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sldIdLst>
    <p:sldId id="256" r:id="rId2"/>
    <p:sldId id="257" r:id="rId3"/>
    <p:sldId id="258" r:id="rId4"/>
    <p:sldId id="262" r:id="rId5"/>
    <p:sldId id="263" r:id="rId6"/>
    <p:sldId id="264" r:id="rId7"/>
    <p:sldId id="265" r:id="rId8"/>
    <p:sldId id="326" r:id="rId9"/>
    <p:sldId id="327" r:id="rId10"/>
    <p:sldId id="328" r:id="rId11"/>
    <p:sldId id="329" r:id="rId12"/>
    <p:sldId id="330" r:id="rId13"/>
    <p:sldId id="331" r:id="rId14"/>
    <p:sldId id="266" r:id="rId15"/>
    <p:sldId id="267" r:id="rId16"/>
    <p:sldId id="268" r:id="rId17"/>
    <p:sldId id="269" r:id="rId18"/>
    <p:sldId id="270" r:id="rId19"/>
    <p:sldId id="271" r:id="rId20"/>
    <p:sldId id="272" r:id="rId21"/>
    <p:sldId id="273" r:id="rId22"/>
    <p:sldId id="274" r:id="rId23"/>
    <p:sldId id="259" r:id="rId24"/>
    <p:sldId id="275" r:id="rId25"/>
    <p:sldId id="276" r:id="rId26"/>
    <p:sldId id="277" r:id="rId27"/>
    <p:sldId id="278" r:id="rId28"/>
    <p:sldId id="279" r:id="rId29"/>
    <p:sldId id="280" r:id="rId30"/>
    <p:sldId id="282" r:id="rId31"/>
    <p:sldId id="284" r:id="rId32"/>
    <p:sldId id="283" r:id="rId33"/>
    <p:sldId id="285" r:id="rId34"/>
    <p:sldId id="286" r:id="rId35"/>
    <p:sldId id="287" r:id="rId36"/>
    <p:sldId id="288" r:id="rId37"/>
    <p:sldId id="289" r:id="rId38"/>
    <p:sldId id="260" r:id="rId39"/>
    <p:sldId id="290" r:id="rId40"/>
    <p:sldId id="291" r:id="rId41"/>
    <p:sldId id="292" r:id="rId42"/>
    <p:sldId id="293" r:id="rId43"/>
    <p:sldId id="294" r:id="rId44"/>
    <p:sldId id="295" r:id="rId45"/>
    <p:sldId id="296" r:id="rId46"/>
    <p:sldId id="297" r:id="rId47"/>
    <p:sldId id="299" r:id="rId48"/>
    <p:sldId id="300" r:id="rId49"/>
    <p:sldId id="301" r:id="rId50"/>
    <p:sldId id="302" r:id="rId51"/>
    <p:sldId id="303" r:id="rId52"/>
    <p:sldId id="304" r:id="rId53"/>
    <p:sldId id="298" r:id="rId54"/>
    <p:sldId id="305" r:id="rId55"/>
    <p:sldId id="306" r:id="rId56"/>
    <p:sldId id="307" r:id="rId57"/>
    <p:sldId id="308" r:id="rId58"/>
    <p:sldId id="309" r:id="rId59"/>
    <p:sldId id="332" r:id="rId60"/>
    <p:sldId id="333" r:id="rId61"/>
    <p:sldId id="334" r:id="rId62"/>
    <p:sldId id="335" r:id="rId63"/>
    <p:sldId id="310" r:id="rId64"/>
    <p:sldId id="336" r:id="rId65"/>
    <p:sldId id="337" r:id="rId66"/>
    <p:sldId id="311" r:id="rId67"/>
    <p:sldId id="312" r:id="rId68"/>
    <p:sldId id="261" r:id="rId69"/>
    <p:sldId id="313" r:id="rId70"/>
    <p:sldId id="318" r:id="rId71"/>
    <p:sldId id="315" r:id="rId72"/>
    <p:sldId id="316" r:id="rId73"/>
    <p:sldId id="319" r:id="rId74"/>
    <p:sldId id="320" r:id="rId75"/>
    <p:sldId id="321" r:id="rId76"/>
    <p:sldId id="322" r:id="rId77"/>
    <p:sldId id="317" r:id="rId7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65"/>
  </p:normalViewPr>
  <p:slideViewPr>
    <p:cSldViewPr snapToGrid="0" snapToObjects="1">
      <p:cViewPr varScale="1">
        <p:scale>
          <a:sx n="103" d="100"/>
          <a:sy n="103"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3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7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1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1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7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1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7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8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0">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1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8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8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7">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8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1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1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8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2#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16">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18/5/colors/Iconchunking_neutralbg_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8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8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8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9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6">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9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9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9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9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4_2#3">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18/5/colors/Iconchunking_neutralbg_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17">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4_2#4">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4">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1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1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1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33F6F6B-8C89-D344-A90D-2B696778D865}" type="doc">
      <dgm:prSet loTypeId="urn:microsoft.com/office/officeart/2008/layout/LinedList" loCatId="list" qsTypeId="urn:microsoft.com/office/officeart/2005/8/quickstyle/simple1#110" qsCatId="simple" csTypeId="urn:microsoft.com/office/officeart/2005/8/colors/accent0_3#2" csCatId="mainScheme" phldr="1"/>
      <dgm:spPr/>
      <dgm:t>
        <a:bodyPr/>
        <a:lstStyle/>
        <a:p>
          <a:endParaRPr lang="zh-CN" altLang="en-US"/>
        </a:p>
      </dgm:t>
    </dgm:pt>
    <dgm:pt modelId="{18A597E9-338E-704B-8DEA-E2744DC7126E}">
      <dgm:prSet phldrT="[文本]"/>
      <dgm:spPr/>
      <dgm:t>
        <a:bodyPr/>
        <a:lstStyle/>
        <a:p>
          <a:r>
            <a:rPr lang="zh-CN" altLang="en-US" dirty="0"/>
            <a:t>第一章 地球</a:t>
          </a:r>
        </a:p>
      </dgm:t>
    </dgm:pt>
    <dgm:pt modelId="{458E824A-4CB9-4C47-9947-78652AF9EBAC}" type="parTrans" cxnId="{769EC918-9FE8-1C4E-B0B8-710662AD4BCE}">
      <dgm:prSet/>
      <dgm:spPr/>
      <dgm:t>
        <a:bodyPr/>
        <a:lstStyle/>
        <a:p>
          <a:endParaRPr lang="zh-CN" altLang="en-US"/>
        </a:p>
      </dgm:t>
    </dgm:pt>
    <dgm:pt modelId="{B30F227D-0628-0A4B-9AC0-A6DCA31F973A}" type="sibTrans" cxnId="{769EC918-9FE8-1C4E-B0B8-710662AD4BCE}">
      <dgm:prSet/>
      <dgm:spPr/>
      <dgm:t>
        <a:bodyPr/>
        <a:lstStyle/>
        <a:p>
          <a:endParaRPr lang="zh-CN" altLang="en-US"/>
        </a:p>
      </dgm:t>
    </dgm:pt>
    <dgm:pt modelId="{A4A194CD-2C77-9042-BB38-6D6431837355}">
      <dgm:prSet phldrT="[文本]"/>
      <dgm:spPr/>
      <dgm:t>
        <a:bodyPr/>
        <a:lstStyle/>
        <a:p>
          <a:r>
            <a:rPr lang="zh-CN" altLang="en-US" dirty="0"/>
            <a:t>第二章 矿物</a:t>
          </a:r>
        </a:p>
      </dgm:t>
    </dgm:pt>
    <dgm:pt modelId="{DBE3B57B-AC68-B240-8A6A-341A6658E1B6}" type="parTrans" cxnId="{F789EB98-D1A2-F14B-A17C-E3F8C61AD78E}">
      <dgm:prSet/>
      <dgm:spPr/>
      <dgm:t>
        <a:bodyPr/>
        <a:lstStyle/>
        <a:p>
          <a:endParaRPr lang="zh-CN" altLang="en-US"/>
        </a:p>
      </dgm:t>
    </dgm:pt>
    <dgm:pt modelId="{D4AADA12-084E-AA48-8BA0-DB91FD9F9349}" type="sibTrans" cxnId="{F789EB98-D1A2-F14B-A17C-E3F8C61AD78E}">
      <dgm:prSet/>
      <dgm:spPr/>
      <dgm:t>
        <a:bodyPr/>
        <a:lstStyle/>
        <a:p>
          <a:endParaRPr lang="zh-CN" altLang="en-US"/>
        </a:p>
      </dgm:t>
    </dgm:pt>
    <dgm:pt modelId="{065DC0ED-3FE8-C94D-94AC-AC47C5FF8C67}">
      <dgm:prSet phldrT="[文本]"/>
      <dgm:spPr/>
      <dgm:t>
        <a:bodyPr/>
        <a:lstStyle/>
        <a:p>
          <a:r>
            <a:rPr lang="zh-CN" altLang="en-US" dirty="0"/>
            <a:t>第三章 岩石</a:t>
          </a:r>
        </a:p>
      </dgm:t>
    </dgm:pt>
    <dgm:pt modelId="{EDFC9F26-5A5E-2846-98EA-35FFA058F41D}" type="parTrans" cxnId="{AA848105-6D05-764A-8AE9-91200381BDF0}">
      <dgm:prSet/>
      <dgm:spPr/>
      <dgm:t>
        <a:bodyPr/>
        <a:lstStyle/>
        <a:p>
          <a:endParaRPr lang="zh-CN" altLang="en-US"/>
        </a:p>
      </dgm:t>
    </dgm:pt>
    <dgm:pt modelId="{D8F26A64-982E-5346-9BD9-0AFF64F6508D}" type="sibTrans" cxnId="{AA848105-6D05-764A-8AE9-91200381BDF0}">
      <dgm:prSet/>
      <dgm:spPr/>
      <dgm:t>
        <a:bodyPr/>
        <a:lstStyle/>
        <a:p>
          <a:endParaRPr lang="zh-CN" altLang="en-US"/>
        </a:p>
      </dgm:t>
    </dgm:pt>
    <dgm:pt modelId="{C0B13613-584E-B245-91E3-A37035937289}">
      <dgm:prSet phldrT="[文本]"/>
      <dgm:spPr/>
      <dgm:t>
        <a:bodyPr/>
        <a:lstStyle/>
        <a:p>
          <a:r>
            <a:rPr lang="zh-CN" altLang="en-US" dirty="0"/>
            <a:t>第四章 构造作用与地质构造</a:t>
          </a:r>
        </a:p>
      </dgm:t>
    </dgm:pt>
    <dgm:pt modelId="{2E11C296-5833-7048-A2C3-43A3692A2E20}" type="parTrans" cxnId="{626B721B-219E-1E4C-8CEF-73F02A586F64}">
      <dgm:prSet/>
      <dgm:spPr/>
      <dgm:t>
        <a:bodyPr/>
        <a:lstStyle/>
        <a:p>
          <a:endParaRPr lang="zh-CN" altLang="en-US"/>
        </a:p>
      </dgm:t>
    </dgm:pt>
    <dgm:pt modelId="{E535E4ED-A201-A54C-AF1B-AD97046FFE8F}" type="sibTrans" cxnId="{626B721B-219E-1E4C-8CEF-73F02A586F64}">
      <dgm:prSet/>
      <dgm:spPr/>
      <dgm:t>
        <a:bodyPr/>
        <a:lstStyle/>
        <a:p>
          <a:endParaRPr lang="zh-CN" altLang="en-US"/>
        </a:p>
      </dgm:t>
    </dgm:pt>
    <dgm:pt modelId="{453A7133-DBC3-A648-A817-623B40EEE584}" type="pres">
      <dgm:prSet presAssocID="{133F6F6B-8C89-D344-A90D-2B696778D865}" presName="vert0" presStyleCnt="0">
        <dgm:presLayoutVars>
          <dgm:dir/>
          <dgm:animOne val="branch"/>
          <dgm:animLvl val="lvl"/>
        </dgm:presLayoutVars>
      </dgm:prSet>
      <dgm:spPr/>
    </dgm:pt>
    <dgm:pt modelId="{E4FDAE42-46FE-2440-9A8B-6DF39B57BFC7}" type="pres">
      <dgm:prSet presAssocID="{18A597E9-338E-704B-8DEA-E2744DC7126E}" presName="thickLine" presStyleLbl="alignNode1" presStyleIdx="0" presStyleCnt="4"/>
      <dgm:spPr/>
    </dgm:pt>
    <dgm:pt modelId="{63027488-F2BC-A548-BA77-90CE3AAC0496}" type="pres">
      <dgm:prSet presAssocID="{18A597E9-338E-704B-8DEA-E2744DC7126E}" presName="horz1" presStyleCnt="0"/>
      <dgm:spPr/>
    </dgm:pt>
    <dgm:pt modelId="{E122EE14-C559-0649-A4B7-7492C1C0DB88}" type="pres">
      <dgm:prSet presAssocID="{18A597E9-338E-704B-8DEA-E2744DC7126E}" presName="tx1" presStyleLbl="revTx" presStyleIdx="0" presStyleCnt="4"/>
      <dgm:spPr/>
    </dgm:pt>
    <dgm:pt modelId="{91203EA0-56C4-BC45-AF5A-68A99B8254B9}" type="pres">
      <dgm:prSet presAssocID="{18A597E9-338E-704B-8DEA-E2744DC7126E}" presName="vert1" presStyleCnt="0"/>
      <dgm:spPr/>
    </dgm:pt>
    <dgm:pt modelId="{E3E64F15-5AFA-184D-9441-D1A655374309}" type="pres">
      <dgm:prSet presAssocID="{A4A194CD-2C77-9042-BB38-6D6431837355}" presName="thickLine" presStyleLbl="alignNode1" presStyleIdx="1" presStyleCnt="4"/>
      <dgm:spPr/>
    </dgm:pt>
    <dgm:pt modelId="{142A6AB9-7436-CA41-A1F3-BE76A7C99296}" type="pres">
      <dgm:prSet presAssocID="{A4A194CD-2C77-9042-BB38-6D6431837355}" presName="horz1" presStyleCnt="0"/>
      <dgm:spPr/>
    </dgm:pt>
    <dgm:pt modelId="{A631746C-334F-984C-BE7D-AA0D360BF92D}" type="pres">
      <dgm:prSet presAssocID="{A4A194CD-2C77-9042-BB38-6D6431837355}" presName="tx1" presStyleLbl="revTx" presStyleIdx="1" presStyleCnt="4"/>
      <dgm:spPr/>
    </dgm:pt>
    <dgm:pt modelId="{A09D4EAD-0EAF-994D-9EC5-3BBB6A8E315F}" type="pres">
      <dgm:prSet presAssocID="{A4A194CD-2C77-9042-BB38-6D6431837355}" presName="vert1" presStyleCnt="0"/>
      <dgm:spPr/>
    </dgm:pt>
    <dgm:pt modelId="{A7003765-526C-3147-B16B-0FA6214E12AC}" type="pres">
      <dgm:prSet presAssocID="{065DC0ED-3FE8-C94D-94AC-AC47C5FF8C67}" presName="thickLine" presStyleLbl="alignNode1" presStyleIdx="2" presStyleCnt="4"/>
      <dgm:spPr/>
    </dgm:pt>
    <dgm:pt modelId="{4169C477-C4BA-3D4B-AEF4-1B566DD71CBC}" type="pres">
      <dgm:prSet presAssocID="{065DC0ED-3FE8-C94D-94AC-AC47C5FF8C67}" presName="horz1" presStyleCnt="0"/>
      <dgm:spPr/>
    </dgm:pt>
    <dgm:pt modelId="{11FB33D7-3BF4-1E4F-8787-6DFE0482E219}" type="pres">
      <dgm:prSet presAssocID="{065DC0ED-3FE8-C94D-94AC-AC47C5FF8C67}" presName="tx1" presStyleLbl="revTx" presStyleIdx="2" presStyleCnt="4"/>
      <dgm:spPr/>
    </dgm:pt>
    <dgm:pt modelId="{45133A20-EB0D-1F4C-88B0-41856BA3D132}" type="pres">
      <dgm:prSet presAssocID="{065DC0ED-3FE8-C94D-94AC-AC47C5FF8C67}" presName="vert1" presStyleCnt="0"/>
      <dgm:spPr/>
    </dgm:pt>
    <dgm:pt modelId="{D1112037-05A9-BF49-B4E2-54B025408650}" type="pres">
      <dgm:prSet presAssocID="{C0B13613-584E-B245-91E3-A37035937289}" presName="thickLine" presStyleLbl="alignNode1" presStyleIdx="3" presStyleCnt="4"/>
      <dgm:spPr/>
    </dgm:pt>
    <dgm:pt modelId="{627B9114-DF48-3E49-BD0B-8B346DB161E0}" type="pres">
      <dgm:prSet presAssocID="{C0B13613-584E-B245-91E3-A37035937289}" presName="horz1" presStyleCnt="0"/>
      <dgm:spPr/>
    </dgm:pt>
    <dgm:pt modelId="{F9FE7282-0DE2-214D-BBF6-669236C8A4FC}" type="pres">
      <dgm:prSet presAssocID="{C0B13613-584E-B245-91E3-A37035937289}" presName="tx1" presStyleLbl="revTx" presStyleIdx="3" presStyleCnt="4"/>
      <dgm:spPr/>
    </dgm:pt>
    <dgm:pt modelId="{FB753D59-679D-B14D-91AE-580177733041}" type="pres">
      <dgm:prSet presAssocID="{C0B13613-584E-B245-91E3-A37035937289}" presName="vert1" presStyleCnt="0"/>
      <dgm:spPr/>
    </dgm:pt>
  </dgm:ptLst>
  <dgm:cxnLst>
    <dgm:cxn modelId="{AA848105-6D05-764A-8AE9-91200381BDF0}" srcId="{133F6F6B-8C89-D344-A90D-2B696778D865}" destId="{065DC0ED-3FE8-C94D-94AC-AC47C5FF8C67}" srcOrd="2" destOrd="0" parTransId="{EDFC9F26-5A5E-2846-98EA-35FFA058F41D}" sibTransId="{D8F26A64-982E-5346-9BD9-0AFF64F6508D}"/>
    <dgm:cxn modelId="{769EC918-9FE8-1C4E-B0B8-710662AD4BCE}" srcId="{133F6F6B-8C89-D344-A90D-2B696778D865}" destId="{18A597E9-338E-704B-8DEA-E2744DC7126E}" srcOrd="0" destOrd="0" parTransId="{458E824A-4CB9-4C47-9947-78652AF9EBAC}" sibTransId="{B30F227D-0628-0A4B-9AC0-A6DCA31F973A}"/>
    <dgm:cxn modelId="{626B721B-219E-1E4C-8CEF-73F02A586F64}" srcId="{133F6F6B-8C89-D344-A90D-2B696778D865}" destId="{C0B13613-584E-B245-91E3-A37035937289}" srcOrd="3" destOrd="0" parTransId="{2E11C296-5833-7048-A2C3-43A3692A2E20}" sibTransId="{E535E4ED-A201-A54C-AF1B-AD97046FFE8F}"/>
    <dgm:cxn modelId="{EFD6BE3A-94CF-344D-9C64-0DDF5A62262D}" type="presOf" srcId="{18A597E9-338E-704B-8DEA-E2744DC7126E}" destId="{E122EE14-C559-0649-A4B7-7492C1C0DB88}" srcOrd="0" destOrd="0" presId="urn:microsoft.com/office/officeart/2008/layout/LinedList"/>
    <dgm:cxn modelId="{18ED704D-61A6-414C-9685-942D0F7C77AD}" type="presOf" srcId="{A4A194CD-2C77-9042-BB38-6D6431837355}" destId="{A631746C-334F-984C-BE7D-AA0D360BF92D}" srcOrd="0" destOrd="0" presId="urn:microsoft.com/office/officeart/2008/layout/LinedList"/>
    <dgm:cxn modelId="{E491848D-1B89-E147-9847-220973A58839}" type="presOf" srcId="{065DC0ED-3FE8-C94D-94AC-AC47C5FF8C67}" destId="{11FB33D7-3BF4-1E4F-8787-6DFE0482E219}" srcOrd="0" destOrd="0" presId="urn:microsoft.com/office/officeart/2008/layout/LinedList"/>
    <dgm:cxn modelId="{F789EB98-D1A2-F14B-A17C-E3F8C61AD78E}" srcId="{133F6F6B-8C89-D344-A90D-2B696778D865}" destId="{A4A194CD-2C77-9042-BB38-6D6431837355}" srcOrd="1" destOrd="0" parTransId="{DBE3B57B-AC68-B240-8A6A-341A6658E1B6}" sibTransId="{D4AADA12-084E-AA48-8BA0-DB91FD9F9349}"/>
    <dgm:cxn modelId="{2EA254BA-5CDE-8547-9221-B30D7C7AC90C}" type="presOf" srcId="{133F6F6B-8C89-D344-A90D-2B696778D865}" destId="{453A7133-DBC3-A648-A817-623B40EEE584}" srcOrd="0" destOrd="0" presId="urn:microsoft.com/office/officeart/2008/layout/LinedList"/>
    <dgm:cxn modelId="{A86F8ACD-BD02-3143-8279-93694CBCF5AC}" type="presOf" srcId="{C0B13613-584E-B245-91E3-A37035937289}" destId="{F9FE7282-0DE2-214D-BBF6-669236C8A4FC}" srcOrd="0" destOrd="0" presId="urn:microsoft.com/office/officeart/2008/layout/LinedList"/>
    <dgm:cxn modelId="{13F9D5AC-9166-4A47-93EB-80E9AE3F3C89}" type="presParOf" srcId="{453A7133-DBC3-A648-A817-623B40EEE584}" destId="{E4FDAE42-46FE-2440-9A8B-6DF39B57BFC7}" srcOrd="0" destOrd="0" presId="urn:microsoft.com/office/officeart/2008/layout/LinedList"/>
    <dgm:cxn modelId="{E328A74E-25F4-9B45-B317-D650BB2495F7}" type="presParOf" srcId="{453A7133-DBC3-A648-A817-623B40EEE584}" destId="{63027488-F2BC-A548-BA77-90CE3AAC0496}" srcOrd="1" destOrd="0" presId="urn:microsoft.com/office/officeart/2008/layout/LinedList"/>
    <dgm:cxn modelId="{62394A5E-F917-264B-A2D8-3806E8D0F455}" type="presParOf" srcId="{63027488-F2BC-A548-BA77-90CE3AAC0496}" destId="{E122EE14-C559-0649-A4B7-7492C1C0DB88}" srcOrd="0" destOrd="0" presId="urn:microsoft.com/office/officeart/2008/layout/LinedList"/>
    <dgm:cxn modelId="{0306A70A-DC08-8F4E-BC95-C02AD7EBC893}" type="presParOf" srcId="{63027488-F2BC-A548-BA77-90CE3AAC0496}" destId="{91203EA0-56C4-BC45-AF5A-68A99B8254B9}" srcOrd="1" destOrd="0" presId="urn:microsoft.com/office/officeart/2008/layout/LinedList"/>
    <dgm:cxn modelId="{B54D632B-3C3C-224B-AB45-911DD337B05B}" type="presParOf" srcId="{453A7133-DBC3-A648-A817-623B40EEE584}" destId="{E3E64F15-5AFA-184D-9441-D1A655374309}" srcOrd="2" destOrd="0" presId="urn:microsoft.com/office/officeart/2008/layout/LinedList"/>
    <dgm:cxn modelId="{AAF6CF0D-C5AB-E448-BC42-73C3B79ED7DB}" type="presParOf" srcId="{453A7133-DBC3-A648-A817-623B40EEE584}" destId="{142A6AB9-7436-CA41-A1F3-BE76A7C99296}" srcOrd="3" destOrd="0" presId="urn:microsoft.com/office/officeart/2008/layout/LinedList"/>
    <dgm:cxn modelId="{FD1707FA-C66A-BA4F-9144-886AEF478DD7}" type="presParOf" srcId="{142A6AB9-7436-CA41-A1F3-BE76A7C99296}" destId="{A631746C-334F-984C-BE7D-AA0D360BF92D}" srcOrd="0" destOrd="0" presId="urn:microsoft.com/office/officeart/2008/layout/LinedList"/>
    <dgm:cxn modelId="{52D4BC2E-3436-8A4A-81EA-BF04341C804D}" type="presParOf" srcId="{142A6AB9-7436-CA41-A1F3-BE76A7C99296}" destId="{A09D4EAD-0EAF-994D-9EC5-3BBB6A8E315F}" srcOrd="1" destOrd="0" presId="urn:microsoft.com/office/officeart/2008/layout/LinedList"/>
    <dgm:cxn modelId="{D9CC7F32-8242-AF4A-A9E2-EF976FD157FA}" type="presParOf" srcId="{453A7133-DBC3-A648-A817-623B40EEE584}" destId="{A7003765-526C-3147-B16B-0FA6214E12AC}" srcOrd="4" destOrd="0" presId="urn:microsoft.com/office/officeart/2008/layout/LinedList"/>
    <dgm:cxn modelId="{ADCD347E-46CB-8D4C-9571-F85AB2D986D5}" type="presParOf" srcId="{453A7133-DBC3-A648-A817-623B40EEE584}" destId="{4169C477-C4BA-3D4B-AEF4-1B566DD71CBC}" srcOrd="5" destOrd="0" presId="urn:microsoft.com/office/officeart/2008/layout/LinedList"/>
    <dgm:cxn modelId="{1D387F57-7797-D745-9DD1-1798A7A04A09}" type="presParOf" srcId="{4169C477-C4BA-3D4B-AEF4-1B566DD71CBC}" destId="{11FB33D7-3BF4-1E4F-8787-6DFE0482E219}" srcOrd="0" destOrd="0" presId="urn:microsoft.com/office/officeart/2008/layout/LinedList"/>
    <dgm:cxn modelId="{AD4BCF24-1DAC-154B-BF19-B70C5D800ED0}" type="presParOf" srcId="{4169C477-C4BA-3D4B-AEF4-1B566DD71CBC}" destId="{45133A20-EB0D-1F4C-88B0-41856BA3D132}" srcOrd="1" destOrd="0" presId="urn:microsoft.com/office/officeart/2008/layout/LinedList"/>
    <dgm:cxn modelId="{61CE1689-FB9D-A743-A13A-2347EF04BB32}" type="presParOf" srcId="{453A7133-DBC3-A648-A817-623B40EEE584}" destId="{D1112037-05A9-BF49-B4E2-54B025408650}" srcOrd="6" destOrd="0" presId="urn:microsoft.com/office/officeart/2008/layout/LinedList"/>
    <dgm:cxn modelId="{20845AAA-BB18-C147-A54F-385F46F8E8A5}" type="presParOf" srcId="{453A7133-DBC3-A648-A817-623B40EEE584}" destId="{627B9114-DF48-3E49-BD0B-8B346DB161E0}" srcOrd="7" destOrd="0" presId="urn:microsoft.com/office/officeart/2008/layout/LinedList"/>
    <dgm:cxn modelId="{D494B549-4F22-0E44-9998-2B0EAF35E00E}" type="presParOf" srcId="{627B9114-DF48-3E49-BD0B-8B346DB161E0}" destId="{F9FE7282-0DE2-214D-BBF6-669236C8A4FC}" srcOrd="0" destOrd="0" presId="urn:microsoft.com/office/officeart/2008/layout/LinedList"/>
    <dgm:cxn modelId="{8C062F72-0249-5E4C-ABBE-B1B9B9515C63}" type="presParOf" srcId="{627B9114-DF48-3E49-BD0B-8B346DB161E0}" destId="{FB753D59-679D-B14D-91AE-5801777330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1A2CB1-460E-9545-B0E0-C089484F7694}" type="doc">
      <dgm:prSet loTypeId="urn:microsoft.com/office/officeart/2005/8/layout/vList5" loCatId="" qsTypeId="urn:microsoft.com/office/officeart/2005/8/quickstyle/simple1#118" qsCatId="simple" csTypeId="urn:microsoft.com/office/officeart/2005/8/colors/accent1_2#77" csCatId="accent1" phldr="1"/>
      <dgm:spPr/>
      <dgm:t>
        <a:bodyPr/>
        <a:lstStyle/>
        <a:p>
          <a:endParaRPr lang="zh-CN" altLang="en-US"/>
        </a:p>
      </dgm:t>
    </dgm:pt>
    <dgm:pt modelId="{6EFBCD6F-7C05-2547-8E62-4E14BAF01A41}">
      <dgm:prSet phldrT="[文本]"/>
      <dgm:spPr/>
      <dgm:t>
        <a:bodyPr/>
        <a:lstStyle/>
        <a:p>
          <a:r>
            <a:rPr lang="zh-CN" altLang="en-US" dirty="0"/>
            <a:t>陆壳和洋壳</a:t>
          </a:r>
        </a:p>
      </dgm:t>
    </dgm:pt>
    <dgm:pt modelId="{717BD882-ABDD-9F44-9190-7D232A2CF78D}" type="parTrans" cxnId="{87A14A93-03A7-8248-A046-AAC468A258FA}">
      <dgm:prSet/>
      <dgm:spPr/>
      <dgm:t>
        <a:bodyPr/>
        <a:lstStyle/>
        <a:p>
          <a:endParaRPr lang="zh-CN" altLang="en-US"/>
        </a:p>
      </dgm:t>
    </dgm:pt>
    <dgm:pt modelId="{B93A7CCE-01B7-354B-A2DD-40DC03D846CF}" type="sibTrans" cxnId="{87A14A93-03A7-8248-A046-AAC468A258FA}">
      <dgm:prSet/>
      <dgm:spPr/>
      <dgm:t>
        <a:bodyPr/>
        <a:lstStyle/>
        <a:p>
          <a:endParaRPr lang="zh-CN" altLang="en-US"/>
        </a:p>
      </dgm:t>
    </dgm:pt>
    <dgm:pt modelId="{936F5C9A-C63D-0043-A930-8C6B86C163F5}">
      <dgm:prSet phldrT="[文本]"/>
      <dgm:spPr/>
      <dgm:t>
        <a:bodyPr/>
        <a:lstStyle/>
        <a:p>
          <a:r>
            <a:rPr lang="zh-CN" altLang="en-US" dirty="0"/>
            <a:t>陆壳具有上部硅铝层和下部硅锰层结构。硅铝层又称为花岗岩层；硅镁层又称玄武岩层。二者之间为康拉德面。</a:t>
          </a:r>
        </a:p>
      </dgm:t>
    </dgm:pt>
    <dgm:pt modelId="{9E09D04F-A213-194A-B197-1E493575B6BB}" type="parTrans" cxnId="{6C576C86-B42E-344E-8124-7348D039DE2A}">
      <dgm:prSet/>
      <dgm:spPr/>
      <dgm:t>
        <a:bodyPr/>
        <a:lstStyle/>
        <a:p>
          <a:endParaRPr lang="zh-CN" altLang="en-US"/>
        </a:p>
      </dgm:t>
    </dgm:pt>
    <dgm:pt modelId="{769A0DDB-8C37-184B-8062-5D1E5A200C22}" type="sibTrans" cxnId="{6C576C86-B42E-344E-8124-7348D039DE2A}">
      <dgm:prSet/>
      <dgm:spPr/>
      <dgm:t>
        <a:bodyPr/>
        <a:lstStyle/>
        <a:p>
          <a:endParaRPr lang="zh-CN" altLang="en-US"/>
        </a:p>
      </dgm:t>
    </dgm:pt>
    <dgm:pt modelId="{BD46450C-4A61-984B-A12B-14534B52534D}">
      <dgm:prSet phldrT="[文本]"/>
      <dgm:spPr/>
      <dgm:t>
        <a:bodyPr/>
        <a:lstStyle/>
        <a:p>
          <a:r>
            <a:rPr lang="zh-CN" altLang="en-US" dirty="0"/>
            <a:t>洋壳一般缺失陆壳的硅铝层，仅发育硅镁层而具有单层结构。岩石型基本由玄武岩和下伏的橄榄岩组成，结构简单。</a:t>
          </a:r>
        </a:p>
      </dgm:t>
    </dgm:pt>
    <dgm:pt modelId="{0B1C4666-BFE2-534F-8CAB-F92F3C7506D1}" type="parTrans" cxnId="{D0DA383F-8AD7-0A43-A9DD-0937930A9796}">
      <dgm:prSet/>
      <dgm:spPr/>
      <dgm:t>
        <a:bodyPr/>
        <a:lstStyle/>
        <a:p>
          <a:endParaRPr lang="zh-CN" altLang="en-US"/>
        </a:p>
      </dgm:t>
    </dgm:pt>
    <dgm:pt modelId="{BBDBCAEF-7B10-E240-9EB1-2D9252EFF676}" type="sibTrans" cxnId="{D0DA383F-8AD7-0A43-A9DD-0937930A9796}">
      <dgm:prSet/>
      <dgm:spPr/>
      <dgm:t>
        <a:bodyPr/>
        <a:lstStyle/>
        <a:p>
          <a:endParaRPr lang="zh-CN" altLang="en-US"/>
        </a:p>
      </dgm:t>
    </dgm:pt>
    <dgm:pt modelId="{8D512589-DBC5-6941-9988-B9912987A4A1}">
      <dgm:prSet phldrT="[文本]"/>
      <dgm:spPr/>
      <dgm:t>
        <a:bodyPr/>
        <a:lstStyle/>
        <a:p>
          <a:r>
            <a:rPr lang="zh-CN" altLang="en-US" dirty="0"/>
            <a:t>地壳的稳定去与活动区</a:t>
          </a:r>
        </a:p>
      </dgm:t>
    </dgm:pt>
    <dgm:pt modelId="{31A15EAD-AE8A-2846-96C8-16FEEE7F6652}" type="parTrans" cxnId="{3F8FE860-FBFF-9849-8E39-FD6C05EBFBD7}">
      <dgm:prSet/>
      <dgm:spPr/>
      <dgm:t>
        <a:bodyPr/>
        <a:lstStyle/>
        <a:p>
          <a:endParaRPr lang="zh-CN" altLang="en-US"/>
        </a:p>
      </dgm:t>
    </dgm:pt>
    <dgm:pt modelId="{24D451A9-C3E9-0149-AA28-C767CF44E6A2}" type="sibTrans" cxnId="{3F8FE860-FBFF-9849-8E39-FD6C05EBFBD7}">
      <dgm:prSet/>
      <dgm:spPr/>
      <dgm:t>
        <a:bodyPr/>
        <a:lstStyle/>
        <a:p>
          <a:endParaRPr lang="zh-CN" altLang="en-US"/>
        </a:p>
      </dgm:t>
    </dgm:pt>
    <dgm:pt modelId="{744081F6-B45A-444A-BED3-1C0E59F37CDE}">
      <dgm:prSet phldrT="[文本]"/>
      <dgm:spPr/>
      <dgm:t>
        <a:bodyPr/>
        <a:lstStyle/>
        <a:p>
          <a:r>
            <a:rPr lang="zh-CN" altLang="en-US" dirty="0"/>
            <a:t>地壳的稳定区通常分布在非洲板块、南美板块、印度板块、澳大利亚板块、北美板块、东欧板块、西伯利亚板块以及中国板块、南极大陆和广大深海平原地壳稳定区。</a:t>
          </a:r>
        </a:p>
      </dgm:t>
    </dgm:pt>
    <dgm:pt modelId="{F40387BE-3148-BF4D-9D70-EEBCED26B0C7}" type="parTrans" cxnId="{89545FAD-03EA-0E44-AB37-931BA76D9452}">
      <dgm:prSet/>
      <dgm:spPr/>
      <dgm:t>
        <a:bodyPr/>
        <a:lstStyle/>
        <a:p>
          <a:endParaRPr lang="zh-CN" altLang="en-US"/>
        </a:p>
      </dgm:t>
    </dgm:pt>
    <dgm:pt modelId="{70335861-DF13-6E47-975E-CB2D60F9DDA9}" type="sibTrans" cxnId="{89545FAD-03EA-0E44-AB37-931BA76D9452}">
      <dgm:prSet/>
      <dgm:spPr/>
      <dgm:t>
        <a:bodyPr/>
        <a:lstStyle/>
        <a:p>
          <a:endParaRPr lang="zh-CN" altLang="en-US"/>
        </a:p>
      </dgm:t>
    </dgm:pt>
    <dgm:pt modelId="{188B6AFD-FE73-394B-9237-317020A3CDA8}">
      <dgm:prSet phldrT="[文本]"/>
      <dgm:spPr/>
      <dgm:t>
        <a:bodyPr/>
        <a:lstStyle/>
        <a:p>
          <a:r>
            <a:rPr lang="zh-CN" altLang="en-US" dirty="0"/>
            <a:t>地壳的活动区主要吧分布在环太平洋（包括海沟、岛弧和海岸山脉）、大洋中脊带、地中海</a:t>
          </a:r>
          <a:r>
            <a:rPr lang="en-US" altLang="zh-CN" dirty="0"/>
            <a:t>—</a:t>
          </a:r>
          <a:r>
            <a:rPr lang="zh-CN" altLang="en-US" dirty="0"/>
            <a:t>喜马拉雅带。</a:t>
          </a:r>
        </a:p>
      </dgm:t>
    </dgm:pt>
    <dgm:pt modelId="{FBFDDAAF-03EE-B049-9AD5-CFD254F37C5A}" type="parTrans" cxnId="{ADCB4F55-BBD4-A841-8C90-3EE2533AC0AA}">
      <dgm:prSet/>
      <dgm:spPr/>
      <dgm:t>
        <a:bodyPr/>
        <a:lstStyle/>
        <a:p>
          <a:endParaRPr lang="zh-CN" altLang="en-US"/>
        </a:p>
      </dgm:t>
    </dgm:pt>
    <dgm:pt modelId="{C50F89B4-C41E-1B4F-8E8E-D152BA128CA0}" type="sibTrans" cxnId="{ADCB4F55-BBD4-A841-8C90-3EE2533AC0AA}">
      <dgm:prSet/>
      <dgm:spPr/>
      <dgm:t>
        <a:bodyPr/>
        <a:lstStyle/>
        <a:p>
          <a:endParaRPr lang="zh-CN" altLang="en-US"/>
        </a:p>
      </dgm:t>
    </dgm:pt>
    <dgm:pt modelId="{5CADACAA-CD8F-514F-9FE7-B58ECF071CB7}" type="pres">
      <dgm:prSet presAssocID="{831A2CB1-460E-9545-B0E0-C089484F7694}" presName="Name0" presStyleCnt="0">
        <dgm:presLayoutVars>
          <dgm:dir/>
          <dgm:animLvl val="lvl"/>
          <dgm:resizeHandles val="exact"/>
        </dgm:presLayoutVars>
      </dgm:prSet>
      <dgm:spPr/>
    </dgm:pt>
    <dgm:pt modelId="{3D424EFE-A1C6-4B42-A9D5-36911F6FEF4A}" type="pres">
      <dgm:prSet presAssocID="{6EFBCD6F-7C05-2547-8E62-4E14BAF01A41}" presName="linNode" presStyleCnt="0"/>
      <dgm:spPr/>
    </dgm:pt>
    <dgm:pt modelId="{C5AAD075-064C-5142-AA8D-8F94CA7441A4}" type="pres">
      <dgm:prSet presAssocID="{6EFBCD6F-7C05-2547-8E62-4E14BAF01A41}" presName="parentText" presStyleLbl="node1" presStyleIdx="0" presStyleCnt="2">
        <dgm:presLayoutVars>
          <dgm:chMax val="1"/>
          <dgm:bulletEnabled val="1"/>
        </dgm:presLayoutVars>
      </dgm:prSet>
      <dgm:spPr/>
    </dgm:pt>
    <dgm:pt modelId="{2F761BA8-6107-1043-B4F5-5DCCDAB32214}" type="pres">
      <dgm:prSet presAssocID="{6EFBCD6F-7C05-2547-8E62-4E14BAF01A41}" presName="descendantText" presStyleLbl="alignAccFollowNode1" presStyleIdx="0" presStyleCnt="2">
        <dgm:presLayoutVars>
          <dgm:bulletEnabled val="1"/>
        </dgm:presLayoutVars>
      </dgm:prSet>
      <dgm:spPr/>
    </dgm:pt>
    <dgm:pt modelId="{58C1B320-E33A-C541-8A13-B2FCF93F6F17}" type="pres">
      <dgm:prSet presAssocID="{B93A7CCE-01B7-354B-A2DD-40DC03D846CF}" presName="sp" presStyleCnt="0"/>
      <dgm:spPr/>
    </dgm:pt>
    <dgm:pt modelId="{9D0A159D-9D74-144A-8379-D685600F580A}" type="pres">
      <dgm:prSet presAssocID="{8D512589-DBC5-6941-9988-B9912987A4A1}" presName="linNode" presStyleCnt="0"/>
      <dgm:spPr/>
    </dgm:pt>
    <dgm:pt modelId="{212270CC-9A02-264E-BBF9-5F5047E7E685}" type="pres">
      <dgm:prSet presAssocID="{8D512589-DBC5-6941-9988-B9912987A4A1}" presName="parentText" presStyleLbl="node1" presStyleIdx="1" presStyleCnt="2">
        <dgm:presLayoutVars>
          <dgm:chMax val="1"/>
          <dgm:bulletEnabled val="1"/>
        </dgm:presLayoutVars>
      </dgm:prSet>
      <dgm:spPr/>
    </dgm:pt>
    <dgm:pt modelId="{DE86DE9E-A53D-5340-B968-F273498902B3}" type="pres">
      <dgm:prSet presAssocID="{8D512589-DBC5-6941-9988-B9912987A4A1}" presName="descendantText" presStyleLbl="alignAccFollowNode1" presStyleIdx="1" presStyleCnt="2">
        <dgm:presLayoutVars>
          <dgm:bulletEnabled val="1"/>
        </dgm:presLayoutVars>
      </dgm:prSet>
      <dgm:spPr/>
    </dgm:pt>
  </dgm:ptLst>
  <dgm:cxnLst>
    <dgm:cxn modelId="{D0DA383F-8AD7-0A43-A9DD-0937930A9796}" srcId="{6EFBCD6F-7C05-2547-8E62-4E14BAF01A41}" destId="{BD46450C-4A61-984B-A12B-14534B52534D}" srcOrd="1" destOrd="0" parTransId="{0B1C4666-BFE2-534F-8CAB-F92F3C7506D1}" sibTransId="{BBDBCAEF-7B10-E240-9EB1-2D9252EFF676}"/>
    <dgm:cxn modelId="{B5BA2C47-A9EC-0E43-A5A8-B629731C888F}" type="presOf" srcId="{BD46450C-4A61-984B-A12B-14534B52534D}" destId="{2F761BA8-6107-1043-B4F5-5DCCDAB32214}" srcOrd="0" destOrd="1" presId="urn:microsoft.com/office/officeart/2005/8/layout/vList5"/>
    <dgm:cxn modelId="{ADCB4F55-BBD4-A841-8C90-3EE2533AC0AA}" srcId="{8D512589-DBC5-6941-9988-B9912987A4A1}" destId="{188B6AFD-FE73-394B-9237-317020A3CDA8}" srcOrd="1" destOrd="0" parTransId="{FBFDDAAF-03EE-B049-9AD5-CFD254F37C5A}" sibTransId="{C50F89B4-C41E-1B4F-8E8E-D152BA128CA0}"/>
    <dgm:cxn modelId="{9DF6555D-9622-324E-80FB-83403DDF7BDA}" type="presOf" srcId="{8D512589-DBC5-6941-9988-B9912987A4A1}" destId="{212270CC-9A02-264E-BBF9-5F5047E7E685}" srcOrd="0" destOrd="0" presId="urn:microsoft.com/office/officeart/2005/8/layout/vList5"/>
    <dgm:cxn modelId="{3F8FE860-FBFF-9849-8E39-FD6C05EBFBD7}" srcId="{831A2CB1-460E-9545-B0E0-C089484F7694}" destId="{8D512589-DBC5-6941-9988-B9912987A4A1}" srcOrd="1" destOrd="0" parTransId="{31A15EAD-AE8A-2846-96C8-16FEEE7F6652}" sibTransId="{24D451A9-C3E9-0149-AA28-C767CF44E6A2}"/>
    <dgm:cxn modelId="{4C6C8B79-E5E0-0142-A415-15FAC78C5A36}" type="presOf" srcId="{831A2CB1-460E-9545-B0E0-C089484F7694}" destId="{5CADACAA-CD8F-514F-9FE7-B58ECF071CB7}" srcOrd="0" destOrd="0" presId="urn:microsoft.com/office/officeart/2005/8/layout/vList5"/>
    <dgm:cxn modelId="{6C576C86-B42E-344E-8124-7348D039DE2A}" srcId="{6EFBCD6F-7C05-2547-8E62-4E14BAF01A41}" destId="{936F5C9A-C63D-0043-A930-8C6B86C163F5}" srcOrd="0" destOrd="0" parTransId="{9E09D04F-A213-194A-B197-1E493575B6BB}" sibTransId="{769A0DDB-8C37-184B-8062-5D1E5A200C22}"/>
    <dgm:cxn modelId="{5F07588E-3056-D54E-8BE0-C48772C9A3BA}" type="presOf" srcId="{936F5C9A-C63D-0043-A930-8C6B86C163F5}" destId="{2F761BA8-6107-1043-B4F5-5DCCDAB32214}" srcOrd="0" destOrd="0" presId="urn:microsoft.com/office/officeart/2005/8/layout/vList5"/>
    <dgm:cxn modelId="{87A14A93-03A7-8248-A046-AAC468A258FA}" srcId="{831A2CB1-460E-9545-B0E0-C089484F7694}" destId="{6EFBCD6F-7C05-2547-8E62-4E14BAF01A41}" srcOrd="0" destOrd="0" parTransId="{717BD882-ABDD-9F44-9190-7D232A2CF78D}" sibTransId="{B93A7CCE-01B7-354B-A2DD-40DC03D846CF}"/>
    <dgm:cxn modelId="{68CE9295-1988-F544-B455-DF59B01343E2}" type="presOf" srcId="{6EFBCD6F-7C05-2547-8E62-4E14BAF01A41}" destId="{C5AAD075-064C-5142-AA8D-8F94CA7441A4}" srcOrd="0" destOrd="0" presId="urn:microsoft.com/office/officeart/2005/8/layout/vList5"/>
    <dgm:cxn modelId="{6E9CD7A1-0FCE-0647-9A63-2E7796C6CBCB}" type="presOf" srcId="{188B6AFD-FE73-394B-9237-317020A3CDA8}" destId="{DE86DE9E-A53D-5340-B968-F273498902B3}" srcOrd="0" destOrd="1" presId="urn:microsoft.com/office/officeart/2005/8/layout/vList5"/>
    <dgm:cxn modelId="{BDB945A8-669C-4D40-A743-465E30E76F8B}" type="presOf" srcId="{744081F6-B45A-444A-BED3-1C0E59F37CDE}" destId="{DE86DE9E-A53D-5340-B968-F273498902B3}" srcOrd="0" destOrd="0" presId="urn:microsoft.com/office/officeart/2005/8/layout/vList5"/>
    <dgm:cxn modelId="{89545FAD-03EA-0E44-AB37-931BA76D9452}" srcId="{8D512589-DBC5-6941-9988-B9912987A4A1}" destId="{744081F6-B45A-444A-BED3-1C0E59F37CDE}" srcOrd="0" destOrd="0" parTransId="{F40387BE-3148-BF4D-9D70-EEBCED26B0C7}" sibTransId="{70335861-DF13-6E47-975E-CB2D60F9DDA9}"/>
    <dgm:cxn modelId="{FDF883AA-C3B8-F240-B6E5-9E677E243CC0}" type="presParOf" srcId="{5CADACAA-CD8F-514F-9FE7-B58ECF071CB7}" destId="{3D424EFE-A1C6-4B42-A9D5-36911F6FEF4A}" srcOrd="0" destOrd="0" presId="urn:microsoft.com/office/officeart/2005/8/layout/vList5"/>
    <dgm:cxn modelId="{FE5376E8-5A5C-4C43-BA65-B6171410476A}" type="presParOf" srcId="{3D424EFE-A1C6-4B42-A9D5-36911F6FEF4A}" destId="{C5AAD075-064C-5142-AA8D-8F94CA7441A4}" srcOrd="0" destOrd="0" presId="urn:microsoft.com/office/officeart/2005/8/layout/vList5"/>
    <dgm:cxn modelId="{F3A2C696-5D16-A843-8EDC-92C4E9D0E592}" type="presParOf" srcId="{3D424EFE-A1C6-4B42-A9D5-36911F6FEF4A}" destId="{2F761BA8-6107-1043-B4F5-5DCCDAB32214}" srcOrd="1" destOrd="0" presId="urn:microsoft.com/office/officeart/2005/8/layout/vList5"/>
    <dgm:cxn modelId="{0170B528-2E0B-FD46-A23D-83A18FA4E554}" type="presParOf" srcId="{5CADACAA-CD8F-514F-9FE7-B58ECF071CB7}" destId="{58C1B320-E33A-C541-8A13-B2FCF93F6F17}" srcOrd="1" destOrd="0" presId="urn:microsoft.com/office/officeart/2005/8/layout/vList5"/>
    <dgm:cxn modelId="{29743A2F-5A24-4844-ABE4-50C0E0EF1ADC}" type="presParOf" srcId="{5CADACAA-CD8F-514F-9FE7-B58ECF071CB7}" destId="{9D0A159D-9D74-144A-8379-D685600F580A}" srcOrd="2" destOrd="0" presId="urn:microsoft.com/office/officeart/2005/8/layout/vList5"/>
    <dgm:cxn modelId="{40362C74-390A-584C-81BE-4F5B7125B61C}" type="presParOf" srcId="{9D0A159D-9D74-144A-8379-D685600F580A}" destId="{212270CC-9A02-264E-BBF9-5F5047E7E685}" srcOrd="0" destOrd="0" presId="urn:microsoft.com/office/officeart/2005/8/layout/vList5"/>
    <dgm:cxn modelId="{A1926AD0-488B-F54C-8FD8-AD870B8BC2B5}" type="presParOf" srcId="{9D0A159D-9D74-144A-8379-D685600F580A}" destId="{DE86DE9E-A53D-5340-B968-F273498902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8A07B1-12A1-FE4B-8113-AC8123520FAA}" type="doc">
      <dgm:prSet loTypeId="urn:microsoft.com/office/officeart/2005/8/layout/vList2#16" loCatId="list" qsTypeId="urn:microsoft.com/office/officeart/2005/8/quickstyle/simple1#119" qsCatId="simple" csTypeId="urn:microsoft.com/office/officeart/2005/8/colors/colorful5#14" csCatId="colorful" phldr="1"/>
      <dgm:spPr/>
      <dgm:t>
        <a:bodyPr/>
        <a:lstStyle/>
        <a:p>
          <a:endParaRPr lang="zh-CN" altLang="en-US"/>
        </a:p>
      </dgm:t>
    </dgm:pt>
    <dgm:pt modelId="{5C75520E-EEC9-4C4B-8465-11649C5AC740}">
      <dgm:prSet phldrT="[文本]"/>
      <dgm:spPr/>
      <dgm:t>
        <a:bodyPr/>
        <a:lstStyle/>
        <a:p>
          <a:r>
            <a:rPr lang="zh-CN" altLang="en-US" dirty="0"/>
            <a:t>地质年代级别</a:t>
          </a:r>
        </a:p>
      </dgm:t>
    </dgm:pt>
    <dgm:pt modelId="{A226382C-527F-D045-8117-6CE875D99BE2}" type="parTrans" cxnId="{3F648764-66BD-F34E-82D7-3B2B3EA221BC}">
      <dgm:prSet/>
      <dgm:spPr/>
      <dgm:t>
        <a:bodyPr/>
        <a:lstStyle/>
        <a:p>
          <a:endParaRPr lang="zh-CN" altLang="en-US"/>
        </a:p>
      </dgm:t>
    </dgm:pt>
    <dgm:pt modelId="{03E387A6-CA4A-9744-8F11-B2DBB33D23E3}" type="sibTrans" cxnId="{3F648764-66BD-F34E-82D7-3B2B3EA221BC}">
      <dgm:prSet/>
      <dgm:spPr/>
      <dgm:t>
        <a:bodyPr/>
        <a:lstStyle/>
        <a:p>
          <a:endParaRPr lang="zh-CN" altLang="en-US"/>
        </a:p>
      </dgm:t>
    </dgm:pt>
    <dgm:pt modelId="{2D6BEB8A-E787-3246-A685-DB849990449C}">
      <dgm:prSet phldrT="[文本]"/>
      <dgm:spPr/>
      <dgm:t>
        <a:bodyPr/>
        <a:lstStyle/>
        <a:p>
          <a:r>
            <a:rPr lang="zh-CN" altLang="en-US" dirty="0"/>
            <a:t>宙、代、纪、世</a:t>
          </a:r>
        </a:p>
      </dgm:t>
    </dgm:pt>
    <dgm:pt modelId="{18EB277E-4719-EE49-88A3-F2EFF54BF5F9}" type="parTrans" cxnId="{94548099-3A32-2E40-AF61-563A23756CEA}">
      <dgm:prSet/>
      <dgm:spPr/>
      <dgm:t>
        <a:bodyPr/>
        <a:lstStyle/>
        <a:p>
          <a:endParaRPr lang="zh-CN" altLang="en-US"/>
        </a:p>
      </dgm:t>
    </dgm:pt>
    <dgm:pt modelId="{F6D8ADCA-3F4B-2A4C-8DBE-073BFEF8E551}" type="sibTrans" cxnId="{94548099-3A32-2E40-AF61-563A23756CEA}">
      <dgm:prSet/>
      <dgm:spPr/>
      <dgm:t>
        <a:bodyPr/>
        <a:lstStyle/>
        <a:p>
          <a:endParaRPr lang="zh-CN" altLang="en-US"/>
        </a:p>
      </dgm:t>
    </dgm:pt>
    <dgm:pt modelId="{C5544735-923B-8943-AD12-D6243C3CCF13}">
      <dgm:prSet phldrT="[文本]"/>
      <dgm:spPr/>
      <dgm:t>
        <a:bodyPr/>
        <a:lstStyle/>
        <a:p>
          <a:r>
            <a:rPr lang="zh-CN" altLang="en-US" dirty="0"/>
            <a:t>基本时间单位：百万年</a:t>
          </a:r>
        </a:p>
      </dgm:t>
    </dgm:pt>
    <dgm:pt modelId="{CF43C6CE-5646-794F-BD10-29606F42A7E2}" type="parTrans" cxnId="{9E933F63-9910-ED46-A456-6B407B7D6679}">
      <dgm:prSet/>
      <dgm:spPr/>
      <dgm:t>
        <a:bodyPr/>
        <a:lstStyle/>
        <a:p>
          <a:endParaRPr lang="zh-CN" altLang="en-US"/>
        </a:p>
      </dgm:t>
    </dgm:pt>
    <dgm:pt modelId="{50E7420B-F8AD-9046-8268-9CCC1FBD2670}" type="sibTrans" cxnId="{9E933F63-9910-ED46-A456-6B407B7D6679}">
      <dgm:prSet/>
      <dgm:spPr/>
      <dgm:t>
        <a:bodyPr/>
        <a:lstStyle/>
        <a:p>
          <a:endParaRPr lang="zh-CN" altLang="en-US"/>
        </a:p>
      </dgm:t>
    </dgm:pt>
    <dgm:pt modelId="{3BE20B73-4AB8-1E4D-949D-3A17C9D8A9CF}">
      <dgm:prSet phldrT="[文本]"/>
      <dgm:spPr/>
      <dgm:t>
        <a:bodyPr/>
        <a:lstStyle/>
        <a:p>
          <a:r>
            <a:rPr lang="zh-CN" altLang="en-US" dirty="0"/>
            <a:t>年代地层单位</a:t>
          </a:r>
        </a:p>
      </dgm:t>
    </dgm:pt>
    <dgm:pt modelId="{766DFD48-D167-344C-8F27-78299B7A026E}" type="parTrans" cxnId="{1A9B15D9-FC76-AF4D-B0D8-1948D3094F6F}">
      <dgm:prSet/>
      <dgm:spPr/>
      <dgm:t>
        <a:bodyPr/>
        <a:lstStyle/>
        <a:p>
          <a:endParaRPr lang="zh-CN" altLang="en-US"/>
        </a:p>
      </dgm:t>
    </dgm:pt>
    <dgm:pt modelId="{A8869B84-BD15-FE4B-8474-1BC345544200}" type="sibTrans" cxnId="{1A9B15D9-FC76-AF4D-B0D8-1948D3094F6F}">
      <dgm:prSet/>
      <dgm:spPr/>
      <dgm:t>
        <a:bodyPr/>
        <a:lstStyle/>
        <a:p>
          <a:endParaRPr lang="zh-CN" altLang="en-US"/>
        </a:p>
      </dgm:t>
    </dgm:pt>
    <dgm:pt modelId="{D6E67D39-DF2E-214B-BCEE-56B4F903C478}">
      <dgm:prSet phldrT="[文本]"/>
      <dgm:spPr/>
      <dgm:t>
        <a:bodyPr/>
        <a:lstStyle/>
        <a:p>
          <a:r>
            <a:rPr lang="zh-CN" altLang="en-US" dirty="0"/>
            <a:t>宇（宙）、界（代）、系（纪）、统（世）</a:t>
          </a:r>
        </a:p>
      </dgm:t>
    </dgm:pt>
    <dgm:pt modelId="{809C5282-E46E-F342-96AE-A417C31EC3DC}" type="parTrans" cxnId="{69AE80D4-0345-6B4A-8923-83CB1AE1CCCB}">
      <dgm:prSet/>
      <dgm:spPr/>
      <dgm:t>
        <a:bodyPr/>
        <a:lstStyle/>
        <a:p>
          <a:endParaRPr lang="zh-CN" altLang="en-US"/>
        </a:p>
      </dgm:t>
    </dgm:pt>
    <dgm:pt modelId="{79661FF4-F1A0-4B44-8BEA-2EB23B09DFEB}" type="sibTrans" cxnId="{69AE80D4-0345-6B4A-8923-83CB1AE1CCCB}">
      <dgm:prSet/>
      <dgm:spPr/>
      <dgm:t>
        <a:bodyPr/>
        <a:lstStyle/>
        <a:p>
          <a:endParaRPr lang="zh-CN" altLang="en-US"/>
        </a:p>
      </dgm:t>
    </dgm:pt>
    <dgm:pt modelId="{E157EAA0-ECB2-434D-9A34-A1125B6DEDFC}">
      <dgm:prSet phldrT="[文本]"/>
      <dgm:spPr/>
      <dgm:t>
        <a:bodyPr/>
        <a:lstStyle/>
        <a:p>
          <a:r>
            <a:rPr lang="zh-CN" altLang="en-US" dirty="0"/>
            <a:t>地质年代单位与年代地层单位有严格的对应关系</a:t>
          </a:r>
        </a:p>
      </dgm:t>
    </dgm:pt>
    <dgm:pt modelId="{643A5B26-AC86-6047-8B27-314F76B45309}" type="parTrans" cxnId="{3C09C0EB-14FF-0F48-A4BD-6354FE19A87B}">
      <dgm:prSet/>
      <dgm:spPr/>
      <dgm:t>
        <a:bodyPr/>
        <a:lstStyle/>
        <a:p>
          <a:endParaRPr lang="zh-CN" altLang="en-US"/>
        </a:p>
      </dgm:t>
    </dgm:pt>
    <dgm:pt modelId="{274497FC-019E-FA4B-9EE2-4E8A6467EE85}" type="sibTrans" cxnId="{3C09C0EB-14FF-0F48-A4BD-6354FE19A87B}">
      <dgm:prSet/>
      <dgm:spPr/>
      <dgm:t>
        <a:bodyPr/>
        <a:lstStyle/>
        <a:p>
          <a:endParaRPr lang="zh-CN" altLang="en-US"/>
        </a:p>
      </dgm:t>
    </dgm:pt>
    <dgm:pt modelId="{EE0A6272-04A9-924C-B5E5-0FA97A27C743}">
      <dgm:prSet phldrT="[文本]"/>
      <dgm:spPr/>
      <dgm:t>
        <a:bodyPr/>
        <a:lstStyle/>
        <a:p>
          <a:r>
            <a:rPr lang="zh-CN" altLang="en-US" dirty="0"/>
            <a:t>生物地层单位</a:t>
          </a:r>
        </a:p>
      </dgm:t>
    </dgm:pt>
    <dgm:pt modelId="{D9BA2A69-3017-A042-B3D8-A9F948D867DD}" type="parTrans" cxnId="{08A31B61-F7FD-6F4D-938D-4026011A8735}">
      <dgm:prSet/>
      <dgm:spPr/>
      <dgm:t>
        <a:bodyPr/>
        <a:lstStyle/>
        <a:p>
          <a:endParaRPr lang="zh-CN" altLang="en-US"/>
        </a:p>
      </dgm:t>
    </dgm:pt>
    <dgm:pt modelId="{82AFE5DD-D0B1-AD42-B768-8D04868A9CBC}" type="sibTrans" cxnId="{08A31B61-F7FD-6F4D-938D-4026011A8735}">
      <dgm:prSet/>
      <dgm:spPr/>
      <dgm:t>
        <a:bodyPr/>
        <a:lstStyle/>
        <a:p>
          <a:endParaRPr lang="zh-CN" altLang="en-US"/>
        </a:p>
      </dgm:t>
    </dgm:pt>
    <dgm:pt modelId="{BB4DC90B-69AD-2A4E-9419-C7BA780113FF}">
      <dgm:prSet phldrT="[文本]"/>
      <dgm:spPr/>
      <dgm:t>
        <a:bodyPr/>
        <a:lstStyle/>
        <a:p>
          <a:r>
            <a:rPr lang="zh-CN" altLang="en-US" dirty="0"/>
            <a:t>级别包括</a:t>
          </a:r>
          <a:r>
            <a:rPr lang="en-US" altLang="zh-CN" dirty="0"/>
            <a:t>5</a:t>
          </a:r>
          <a:r>
            <a:rPr lang="zh-CN" altLang="en-US" dirty="0"/>
            <a:t>种类型：延限带、顶峰带、组合带、谱系带、间隔带</a:t>
          </a:r>
        </a:p>
      </dgm:t>
    </dgm:pt>
    <dgm:pt modelId="{2523FBBB-4FF6-7D45-86B3-B8ADD3932260}" type="parTrans" cxnId="{A169A3AD-A566-B942-BCFF-3ADB8CBC5D2B}">
      <dgm:prSet/>
      <dgm:spPr/>
      <dgm:t>
        <a:bodyPr/>
        <a:lstStyle/>
        <a:p>
          <a:endParaRPr lang="zh-CN" altLang="en-US"/>
        </a:p>
      </dgm:t>
    </dgm:pt>
    <dgm:pt modelId="{67DEFA2F-DC57-6D44-926B-22901576E8EE}" type="sibTrans" cxnId="{A169A3AD-A566-B942-BCFF-3ADB8CBC5D2B}">
      <dgm:prSet/>
      <dgm:spPr/>
      <dgm:t>
        <a:bodyPr/>
        <a:lstStyle/>
        <a:p>
          <a:endParaRPr lang="zh-CN" altLang="en-US"/>
        </a:p>
      </dgm:t>
    </dgm:pt>
    <dgm:pt modelId="{04F0AF08-B806-9D4E-A154-831BA1ABAE35}">
      <dgm:prSet phldrT="[文本]"/>
      <dgm:spPr/>
      <dgm:t>
        <a:bodyPr/>
        <a:lstStyle/>
        <a:p>
          <a:r>
            <a:rPr lang="zh-CN" altLang="en-US" dirty="0"/>
            <a:t>表示方法：代、纪使用相应的代号</a:t>
          </a:r>
        </a:p>
      </dgm:t>
    </dgm:pt>
    <dgm:pt modelId="{17EE535B-9923-3543-8150-DA9A75EBC0E6}" type="parTrans" cxnId="{92A62D2D-3308-1D45-91E2-017FD0358046}">
      <dgm:prSet/>
      <dgm:spPr/>
      <dgm:t>
        <a:bodyPr/>
        <a:lstStyle/>
        <a:p>
          <a:endParaRPr lang="zh-CN" altLang="en-US"/>
        </a:p>
      </dgm:t>
    </dgm:pt>
    <dgm:pt modelId="{EA901F25-A031-F747-B5D2-A136599721C3}" type="sibTrans" cxnId="{92A62D2D-3308-1D45-91E2-017FD0358046}">
      <dgm:prSet/>
      <dgm:spPr/>
      <dgm:t>
        <a:bodyPr/>
        <a:lstStyle/>
        <a:p>
          <a:endParaRPr lang="zh-CN" altLang="en-US"/>
        </a:p>
      </dgm:t>
    </dgm:pt>
    <dgm:pt modelId="{234B3478-4F4B-4841-862F-9DF90FF3849C}">
      <dgm:prSet/>
      <dgm:spPr/>
      <dgm:t>
        <a:bodyPr/>
        <a:lstStyle/>
        <a:p>
          <a:r>
            <a:rPr lang="zh-CN" altLang="en-US" dirty="0"/>
            <a:t>岩石地层单位</a:t>
          </a:r>
        </a:p>
      </dgm:t>
    </dgm:pt>
    <dgm:pt modelId="{DEFEF5CD-14EC-E145-AFE4-0D82BC650907}" type="parTrans" cxnId="{1FC7FC05-FC5C-3F40-95E7-D978A96C6DB4}">
      <dgm:prSet/>
      <dgm:spPr/>
      <dgm:t>
        <a:bodyPr/>
        <a:lstStyle/>
        <a:p>
          <a:endParaRPr lang="zh-CN" altLang="en-US"/>
        </a:p>
      </dgm:t>
    </dgm:pt>
    <dgm:pt modelId="{36D0C6B7-A848-0949-B594-1E271E4B8C8F}" type="sibTrans" cxnId="{1FC7FC05-FC5C-3F40-95E7-D978A96C6DB4}">
      <dgm:prSet/>
      <dgm:spPr/>
      <dgm:t>
        <a:bodyPr/>
        <a:lstStyle/>
        <a:p>
          <a:endParaRPr lang="zh-CN" altLang="en-US"/>
        </a:p>
      </dgm:t>
    </dgm:pt>
    <dgm:pt modelId="{A4B8A7A7-529F-5C41-83B8-96387F679D86}">
      <dgm:prSet/>
      <dgm:spPr/>
      <dgm:t>
        <a:bodyPr/>
        <a:lstStyle/>
        <a:p>
          <a:r>
            <a:rPr lang="zh-CN" altLang="en-US" dirty="0"/>
            <a:t>岩石地层单位一般包括：群、组、段、层</a:t>
          </a:r>
        </a:p>
      </dgm:t>
    </dgm:pt>
    <dgm:pt modelId="{F0C82481-661B-9F42-A259-8DB402972DFC}" type="parTrans" cxnId="{86ADEA81-4A92-9A4D-8448-80A7450A82FA}">
      <dgm:prSet/>
      <dgm:spPr/>
      <dgm:t>
        <a:bodyPr/>
        <a:lstStyle/>
        <a:p>
          <a:endParaRPr lang="zh-CN" altLang="en-US"/>
        </a:p>
      </dgm:t>
    </dgm:pt>
    <dgm:pt modelId="{C4EF5798-9FE1-CB46-BA02-1233B3B9A9CD}" type="sibTrans" cxnId="{86ADEA81-4A92-9A4D-8448-80A7450A82FA}">
      <dgm:prSet/>
      <dgm:spPr/>
      <dgm:t>
        <a:bodyPr/>
        <a:lstStyle/>
        <a:p>
          <a:endParaRPr lang="zh-CN" altLang="en-US"/>
        </a:p>
      </dgm:t>
    </dgm:pt>
    <dgm:pt modelId="{9AEA7409-61B1-4744-B138-62382D194781}">
      <dgm:prSet phldrT="[文本]"/>
      <dgm:spPr/>
      <dgm:t>
        <a:bodyPr/>
        <a:lstStyle/>
        <a:p>
          <a:r>
            <a:rPr lang="zh-CN" altLang="en-US" dirty="0"/>
            <a:t>以年代关系归并的地层单位，指在特定的地质事件间隔中形成的层状的、似层状的或非层状的岩石体。</a:t>
          </a:r>
        </a:p>
      </dgm:t>
    </dgm:pt>
    <dgm:pt modelId="{673BC072-4ED0-5B4B-AD85-9A901EFE96AA}" type="parTrans" cxnId="{AAAA9927-B7DC-484B-8B69-6A07A675AC64}">
      <dgm:prSet/>
      <dgm:spPr/>
      <dgm:t>
        <a:bodyPr/>
        <a:lstStyle/>
        <a:p>
          <a:endParaRPr lang="zh-CN" altLang="en-US"/>
        </a:p>
      </dgm:t>
    </dgm:pt>
    <dgm:pt modelId="{FD4A971B-3485-624D-81E7-3E6968C15D35}" type="sibTrans" cxnId="{AAAA9927-B7DC-484B-8B69-6A07A675AC64}">
      <dgm:prSet/>
      <dgm:spPr/>
      <dgm:t>
        <a:bodyPr/>
        <a:lstStyle/>
        <a:p>
          <a:endParaRPr lang="zh-CN" altLang="en-US"/>
        </a:p>
      </dgm:t>
    </dgm:pt>
    <dgm:pt modelId="{483ACB02-D6C4-EE4E-8DC0-24EE54C4CD35}">
      <dgm:prSet phldrT="[文本]"/>
      <dgm:spPr/>
      <dgm:t>
        <a:bodyPr/>
        <a:lstStyle/>
        <a:p>
          <a:r>
            <a:rPr lang="zh-CN" altLang="en-US" dirty="0"/>
            <a:t>是根据地层中保存的生物化石划分的地层单位。</a:t>
          </a:r>
        </a:p>
      </dgm:t>
    </dgm:pt>
    <dgm:pt modelId="{BA6A76B3-E97F-9C4F-A74D-2BADB5188E88}" type="parTrans" cxnId="{B00456B6-0239-3A42-BEAE-252FD4E52E63}">
      <dgm:prSet/>
      <dgm:spPr/>
      <dgm:t>
        <a:bodyPr/>
        <a:lstStyle/>
        <a:p>
          <a:endParaRPr lang="zh-CN" altLang="en-US"/>
        </a:p>
      </dgm:t>
    </dgm:pt>
    <dgm:pt modelId="{D39DC0DF-EECA-7247-B53A-A0CB74ECAE74}" type="sibTrans" cxnId="{B00456B6-0239-3A42-BEAE-252FD4E52E63}">
      <dgm:prSet/>
      <dgm:spPr/>
      <dgm:t>
        <a:bodyPr/>
        <a:lstStyle/>
        <a:p>
          <a:endParaRPr lang="zh-CN" altLang="en-US"/>
        </a:p>
      </dgm:t>
    </dgm:pt>
    <dgm:pt modelId="{4AABD2A7-4BD2-D048-BC86-8597899A04DC}">
      <dgm:prSet/>
      <dgm:spPr/>
      <dgm:t>
        <a:bodyPr/>
        <a:lstStyle/>
        <a:p>
          <a:r>
            <a:rPr lang="zh-CN" altLang="en-US" dirty="0"/>
            <a:t>岩石地层单位为区域性地层单位，即在一定的地区区域内，根据地层的层序、岩性特征及构造运动特点等划分的地层单位。</a:t>
          </a:r>
        </a:p>
      </dgm:t>
    </dgm:pt>
    <dgm:pt modelId="{A487EE48-EB03-3D4B-8786-ACB6C16B638F}" type="parTrans" cxnId="{31EE3135-CBF0-5C4A-BE16-26EFC305559C}">
      <dgm:prSet/>
      <dgm:spPr/>
      <dgm:t>
        <a:bodyPr/>
        <a:lstStyle/>
        <a:p>
          <a:endParaRPr lang="zh-CN" altLang="en-US"/>
        </a:p>
      </dgm:t>
    </dgm:pt>
    <dgm:pt modelId="{1FDDA775-2F38-EC4D-B65E-A524E0D492D0}" type="sibTrans" cxnId="{31EE3135-CBF0-5C4A-BE16-26EFC305559C}">
      <dgm:prSet/>
      <dgm:spPr/>
      <dgm:t>
        <a:bodyPr/>
        <a:lstStyle/>
        <a:p>
          <a:endParaRPr lang="zh-CN" altLang="en-US"/>
        </a:p>
      </dgm:t>
    </dgm:pt>
    <dgm:pt modelId="{12A43996-08AF-4643-A39B-861451B39C34}" type="pres">
      <dgm:prSet presAssocID="{958A07B1-12A1-FE4B-8113-AC8123520FAA}" presName="linear" presStyleCnt="0">
        <dgm:presLayoutVars>
          <dgm:animLvl val="lvl"/>
          <dgm:resizeHandles val="exact"/>
        </dgm:presLayoutVars>
      </dgm:prSet>
      <dgm:spPr/>
    </dgm:pt>
    <dgm:pt modelId="{5ACC93A7-EDDB-6C49-92B3-F3D239C2C4C9}" type="pres">
      <dgm:prSet presAssocID="{5C75520E-EEC9-4C4B-8465-11649C5AC740}" presName="parentText" presStyleLbl="node1" presStyleIdx="0" presStyleCnt="4">
        <dgm:presLayoutVars>
          <dgm:chMax val="0"/>
          <dgm:bulletEnabled val="1"/>
        </dgm:presLayoutVars>
      </dgm:prSet>
      <dgm:spPr/>
    </dgm:pt>
    <dgm:pt modelId="{63F730BF-07A1-2A4D-B2A4-59A58E96F90A}" type="pres">
      <dgm:prSet presAssocID="{5C75520E-EEC9-4C4B-8465-11649C5AC740}" presName="childText" presStyleLbl="revTx" presStyleIdx="0" presStyleCnt="4">
        <dgm:presLayoutVars>
          <dgm:bulletEnabled val="1"/>
        </dgm:presLayoutVars>
      </dgm:prSet>
      <dgm:spPr/>
    </dgm:pt>
    <dgm:pt modelId="{75795957-9553-4043-97D8-351658E83EEA}" type="pres">
      <dgm:prSet presAssocID="{3BE20B73-4AB8-1E4D-949D-3A17C9D8A9CF}" presName="parentText" presStyleLbl="node1" presStyleIdx="1" presStyleCnt="4">
        <dgm:presLayoutVars>
          <dgm:chMax val="0"/>
          <dgm:bulletEnabled val="1"/>
        </dgm:presLayoutVars>
      </dgm:prSet>
      <dgm:spPr/>
    </dgm:pt>
    <dgm:pt modelId="{94FD8BC5-F319-9F42-AD39-F29F558F3732}" type="pres">
      <dgm:prSet presAssocID="{3BE20B73-4AB8-1E4D-949D-3A17C9D8A9CF}" presName="childText" presStyleLbl="revTx" presStyleIdx="1" presStyleCnt="4">
        <dgm:presLayoutVars>
          <dgm:bulletEnabled val="1"/>
        </dgm:presLayoutVars>
      </dgm:prSet>
      <dgm:spPr/>
    </dgm:pt>
    <dgm:pt modelId="{541250EC-AA0D-0C45-9621-55560AA1BD10}" type="pres">
      <dgm:prSet presAssocID="{EE0A6272-04A9-924C-B5E5-0FA97A27C743}" presName="parentText" presStyleLbl="node1" presStyleIdx="2" presStyleCnt="4">
        <dgm:presLayoutVars>
          <dgm:chMax val="0"/>
          <dgm:bulletEnabled val="1"/>
        </dgm:presLayoutVars>
      </dgm:prSet>
      <dgm:spPr/>
    </dgm:pt>
    <dgm:pt modelId="{1756A16E-9531-8845-8998-FA76B772AFCE}" type="pres">
      <dgm:prSet presAssocID="{EE0A6272-04A9-924C-B5E5-0FA97A27C743}" presName="childText" presStyleLbl="revTx" presStyleIdx="2" presStyleCnt="4">
        <dgm:presLayoutVars>
          <dgm:bulletEnabled val="1"/>
        </dgm:presLayoutVars>
      </dgm:prSet>
      <dgm:spPr/>
    </dgm:pt>
    <dgm:pt modelId="{745951FE-DEA5-2244-9DA9-EBE4D37B1B03}" type="pres">
      <dgm:prSet presAssocID="{234B3478-4F4B-4841-862F-9DF90FF3849C}" presName="parentText" presStyleLbl="node1" presStyleIdx="3" presStyleCnt="4">
        <dgm:presLayoutVars>
          <dgm:chMax val="0"/>
          <dgm:bulletEnabled val="1"/>
        </dgm:presLayoutVars>
      </dgm:prSet>
      <dgm:spPr/>
    </dgm:pt>
    <dgm:pt modelId="{C3A94A61-F0E8-674F-8240-117DDDC3B0AE}" type="pres">
      <dgm:prSet presAssocID="{234B3478-4F4B-4841-862F-9DF90FF3849C}" presName="childText" presStyleLbl="revTx" presStyleIdx="3" presStyleCnt="4">
        <dgm:presLayoutVars>
          <dgm:bulletEnabled val="1"/>
        </dgm:presLayoutVars>
      </dgm:prSet>
      <dgm:spPr/>
    </dgm:pt>
  </dgm:ptLst>
  <dgm:cxnLst>
    <dgm:cxn modelId="{1FC7FC05-FC5C-3F40-95E7-D978A96C6DB4}" srcId="{958A07B1-12A1-FE4B-8113-AC8123520FAA}" destId="{234B3478-4F4B-4841-862F-9DF90FF3849C}" srcOrd="3" destOrd="0" parTransId="{DEFEF5CD-14EC-E145-AFE4-0D82BC650907}" sibTransId="{36D0C6B7-A848-0949-B594-1E271E4B8C8F}"/>
    <dgm:cxn modelId="{BF712506-542E-5741-A91C-86D4C0DE9189}" type="presOf" srcId="{C5544735-923B-8943-AD12-D6243C3CCF13}" destId="{63F730BF-07A1-2A4D-B2A4-59A58E96F90A}" srcOrd="0" destOrd="1" presId="urn:microsoft.com/office/officeart/2005/8/layout/vList2#16"/>
    <dgm:cxn modelId="{C8BB120A-D828-844E-B407-FBDE68AFCA8F}" type="presOf" srcId="{04F0AF08-B806-9D4E-A154-831BA1ABAE35}" destId="{63F730BF-07A1-2A4D-B2A4-59A58E96F90A}" srcOrd="0" destOrd="2" presId="urn:microsoft.com/office/officeart/2005/8/layout/vList2#16"/>
    <dgm:cxn modelId="{B5C5A31C-E7D7-3848-BE93-0FFFCD3B07BF}" type="presOf" srcId="{D6E67D39-DF2E-214B-BCEE-56B4F903C478}" destId="{94FD8BC5-F319-9F42-AD39-F29F558F3732}" srcOrd="0" destOrd="1" presId="urn:microsoft.com/office/officeart/2005/8/layout/vList2#16"/>
    <dgm:cxn modelId="{C0672622-87E9-904F-854F-80445FCC2912}" type="presOf" srcId="{9AEA7409-61B1-4744-B138-62382D194781}" destId="{94FD8BC5-F319-9F42-AD39-F29F558F3732}" srcOrd="0" destOrd="0" presId="urn:microsoft.com/office/officeart/2005/8/layout/vList2#16"/>
    <dgm:cxn modelId="{AAAA9927-B7DC-484B-8B69-6A07A675AC64}" srcId="{3BE20B73-4AB8-1E4D-949D-3A17C9D8A9CF}" destId="{9AEA7409-61B1-4744-B138-62382D194781}" srcOrd="0" destOrd="0" parTransId="{673BC072-4ED0-5B4B-AD85-9A901EFE96AA}" sibTransId="{FD4A971B-3485-624D-81E7-3E6968C15D35}"/>
    <dgm:cxn modelId="{92A62D2D-3308-1D45-91E2-017FD0358046}" srcId="{5C75520E-EEC9-4C4B-8465-11649C5AC740}" destId="{04F0AF08-B806-9D4E-A154-831BA1ABAE35}" srcOrd="2" destOrd="0" parTransId="{17EE535B-9923-3543-8150-DA9A75EBC0E6}" sibTransId="{EA901F25-A031-F747-B5D2-A136599721C3}"/>
    <dgm:cxn modelId="{31EE3135-CBF0-5C4A-BE16-26EFC305559C}" srcId="{234B3478-4F4B-4841-862F-9DF90FF3849C}" destId="{4AABD2A7-4BD2-D048-BC86-8597899A04DC}" srcOrd="0" destOrd="0" parTransId="{A487EE48-EB03-3D4B-8786-ACB6C16B638F}" sibTransId="{1FDDA775-2F38-EC4D-B65E-A524E0D492D0}"/>
    <dgm:cxn modelId="{ED13843B-F6E3-C244-8E0A-98EAEC63F872}" type="presOf" srcId="{234B3478-4F4B-4841-862F-9DF90FF3849C}" destId="{745951FE-DEA5-2244-9DA9-EBE4D37B1B03}" srcOrd="0" destOrd="0" presId="urn:microsoft.com/office/officeart/2005/8/layout/vList2#16"/>
    <dgm:cxn modelId="{08A31B61-F7FD-6F4D-938D-4026011A8735}" srcId="{958A07B1-12A1-FE4B-8113-AC8123520FAA}" destId="{EE0A6272-04A9-924C-B5E5-0FA97A27C743}" srcOrd="2" destOrd="0" parTransId="{D9BA2A69-3017-A042-B3D8-A9F948D867DD}" sibTransId="{82AFE5DD-D0B1-AD42-B768-8D04868A9CBC}"/>
    <dgm:cxn modelId="{9E933F63-9910-ED46-A456-6B407B7D6679}" srcId="{5C75520E-EEC9-4C4B-8465-11649C5AC740}" destId="{C5544735-923B-8943-AD12-D6243C3CCF13}" srcOrd="1" destOrd="0" parTransId="{CF43C6CE-5646-794F-BD10-29606F42A7E2}" sibTransId="{50E7420B-F8AD-9046-8268-9CCC1FBD2670}"/>
    <dgm:cxn modelId="{3F648764-66BD-F34E-82D7-3B2B3EA221BC}" srcId="{958A07B1-12A1-FE4B-8113-AC8123520FAA}" destId="{5C75520E-EEC9-4C4B-8465-11649C5AC740}" srcOrd="0" destOrd="0" parTransId="{A226382C-527F-D045-8117-6CE875D99BE2}" sibTransId="{03E387A6-CA4A-9744-8F11-B2DBB33D23E3}"/>
    <dgm:cxn modelId="{9624706F-8AEE-5347-B4E2-EFB1C5205DA9}" type="presOf" srcId="{2D6BEB8A-E787-3246-A685-DB849990449C}" destId="{63F730BF-07A1-2A4D-B2A4-59A58E96F90A}" srcOrd="0" destOrd="0" presId="urn:microsoft.com/office/officeart/2005/8/layout/vList2#16"/>
    <dgm:cxn modelId="{E35DB97C-101C-AC47-8E62-FA1357AB5BC5}" type="presOf" srcId="{958A07B1-12A1-FE4B-8113-AC8123520FAA}" destId="{12A43996-08AF-4643-A39B-861451B39C34}" srcOrd="0" destOrd="0" presId="urn:microsoft.com/office/officeart/2005/8/layout/vList2#16"/>
    <dgm:cxn modelId="{86ADEA81-4A92-9A4D-8448-80A7450A82FA}" srcId="{234B3478-4F4B-4841-862F-9DF90FF3849C}" destId="{A4B8A7A7-529F-5C41-83B8-96387F679D86}" srcOrd="1" destOrd="0" parTransId="{F0C82481-661B-9F42-A259-8DB402972DFC}" sibTransId="{C4EF5798-9FE1-CB46-BA02-1233B3B9A9CD}"/>
    <dgm:cxn modelId="{68BB918B-6F7A-3C4E-AAC0-9D24700B3A45}" type="presOf" srcId="{5C75520E-EEC9-4C4B-8465-11649C5AC740}" destId="{5ACC93A7-EDDB-6C49-92B3-F3D239C2C4C9}" srcOrd="0" destOrd="0" presId="urn:microsoft.com/office/officeart/2005/8/layout/vList2#16"/>
    <dgm:cxn modelId="{2E564693-F280-F743-8224-AF3196E6DF28}" type="presOf" srcId="{EE0A6272-04A9-924C-B5E5-0FA97A27C743}" destId="{541250EC-AA0D-0C45-9621-55560AA1BD10}" srcOrd="0" destOrd="0" presId="urn:microsoft.com/office/officeart/2005/8/layout/vList2#16"/>
    <dgm:cxn modelId="{94548099-3A32-2E40-AF61-563A23756CEA}" srcId="{5C75520E-EEC9-4C4B-8465-11649C5AC740}" destId="{2D6BEB8A-E787-3246-A685-DB849990449C}" srcOrd="0" destOrd="0" parTransId="{18EB277E-4719-EE49-88A3-F2EFF54BF5F9}" sibTransId="{F6D8ADCA-3F4B-2A4C-8DBE-073BFEF8E551}"/>
    <dgm:cxn modelId="{E3269099-48A3-924B-9DAF-A8367ACD8E78}" type="presOf" srcId="{3BE20B73-4AB8-1E4D-949D-3A17C9D8A9CF}" destId="{75795957-9553-4043-97D8-351658E83EEA}" srcOrd="0" destOrd="0" presId="urn:microsoft.com/office/officeart/2005/8/layout/vList2#16"/>
    <dgm:cxn modelId="{A169A3AD-A566-B942-BCFF-3ADB8CBC5D2B}" srcId="{EE0A6272-04A9-924C-B5E5-0FA97A27C743}" destId="{BB4DC90B-69AD-2A4E-9419-C7BA780113FF}" srcOrd="1" destOrd="0" parTransId="{2523FBBB-4FF6-7D45-86B3-B8ADD3932260}" sibTransId="{67DEFA2F-DC57-6D44-926B-22901576E8EE}"/>
    <dgm:cxn modelId="{B00456B6-0239-3A42-BEAE-252FD4E52E63}" srcId="{EE0A6272-04A9-924C-B5E5-0FA97A27C743}" destId="{483ACB02-D6C4-EE4E-8DC0-24EE54C4CD35}" srcOrd="0" destOrd="0" parTransId="{BA6A76B3-E97F-9C4F-A74D-2BADB5188E88}" sibTransId="{D39DC0DF-EECA-7247-B53A-A0CB74ECAE74}"/>
    <dgm:cxn modelId="{B44D1BC0-5550-3E4E-98DB-09CF6F324334}" type="presOf" srcId="{BB4DC90B-69AD-2A4E-9419-C7BA780113FF}" destId="{1756A16E-9531-8845-8998-FA76B772AFCE}" srcOrd="0" destOrd="1" presId="urn:microsoft.com/office/officeart/2005/8/layout/vList2#16"/>
    <dgm:cxn modelId="{69AE80D4-0345-6B4A-8923-83CB1AE1CCCB}" srcId="{3BE20B73-4AB8-1E4D-949D-3A17C9D8A9CF}" destId="{D6E67D39-DF2E-214B-BCEE-56B4F903C478}" srcOrd="1" destOrd="0" parTransId="{809C5282-E46E-F342-96AE-A417C31EC3DC}" sibTransId="{79661FF4-F1A0-4B44-8BEA-2EB23B09DFEB}"/>
    <dgm:cxn modelId="{BAD526D6-791F-2A47-9E73-79CDB506C461}" type="presOf" srcId="{E157EAA0-ECB2-434D-9A34-A1125B6DEDFC}" destId="{94FD8BC5-F319-9F42-AD39-F29F558F3732}" srcOrd="0" destOrd="2" presId="urn:microsoft.com/office/officeart/2005/8/layout/vList2#16"/>
    <dgm:cxn modelId="{1A9B15D9-FC76-AF4D-B0D8-1948D3094F6F}" srcId="{958A07B1-12A1-FE4B-8113-AC8123520FAA}" destId="{3BE20B73-4AB8-1E4D-949D-3A17C9D8A9CF}" srcOrd="1" destOrd="0" parTransId="{766DFD48-D167-344C-8F27-78299B7A026E}" sibTransId="{A8869B84-BD15-FE4B-8474-1BC345544200}"/>
    <dgm:cxn modelId="{F3AA73DE-53E6-FF4F-9EC2-E83CA7F89D7F}" type="presOf" srcId="{4AABD2A7-4BD2-D048-BC86-8597899A04DC}" destId="{C3A94A61-F0E8-674F-8240-117DDDC3B0AE}" srcOrd="0" destOrd="0" presId="urn:microsoft.com/office/officeart/2005/8/layout/vList2#16"/>
    <dgm:cxn modelId="{6DB70DE9-F705-7641-A90E-2FAF0AE1DAFF}" type="presOf" srcId="{483ACB02-D6C4-EE4E-8DC0-24EE54C4CD35}" destId="{1756A16E-9531-8845-8998-FA76B772AFCE}" srcOrd="0" destOrd="0" presId="urn:microsoft.com/office/officeart/2005/8/layout/vList2#16"/>
    <dgm:cxn modelId="{8BB31CE9-9F5B-B642-BE6D-A11457BB3958}" type="presOf" srcId="{A4B8A7A7-529F-5C41-83B8-96387F679D86}" destId="{C3A94A61-F0E8-674F-8240-117DDDC3B0AE}" srcOrd="0" destOrd="1" presId="urn:microsoft.com/office/officeart/2005/8/layout/vList2#16"/>
    <dgm:cxn modelId="{3C09C0EB-14FF-0F48-A4BD-6354FE19A87B}" srcId="{3BE20B73-4AB8-1E4D-949D-3A17C9D8A9CF}" destId="{E157EAA0-ECB2-434D-9A34-A1125B6DEDFC}" srcOrd="2" destOrd="0" parTransId="{643A5B26-AC86-6047-8B27-314F76B45309}" sibTransId="{274497FC-019E-FA4B-9EE2-4E8A6467EE85}"/>
    <dgm:cxn modelId="{D2ACDACB-6934-9746-9D7E-BD21416F632F}" type="presParOf" srcId="{12A43996-08AF-4643-A39B-861451B39C34}" destId="{5ACC93A7-EDDB-6C49-92B3-F3D239C2C4C9}" srcOrd="0" destOrd="0" presId="urn:microsoft.com/office/officeart/2005/8/layout/vList2#16"/>
    <dgm:cxn modelId="{EDD4D9CC-8579-9643-A4E9-E742E8E3068E}" type="presParOf" srcId="{12A43996-08AF-4643-A39B-861451B39C34}" destId="{63F730BF-07A1-2A4D-B2A4-59A58E96F90A}" srcOrd="1" destOrd="0" presId="urn:microsoft.com/office/officeart/2005/8/layout/vList2#16"/>
    <dgm:cxn modelId="{60AAB968-B549-DD47-8A6B-7D006B1BFFE7}" type="presParOf" srcId="{12A43996-08AF-4643-A39B-861451B39C34}" destId="{75795957-9553-4043-97D8-351658E83EEA}" srcOrd="2" destOrd="0" presId="urn:microsoft.com/office/officeart/2005/8/layout/vList2#16"/>
    <dgm:cxn modelId="{08719FF1-3BAB-7549-92C2-4243D778D804}" type="presParOf" srcId="{12A43996-08AF-4643-A39B-861451B39C34}" destId="{94FD8BC5-F319-9F42-AD39-F29F558F3732}" srcOrd="3" destOrd="0" presId="urn:microsoft.com/office/officeart/2005/8/layout/vList2#16"/>
    <dgm:cxn modelId="{54EB4809-BE00-2842-BE88-A8AC0DA36E12}" type="presParOf" srcId="{12A43996-08AF-4643-A39B-861451B39C34}" destId="{541250EC-AA0D-0C45-9621-55560AA1BD10}" srcOrd="4" destOrd="0" presId="urn:microsoft.com/office/officeart/2005/8/layout/vList2#16"/>
    <dgm:cxn modelId="{4AD1800A-C255-224E-B0DB-958317939BCF}" type="presParOf" srcId="{12A43996-08AF-4643-A39B-861451B39C34}" destId="{1756A16E-9531-8845-8998-FA76B772AFCE}" srcOrd="5" destOrd="0" presId="urn:microsoft.com/office/officeart/2005/8/layout/vList2#16"/>
    <dgm:cxn modelId="{D2A1BDC6-38C4-C343-8E10-8802F239FF27}" type="presParOf" srcId="{12A43996-08AF-4643-A39B-861451B39C34}" destId="{745951FE-DEA5-2244-9DA9-EBE4D37B1B03}" srcOrd="6" destOrd="0" presId="urn:microsoft.com/office/officeart/2005/8/layout/vList2#16"/>
    <dgm:cxn modelId="{C7E99F01-AFB8-AC4E-90C0-C99C6A111BC5}" type="presParOf" srcId="{12A43996-08AF-4643-A39B-861451B39C34}" destId="{C3A94A61-F0E8-674F-8240-117DDDC3B0AE}" srcOrd="7" destOrd="0" presId="urn:microsoft.com/office/officeart/2005/8/layout/vList2#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9D1B67-7CD0-7249-A81B-EFABC059D2E5}" type="doc">
      <dgm:prSet loTypeId="urn:microsoft.com/office/officeart/2005/8/layout/list1#4" loCatId="" qsTypeId="urn:microsoft.com/office/officeart/2005/8/quickstyle/simple1#11" qsCatId="simple" csTypeId="urn:microsoft.com/office/officeart/2005/8/colors/accent1_2#11" csCatId="accent1" phldr="1"/>
      <dgm:spPr/>
      <dgm:t>
        <a:bodyPr/>
        <a:lstStyle/>
        <a:p>
          <a:endParaRPr lang="zh-CN" altLang="en-US"/>
        </a:p>
      </dgm:t>
    </dgm:pt>
    <dgm:pt modelId="{1D0C5405-4D4D-8B45-87D3-D742321B1313}">
      <dgm:prSet phldrT="[文本]"/>
      <dgm:spPr/>
      <dgm:t>
        <a:bodyPr/>
        <a:lstStyle/>
        <a:p>
          <a:r>
            <a:rPr lang="zh-CN" altLang="en-US" dirty="0"/>
            <a:t>第一节 矿物的化学成分</a:t>
          </a:r>
        </a:p>
      </dgm:t>
    </dgm:pt>
    <dgm:pt modelId="{C4A24C26-60F3-064B-94BD-CFC39B9E0B5F}" type="parTrans" cxnId="{BE89961D-8580-5743-9410-00C62007DE38}">
      <dgm:prSet/>
      <dgm:spPr/>
      <dgm:t>
        <a:bodyPr/>
        <a:lstStyle/>
        <a:p>
          <a:endParaRPr lang="zh-CN" altLang="en-US"/>
        </a:p>
      </dgm:t>
    </dgm:pt>
    <dgm:pt modelId="{4AE27A74-53D4-9F4C-AB12-AF1D72E0B32D}" type="sibTrans" cxnId="{BE89961D-8580-5743-9410-00C62007DE38}">
      <dgm:prSet/>
      <dgm:spPr/>
      <dgm:t>
        <a:bodyPr/>
        <a:lstStyle/>
        <a:p>
          <a:endParaRPr lang="zh-CN" altLang="en-US"/>
        </a:p>
      </dgm:t>
    </dgm:pt>
    <dgm:pt modelId="{562C262E-0662-8843-8EDC-0CC68053FD71}">
      <dgm:prSet phldrT="[文本]"/>
      <dgm:spPr/>
      <dgm:t>
        <a:bodyPr/>
        <a:lstStyle/>
        <a:p>
          <a:r>
            <a:rPr lang="zh-CN" altLang="en-US" dirty="0"/>
            <a:t>第二节 矿物的内部结构与形态</a:t>
          </a:r>
        </a:p>
      </dgm:t>
    </dgm:pt>
    <dgm:pt modelId="{790FAE48-FFFF-604E-8A53-1B2871967301}" type="parTrans" cxnId="{3FE9FC31-8B6E-8E43-B04E-B08B3FD896D5}">
      <dgm:prSet/>
      <dgm:spPr/>
      <dgm:t>
        <a:bodyPr/>
        <a:lstStyle/>
        <a:p>
          <a:endParaRPr lang="zh-CN" altLang="en-US"/>
        </a:p>
      </dgm:t>
    </dgm:pt>
    <dgm:pt modelId="{DC3EAE3B-2A63-074B-9CDB-0E31E4E1D946}" type="sibTrans" cxnId="{3FE9FC31-8B6E-8E43-B04E-B08B3FD896D5}">
      <dgm:prSet/>
      <dgm:spPr/>
      <dgm:t>
        <a:bodyPr/>
        <a:lstStyle/>
        <a:p>
          <a:endParaRPr lang="zh-CN" altLang="en-US"/>
        </a:p>
      </dgm:t>
    </dgm:pt>
    <dgm:pt modelId="{38B2F19D-967A-5E4D-B8D6-F83DD336AA7C}">
      <dgm:prSet phldrT="[文本]"/>
      <dgm:spPr/>
      <dgm:t>
        <a:bodyPr/>
        <a:lstStyle/>
        <a:p>
          <a:r>
            <a:rPr lang="zh-CN" altLang="en-US" dirty="0"/>
            <a:t>第三节 矿物的物理性质</a:t>
          </a:r>
        </a:p>
      </dgm:t>
    </dgm:pt>
    <dgm:pt modelId="{CFDB05A3-45E2-1341-9184-7C0847F500EB}" type="parTrans" cxnId="{C99B134C-4285-3547-A110-3D8DAA281BBF}">
      <dgm:prSet/>
      <dgm:spPr/>
      <dgm:t>
        <a:bodyPr/>
        <a:lstStyle/>
        <a:p>
          <a:endParaRPr lang="zh-CN" altLang="en-US"/>
        </a:p>
      </dgm:t>
    </dgm:pt>
    <dgm:pt modelId="{F1410C37-62F3-F14C-A668-53F740FA3F79}" type="sibTrans" cxnId="{C99B134C-4285-3547-A110-3D8DAA281BBF}">
      <dgm:prSet/>
      <dgm:spPr/>
      <dgm:t>
        <a:bodyPr/>
        <a:lstStyle/>
        <a:p>
          <a:endParaRPr lang="zh-CN" altLang="en-US"/>
        </a:p>
      </dgm:t>
    </dgm:pt>
    <dgm:pt modelId="{7FB315AE-2120-C24B-BD32-89A8C30D87C3}">
      <dgm:prSet phldrT="[文本]"/>
      <dgm:spPr/>
      <dgm:t>
        <a:bodyPr/>
        <a:lstStyle/>
        <a:p>
          <a:r>
            <a:rPr lang="zh-CN" altLang="en-US" dirty="0"/>
            <a:t>第四节 矿物的分类</a:t>
          </a:r>
        </a:p>
      </dgm:t>
    </dgm:pt>
    <dgm:pt modelId="{07A2F00A-A204-DD4A-BA78-4BB378D1CEB3}" type="parTrans" cxnId="{8FA76F22-0A26-6C41-A508-3D22AEAFDAEF}">
      <dgm:prSet/>
      <dgm:spPr/>
    </dgm:pt>
    <dgm:pt modelId="{855A9646-36A7-2E46-8A8B-66C24FF85434}" type="sibTrans" cxnId="{8FA76F22-0A26-6C41-A508-3D22AEAFDAEF}">
      <dgm:prSet/>
      <dgm:spPr/>
    </dgm:pt>
    <dgm:pt modelId="{E065C3B6-A96E-AE4F-9314-669004DAE2A7}" type="pres">
      <dgm:prSet presAssocID="{0D9D1B67-7CD0-7249-A81B-EFABC059D2E5}" presName="linear" presStyleCnt="0">
        <dgm:presLayoutVars>
          <dgm:dir/>
          <dgm:animLvl val="lvl"/>
          <dgm:resizeHandles val="exact"/>
        </dgm:presLayoutVars>
      </dgm:prSet>
      <dgm:spPr/>
    </dgm:pt>
    <dgm:pt modelId="{B1603455-C3DC-1D4F-B6AB-85C5533F1CCA}" type="pres">
      <dgm:prSet presAssocID="{1D0C5405-4D4D-8B45-87D3-D742321B1313}" presName="parentLin" presStyleCnt="0"/>
      <dgm:spPr/>
    </dgm:pt>
    <dgm:pt modelId="{639C66D3-A4D5-7946-A901-DD598F7BBC9A}" type="pres">
      <dgm:prSet presAssocID="{1D0C5405-4D4D-8B45-87D3-D742321B1313}" presName="parentLeftMargin" presStyleLbl="node1" presStyleIdx="0" presStyleCnt="4"/>
      <dgm:spPr/>
    </dgm:pt>
    <dgm:pt modelId="{C6092680-55D2-F04E-88AC-85FECEF85409}" type="pres">
      <dgm:prSet presAssocID="{1D0C5405-4D4D-8B45-87D3-D742321B1313}" presName="parentText" presStyleLbl="node1" presStyleIdx="0" presStyleCnt="4">
        <dgm:presLayoutVars>
          <dgm:chMax val="0"/>
          <dgm:bulletEnabled val="1"/>
        </dgm:presLayoutVars>
      </dgm:prSet>
      <dgm:spPr/>
    </dgm:pt>
    <dgm:pt modelId="{D9F86CF7-3C80-D74C-A570-F1C9BDA26E29}" type="pres">
      <dgm:prSet presAssocID="{1D0C5405-4D4D-8B45-87D3-D742321B1313}" presName="negativeSpace" presStyleCnt="0"/>
      <dgm:spPr/>
    </dgm:pt>
    <dgm:pt modelId="{C48FD45B-BDEC-0341-A242-016F1391D8B9}" type="pres">
      <dgm:prSet presAssocID="{1D0C5405-4D4D-8B45-87D3-D742321B1313}" presName="childText" presStyleLbl="conFgAcc1" presStyleIdx="0" presStyleCnt="4">
        <dgm:presLayoutVars>
          <dgm:bulletEnabled val="1"/>
        </dgm:presLayoutVars>
      </dgm:prSet>
      <dgm:spPr/>
    </dgm:pt>
    <dgm:pt modelId="{B7A9EB03-AB00-8C4E-A8DC-2E66187CE9F3}" type="pres">
      <dgm:prSet presAssocID="{4AE27A74-53D4-9F4C-AB12-AF1D72E0B32D}" presName="spaceBetweenRectangles" presStyleCnt="0"/>
      <dgm:spPr/>
    </dgm:pt>
    <dgm:pt modelId="{335671C8-EB89-A848-B708-850E2A498F4C}" type="pres">
      <dgm:prSet presAssocID="{562C262E-0662-8843-8EDC-0CC68053FD71}" presName="parentLin" presStyleCnt="0"/>
      <dgm:spPr/>
    </dgm:pt>
    <dgm:pt modelId="{9A6510AE-D712-9C43-891C-0C15640551D3}" type="pres">
      <dgm:prSet presAssocID="{562C262E-0662-8843-8EDC-0CC68053FD71}" presName="parentLeftMargin" presStyleLbl="node1" presStyleIdx="0" presStyleCnt="4"/>
      <dgm:spPr/>
    </dgm:pt>
    <dgm:pt modelId="{09A6F605-77FF-EB41-BC8C-29501FFFFFFF}" type="pres">
      <dgm:prSet presAssocID="{562C262E-0662-8843-8EDC-0CC68053FD71}" presName="parentText" presStyleLbl="node1" presStyleIdx="1" presStyleCnt="4">
        <dgm:presLayoutVars>
          <dgm:chMax val="0"/>
          <dgm:bulletEnabled val="1"/>
        </dgm:presLayoutVars>
      </dgm:prSet>
      <dgm:spPr/>
    </dgm:pt>
    <dgm:pt modelId="{FF781D5C-E7FB-9040-9076-4106E09917FE}" type="pres">
      <dgm:prSet presAssocID="{562C262E-0662-8843-8EDC-0CC68053FD71}" presName="negativeSpace" presStyleCnt="0"/>
      <dgm:spPr/>
    </dgm:pt>
    <dgm:pt modelId="{976C82D7-E5E0-B647-A189-44D849961373}" type="pres">
      <dgm:prSet presAssocID="{562C262E-0662-8843-8EDC-0CC68053FD71}" presName="childText" presStyleLbl="conFgAcc1" presStyleIdx="1" presStyleCnt="4">
        <dgm:presLayoutVars>
          <dgm:bulletEnabled val="1"/>
        </dgm:presLayoutVars>
      </dgm:prSet>
      <dgm:spPr/>
    </dgm:pt>
    <dgm:pt modelId="{83B336D7-4123-7244-BB7C-ECBBA4DD390D}" type="pres">
      <dgm:prSet presAssocID="{DC3EAE3B-2A63-074B-9CDB-0E31E4E1D946}" presName="spaceBetweenRectangles" presStyleCnt="0"/>
      <dgm:spPr/>
    </dgm:pt>
    <dgm:pt modelId="{5109E830-40F5-7C4D-905F-DC278A0071F3}" type="pres">
      <dgm:prSet presAssocID="{38B2F19D-967A-5E4D-B8D6-F83DD336AA7C}" presName="parentLin" presStyleCnt="0"/>
      <dgm:spPr/>
    </dgm:pt>
    <dgm:pt modelId="{06908238-F0AD-A940-890E-1227270B5FAC}" type="pres">
      <dgm:prSet presAssocID="{38B2F19D-967A-5E4D-B8D6-F83DD336AA7C}" presName="parentLeftMargin" presStyleLbl="node1" presStyleIdx="1" presStyleCnt="4"/>
      <dgm:spPr/>
    </dgm:pt>
    <dgm:pt modelId="{9D0B79B0-9C41-E343-943F-A241067584D9}" type="pres">
      <dgm:prSet presAssocID="{38B2F19D-967A-5E4D-B8D6-F83DD336AA7C}" presName="parentText" presStyleLbl="node1" presStyleIdx="2" presStyleCnt="4">
        <dgm:presLayoutVars>
          <dgm:chMax val="0"/>
          <dgm:bulletEnabled val="1"/>
        </dgm:presLayoutVars>
      </dgm:prSet>
      <dgm:spPr/>
    </dgm:pt>
    <dgm:pt modelId="{7439FEEC-23C3-8C4B-903A-D283F0F20734}" type="pres">
      <dgm:prSet presAssocID="{38B2F19D-967A-5E4D-B8D6-F83DD336AA7C}" presName="negativeSpace" presStyleCnt="0"/>
      <dgm:spPr/>
    </dgm:pt>
    <dgm:pt modelId="{9D1297C1-8F01-1445-B8CD-1FABB091F02E}" type="pres">
      <dgm:prSet presAssocID="{38B2F19D-967A-5E4D-B8D6-F83DD336AA7C}" presName="childText" presStyleLbl="conFgAcc1" presStyleIdx="2" presStyleCnt="4">
        <dgm:presLayoutVars>
          <dgm:bulletEnabled val="1"/>
        </dgm:presLayoutVars>
      </dgm:prSet>
      <dgm:spPr/>
    </dgm:pt>
    <dgm:pt modelId="{8FE420DE-D44B-6442-A7A2-A2B028F2E9EA}" type="pres">
      <dgm:prSet presAssocID="{F1410C37-62F3-F14C-A668-53F740FA3F79}" presName="spaceBetweenRectangles" presStyleCnt="0"/>
      <dgm:spPr/>
    </dgm:pt>
    <dgm:pt modelId="{080C1B7A-6832-C34A-9D92-5B2C8D0AE7A2}" type="pres">
      <dgm:prSet presAssocID="{7FB315AE-2120-C24B-BD32-89A8C30D87C3}" presName="parentLin" presStyleCnt="0"/>
      <dgm:spPr/>
    </dgm:pt>
    <dgm:pt modelId="{54804B01-13D7-2947-B39A-3AF3D4F3668F}" type="pres">
      <dgm:prSet presAssocID="{7FB315AE-2120-C24B-BD32-89A8C30D87C3}" presName="parentLeftMargin" presStyleLbl="node1" presStyleIdx="2" presStyleCnt="4"/>
      <dgm:spPr/>
    </dgm:pt>
    <dgm:pt modelId="{BF83E63B-E651-154A-94DD-02CA832F2D97}" type="pres">
      <dgm:prSet presAssocID="{7FB315AE-2120-C24B-BD32-89A8C30D87C3}" presName="parentText" presStyleLbl="node1" presStyleIdx="3" presStyleCnt="4">
        <dgm:presLayoutVars>
          <dgm:chMax val="0"/>
          <dgm:bulletEnabled val="1"/>
        </dgm:presLayoutVars>
      </dgm:prSet>
      <dgm:spPr/>
    </dgm:pt>
    <dgm:pt modelId="{03E90A45-C3AE-8E4E-B069-B1FB26CA0FFB}" type="pres">
      <dgm:prSet presAssocID="{7FB315AE-2120-C24B-BD32-89A8C30D87C3}" presName="negativeSpace" presStyleCnt="0"/>
      <dgm:spPr/>
    </dgm:pt>
    <dgm:pt modelId="{D3F7C076-457B-FE4A-94B9-DD483230B80A}" type="pres">
      <dgm:prSet presAssocID="{7FB315AE-2120-C24B-BD32-89A8C30D87C3}" presName="childText" presStyleLbl="conFgAcc1" presStyleIdx="3" presStyleCnt="4">
        <dgm:presLayoutVars>
          <dgm:bulletEnabled val="1"/>
        </dgm:presLayoutVars>
      </dgm:prSet>
      <dgm:spPr/>
    </dgm:pt>
  </dgm:ptLst>
  <dgm:cxnLst>
    <dgm:cxn modelId="{DD055900-B3AB-7E40-BDC8-E9088969E2A2}" type="presOf" srcId="{0D9D1B67-7CD0-7249-A81B-EFABC059D2E5}" destId="{E065C3B6-A96E-AE4F-9314-669004DAE2A7}" srcOrd="0" destOrd="0" presId="urn:microsoft.com/office/officeart/2005/8/layout/list1#4"/>
    <dgm:cxn modelId="{53219408-3007-1E4C-A775-606E4B9CD33E}" type="presOf" srcId="{562C262E-0662-8843-8EDC-0CC68053FD71}" destId="{9A6510AE-D712-9C43-891C-0C15640551D3}" srcOrd="0" destOrd="0" presId="urn:microsoft.com/office/officeart/2005/8/layout/list1#4"/>
    <dgm:cxn modelId="{F3A28712-29F4-6747-8032-DB5897CB26F1}" type="presOf" srcId="{1D0C5405-4D4D-8B45-87D3-D742321B1313}" destId="{639C66D3-A4D5-7946-A901-DD598F7BBC9A}" srcOrd="0" destOrd="0" presId="urn:microsoft.com/office/officeart/2005/8/layout/list1#4"/>
    <dgm:cxn modelId="{0F85D016-3D3A-5947-949C-24FB1CCEB1DD}" type="presOf" srcId="{38B2F19D-967A-5E4D-B8D6-F83DD336AA7C}" destId="{06908238-F0AD-A940-890E-1227270B5FAC}" srcOrd="0" destOrd="0" presId="urn:microsoft.com/office/officeart/2005/8/layout/list1#4"/>
    <dgm:cxn modelId="{BE89961D-8580-5743-9410-00C62007DE38}" srcId="{0D9D1B67-7CD0-7249-A81B-EFABC059D2E5}" destId="{1D0C5405-4D4D-8B45-87D3-D742321B1313}" srcOrd="0" destOrd="0" parTransId="{C4A24C26-60F3-064B-94BD-CFC39B9E0B5F}" sibTransId="{4AE27A74-53D4-9F4C-AB12-AF1D72E0B32D}"/>
    <dgm:cxn modelId="{8FA76F22-0A26-6C41-A508-3D22AEAFDAEF}" srcId="{0D9D1B67-7CD0-7249-A81B-EFABC059D2E5}" destId="{7FB315AE-2120-C24B-BD32-89A8C30D87C3}" srcOrd="3" destOrd="0" parTransId="{07A2F00A-A204-DD4A-BA78-4BB378D1CEB3}" sibTransId="{855A9646-36A7-2E46-8A8B-66C24FF85434}"/>
    <dgm:cxn modelId="{9127C224-ABB1-564B-A4C5-030DB3F6E3B3}" type="presOf" srcId="{38B2F19D-967A-5E4D-B8D6-F83DD336AA7C}" destId="{9D0B79B0-9C41-E343-943F-A241067584D9}" srcOrd="1" destOrd="0" presId="urn:microsoft.com/office/officeart/2005/8/layout/list1#4"/>
    <dgm:cxn modelId="{3FE9FC31-8B6E-8E43-B04E-B08B3FD896D5}" srcId="{0D9D1B67-7CD0-7249-A81B-EFABC059D2E5}" destId="{562C262E-0662-8843-8EDC-0CC68053FD71}" srcOrd="1" destOrd="0" parTransId="{790FAE48-FFFF-604E-8A53-1B2871967301}" sibTransId="{DC3EAE3B-2A63-074B-9CDB-0E31E4E1D946}"/>
    <dgm:cxn modelId="{C99B134C-4285-3547-A110-3D8DAA281BBF}" srcId="{0D9D1B67-7CD0-7249-A81B-EFABC059D2E5}" destId="{38B2F19D-967A-5E4D-B8D6-F83DD336AA7C}" srcOrd="2" destOrd="0" parTransId="{CFDB05A3-45E2-1341-9184-7C0847F500EB}" sibTransId="{F1410C37-62F3-F14C-A668-53F740FA3F79}"/>
    <dgm:cxn modelId="{D07E2F64-8923-224F-8F35-DA64358F5445}" type="presOf" srcId="{7FB315AE-2120-C24B-BD32-89A8C30D87C3}" destId="{BF83E63B-E651-154A-94DD-02CA832F2D97}" srcOrd="1" destOrd="0" presId="urn:microsoft.com/office/officeart/2005/8/layout/list1#4"/>
    <dgm:cxn modelId="{7F11A56C-F424-4046-8274-97B061FD8C84}" type="presOf" srcId="{1D0C5405-4D4D-8B45-87D3-D742321B1313}" destId="{C6092680-55D2-F04E-88AC-85FECEF85409}" srcOrd="1" destOrd="0" presId="urn:microsoft.com/office/officeart/2005/8/layout/list1#4"/>
    <dgm:cxn modelId="{B3CC0C8D-714B-2644-9674-7EC95936B127}" type="presOf" srcId="{562C262E-0662-8843-8EDC-0CC68053FD71}" destId="{09A6F605-77FF-EB41-BC8C-29501FFFFFFF}" srcOrd="1" destOrd="0" presId="urn:microsoft.com/office/officeart/2005/8/layout/list1#4"/>
    <dgm:cxn modelId="{C83087D9-9F5C-3C47-8E87-B1AB0115A12C}" type="presOf" srcId="{7FB315AE-2120-C24B-BD32-89A8C30D87C3}" destId="{54804B01-13D7-2947-B39A-3AF3D4F3668F}" srcOrd="0" destOrd="0" presId="urn:microsoft.com/office/officeart/2005/8/layout/list1#4"/>
    <dgm:cxn modelId="{93DA8129-93E1-554D-B10C-C1E2341511C2}" type="presParOf" srcId="{E065C3B6-A96E-AE4F-9314-669004DAE2A7}" destId="{B1603455-C3DC-1D4F-B6AB-85C5533F1CCA}" srcOrd="0" destOrd="0" presId="urn:microsoft.com/office/officeart/2005/8/layout/list1#4"/>
    <dgm:cxn modelId="{BCB337FE-9CA9-5541-AB2F-BFC41E923898}" type="presParOf" srcId="{B1603455-C3DC-1D4F-B6AB-85C5533F1CCA}" destId="{639C66D3-A4D5-7946-A901-DD598F7BBC9A}" srcOrd="0" destOrd="0" presId="urn:microsoft.com/office/officeart/2005/8/layout/list1#4"/>
    <dgm:cxn modelId="{F9EA80E3-3574-3A4B-A808-F9B8BE5EAA2A}" type="presParOf" srcId="{B1603455-C3DC-1D4F-B6AB-85C5533F1CCA}" destId="{C6092680-55D2-F04E-88AC-85FECEF85409}" srcOrd="1" destOrd="0" presId="urn:microsoft.com/office/officeart/2005/8/layout/list1#4"/>
    <dgm:cxn modelId="{34D0DBD5-CAE8-084F-BD9C-F30845C696B4}" type="presParOf" srcId="{E065C3B6-A96E-AE4F-9314-669004DAE2A7}" destId="{D9F86CF7-3C80-D74C-A570-F1C9BDA26E29}" srcOrd="1" destOrd="0" presId="urn:microsoft.com/office/officeart/2005/8/layout/list1#4"/>
    <dgm:cxn modelId="{6DD11FED-2C03-9346-A440-E2F61A4A8DDF}" type="presParOf" srcId="{E065C3B6-A96E-AE4F-9314-669004DAE2A7}" destId="{C48FD45B-BDEC-0341-A242-016F1391D8B9}" srcOrd="2" destOrd="0" presId="urn:microsoft.com/office/officeart/2005/8/layout/list1#4"/>
    <dgm:cxn modelId="{AA228555-7ED9-D847-AE92-284FF91CFCBE}" type="presParOf" srcId="{E065C3B6-A96E-AE4F-9314-669004DAE2A7}" destId="{B7A9EB03-AB00-8C4E-A8DC-2E66187CE9F3}" srcOrd="3" destOrd="0" presId="urn:microsoft.com/office/officeart/2005/8/layout/list1#4"/>
    <dgm:cxn modelId="{B91ABFB9-6EC9-9449-B59C-3B6EF0FABEAB}" type="presParOf" srcId="{E065C3B6-A96E-AE4F-9314-669004DAE2A7}" destId="{335671C8-EB89-A848-B708-850E2A498F4C}" srcOrd="4" destOrd="0" presId="urn:microsoft.com/office/officeart/2005/8/layout/list1#4"/>
    <dgm:cxn modelId="{04FD27C1-35A2-9749-BFDB-F8BE561B5E76}" type="presParOf" srcId="{335671C8-EB89-A848-B708-850E2A498F4C}" destId="{9A6510AE-D712-9C43-891C-0C15640551D3}" srcOrd="0" destOrd="0" presId="urn:microsoft.com/office/officeart/2005/8/layout/list1#4"/>
    <dgm:cxn modelId="{669CC467-C41A-B34F-A0E7-E6A873EF8607}" type="presParOf" srcId="{335671C8-EB89-A848-B708-850E2A498F4C}" destId="{09A6F605-77FF-EB41-BC8C-29501FFFFFFF}" srcOrd="1" destOrd="0" presId="urn:microsoft.com/office/officeart/2005/8/layout/list1#4"/>
    <dgm:cxn modelId="{38E99320-5A6B-424E-9A3F-7A777C0F9124}" type="presParOf" srcId="{E065C3B6-A96E-AE4F-9314-669004DAE2A7}" destId="{FF781D5C-E7FB-9040-9076-4106E09917FE}" srcOrd="5" destOrd="0" presId="urn:microsoft.com/office/officeart/2005/8/layout/list1#4"/>
    <dgm:cxn modelId="{F6CE7CE1-2D84-BF47-A979-25216B040718}" type="presParOf" srcId="{E065C3B6-A96E-AE4F-9314-669004DAE2A7}" destId="{976C82D7-E5E0-B647-A189-44D849961373}" srcOrd="6" destOrd="0" presId="urn:microsoft.com/office/officeart/2005/8/layout/list1#4"/>
    <dgm:cxn modelId="{D1B654AD-5E00-B34B-AE68-F00556013B64}" type="presParOf" srcId="{E065C3B6-A96E-AE4F-9314-669004DAE2A7}" destId="{83B336D7-4123-7244-BB7C-ECBBA4DD390D}" srcOrd="7" destOrd="0" presId="urn:microsoft.com/office/officeart/2005/8/layout/list1#4"/>
    <dgm:cxn modelId="{D69B0B65-C2B6-FB43-A6C2-D5321AC123B8}" type="presParOf" srcId="{E065C3B6-A96E-AE4F-9314-669004DAE2A7}" destId="{5109E830-40F5-7C4D-905F-DC278A0071F3}" srcOrd="8" destOrd="0" presId="urn:microsoft.com/office/officeart/2005/8/layout/list1#4"/>
    <dgm:cxn modelId="{A5FC9B5C-302B-C246-A41B-3B53EDAEADFD}" type="presParOf" srcId="{5109E830-40F5-7C4D-905F-DC278A0071F3}" destId="{06908238-F0AD-A940-890E-1227270B5FAC}" srcOrd="0" destOrd="0" presId="urn:microsoft.com/office/officeart/2005/8/layout/list1#4"/>
    <dgm:cxn modelId="{E720A8B1-24EE-EB44-8EEC-757136C70439}" type="presParOf" srcId="{5109E830-40F5-7C4D-905F-DC278A0071F3}" destId="{9D0B79B0-9C41-E343-943F-A241067584D9}" srcOrd="1" destOrd="0" presId="urn:microsoft.com/office/officeart/2005/8/layout/list1#4"/>
    <dgm:cxn modelId="{471B2A70-40C0-3B45-9291-A36E1797C05E}" type="presParOf" srcId="{E065C3B6-A96E-AE4F-9314-669004DAE2A7}" destId="{7439FEEC-23C3-8C4B-903A-D283F0F20734}" srcOrd="9" destOrd="0" presId="urn:microsoft.com/office/officeart/2005/8/layout/list1#4"/>
    <dgm:cxn modelId="{BA744800-1FE8-0645-88B7-0303F2EB1426}" type="presParOf" srcId="{E065C3B6-A96E-AE4F-9314-669004DAE2A7}" destId="{9D1297C1-8F01-1445-B8CD-1FABB091F02E}" srcOrd="10" destOrd="0" presId="urn:microsoft.com/office/officeart/2005/8/layout/list1#4"/>
    <dgm:cxn modelId="{22989C19-7068-5642-9CDE-273C4E06E472}" type="presParOf" srcId="{E065C3B6-A96E-AE4F-9314-669004DAE2A7}" destId="{8FE420DE-D44B-6442-A7A2-A2B028F2E9EA}" srcOrd="11" destOrd="0" presId="urn:microsoft.com/office/officeart/2005/8/layout/list1#4"/>
    <dgm:cxn modelId="{63E0F93A-325D-4046-A12C-2D04C7A9FA95}" type="presParOf" srcId="{E065C3B6-A96E-AE4F-9314-669004DAE2A7}" destId="{080C1B7A-6832-C34A-9D92-5B2C8D0AE7A2}" srcOrd="12" destOrd="0" presId="urn:microsoft.com/office/officeart/2005/8/layout/list1#4"/>
    <dgm:cxn modelId="{A7A56207-C554-7244-BFE9-3A537C9CFD56}" type="presParOf" srcId="{080C1B7A-6832-C34A-9D92-5B2C8D0AE7A2}" destId="{54804B01-13D7-2947-B39A-3AF3D4F3668F}" srcOrd="0" destOrd="0" presId="urn:microsoft.com/office/officeart/2005/8/layout/list1#4"/>
    <dgm:cxn modelId="{0D31F266-DD18-F641-973E-93D06A3A8D56}" type="presParOf" srcId="{080C1B7A-6832-C34A-9D92-5B2C8D0AE7A2}" destId="{BF83E63B-E651-154A-94DD-02CA832F2D97}" srcOrd="1" destOrd="0" presId="urn:microsoft.com/office/officeart/2005/8/layout/list1#4"/>
    <dgm:cxn modelId="{A7ADBE45-B149-D44C-B606-5CFD791E3A57}" type="presParOf" srcId="{E065C3B6-A96E-AE4F-9314-669004DAE2A7}" destId="{03E90A45-C3AE-8E4E-B069-B1FB26CA0FFB}" srcOrd="13" destOrd="0" presId="urn:microsoft.com/office/officeart/2005/8/layout/list1#4"/>
    <dgm:cxn modelId="{48F4AF2B-4210-9F43-B1E3-B2D741CBA9D2}" type="presParOf" srcId="{E065C3B6-A96E-AE4F-9314-669004DAE2A7}" destId="{D3F7C076-457B-FE4A-94B9-DD483230B80A}" srcOrd="14" destOrd="0" presId="urn:microsoft.com/office/officeart/2005/8/layout/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6A8348-F111-B14E-88BE-88AB6DF603B5}" type="doc">
      <dgm:prSet loTypeId="urn:microsoft.com/office/officeart/2008/layout/LinedList" loCatId="list" qsTypeId="urn:microsoft.com/office/officeart/2005/8/quickstyle/simple1#120" qsCatId="simple" csTypeId="urn:microsoft.com/office/officeart/2005/8/colors/accent0_3#3" csCatId="mainScheme" phldr="1"/>
      <dgm:spPr/>
      <dgm:t>
        <a:bodyPr/>
        <a:lstStyle/>
        <a:p>
          <a:endParaRPr lang="zh-CN" altLang="en-US"/>
        </a:p>
      </dgm:t>
    </dgm:pt>
    <dgm:pt modelId="{9CCBDB3A-4E87-BA45-853A-7C3D18F0F4EC}">
      <dgm:prSet phldrT="[文本]"/>
      <dgm:spPr/>
      <dgm:t>
        <a:bodyPr/>
        <a:lstStyle/>
        <a:p>
          <a:r>
            <a:rPr lang="zh-CN" altLang="en-US" dirty="0"/>
            <a:t>矿物的化学成本是组成矿物的物质基础，是决定矿物各种特征的基本因素。</a:t>
          </a:r>
        </a:p>
      </dgm:t>
    </dgm:pt>
    <dgm:pt modelId="{FABA529E-12A7-6348-8AAC-EFFB2A0D3CA5}" type="parTrans" cxnId="{5F4A1E76-E11C-F74E-B516-DB06D3E0C024}">
      <dgm:prSet/>
      <dgm:spPr/>
      <dgm:t>
        <a:bodyPr/>
        <a:lstStyle/>
        <a:p>
          <a:endParaRPr lang="zh-CN" altLang="en-US"/>
        </a:p>
      </dgm:t>
    </dgm:pt>
    <dgm:pt modelId="{758579D4-B9FC-1745-983A-CB4F1D9381A7}" type="sibTrans" cxnId="{5F4A1E76-E11C-F74E-B516-DB06D3E0C024}">
      <dgm:prSet/>
      <dgm:spPr/>
      <dgm:t>
        <a:bodyPr/>
        <a:lstStyle/>
        <a:p>
          <a:endParaRPr lang="zh-CN" altLang="en-US"/>
        </a:p>
      </dgm:t>
    </dgm:pt>
    <dgm:pt modelId="{1B1700F1-EA45-AC4C-89BD-D839BC57B992}">
      <dgm:prSet phldrT="[文本]"/>
      <dgm:spPr/>
      <dgm:t>
        <a:bodyPr/>
        <a:lstStyle/>
        <a:p>
          <a:r>
            <a:rPr lang="zh-CN" altLang="en-US" dirty="0"/>
            <a:t>矿物必须具有特定的化学成分，化学成分不同，其外形、颜色、相对密度和硬度等特征不同。</a:t>
          </a:r>
        </a:p>
      </dgm:t>
    </dgm:pt>
    <dgm:pt modelId="{9538BA26-059E-BE4C-8763-807E0F78E081}" type="parTrans" cxnId="{2F35F3C8-E262-4E41-A2FE-A69AF2BA8789}">
      <dgm:prSet/>
      <dgm:spPr/>
      <dgm:t>
        <a:bodyPr/>
        <a:lstStyle/>
        <a:p>
          <a:endParaRPr lang="zh-CN" altLang="en-US"/>
        </a:p>
      </dgm:t>
    </dgm:pt>
    <dgm:pt modelId="{96856781-69B9-5D48-AA55-66C235D7BDC3}" type="sibTrans" cxnId="{2F35F3C8-E262-4E41-A2FE-A69AF2BA8789}">
      <dgm:prSet/>
      <dgm:spPr/>
      <dgm:t>
        <a:bodyPr/>
        <a:lstStyle/>
        <a:p>
          <a:endParaRPr lang="zh-CN" altLang="en-US"/>
        </a:p>
      </dgm:t>
    </dgm:pt>
    <dgm:pt modelId="{B9FED658-95DD-AD41-B789-5903F5651016}">
      <dgm:prSet phldrT="[文本]"/>
      <dgm:spPr/>
      <dgm:t>
        <a:bodyPr/>
        <a:lstStyle/>
        <a:p>
          <a:r>
            <a:rPr lang="zh-CN" altLang="en-US" dirty="0"/>
            <a:t>矿物的化学成本有两种类型：单质、化合物。</a:t>
          </a:r>
          <a:endParaRPr lang="en-US" altLang="zh-CN" dirty="0"/>
        </a:p>
        <a:p>
          <a:r>
            <a:rPr lang="zh-CN" altLang="en-US" dirty="0"/>
            <a:t>化合物又可分为简单化合物和复合化合物。</a:t>
          </a:r>
        </a:p>
      </dgm:t>
    </dgm:pt>
    <dgm:pt modelId="{1CA9A768-83F1-9547-A81E-998CE0A92835}" type="parTrans" cxnId="{A9DF9243-C944-9F4A-8465-A5F9950E48D9}">
      <dgm:prSet/>
      <dgm:spPr/>
      <dgm:t>
        <a:bodyPr/>
        <a:lstStyle/>
        <a:p>
          <a:endParaRPr lang="zh-CN" altLang="en-US"/>
        </a:p>
      </dgm:t>
    </dgm:pt>
    <dgm:pt modelId="{36B3C18E-65C2-DF4A-8914-8D4297FED16E}" type="sibTrans" cxnId="{A9DF9243-C944-9F4A-8465-A5F9950E48D9}">
      <dgm:prSet/>
      <dgm:spPr/>
      <dgm:t>
        <a:bodyPr/>
        <a:lstStyle/>
        <a:p>
          <a:endParaRPr lang="zh-CN" altLang="en-US"/>
        </a:p>
      </dgm:t>
    </dgm:pt>
    <dgm:pt modelId="{8F2D2A36-8377-5443-8C2E-A976F150260B}">
      <dgm:prSet/>
      <dgm:spPr/>
      <dgm:t>
        <a:bodyPr/>
        <a:lstStyle/>
        <a:p>
          <a:r>
            <a:rPr lang="zh-CN" altLang="en-US" dirty="0"/>
            <a:t>矿物在一定条件下结晶时，其晶体结构中某种原则或离子的部分位置被其他化学性质类似的院子或离子所替代，而其晶体结构形式和化学键型不发生根本性的变化，这种现象被称为类质同象。</a:t>
          </a:r>
        </a:p>
      </dgm:t>
    </dgm:pt>
    <dgm:pt modelId="{F18970A4-F292-7C40-AE8C-B0B77EA44DEA}" type="parTrans" cxnId="{EAF93FD6-3E83-9544-B637-F0FEC9BDEFDA}">
      <dgm:prSet/>
      <dgm:spPr/>
      <dgm:t>
        <a:bodyPr/>
        <a:lstStyle/>
        <a:p>
          <a:endParaRPr lang="zh-CN" altLang="en-US"/>
        </a:p>
      </dgm:t>
    </dgm:pt>
    <dgm:pt modelId="{8B381BAD-E517-DA47-9CDE-D91FC5C83EA6}" type="sibTrans" cxnId="{EAF93FD6-3E83-9544-B637-F0FEC9BDEFDA}">
      <dgm:prSet/>
      <dgm:spPr/>
      <dgm:t>
        <a:bodyPr/>
        <a:lstStyle/>
        <a:p>
          <a:endParaRPr lang="zh-CN" altLang="en-US"/>
        </a:p>
      </dgm:t>
    </dgm:pt>
    <dgm:pt modelId="{C3E3D226-9568-A747-85F4-F9A0A7D22C8C}" type="pres">
      <dgm:prSet presAssocID="{E26A8348-F111-B14E-88BE-88AB6DF603B5}" presName="vert0" presStyleCnt="0">
        <dgm:presLayoutVars>
          <dgm:dir/>
          <dgm:animOne val="branch"/>
          <dgm:animLvl val="lvl"/>
        </dgm:presLayoutVars>
      </dgm:prSet>
      <dgm:spPr/>
    </dgm:pt>
    <dgm:pt modelId="{FE2656F7-7F1D-3144-B976-3887721FFD82}" type="pres">
      <dgm:prSet presAssocID="{9CCBDB3A-4E87-BA45-853A-7C3D18F0F4EC}" presName="thickLine" presStyleLbl="alignNode1" presStyleIdx="0" presStyleCnt="4"/>
      <dgm:spPr/>
    </dgm:pt>
    <dgm:pt modelId="{ADC2B977-91AD-EF4B-8BF6-5577AC578081}" type="pres">
      <dgm:prSet presAssocID="{9CCBDB3A-4E87-BA45-853A-7C3D18F0F4EC}" presName="horz1" presStyleCnt="0"/>
      <dgm:spPr/>
    </dgm:pt>
    <dgm:pt modelId="{6AF43F6A-31B2-E641-93CF-C082D652508F}" type="pres">
      <dgm:prSet presAssocID="{9CCBDB3A-4E87-BA45-853A-7C3D18F0F4EC}" presName="tx1" presStyleLbl="revTx" presStyleIdx="0" presStyleCnt="4"/>
      <dgm:spPr/>
    </dgm:pt>
    <dgm:pt modelId="{291EA0C6-368C-B545-8B7F-D1BBC8898AD1}" type="pres">
      <dgm:prSet presAssocID="{9CCBDB3A-4E87-BA45-853A-7C3D18F0F4EC}" presName="vert1" presStyleCnt="0"/>
      <dgm:spPr/>
    </dgm:pt>
    <dgm:pt modelId="{1E3001B1-A58F-A14A-A502-0943C157639C}" type="pres">
      <dgm:prSet presAssocID="{1B1700F1-EA45-AC4C-89BD-D839BC57B992}" presName="thickLine" presStyleLbl="alignNode1" presStyleIdx="1" presStyleCnt="4"/>
      <dgm:spPr/>
    </dgm:pt>
    <dgm:pt modelId="{A7979900-B7A8-5745-8897-F02E84E4B712}" type="pres">
      <dgm:prSet presAssocID="{1B1700F1-EA45-AC4C-89BD-D839BC57B992}" presName="horz1" presStyleCnt="0"/>
      <dgm:spPr/>
    </dgm:pt>
    <dgm:pt modelId="{CFB7BABC-2237-F54A-A62F-65809CA0D0BA}" type="pres">
      <dgm:prSet presAssocID="{1B1700F1-EA45-AC4C-89BD-D839BC57B992}" presName="tx1" presStyleLbl="revTx" presStyleIdx="1" presStyleCnt="4"/>
      <dgm:spPr/>
    </dgm:pt>
    <dgm:pt modelId="{08DC3210-4903-6342-A0B0-629F3C85669F}" type="pres">
      <dgm:prSet presAssocID="{1B1700F1-EA45-AC4C-89BD-D839BC57B992}" presName="vert1" presStyleCnt="0"/>
      <dgm:spPr/>
    </dgm:pt>
    <dgm:pt modelId="{F83BD1AC-C77E-E740-930E-9EC030A13ED1}" type="pres">
      <dgm:prSet presAssocID="{B9FED658-95DD-AD41-B789-5903F5651016}" presName="thickLine" presStyleLbl="alignNode1" presStyleIdx="2" presStyleCnt="4"/>
      <dgm:spPr/>
    </dgm:pt>
    <dgm:pt modelId="{5517B555-B951-5D46-9580-E58DC50228FA}" type="pres">
      <dgm:prSet presAssocID="{B9FED658-95DD-AD41-B789-5903F5651016}" presName="horz1" presStyleCnt="0"/>
      <dgm:spPr/>
    </dgm:pt>
    <dgm:pt modelId="{AACD36F0-49A7-C84B-B37B-11E9B08E6CB3}" type="pres">
      <dgm:prSet presAssocID="{B9FED658-95DD-AD41-B789-5903F5651016}" presName="tx1" presStyleLbl="revTx" presStyleIdx="2" presStyleCnt="4"/>
      <dgm:spPr/>
    </dgm:pt>
    <dgm:pt modelId="{28A55890-AF3E-064A-868B-376FE68C3E03}" type="pres">
      <dgm:prSet presAssocID="{B9FED658-95DD-AD41-B789-5903F5651016}" presName="vert1" presStyleCnt="0"/>
      <dgm:spPr/>
    </dgm:pt>
    <dgm:pt modelId="{FE542F8F-1AA8-D045-9C6E-6586CA2F0C78}" type="pres">
      <dgm:prSet presAssocID="{8F2D2A36-8377-5443-8C2E-A976F150260B}" presName="thickLine" presStyleLbl="alignNode1" presStyleIdx="3" presStyleCnt="4"/>
      <dgm:spPr/>
    </dgm:pt>
    <dgm:pt modelId="{32A51F63-EB26-E34C-95C6-5844AE84B350}" type="pres">
      <dgm:prSet presAssocID="{8F2D2A36-8377-5443-8C2E-A976F150260B}" presName="horz1" presStyleCnt="0"/>
      <dgm:spPr/>
    </dgm:pt>
    <dgm:pt modelId="{2F312C10-F9B9-6641-ACAB-F7FCC2C1491D}" type="pres">
      <dgm:prSet presAssocID="{8F2D2A36-8377-5443-8C2E-A976F150260B}" presName="tx1" presStyleLbl="revTx" presStyleIdx="3" presStyleCnt="4"/>
      <dgm:spPr/>
    </dgm:pt>
    <dgm:pt modelId="{6A069226-13D0-D542-A27A-435E6FDECF38}" type="pres">
      <dgm:prSet presAssocID="{8F2D2A36-8377-5443-8C2E-A976F150260B}" presName="vert1" presStyleCnt="0"/>
      <dgm:spPr/>
    </dgm:pt>
  </dgm:ptLst>
  <dgm:cxnLst>
    <dgm:cxn modelId="{D7DEF907-33EA-6B47-9CC8-92EB9F2B016E}" type="presOf" srcId="{8F2D2A36-8377-5443-8C2E-A976F150260B}" destId="{2F312C10-F9B9-6641-ACAB-F7FCC2C1491D}" srcOrd="0" destOrd="0" presId="urn:microsoft.com/office/officeart/2008/layout/LinedList"/>
    <dgm:cxn modelId="{CEEFAC1D-8839-3D4F-9E70-48E464FE8B31}" type="presOf" srcId="{9CCBDB3A-4E87-BA45-853A-7C3D18F0F4EC}" destId="{6AF43F6A-31B2-E641-93CF-C082D652508F}" srcOrd="0" destOrd="0" presId="urn:microsoft.com/office/officeart/2008/layout/LinedList"/>
    <dgm:cxn modelId="{77B87D33-CA8B-5E43-B543-191C33FCBED3}" type="presOf" srcId="{1B1700F1-EA45-AC4C-89BD-D839BC57B992}" destId="{CFB7BABC-2237-F54A-A62F-65809CA0D0BA}" srcOrd="0" destOrd="0" presId="urn:microsoft.com/office/officeart/2008/layout/LinedList"/>
    <dgm:cxn modelId="{A9DF9243-C944-9F4A-8465-A5F9950E48D9}" srcId="{E26A8348-F111-B14E-88BE-88AB6DF603B5}" destId="{B9FED658-95DD-AD41-B789-5903F5651016}" srcOrd="2" destOrd="0" parTransId="{1CA9A768-83F1-9547-A81E-998CE0A92835}" sibTransId="{36B3C18E-65C2-DF4A-8914-8D4297FED16E}"/>
    <dgm:cxn modelId="{10889D71-0F5C-CB4D-9FB5-A01CE6A9B287}" type="presOf" srcId="{B9FED658-95DD-AD41-B789-5903F5651016}" destId="{AACD36F0-49A7-C84B-B37B-11E9B08E6CB3}" srcOrd="0" destOrd="0" presId="urn:microsoft.com/office/officeart/2008/layout/LinedList"/>
    <dgm:cxn modelId="{5F4A1E76-E11C-F74E-B516-DB06D3E0C024}" srcId="{E26A8348-F111-B14E-88BE-88AB6DF603B5}" destId="{9CCBDB3A-4E87-BA45-853A-7C3D18F0F4EC}" srcOrd="0" destOrd="0" parTransId="{FABA529E-12A7-6348-8AAC-EFFB2A0D3CA5}" sibTransId="{758579D4-B9FC-1745-983A-CB4F1D9381A7}"/>
    <dgm:cxn modelId="{2F35F3C8-E262-4E41-A2FE-A69AF2BA8789}" srcId="{E26A8348-F111-B14E-88BE-88AB6DF603B5}" destId="{1B1700F1-EA45-AC4C-89BD-D839BC57B992}" srcOrd="1" destOrd="0" parTransId="{9538BA26-059E-BE4C-8763-807E0F78E081}" sibTransId="{96856781-69B9-5D48-AA55-66C235D7BDC3}"/>
    <dgm:cxn modelId="{F228C1C9-FDAE-B647-92BD-9C3CEA8A6F3A}" type="presOf" srcId="{E26A8348-F111-B14E-88BE-88AB6DF603B5}" destId="{C3E3D226-9568-A747-85F4-F9A0A7D22C8C}" srcOrd="0" destOrd="0" presId="urn:microsoft.com/office/officeart/2008/layout/LinedList"/>
    <dgm:cxn modelId="{EAF93FD6-3E83-9544-B637-F0FEC9BDEFDA}" srcId="{E26A8348-F111-B14E-88BE-88AB6DF603B5}" destId="{8F2D2A36-8377-5443-8C2E-A976F150260B}" srcOrd="3" destOrd="0" parTransId="{F18970A4-F292-7C40-AE8C-B0B77EA44DEA}" sibTransId="{8B381BAD-E517-DA47-9CDE-D91FC5C83EA6}"/>
    <dgm:cxn modelId="{353E2548-205F-CE4D-B117-93CFC0BB499C}" type="presParOf" srcId="{C3E3D226-9568-A747-85F4-F9A0A7D22C8C}" destId="{FE2656F7-7F1D-3144-B976-3887721FFD82}" srcOrd="0" destOrd="0" presId="urn:microsoft.com/office/officeart/2008/layout/LinedList"/>
    <dgm:cxn modelId="{66F80EF5-D5C9-2A43-811D-BBC7E42F8B1E}" type="presParOf" srcId="{C3E3D226-9568-A747-85F4-F9A0A7D22C8C}" destId="{ADC2B977-91AD-EF4B-8BF6-5577AC578081}" srcOrd="1" destOrd="0" presId="urn:microsoft.com/office/officeart/2008/layout/LinedList"/>
    <dgm:cxn modelId="{39C77D68-2AAD-AD4D-9409-43FAA103CF4E}" type="presParOf" srcId="{ADC2B977-91AD-EF4B-8BF6-5577AC578081}" destId="{6AF43F6A-31B2-E641-93CF-C082D652508F}" srcOrd="0" destOrd="0" presId="urn:microsoft.com/office/officeart/2008/layout/LinedList"/>
    <dgm:cxn modelId="{B7D03DD8-15FF-A34D-AF77-B5CD51C233B9}" type="presParOf" srcId="{ADC2B977-91AD-EF4B-8BF6-5577AC578081}" destId="{291EA0C6-368C-B545-8B7F-D1BBC8898AD1}" srcOrd="1" destOrd="0" presId="urn:microsoft.com/office/officeart/2008/layout/LinedList"/>
    <dgm:cxn modelId="{F46498D2-EB50-A340-AF7A-058EA9E2206E}" type="presParOf" srcId="{C3E3D226-9568-A747-85F4-F9A0A7D22C8C}" destId="{1E3001B1-A58F-A14A-A502-0943C157639C}" srcOrd="2" destOrd="0" presId="urn:microsoft.com/office/officeart/2008/layout/LinedList"/>
    <dgm:cxn modelId="{D0DA3914-C0B4-8E4C-8ADE-25DF8A0F69A3}" type="presParOf" srcId="{C3E3D226-9568-A747-85F4-F9A0A7D22C8C}" destId="{A7979900-B7A8-5745-8897-F02E84E4B712}" srcOrd="3" destOrd="0" presId="urn:microsoft.com/office/officeart/2008/layout/LinedList"/>
    <dgm:cxn modelId="{149CFB01-66BD-B947-8100-6EFFAEECB6F7}" type="presParOf" srcId="{A7979900-B7A8-5745-8897-F02E84E4B712}" destId="{CFB7BABC-2237-F54A-A62F-65809CA0D0BA}" srcOrd="0" destOrd="0" presId="urn:microsoft.com/office/officeart/2008/layout/LinedList"/>
    <dgm:cxn modelId="{2D67C417-2423-1F44-A04D-EB9A5AA5B2C9}" type="presParOf" srcId="{A7979900-B7A8-5745-8897-F02E84E4B712}" destId="{08DC3210-4903-6342-A0B0-629F3C85669F}" srcOrd="1" destOrd="0" presId="urn:microsoft.com/office/officeart/2008/layout/LinedList"/>
    <dgm:cxn modelId="{A8833E15-6389-0B4B-9443-2D89FAD5F2AC}" type="presParOf" srcId="{C3E3D226-9568-A747-85F4-F9A0A7D22C8C}" destId="{F83BD1AC-C77E-E740-930E-9EC030A13ED1}" srcOrd="4" destOrd="0" presId="urn:microsoft.com/office/officeart/2008/layout/LinedList"/>
    <dgm:cxn modelId="{C34AA26C-4186-694E-9A95-38B2A272C61B}" type="presParOf" srcId="{C3E3D226-9568-A747-85F4-F9A0A7D22C8C}" destId="{5517B555-B951-5D46-9580-E58DC50228FA}" srcOrd="5" destOrd="0" presId="urn:microsoft.com/office/officeart/2008/layout/LinedList"/>
    <dgm:cxn modelId="{59CF4A5D-5027-8742-B8EB-EB30EBA2472A}" type="presParOf" srcId="{5517B555-B951-5D46-9580-E58DC50228FA}" destId="{AACD36F0-49A7-C84B-B37B-11E9B08E6CB3}" srcOrd="0" destOrd="0" presId="urn:microsoft.com/office/officeart/2008/layout/LinedList"/>
    <dgm:cxn modelId="{84013013-E91D-4D43-A4E5-4F51F8C1C47C}" type="presParOf" srcId="{5517B555-B951-5D46-9580-E58DC50228FA}" destId="{28A55890-AF3E-064A-868B-376FE68C3E03}" srcOrd="1" destOrd="0" presId="urn:microsoft.com/office/officeart/2008/layout/LinedList"/>
    <dgm:cxn modelId="{F3861356-882A-5B4E-A768-63E6196028C6}" type="presParOf" srcId="{C3E3D226-9568-A747-85F4-F9A0A7D22C8C}" destId="{FE542F8F-1AA8-D045-9C6E-6586CA2F0C78}" srcOrd="6" destOrd="0" presId="urn:microsoft.com/office/officeart/2008/layout/LinedList"/>
    <dgm:cxn modelId="{778B4D96-F490-DF4A-A320-CA65CECC813F}" type="presParOf" srcId="{C3E3D226-9568-A747-85F4-F9A0A7D22C8C}" destId="{32A51F63-EB26-E34C-95C6-5844AE84B350}" srcOrd="7" destOrd="0" presId="urn:microsoft.com/office/officeart/2008/layout/LinedList"/>
    <dgm:cxn modelId="{B582431E-2409-AD4A-A3B8-BADD19492002}" type="presParOf" srcId="{32A51F63-EB26-E34C-95C6-5844AE84B350}" destId="{2F312C10-F9B9-6641-ACAB-F7FCC2C1491D}" srcOrd="0" destOrd="0" presId="urn:microsoft.com/office/officeart/2008/layout/LinedList"/>
    <dgm:cxn modelId="{042BF9BF-4AC8-2541-A4EC-2FC13B6EF4DA}" type="presParOf" srcId="{32A51F63-EB26-E34C-95C6-5844AE84B350}" destId="{6A069226-13D0-D542-A27A-435E6FDECF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D458C6-E485-774B-B9BE-3B041AE4B308}" type="doc">
      <dgm:prSet loTypeId="urn:microsoft.com/office/officeart/2005/8/layout/hList1" loCatId="list" qsTypeId="urn:microsoft.com/office/officeart/2005/8/quickstyle/simple1#121" qsCatId="simple" csTypeId="urn:microsoft.com/office/officeart/2005/8/colors/colorful5#15" csCatId="colorful" phldr="1"/>
      <dgm:spPr/>
      <dgm:t>
        <a:bodyPr/>
        <a:lstStyle/>
        <a:p>
          <a:endParaRPr lang="zh-CN" altLang="en-US"/>
        </a:p>
      </dgm:t>
    </dgm:pt>
    <dgm:pt modelId="{0D9197B9-156C-8E43-B9A3-E8CAC1391CDF}">
      <dgm:prSet phldrT="[文本]"/>
      <dgm:spPr/>
      <dgm:t>
        <a:bodyPr/>
        <a:lstStyle/>
        <a:p>
          <a:r>
            <a:rPr lang="zh-CN" altLang="en-US" dirty="0"/>
            <a:t>矿物的内部结构</a:t>
          </a:r>
        </a:p>
      </dgm:t>
    </dgm:pt>
    <dgm:pt modelId="{8FA29A7E-9718-3D4F-AC27-BCC131DF4DEA}" type="parTrans" cxnId="{C97874DF-B19F-C446-99C3-CCAAB9702DE9}">
      <dgm:prSet/>
      <dgm:spPr/>
      <dgm:t>
        <a:bodyPr/>
        <a:lstStyle/>
        <a:p>
          <a:endParaRPr lang="zh-CN" altLang="en-US"/>
        </a:p>
      </dgm:t>
    </dgm:pt>
    <dgm:pt modelId="{867EA5D5-160D-9B4B-BF34-7208F566F27C}" type="sibTrans" cxnId="{C97874DF-B19F-C446-99C3-CCAAB9702DE9}">
      <dgm:prSet/>
      <dgm:spPr/>
      <dgm:t>
        <a:bodyPr/>
        <a:lstStyle/>
        <a:p>
          <a:endParaRPr lang="zh-CN" altLang="en-US"/>
        </a:p>
      </dgm:t>
    </dgm:pt>
    <dgm:pt modelId="{1B35DFE3-4FFC-AA41-AE62-4E269A490EAE}">
      <dgm:prSet phldrT="[文本]"/>
      <dgm:spPr/>
      <dgm:t>
        <a:bodyPr/>
        <a:lstStyle/>
        <a:p>
          <a:r>
            <a:rPr lang="zh-CN" altLang="en-US" dirty="0"/>
            <a:t>晶体结构与非晶体结构</a:t>
          </a:r>
        </a:p>
      </dgm:t>
    </dgm:pt>
    <dgm:pt modelId="{0B147247-2FEB-4B48-BE20-BF5A7FECF7ED}" type="parTrans" cxnId="{EC3EBA90-EE54-E242-A46C-0A783613F2EF}">
      <dgm:prSet/>
      <dgm:spPr/>
      <dgm:t>
        <a:bodyPr/>
        <a:lstStyle/>
        <a:p>
          <a:endParaRPr lang="zh-CN" altLang="en-US"/>
        </a:p>
      </dgm:t>
    </dgm:pt>
    <dgm:pt modelId="{84623C39-9243-DC4B-9C25-3488B8B65785}" type="sibTrans" cxnId="{EC3EBA90-EE54-E242-A46C-0A783613F2EF}">
      <dgm:prSet/>
      <dgm:spPr/>
      <dgm:t>
        <a:bodyPr/>
        <a:lstStyle/>
        <a:p>
          <a:endParaRPr lang="zh-CN" altLang="en-US"/>
        </a:p>
      </dgm:t>
    </dgm:pt>
    <dgm:pt modelId="{10DDA2CB-D641-A544-9948-9D23A9CF3CA7}">
      <dgm:prSet phldrT="[文本]"/>
      <dgm:spPr/>
      <dgm:t>
        <a:bodyPr/>
        <a:lstStyle/>
        <a:p>
          <a:r>
            <a:rPr lang="zh-CN" altLang="en-US" dirty="0"/>
            <a:t>晶质矿物内部在三维空间呈周期性排列。</a:t>
          </a:r>
        </a:p>
      </dgm:t>
    </dgm:pt>
    <dgm:pt modelId="{3121E2F6-2C6D-5144-BE54-5E66F25F63D3}" type="parTrans" cxnId="{41DF9DBC-BF81-8343-907D-FF71358FEB47}">
      <dgm:prSet/>
      <dgm:spPr/>
      <dgm:t>
        <a:bodyPr/>
        <a:lstStyle/>
        <a:p>
          <a:endParaRPr lang="zh-CN" altLang="en-US"/>
        </a:p>
      </dgm:t>
    </dgm:pt>
    <dgm:pt modelId="{8059ED2C-40C5-ED41-8522-C3BB6430A3F0}" type="sibTrans" cxnId="{41DF9DBC-BF81-8343-907D-FF71358FEB47}">
      <dgm:prSet/>
      <dgm:spPr/>
      <dgm:t>
        <a:bodyPr/>
        <a:lstStyle/>
        <a:p>
          <a:endParaRPr lang="zh-CN" altLang="en-US"/>
        </a:p>
      </dgm:t>
    </dgm:pt>
    <dgm:pt modelId="{E4A86C82-033C-F144-9CEA-F759D0ACBA5B}">
      <dgm:prSet phldrT="[文本]"/>
      <dgm:spPr/>
      <dgm:t>
        <a:bodyPr/>
        <a:lstStyle/>
        <a:p>
          <a:r>
            <a:rPr lang="zh-CN" altLang="en-US" dirty="0"/>
            <a:t>矿物的形态</a:t>
          </a:r>
          <a:r>
            <a:rPr lang="en-US" altLang="zh-CN" dirty="0"/>
            <a:t>——</a:t>
          </a:r>
          <a:r>
            <a:rPr lang="zh-CN" altLang="en-US" dirty="0"/>
            <a:t>矿物单体的形态</a:t>
          </a:r>
        </a:p>
      </dgm:t>
    </dgm:pt>
    <dgm:pt modelId="{3AF3D36D-1086-A445-A5E1-7A60A279C39E}" type="parTrans" cxnId="{D37ACC1D-203B-EC47-967C-5DF72BF67B9F}">
      <dgm:prSet/>
      <dgm:spPr/>
      <dgm:t>
        <a:bodyPr/>
        <a:lstStyle/>
        <a:p>
          <a:endParaRPr lang="zh-CN" altLang="en-US"/>
        </a:p>
      </dgm:t>
    </dgm:pt>
    <dgm:pt modelId="{24378A42-DBC0-A446-BD38-262DAA05F2F5}" type="sibTrans" cxnId="{D37ACC1D-203B-EC47-967C-5DF72BF67B9F}">
      <dgm:prSet/>
      <dgm:spPr/>
      <dgm:t>
        <a:bodyPr/>
        <a:lstStyle/>
        <a:p>
          <a:endParaRPr lang="zh-CN" altLang="en-US"/>
        </a:p>
      </dgm:t>
    </dgm:pt>
    <dgm:pt modelId="{B4D0E9F6-87BC-334A-B543-71AF237B5175}">
      <dgm:prSet phldrT="[文本]"/>
      <dgm:spPr/>
      <dgm:t>
        <a:bodyPr/>
        <a:lstStyle/>
        <a:p>
          <a:r>
            <a:rPr lang="zh-CN" altLang="en-US" dirty="0"/>
            <a:t>一个方向延长的，呈柱状；两个方向延长的，呈板状；三个方向延长的，呈粒状或等轴状</a:t>
          </a:r>
        </a:p>
      </dgm:t>
    </dgm:pt>
    <dgm:pt modelId="{D18156B6-6E6E-7240-8A5F-BF55BA27CB7E}" type="parTrans" cxnId="{24F5A13E-3E90-7843-936F-49F95721E980}">
      <dgm:prSet/>
      <dgm:spPr/>
      <dgm:t>
        <a:bodyPr/>
        <a:lstStyle/>
        <a:p>
          <a:endParaRPr lang="zh-CN" altLang="en-US"/>
        </a:p>
      </dgm:t>
    </dgm:pt>
    <dgm:pt modelId="{D681BF09-98D9-504D-8AFC-1436175E0340}" type="sibTrans" cxnId="{24F5A13E-3E90-7843-936F-49F95721E980}">
      <dgm:prSet/>
      <dgm:spPr/>
      <dgm:t>
        <a:bodyPr/>
        <a:lstStyle/>
        <a:p>
          <a:endParaRPr lang="zh-CN" altLang="en-US"/>
        </a:p>
      </dgm:t>
    </dgm:pt>
    <dgm:pt modelId="{42589CC4-0DC6-D843-ADFC-BA49697A9455}">
      <dgm:prSet phldrT="[文本]"/>
      <dgm:spPr/>
      <dgm:t>
        <a:bodyPr/>
        <a:lstStyle/>
        <a:p>
          <a:r>
            <a:rPr lang="zh-CN" altLang="en-US" dirty="0"/>
            <a:t>矿物的形态</a:t>
          </a:r>
          <a:r>
            <a:rPr lang="en-US" altLang="zh-CN" dirty="0"/>
            <a:t>——</a:t>
          </a:r>
          <a:r>
            <a:rPr lang="zh-CN" altLang="en-US" dirty="0"/>
            <a:t>矿物集合体的形态</a:t>
          </a:r>
        </a:p>
      </dgm:t>
    </dgm:pt>
    <dgm:pt modelId="{761E22F2-A06D-A548-9367-B85925B6ED75}" type="parTrans" cxnId="{AA56A106-9DBE-8A46-ABAD-CE4155E1213A}">
      <dgm:prSet/>
      <dgm:spPr/>
      <dgm:t>
        <a:bodyPr/>
        <a:lstStyle/>
        <a:p>
          <a:endParaRPr lang="zh-CN" altLang="en-US"/>
        </a:p>
      </dgm:t>
    </dgm:pt>
    <dgm:pt modelId="{FD075CB6-D9C7-0048-B080-0A4B4D6AF1CE}" type="sibTrans" cxnId="{AA56A106-9DBE-8A46-ABAD-CE4155E1213A}">
      <dgm:prSet/>
      <dgm:spPr/>
      <dgm:t>
        <a:bodyPr/>
        <a:lstStyle/>
        <a:p>
          <a:endParaRPr lang="zh-CN" altLang="en-US"/>
        </a:p>
      </dgm:t>
    </dgm:pt>
    <dgm:pt modelId="{215A6262-EA9F-AA47-866D-55F1D725D819}">
      <dgm:prSet phldrT="[文本]"/>
      <dgm:spPr/>
      <dgm:t>
        <a:bodyPr/>
        <a:lstStyle/>
        <a:p>
          <a:r>
            <a:rPr lang="zh-CN" altLang="en-US" dirty="0"/>
            <a:t>矿物集合体的形态取决于矿物单体形态和集合方式。</a:t>
          </a:r>
        </a:p>
      </dgm:t>
    </dgm:pt>
    <dgm:pt modelId="{A4682751-C7FE-1D47-9CA9-C631D40C7D5D}" type="parTrans" cxnId="{82DF601A-3D0A-1A45-9DD4-5CB591381C80}">
      <dgm:prSet/>
      <dgm:spPr/>
      <dgm:t>
        <a:bodyPr/>
        <a:lstStyle/>
        <a:p>
          <a:endParaRPr lang="zh-CN" altLang="en-US"/>
        </a:p>
      </dgm:t>
    </dgm:pt>
    <dgm:pt modelId="{215E8B51-49E2-F44D-A910-1C737E002527}" type="sibTrans" cxnId="{82DF601A-3D0A-1A45-9DD4-5CB591381C80}">
      <dgm:prSet/>
      <dgm:spPr/>
      <dgm:t>
        <a:bodyPr/>
        <a:lstStyle/>
        <a:p>
          <a:endParaRPr lang="zh-CN" altLang="en-US"/>
        </a:p>
      </dgm:t>
    </dgm:pt>
    <dgm:pt modelId="{B832AC38-19F1-624E-8C4D-E173377BDDB4}">
      <dgm:prSet phldrT="[文本]"/>
      <dgm:spPr/>
      <dgm:t>
        <a:bodyPr/>
        <a:lstStyle/>
        <a:p>
          <a:r>
            <a:rPr lang="zh-CN" altLang="en-US" dirty="0"/>
            <a:t>根据集合体种矿物颗粒大小，分为显晶集合体、隐晶集合体、胶态集合体。</a:t>
          </a:r>
        </a:p>
      </dgm:t>
    </dgm:pt>
    <dgm:pt modelId="{0D0F3F20-C6AB-C847-85DC-FB96CCAEA27A}" type="parTrans" cxnId="{A4AF6282-BF32-CA40-9CE7-8A601DA99A85}">
      <dgm:prSet/>
      <dgm:spPr/>
      <dgm:t>
        <a:bodyPr/>
        <a:lstStyle/>
        <a:p>
          <a:endParaRPr lang="zh-CN" altLang="en-US"/>
        </a:p>
      </dgm:t>
    </dgm:pt>
    <dgm:pt modelId="{0CCBFE66-16F9-8840-87F5-0379EDA592A5}" type="sibTrans" cxnId="{A4AF6282-BF32-CA40-9CE7-8A601DA99A85}">
      <dgm:prSet/>
      <dgm:spPr/>
      <dgm:t>
        <a:bodyPr/>
        <a:lstStyle/>
        <a:p>
          <a:endParaRPr lang="zh-CN" altLang="en-US"/>
        </a:p>
      </dgm:t>
    </dgm:pt>
    <dgm:pt modelId="{7B753968-B2AE-6F4E-9E4A-1A137FBF9C00}">
      <dgm:prSet phldrT="[文本]"/>
      <dgm:spPr/>
      <dgm:t>
        <a:bodyPr/>
        <a:lstStyle/>
        <a:p>
          <a:r>
            <a:rPr lang="zh-CN" altLang="en-US" dirty="0"/>
            <a:t>晶质结构矿物具有自限性、异向性、对称性、稳定性和最小内能等基本性质。</a:t>
          </a:r>
        </a:p>
      </dgm:t>
    </dgm:pt>
    <dgm:pt modelId="{7FBEF667-D6B1-3843-A95F-838B138713DB}" type="parTrans" cxnId="{1A34DB18-8F46-6D4D-98F3-C005B2423CDD}">
      <dgm:prSet/>
      <dgm:spPr/>
      <dgm:t>
        <a:bodyPr/>
        <a:lstStyle/>
        <a:p>
          <a:endParaRPr lang="zh-CN" altLang="en-US"/>
        </a:p>
      </dgm:t>
    </dgm:pt>
    <dgm:pt modelId="{8AD8E1A9-DA80-0C41-A11B-4B9CFC2E50DB}" type="sibTrans" cxnId="{1A34DB18-8F46-6D4D-98F3-C005B2423CDD}">
      <dgm:prSet/>
      <dgm:spPr/>
      <dgm:t>
        <a:bodyPr/>
        <a:lstStyle/>
        <a:p>
          <a:endParaRPr lang="en-US"/>
        </a:p>
      </dgm:t>
    </dgm:pt>
    <dgm:pt modelId="{D7217CD0-1830-7848-BDB8-783F84E654EB}">
      <dgm:prSet phldrT="[文本]"/>
      <dgm:spPr/>
      <dgm:t>
        <a:bodyPr/>
        <a:lstStyle/>
        <a:p>
          <a:r>
            <a:rPr lang="zh-CN" altLang="en-US" dirty="0"/>
            <a:t>非晶质矿物内部质点排列无规律，其在外形上常表现为均一的、无颗粒的不定形凝固体外貌。</a:t>
          </a:r>
        </a:p>
      </dgm:t>
    </dgm:pt>
    <dgm:pt modelId="{CE45ABCC-A94D-EF4A-8144-7134116D8ADD}" type="parTrans" cxnId="{269C42F6-4385-3448-AD0A-BA25AF5605E0}">
      <dgm:prSet/>
      <dgm:spPr/>
      <dgm:t>
        <a:bodyPr/>
        <a:lstStyle/>
        <a:p>
          <a:endParaRPr lang="zh-CN" altLang="en-US"/>
        </a:p>
      </dgm:t>
    </dgm:pt>
    <dgm:pt modelId="{02AC8D97-95AF-1646-AB13-A96DB923ACC2}" type="sibTrans" cxnId="{269C42F6-4385-3448-AD0A-BA25AF5605E0}">
      <dgm:prSet/>
      <dgm:spPr/>
      <dgm:t>
        <a:bodyPr/>
        <a:lstStyle/>
        <a:p>
          <a:endParaRPr lang="en-US"/>
        </a:p>
      </dgm:t>
    </dgm:pt>
    <dgm:pt modelId="{E08B9864-F4DA-7446-A8EA-469FB4E3A12F}">
      <dgm:prSet phldrT="[文本]"/>
      <dgm:spPr/>
      <dgm:t>
        <a:bodyPr/>
        <a:lstStyle/>
        <a:p>
          <a:r>
            <a:rPr lang="zh-CN" altLang="en-US" dirty="0"/>
            <a:t>由同形等大的晶面组成的晶形，为单形，单形只有</a:t>
          </a:r>
          <a:r>
            <a:rPr lang="en-US" altLang="zh-CN" dirty="0"/>
            <a:t>47</a:t>
          </a:r>
          <a:r>
            <a:rPr lang="zh-CN" altLang="en-US" dirty="0"/>
            <a:t>种，其中最常见的有</a:t>
          </a:r>
          <a:r>
            <a:rPr lang="en-US" altLang="zh-CN" dirty="0"/>
            <a:t>14</a:t>
          </a:r>
          <a:r>
            <a:rPr lang="zh-CN" altLang="en-US" dirty="0"/>
            <a:t>种</a:t>
          </a:r>
        </a:p>
      </dgm:t>
    </dgm:pt>
    <dgm:pt modelId="{3F3BBF2C-5657-4840-897C-8B80FF34146B}" type="parTrans" cxnId="{315A5B79-47D6-8949-BAB2-1CBB358E197F}">
      <dgm:prSet/>
      <dgm:spPr/>
      <dgm:t>
        <a:bodyPr/>
        <a:lstStyle/>
        <a:p>
          <a:endParaRPr lang="zh-CN" altLang="en-US"/>
        </a:p>
      </dgm:t>
    </dgm:pt>
    <dgm:pt modelId="{84CAAD51-1760-A14C-BD44-3FF17DD9F92A}" type="sibTrans" cxnId="{315A5B79-47D6-8949-BAB2-1CBB358E197F}">
      <dgm:prSet/>
      <dgm:spPr/>
      <dgm:t>
        <a:bodyPr/>
        <a:lstStyle/>
        <a:p>
          <a:endParaRPr lang="en-US"/>
        </a:p>
      </dgm:t>
    </dgm:pt>
    <dgm:pt modelId="{032C80BE-E177-9D42-A89D-7ECB387992A6}">
      <dgm:prSet phldrT="[文本]"/>
      <dgm:spPr/>
      <dgm:t>
        <a:bodyPr/>
        <a:lstStyle/>
        <a:p>
          <a:r>
            <a:rPr lang="zh-CN" altLang="en-US" dirty="0"/>
            <a:t>由两种或两种以上单形聚合而成的晶形，为聚形。聚形千变万化。</a:t>
          </a:r>
        </a:p>
      </dgm:t>
    </dgm:pt>
    <dgm:pt modelId="{1F43C57B-D212-A841-B9E6-AEE473AB5FFB}" type="parTrans" cxnId="{2675FB5E-F09F-F447-9BD1-AC735FE33DE2}">
      <dgm:prSet/>
      <dgm:spPr/>
      <dgm:t>
        <a:bodyPr/>
        <a:lstStyle/>
        <a:p>
          <a:endParaRPr lang="zh-CN" altLang="en-US"/>
        </a:p>
      </dgm:t>
    </dgm:pt>
    <dgm:pt modelId="{F5D96C78-6C98-B64C-BC53-8615CEDF94ED}" type="sibTrans" cxnId="{2675FB5E-F09F-F447-9BD1-AC735FE33DE2}">
      <dgm:prSet/>
      <dgm:spPr/>
      <dgm:t>
        <a:bodyPr/>
        <a:lstStyle/>
        <a:p>
          <a:endParaRPr lang="en-US"/>
        </a:p>
      </dgm:t>
    </dgm:pt>
    <dgm:pt modelId="{61B5D6BB-52CA-7245-94F9-2AF5A06275AA}">
      <dgm:prSet phldrT="[文本]"/>
      <dgm:spPr/>
      <dgm:t>
        <a:bodyPr/>
        <a:lstStyle/>
        <a:p>
          <a:r>
            <a:rPr lang="zh-CN" altLang="en-US" dirty="0"/>
            <a:t>肉眼可见晶体的为显晶，显微镜可见的为隐晶，显微镜不可见的为胶态。</a:t>
          </a:r>
        </a:p>
      </dgm:t>
    </dgm:pt>
    <dgm:pt modelId="{108BAA04-BFA4-D349-8FEF-8828D076C1D2}" type="parTrans" cxnId="{B1973682-D990-324A-9C60-AA0E302B69AE}">
      <dgm:prSet/>
      <dgm:spPr/>
      <dgm:t>
        <a:bodyPr/>
        <a:lstStyle/>
        <a:p>
          <a:endParaRPr lang="zh-CN" altLang="en-US"/>
        </a:p>
      </dgm:t>
    </dgm:pt>
    <dgm:pt modelId="{F43D7F72-2646-DA42-A25D-32260FA8AE58}" type="sibTrans" cxnId="{B1973682-D990-324A-9C60-AA0E302B69AE}">
      <dgm:prSet/>
      <dgm:spPr/>
      <dgm:t>
        <a:bodyPr/>
        <a:lstStyle/>
        <a:p>
          <a:endParaRPr lang="zh-CN" altLang="en-US"/>
        </a:p>
      </dgm:t>
    </dgm:pt>
    <dgm:pt modelId="{21007748-2EAF-5248-A06E-5C1A11041032}">
      <dgm:prSet phldrT="[文本]"/>
      <dgm:spPr/>
      <dgm:t>
        <a:bodyPr/>
        <a:lstStyle/>
        <a:p>
          <a:r>
            <a:rPr lang="zh-CN" altLang="en-US" dirty="0"/>
            <a:t>大多数为不规则显晶集合体，一向伸长型常集合成晶簇状、纤维状、放射状；二向延展的常为集合成片状、鳞片状；三向常集合成粒状。</a:t>
          </a:r>
        </a:p>
      </dgm:t>
    </dgm:pt>
    <dgm:pt modelId="{5E27B4FB-CE83-7648-9B88-C2FD969BE62E}" type="parTrans" cxnId="{2EAD55E2-5C41-2341-94B8-023D39D05CC0}">
      <dgm:prSet/>
      <dgm:spPr/>
      <dgm:t>
        <a:bodyPr/>
        <a:lstStyle/>
        <a:p>
          <a:endParaRPr lang="zh-CN" altLang="en-US"/>
        </a:p>
      </dgm:t>
    </dgm:pt>
    <dgm:pt modelId="{6A0B3066-94D0-FC4A-AB07-297D4B5F18AA}" type="sibTrans" cxnId="{2EAD55E2-5C41-2341-94B8-023D39D05CC0}">
      <dgm:prSet/>
      <dgm:spPr/>
      <dgm:t>
        <a:bodyPr/>
        <a:lstStyle/>
        <a:p>
          <a:endParaRPr lang="zh-CN" altLang="en-US"/>
        </a:p>
      </dgm:t>
    </dgm:pt>
    <dgm:pt modelId="{308187A7-A146-F84E-ADF5-D46F504AC3E7}">
      <dgm:prSet phldrT="[文本]"/>
      <dgm:spPr/>
      <dgm:t>
        <a:bodyPr/>
        <a:lstStyle/>
        <a:p>
          <a:r>
            <a:rPr lang="zh-CN" altLang="en-US" dirty="0"/>
            <a:t>规则的连生体有</a:t>
          </a:r>
          <a:r>
            <a:rPr lang="en-US" altLang="zh-CN" dirty="0"/>
            <a:t>3</a:t>
          </a:r>
          <a:r>
            <a:rPr lang="zh-CN" altLang="en-US" dirty="0"/>
            <a:t>种，双晶、平行连生和浮生。</a:t>
          </a:r>
        </a:p>
      </dgm:t>
    </dgm:pt>
    <dgm:pt modelId="{77A22769-1870-154F-A65E-8FCBCB84E935}" type="parTrans" cxnId="{C901F02D-F80A-D948-93E7-E8F90ADEA42E}">
      <dgm:prSet/>
      <dgm:spPr/>
      <dgm:t>
        <a:bodyPr/>
        <a:lstStyle/>
        <a:p>
          <a:endParaRPr lang="zh-CN" altLang="en-US"/>
        </a:p>
      </dgm:t>
    </dgm:pt>
    <dgm:pt modelId="{21AB23E9-2A4B-E840-B118-8E8656E2D83C}" type="sibTrans" cxnId="{C901F02D-F80A-D948-93E7-E8F90ADEA42E}">
      <dgm:prSet/>
      <dgm:spPr/>
      <dgm:t>
        <a:bodyPr/>
        <a:lstStyle/>
        <a:p>
          <a:endParaRPr lang="zh-CN" altLang="en-US"/>
        </a:p>
      </dgm:t>
    </dgm:pt>
    <dgm:pt modelId="{170E7DAB-B17D-0546-A37F-E2ACB246DF42}">
      <dgm:prSet phldrT="[文本]"/>
      <dgm:spPr/>
      <dgm:t>
        <a:bodyPr/>
        <a:lstStyle/>
        <a:p>
          <a:r>
            <a:rPr lang="zh-CN" altLang="en-US" dirty="0"/>
            <a:t>隐晶质常成鲕状、肾状、钟乳状。</a:t>
          </a:r>
        </a:p>
      </dgm:t>
    </dgm:pt>
    <dgm:pt modelId="{1BA21E58-FC24-C648-9485-858D91F1313D}" type="parTrans" cxnId="{6AA16A41-6C6E-1F4F-84B2-53052BF8DDF5}">
      <dgm:prSet/>
      <dgm:spPr/>
      <dgm:t>
        <a:bodyPr/>
        <a:lstStyle/>
        <a:p>
          <a:endParaRPr lang="zh-CN" altLang="en-US"/>
        </a:p>
      </dgm:t>
    </dgm:pt>
    <dgm:pt modelId="{E8FDE598-45B8-8648-8C38-494AA72A9684}" type="sibTrans" cxnId="{6AA16A41-6C6E-1F4F-84B2-53052BF8DDF5}">
      <dgm:prSet/>
      <dgm:spPr/>
      <dgm:t>
        <a:bodyPr/>
        <a:lstStyle/>
        <a:p>
          <a:endParaRPr lang="zh-CN" altLang="en-US"/>
        </a:p>
      </dgm:t>
    </dgm:pt>
    <dgm:pt modelId="{8B47976B-5C07-3448-A1CF-818D2151948B}">
      <dgm:prSet phldrT="[文本]"/>
      <dgm:spPr/>
      <dgm:t>
        <a:bodyPr/>
        <a:lstStyle/>
        <a:p>
          <a:r>
            <a:rPr lang="zh-CN" altLang="en-US" dirty="0"/>
            <a:t>化学成分相同的物质，在不同的温度、压力等地质条件下，仍可以形成不同的晶体结构，从而成为不同的矿物，这种现象称为同质多象。</a:t>
          </a:r>
        </a:p>
      </dgm:t>
    </dgm:pt>
    <dgm:pt modelId="{2FB1C837-73F4-3247-9986-C6CBA50D10A6}" type="parTrans" cxnId="{15E03267-C592-1C44-B106-3241A6F68FC2}">
      <dgm:prSet/>
      <dgm:spPr/>
      <dgm:t>
        <a:bodyPr/>
        <a:lstStyle/>
        <a:p>
          <a:endParaRPr lang="zh-CN" altLang="en-US"/>
        </a:p>
      </dgm:t>
    </dgm:pt>
    <dgm:pt modelId="{D8556B38-B556-6B4A-9079-B82A50AD2A96}" type="sibTrans" cxnId="{15E03267-C592-1C44-B106-3241A6F68FC2}">
      <dgm:prSet/>
      <dgm:spPr/>
      <dgm:t>
        <a:bodyPr/>
        <a:lstStyle/>
        <a:p>
          <a:endParaRPr lang="zh-CN" altLang="en-US"/>
        </a:p>
      </dgm:t>
    </dgm:pt>
    <dgm:pt modelId="{AEDE0807-6023-6141-A27E-B8FE343230C5}">
      <dgm:prSet phldrT="[文本]"/>
      <dgm:spPr/>
      <dgm:t>
        <a:bodyPr/>
        <a:lstStyle/>
        <a:p>
          <a:r>
            <a:rPr lang="zh-CN" altLang="en-US" dirty="0"/>
            <a:t>只有晶体才可能呈现单体。</a:t>
          </a:r>
        </a:p>
      </dgm:t>
    </dgm:pt>
    <dgm:pt modelId="{E5065F68-FB39-5048-A2DB-46CF2BC84445}" type="parTrans" cxnId="{6746A475-7028-DA4A-A404-A5A179840882}">
      <dgm:prSet/>
      <dgm:spPr/>
    </dgm:pt>
    <dgm:pt modelId="{F265D77E-C3A3-7147-8F9B-D08F54ABB382}" type="sibTrans" cxnId="{6746A475-7028-DA4A-A404-A5A179840882}">
      <dgm:prSet/>
      <dgm:spPr/>
    </dgm:pt>
    <dgm:pt modelId="{7EB243A1-D424-EC40-A28C-C9B53954D63D}" type="pres">
      <dgm:prSet presAssocID="{E4D458C6-E485-774B-B9BE-3B041AE4B308}" presName="Name0" presStyleCnt="0">
        <dgm:presLayoutVars>
          <dgm:dir/>
          <dgm:animLvl val="lvl"/>
          <dgm:resizeHandles val="exact"/>
        </dgm:presLayoutVars>
      </dgm:prSet>
      <dgm:spPr/>
    </dgm:pt>
    <dgm:pt modelId="{18C61B2C-2CF1-804E-ACFB-172788217685}" type="pres">
      <dgm:prSet presAssocID="{0D9197B9-156C-8E43-B9A3-E8CAC1391CDF}" presName="composite" presStyleCnt="0"/>
      <dgm:spPr/>
    </dgm:pt>
    <dgm:pt modelId="{A692553F-BE2C-9641-816F-9ECD47FA7133}" type="pres">
      <dgm:prSet presAssocID="{0D9197B9-156C-8E43-B9A3-E8CAC1391CDF}" presName="parTx" presStyleLbl="alignNode1" presStyleIdx="0" presStyleCnt="3">
        <dgm:presLayoutVars>
          <dgm:chMax val="0"/>
          <dgm:chPref val="0"/>
          <dgm:bulletEnabled val="1"/>
        </dgm:presLayoutVars>
      </dgm:prSet>
      <dgm:spPr/>
    </dgm:pt>
    <dgm:pt modelId="{413C46FC-BCBE-8040-A7F4-1623595E3FD0}" type="pres">
      <dgm:prSet presAssocID="{0D9197B9-156C-8E43-B9A3-E8CAC1391CDF}" presName="desTx" presStyleLbl="alignAccFollowNode1" presStyleIdx="0" presStyleCnt="3">
        <dgm:presLayoutVars>
          <dgm:bulletEnabled val="1"/>
        </dgm:presLayoutVars>
      </dgm:prSet>
      <dgm:spPr/>
    </dgm:pt>
    <dgm:pt modelId="{F21A8F31-0BFC-0441-92C1-5F7C7AA610F6}" type="pres">
      <dgm:prSet presAssocID="{867EA5D5-160D-9B4B-BF34-7208F566F27C}" presName="space" presStyleCnt="0"/>
      <dgm:spPr/>
    </dgm:pt>
    <dgm:pt modelId="{1FAEAED6-162E-054E-9CC9-BFB445E87A76}" type="pres">
      <dgm:prSet presAssocID="{E4A86C82-033C-F144-9CEA-F759D0ACBA5B}" presName="composite" presStyleCnt="0"/>
      <dgm:spPr/>
    </dgm:pt>
    <dgm:pt modelId="{41D26716-085D-AE4B-8629-26F9BF17062D}" type="pres">
      <dgm:prSet presAssocID="{E4A86C82-033C-F144-9CEA-F759D0ACBA5B}" presName="parTx" presStyleLbl="alignNode1" presStyleIdx="1" presStyleCnt="3">
        <dgm:presLayoutVars>
          <dgm:chMax val="0"/>
          <dgm:chPref val="0"/>
          <dgm:bulletEnabled val="1"/>
        </dgm:presLayoutVars>
      </dgm:prSet>
      <dgm:spPr/>
    </dgm:pt>
    <dgm:pt modelId="{E6E0DCA8-722C-3E45-A312-B509791C3227}" type="pres">
      <dgm:prSet presAssocID="{E4A86C82-033C-F144-9CEA-F759D0ACBA5B}" presName="desTx" presStyleLbl="alignAccFollowNode1" presStyleIdx="1" presStyleCnt="3">
        <dgm:presLayoutVars>
          <dgm:bulletEnabled val="1"/>
        </dgm:presLayoutVars>
      </dgm:prSet>
      <dgm:spPr/>
    </dgm:pt>
    <dgm:pt modelId="{A39331F9-3B45-D149-AFD7-F8F6E1745FC0}" type="pres">
      <dgm:prSet presAssocID="{24378A42-DBC0-A446-BD38-262DAA05F2F5}" presName="space" presStyleCnt="0"/>
      <dgm:spPr/>
    </dgm:pt>
    <dgm:pt modelId="{CD933FF0-809E-3746-83ED-DA5797544BBF}" type="pres">
      <dgm:prSet presAssocID="{42589CC4-0DC6-D843-ADFC-BA49697A9455}" presName="composite" presStyleCnt="0"/>
      <dgm:spPr/>
    </dgm:pt>
    <dgm:pt modelId="{3A96BD08-EBA4-1544-ABD2-7061191F2AB6}" type="pres">
      <dgm:prSet presAssocID="{42589CC4-0DC6-D843-ADFC-BA49697A9455}" presName="parTx" presStyleLbl="alignNode1" presStyleIdx="2" presStyleCnt="3">
        <dgm:presLayoutVars>
          <dgm:chMax val="0"/>
          <dgm:chPref val="0"/>
          <dgm:bulletEnabled val="1"/>
        </dgm:presLayoutVars>
      </dgm:prSet>
      <dgm:spPr/>
    </dgm:pt>
    <dgm:pt modelId="{4490F9E4-69D4-E946-A2D3-B546252463A3}" type="pres">
      <dgm:prSet presAssocID="{42589CC4-0DC6-D843-ADFC-BA49697A9455}" presName="desTx" presStyleLbl="alignAccFollowNode1" presStyleIdx="2" presStyleCnt="3">
        <dgm:presLayoutVars>
          <dgm:bulletEnabled val="1"/>
        </dgm:presLayoutVars>
      </dgm:prSet>
      <dgm:spPr/>
    </dgm:pt>
  </dgm:ptLst>
  <dgm:cxnLst>
    <dgm:cxn modelId="{AA56A106-9DBE-8A46-ABAD-CE4155E1213A}" srcId="{E4D458C6-E485-774B-B9BE-3B041AE4B308}" destId="{42589CC4-0DC6-D843-ADFC-BA49697A9455}" srcOrd="2" destOrd="0" parTransId="{761E22F2-A06D-A548-9367-B85925B6ED75}" sibTransId="{FD075CB6-D9C7-0048-B080-0A4B4D6AF1CE}"/>
    <dgm:cxn modelId="{98A9AA14-371F-114C-BA85-C3BA20CCE2A9}" type="presOf" srcId="{170E7DAB-B17D-0546-A37F-E2ACB246DF42}" destId="{4490F9E4-69D4-E946-A2D3-B546252463A3}" srcOrd="0" destOrd="5" presId="urn:microsoft.com/office/officeart/2005/8/layout/hList1"/>
    <dgm:cxn modelId="{1A34DB18-8F46-6D4D-98F3-C005B2423CDD}" srcId="{0D9197B9-156C-8E43-B9A3-E8CAC1391CDF}" destId="{7B753968-B2AE-6F4E-9E4A-1A137FBF9C00}" srcOrd="2" destOrd="0" parTransId="{7FBEF667-D6B1-3843-A95F-838B138713DB}" sibTransId="{8AD8E1A9-DA80-0C41-A11B-4B9CFC2E50DB}"/>
    <dgm:cxn modelId="{94955519-8507-0D42-8558-5F525EEC1A57}" type="presOf" srcId="{AEDE0807-6023-6141-A27E-B8FE343230C5}" destId="{E6E0DCA8-722C-3E45-A312-B509791C3227}" srcOrd="0" destOrd="1" presId="urn:microsoft.com/office/officeart/2005/8/layout/hList1"/>
    <dgm:cxn modelId="{82DF601A-3D0A-1A45-9DD4-5CB591381C80}" srcId="{42589CC4-0DC6-D843-ADFC-BA49697A9455}" destId="{215A6262-EA9F-AA47-866D-55F1D725D819}" srcOrd="0" destOrd="0" parTransId="{A4682751-C7FE-1D47-9CA9-C631D40C7D5D}" sibTransId="{215E8B51-49E2-F44D-A910-1C737E002527}"/>
    <dgm:cxn modelId="{D37ACC1D-203B-EC47-967C-5DF72BF67B9F}" srcId="{E4D458C6-E485-774B-B9BE-3B041AE4B308}" destId="{E4A86C82-033C-F144-9CEA-F759D0ACBA5B}" srcOrd="1" destOrd="0" parTransId="{3AF3D36D-1086-A445-A5E1-7A60A279C39E}" sibTransId="{24378A42-DBC0-A446-BD38-262DAA05F2F5}"/>
    <dgm:cxn modelId="{61CD0120-DC8B-5948-9536-42B41A199AC5}" type="presOf" srcId="{032C80BE-E177-9D42-A89D-7ECB387992A6}" destId="{E6E0DCA8-722C-3E45-A312-B509791C3227}" srcOrd="0" destOrd="3" presId="urn:microsoft.com/office/officeart/2005/8/layout/hList1"/>
    <dgm:cxn modelId="{5446D023-AEC3-E443-8C24-91EF97F9C9FF}" type="presOf" srcId="{D7217CD0-1830-7848-BDB8-783F84E654EB}" destId="{413C46FC-BCBE-8040-A7F4-1623595E3FD0}" srcOrd="0" destOrd="3" presId="urn:microsoft.com/office/officeart/2005/8/layout/hList1"/>
    <dgm:cxn modelId="{8E775025-6661-6248-B0C8-88A4DD4134FA}" type="presOf" srcId="{E4D458C6-E485-774B-B9BE-3B041AE4B308}" destId="{7EB243A1-D424-EC40-A28C-C9B53954D63D}" srcOrd="0" destOrd="0" presId="urn:microsoft.com/office/officeart/2005/8/layout/hList1"/>
    <dgm:cxn modelId="{C901F02D-F80A-D948-93E7-E8F90ADEA42E}" srcId="{42589CC4-0DC6-D843-ADFC-BA49697A9455}" destId="{308187A7-A146-F84E-ADF5-D46F504AC3E7}" srcOrd="4" destOrd="0" parTransId="{77A22769-1870-154F-A65E-8FCBCB84E935}" sibTransId="{21AB23E9-2A4B-E840-B118-8E8656E2D83C}"/>
    <dgm:cxn modelId="{24F5A13E-3E90-7843-936F-49F95721E980}" srcId="{E4A86C82-033C-F144-9CEA-F759D0ACBA5B}" destId="{B4D0E9F6-87BC-334A-B543-71AF237B5175}" srcOrd="0" destOrd="0" parTransId="{D18156B6-6E6E-7240-8A5F-BF55BA27CB7E}" sibTransId="{D681BF09-98D9-504D-8AFC-1436175E0340}"/>
    <dgm:cxn modelId="{6AA16A41-6C6E-1F4F-84B2-53052BF8DDF5}" srcId="{42589CC4-0DC6-D843-ADFC-BA49697A9455}" destId="{170E7DAB-B17D-0546-A37F-E2ACB246DF42}" srcOrd="5" destOrd="0" parTransId="{1BA21E58-FC24-C648-9485-858D91F1313D}" sibTransId="{E8FDE598-45B8-8648-8C38-494AA72A9684}"/>
    <dgm:cxn modelId="{15A56D56-9D72-B245-A3F3-075DDD430FD9}" type="presOf" srcId="{7B753968-B2AE-6F4E-9E4A-1A137FBF9C00}" destId="{413C46FC-BCBE-8040-A7F4-1623595E3FD0}" srcOrd="0" destOrd="2" presId="urn:microsoft.com/office/officeart/2005/8/layout/hList1"/>
    <dgm:cxn modelId="{2675FB5E-F09F-F447-9BD1-AC735FE33DE2}" srcId="{E4A86C82-033C-F144-9CEA-F759D0ACBA5B}" destId="{032C80BE-E177-9D42-A89D-7ECB387992A6}" srcOrd="3" destOrd="0" parTransId="{1F43C57B-D212-A841-B9E6-AEE473AB5FFB}" sibTransId="{F5D96C78-6C98-B64C-BC53-8615CEDF94ED}"/>
    <dgm:cxn modelId="{15E03267-C592-1C44-B106-3241A6F68FC2}" srcId="{0D9197B9-156C-8E43-B9A3-E8CAC1391CDF}" destId="{8B47976B-5C07-3448-A1CF-818D2151948B}" srcOrd="4" destOrd="0" parTransId="{2FB1C837-73F4-3247-9986-C6CBA50D10A6}" sibTransId="{D8556B38-B556-6B4A-9079-B82A50AD2A96}"/>
    <dgm:cxn modelId="{28D6B86B-05F5-A848-B79D-DF16A2878D92}" type="presOf" srcId="{61B5D6BB-52CA-7245-94F9-2AF5A06275AA}" destId="{4490F9E4-69D4-E946-A2D3-B546252463A3}" srcOrd="0" destOrd="2" presId="urn:microsoft.com/office/officeart/2005/8/layout/hList1"/>
    <dgm:cxn modelId="{2B5C0C70-B99B-2547-B1C1-6A9585D3CF6F}" type="presOf" srcId="{B832AC38-19F1-624E-8C4D-E173377BDDB4}" destId="{4490F9E4-69D4-E946-A2D3-B546252463A3}" srcOrd="0" destOrd="1" presId="urn:microsoft.com/office/officeart/2005/8/layout/hList1"/>
    <dgm:cxn modelId="{6746A475-7028-DA4A-A404-A5A179840882}" srcId="{E4A86C82-033C-F144-9CEA-F759D0ACBA5B}" destId="{AEDE0807-6023-6141-A27E-B8FE343230C5}" srcOrd="1" destOrd="0" parTransId="{E5065F68-FB39-5048-A2DB-46CF2BC84445}" sibTransId="{F265D77E-C3A3-7147-8F9B-D08F54ABB382}"/>
    <dgm:cxn modelId="{315A5B79-47D6-8949-BAB2-1CBB358E197F}" srcId="{E4A86C82-033C-F144-9CEA-F759D0ACBA5B}" destId="{E08B9864-F4DA-7446-A8EA-469FB4E3A12F}" srcOrd="2" destOrd="0" parTransId="{3F3BBF2C-5657-4840-897C-8B80FF34146B}" sibTransId="{84CAAD51-1760-A14C-BD44-3FF17DD9F92A}"/>
    <dgm:cxn modelId="{FA51717F-3E92-1F41-A420-0168B6F61461}" type="presOf" srcId="{E08B9864-F4DA-7446-A8EA-469FB4E3A12F}" destId="{E6E0DCA8-722C-3E45-A312-B509791C3227}" srcOrd="0" destOrd="2" presId="urn:microsoft.com/office/officeart/2005/8/layout/hList1"/>
    <dgm:cxn modelId="{B1973682-D990-324A-9C60-AA0E302B69AE}" srcId="{42589CC4-0DC6-D843-ADFC-BA49697A9455}" destId="{61B5D6BB-52CA-7245-94F9-2AF5A06275AA}" srcOrd="2" destOrd="0" parTransId="{108BAA04-BFA4-D349-8FEF-8828D076C1D2}" sibTransId="{F43D7F72-2646-DA42-A25D-32260FA8AE58}"/>
    <dgm:cxn modelId="{A4AF6282-BF32-CA40-9CE7-8A601DA99A85}" srcId="{42589CC4-0DC6-D843-ADFC-BA49697A9455}" destId="{B832AC38-19F1-624E-8C4D-E173377BDDB4}" srcOrd="1" destOrd="0" parTransId="{0D0F3F20-C6AB-C847-85DC-FB96CCAEA27A}" sibTransId="{0CCBFE66-16F9-8840-87F5-0379EDA592A5}"/>
    <dgm:cxn modelId="{EC3EBA90-EE54-E242-A46C-0A783613F2EF}" srcId="{0D9197B9-156C-8E43-B9A3-E8CAC1391CDF}" destId="{1B35DFE3-4FFC-AA41-AE62-4E269A490EAE}" srcOrd="0" destOrd="0" parTransId="{0B147247-2FEB-4B48-BE20-BF5A7FECF7ED}" sibTransId="{84623C39-9243-DC4B-9C25-3488B8B65785}"/>
    <dgm:cxn modelId="{4256639B-2D22-6E4D-ACE7-3BE0A3EDA9CF}" type="presOf" srcId="{215A6262-EA9F-AA47-866D-55F1D725D819}" destId="{4490F9E4-69D4-E946-A2D3-B546252463A3}" srcOrd="0" destOrd="0" presId="urn:microsoft.com/office/officeart/2005/8/layout/hList1"/>
    <dgm:cxn modelId="{41DF9DBC-BF81-8343-907D-FF71358FEB47}" srcId="{0D9197B9-156C-8E43-B9A3-E8CAC1391CDF}" destId="{10DDA2CB-D641-A544-9948-9D23A9CF3CA7}" srcOrd="1" destOrd="0" parTransId="{3121E2F6-2C6D-5144-BE54-5E66F25F63D3}" sibTransId="{8059ED2C-40C5-ED41-8522-C3BB6430A3F0}"/>
    <dgm:cxn modelId="{291CCFC8-5B1A-7849-BCAC-A9D1595A4189}" type="presOf" srcId="{8B47976B-5C07-3448-A1CF-818D2151948B}" destId="{413C46FC-BCBE-8040-A7F4-1623595E3FD0}" srcOrd="0" destOrd="4" presId="urn:microsoft.com/office/officeart/2005/8/layout/hList1"/>
    <dgm:cxn modelId="{6482EBCB-74FF-C94B-A177-25C718D2A6E6}" type="presOf" srcId="{E4A86C82-033C-F144-9CEA-F759D0ACBA5B}" destId="{41D26716-085D-AE4B-8629-26F9BF17062D}" srcOrd="0" destOrd="0" presId="urn:microsoft.com/office/officeart/2005/8/layout/hList1"/>
    <dgm:cxn modelId="{B1F0A0D2-64E6-B045-9527-4D2031ACB92E}" type="presOf" srcId="{42589CC4-0DC6-D843-ADFC-BA49697A9455}" destId="{3A96BD08-EBA4-1544-ABD2-7061191F2AB6}" srcOrd="0" destOrd="0" presId="urn:microsoft.com/office/officeart/2005/8/layout/hList1"/>
    <dgm:cxn modelId="{166003D3-96A5-D04A-BB45-1DF7C944210F}" type="presOf" srcId="{21007748-2EAF-5248-A06E-5C1A11041032}" destId="{4490F9E4-69D4-E946-A2D3-B546252463A3}" srcOrd="0" destOrd="3" presId="urn:microsoft.com/office/officeart/2005/8/layout/hList1"/>
    <dgm:cxn modelId="{B1CAB2D7-13E6-6344-8A14-6321DD691A98}" type="presOf" srcId="{0D9197B9-156C-8E43-B9A3-E8CAC1391CDF}" destId="{A692553F-BE2C-9641-816F-9ECD47FA7133}" srcOrd="0" destOrd="0" presId="urn:microsoft.com/office/officeart/2005/8/layout/hList1"/>
    <dgm:cxn modelId="{912266DC-81D7-6546-89BF-44344F0F873C}" type="presOf" srcId="{1B35DFE3-4FFC-AA41-AE62-4E269A490EAE}" destId="{413C46FC-BCBE-8040-A7F4-1623595E3FD0}" srcOrd="0" destOrd="0" presId="urn:microsoft.com/office/officeart/2005/8/layout/hList1"/>
    <dgm:cxn modelId="{C97874DF-B19F-C446-99C3-CCAAB9702DE9}" srcId="{E4D458C6-E485-774B-B9BE-3B041AE4B308}" destId="{0D9197B9-156C-8E43-B9A3-E8CAC1391CDF}" srcOrd="0" destOrd="0" parTransId="{8FA29A7E-9718-3D4F-AC27-BCC131DF4DEA}" sibTransId="{867EA5D5-160D-9B4B-BF34-7208F566F27C}"/>
    <dgm:cxn modelId="{2EAD55E2-5C41-2341-94B8-023D39D05CC0}" srcId="{42589CC4-0DC6-D843-ADFC-BA49697A9455}" destId="{21007748-2EAF-5248-A06E-5C1A11041032}" srcOrd="3" destOrd="0" parTransId="{5E27B4FB-CE83-7648-9B88-C2FD969BE62E}" sibTransId="{6A0B3066-94D0-FC4A-AB07-297D4B5F18AA}"/>
    <dgm:cxn modelId="{8CDB54E5-7DC3-6F45-9FA5-B055A45CAC4F}" type="presOf" srcId="{B4D0E9F6-87BC-334A-B543-71AF237B5175}" destId="{E6E0DCA8-722C-3E45-A312-B509791C3227}" srcOrd="0" destOrd="0" presId="urn:microsoft.com/office/officeart/2005/8/layout/hList1"/>
    <dgm:cxn modelId="{813098F4-F9F7-2645-8E20-396B084258EC}" type="presOf" srcId="{308187A7-A146-F84E-ADF5-D46F504AC3E7}" destId="{4490F9E4-69D4-E946-A2D3-B546252463A3}" srcOrd="0" destOrd="4" presId="urn:microsoft.com/office/officeart/2005/8/layout/hList1"/>
    <dgm:cxn modelId="{269C42F6-4385-3448-AD0A-BA25AF5605E0}" srcId="{0D9197B9-156C-8E43-B9A3-E8CAC1391CDF}" destId="{D7217CD0-1830-7848-BDB8-783F84E654EB}" srcOrd="3" destOrd="0" parTransId="{CE45ABCC-A94D-EF4A-8144-7134116D8ADD}" sibTransId="{02AC8D97-95AF-1646-AB13-A96DB923ACC2}"/>
    <dgm:cxn modelId="{137113FD-AE3D-0945-9680-C8EAE35E0D09}" type="presOf" srcId="{10DDA2CB-D641-A544-9948-9D23A9CF3CA7}" destId="{413C46FC-BCBE-8040-A7F4-1623595E3FD0}" srcOrd="0" destOrd="1" presId="urn:microsoft.com/office/officeart/2005/8/layout/hList1"/>
    <dgm:cxn modelId="{962FB3F0-573E-6E45-A013-59FA77E1F3C0}" type="presParOf" srcId="{7EB243A1-D424-EC40-A28C-C9B53954D63D}" destId="{18C61B2C-2CF1-804E-ACFB-172788217685}" srcOrd="0" destOrd="0" presId="urn:microsoft.com/office/officeart/2005/8/layout/hList1"/>
    <dgm:cxn modelId="{7EE2B0FC-8448-5148-9A28-7956E783E531}" type="presParOf" srcId="{18C61B2C-2CF1-804E-ACFB-172788217685}" destId="{A692553F-BE2C-9641-816F-9ECD47FA7133}" srcOrd="0" destOrd="0" presId="urn:microsoft.com/office/officeart/2005/8/layout/hList1"/>
    <dgm:cxn modelId="{D2EF82F4-EE94-3441-B927-DB27998F2A9A}" type="presParOf" srcId="{18C61B2C-2CF1-804E-ACFB-172788217685}" destId="{413C46FC-BCBE-8040-A7F4-1623595E3FD0}" srcOrd="1" destOrd="0" presId="urn:microsoft.com/office/officeart/2005/8/layout/hList1"/>
    <dgm:cxn modelId="{307FB662-0D30-324E-B72B-86678ABA9BDA}" type="presParOf" srcId="{7EB243A1-D424-EC40-A28C-C9B53954D63D}" destId="{F21A8F31-0BFC-0441-92C1-5F7C7AA610F6}" srcOrd="1" destOrd="0" presId="urn:microsoft.com/office/officeart/2005/8/layout/hList1"/>
    <dgm:cxn modelId="{BD95118E-CF65-BD48-919F-BF62028814A7}" type="presParOf" srcId="{7EB243A1-D424-EC40-A28C-C9B53954D63D}" destId="{1FAEAED6-162E-054E-9CC9-BFB445E87A76}" srcOrd="2" destOrd="0" presId="urn:microsoft.com/office/officeart/2005/8/layout/hList1"/>
    <dgm:cxn modelId="{CAA1B8D6-E85E-3147-8BC7-EF13C12C9A2A}" type="presParOf" srcId="{1FAEAED6-162E-054E-9CC9-BFB445E87A76}" destId="{41D26716-085D-AE4B-8629-26F9BF17062D}" srcOrd="0" destOrd="0" presId="urn:microsoft.com/office/officeart/2005/8/layout/hList1"/>
    <dgm:cxn modelId="{16EBC2C6-85D5-B04B-956F-F4CB9A645989}" type="presParOf" srcId="{1FAEAED6-162E-054E-9CC9-BFB445E87A76}" destId="{E6E0DCA8-722C-3E45-A312-B509791C3227}" srcOrd="1" destOrd="0" presId="urn:microsoft.com/office/officeart/2005/8/layout/hList1"/>
    <dgm:cxn modelId="{71B2FE3C-BBDA-AA47-B066-67D67C9634E8}" type="presParOf" srcId="{7EB243A1-D424-EC40-A28C-C9B53954D63D}" destId="{A39331F9-3B45-D149-AFD7-F8F6E1745FC0}" srcOrd="3" destOrd="0" presId="urn:microsoft.com/office/officeart/2005/8/layout/hList1"/>
    <dgm:cxn modelId="{098B86B7-C090-2344-ABD4-24B7BFCD3F95}" type="presParOf" srcId="{7EB243A1-D424-EC40-A28C-C9B53954D63D}" destId="{CD933FF0-809E-3746-83ED-DA5797544BBF}" srcOrd="4" destOrd="0" presId="urn:microsoft.com/office/officeart/2005/8/layout/hList1"/>
    <dgm:cxn modelId="{4648BCB0-2CC5-B84A-B099-606FEBC20EAF}" type="presParOf" srcId="{CD933FF0-809E-3746-83ED-DA5797544BBF}" destId="{3A96BD08-EBA4-1544-ABD2-7061191F2AB6}" srcOrd="0" destOrd="0" presId="urn:microsoft.com/office/officeart/2005/8/layout/hList1"/>
    <dgm:cxn modelId="{0648AF91-D191-4842-998E-2FE6386AB9BC}" type="presParOf" srcId="{CD933FF0-809E-3746-83ED-DA5797544BBF}" destId="{4490F9E4-69D4-E946-A2D3-B546252463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28DAA8-026D-4E47-8415-000C036F9758}" type="doc">
      <dgm:prSet loTypeId="urn:microsoft.com/office/officeart/2005/8/layout/list1#54" loCatId="" qsTypeId="urn:microsoft.com/office/officeart/2005/8/quickstyle/simple1#122" qsCatId="simple" csTypeId="urn:microsoft.com/office/officeart/2005/8/colors/accent1_2#78" csCatId="accent1" phldr="1"/>
      <dgm:spPr/>
      <dgm:t>
        <a:bodyPr/>
        <a:lstStyle/>
        <a:p>
          <a:endParaRPr lang="zh-CN" altLang="en-US"/>
        </a:p>
      </dgm:t>
    </dgm:pt>
    <dgm:pt modelId="{EE91001F-A466-A144-AF83-6EB34EB22103}">
      <dgm:prSet phldrT="[文本]"/>
      <dgm:spPr/>
      <dgm:t>
        <a:bodyPr/>
        <a:lstStyle/>
        <a:p>
          <a:r>
            <a:rPr lang="zh-CN" altLang="en-US" dirty="0"/>
            <a:t>矿物的光学性质</a:t>
          </a:r>
        </a:p>
      </dgm:t>
    </dgm:pt>
    <dgm:pt modelId="{6488525B-06C7-9741-ACCA-14C0763CAAFB}" type="parTrans" cxnId="{95293FF9-86FC-5F40-9822-62DC36CCF4C2}">
      <dgm:prSet/>
      <dgm:spPr/>
      <dgm:t>
        <a:bodyPr/>
        <a:lstStyle/>
        <a:p>
          <a:endParaRPr lang="zh-CN" altLang="en-US"/>
        </a:p>
      </dgm:t>
    </dgm:pt>
    <dgm:pt modelId="{14718A7B-6D35-584E-8643-638D2E8F699A}" type="sibTrans" cxnId="{95293FF9-86FC-5F40-9822-62DC36CCF4C2}">
      <dgm:prSet/>
      <dgm:spPr/>
      <dgm:t>
        <a:bodyPr/>
        <a:lstStyle/>
        <a:p>
          <a:endParaRPr lang="zh-CN" altLang="en-US"/>
        </a:p>
      </dgm:t>
    </dgm:pt>
    <dgm:pt modelId="{99F3D164-B291-7C47-BB92-994DD2C3CD42}">
      <dgm:prSet phldrT="[文本]"/>
      <dgm:spPr/>
      <dgm:t>
        <a:bodyPr/>
        <a:lstStyle/>
        <a:p>
          <a:r>
            <a:rPr lang="zh-CN" altLang="en-US" dirty="0"/>
            <a:t>矿物的力学性质</a:t>
          </a:r>
        </a:p>
      </dgm:t>
    </dgm:pt>
    <dgm:pt modelId="{D9C0F25A-B250-2B4F-B7B0-99E2FE9AD4F3}" type="parTrans" cxnId="{D6F5DA08-C7F3-6F48-8BC0-010A7537D2BD}">
      <dgm:prSet/>
      <dgm:spPr/>
      <dgm:t>
        <a:bodyPr/>
        <a:lstStyle/>
        <a:p>
          <a:endParaRPr lang="zh-CN" altLang="en-US"/>
        </a:p>
      </dgm:t>
    </dgm:pt>
    <dgm:pt modelId="{88FA21AD-B32A-9B4F-A823-9710099F1CED}" type="sibTrans" cxnId="{D6F5DA08-C7F3-6F48-8BC0-010A7537D2BD}">
      <dgm:prSet/>
      <dgm:spPr/>
      <dgm:t>
        <a:bodyPr/>
        <a:lstStyle/>
        <a:p>
          <a:endParaRPr lang="zh-CN" altLang="en-US"/>
        </a:p>
      </dgm:t>
    </dgm:pt>
    <dgm:pt modelId="{2BDA8479-CDD3-5C4B-B854-4DB2EC7E397D}">
      <dgm:prSet phldrT="[文本]"/>
      <dgm:spPr/>
      <dgm:t>
        <a:bodyPr/>
        <a:lstStyle/>
        <a:p>
          <a:r>
            <a:rPr lang="zh-CN" altLang="en-US" dirty="0"/>
            <a:t>矿物的其他性质</a:t>
          </a:r>
        </a:p>
      </dgm:t>
    </dgm:pt>
    <dgm:pt modelId="{3D9F549E-3A2D-9D4B-AF84-2073AAD27AE3}" type="parTrans" cxnId="{F5253B63-1AD7-8343-A20F-3174C5569F38}">
      <dgm:prSet/>
      <dgm:spPr/>
      <dgm:t>
        <a:bodyPr/>
        <a:lstStyle/>
        <a:p>
          <a:endParaRPr lang="zh-CN" altLang="en-US"/>
        </a:p>
      </dgm:t>
    </dgm:pt>
    <dgm:pt modelId="{2CE9BE8C-33CA-7848-AA08-21FD02246938}" type="sibTrans" cxnId="{F5253B63-1AD7-8343-A20F-3174C5569F38}">
      <dgm:prSet/>
      <dgm:spPr/>
      <dgm:t>
        <a:bodyPr/>
        <a:lstStyle/>
        <a:p>
          <a:endParaRPr lang="zh-CN" altLang="en-US"/>
        </a:p>
      </dgm:t>
    </dgm:pt>
    <dgm:pt modelId="{F8BB0611-AFE3-1A4A-88EB-E0237D7D3A2C}" type="pres">
      <dgm:prSet presAssocID="{7D28DAA8-026D-4E47-8415-000C036F9758}" presName="linear" presStyleCnt="0">
        <dgm:presLayoutVars>
          <dgm:dir/>
          <dgm:animLvl val="lvl"/>
          <dgm:resizeHandles val="exact"/>
        </dgm:presLayoutVars>
      </dgm:prSet>
      <dgm:spPr/>
    </dgm:pt>
    <dgm:pt modelId="{0A7AF378-5316-EC48-95E1-D7D782195ABF}" type="pres">
      <dgm:prSet presAssocID="{EE91001F-A466-A144-AF83-6EB34EB22103}" presName="parentLin" presStyleCnt="0"/>
      <dgm:spPr/>
    </dgm:pt>
    <dgm:pt modelId="{E00F8D62-B7C4-F54E-84B7-5452A2C8A561}" type="pres">
      <dgm:prSet presAssocID="{EE91001F-A466-A144-AF83-6EB34EB22103}" presName="parentLeftMargin" presStyleLbl="node1" presStyleIdx="0" presStyleCnt="3"/>
      <dgm:spPr/>
    </dgm:pt>
    <dgm:pt modelId="{4BF23C45-0D9C-CA4E-9046-7A1648E1E87A}" type="pres">
      <dgm:prSet presAssocID="{EE91001F-A466-A144-AF83-6EB34EB22103}" presName="parentText" presStyleLbl="node1" presStyleIdx="0" presStyleCnt="3">
        <dgm:presLayoutVars>
          <dgm:chMax val="0"/>
          <dgm:bulletEnabled val="1"/>
        </dgm:presLayoutVars>
      </dgm:prSet>
      <dgm:spPr/>
    </dgm:pt>
    <dgm:pt modelId="{C2BD6C08-B2A3-A84A-AF3B-57AEEBCE1500}" type="pres">
      <dgm:prSet presAssocID="{EE91001F-A466-A144-AF83-6EB34EB22103}" presName="negativeSpace" presStyleCnt="0"/>
      <dgm:spPr/>
    </dgm:pt>
    <dgm:pt modelId="{2C69DABC-9639-934F-A277-AD6805B3F728}" type="pres">
      <dgm:prSet presAssocID="{EE91001F-A466-A144-AF83-6EB34EB22103}" presName="childText" presStyleLbl="conFgAcc1" presStyleIdx="0" presStyleCnt="3">
        <dgm:presLayoutVars>
          <dgm:bulletEnabled val="1"/>
        </dgm:presLayoutVars>
      </dgm:prSet>
      <dgm:spPr/>
    </dgm:pt>
    <dgm:pt modelId="{43272098-0994-544F-AF51-67A07E95A76D}" type="pres">
      <dgm:prSet presAssocID="{14718A7B-6D35-584E-8643-638D2E8F699A}" presName="spaceBetweenRectangles" presStyleCnt="0"/>
      <dgm:spPr/>
    </dgm:pt>
    <dgm:pt modelId="{BD9EF5D4-3F38-754B-97EB-83B005C753A5}" type="pres">
      <dgm:prSet presAssocID="{99F3D164-B291-7C47-BB92-994DD2C3CD42}" presName="parentLin" presStyleCnt="0"/>
      <dgm:spPr/>
    </dgm:pt>
    <dgm:pt modelId="{1D3EF346-BF00-E84A-9945-27129280F3C3}" type="pres">
      <dgm:prSet presAssocID="{99F3D164-B291-7C47-BB92-994DD2C3CD42}" presName="parentLeftMargin" presStyleLbl="node1" presStyleIdx="0" presStyleCnt="3"/>
      <dgm:spPr/>
    </dgm:pt>
    <dgm:pt modelId="{834A35BC-5D2C-C842-BB68-F05566240E8B}" type="pres">
      <dgm:prSet presAssocID="{99F3D164-B291-7C47-BB92-994DD2C3CD42}" presName="parentText" presStyleLbl="node1" presStyleIdx="1" presStyleCnt="3">
        <dgm:presLayoutVars>
          <dgm:chMax val="0"/>
          <dgm:bulletEnabled val="1"/>
        </dgm:presLayoutVars>
      </dgm:prSet>
      <dgm:spPr/>
    </dgm:pt>
    <dgm:pt modelId="{F1BD9FF3-EF5B-4740-9C06-085E0E47F596}" type="pres">
      <dgm:prSet presAssocID="{99F3D164-B291-7C47-BB92-994DD2C3CD42}" presName="negativeSpace" presStyleCnt="0"/>
      <dgm:spPr/>
    </dgm:pt>
    <dgm:pt modelId="{6B0AA0E5-83F1-0941-90BE-FDA4EAE324A4}" type="pres">
      <dgm:prSet presAssocID="{99F3D164-B291-7C47-BB92-994DD2C3CD42}" presName="childText" presStyleLbl="conFgAcc1" presStyleIdx="1" presStyleCnt="3">
        <dgm:presLayoutVars>
          <dgm:bulletEnabled val="1"/>
        </dgm:presLayoutVars>
      </dgm:prSet>
      <dgm:spPr/>
    </dgm:pt>
    <dgm:pt modelId="{F67526E8-6CE0-D346-8833-BA20199714B6}" type="pres">
      <dgm:prSet presAssocID="{88FA21AD-B32A-9B4F-A823-9710099F1CED}" presName="spaceBetweenRectangles" presStyleCnt="0"/>
      <dgm:spPr/>
    </dgm:pt>
    <dgm:pt modelId="{016E1D9F-E0F7-174C-9BF5-067F9596091D}" type="pres">
      <dgm:prSet presAssocID="{2BDA8479-CDD3-5C4B-B854-4DB2EC7E397D}" presName="parentLin" presStyleCnt="0"/>
      <dgm:spPr/>
    </dgm:pt>
    <dgm:pt modelId="{3D40FE76-E2AE-D14B-800E-379557899116}" type="pres">
      <dgm:prSet presAssocID="{2BDA8479-CDD3-5C4B-B854-4DB2EC7E397D}" presName="parentLeftMargin" presStyleLbl="node1" presStyleIdx="1" presStyleCnt="3"/>
      <dgm:spPr/>
    </dgm:pt>
    <dgm:pt modelId="{C6F2CD02-0F68-2645-8383-C7235A7C8DB5}" type="pres">
      <dgm:prSet presAssocID="{2BDA8479-CDD3-5C4B-B854-4DB2EC7E397D}" presName="parentText" presStyleLbl="node1" presStyleIdx="2" presStyleCnt="3">
        <dgm:presLayoutVars>
          <dgm:chMax val="0"/>
          <dgm:bulletEnabled val="1"/>
        </dgm:presLayoutVars>
      </dgm:prSet>
      <dgm:spPr/>
    </dgm:pt>
    <dgm:pt modelId="{068A38A4-450E-094F-977C-ECB0C190A89C}" type="pres">
      <dgm:prSet presAssocID="{2BDA8479-CDD3-5C4B-B854-4DB2EC7E397D}" presName="negativeSpace" presStyleCnt="0"/>
      <dgm:spPr/>
    </dgm:pt>
    <dgm:pt modelId="{D758AE7F-7BC2-0B41-B0D5-CBD4A66E1017}" type="pres">
      <dgm:prSet presAssocID="{2BDA8479-CDD3-5C4B-B854-4DB2EC7E397D}" presName="childText" presStyleLbl="conFgAcc1" presStyleIdx="2" presStyleCnt="3">
        <dgm:presLayoutVars>
          <dgm:bulletEnabled val="1"/>
        </dgm:presLayoutVars>
      </dgm:prSet>
      <dgm:spPr/>
    </dgm:pt>
  </dgm:ptLst>
  <dgm:cxnLst>
    <dgm:cxn modelId="{D6F5DA08-C7F3-6F48-8BC0-010A7537D2BD}" srcId="{7D28DAA8-026D-4E47-8415-000C036F9758}" destId="{99F3D164-B291-7C47-BB92-994DD2C3CD42}" srcOrd="1" destOrd="0" parTransId="{D9C0F25A-B250-2B4F-B7B0-99E2FE9AD4F3}" sibTransId="{88FA21AD-B32A-9B4F-A823-9710099F1CED}"/>
    <dgm:cxn modelId="{AFC9BF11-C8B9-1642-B27A-601722CBEB3D}" type="presOf" srcId="{99F3D164-B291-7C47-BB92-994DD2C3CD42}" destId="{834A35BC-5D2C-C842-BB68-F05566240E8B}" srcOrd="1" destOrd="0" presId="urn:microsoft.com/office/officeart/2005/8/layout/list1#54"/>
    <dgm:cxn modelId="{0521342F-32F9-D74D-A6F7-527469FC3EAA}" type="presOf" srcId="{2BDA8479-CDD3-5C4B-B854-4DB2EC7E397D}" destId="{3D40FE76-E2AE-D14B-800E-379557899116}" srcOrd="0" destOrd="0" presId="urn:microsoft.com/office/officeart/2005/8/layout/list1#54"/>
    <dgm:cxn modelId="{C4C02D32-FCCD-1947-B6C3-D852066B339F}" type="presOf" srcId="{7D28DAA8-026D-4E47-8415-000C036F9758}" destId="{F8BB0611-AFE3-1A4A-88EB-E0237D7D3A2C}" srcOrd="0" destOrd="0" presId="urn:microsoft.com/office/officeart/2005/8/layout/list1#54"/>
    <dgm:cxn modelId="{F5253B63-1AD7-8343-A20F-3174C5569F38}" srcId="{7D28DAA8-026D-4E47-8415-000C036F9758}" destId="{2BDA8479-CDD3-5C4B-B854-4DB2EC7E397D}" srcOrd="2" destOrd="0" parTransId="{3D9F549E-3A2D-9D4B-AF84-2073AAD27AE3}" sibTransId="{2CE9BE8C-33CA-7848-AA08-21FD02246938}"/>
    <dgm:cxn modelId="{E4B6B494-CA0A-8244-A565-13444BC08CD3}" type="presOf" srcId="{99F3D164-B291-7C47-BB92-994DD2C3CD42}" destId="{1D3EF346-BF00-E84A-9945-27129280F3C3}" srcOrd="0" destOrd="0" presId="urn:microsoft.com/office/officeart/2005/8/layout/list1#54"/>
    <dgm:cxn modelId="{80E570B8-3C55-3D4B-8D70-5057B77527E2}" type="presOf" srcId="{2BDA8479-CDD3-5C4B-B854-4DB2EC7E397D}" destId="{C6F2CD02-0F68-2645-8383-C7235A7C8DB5}" srcOrd="1" destOrd="0" presId="urn:microsoft.com/office/officeart/2005/8/layout/list1#54"/>
    <dgm:cxn modelId="{935C42BF-20F7-F046-8D2B-5A9214B34759}" type="presOf" srcId="{EE91001F-A466-A144-AF83-6EB34EB22103}" destId="{E00F8D62-B7C4-F54E-84B7-5452A2C8A561}" srcOrd="0" destOrd="0" presId="urn:microsoft.com/office/officeart/2005/8/layout/list1#54"/>
    <dgm:cxn modelId="{54F7BCE6-045D-CD41-8F64-9644938BE415}" type="presOf" srcId="{EE91001F-A466-A144-AF83-6EB34EB22103}" destId="{4BF23C45-0D9C-CA4E-9046-7A1648E1E87A}" srcOrd="1" destOrd="0" presId="urn:microsoft.com/office/officeart/2005/8/layout/list1#54"/>
    <dgm:cxn modelId="{95293FF9-86FC-5F40-9822-62DC36CCF4C2}" srcId="{7D28DAA8-026D-4E47-8415-000C036F9758}" destId="{EE91001F-A466-A144-AF83-6EB34EB22103}" srcOrd="0" destOrd="0" parTransId="{6488525B-06C7-9741-ACCA-14C0763CAAFB}" sibTransId="{14718A7B-6D35-584E-8643-638D2E8F699A}"/>
    <dgm:cxn modelId="{35CCD6DF-21AE-904A-8602-C12C5DDBF6B5}" type="presParOf" srcId="{F8BB0611-AFE3-1A4A-88EB-E0237D7D3A2C}" destId="{0A7AF378-5316-EC48-95E1-D7D782195ABF}" srcOrd="0" destOrd="0" presId="urn:microsoft.com/office/officeart/2005/8/layout/list1#54"/>
    <dgm:cxn modelId="{06912CB2-6BC8-5D4E-A263-349254C3D080}" type="presParOf" srcId="{0A7AF378-5316-EC48-95E1-D7D782195ABF}" destId="{E00F8D62-B7C4-F54E-84B7-5452A2C8A561}" srcOrd="0" destOrd="0" presId="urn:microsoft.com/office/officeart/2005/8/layout/list1#54"/>
    <dgm:cxn modelId="{328C0C94-41C1-3D4C-955E-4BBF0DD85285}" type="presParOf" srcId="{0A7AF378-5316-EC48-95E1-D7D782195ABF}" destId="{4BF23C45-0D9C-CA4E-9046-7A1648E1E87A}" srcOrd="1" destOrd="0" presId="urn:microsoft.com/office/officeart/2005/8/layout/list1#54"/>
    <dgm:cxn modelId="{FD9BEAD6-E5EE-674E-85DE-EC1372CA38BC}" type="presParOf" srcId="{F8BB0611-AFE3-1A4A-88EB-E0237D7D3A2C}" destId="{C2BD6C08-B2A3-A84A-AF3B-57AEEBCE1500}" srcOrd="1" destOrd="0" presId="urn:microsoft.com/office/officeart/2005/8/layout/list1#54"/>
    <dgm:cxn modelId="{14072002-A5F7-F349-8739-80C8446E73F7}" type="presParOf" srcId="{F8BB0611-AFE3-1A4A-88EB-E0237D7D3A2C}" destId="{2C69DABC-9639-934F-A277-AD6805B3F728}" srcOrd="2" destOrd="0" presId="urn:microsoft.com/office/officeart/2005/8/layout/list1#54"/>
    <dgm:cxn modelId="{7D3F9BC1-89D2-CD4C-81E4-1CA2B3ED80CA}" type="presParOf" srcId="{F8BB0611-AFE3-1A4A-88EB-E0237D7D3A2C}" destId="{43272098-0994-544F-AF51-67A07E95A76D}" srcOrd="3" destOrd="0" presId="urn:microsoft.com/office/officeart/2005/8/layout/list1#54"/>
    <dgm:cxn modelId="{8F37025E-07DA-9F4D-9481-81FA5D17EE3E}" type="presParOf" srcId="{F8BB0611-AFE3-1A4A-88EB-E0237D7D3A2C}" destId="{BD9EF5D4-3F38-754B-97EB-83B005C753A5}" srcOrd="4" destOrd="0" presId="urn:microsoft.com/office/officeart/2005/8/layout/list1#54"/>
    <dgm:cxn modelId="{5F4A6331-BE00-C34E-9DA7-06EDBD6F1316}" type="presParOf" srcId="{BD9EF5D4-3F38-754B-97EB-83B005C753A5}" destId="{1D3EF346-BF00-E84A-9945-27129280F3C3}" srcOrd="0" destOrd="0" presId="urn:microsoft.com/office/officeart/2005/8/layout/list1#54"/>
    <dgm:cxn modelId="{E2A069B7-D119-EC4E-AE2B-4A684B9D3968}" type="presParOf" srcId="{BD9EF5D4-3F38-754B-97EB-83B005C753A5}" destId="{834A35BC-5D2C-C842-BB68-F05566240E8B}" srcOrd="1" destOrd="0" presId="urn:microsoft.com/office/officeart/2005/8/layout/list1#54"/>
    <dgm:cxn modelId="{6C21D9B9-CE5C-8A42-817E-8C90546952E9}" type="presParOf" srcId="{F8BB0611-AFE3-1A4A-88EB-E0237D7D3A2C}" destId="{F1BD9FF3-EF5B-4740-9C06-085E0E47F596}" srcOrd="5" destOrd="0" presId="urn:microsoft.com/office/officeart/2005/8/layout/list1#54"/>
    <dgm:cxn modelId="{B0DC2CB6-1A54-714E-B050-0DE5529D69C9}" type="presParOf" srcId="{F8BB0611-AFE3-1A4A-88EB-E0237D7D3A2C}" destId="{6B0AA0E5-83F1-0941-90BE-FDA4EAE324A4}" srcOrd="6" destOrd="0" presId="urn:microsoft.com/office/officeart/2005/8/layout/list1#54"/>
    <dgm:cxn modelId="{38D69949-80B6-C549-90A4-90E8BA71132F}" type="presParOf" srcId="{F8BB0611-AFE3-1A4A-88EB-E0237D7D3A2C}" destId="{F67526E8-6CE0-D346-8833-BA20199714B6}" srcOrd="7" destOrd="0" presId="urn:microsoft.com/office/officeart/2005/8/layout/list1#54"/>
    <dgm:cxn modelId="{A0FB9ABD-7CC8-EF48-B5B2-91977006BB0F}" type="presParOf" srcId="{F8BB0611-AFE3-1A4A-88EB-E0237D7D3A2C}" destId="{016E1D9F-E0F7-174C-9BF5-067F9596091D}" srcOrd="8" destOrd="0" presId="urn:microsoft.com/office/officeart/2005/8/layout/list1#54"/>
    <dgm:cxn modelId="{A18AB64C-DC1A-ED48-80B8-998399D4A6B4}" type="presParOf" srcId="{016E1D9F-E0F7-174C-9BF5-067F9596091D}" destId="{3D40FE76-E2AE-D14B-800E-379557899116}" srcOrd="0" destOrd="0" presId="urn:microsoft.com/office/officeart/2005/8/layout/list1#54"/>
    <dgm:cxn modelId="{EA7E2BB2-EA8C-8741-8889-EB7506A05630}" type="presParOf" srcId="{016E1D9F-E0F7-174C-9BF5-067F9596091D}" destId="{C6F2CD02-0F68-2645-8383-C7235A7C8DB5}" srcOrd="1" destOrd="0" presId="urn:microsoft.com/office/officeart/2005/8/layout/list1#54"/>
    <dgm:cxn modelId="{59C0239F-0515-5146-AD65-2B5E473554FA}" type="presParOf" srcId="{F8BB0611-AFE3-1A4A-88EB-E0237D7D3A2C}" destId="{068A38A4-450E-094F-977C-ECB0C190A89C}" srcOrd="9" destOrd="0" presId="urn:microsoft.com/office/officeart/2005/8/layout/list1#54"/>
    <dgm:cxn modelId="{0C688E9D-8A6D-C148-8FD5-FF24578D155E}" type="presParOf" srcId="{F8BB0611-AFE3-1A4A-88EB-E0237D7D3A2C}" destId="{D758AE7F-7BC2-0B41-B0D5-CBD4A66E1017}" srcOrd="10" destOrd="0" presId="urn:microsoft.com/office/officeart/2005/8/layout/list1#5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761479-BBA8-C84F-9A88-3ECC530A5F38}" type="doc">
      <dgm:prSet loTypeId="urn:microsoft.com/office/officeart/2005/8/layout/hList1" loCatId="list" qsTypeId="urn:microsoft.com/office/officeart/2005/8/quickstyle/simple1#123" qsCatId="simple" csTypeId="urn:microsoft.com/office/officeart/2005/8/colors/colorful2#11" csCatId="colorful" phldr="1"/>
      <dgm:spPr/>
      <dgm:t>
        <a:bodyPr/>
        <a:lstStyle/>
        <a:p>
          <a:endParaRPr lang="zh-CN" altLang="en-US"/>
        </a:p>
      </dgm:t>
    </dgm:pt>
    <dgm:pt modelId="{0008120A-9C51-D143-B245-8D8D727A5001}">
      <dgm:prSet phldrT="[文本]"/>
      <dgm:spPr/>
      <dgm:t>
        <a:bodyPr/>
        <a:lstStyle/>
        <a:p>
          <a:r>
            <a:rPr lang="zh-CN" altLang="en-US" dirty="0"/>
            <a:t>透明度</a:t>
          </a:r>
        </a:p>
      </dgm:t>
    </dgm:pt>
    <dgm:pt modelId="{9B644BB2-FBF9-7843-84FE-803EB7DC9B23}" type="parTrans" cxnId="{D266FBB3-9475-D248-8B6E-6024501FCE91}">
      <dgm:prSet/>
      <dgm:spPr/>
      <dgm:t>
        <a:bodyPr/>
        <a:lstStyle/>
        <a:p>
          <a:endParaRPr lang="zh-CN" altLang="en-US"/>
        </a:p>
      </dgm:t>
    </dgm:pt>
    <dgm:pt modelId="{ED5863DF-ABEA-C64D-A039-F591D9BB95DF}" type="sibTrans" cxnId="{D266FBB3-9475-D248-8B6E-6024501FCE91}">
      <dgm:prSet/>
      <dgm:spPr/>
      <dgm:t>
        <a:bodyPr/>
        <a:lstStyle/>
        <a:p>
          <a:endParaRPr lang="zh-CN" altLang="en-US"/>
        </a:p>
      </dgm:t>
    </dgm:pt>
    <dgm:pt modelId="{83839EF5-4B2C-134A-8BC5-C24F185CD8F9}">
      <dgm:prSet phldrT="[文本]"/>
      <dgm:spPr/>
      <dgm:t>
        <a:bodyPr/>
        <a:lstStyle/>
        <a:p>
          <a:r>
            <a:rPr lang="zh-CN" altLang="en-US" dirty="0"/>
            <a:t>透明</a:t>
          </a:r>
        </a:p>
      </dgm:t>
    </dgm:pt>
    <dgm:pt modelId="{14DE289C-1278-D444-B59F-383423FBD08F}" type="parTrans" cxnId="{BE98E59D-5FCF-A549-A4E7-6F5014244A2F}">
      <dgm:prSet/>
      <dgm:spPr/>
      <dgm:t>
        <a:bodyPr/>
        <a:lstStyle/>
        <a:p>
          <a:endParaRPr lang="zh-CN" altLang="en-US"/>
        </a:p>
      </dgm:t>
    </dgm:pt>
    <dgm:pt modelId="{F294CDD9-FA22-1B4C-8262-64F05A386C3B}" type="sibTrans" cxnId="{BE98E59D-5FCF-A549-A4E7-6F5014244A2F}">
      <dgm:prSet/>
      <dgm:spPr/>
      <dgm:t>
        <a:bodyPr/>
        <a:lstStyle/>
        <a:p>
          <a:endParaRPr lang="zh-CN" altLang="en-US"/>
        </a:p>
      </dgm:t>
    </dgm:pt>
    <dgm:pt modelId="{293DD4D3-C6EC-F240-95B7-C80424CD5914}">
      <dgm:prSet phldrT="[文本]"/>
      <dgm:spPr/>
      <dgm:t>
        <a:bodyPr/>
        <a:lstStyle/>
        <a:p>
          <a:r>
            <a:rPr lang="zh-CN" altLang="en-US" dirty="0"/>
            <a:t>半透明</a:t>
          </a:r>
        </a:p>
      </dgm:t>
    </dgm:pt>
    <dgm:pt modelId="{7B2C9C54-80F4-A34E-BE7C-9C49C2800B5C}" type="parTrans" cxnId="{35C5B3AF-2DD6-4D46-87BC-25FFD8F3257D}">
      <dgm:prSet/>
      <dgm:spPr/>
      <dgm:t>
        <a:bodyPr/>
        <a:lstStyle/>
        <a:p>
          <a:endParaRPr lang="zh-CN" altLang="en-US"/>
        </a:p>
      </dgm:t>
    </dgm:pt>
    <dgm:pt modelId="{0FBB401F-5FE1-544F-B677-C25D4A596DCB}" type="sibTrans" cxnId="{35C5B3AF-2DD6-4D46-87BC-25FFD8F3257D}">
      <dgm:prSet/>
      <dgm:spPr/>
      <dgm:t>
        <a:bodyPr/>
        <a:lstStyle/>
        <a:p>
          <a:endParaRPr lang="zh-CN" altLang="en-US"/>
        </a:p>
      </dgm:t>
    </dgm:pt>
    <dgm:pt modelId="{0C87C078-ABDC-A04F-A42C-2FEE36F049B9}">
      <dgm:prSet phldrT="[文本]"/>
      <dgm:spPr/>
      <dgm:t>
        <a:bodyPr/>
        <a:lstStyle/>
        <a:p>
          <a:r>
            <a:rPr lang="zh-CN" altLang="en-US" dirty="0"/>
            <a:t>光泽</a:t>
          </a:r>
        </a:p>
      </dgm:t>
    </dgm:pt>
    <dgm:pt modelId="{C3373D0E-2972-044C-BB07-88091E111194}" type="parTrans" cxnId="{B8FD651C-2DF7-1C4C-866E-999D0AA3F2D7}">
      <dgm:prSet/>
      <dgm:spPr/>
      <dgm:t>
        <a:bodyPr/>
        <a:lstStyle/>
        <a:p>
          <a:endParaRPr lang="zh-CN" altLang="en-US"/>
        </a:p>
      </dgm:t>
    </dgm:pt>
    <dgm:pt modelId="{89036225-49FC-4C42-B401-05DBC129FDAA}" type="sibTrans" cxnId="{B8FD651C-2DF7-1C4C-866E-999D0AA3F2D7}">
      <dgm:prSet/>
      <dgm:spPr/>
      <dgm:t>
        <a:bodyPr/>
        <a:lstStyle/>
        <a:p>
          <a:endParaRPr lang="zh-CN" altLang="en-US"/>
        </a:p>
      </dgm:t>
    </dgm:pt>
    <dgm:pt modelId="{5862D842-28F9-6942-B98A-F4E634C82E4D}">
      <dgm:prSet phldrT="[文本]"/>
      <dgm:spPr/>
      <dgm:t>
        <a:bodyPr/>
        <a:lstStyle/>
        <a:p>
          <a:r>
            <a:rPr lang="zh-CN" altLang="en-US" dirty="0"/>
            <a:t>金属光泽</a:t>
          </a:r>
        </a:p>
      </dgm:t>
    </dgm:pt>
    <dgm:pt modelId="{BCE8E084-E96A-6341-8145-915FCA6C0323}" type="parTrans" cxnId="{82764D79-8A3A-1743-BA14-3E68733558F6}">
      <dgm:prSet/>
      <dgm:spPr/>
      <dgm:t>
        <a:bodyPr/>
        <a:lstStyle/>
        <a:p>
          <a:endParaRPr lang="zh-CN" altLang="en-US"/>
        </a:p>
      </dgm:t>
    </dgm:pt>
    <dgm:pt modelId="{030B0A82-B54D-8941-B9CB-920A9231681D}" type="sibTrans" cxnId="{82764D79-8A3A-1743-BA14-3E68733558F6}">
      <dgm:prSet/>
      <dgm:spPr/>
      <dgm:t>
        <a:bodyPr/>
        <a:lstStyle/>
        <a:p>
          <a:endParaRPr lang="zh-CN" altLang="en-US"/>
        </a:p>
      </dgm:t>
    </dgm:pt>
    <dgm:pt modelId="{2ECDDC23-E3CF-1844-A1D3-5E90745F5DB5}">
      <dgm:prSet phldrT="[文本]"/>
      <dgm:spPr/>
      <dgm:t>
        <a:bodyPr/>
        <a:lstStyle/>
        <a:p>
          <a:r>
            <a:rPr lang="zh-CN" altLang="en-US" dirty="0"/>
            <a:t>半金属光泽</a:t>
          </a:r>
        </a:p>
      </dgm:t>
    </dgm:pt>
    <dgm:pt modelId="{17093BF6-571E-C740-A4EB-499981EE6702}" type="parTrans" cxnId="{78E2B356-E947-CC4F-8F22-2B626F1D2A7E}">
      <dgm:prSet/>
      <dgm:spPr/>
      <dgm:t>
        <a:bodyPr/>
        <a:lstStyle/>
        <a:p>
          <a:endParaRPr lang="zh-CN" altLang="en-US"/>
        </a:p>
      </dgm:t>
    </dgm:pt>
    <dgm:pt modelId="{AA50F9C0-B646-2A4A-9B1B-D7CDF5ED4FEC}" type="sibTrans" cxnId="{78E2B356-E947-CC4F-8F22-2B626F1D2A7E}">
      <dgm:prSet/>
      <dgm:spPr/>
      <dgm:t>
        <a:bodyPr/>
        <a:lstStyle/>
        <a:p>
          <a:endParaRPr lang="zh-CN" altLang="en-US"/>
        </a:p>
      </dgm:t>
    </dgm:pt>
    <dgm:pt modelId="{7BCC3BD8-2304-0B42-808C-EB1BB214B73F}">
      <dgm:prSet phldrT="[文本]"/>
      <dgm:spPr/>
      <dgm:t>
        <a:bodyPr/>
        <a:lstStyle/>
        <a:p>
          <a:r>
            <a:rPr lang="zh-CN" altLang="en-US" dirty="0"/>
            <a:t>颜色</a:t>
          </a:r>
        </a:p>
      </dgm:t>
    </dgm:pt>
    <dgm:pt modelId="{9901AB76-340F-094F-83F2-329C8BEE6620}" type="parTrans" cxnId="{65F9CE72-5641-EA4A-B067-B36C2128B48C}">
      <dgm:prSet/>
      <dgm:spPr/>
      <dgm:t>
        <a:bodyPr/>
        <a:lstStyle/>
        <a:p>
          <a:endParaRPr lang="zh-CN" altLang="en-US"/>
        </a:p>
      </dgm:t>
    </dgm:pt>
    <dgm:pt modelId="{8C2FF550-222E-5448-A097-8F458AB90D1B}" type="sibTrans" cxnId="{65F9CE72-5641-EA4A-B067-B36C2128B48C}">
      <dgm:prSet/>
      <dgm:spPr/>
      <dgm:t>
        <a:bodyPr/>
        <a:lstStyle/>
        <a:p>
          <a:endParaRPr lang="zh-CN" altLang="en-US"/>
        </a:p>
      </dgm:t>
    </dgm:pt>
    <dgm:pt modelId="{8A5F29EA-A8BD-994B-A178-5815022004A8}">
      <dgm:prSet phldrT="[文本]"/>
      <dgm:spPr/>
      <dgm:t>
        <a:bodyPr/>
        <a:lstStyle/>
        <a:p>
          <a:r>
            <a:rPr lang="zh-CN" altLang="en-US" dirty="0"/>
            <a:t>自色</a:t>
          </a:r>
        </a:p>
      </dgm:t>
    </dgm:pt>
    <dgm:pt modelId="{4B1BCD6B-E715-C944-BDE1-89EFA9337038}" type="parTrans" cxnId="{FAC880C3-3998-7A4F-A0AF-FB3F575377E7}">
      <dgm:prSet/>
      <dgm:spPr/>
      <dgm:t>
        <a:bodyPr/>
        <a:lstStyle/>
        <a:p>
          <a:endParaRPr lang="zh-CN" altLang="en-US"/>
        </a:p>
      </dgm:t>
    </dgm:pt>
    <dgm:pt modelId="{9BFDDB07-18B2-C048-8191-586F469248EF}" type="sibTrans" cxnId="{FAC880C3-3998-7A4F-A0AF-FB3F575377E7}">
      <dgm:prSet/>
      <dgm:spPr/>
      <dgm:t>
        <a:bodyPr/>
        <a:lstStyle/>
        <a:p>
          <a:endParaRPr lang="zh-CN" altLang="en-US"/>
        </a:p>
      </dgm:t>
    </dgm:pt>
    <dgm:pt modelId="{FC15E28C-9942-3845-A879-FBBA16DD09B9}">
      <dgm:prSet phldrT="[文本]"/>
      <dgm:spPr/>
      <dgm:t>
        <a:bodyPr/>
        <a:lstStyle/>
        <a:p>
          <a:r>
            <a:rPr lang="zh-CN" altLang="en-US" dirty="0"/>
            <a:t>他色</a:t>
          </a:r>
        </a:p>
      </dgm:t>
    </dgm:pt>
    <dgm:pt modelId="{E8307F11-FC2B-B643-9CF2-CC674219FD06}" type="parTrans" cxnId="{FE60242A-D0AA-6E49-AD8B-56E68D9175D0}">
      <dgm:prSet/>
      <dgm:spPr/>
      <dgm:t>
        <a:bodyPr/>
        <a:lstStyle/>
        <a:p>
          <a:endParaRPr lang="zh-CN" altLang="en-US"/>
        </a:p>
      </dgm:t>
    </dgm:pt>
    <dgm:pt modelId="{CD5C763E-882B-F749-96D3-7010A870859D}" type="sibTrans" cxnId="{FE60242A-D0AA-6E49-AD8B-56E68D9175D0}">
      <dgm:prSet/>
      <dgm:spPr/>
      <dgm:t>
        <a:bodyPr/>
        <a:lstStyle/>
        <a:p>
          <a:endParaRPr lang="zh-CN" altLang="en-US"/>
        </a:p>
      </dgm:t>
    </dgm:pt>
    <dgm:pt modelId="{B8DD22F2-2D24-D54A-8B84-E3EA263DB2DB}">
      <dgm:prSet/>
      <dgm:spPr/>
      <dgm:t>
        <a:bodyPr/>
        <a:lstStyle/>
        <a:p>
          <a:r>
            <a:rPr lang="zh-CN" altLang="en-US" dirty="0"/>
            <a:t>条痕</a:t>
          </a:r>
        </a:p>
      </dgm:t>
    </dgm:pt>
    <dgm:pt modelId="{FB1AB74A-7F76-394F-BB77-D5DC723DB86F}" type="parTrans" cxnId="{CEDE6CC7-B58C-5B44-8634-03F1AD09F285}">
      <dgm:prSet/>
      <dgm:spPr/>
      <dgm:t>
        <a:bodyPr/>
        <a:lstStyle/>
        <a:p>
          <a:endParaRPr lang="zh-CN" altLang="en-US"/>
        </a:p>
      </dgm:t>
    </dgm:pt>
    <dgm:pt modelId="{09D7D6B5-61F4-2242-8E0C-15F4F1AF1553}" type="sibTrans" cxnId="{CEDE6CC7-B58C-5B44-8634-03F1AD09F285}">
      <dgm:prSet/>
      <dgm:spPr/>
      <dgm:t>
        <a:bodyPr/>
        <a:lstStyle/>
        <a:p>
          <a:endParaRPr lang="zh-CN" altLang="en-US"/>
        </a:p>
      </dgm:t>
    </dgm:pt>
    <dgm:pt modelId="{DFBDABAA-50E1-954F-AA91-DBB09ECE9E32}">
      <dgm:prSet phldrT="[文本]"/>
      <dgm:spPr/>
      <dgm:t>
        <a:bodyPr/>
        <a:lstStyle/>
        <a:p>
          <a:r>
            <a:rPr lang="zh-CN" altLang="en-US" dirty="0"/>
            <a:t>不透明</a:t>
          </a:r>
        </a:p>
      </dgm:t>
    </dgm:pt>
    <dgm:pt modelId="{922DE148-2475-9F41-8D84-3936BB8A8B85}" type="parTrans" cxnId="{F754055F-924E-714B-8F5C-8EAB244ACFBD}">
      <dgm:prSet/>
      <dgm:spPr/>
      <dgm:t>
        <a:bodyPr/>
        <a:lstStyle/>
        <a:p>
          <a:endParaRPr lang="zh-CN" altLang="en-US"/>
        </a:p>
      </dgm:t>
    </dgm:pt>
    <dgm:pt modelId="{D71EAEF9-BC93-7948-88CA-492DD53E4F4C}" type="sibTrans" cxnId="{F754055F-924E-714B-8F5C-8EAB244ACFBD}">
      <dgm:prSet/>
      <dgm:spPr/>
      <dgm:t>
        <a:bodyPr/>
        <a:lstStyle/>
        <a:p>
          <a:endParaRPr lang="zh-CN" altLang="en-US"/>
        </a:p>
      </dgm:t>
    </dgm:pt>
    <dgm:pt modelId="{A3FB5D7B-B16C-A049-9FE8-1DA476016C4C}">
      <dgm:prSet phldrT="[文本]"/>
      <dgm:spPr/>
      <dgm:t>
        <a:bodyPr/>
        <a:lstStyle/>
        <a:p>
          <a:r>
            <a:rPr lang="zh-CN" altLang="en-US" dirty="0"/>
            <a:t>非金属光泽：金刚光泽、玻璃光泽</a:t>
          </a:r>
        </a:p>
      </dgm:t>
    </dgm:pt>
    <dgm:pt modelId="{100B1FF0-860E-404E-B864-E3A7A4BF1213}" type="parTrans" cxnId="{BC310518-7347-2445-8A6D-649624F53006}">
      <dgm:prSet/>
      <dgm:spPr/>
      <dgm:t>
        <a:bodyPr/>
        <a:lstStyle/>
        <a:p>
          <a:endParaRPr lang="zh-CN" altLang="en-US"/>
        </a:p>
      </dgm:t>
    </dgm:pt>
    <dgm:pt modelId="{FEB33C5A-FAD9-144D-A888-3666B5DE8A12}" type="sibTrans" cxnId="{BC310518-7347-2445-8A6D-649624F53006}">
      <dgm:prSet/>
      <dgm:spPr/>
      <dgm:t>
        <a:bodyPr/>
        <a:lstStyle/>
        <a:p>
          <a:endParaRPr lang="zh-CN" altLang="en-US"/>
        </a:p>
      </dgm:t>
    </dgm:pt>
    <dgm:pt modelId="{B3385BE7-5F67-974A-A111-E941C5651B96}">
      <dgm:prSet phldrT="[文本]"/>
      <dgm:spPr/>
      <dgm:t>
        <a:bodyPr/>
        <a:lstStyle/>
        <a:p>
          <a:r>
            <a:rPr lang="zh-CN" altLang="en-US" dirty="0"/>
            <a:t>特殊光泽：油脂光泽、树脂光泽、蜡状光泽、土状光泽、珍珠光泽</a:t>
          </a:r>
        </a:p>
      </dgm:t>
    </dgm:pt>
    <dgm:pt modelId="{6FE36292-7A29-C046-83C8-8DFD89809C98}" type="parTrans" cxnId="{2525920E-F7FB-9545-81DB-9659704B84B2}">
      <dgm:prSet/>
      <dgm:spPr/>
      <dgm:t>
        <a:bodyPr/>
        <a:lstStyle/>
        <a:p>
          <a:endParaRPr lang="zh-CN" altLang="en-US"/>
        </a:p>
      </dgm:t>
    </dgm:pt>
    <dgm:pt modelId="{D6D90B53-A1EE-4645-B5F0-FB640E751FF0}" type="sibTrans" cxnId="{2525920E-F7FB-9545-81DB-9659704B84B2}">
      <dgm:prSet/>
      <dgm:spPr/>
      <dgm:t>
        <a:bodyPr/>
        <a:lstStyle/>
        <a:p>
          <a:endParaRPr lang="zh-CN" altLang="en-US"/>
        </a:p>
      </dgm:t>
    </dgm:pt>
    <dgm:pt modelId="{79CEEDD4-23D0-DF48-9593-A3678F5324F8}">
      <dgm:prSet phldrT="[文本]"/>
      <dgm:spPr/>
      <dgm:t>
        <a:bodyPr/>
        <a:lstStyle/>
        <a:p>
          <a:r>
            <a:rPr lang="zh-CN" altLang="en-US" dirty="0"/>
            <a:t>假色</a:t>
          </a:r>
        </a:p>
      </dgm:t>
    </dgm:pt>
    <dgm:pt modelId="{8DC3250F-5EB1-DD4A-8F13-D8C96B5F7DC8}" type="parTrans" cxnId="{AD115C94-AEB0-BC47-A252-1E19DB19EC97}">
      <dgm:prSet/>
      <dgm:spPr/>
      <dgm:t>
        <a:bodyPr/>
        <a:lstStyle/>
        <a:p>
          <a:endParaRPr lang="zh-CN" altLang="en-US"/>
        </a:p>
      </dgm:t>
    </dgm:pt>
    <dgm:pt modelId="{C2AA30D7-87FD-A841-81F4-CA2B51A0636E}" type="sibTrans" cxnId="{AD115C94-AEB0-BC47-A252-1E19DB19EC97}">
      <dgm:prSet/>
      <dgm:spPr/>
      <dgm:t>
        <a:bodyPr/>
        <a:lstStyle/>
        <a:p>
          <a:endParaRPr lang="zh-CN" altLang="en-US"/>
        </a:p>
      </dgm:t>
    </dgm:pt>
    <dgm:pt modelId="{285F3701-037B-1446-BD18-8EF8D8954772}">
      <dgm:prSet/>
      <dgm:spPr/>
      <dgm:t>
        <a:bodyPr/>
        <a:lstStyle/>
        <a:p>
          <a:r>
            <a:rPr lang="zh-CN" altLang="en-US" dirty="0"/>
            <a:t>矿物条痕是矿物粉末的颜色。</a:t>
          </a:r>
        </a:p>
      </dgm:t>
    </dgm:pt>
    <dgm:pt modelId="{F692802F-686C-844F-8FEF-FA3764441D76}" type="parTrans" cxnId="{5E00B978-CAF5-0C43-9F82-E887986CE17A}">
      <dgm:prSet/>
      <dgm:spPr/>
      <dgm:t>
        <a:bodyPr/>
        <a:lstStyle/>
        <a:p>
          <a:endParaRPr lang="zh-CN" altLang="en-US"/>
        </a:p>
      </dgm:t>
    </dgm:pt>
    <dgm:pt modelId="{E0407430-6584-F945-9F55-24CE7B81E886}" type="sibTrans" cxnId="{5E00B978-CAF5-0C43-9F82-E887986CE17A}">
      <dgm:prSet/>
      <dgm:spPr/>
      <dgm:t>
        <a:bodyPr/>
        <a:lstStyle/>
        <a:p>
          <a:endParaRPr lang="zh-CN" altLang="en-US"/>
        </a:p>
      </dgm:t>
    </dgm:pt>
    <dgm:pt modelId="{18E656B9-C02A-AD41-A164-9EC0023FC8C1}">
      <dgm:prSet/>
      <dgm:spPr/>
      <dgm:t>
        <a:bodyPr/>
        <a:lstStyle/>
        <a:p>
          <a:r>
            <a:rPr lang="zh-CN" altLang="en-US" dirty="0"/>
            <a:t>条痕色消除假色，减弱他色，突出自色</a:t>
          </a:r>
        </a:p>
      </dgm:t>
    </dgm:pt>
    <dgm:pt modelId="{8FC2F094-641A-A54A-808F-AC1CD98AA21B}" type="parTrans" cxnId="{E634885B-962C-0E43-A400-EBE6D5ED88A5}">
      <dgm:prSet/>
      <dgm:spPr/>
      <dgm:t>
        <a:bodyPr/>
        <a:lstStyle/>
        <a:p>
          <a:endParaRPr lang="zh-CN" altLang="en-US"/>
        </a:p>
      </dgm:t>
    </dgm:pt>
    <dgm:pt modelId="{42358AAF-724D-2345-9F4C-92829D323C1F}" type="sibTrans" cxnId="{E634885B-962C-0E43-A400-EBE6D5ED88A5}">
      <dgm:prSet/>
      <dgm:spPr/>
      <dgm:t>
        <a:bodyPr/>
        <a:lstStyle/>
        <a:p>
          <a:endParaRPr lang="zh-CN" altLang="en-US"/>
        </a:p>
      </dgm:t>
    </dgm:pt>
    <dgm:pt modelId="{97109F15-6D62-494B-B3AD-9F64D1D76D9D}">
      <dgm:prSet phldrT="[文本]"/>
      <dgm:spPr/>
      <dgm:t>
        <a:bodyPr/>
        <a:lstStyle/>
        <a:p>
          <a:r>
            <a:rPr lang="zh-CN" altLang="en-US" dirty="0"/>
            <a:t>透明度由强变弱通常与矿物颜色由浅到深呈对应关系。</a:t>
          </a:r>
        </a:p>
      </dgm:t>
    </dgm:pt>
    <dgm:pt modelId="{A6209A86-AA08-2941-8517-62660475B65C}" type="parTrans" cxnId="{F3950CA1-DC89-294D-884B-56BFB33D5418}">
      <dgm:prSet/>
      <dgm:spPr/>
    </dgm:pt>
    <dgm:pt modelId="{D7725FC0-29D2-6F40-9949-DF8FFA2E27AD}" type="sibTrans" cxnId="{F3950CA1-DC89-294D-884B-56BFB33D5418}">
      <dgm:prSet/>
      <dgm:spPr/>
    </dgm:pt>
    <dgm:pt modelId="{68035A0C-9E2A-8E4E-B1C2-BED128879DF1}" type="pres">
      <dgm:prSet presAssocID="{47761479-BBA8-C84F-9A88-3ECC530A5F38}" presName="Name0" presStyleCnt="0">
        <dgm:presLayoutVars>
          <dgm:dir/>
          <dgm:animLvl val="lvl"/>
          <dgm:resizeHandles val="exact"/>
        </dgm:presLayoutVars>
      </dgm:prSet>
      <dgm:spPr/>
    </dgm:pt>
    <dgm:pt modelId="{1D0D2A7F-061A-514C-A06B-66F6A1505F15}" type="pres">
      <dgm:prSet presAssocID="{0008120A-9C51-D143-B245-8D8D727A5001}" presName="composite" presStyleCnt="0"/>
      <dgm:spPr/>
    </dgm:pt>
    <dgm:pt modelId="{61F0A2F5-737D-F543-A3B8-4629F5E2B043}" type="pres">
      <dgm:prSet presAssocID="{0008120A-9C51-D143-B245-8D8D727A5001}" presName="parTx" presStyleLbl="alignNode1" presStyleIdx="0" presStyleCnt="4">
        <dgm:presLayoutVars>
          <dgm:chMax val="0"/>
          <dgm:chPref val="0"/>
          <dgm:bulletEnabled val="1"/>
        </dgm:presLayoutVars>
      </dgm:prSet>
      <dgm:spPr/>
    </dgm:pt>
    <dgm:pt modelId="{CA33264D-63FA-8C42-865A-7FE266FB63EE}" type="pres">
      <dgm:prSet presAssocID="{0008120A-9C51-D143-B245-8D8D727A5001}" presName="desTx" presStyleLbl="alignAccFollowNode1" presStyleIdx="0" presStyleCnt="4">
        <dgm:presLayoutVars>
          <dgm:bulletEnabled val="1"/>
        </dgm:presLayoutVars>
      </dgm:prSet>
      <dgm:spPr/>
    </dgm:pt>
    <dgm:pt modelId="{44552EFC-6025-1541-81E9-B7899B08C879}" type="pres">
      <dgm:prSet presAssocID="{ED5863DF-ABEA-C64D-A039-F591D9BB95DF}" presName="space" presStyleCnt="0"/>
      <dgm:spPr/>
    </dgm:pt>
    <dgm:pt modelId="{7989CA1E-4F3D-5743-90EC-E4E6DD46C0AE}" type="pres">
      <dgm:prSet presAssocID="{0C87C078-ABDC-A04F-A42C-2FEE36F049B9}" presName="composite" presStyleCnt="0"/>
      <dgm:spPr/>
    </dgm:pt>
    <dgm:pt modelId="{97199274-06D7-2845-B7F7-84457E4330C4}" type="pres">
      <dgm:prSet presAssocID="{0C87C078-ABDC-A04F-A42C-2FEE36F049B9}" presName="parTx" presStyleLbl="alignNode1" presStyleIdx="1" presStyleCnt="4">
        <dgm:presLayoutVars>
          <dgm:chMax val="0"/>
          <dgm:chPref val="0"/>
          <dgm:bulletEnabled val="1"/>
        </dgm:presLayoutVars>
      </dgm:prSet>
      <dgm:spPr/>
    </dgm:pt>
    <dgm:pt modelId="{0BA8980E-CE9F-D144-A24F-DF4B039851F7}" type="pres">
      <dgm:prSet presAssocID="{0C87C078-ABDC-A04F-A42C-2FEE36F049B9}" presName="desTx" presStyleLbl="alignAccFollowNode1" presStyleIdx="1" presStyleCnt="4">
        <dgm:presLayoutVars>
          <dgm:bulletEnabled val="1"/>
        </dgm:presLayoutVars>
      </dgm:prSet>
      <dgm:spPr/>
    </dgm:pt>
    <dgm:pt modelId="{ECFD8DB6-3A7A-E743-993E-AF7ABB93A63B}" type="pres">
      <dgm:prSet presAssocID="{89036225-49FC-4C42-B401-05DBC129FDAA}" presName="space" presStyleCnt="0"/>
      <dgm:spPr/>
    </dgm:pt>
    <dgm:pt modelId="{8BCDEB50-FB8D-D74B-A8BD-6DE588BA0B33}" type="pres">
      <dgm:prSet presAssocID="{7BCC3BD8-2304-0B42-808C-EB1BB214B73F}" presName="composite" presStyleCnt="0"/>
      <dgm:spPr/>
    </dgm:pt>
    <dgm:pt modelId="{1B42D624-2959-0245-9AF9-387F5AE5E833}" type="pres">
      <dgm:prSet presAssocID="{7BCC3BD8-2304-0B42-808C-EB1BB214B73F}" presName="parTx" presStyleLbl="alignNode1" presStyleIdx="2" presStyleCnt="4">
        <dgm:presLayoutVars>
          <dgm:chMax val="0"/>
          <dgm:chPref val="0"/>
          <dgm:bulletEnabled val="1"/>
        </dgm:presLayoutVars>
      </dgm:prSet>
      <dgm:spPr/>
    </dgm:pt>
    <dgm:pt modelId="{B6EF0657-7517-7748-9948-D6477E699381}" type="pres">
      <dgm:prSet presAssocID="{7BCC3BD8-2304-0B42-808C-EB1BB214B73F}" presName="desTx" presStyleLbl="alignAccFollowNode1" presStyleIdx="2" presStyleCnt="4">
        <dgm:presLayoutVars>
          <dgm:bulletEnabled val="1"/>
        </dgm:presLayoutVars>
      </dgm:prSet>
      <dgm:spPr/>
    </dgm:pt>
    <dgm:pt modelId="{22907CAD-1527-F745-9531-84E1E0B2BDAE}" type="pres">
      <dgm:prSet presAssocID="{8C2FF550-222E-5448-A097-8F458AB90D1B}" presName="space" presStyleCnt="0"/>
      <dgm:spPr/>
    </dgm:pt>
    <dgm:pt modelId="{5F67C9EA-987A-4C4C-BB07-678973142E89}" type="pres">
      <dgm:prSet presAssocID="{B8DD22F2-2D24-D54A-8B84-E3EA263DB2DB}" presName="composite" presStyleCnt="0"/>
      <dgm:spPr/>
    </dgm:pt>
    <dgm:pt modelId="{7EA5D7A9-809B-3445-ADE7-A2D88B63DD2F}" type="pres">
      <dgm:prSet presAssocID="{B8DD22F2-2D24-D54A-8B84-E3EA263DB2DB}" presName="parTx" presStyleLbl="alignNode1" presStyleIdx="3" presStyleCnt="4">
        <dgm:presLayoutVars>
          <dgm:chMax val="0"/>
          <dgm:chPref val="0"/>
          <dgm:bulletEnabled val="1"/>
        </dgm:presLayoutVars>
      </dgm:prSet>
      <dgm:spPr/>
    </dgm:pt>
    <dgm:pt modelId="{72072E9E-05B2-0C4D-91FA-96AEB3EEE39B}" type="pres">
      <dgm:prSet presAssocID="{B8DD22F2-2D24-D54A-8B84-E3EA263DB2DB}" presName="desTx" presStyleLbl="alignAccFollowNode1" presStyleIdx="3" presStyleCnt="4">
        <dgm:presLayoutVars>
          <dgm:bulletEnabled val="1"/>
        </dgm:presLayoutVars>
      </dgm:prSet>
      <dgm:spPr/>
    </dgm:pt>
  </dgm:ptLst>
  <dgm:cxnLst>
    <dgm:cxn modelId="{2525920E-F7FB-9545-81DB-9659704B84B2}" srcId="{0C87C078-ABDC-A04F-A42C-2FEE36F049B9}" destId="{B3385BE7-5F67-974A-A111-E941C5651B96}" srcOrd="3" destOrd="0" parTransId="{6FE36292-7A29-C046-83C8-8DFD89809C98}" sibTransId="{D6D90B53-A1EE-4645-B5F0-FB640E751FF0}"/>
    <dgm:cxn modelId="{BC310518-7347-2445-8A6D-649624F53006}" srcId="{0C87C078-ABDC-A04F-A42C-2FEE36F049B9}" destId="{A3FB5D7B-B16C-A049-9FE8-1DA476016C4C}" srcOrd="2" destOrd="0" parTransId="{100B1FF0-860E-404E-B864-E3A7A4BF1213}" sibTransId="{FEB33C5A-FAD9-144D-A888-3666B5DE8A12}"/>
    <dgm:cxn modelId="{B8FD651C-2DF7-1C4C-866E-999D0AA3F2D7}" srcId="{47761479-BBA8-C84F-9A88-3ECC530A5F38}" destId="{0C87C078-ABDC-A04F-A42C-2FEE36F049B9}" srcOrd="1" destOrd="0" parTransId="{C3373D0E-2972-044C-BB07-88091E111194}" sibTransId="{89036225-49FC-4C42-B401-05DBC129FDAA}"/>
    <dgm:cxn modelId="{0FC09725-701A-AD4A-9540-D4925A3E925B}" type="presOf" srcId="{5862D842-28F9-6942-B98A-F4E634C82E4D}" destId="{0BA8980E-CE9F-D144-A24F-DF4B039851F7}" srcOrd="0" destOrd="0" presId="urn:microsoft.com/office/officeart/2005/8/layout/hList1"/>
    <dgm:cxn modelId="{6E0D9A27-DC81-8E4B-A0B8-4ECCA4E9D60F}" type="presOf" srcId="{79CEEDD4-23D0-DF48-9593-A3678F5324F8}" destId="{B6EF0657-7517-7748-9948-D6477E699381}" srcOrd="0" destOrd="2" presId="urn:microsoft.com/office/officeart/2005/8/layout/hList1"/>
    <dgm:cxn modelId="{FE60242A-D0AA-6E49-AD8B-56E68D9175D0}" srcId="{7BCC3BD8-2304-0B42-808C-EB1BB214B73F}" destId="{FC15E28C-9942-3845-A879-FBBA16DD09B9}" srcOrd="1" destOrd="0" parTransId="{E8307F11-FC2B-B643-9CF2-CC674219FD06}" sibTransId="{CD5C763E-882B-F749-96D3-7010A870859D}"/>
    <dgm:cxn modelId="{FCF9D236-8AEA-1149-ACE7-F1CD37FA4510}" type="presOf" srcId="{DFBDABAA-50E1-954F-AA91-DBB09ECE9E32}" destId="{CA33264D-63FA-8C42-865A-7FE266FB63EE}" srcOrd="0" destOrd="2" presId="urn:microsoft.com/office/officeart/2005/8/layout/hList1"/>
    <dgm:cxn modelId="{1F263654-F58D-FF45-99D4-2CF1DC1BA875}" type="presOf" srcId="{97109F15-6D62-494B-B3AD-9F64D1D76D9D}" destId="{CA33264D-63FA-8C42-865A-7FE266FB63EE}" srcOrd="0" destOrd="3" presId="urn:microsoft.com/office/officeart/2005/8/layout/hList1"/>
    <dgm:cxn modelId="{84C8AC54-1866-AA41-9674-C6EB6ADEF02B}" type="presOf" srcId="{0C87C078-ABDC-A04F-A42C-2FEE36F049B9}" destId="{97199274-06D7-2845-B7F7-84457E4330C4}" srcOrd="0" destOrd="0" presId="urn:microsoft.com/office/officeart/2005/8/layout/hList1"/>
    <dgm:cxn modelId="{78E2B356-E947-CC4F-8F22-2B626F1D2A7E}" srcId="{0C87C078-ABDC-A04F-A42C-2FEE36F049B9}" destId="{2ECDDC23-E3CF-1844-A1D3-5E90745F5DB5}" srcOrd="1" destOrd="0" parTransId="{17093BF6-571E-C740-A4EB-499981EE6702}" sibTransId="{AA50F9C0-B646-2A4A-9B1B-D7CDF5ED4FEC}"/>
    <dgm:cxn modelId="{E634885B-962C-0E43-A400-EBE6D5ED88A5}" srcId="{B8DD22F2-2D24-D54A-8B84-E3EA263DB2DB}" destId="{18E656B9-C02A-AD41-A164-9EC0023FC8C1}" srcOrd="1" destOrd="0" parTransId="{8FC2F094-641A-A54A-808F-AC1CD98AA21B}" sibTransId="{42358AAF-724D-2345-9F4C-92829D323C1F}"/>
    <dgm:cxn modelId="{B93C335E-CD6F-514D-931E-41BA755E5F51}" type="presOf" srcId="{7BCC3BD8-2304-0B42-808C-EB1BB214B73F}" destId="{1B42D624-2959-0245-9AF9-387F5AE5E833}" srcOrd="0" destOrd="0" presId="urn:microsoft.com/office/officeart/2005/8/layout/hList1"/>
    <dgm:cxn modelId="{F754055F-924E-714B-8F5C-8EAB244ACFBD}" srcId="{0008120A-9C51-D143-B245-8D8D727A5001}" destId="{DFBDABAA-50E1-954F-AA91-DBB09ECE9E32}" srcOrd="2" destOrd="0" parTransId="{922DE148-2475-9F41-8D84-3936BB8A8B85}" sibTransId="{D71EAEF9-BC93-7948-88CA-492DD53E4F4C}"/>
    <dgm:cxn modelId="{65F9CE72-5641-EA4A-B067-B36C2128B48C}" srcId="{47761479-BBA8-C84F-9A88-3ECC530A5F38}" destId="{7BCC3BD8-2304-0B42-808C-EB1BB214B73F}" srcOrd="2" destOrd="0" parTransId="{9901AB76-340F-094F-83F2-329C8BEE6620}" sibTransId="{8C2FF550-222E-5448-A097-8F458AB90D1B}"/>
    <dgm:cxn modelId="{5E00B978-CAF5-0C43-9F82-E887986CE17A}" srcId="{B8DD22F2-2D24-D54A-8B84-E3EA263DB2DB}" destId="{285F3701-037B-1446-BD18-8EF8D8954772}" srcOrd="0" destOrd="0" parTransId="{F692802F-686C-844F-8FEF-FA3764441D76}" sibTransId="{E0407430-6584-F945-9F55-24CE7B81E886}"/>
    <dgm:cxn modelId="{82764D79-8A3A-1743-BA14-3E68733558F6}" srcId="{0C87C078-ABDC-A04F-A42C-2FEE36F049B9}" destId="{5862D842-28F9-6942-B98A-F4E634C82E4D}" srcOrd="0" destOrd="0" parTransId="{BCE8E084-E96A-6341-8145-915FCA6C0323}" sibTransId="{030B0A82-B54D-8941-B9CB-920A9231681D}"/>
    <dgm:cxn modelId="{71577580-1A29-5B4A-9A31-BEA424BD8A0F}" type="presOf" srcId="{47761479-BBA8-C84F-9A88-3ECC530A5F38}" destId="{68035A0C-9E2A-8E4E-B1C2-BED128879DF1}" srcOrd="0" destOrd="0" presId="urn:microsoft.com/office/officeart/2005/8/layout/hList1"/>
    <dgm:cxn modelId="{E9EE9C8B-F660-AE4E-A932-5216B8E27FB0}" type="presOf" srcId="{A3FB5D7B-B16C-A049-9FE8-1DA476016C4C}" destId="{0BA8980E-CE9F-D144-A24F-DF4B039851F7}" srcOrd="0" destOrd="2" presId="urn:microsoft.com/office/officeart/2005/8/layout/hList1"/>
    <dgm:cxn modelId="{99DFE290-00AB-BA45-B493-6C5B8A4664B1}" type="presOf" srcId="{8A5F29EA-A8BD-994B-A178-5815022004A8}" destId="{B6EF0657-7517-7748-9948-D6477E699381}" srcOrd="0" destOrd="0" presId="urn:microsoft.com/office/officeart/2005/8/layout/hList1"/>
    <dgm:cxn modelId="{AD115C94-AEB0-BC47-A252-1E19DB19EC97}" srcId="{7BCC3BD8-2304-0B42-808C-EB1BB214B73F}" destId="{79CEEDD4-23D0-DF48-9593-A3678F5324F8}" srcOrd="2" destOrd="0" parTransId="{8DC3250F-5EB1-DD4A-8F13-D8C96B5F7DC8}" sibTransId="{C2AA30D7-87FD-A841-81F4-CA2B51A0636E}"/>
    <dgm:cxn modelId="{C1F8ED98-CC43-454B-A6BE-80738CA58C0A}" type="presOf" srcId="{83839EF5-4B2C-134A-8BC5-C24F185CD8F9}" destId="{CA33264D-63FA-8C42-865A-7FE266FB63EE}" srcOrd="0" destOrd="0" presId="urn:microsoft.com/office/officeart/2005/8/layout/hList1"/>
    <dgm:cxn modelId="{CD8BAA9B-F512-BE4B-9C2E-21B3462050BE}" type="presOf" srcId="{0008120A-9C51-D143-B245-8D8D727A5001}" destId="{61F0A2F5-737D-F543-A3B8-4629F5E2B043}" srcOrd="0" destOrd="0" presId="urn:microsoft.com/office/officeart/2005/8/layout/hList1"/>
    <dgm:cxn modelId="{BE98E59D-5FCF-A549-A4E7-6F5014244A2F}" srcId="{0008120A-9C51-D143-B245-8D8D727A5001}" destId="{83839EF5-4B2C-134A-8BC5-C24F185CD8F9}" srcOrd="0" destOrd="0" parTransId="{14DE289C-1278-D444-B59F-383423FBD08F}" sibTransId="{F294CDD9-FA22-1B4C-8262-64F05A386C3B}"/>
    <dgm:cxn modelId="{8A67939F-C037-264B-9BD2-DDC865C24C36}" type="presOf" srcId="{285F3701-037B-1446-BD18-8EF8D8954772}" destId="{72072E9E-05B2-0C4D-91FA-96AEB3EEE39B}" srcOrd="0" destOrd="0" presId="urn:microsoft.com/office/officeart/2005/8/layout/hList1"/>
    <dgm:cxn modelId="{F3950CA1-DC89-294D-884B-56BFB33D5418}" srcId="{0008120A-9C51-D143-B245-8D8D727A5001}" destId="{97109F15-6D62-494B-B3AD-9F64D1D76D9D}" srcOrd="3" destOrd="0" parTransId="{A6209A86-AA08-2941-8517-62660475B65C}" sibTransId="{D7725FC0-29D2-6F40-9949-DF8FFA2E27AD}"/>
    <dgm:cxn modelId="{295B67A1-1C00-A44C-A0D5-F4AEA4CEAC21}" type="presOf" srcId="{B3385BE7-5F67-974A-A111-E941C5651B96}" destId="{0BA8980E-CE9F-D144-A24F-DF4B039851F7}" srcOrd="0" destOrd="3" presId="urn:microsoft.com/office/officeart/2005/8/layout/hList1"/>
    <dgm:cxn modelId="{35C5B3AF-2DD6-4D46-87BC-25FFD8F3257D}" srcId="{0008120A-9C51-D143-B245-8D8D727A5001}" destId="{293DD4D3-C6EC-F240-95B7-C80424CD5914}" srcOrd="1" destOrd="0" parTransId="{7B2C9C54-80F4-A34E-BE7C-9C49C2800B5C}" sibTransId="{0FBB401F-5FE1-544F-B677-C25D4A596DCB}"/>
    <dgm:cxn modelId="{068ECFB0-6D76-1542-BA59-D6469F3F4D2F}" type="presOf" srcId="{2ECDDC23-E3CF-1844-A1D3-5E90745F5DB5}" destId="{0BA8980E-CE9F-D144-A24F-DF4B039851F7}" srcOrd="0" destOrd="1" presId="urn:microsoft.com/office/officeart/2005/8/layout/hList1"/>
    <dgm:cxn modelId="{D266FBB3-9475-D248-8B6E-6024501FCE91}" srcId="{47761479-BBA8-C84F-9A88-3ECC530A5F38}" destId="{0008120A-9C51-D143-B245-8D8D727A5001}" srcOrd="0" destOrd="0" parTransId="{9B644BB2-FBF9-7843-84FE-803EB7DC9B23}" sibTransId="{ED5863DF-ABEA-C64D-A039-F591D9BB95DF}"/>
    <dgm:cxn modelId="{FAC880C3-3998-7A4F-A0AF-FB3F575377E7}" srcId="{7BCC3BD8-2304-0B42-808C-EB1BB214B73F}" destId="{8A5F29EA-A8BD-994B-A178-5815022004A8}" srcOrd="0" destOrd="0" parTransId="{4B1BCD6B-E715-C944-BDE1-89EFA9337038}" sibTransId="{9BFDDB07-18B2-C048-8191-586F469248EF}"/>
    <dgm:cxn modelId="{CEDE6CC7-B58C-5B44-8634-03F1AD09F285}" srcId="{47761479-BBA8-C84F-9A88-3ECC530A5F38}" destId="{B8DD22F2-2D24-D54A-8B84-E3EA263DB2DB}" srcOrd="3" destOrd="0" parTransId="{FB1AB74A-7F76-394F-BB77-D5DC723DB86F}" sibTransId="{09D7D6B5-61F4-2242-8E0C-15F4F1AF1553}"/>
    <dgm:cxn modelId="{0C4DE4C9-B506-9249-A4C0-3618F24F7EA7}" type="presOf" srcId="{B8DD22F2-2D24-D54A-8B84-E3EA263DB2DB}" destId="{7EA5D7A9-809B-3445-ADE7-A2D88B63DD2F}" srcOrd="0" destOrd="0" presId="urn:microsoft.com/office/officeart/2005/8/layout/hList1"/>
    <dgm:cxn modelId="{F07B38D1-7DFE-C642-A917-8F7809EFD996}" type="presOf" srcId="{18E656B9-C02A-AD41-A164-9EC0023FC8C1}" destId="{72072E9E-05B2-0C4D-91FA-96AEB3EEE39B}" srcOrd="0" destOrd="1" presId="urn:microsoft.com/office/officeart/2005/8/layout/hList1"/>
    <dgm:cxn modelId="{06AD78E3-5B7A-3C43-BE63-5C4E80811346}" type="presOf" srcId="{293DD4D3-C6EC-F240-95B7-C80424CD5914}" destId="{CA33264D-63FA-8C42-865A-7FE266FB63EE}" srcOrd="0" destOrd="1" presId="urn:microsoft.com/office/officeart/2005/8/layout/hList1"/>
    <dgm:cxn modelId="{82E7BFFC-F268-CA42-AC6B-F12BEF557DC2}" type="presOf" srcId="{FC15E28C-9942-3845-A879-FBBA16DD09B9}" destId="{B6EF0657-7517-7748-9948-D6477E699381}" srcOrd="0" destOrd="1" presId="urn:microsoft.com/office/officeart/2005/8/layout/hList1"/>
    <dgm:cxn modelId="{F420AA2B-6976-B944-9032-8B5906A9F5EA}" type="presParOf" srcId="{68035A0C-9E2A-8E4E-B1C2-BED128879DF1}" destId="{1D0D2A7F-061A-514C-A06B-66F6A1505F15}" srcOrd="0" destOrd="0" presId="urn:microsoft.com/office/officeart/2005/8/layout/hList1"/>
    <dgm:cxn modelId="{AE91A444-F9ED-4245-89F1-A2B2145027F1}" type="presParOf" srcId="{1D0D2A7F-061A-514C-A06B-66F6A1505F15}" destId="{61F0A2F5-737D-F543-A3B8-4629F5E2B043}" srcOrd="0" destOrd="0" presId="urn:microsoft.com/office/officeart/2005/8/layout/hList1"/>
    <dgm:cxn modelId="{78E39410-B55B-A046-A474-415E93DD432B}" type="presParOf" srcId="{1D0D2A7F-061A-514C-A06B-66F6A1505F15}" destId="{CA33264D-63FA-8C42-865A-7FE266FB63EE}" srcOrd="1" destOrd="0" presId="urn:microsoft.com/office/officeart/2005/8/layout/hList1"/>
    <dgm:cxn modelId="{683D4D56-D6A4-364A-A63C-C305364C5C6D}" type="presParOf" srcId="{68035A0C-9E2A-8E4E-B1C2-BED128879DF1}" destId="{44552EFC-6025-1541-81E9-B7899B08C879}" srcOrd="1" destOrd="0" presId="urn:microsoft.com/office/officeart/2005/8/layout/hList1"/>
    <dgm:cxn modelId="{9DF5BFCA-FEB6-0B4C-9891-D57174ED8793}" type="presParOf" srcId="{68035A0C-9E2A-8E4E-B1C2-BED128879DF1}" destId="{7989CA1E-4F3D-5743-90EC-E4E6DD46C0AE}" srcOrd="2" destOrd="0" presId="urn:microsoft.com/office/officeart/2005/8/layout/hList1"/>
    <dgm:cxn modelId="{41658088-DC10-594E-A431-23B413BB5BF9}" type="presParOf" srcId="{7989CA1E-4F3D-5743-90EC-E4E6DD46C0AE}" destId="{97199274-06D7-2845-B7F7-84457E4330C4}" srcOrd="0" destOrd="0" presId="urn:microsoft.com/office/officeart/2005/8/layout/hList1"/>
    <dgm:cxn modelId="{27EE5B4A-DF91-004E-A1B2-85B560706FDD}" type="presParOf" srcId="{7989CA1E-4F3D-5743-90EC-E4E6DD46C0AE}" destId="{0BA8980E-CE9F-D144-A24F-DF4B039851F7}" srcOrd="1" destOrd="0" presId="urn:microsoft.com/office/officeart/2005/8/layout/hList1"/>
    <dgm:cxn modelId="{792E45D2-6818-8749-BB28-8C9D6CECE73C}" type="presParOf" srcId="{68035A0C-9E2A-8E4E-B1C2-BED128879DF1}" destId="{ECFD8DB6-3A7A-E743-993E-AF7ABB93A63B}" srcOrd="3" destOrd="0" presId="urn:microsoft.com/office/officeart/2005/8/layout/hList1"/>
    <dgm:cxn modelId="{5DC80333-5673-0641-B5B0-B45CAC08F767}" type="presParOf" srcId="{68035A0C-9E2A-8E4E-B1C2-BED128879DF1}" destId="{8BCDEB50-FB8D-D74B-A8BD-6DE588BA0B33}" srcOrd="4" destOrd="0" presId="urn:microsoft.com/office/officeart/2005/8/layout/hList1"/>
    <dgm:cxn modelId="{2DDE9774-FB1F-4444-80FC-4BB8B423BF1D}" type="presParOf" srcId="{8BCDEB50-FB8D-D74B-A8BD-6DE588BA0B33}" destId="{1B42D624-2959-0245-9AF9-387F5AE5E833}" srcOrd="0" destOrd="0" presId="urn:microsoft.com/office/officeart/2005/8/layout/hList1"/>
    <dgm:cxn modelId="{D5732A29-3DAE-414A-ABDB-D6EFE403AF75}" type="presParOf" srcId="{8BCDEB50-FB8D-D74B-A8BD-6DE588BA0B33}" destId="{B6EF0657-7517-7748-9948-D6477E699381}" srcOrd="1" destOrd="0" presId="urn:microsoft.com/office/officeart/2005/8/layout/hList1"/>
    <dgm:cxn modelId="{F4E17A0E-FEDF-DD42-ABA7-CB482631B004}" type="presParOf" srcId="{68035A0C-9E2A-8E4E-B1C2-BED128879DF1}" destId="{22907CAD-1527-F745-9531-84E1E0B2BDAE}" srcOrd="5" destOrd="0" presId="urn:microsoft.com/office/officeart/2005/8/layout/hList1"/>
    <dgm:cxn modelId="{7011D387-5D11-7B4B-B315-E04C04F4DB16}" type="presParOf" srcId="{68035A0C-9E2A-8E4E-B1C2-BED128879DF1}" destId="{5F67C9EA-987A-4C4C-BB07-678973142E89}" srcOrd="6" destOrd="0" presId="urn:microsoft.com/office/officeart/2005/8/layout/hList1"/>
    <dgm:cxn modelId="{DA15B42F-FF1A-3148-9490-453AF7DBF3A7}" type="presParOf" srcId="{5F67C9EA-987A-4C4C-BB07-678973142E89}" destId="{7EA5D7A9-809B-3445-ADE7-A2D88B63DD2F}" srcOrd="0" destOrd="0" presId="urn:microsoft.com/office/officeart/2005/8/layout/hList1"/>
    <dgm:cxn modelId="{955424FE-A827-6446-86CB-3802ABE9CF79}" type="presParOf" srcId="{5F67C9EA-987A-4C4C-BB07-678973142E89}" destId="{72072E9E-05B2-0C4D-91FA-96AEB3EEE3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ED8204-9FBF-FA48-94B4-AC5D6FE0BA84}" type="doc">
      <dgm:prSet loTypeId="urn:microsoft.com/office/officeart/2008/layout/LinedList" loCatId="list" qsTypeId="urn:microsoft.com/office/officeart/2005/8/quickstyle/simple1#124" qsCatId="simple" csTypeId="urn:microsoft.com/office/officeart/2005/8/colors/colorful1#11" csCatId="colorful" phldr="1"/>
      <dgm:spPr/>
      <dgm:t>
        <a:bodyPr/>
        <a:lstStyle/>
        <a:p>
          <a:endParaRPr lang="zh-CN" altLang="en-US"/>
        </a:p>
      </dgm:t>
    </dgm:pt>
    <dgm:pt modelId="{8D0E8412-0ED8-6D4C-A854-CEED9F8272E1}">
      <dgm:prSet phldrT="[文本]"/>
      <dgm:spPr/>
      <dgm:t>
        <a:bodyPr/>
        <a:lstStyle/>
        <a:p>
          <a:r>
            <a:rPr lang="zh-CN" altLang="en-US" dirty="0"/>
            <a:t>硬度：对外来机械作用的抵抗能力。根据机械外力的性质不同，可将硬度分为刻划硬度、压入硬度、研磨硬度。</a:t>
          </a:r>
        </a:p>
      </dgm:t>
    </dgm:pt>
    <dgm:pt modelId="{34440187-EAC2-A042-A5F4-E37945230019}" type="parTrans" cxnId="{3A776281-9B08-A14A-A263-6086F73615E2}">
      <dgm:prSet/>
      <dgm:spPr/>
      <dgm:t>
        <a:bodyPr/>
        <a:lstStyle/>
        <a:p>
          <a:endParaRPr lang="zh-CN" altLang="en-US"/>
        </a:p>
      </dgm:t>
    </dgm:pt>
    <dgm:pt modelId="{03738D62-60EE-9143-B09C-674AB8669EE7}" type="sibTrans" cxnId="{3A776281-9B08-A14A-A263-6086F73615E2}">
      <dgm:prSet/>
      <dgm:spPr/>
      <dgm:t>
        <a:bodyPr/>
        <a:lstStyle/>
        <a:p>
          <a:endParaRPr lang="zh-CN" altLang="en-US"/>
        </a:p>
      </dgm:t>
    </dgm:pt>
    <dgm:pt modelId="{D84DD052-2F2C-6244-BAB4-480FBB2D72DE}">
      <dgm:prSet phldrT="[文本]"/>
      <dgm:spPr/>
      <dgm:t>
        <a:bodyPr/>
        <a:lstStyle/>
        <a:p>
          <a:r>
            <a:rPr lang="zh-CN" altLang="en-US" dirty="0"/>
            <a:t>解理：矿物受力后沿一定结晶方向规则开裂的固有性质为解理，所开裂的面为解理面。解理只能在晶体中出现，；非晶质或者胶状矿物体不能出现解理。</a:t>
          </a:r>
          <a:endParaRPr lang="en-US" altLang="zh-CN" dirty="0"/>
        </a:p>
        <a:p>
          <a:r>
            <a:rPr lang="zh-CN" altLang="en-US" dirty="0"/>
            <a:t>根据解理裂开的难易程度及解理面的完好程度划分为：极完全解理、完全解理、中等解理、不完全解理、极不完全解理。</a:t>
          </a:r>
        </a:p>
      </dgm:t>
    </dgm:pt>
    <dgm:pt modelId="{BB340B88-5B2A-E844-953D-6FFFF945B503}" type="parTrans" cxnId="{C9C41ECF-20DB-7C41-A1D1-DB272994F0DA}">
      <dgm:prSet/>
      <dgm:spPr/>
      <dgm:t>
        <a:bodyPr/>
        <a:lstStyle/>
        <a:p>
          <a:endParaRPr lang="zh-CN" altLang="en-US"/>
        </a:p>
      </dgm:t>
    </dgm:pt>
    <dgm:pt modelId="{55522EAC-FFD5-6B40-BDE2-88D65A503D4E}" type="sibTrans" cxnId="{C9C41ECF-20DB-7C41-A1D1-DB272994F0DA}">
      <dgm:prSet/>
      <dgm:spPr/>
      <dgm:t>
        <a:bodyPr/>
        <a:lstStyle/>
        <a:p>
          <a:endParaRPr lang="zh-CN" altLang="en-US"/>
        </a:p>
      </dgm:t>
    </dgm:pt>
    <dgm:pt modelId="{7D1619BC-A5AD-5342-9411-8E14F22F7B53}">
      <dgm:prSet phldrT="[文本]"/>
      <dgm:spPr/>
      <dgm:t>
        <a:bodyPr/>
        <a:lstStyle/>
        <a:p>
          <a:r>
            <a:rPr lang="zh-CN" altLang="en-US" dirty="0"/>
            <a:t>断口：矿物受敲击后沿任意方向裂开成凹凸不平的断面，则称为断口。端口和解理互相消长的。常见的断口有贝壳状（石英）、参差状（黄铁矿）、锯齿状（自然铜）</a:t>
          </a:r>
        </a:p>
      </dgm:t>
    </dgm:pt>
    <dgm:pt modelId="{8CD8BADF-D5C2-0E4F-A6BC-470F7B1BC44F}" type="parTrans" cxnId="{4A282A4D-FCCA-8B4D-90D5-D9D7F0683E52}">
      <dgm:prSet/>
      <dgm:spPr/>
      <dgm:t>
        <a:bodyPr/>
        <a:lstStyle/>
        <a:p>
          <a:endParaRPr lang="zh-CN" altLang="en-US"/>
        </a:p>
      </dgm:t>
    </dgm:pt>
    <dgm:pt modelId="{627045A9-3ED7-F749-B35D-A20BE547CA57}" type="sibTrans" cxnId="{4A282A4D-FCCA-8B4D-90D5-D9D7F0683E52}">
      <dgm:prSet/>
      <dgm:spPr/>
      <dgm:t>
        <a:bodyPr/>
        <a:lstStyle/>
        <a:p>
          <a:endParaRPr lang="zh-CN" altLang="en-US"/>
        </a:p>
      </dgm:t>
    </dgm:pt>
    <dgm:pt modelId="{8CC2E1A2-64CC-9740-85DA-7ED849437915}" type="pres">
      <dgm:prSet presAssocID="{13ED8204-9FBF-FA48-94B4-AC5D6FE0BA84}" presName="vert0" presStyleCnt="0">
        <dgm:presLayoutVars>
          <dgm:dir/>
          <dgm:animOne val="branch"/>
          <dgm:animLvl val="lvl"/>
        </dgm:presLayoutVars>
      </dgm:prSet>
      <dgm:spPr/>
    </dgm:pt>
    <dgm:pt modelId="{3FF992F6-11C8-234D-B9C6-971F02222284}" type="pres">
      <dgm:prSet presAssocID="{8D0E8412-0ED8-6D4C-A854-CEED9F8272E1}" presName="thickLine" presStyleLbl="alignNode1" presStyleIdx="0" presStyleCnt="3"/>
      <dgm:spPr/>
    </dgm:pt>
    <dgm:pt modelId="{A051E508-C3FD-4D46-A515-335157808696}" type="pres">
      <dgm:prSet presAssocID="{8D0E8412-0ED8-6D4C-A854-CEED9F8272E1}" presName="horz1" presStyleCnt="0"/>
      <dgm:spPr/>
    </dgm:pt>
    <dgm:pt modelId="{A0927E61-F91B-024E-A481-723E34F31EB2}" type="pres">
      <dgm:prSet presAssocID="{8D0E8412-0ED8-6D4C-A854-CEED9F8272E1}" presName="tx1" presStyleLbl="revTx" presStyleIdx="0" presStyleCnt="3"/>
      <dgm:spPr/>
    </dgm:pt>
    <dgm:pt modelId="{A08AD2B2-E762-B04A-954D-B9FA6EB4BACB}" type="pres">
      <dgm:prSet presAssocID="{8D0E8412-0ED8-6D4C-A854-CEED9F8272E1}" presName="vert1" presStyleCnt="0"/>
      <dgm:spPr/>
    </dgm:pt>
    <dgm:pt modelId="{7F5857A5-803D-2144-8598-C8848E060959}" type="pres">
      <dgm:prSet presAssocID="{D84DD052-2F2C-6244-BAB4-480FBB2D72DE}" presName="thickLine" presStyleLbl="alignNode1" presStyleIdx="1" presStyleCnt="3"/>
      <dgm:spPr/>
    </dgm:pt>
    <dgm:pt modelId="{B1E0EA8D-A920-DC4C-ACD3-8F8A6F027A04}" type="pres">
      <dgm:prSet presAssocID="{D84DD052-2F2C-6244-BAB4-480FBB2D72DE}" presName="horz1" presStyleCnt="0"/>
      <dgm:spPr/>
    </dgm:pt>
    <dgm:pt modelId="{A31E13EF-14EB-F844-9A41-66F2FDC8066F}" type="pres">
      <dgm:prSet presAssocID="{D84DD052-2F2C-6244-BAB4-480FBB2D72DE}" presName="tx1" presStyleLbl="revTx" presStyleIdx="1" presStyleCnt="3" custScaleY="180206"/>
      <dgm:spPr/>
    </dgm:pt>
    <dgm:pt modelId="{57F773CA-705B-7F4C-9296-7D3E549D3987}" type="pres">
      <dgm:prSet presAssocID="{D84DD052-2F2C-6244-BAB4-480FBB2D72DE}" presName="vert1" presStyleCnt="0"/>
      <dgm:spPr/>
    </dgm:pt>
    <dgm:pt modelId="{8679CE30-DC9E-2043-9257-9EA7896E5F5E}" type="pres">
      <dgm:prSet presAssocID="{7D1619BC-A5AD-5342-9411-8E14F22F7B53}" presName="thickLine" presStyleLbl="alignNode1" presStyleIdx="2" presStyleCnt="3"/>
      <dgm:spPr/>
    </dgm:pt>
    <dgm:pt modelId="{E75E60C6-1B66-3244-A73F-D174D42DFFA1}" type="pres">
      <dgm:prSet presAssocID="{7D1619BC-A5AD-5342-9411-8E14F22F7B53}" presName="horz1" presStyleCnt="0"/>
      <dgm:spPr/>
    </dgm:pt>
    <dgm:pt modelId="{77745A0C-99FC-B54B-AFE6-567C6E93DB94}" type="pres">
      <dgm:prSet presAssocID="{7D1619BC-A5AD-5342-9411-8E14F22F7B53}" presName="tx1" presStyleLbl="revTx" presStyleIdx="2" presStyleCnt="3"/>
      <dgm:spPr/>
    </dgm:pt>
    <dgm:pt modelId="{E0176501-5CE5-B245-BB42-9D1589F43CE3}" type="pres">
      <dgm:prSet presAssocID="{7D1619BC-A5AD-5342-9411-8E14F22F7B53}" presName="vert1" presStyleCnt="0"/>
      <dgm:spPr/>
    </dgm:pt>
  </dgm:ptLst>
  <dgm:cxnLst>
    <dgm:cxn modelId="{3C0DF818-A019-BE48-9AF2-DF286DDF1EE7}" type="presOf" srcId="{7D1619BC-A5AD-5342-9411-8E14F22F7B53}" destId="{77745A0C-99FC-B54B-AFE6-567C6E93DB94}" srcOrd="0" destOrd="0" presId="urn:microsoft.com/office/officeart/2008/layout/LinedList"/>
    <dgm:cxn modelId="{4A282A4D-FCCA-8B4D-90D5-D9D7F0683E52}" srcId="{13ED8204-9FBF-FA48-94B4-AC5D6FE0BA84}" destId="{7D1619BC-A5AD-5342-9411-8E14F22F7B53}" srcOrd="2" destOrd="0" parTransId="{8CD8BADF-D5C2-0E4F-A6BC-470F7B1BC44F}" sibTransId="{627045A9-3ED7-F749-B35D-A20BE547CA57}"/>
    <dgm:cxn modelId="{3A776281-9B08-A14A-A263-6086F73615E2}" srcId="{13ED8204-9FBF-FA48-94B4-AC5D6FE0BA84}" destId="{8D0E8412-0ED8-6D4C-A854-CEED9F8272E1}" srcOrd="0" destOrd="0" parTransId="{34440187-EAC2-A042-A5F4-E37945230019}" sibTransId="{03738D62-60EE-9143-B09C-674AB8669EE7}"/>
    <dgm:cxn modelId="{D693A69E-547F-0149-B0FC-802F0FE9E104}" type="presOf" srcId="{8D0E8412-0ED8-6D4C-A854-CEED9F8272E1}" destId="{A0927E61-F91B-024E-A481-723E34F31EB2}" srcOrd="0" destOrd="0" presId="urn:microsoft.com/office/officeart/2008/layout/LinedList"/>
    <dgm:cxn modelId="{DF54D2B2-8D62-264E-B753-36733E171F66}" type="presOf" srcId="{D84DD052-2F2C-6244-BAB4-480FBB2D72DE}" destId="{A31E13EF-14EB-F844-9A41-66F2FDC8066F}" srcOrd="0" destOrd="0" presId="urn:microsoft.com/office/officeart/2008/layout/LinedList"/>
    <dgm:cxn modelId="{FDF94CBD-AED6-9A4E-B104-2384E5933AAC}" type="presOf" srcId="{13ED8204-9FBF-FA48-94B4-AC5D6FE0BA84}" destId="{8CC2E1A2-64CC-9740-85DA-7ED849437915}" srcOrd="0" destOrd="0" presId="urn:microsoft.com/office/officeart/2008/layout/LinedList"/>
    <dgm:cxn modelId="{C9C41ECF-20DB-7C41-A1D1-DB272994F0DA}" srcId="{13ED8204-9FBF-FA48-94B4-AC5D6FE0BA84}" destId="{D84DD052-2F2C-6244-BAB4-480FBB2D72DE}" srcOrd="1" destOrd="0" parTransId="{BB340B88-5B2A-E844-953D-6FFFF945B503}" sibTransId="{55522EAC-FFD5-6B40-BDE2-88D65A503D4E}"/>
    <dgm:cxn modelId="{3802F6C5-3678-D745-B1C8-99A2520A4558}" type="presParOf" srcId="{8CC2E1A2-64CC-9740-85DA-7ED849437915}" destId="{3FF992F6-11C8-234D-B9C6-971F02222284}" srcOrd="0" destOrd="0" presId="urn:microsoft.com/office/officeart/2008/layout/LinedList"/>
    <dgm:cxn modelId="{1B6010ED-2E12-C04C-A956-C01A19C4E8B6}" type="presParOf" srcId="{8CC2E1A2-64CC-9740-85DA-7ED849437915}" destId="{A051E508-C3FD-4D46-A515-335157808696}" srcOrd="1" destOrd="0" presId="urn:microsoft.com/office/officeart/2008/layout/LinedList"/>
    <dgm:cxn modelId="{828E6CC6-6A70-3342-B8AD-9073A6B743F2}" type="presParOf" srcId="{A051E508-C3FD-4D46-A515-335157808696}" destId="{A0927E61-F91B-024E-A481-723E34F31EB2}" srcOrd="0" destOrd="0" presId="urn:microsoft.com/office/officeart/2008/layout/LinedList"/>
    <dgm:cxn modelId="{F43E47F0-31CC-574C-9B6A-2F2A871B9114}" type="presParOf" srcId="{A051E508-C3FD-4D46-A515-335157808696}" destId="{A08AD2B2-E762-B04A-954D-B9FA6EB4BACB}" srcOrd="1" destOrd="0" presId="urn:microsoft.com/office/officeart/2008/layout/LinedList"/>
    <dgm:cxn modelId="{E7C97BC0-8CE7-A94B-8080-A297D510B1F1}" type="presParOf" srcId="{8CC2E1A2-64CC-9740-85DA-7ED849437915}" destId="{7F5857A5-803D-2144-8598-C8848E060959}" srcOrd="2" destOrd="0" presId="urn:microsoft.com/office/officeart/2008/layout/LinedList"/>
    <dgm:cxn modelId="{80BEE8F2-0122-6041-8128-6D4542A745CC}" type="presParOf" srcId="{8CC2E1A2-64CC-9740-85DA-7ED849437915}" destId="{B1E0EA8D-A920-DC4C-ACD3-8F8A6F027A04}" srcOrd="3" destOrd="0" presId="urn:microsoft.com/office/officeart/2008/layout/LinedList"/>
    <dgm:cxn modelId="{C121C403-1BCA-A448-8042-3B53577C2D1B}" type="presParOf" srcId="{B1E0EA8D-A920-DC4C-ACD3-8F8A6F027A04}" destId="{A31E13EF-14EB-F844-9A41-66F2FDC8066F}" srcOrd="0" destOrd="0" presId="urn:microsoft.com/office/officeart/2008/layout/LinedList"/>
    <dgm:cxn modelId="{DA6F02E6-58FD-1349-BCF9-DFAE6C2B0720}" type="presParOf" srcId="{B1E0EA8D-A920-DC4C-ACD3-8F8A6F027A04}" destId="{57F773CA-705B-7F4C-9296-7D3E549D3987}" srcOrd="1" destOrd="0" presId="urn:microsoft.com/office/officeart/2008/layout/LinedList"/>
    <dgm:cxn modelId="{5D6F3A77-0E20-A541-A7CF-4FFCB07D57F9}" type="presParOf" srcId="{8CC2E1A2-64CC-9740-85DA-7ED849437915}" destId="{8679CE30-DC9E-2043-9257-9EA7896E5F5E}" srcOrd="4" destOrd="0" presId="urn:microsoft.com/office/officeart/2008/layout/LinedList"/>
    <dgm:cxn modelId="{A47B62AB-493C-8A42-90B0-A5D2C0AD4E8D}" type="presParOf" srcId="{8CC2E1A2-64CC-9740-85DA-7ED849437915}" destId="{E75E60C6-1B66-3244-A73F-D174D42DFFA1}" srcOrd="5" destOrd="0" presId="urn:microsoft.com/office/officeart/2008/layout/LinedList"/>
    <dgm:cxn modelId="{8580B866-0FEC-0848-8A75-CA7DF7937F9F}" type="presParOf" srcId="{E75E60C6-1B66-3244-A73F-D174D42DFFA1}" destId="{77745A0C-99FC-B54B-AFE6-567C6E93DB94}" srcOrd="0" destOrd="0" presId="urn:microsoft.com/office/officeart/2008/layout/LinedList"/>
    <dgm:cxn modelId="{1841816A-611C-6C42-8107-93C774C42F50}" type="presParOf" srcId="{E75E60C6-1B66-3244-A73F-D174D42DFFA1}" destId="{E0176501-5CE5-B245-BB42-9D1589F43C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9C1AF0-7CAC-E346-83AC-3357013DC60A}" type="doc">
      <dgm:prSet loTypeId="urn:microsoft.com/office/officeart/2008/layout/LinedList" loCatId="list" qsTypeId="urn:microsoft.com/office/officeart/2005/8/quickstyle/simple1#125" qsCatId="simple" csTypeId="urn:microsoft.com/office/officeart/2005/8/colors/accent1_2#79" csCatId="accent1" phldr="1"/>
      <dgm:spPr/>
      <dgm:t>
        <a:bodyPr/>
        <a:lstStyle/>
        <a:p>
          <a:endParaRPr lang="zh-CN" altLang="en-US"/>
        </a:p>
      </dgm:t>
    </dgm:pt>
    <dgm:pt modelId="{239F25DA-9C5E-5844-887E-335C206533F7}">
      <dgm:prSet phldrT="[文本]"/>
      <dgm:spPr/>
      <dgm:t>
        <a:bodyPr/>
        <a:lstStyle/>
        <a:p>
          <a:r>
            <a:rPr lang="zh-CN" altLang="en-US" dirty="0"/>
            <a:t>相对密度是指纯净、均匀的单矿物在空气中的质量与同体积水在</a:t>
          </a:r>
          <a:r>
            <a:rPr lang="en-US" altLang="zh-CN" dirty="0"/>
            <a:t>4</a:t>
          </a:r>
          <a:r>
            <a:rPr lang="zh-CN" altLang="en-US" dirty="0"/>
            <a:t>℃时的质量之比。</a:t>
          </a:r>
        </a:p>
      </dgm:t>
    </dgm:pt>
    <dgm:pt modelId="{AF3CD1AE-DDA7-FE4D-8217-644D1D0BFA95}" type="parTrans" cxnId="{9147BF3C-099D-4C43-AB3B-E7978CC97226}">
      <dgm:prSet/>
      <dgm:spPr/>
      <dgm:t>
        <a:bodyPr/>
        <a:lstStyle/>
        <a:p>
          <a:endParaRPr lang="zh-CN" altLang="en-US"/>
        </a:p>
      </dgm:t>
    </dgm:pt>
    <dgm:pt modelId="{C4060FB1-A9BF-FB45-B8F5-972CC87B7C31}" type="sibTrans" cxnId="{9147BF3C-099D-4C43-AB3B-E7978CC97226}">
      <dgm:prSet/>
      <dgm:spPr/>
      <dgm:t>
        <a:bodyPr/>
        <a:lstStyle/>
        <a:p>
          <a:endParaRPr lang="zh-CN" altLang="en-US"/>
        </a:p>
      </dgm:t>
    </dgm:pt>
    <dgm:pt modelId="{6BEF5C60-6CB4-B445-AB5A-BBEEC8B97B9B}">
      <dgm:prSet phldrT="[文本]"/>
      <dgm:spPr/>
      <dgm:t>
        <a:bodyPr/>
        <a:lstStyle/>
        <a:p>
          <a:r>
            <a:rPr lang="zh-CN" altLang="en-US" dirty="0"/>
            <a:t>轻级相对密度小于</a:t>
          </a:r>
          <a:r>
            <a:rPr lang="en-US" altLang="zh-CN" dirty="0"/>
            <a:t>2.5</a:t>
          </a:r>
          <a:endParaRPr lang="zh-CN" altLang="en-US" dirty="0"/>
        </a:p>
      </dgm:t>
    </dgm:pt>
    <dgm:pt modelId="{CB33C26C-73B2-6745-9294-F0FE63B06EFE}" type="parTrans" cxnId="{9FF58A78-23FA-3E46-8CFC-38F0C9C140D5}">
      <dgm:prSet/>
      <dgm:spPr/>
      <dgm:t>
        <a:bodyPr/>
        <a:lstStyle/>
        <a:p>
          <a:endParaRPr lang="zh-CN" altLang="en-US"/>
        </a:p>
      </dgm:t>
    </dgm:pt>
    <dgm:pt modelId="{0E464C3D-13A4-8F4E-A9D8-002536AA6791}" type="sibTrans" cxnId="{9FF58A78-23FA-3E46-8CFC-38F0C9C140D5}">
      <dgm:prSet/>
      <dgm:spPr/>
      <dgm:t>
        <a:bodyPr/>
        <a:lstStyle/>
        <a:p>
          <a:endParaRPr lang="zh-CN" altLang="en-US"/>
        </a:p>
      </dgm:t>
    </dgm:pt>
    <dgm:pt modelId="{0B338876-BC66-6F42-BFF6-AE57F0C7C8A1}">
      <dgm:prSet phldrT="[文本]"/>
      <dgm:spPr/>
      <dgm:t>
        <a:bodyPr/>
        <a:lstStyle/>
        <a:p>
          <a:r>
            <a:rPr lang="zh-CN" altLang="en-US" dirty="0"/>
            <a:t>中级相对密度</a:t>
          </a:r>
          <a:r>
            <a:rPr lang="en-US" altLang="zh-CN" dirty="0"/>
            <a:t>2.5-4.0</a:t>
          </a:r>
          <a:endParaRPr lang="zh-CN" altLang="en-US" dirty="0"/>
        </a:p>
      </dgm:t>
    </dgm:pt>
    <dgm:pt modelId="{F8A0C54C-1722-4F47-917D-C4838821572A}" type="parTrans" cxnId="{2716E471-D280-A445-A03D-E77C5D191DE4}">
      <dgm:prSet/>
      <dgm:spPr/>
      <dgm:t>
        <a:bodyPr/>
        <a:lstStyle/>
        <a:p>
          <a:endParaRPr lang="zh-CN" altLang="en-US"/>
        </a:p>
      </dgm:t>
    </dgm:pt>
    <dgm:pt modelId="{F0A33BA5-E2FC-FB49-921E-F2A721156AA8}" type="sibTrans" cxnId="{2716E471-D280-A445-A03D-E77C5D191DE4}">
      <dgm:prSet/>
      <dgm:spPr/>
      <dgm:t>
        <a:bodyPr/>
        <a:lstStyle/>
        <a:p>
          <a:endParaRPr lang="zh-CN" altLang="en-US"/>
        </a:p>
      </dgm:t>
    </dgm:pt>
    <dgm:pt modelId="{98E67994-83E8-9D4D-8138-98734CACDE04}">
      <dgm:prSet phldrT="[文本]"/>
      <dgm:spPr/>
      <dgm:t>
        <a:bodyPr/>
        <a:lstStyle/>
        <a:p>
          <a:r>
            <a:rPr lang="zh-CN" altLang="en-US" dirty="0"/>
            <a:t>重级相对密度大于</a:t>
          </a:r>
          <a:r>
            <a:rPr lang="en-US" altLang="zh-CN" dirty="0"/>
            <a:t>4.0</a:t>
          </a:r>
          <a:endParaRPr lang="zh-CN" altLang="en-US" dirty="0"/>
        </a:p>
      </dgm:t>
    </dgm:pt>
    <dgm:pt modelId="{770633AB-01D7-1C4F-960E-732A09B3859E}" type="parTrans" cxnId="{6F287486-C20A-1A40-9016-D5547DD818E0}">
      <dgm:prSet/>
      <dgm:spPr/>
      <dgm:t>
        <a:bodyPr/>
        <a:lstStyle/>
        <a:p>
          <a:endParaRPr lang="zh-CN" altLang="en-US"/>
        </a:p>
      </dgm:t>
    </dgm:pt>
    <dgm:pt modelId="{A1384B84-D573-5F49-813F-EC8153768A59}" type="sibTrans" cxnId="{6F287486-C20A-1A40-9016-D5547DD818E0}">
      <dgm:prSet/>
      <dgm:spPr/>
      <dgm:t>
        <a:bodyPr/>
        <a:lstStyle/>
        <a:p>
          <a:endParaRPr lang="zh-CN" altLang="en-US"/>
        </a:p>
      </dgm:t>
    </dgm:pt>
    <dgm:pt modelId="{84316AE6-14BB-E24A-9851-D74EC736B364}" type="pres">
      <dgm:prSet presAssocID="{0C9C1AF0-7CAC-E346-83AC-3357013DC60A}" presName="vert0" presStyleCnt="0">
        <dgm:presLayoutVars>
          <dgm:dir/>
          <dgm:animOne val="branch"/>
          <dgm:animLvl val="lvl"/>
        </dgm:presLayoutVars>
      </dgm:prSet>
      <dgm:spPr/>
    </dgm:pt>
    <dgm:pt modelId="{C96C5A2D-85EE-D54E-9988-A46891B7C7AD}" type="pres">
      <dgm:prSet presAssocID="{239F25DA-9C5E-5844-887E-335C206533F7}" presName="thickLine" presStyleLbl="alignNode1" presStyleIdx="0" presStyleCnt="4"/>
      <dgm:spPr/>
    </dgm:pt>
    <dgm:pt modelId="{82A19FD3-4B16-794B-8977-49A0D71C4718}" type="pres">
      <dgm:prSet presAssocID="{239F25DA-9C5E-5844-887E-335C206533F7}" presName="horz1" presStyleCnt="0"/>
      <dgm:spPr/>
    </dgm:pt>
    <dgm:pt modelId="{1AA7FCD0-9E23-B245-87AE-4C1EB58353FB}" type="pres">
      <dgm:prSet presAssocID="{239F25DA-9C5E-5844-887E-335C206533F7}" presName="tx1" presStyleLbl="revTx" presStyleIdx="0" presStyleCnt="4"/>
      <dgm:spPr/>
    </dgm:pt>
    <dgm:pt modelId="{C79423E4-85AA-9148-8ADB-6EE1497BAFD2}" type="pres">
      <dgm:prSet presAssocID="{239F25DA-9C5E-5844-887E-335C206533F7}" presName="vert1" presStyleCnt="0"/>
      <dgm:spPr/>
    </dgm:pt>
    <dgm:pt modelId="{8B2FDDB7-BF5B-5745-8E74-55C920ADEECF}" type="pres">
      <dgm:prSet presAssocID="{6BEF5C60-6CB4-B445-AB5A-BBEEC8B97B9B}" presName="thickLine" presStyleLbl="alignNode1" presStyleIdx="1" presStyleCnt="4"/>
      <dgm:spPr/>
    </dgm:pt>
    <dgm:pt modelId="{21477EFA-6A3B-8743-966F-B2F2715104F2}" type="pres">
      <dgm:prSet presAssocID="{6BEF5C60-6CB4-B445-AB5A-BBEEC8B97B9B}" presName="horz1" presStyleCnt="0"/>
      <dgm:spPr/>
    </dgm:pt>
    <dgm:pt modelId="{C2B36B9D-1F09-374F-B40F-704816520211}" type="pres">
      <dgm:prSet presAssocID="{6BEF5C60-6CB4-B445-AB5A-BBEEC8B97B9B}" presName="tx1" presStyleLbl="revTx" presStyleIdx="1" presStyleCnt="4"/>
      <dgm:spPr/>
    </dgm:pt>
    <dgm:pt modelId="{0EB378B7-AA20-524C-8779-74A62456A57B}" type="pres">
      <dgm:prSet presAssocID="{6BEF5C60-6CB4-B445-AB5A-BBEEC8B97B9B}" presName="vert1" presStyleCnt="0"/>
      <dgm:spPr/>
    </dgm:pt>
    <dgm:pt modelId="{65AD50AA-02F2-274B-8D91-FEBCB7BA1A7F}" type="pres">
      <dgm:prSet presAssocID="{0B338876-BC66-6F42-BFF6-AE57F0C7C8A1}" presName="thickLine" presStyleLbl="alignNode1" presStyleIdx="2" presStyleCnt="4"/>
      <dgm:spPr/>
    </dgm:pt>
    <dgm:pt modelId="{5E4EFF24-3B2E-324C-AF55-EC9182983BD8}" type="pres">
      <dgm:prSet presAssocID="{0B338876-BC66-6F42-BFF6-AE57F0C7C8A1}" presName="horz1" presStyleCnt="0"/>
      <dgm:spPr/>
    </dgm:pt>
    <dgm:pt modelId="{591E835C-5074-3846-811E-BF75D7784EB2}" type="pres">
      <dgm:prSet presAssocID="{0B338876-BC66-6F42-BFF6-AE57F0C7C8A1}" presName="tx1" presStyleLbl="revTx" presStyleIdx="2" presStyleCnt="4"/>
      <dgm:spPr/>
    </dgm:pt>
    <dgm:pt modelId="{27182A9C-B2E6-4043-BBDE-ACB5526EE6DD}" type="pres">
      <dgm:prSet presAssocID="{0B338876-BC66-6F42-BFF6-AE57F0C7C8A1}" presName="vert1" presStyleCnt="0"/>
      <dgm:spPr/>
    </dgm:pt>
    <dgm:pt modelId="{D6B4A14F-9E60-5944-8EBD-0A7E4D80A432}" type="pres">
      <dgm:prSet presAssocID="{98E67994-83E8-9D4D-8138-98734CACDE04}" presName="thickLine" presStyleLbl="alignNode1" presStyleIdx="3" presStyleCnt="4"/>
      <dgm:spPr/>
    </dgm:pt>
    <dgm:pt modelId="{C2AE1429-E0B2-FA4E-8C8F-617530A8ADA1}" type="pres">
      <dgm:prSet presAssocID="{98E67994-83E8-9D4D-8138-98734CACDE04}" presName="horz1" presStyleCnt="0"/>
      <dgm:spPr/>
    </dgm:pt>
    <dgm:pt modelId="{3E6D5A41-7595-CF42-92A8-3B8C4E9A1AEA}" type="pres">
      <dgm:prSet presAssocID="{98E67994-83E8-9D4D-8138-98734CACDE04}" presName="tx1" presStyleLbl="revTx" presStyleIdx="3" presStyleCnt="4"/>
      <dgm:spPr/>
    </dgm:pt>
    <dgm:pt modelId="{8DC381C5-C39D-F84C-A5B1-1459C732A8D1}" type="pres">
      <dgm:prSet presAssocID="{98E67994-83E8-9D4D-8138-98734CACDE04}" presName="vert1" presStyleCnt="0"/>
      <dgm:spPr/>
    </dgm:pt>
  </dgm:ptLst>
  <dgm:cxnLst>
    <dgm:cxn modelId="{842C7E09-4BAA-9A4D-94D2-E41118DD5587}" type="presOf" srcId="{0C9C1AF0-7CAC-E346-83AC-3357013DC60A}" destId="{84316AE6-14BB-E24A-9851-D74EC736B364}" srcOrd="0" destOrd="0" presId="urn:microsoft.com/office/officeart/2008/layout/LinedList"/>
    <dgm:cxn modelId="{9147BF3C-099D-4C43-AB3B-E7978CC97226}" srcId="{0C9C1AF0-7CAC-E346-83AC-3357013DC60A}" destId="{239F25DA-9C5E-5844-887E-335C206533F7}" srcOrd="0" destOrd="0" parTransId="{AF3CD1AE-DDA7-FE4D-8217-644D1D0BFA95}" sibTransId="{C4060FB1-A9BF-FB45-B8F5-972CC87B7C31}"/>
    <dgm:cxn modelId="{63BA5B46-ECA1-3141-A801-B87395F0F276}" type="presOf" srcId="{239F25DA-9C5E-5844-887E-335C206533F7}" destId="{1AA7FCD0-9E23-B245-87AE-4C1EB58353FB}" srcOrd="0" destOrd="0" presId="urn:microsoft.com/office/officeart/2008/layout/LinedList"/>
    <dgm:cxn modelId="{2951555C-99B8-B147-9979-80064DBD76AF}" type="presOf" srcId="{0B338876-BC66-6F42-BFF6-AE57F0C7C8A1}" destId="{591E835C-5074-3846-811E-BF75D7784EB2}" srcOrd="0" destOrd="0" presId="urn:microsoft.com/office/officeart/2008/layout/LinedList"/>
    <dgm:cxn modelId="{2716E471-D280-A445-A03D-E77C5D191DE4}" srcId="{0C9C1AF0-7CAC-E346-83AC-3357013DC60A}" destId="{0B338876-BC66-6F42-BFF6-AE57F0C7C8A1}" srcOrd="2" destOrd="0" parTransId="{F8A0C54C-1722-4F47-917D-C4838821572A}" sibTransId="{F0A33BA5-E2FC-FB49-921E-F2A721156AA8}"/>
    <dgm:cxn modelId="{D30E1172-577A-DC45-A7C0-4D27F18FA203}" type="presOf" srcId="{98E67994-83E8-9D4D-8138-98734CACDE04}" destId="{3E6D5A41-7595-CF42-92A8-3B8C4E9A1AEA}" srcOrd="0" destOrd="0" presId="urn:microsoft.com/office/officeart/2008/layout/LinedList"/>
    <dgm:cxn modelId="{9FF58A78-23FA-3E46-8CFC-38F0C9C140D5}" srcId="{0C9C1AF0-7CAC-E346-83AC-3357013DC60A}" destId="{6BEF5C60-6CB4-B445-AB5A-BBEEC8B97B9B}" srcOrd="1" destOrd="0" parTransId="{CB33C26C-73B2-6745-9294-F0FE63B06EFE}" sibTransId="{0E464C3D-13A4-8F4E-A9D8-002536AA6791}"/>
    <dgm:cxn modelId="{6F287486-C20A-1A40-9016-D5547DD818E0}" srcId="{0C9C1AF0-7CAC-E346-83AC-3357013DC60A}" destId="{98E67994-83E8-9D4D-8138-98734CACDE04}" srcOrd="3" destOrd="0" parTransId="{770633AB-01D7-1C4F-960E-732A09B3859E}" sibTransId="{A1384B84-D573-5F49-813F-EC8153768A59}"/>
    <dgm:cxn modelId="{F0A2A49C-8909-C440-BA0F-3FDE0651890F}" type="presOf" srcId="{6BEF5C60-6CB4-B445-AB5A-BBEEC8B97B9B}" destId="{C2B36B9D-1F09-374F-B40F-704816520211}" srcOrd="0" destOrd="0" presId="urn:microsoft.com/office/officeart/2008/layout/LinedList"/>
    <dgm:cxn modelId="{2B314C67-2922-644C-8806-7FF0D50F80A4}" type="presParOf" srcId="{84316AE6-14BB-E24A-9851-D74EC736B364}" destId="{C96C5A2D-85EE-D54E-9988-A46891B7C7AD}" srcOrd="0" destOrd="0" presId="urn:microsoft.com/office/officeart/2008/layout/LinedList"/>
    <dgm:cxn modelId="{070A2BB5-8F7C-7D4E-9B6B-82D33B359C61}" type="presParOf" srcId="{84316AE6-14BB-E24A-9851-D74EC736B364}" destId="{82A19FD3-4B16-794B-8977-49A0D71C4718}" srcOrd="1" destOrd="0" presId="urn:microsoft.com/office/officeart/2008/layout/LinedList"/>
    <dgm:cxn modelId="{1072017F-F49C-4A41-9BA7-13F25FF0FFDD}" type="presParOf" srcId="{82A19FD3-4B16-794B-8977-49A0D71C4718}" destId="{1AA7FCD0-9E23-B245-87AE-4C1EB58353FB}" srcOrd="0" destOrd="0" presId="urn:microsoft.com/office/officeart/2008/layout/LinedList"/>
    <dgm:cxn modelId="{D0EA5233-6BCC-0E4E-961A-5803EC3F73AC}" type="presParOf" srcId="{82A19FD3-4B16-794B-8977-49A0D71C4718}" destId="{C79423E4-85AA-9148-8ADB-6EE1497BAFD2}" srcOrd="1" destOrd="0" presId="urn:microsoft.com/office/officeart/2008/layout/LinedList"/>
    <dgm:cxn modelId="{7A27061F-1436-FC45-BECA-B377D3AFA4F5}" type="presParOf" srcId="{84316AE6-14BB-E24A-9851-D74EC736B364}" destId="{8B2FDDB7-BF5B-5745-8E74-55C920ADEECF}" srcOrd="2" destOrd="0" presId="urn:microsoft.com/office/officeart/2008/layout/LinedList"/>
    <dgm:cxn modelId="{44D95D45-A347-C147-93D8-B68374A8396E}" type="presParOf" srcId="{84316AE6-14BB-E24A-9851-D74EC736B364}" destId="{21477EFA-6A3B-8743-966F-B2F2715104F2}" srcOrd="3" destOrd="0" presId="urn:microsoft.com/office/officeart/2008/layout/LinedList"/>
    <dgm:cxn modelId="{27F6C26C-E7FB-6546-B280-F4C70F3280A0}" type="presParOf" srcId="{21477EFA-6A3B-8743-966F-B2F2715104F2}" destId="{C2B36B9D-1F09-374F-B40F-704816520211}" srcOrd="0" destOrd="0" presId="urn:microsoft.com/office/officeart/2008/layout/LinedList"/>
    <dgm:cxn modelId="{CB627E30-0241-3247-AA12-33E867F5E21B}" type="presParOf" srcId="{21477EFA-6A3B-8743-966F-B2F2715104F2}" destId="{0EB378B7-AA20-524C-8779-74A62456A57B}" srcOrd="1" destOrd="0" presId="urn:microsoft.com/office/officeart/2008/layout/LinedList"/>
    <dgm:cxn modelId="{5E5FDFBD-7492-1444-8A43-432601384146}" type="presParOf" srcId="{84316AE6-14BB-E24A-9851-D74EC736B364}" destId="{65AD50AA-02F2-274B-8D91-FEBCB7BA1A7F}" srcOrd="4" destOrd="0" presId="urn:microsoft.com/office/officeart/2008/layout/LinedList"/>
    <dgm:cxn modelId="{03CFB763-5B73-6044-8565-D0F405809271}" type="presParOf" srcId="{84316AE6-14BB-E24A-9851-D74EC736B364}" destId="{5E4EFF24-3B2E-324C-AF55-EC9182983BD8}" srcOrd="5" destOrd="0" presId="urn:microsoft.com/office/officeart/2008/layout/LinedList"/>
    <dgm:cxn modelId="{E51D5970-6543-0345-AB55-18561ECDA2BF}" type="presParOf" srcId="{5E4EFF24-3B2E-324C-AF55-EC9182983BD8}" destId="{591E835C-5074-3846-811E-BF75D7784EB2}" srcOrd="0" destOrd="0" presId="urn:microsoft.com/office/officeart/2008/layout/LinedList"/>
    <dgm:cxn modelId="{2EF84F42-31CF-F444-8402-D4BE4DCADB1C}" type="presParOf" srcId="{5E4EFF24-3B2E-324C-AF55-EC9182983BD8}" destId="{27182A9C-B2E6-4043-BBDE-ACB5526EE6DD}" srcOrd="1" destOrd="0" presId="urn:microsoft.com/office/officeart/2008/layout/LinedList"/>
    <dgm:cxn modelId="{58728E95-F678-C747-80DA-9BF47AD5DC20}" type="presParOf" srcId="{84316AE6-14BB-E24A-9851-D74EC736B364}" destId="{D6B4A14F-9E60-5944-8EBD-0A7E4D80A432}" srcOrd="6" destOrd="0" presId="urn:microsoft.com/office/officeart/2008/layout/LinedList"/>
    <dgm:cxn modelId="{A6F9D711-1D6C-D345-B808-CA1F556BAFFA}" type="presParOf" srcId="{84316AE6-14BB-E24A-9851-D74EC736B364}" destId="{C2AE1429-E0B2-FA4E-8C8F-617530A8ADA1}" srcOrd="7" destOrd="0" presId="urn:microsoft.com/office/officeart/2008/layout/LinedList"/>
    <dgm:cxn modelId="{87D73832-730F-C746-8317-981B6932BA80}" type="presParOf" srcId="{C2AE1429-E0B2-FA4E-8C8F-617530A8ADA1}" destId="{3E6D5A41-7595-CF42-92A8-3B8C4E9A1AEA}" srcOrd="0" destOrd="0" presId="urn:microsoft.com/office/officeart/2008/layout/LinedList"/>
    <dgm:cxn modelId="{71E25546-E9B6-514C-80C1-506BCD41D4E5}" type="presParOf" srcId="{C2AE1429-E0B2-FA4E-8C8F-617530A8ADA1}" destId="{8DC381C5-C39D-F84C-A5B1-1459C732A8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73C1F2-FF10-754D-B4F3-3D0EAFA58F72}" type="doc">
      <dgm:prSet loTypeId="urn:microsoft.com/office/officeart/2005/8/layout/list1#55" loCatId="" qsTypeId="urn:microsoft.com/office/officeart/2005/8/quickstyle/simple1#126" qsCatId="simple" csTypeId="urn:microsoft.com/office/officeart/2005/8/colors/accent1_2#80" csCatId="accent1" phldr="1"/>
      <dgm:spPr/>
      <dgm:t>
        <a:bodyPr/>
        <a:lstStyle/>
        <a:p>
          <a:endParaRPr lang="zh-CN" altLang="en-US"/>
        </a:p>
      </dgm:t>
    </dgm:pt>
    <dgm:pt modelId="{C1F5EF5D-7339-DB40-8EB1-246A07539915}">
      <dgm:prSet phldrT="[文本]"/>
      <dgm:spPr/>
      <dgm:t>
        <a:bodyPr/>
        <a:lstStyle/>
        <a:p>
          <a:r>
            <a:rPr lang="zh-CN" altLang="en-US" dirty="0"/>
            <a:t>一、自然元素矿物</a:t>
          </a:r>
        </a:p>
      </dgm:t>
    </dgm:pt>
    <dgm:pt modelId="{E5A56E86-D0DD-8047-AC88-FB4C021FE6CF}" type="parTrans" cxnId="{A9B16C72-1A29-C94D-BC2F-691578725B06}">
      <dgm:prSet/>
      <dgm:spPr/>
      <dgm:t>
        <a:bodyPr/>
        <a:lstStyle/>
        <a:p>
          <a:endParaRPr lang="zh-CN" altLang="en-US"/>
        </a:p>
      </dgm:t>
    </dgm:pt>
    <dgm:pt modelId="{C089650E-F771-B745-ADB5-D0688266DBDE}" type="sibTrans" cxnId="{A9B16C72-1A29-C94D-BC2F-691578725B06}">
      <dgm:prSet/>
      <dgm:spPr/>
      <dgm:t>
        <a:bodyPr/>
        <a:lstStyle/>
        <a:p>
          <a:endParaRPr lang="zh-CN" altLang="en-US"/>
        </a:p>
      </dgm:t>
    </dgm:pt>
    <dgm:pt modelId="{7BDA56B7-844F-1249-BA48-04ECB200FF07}">
      <dgm:prSet phldrT="[文本]"/>
      <dgm:spPr/>
      <dgm:t>
        <a:bodyPr/>
        <a:lstStyle/>
        <a:p>
          <a:r>
            <a:rPr lang="zh-CN" altLang="en-US" dirty="0"/>
            <a:t>二、硫化物及其类似化合物矿物</a:t>
          </a:r>
        </a:p>
      </dgm:t>
    </dgm:pt>
    <dgm:pt modelId="{C95D93A5-B954-5B43-97DB-FEE387EAA769}" type="parTrans" cxnId="{4D367542-D15A-3B44-A882-AEF66FE53D2F}">
      <dgm:prSet/>
      <dgm:spPr/>
      <dgm:t>
        <a:bodyPr/>
        <a:lstStyle/>
        <a:p>
          <a:endParaRPr lang="zh-CN" altLang="en-US"/>
        </a:p>
      </dgm:t>
    </dgm:pt>
    <dgm:pt modelId="{7CF6D952-1A72-4C4A-B66A-9F70764009B7}" type="sibTrans" cxnId="{4D367542-D15A-3B44-A882-AEF66FE53D2F}">
      <dgm:prSet/>
      <dgm:spPr/>
      <dgm:t>
        <a:bodyPr/>
        <a:lstStyle/>
        <a:p>
          <a:endParaRPr lang="zh-CN" altLang="en-US"/>
        </a:p>
      </dgm:t>
    </dgm:pt>
    <dgm:pt modelId="{2F624B91-BB51-944E-AEFF-45A7E6C12364}">
      <dgm:prSet phldrT="[文本]"/>
      <dgm:spPr/>
      <dgm:t>
        <a:bodyPr/>
        <a:lstStyle/>
        <a:p>
          <a:r>
            <a:rPr lang="zh-CN" altLang="en-US" dirty="0"/>
            <a:t>三、氧化物和氢氧化物矿物</a:t>
          </a:r>
        </a:p>
      </dgm:t>
    </dgm:pt>
    <dgm:pt modelId="{323D03BE-2112-8E42-BE42-C861CBD43C06}" type="parTrans" cxnId="{AA624ED1-BEDC-084C-B5C7-6F1374CA03A8}">
      <dgm:prSet/>
      <dgm:spPr/>
      <dgm:t>
        <a:bodyPr/>
        <a:lstStyle/>
        <a:p>
          <a:endParaRPr lang="zh-CN" altLang="en-US"/>
        </a:p>
      </dgm:t>
    </dgm:pt>
    <dgm:pt modelId="{F61419EB-D883-6448-9934-9E3189B635C2}" type="sibTrans" cxnId="{AA624ED1-BEDC-084C-B5C7-6F1374CA03A8}">
      <dgm:prSet/>
      <dgm:spPr/>
      <dgm:t>
        <a:bodyPr/>
        <a:lstStyle/>
        <a:p>
          <a:endParaRPr lang="zh-CN" altLang="en-US"/>
        </a:p>
      </dgm:t>
    </dgm:pt>
    <dgm:pt modelId="{1E9068FE-8E25-FB46-BCFC-16E34E1DE6C3}">
      <dgm:prSet phldrT="[文本]"/>
      <dgm:spPr/>
      <dgm:t>
        <a:bodyPr/>
        <a:lstStyle/>
        <a:p>
          <a:r>
            <a:rPr lang="zh-CN" altLang="en-US" dirty="0"/>
            <a:t>四、含氧盐矿物</a:t>
          </a:r>
        </a:p>
      </dgm:t>
    </dgm:pt>
    <dgm:pt modelId="{E0486846-7A98-704D-AEFC-F900795F9DCB}" type="parTrans" cxnId="{337F3E6D-89E2-8E4D-9516-471BF9CC7D3F}">
      <dgm:prSet/>
      <dgm:spPr/>
      <dgm:t>
        <a:bodyPr/>
        <a:lstStyle/>
        <a:p>
          <a:endParaRPr lang="zh-CN" altLang="en-US"/>
        </a:p>
      </dgm:t>
    </dgm:pt>
    <dgm:pt modelId="{8A93781E-5885-6549-93C6-E3301BAACB4A}" type="sibTrans" cxnId="{337F3E6D-89E2-8E4D-9516-471BF9CC7D3F}">
      <dgm:prSet/>
      <dgm:spPr/>
      <dgm:t>
        <a:bodyPr/>
        <a:lstStyle/>
        <a:p>
          <a:endParaRPr lang="zh-CN" altLang="en-US"/>
        </a:p>
      </dgm:t>
    </dgm:pt>
    <dgm:pt modelId="{DFE237D4-8543-1C4D-8A25-7DB95805D972}">
      <dgm:prSet phldrT="[文本]"/>
      <dgm:spPr/>
      <dgm:t>
        <a:bodyPr/>
        <a:lstStyle/>
        <a:p>
          <a:r>
            <a:rPr lang="zh-CN" altLang="en-US" dirty="0"/>
            <a:t>五、卤化物矿物</a:t>
          </a:r>
        </a:p>
      </dgm:t>
    </dgm:pt>
    <dgm:pt modelId="{B33C246E-A517-094D-A6E1-967CB5A665E4}" type="parTrans" cxnId="{7E1697A1-7DFC-4041-BB63-E42C999EF36B}">
      <dgm:prSet/>
      <dgm:spPr/>
      <dgm:t>
        <a:bodyPr/>
        <a:lstStyle/>
        <a:p>
          <a:endParaRPr lang="zh-CN" altLang="en-US"/>
        </a:p>
      </dgm:t>
    </dgm:pt>
    <dgm:pt modelId="{BB86400C-979E-3542-A526-BC54292F1804}" type="sibTrans" cxnId="{7E1697A1-7DFC-4041-BB63-E42C999EF36B}">
      <dgm:prSet/>
      <dgm:spPr/>
      <dgm:t>
        <a:bodyPr/>
        <a:lstStyle/>
        <a:p>
          <a:endParaRPr lang="zh-CN" altLang="en-US"/>
        </a:p>
      </dgm:t>
    </dgm:pt>
    <dgm:pt modelId="{E87475EF-471C-D64C-8AE3-E098F5EC4DB1}" type="pres">
      <dgm:prSet presAssocID="{4273C1F2-FF10-754D-B4F3-3D0EAFA58F72}" presName="linear" presStyleCnt="0">
        <dgm:presLayoutVars>
          <dgm:dir/>
          <dgm:animLvl val="lvl"/>
          <dgm:resizeHandles val="exact"/>
        </dgm:presLayoutVars>
      </dgm:prSet>
      <dgm:spPr/>
    </dgm:pt>
    <dgm:pt modelId="{19FD4F92-9590-0E4C-923B-9484654B8869}" type="pres">
      <dgm:prSet presAssocID="{C1F5EF5D-7339-DB40-8EB1-246A07539915}" presName="parentLin" presStyleCnt="0"/>
      <dgm:spPr/>
    </dgm:pt>
    <dgm:pt modelId="{E9968898-E0AF-144B-961F-5CD0E42A9AE0}" type="pres">
      <dgm:prSet presAssocID="{C1F5EF5D-7339-DB40-8EB1-246A07539915}" presName="parentLeftMargin" presStyleLbl="node1" presStyleIdx="0" presStyleCnt="5"/>
      <dgm:spPr/>
    </dgm:pt>
    <dgm:pt modelId="{041BDE48-AE64-DE45-B691-1EEAB8AF161F}" type="pres">
      <dgm:prSet presAssocID="{C1F5EF5D-7339-DB40-8EB1-246A07539915}" presName="parentText" presStyleLbl="node1" presStyleIdx="0" presStyleCnt="5">
        <dgm:presLayoutVars>
          <dgm:chMax val="0"/>
          <dgm:bulletEnabled val="1"/>
        </dgm:presLayoutVars>
      </dgm:prSet>
      <dgm:spPr/>
    </dgm:pt>
    <dgm:pt modelId="{0FCA9BF8-8D91-C74A-90F3-4B3BA158AED1}" type="pres">
      <dgm:prSet presAssocID="{C1F5EF5D-7339-DB40-8EB1-246A07539915}" presName="negativeSpace" presStyleCnt="0"/>
      <dgm:spPr/>
    </dgm:pt>
    <dgm:pt modelId="{5EF3EEE2-C0CF-B642-B6C7-E6F7692ABEB5}" type="pres">
      <dgm:prSet presAssocID="{C1F5EF5D-7339-DB40-8EB1-246A07539915}" presName="childText" presStyleLbl="conFgAcc1" presStyleIdx="0" presStyleCnt="5">
        <dgm:presLayoutVars>
          <dgm:bulletEnabled val="1"/>
        </dgm:presLayoutVars>
      </dgm:prSet>
      <dgm:spPr/>
    </dgm:pt>
    <dgm:pt modelId="{07100A7C-A204-C447-8749-C7B65E5E8DBF}" type="pres">
      <dgm:prSet presAssocID="{C089650E-F771-B745-ADB5-D0688266DBDE}" presName="spaceBetweenRectangles" presStyleCnt="0"/>
      <dgm:spPr/>
    </dgm:pt>
    <dgm:pt modelId="{84201F0D-8438-8F4F-88D2-2F8557F272F2}" type="pres">
      <dgm:prSet presAssocID="{7BDA56B7-844F-1249-BA48-04ECB200FF07}" presName="parentLin" presStyleCnt="0"/>
      <dgm:spPr/>
    </dgm:pt>
    <dgm:pt modelId="{AA90B6D2-91A2-C94F-8057-EE72DF14F149}" type="pres">
      <dgm:prSet presAssocID="{7BDA56B7-844F-1249-BA48-04ECB200FF07}" presName="parentLeftMargin" presStyleLbl="node1" presStyleIdx="0" presStyleCnt="5"/>
      <dgm:spPr/>
    </dgm:pt>
    <dgm:pt modelId="{09EE0180-98BC-2344-96FC-46A8791FE9AD}" type="pres">
      <dgm:prSet presAssocID="{7BDA56B7-844F-1249-BA48-04ECB200FF07}" presName="parentText" presStyleLbl="node1" presStyleIdx="1" presStyleCnt="5">
        <dgm:presLayoutVars>
          <dgm:chMax val="0"/>
          <dgm:bulletEnabled val="1"/>
        </dgm:presLayoutVars>
      </dgm:prSet>
      <dgm:spPr/>
    </dgm:pt>
    <dgm:pt modelId="{A97F42EB-92D6-5340-937E-54DA90C3D984}" type="pres">
      <dgm:prSet presAssocID="{7BDA56B7-844F-1249-BA48-04ECB200FF07}" presName="negativeSpace" presStyleCnt="0"/>
      <dgm:spPr/>
    </dgm:pt>
    <dgm:pt modelId="{AC9EEF5A-916D-8045-AE70-86B6D1DB5BD9}" type="pres">
      <dgm:prSet presAssocID="{7BDA56B7-844F-1249-BA48-04ECB200FF07}" presName="childText" presStyleLbl="conFgAcc1" presStyleIdx="1" presStyleCnt="5">
        <dgm:presLayoutVars>
          <dgm:bulletEnabled val="1"/>
        </dgm:presLayoutVars>
      </dgm:prSet>
      <dgm:spPr/>
    </dgm:pt>
    <dgm:pt modelId="{0F333031-83FB-4D46-A294-3FAA77FB724A}" type="pres">
      <dgm:prSet presAssocID="{7CF6D952-1A72-4C4A-B66A-9F70764009B7}" presName="spaceBetweenRectangles" presStyleCnt="0"/>
      <dgm:spPr/>
    </dgm:pt>
    <dgm:pt modelId="{508EA17E-8CFB-894B-B899-412C6E2A8843}" type="pres">
      <dgm:prSet presAssocID="{2F624B91-BB51-944E-AEFF-45A7E6C12364}" presName="parentLin" presStyleCnt="0"/>
      <dgm:spPr/>
    </dgm:pt>
    <dgm:pt modelId="{1E273F94-2915-8744-9527-3F71FE2184A3}" type="pres">
      <dgm:prSet presAssocID="{2F624B91-BB51-944E-AEFF-45A7E6C12364}" presName="parentLeftMargin" presStyleLbl="node1" presStyleIdx="1" presStyleCnt="5"/>
      <dgm:spPr/>
    </dgm:pt>
    <dgm:pt modelId="{85F216A2-3E0F-E74D-B45C-F8FDC46F8B85}" type="pres">
      <dgm:prSet presAssocID="{2F624B91-BB51-944E-AEFF-45A7E6C12364}" presName="parentText" presStyleLbl="node1" presStyleIdx="2" presStyleCnt="5">
        <dgm:presLayoutVars>
          <dgm:chMax val="0"/>
          <dgm:bulletEnabled val="1"/>
        </dgm:presLayoutVars>
      </dgm:prSet>
      <dgm:spPr/>
    </dgm:pt>
    <dgm:pt modelId="{774C598F-E8C7-9943-A9ED-22E65B8F44B0}" type="pres">
      <dgm:prSet presAssocID="{2F624B91-BB51-944E-AEFF-45A7E6C12364}" presName="negativeSpace" presStyleCnt="0"/>
      <dgm:spPr/>
    </dgm:pt>
    <dgm:pt modelId="{276B95D2-BCBF-0142-A87E-B2CC6E7593FA}" type="pres">
      <dgm:prSet presAssocID="{2F624B91-BB51-944E-AEFF-45A7E6C12364}" presName="childText" presStyleLbl="conFgAcc1" presStyleIdx="2" presStyleCnt="5">
        <dgm:presLayoutVars>
          <dgm:bulletEnabled val="1"/>
        </dgm:presLayoutVars>
      </dgm:prSet>
      <dgm:spPr/>
    </dgm:pt>
    <dgm:pt modelId="{75F69994-9E98-DA44-8614-EB1292D9E0BC}" type="pres">
      <dgm:prSet presAssocID="{F61419EB-D883-6448-9934-9E3189B635C2}" presName="spaceBetweenRectangles" presStyleCnt="0"/>
      <dgm:spPr/>
    </dgm:pt>
    <dgm:pt modelId="{AD9000FE-1CCE-5B46-A00D-FBB9CB26A477}" type="pres">
      <dgm:prSet presAssocID="{1E9068FE-8E25-FB46-BCFC-16E34E1DE6C3}" presName="parentLin" presStyleCnt="0"/>
      <dgm:spPr/>
    </dgm:pt>
    <dgm:pt modelId="{04E00E48-F688-8A44-AF81-39AD7F640C1C}" type="pres">
      <dgm:prSet presAssocID="{1E9068FE-8E25-FB46-BCFC-16E34E1DE6C3}" presName="parentLeftMargin" presStyleLbl="node1" presStyleIdx="2" presStyleCnt="5"/>
      <dgm:spPr/>
    </dgm:pt>
    <dgm:pt modelId="{67E88481-5AC8-B54C-A8F4-F1EE383F174B}" type="pres">
      <dgm:prSet presAssocID="{1E9068FE-8E25-FB46-BCFC-16E34E1DE6C3}" presName="parentText" presStyleLbl="node1" presStyleIdx="3" presStyleCnt="5">
        <dgm:presLayoutVars>
          <dgm:chMax val="0"/>
          <dgm:bulletEnabled val="1"/>
        </dgm:presLayoutVars>
      </dgm:prSet>
      <dgm:spPr/>
    </dgm:pt>
    <dgm:pt modelId="{F752E7E9-5E31-5F41-A24D-B215CECCA6E3}" type="pres">
      <dgm:prSet presAssocID="{1E9068FE-8E25-FB46-BCFC-16E34E1DE6C3}" presName="negativeSpace" presStyleCnt="0"/>
      <dgm:spPr/>
    </dgm:pt>
    <dgm:pt modelId="{1868B1D6-BED5-E048-AC68-4A046FC3FA32}" type="pres">
      <dgm:prSet presAssocID="{1E9068FE-8E25-FB46-BCFC-16E34E1DE6C3}" presName="childText" presStyleLbl="conFgAcc1" presStyleIdx="3" presStyleCnt="5">
        <dgm:presLayoutVars>
          <dgm:bulletEnabled val="1"/>
        </dgm:presLayoutVars>
      </dgm:prSet>
      <dgm:spPr/>
    </dgm:pt>
    <dgm:pt modelId="{9211045B-F1F9-5949-A6DE-AD8C1B692249}" type="pres">
      <dgm:prSet presAssocID="{8A93781E-5885-6549-93C6-E3301BAACB4A}" presName="spaceBetweenRectangles" presStyleCnt="0"/>
      <dgm:spPr/>
    </dgm:pt>
    <dgm:pt modelId="{6CFD24D7-EF7B-BB45-9FA5-FFCB8B3D54AE}" type="pres">
      <dgm:prSet presAssocID="{DFE237D4-8543-1C4D-8A25-7DB95805D972}" presName="parentLin" presStyleCnt="0"/>
      <dgm:spPr/>
    </dgm:pt>
    <dgm:pt modelId="{7566A8FC-48E4-3F42-B85C-7F2C0653C6D8}" type="pres">
      <dgm:prSet presAssocID="{DFE237D4-8543-1C4D-8A25-7DB95805D972}" presName="parentLeftMargin" presStyleLbl="node1" presStyleIdx="3" presStyleCnt="5"/>
      <dgm:spPr/>
    </dgm:pt>
    <dgm:pt modelId="{FC5F2D5A-CAD5-5B4A-A7A4-705C87559185}" type="pres">
      <dgm:prSet presAssocID="{DFE237D4-8543-1C4D-8A25-7DB95805D972}" presName="parentText" presStyleLbl="node1" presStyleIdx="4" presStyleCnt="5">
        <dgm:presLayoutVars>
          <dgm:chMax val="0"/>
          <dgm:bulletEnabled val="1"/>
        </dgm:presLayoutVars>
      </dgm:prSet>
      <dgm:spPr/>
    </dgm:pt>
    <dgm:pt modelId="{1DAC6B34-2D5B-0C4F-AD0C-56BF4D295A11}" type="pres">
      <dgm:prSet presAssocID="{DFE237D4-8543-1C4D-8A25-7DB95805D972}" presName="negativeSpace" presStyleCnt="0"/>
      <dgm:spPr/>
    </dgm:pt>
    <dgm:pt modelId="{6137F8DD-89B6-DC4A-BD6E-41BD00CD1B8E}" type="pres">
      <dgm:prSet presAssocID="{DFE237D4-8543-1C4D-8A25-7DB95805D972}" presName="childText" presStyleLbl="conFgAcc1" presStyleIdx="4" presStyleCnt="5">
        <dgm:presLayoutVars>
          <dgm:bulletEnabled val="1"/>
        </dgm:presLayoutVars>
      </dgm:prSet>
      <dgm:spPr/>
    </dgm:pt>
  </dgm:ptLst>
  <dgm:cxnLst>
    <dgm:cxn modelId="{CBF95406-8047-934F-BFC4-35EE70335D87}" type="presOf" srcId="{C1F5EF5D-7339-DB40-8EB1-246A07539915}" destId="{041BDE48-AE64-DE45-B691-1EEAB8AF161F}" srcOrd="1" destOrd="0" presId="urn:microsoft.com/office/officeart/2005/8/layout/list1#55"/>
    <dgm:cxn modelId="{F438DF06-E051-3141-84E6-45FC22F16C4C}" type="presOf" srcId="{1E9068FE-8E25-FB46-BCFC-16E34E1DE6C3}" destId="{67E88481-5AC8-B54C-A8F4-F1EE383F174B}" srcOrd="1" destOrd="0" presId="urn:microsoft.com/office/officeart/2005/8/layout/list1#55"/>
    <dgm:cxn modelId="{8EA69809-BA09-8948-BFA6-A9250E66F89A}" type="presOf" srcId="{DFE237D4-8543-1C4D-8A25-7DB95805D972}" destId="{7566A8FC-48E4-3F42-B85C-7F2C0653C6D8}" srcOrd="0" destOrd="0" presId="urn:microsoft.com/office/officeart/2005/8/layout/list1#55"/>
    <dgm:cxn modelId="{9BC8B912-8F2D-1049-B8B2-C93C9A4BA37D}" type="presOf" srcId="{DFE237D4-8543-1C4D-8A25-7DB95805D972}" destId="{FC5F2D5A-CAD5-5B4A-A7A4-705C87559185}" srcOrd="1" destOrd="0" presId="urn:microsoft.com/office/officeart/2005/8/layout/list1#55"/>
    <dgm:cxn modelId="{FCE28931-8837-7C41-B852-E2EDD49DE318}" type="presOf" srcId="{C1F5EF5D-7339-DB40-8EB1-246A07539915}" destId="{E9968898-E0AF-144B-961F-5CD0E42A9AE0}" srcOrd="0" destOrd="0" presId="urn:microsoft.com/office/officeart/2005/8/layout/list1#55"/>
    <dgm:cxn modelId="{40428A32-6286-1040-AD1C-84C70147DD5A}" type="presOf" srcId="{4273C1F2-FF10-754D-B4F3-3D0EAFA58F72}" destId="{E87475EF-471C-D64C-8AE3-E098F5EC4DB1}" srcOrd="0" destOrd="0" presId="urn:microsoft.com/office/officeart/2005/8/layout/list1#55"/>
    <dgm:cxn modelId="{4D367542-D15A-3B44-A882-AEF66FE53D2F}" srcId="{4273C1F2-FF10-754D-B4F3-3D0EAFA58F72}" destId="{7BDA56B7-844F-1249-BA48-04ECB200FF07}" srcOrd="1" destOrd="0" parTransId="{C95D93A5-B954-5B43-97DB-FEE387EAA769}" sibTransId="{7CF6D952-1A72-4C4A-B66A-9F70764009B7}"/>
    <dgm:cxn modelId="{3089D651-C780-3341-BF28-F5DFA63757AC}" type="presOf" srcId="{2F624B91-BB51-944E-AEFF-45A7E6C12364}" destId="{85F216A2-3E0F-E74D-B45C-F8FDC46F8B85}" srcOrd="1" destOrd="0" presId="urn:microsoft.com/office/officeart/2005/8/layout/list1#55"/>
    <dgm:cxn modelId="{26C7495E-19D9-DE47-AB7A-48D089C66646}" type="presOf" srcId="{7BDA56B7-844F-1249-BA48-04ECB200FF07}" destId="{AA90B6D2-91A2-C94F-8057-EE72DF14F149}" srcOrd="0" destOrd="0" presId="urn:microsoft.com/office/officeart/2005/8/layout/list1#55"/>
    <dgm:cxn modelId="{337F3E6D-89E2-8E4D-9516-471BF9CC7D3F}" srcId="{4273C1F2-FF10-754D-B4F3-3D0EAFA58F72}" destId="{1E9068FE-8E25-FB46-BCFC-16E34E1DE6C3}" srcOrd="3" destOrd="0" parTransId="{E0486846-7A98-704D-AEFC-F900795F9DCB}" sibTransId="{8A93781E-5885-6549-93C6-E3301BAACB4A}"/>
    <dgm:cxn modelId="{A9B16C72-1A29-C94D-BC2F-691578725B06}" srcId="{4273C1F2-FF10-754D-B4F3-3D0EAFA58F72}" destId="{C1F5EF5D-7339-DB40-8EB1-246A07539915}" srcOrd="0" destOrd="0" parTransId="{E5A56E86-D0DD-8047-AC88-FB4C021FE6CF}" sibTransId="{C089650E-F771-B745-ADB5-D0688266DBDE}"/>
    <dgm:cxn modelId="{B2E12F83-572E-D346-A2E9-B334AA50C64C}" type="presOf" srcId="{1E9068FE-8E25-FB46-BCFC-16E34E1DE6C3}" destId="{04E00E48-F688-8A44-AF81-39AD7F640C1C}" srcOrd="0" destOrd="0" presId="urn:microsoft.com/office/officeart/2005/8/layout/list1#55"/>
    <dgm:cxn modelId="{46B8469D-F2BA-A34A-B8B4-E365FF59C6E3}" type="presOf" srcId="{7BDA56B7-844F-1249-BA48-04ECB200FF07}" destId="{09EE0180-98BC-2344-96FC-46A8791FE9AD}" srcOrd="1" destOrd="0" presId="urn:microsoft.com/office/officeart/2005/8/layout/list1#55"/>
    <dgm:cxn modelId="{7E1697A1-7DFC-4041-BB63-E42C999EF36B}" srcId="{4273C1F2-FF10-754D-B4F3-3D0EAFA58F72}" destId="{DFE237D4-8543-1C4D-8A25-7DB95805D972}" srcOrd="4" destOrd="0" parTransId="{B33C246E-A517-094D-A6E1-967CB5A665E4}" sibTransId="{BB86400C-979E-3542-A526-BC54292F1804}"/>
    <dgm:cxn modelId="{ABFD8FB4-DFB0-AC47-87D8-EE80A079101C}" type="presOf" srcId="{2F624B91-BB51-944E-AEFF-45A7E6C12364}" destId="{1E273F94-2915-8744-9527-3F71FE2184A3}" srcOrd="0" destOrd="0" presId="urn:microsoft.com/office/officeart/2005/8/layout/list1#55"/>
    <dgm:cxn modelId="{AA624ED1-BEDC-084C-B5C7-6F1374CA03A8}" srcId="{4273C1F2-FF10-754D-B4F3-3D0EAFA58F72}" destId="{2F624B91-BB51-944E-AEFF-45A7E6C12364}" srcOrd="2" destOrd="0" parTransId="{323D03BE-2112-8E42-BE42-C861CBD43C06}" sibTransId="{F61419EB-D883-6448-9934-9E3189B635C2}"/>
    <dgm:cxn modelId="{139CF520-8CAC-EA41-9F8A-99E7D5F98B30}" type="presParOf" srcId="{E87475EF-471C-D64C-8AE3-E098F5EC4DB1}" destId="{19FD4F92-9590-0E4C-923B-9484654B8869}" srcOrd="0" destOrd="0" presId="urn:microsoft.com/office/officeart/2005/8/layout/list1#55"/>
    <dgm:cxn modelId="{6B6B904C-8060-9E46-A761-96348314B05F}" type="presParOf" srcId="{19FD4F92-9590-0E4C-923B-9484654B8869}" destId="{E9968898-E0AF-144B-961F-5CD0E42A9AE0}" srcOrd="0" destOrd="0" presId="urn:microsoft.com/office/officeart/2005/8/layout/list1#55"/>
    <dgm:cxn modelId="{3B958B6A-407C-7345-A798-B51543D8492D}" type="presParOf" srcId="{19FD4F92-9590-0E4C-923B-9484654B8869}" destId="{041BDE48-AE64-DE45-B691-1EEAB8AF161F}" srcOrd="1" destOrd="0" presId="urn:microsoft.com/office/officeart/2005/8/layout/list1#55"/>
    <dgm:cxn modelId="{97956338-3B32-2E4C-8F5C-3131F9014DE1}" type="presParOf" srcId="{E87475EF-471C-D64C-8AE3-E098F5EC4DB1}" destId="{0FCA9BF8-8D91-C74A-90F3-4B3BA158AED1}" srcOrd="1" destOrd="0" presId="urn:microsoft.com/office/officeart/2005/8/layout/list1#55"/>
    <dgm:cxn modelId="{CAB15698-28ED-3C4C-920A-9A485F7E677E}" type="presParOf" srcId="{E87475EF-471C-D64C-8AE3-E098F5EC4DB1}" destId="{5EF3EEE2-C0CF-B642-B6C7-E6F7692ABEB5}" srcOrd="2" destOrd="0" presId="urn:microsoft.com/office/officeart/2005/8/layout/list1#55"/>
    <dgm:cxn modelId="{2778E666-2B3A-8747-A060-954E69756BA2}" type="presParOf" srcId="{E87475EF-471C-D64C-8AE3-E098F5EC4DB1}" destId="{07100A7C-A204-C447-8749-C7B65E5E8DBF}" srcOrd="3" destOrd="0" presId="urn:microsoft.com/office/officeart/2005/8/layout/list1#55"/>
    <dgm:cxn modelId="{E01041EB-3414-3245-B154-B8040C04F7B6}" type="presParOf" srcId="{E87475EF-471C-D64C-8AE3-E098F5EC4DB1}" destId="{84201F0D-8438-8F4F-88D2-2F8557F272F2}" srcOrd="4" destOrd="0" presId="urn:microsoft.com/office/officeart/2005/8/layout/list1#55"/>
    <dgm:cxn modelId="{5C1FD2EC-DFD9-A348-A3E4-E1CBEF50734A}" type="presParOf" srcId="{84201F0D-8438-8F4F-88D2-2F8557F272F2}" destId="{AA90B6D2-91A2-C94F-8057-EE72DF14F149}" srcOrd="0" destOrd="0" presId="urn:microsoft.com/office/officeart/2005/8/layout/list1#55"/>
    <dgm:cxn modelId="{0275792C-EF32-F94A-9831-690AEC32835A}" type="presParOf" srcId="{84201F0D-8438-8F4F-88D2-2F8557F272F2}" destId="{09EE0180-98BC-2344-96FC-46A8791FE9AD}" srcOrd="1" destOrd="0" presId="urn:microsoft.com/office/officeart/2005/8/layout/list1#55"/>
    <dgm:cxn modelId="{45399724-76FE-0F4C-ADFA-3EA6712AAAAF}" type="presParOf" srcId="{E87475EF-471C-D64C-8AE3-E098F5EC4DB1}" destId="{A97F42EB-92D6-5340-937E-54DA90C3D984}" srcOrd="5" destOrd="0" presId="urn:microsoft.com/office/officeart/2005/8/layout/list1#55"/>
    <dgm:cxn modelId="{8D859FA6-7F0B-A846-9E1B-87031D2AC308}" type="presParOf" srcId="{E87475EF-471C-D64C-8AE3-E098F5EC4DB1}" destId="{AC9EEF5A-916D-8045-AE70-86B6D1DB5BD9}" srcOrd="6" destOrd="0" presId="urn:microsoft.com/office/officeart/2005/8/layout/list1#55"/>
    <dgm:cxn modelId="{DF6A6F4D-CE31-3B4D-BE3F-871CFDC28AD3}" type="presParOf" srcId="{E87475EF-471C-D64C-8AE3-E098F5EC4DB1}" destId="{0F333031-83FB-4D46-A294-3FAA77FB724A}" srcOrd="7" destOrd="0" presId="urn:microsoft.com/office/officeart/2005/8/layout/list1#55"/>
    <dgm:cxn modelId="{2707AF95-57B1-A344-83AA-91EE0F95A343}" type="presParOf" srcId="{E87475EF-471C-D64C-8AE3-E098F5EC4DB1}" destId="{508EA17E-8CFB-894B-B899-412C6E2A8843}" srcOrd="8" destOrd="0" presId="urn:microsoft.com/office/officeart/2005/8/layout/list1#55"/>
    <dgm:cxn modelId="{76F43967-B96B-3641-862C-06EA55DACBDA}" type="presParOf" srcId="{508EA17E-8CFB-894B-B899-412C6E2A8843}" destId="{1E273F94-2915-8744-9527-3F71FE2184A3}" srcOrd="0" destOrd="0" presId="urn:microsoft.com/office/officeart/2005/8/layout/list1#55"/>
    <dgm:cxn modelId="{CB69DE30-A169-624B-9DF1-3B1B3775941E}" type="presParOf" srcId="{508EA17E-8CFB-894B-B899-412C6E2A8843}" destId="{85F216A2-3E0F-E74D-B45C-F8FDC46F8B85}" srcOrd="1" destOrd="0" presId="urn:microsoft.com/office/officeart/2005/8/layout/list1#55"/>
    <dgm:cxn modelId="{74808EF0-69D2-834C-937F-F0B991679616}" type="presParOf" srcId="{E87475EF-471C-D64C-8AE3-E098F5EC4DB1}" destId="{774C598F-E8C7-9943-A9ED-22E65B8F44B0}" srcOrd="9" destOrd="0" presId="urn:microsoft.com/office/officeart/2005/8/layout/list1#55"/>
    <dgm:cxn modelId="{6300274A-23CB-D046-8855-FB05E1C8CB0A}" type="presParOf" srcId="{E87475EF-471C-D64C-8AE3-E098F5EC4DB1}" destId="{276B95D2-BCBF-0142-A87E-B2CC6E7593FA}" srcOrd="10" destOrd="0" presId="urn:microsoft.com/office/officeart/2005/8/layout/list1#55"/>
    <dgm:cxn modelId="{2A701DF1-6EB4-2343-A3A1-20E017533F41}" type="presParOf" srcId="{E87475EF-471C-D64C-8AE3-E098F5EC4DB1}" destId="{75F69994-9E98-DA44-8614-EB1292D9E0BC}" srcOrd="11" destOrd="0" presId="urn:microsoft.com/office/officeart/2005/8/layout/list1#55"/>
    <dgm:cxn modelId="{40F206D6-8D35-C54B-BA13-58774D3F8E70}" type="presParOf" srcId="{E87475EF-471C-D64C-8AE3-E098F5EC4DB1}" destId="{AD9000FE-1CCE-5B46-A00D-FBB9CB26A477}" srcOrd="12" destOrd="0" presId="urn:microsoft.com/office/officeart/2005/8/layout/list1#55"/>
    <dgm:cxn modelId="{CE49CE43-4954-E546-97ED-D038C3812853}" type="presParOf" srcId="{AD9000FE-1CCE-5B46-A00D-FBB9CB26A477}" destId="{04E00E48-F688-8A44-AF81-39AD7F640C1C}" srcOrd="0" destOrd="0" presId="urn:microsoft.com/office/officeart/2005/8/layout/list1#55"/>
    <dgm:cxn modelId="{B1F1483E-D6A3-6C4B-BB88-A31CBF41AD10}" type="presParOf" srcId="{AD9000FE-1CCE-5B46-A00D-FBB9CB26A477}" destId="{67E88481-5AC8-B54C-A8F4-F1EE383F174B}" srcOrd="1" destOrd="0" presId="urn:microsoft.com/office/officeart/2005/8/layout/list1#55"/>
    <dgm:cxn modelId="{2965404C-D71D-D04C-BE8E-688B51415CB3}" type="presParOf" srcId="{E87475EF-471C-D64C-8AE3-E098F5EC4DB1}" destId="{F752E7E9-5E31-5F41-A24D-B215CECCA6E3}" srcOrd="13" destOrd="0" presId="urn:microsoft.com/office/officeart/2005/8/layout/list1#55"/>
    <dgm:cxn modelId="{D56EA134-484B-B149-B1AF-E2DCF0D44B2F}" type="presParOf" srcId="{E87475EF-471C-D64C-8AE3-E098F5EC4DB1}" destId="{1868B1D6-BED5-E048-AC68-4A046FC3FA32}" srcOrd="14" destOrd="0" presId="urn:microsoft.com/office/officeart/2005/8/layout/list1#55"/>
    <dgm:cxn modelId="{C9349DBD-BC51-6B43-991C-8A62A460A0AA}" type="presParOf" srcId="{E87475EF-471C-D64C-8AE3-E098F5EC4DB1}" destId="{9211045B-F1F9-5949-A6DE-AD8C1B692249}" srcOrd="15" destOrd="0" presId="urn:microsoft.com/office/officeart/2005/8/layout/list1#55"/>
    <dgm:cxn modelId="{21D45C11-D892-BE4A-BCC5-12CE1E3CB651}" type="presParOf" srcId="{E87475EF-471C-D64C-8AE3-E098F5EC4DB1}" destId="{6CFD24D7-EF7B-BB45-9FA5-FFCB8B3D54AE}" srcOrd="16" destOrd="0" presId="urn:microsoft.com/office/officeart/2005/8/layout/list1#55"/>
    <dgm:cxn modelId="{58A638C0-BF1F-F544-8B84-6DFAAD40BC31}" type="presParOf" srcId="{6CFD24D7-EF7B-BB45-9FA5-FFCB8B3D54AE}" destId="{7566A8FC-48E4-3F42-B85C-7F2C0653C6D8}" srcOrd="0" destOrd="0" presId="urn:microsoft.com/office/officeart/2005/8/layout/list1#55"/>
    <dgm:cxn modelId="{4AECA6BD-9A92-5247-99EE-B5799D4460EB}" type="presParOf" srcId="{6CFD24D7-EF7B-BB45-9FA5-FFCB8B3D54AE}" destId="{FC5F2D5A-CAD5-5B4A-A7A4-705C87559185}" srcOrd="1" destOrd="0" presId="urn:microsoft.com/office/officeart/2005/8/layout/list1#55"/>
    <dgm:cxn modelId="{D79984A9-2247-3243-B0EB-5BEDD9941F7F}" type="presParOf" srcId="{E87475EF-471C-D64C-8AE3-E098F5EC4DB1}" destId="{1DAC6B34-2D5B-0C4F-AD0C-56BF4D295A11}" srcOrd="17" destOrd="0" presId="urn:microsoft.com/office/officeart/2005/8/layout/list1#55"/>
    <dgm:cxn modelId="{020A1A7B-3F4C-A44C-A4C7-C633BBC4DCDE}" type="presParOf" srcId="{E87475EF-471C-D64C-8AE3-E098F5EC4DB1}" destId="{6137F8DD-89B6-DC4A-BD6E-41BD00CD1B8E}" srcOrd="18" destOrd="0" presId="urn:microsoft.com/office/officeart/2005/8/layout/list1#5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DAB17-798C-E745-9035-D865CE62E8A7}" type="doc">
      <dgm:prSet loTypeId="urn:microsoft.com/office/officeart/2005/8/layout/default#2" loCatId="list" qsTypeId="urn:microsoft.com/office/officeart/2005/8/quickstyle/simple1#111" qsCatId="simple" csTypeId="urn:microsoft.com/office/officeart/2005/8/colors/colorful2#10" csCatId="colorful" phldr="1"/>
      <dgm:spPr/>
      <dgm:t>
        <a:bodyPr/>
        <a:lstStyle/>
        <a:p>
          <a:endParaRPr lang="zh-CN" altLang="en-US"/>
        </a:p>
      </dgm:t>
    </dgm:pt>
    <dgm:pt modelId="{A095FDB5-934A-8443-807D-1A4890B1D892}">
      <dgm:prSet phldrT="[文本]"/>
      <dgm:spPr/>
      <dgm:t>
        <a:bodyPr/>
        <a:lstStyle/>
        <a:p>
          <a:r>
            <a:rPr lang="zh-CN" altLang="en-US" dirty="0"/>
            <a:t>第一节 地球的表面形态</a:t>
          </a:r>
        </a:p>
      </dgm:t>
    </dgm:pt>
    <dgm:pt modelId="{5CC110C1-30D4-A64B-9B8D-5D94DFD0EC43}" type="parTrans" cxnId="{45B42624-76AC-F045-852F-00E903426549}">
      <dgm:prSet/>
      <dgm:spPr/>
      <dgm:t>
        <a:bodyPr/>
        <a:lstStyle/>
        <a:p>
          <a:endParaRPr lang="zh-CN" altLang="en-US"/>
        </a:p>
      </dgm:t>
    </dgm:pt>
    <dgm:pt modelId="{B1AC81AD-C273-994E-80B1-1A55D644DFF2}" type="sibTrans" cxnId="{45B42624-76AC-F045-852F-00E903426549}">
      <dgm:prSet/>
      <dgm:spPr/>
      <dgm:t>
        <a:bodyPr/>
        <a:lstStyle/>
        <a:p>
          <a:endParaRPr lang="zh-CN" altLang="en-US"/>
        </a:p>
      </dgm:t>
    </dgm:pt>
    <dgm:pt modelId="{275701AB-DAFD-8F41-82F6-37F22AC03D3C}">
      <dgm:prSet phldrT="[文本]"/>
      <dgm:spPr/>
      <dgm:t>
        <a:bodyPr/>
        <a:lstStyle/>
        <a:p>
          <a:r>
            <a:rPr lang="zh-CN" altLang="en-US" dirty="0"/>
            <a:t>第二节 地球的物理性质</a:t>
          </a:r>
        </a:p>
      </dgm:t>
    </dgm:pt>
    <dgm:pt modelId="{CE17BEAC-E0D3-2C45-9B29-B99AA346B90C}" type="parTrans" cxnId="{7490C29D-B9A6-034E-827D-A80810713BEC}">
      <dgm:prSet/>
      <dgm:spPr/>
      <dgm:t>
        <a:bodyPr/>
        <a:lstStyle/>
        <a:p>
          <a:endParaRPr lang="zh-CN" altLang="en-US"/>
        </a:p>
      </dgm:t>
    </dgm:pt>
    <dgm:pt modelId="{1DB9A8F1-8F15-F649-B9E6-AA572A9447C1}" type="sibTrans" cxnId="{7490C29D-B9A6-034E-827D-A80810713BEC}">
      <dgm:prSet/>
      <dgm:spPr/>
      <dgm:t>
        <a:bodyPr/>
        <a:lstStyle/>
        <a:p>
          <a:endParaRPr lang="zh-CN" altLang="en-US"/>
        </a:p>
      </dgm:t>
    </dgm:pt>
    <dgm:pt modelId="{7888B17C-C4D5-2046-9D3D-D4FB0B4311E7}">
      <dgm:prSet phldrT="[文本]"/>
      <dgm:spPr/>
      <dgm:t>
        <a:bodyPr/>
        <a:lstStyle/>
        <a:p>
          <a:r>
            <a:rPr lang="zh-CN" altLang="en-US" dirty="0"/>
            <a:t>第三节 地球的圈层结构</a:t>
          </a:r>
        </a:p>
      </dgm:t>
    </dgm:pt>
    <dgm:pt modelId="{FDB74244-563D-514A-A8AF-F855E3E6CF37}" type="parTrans" cxnId="{E23DE6DB-11E4-7549-93D6-5344F5E4500D}">
      <dgm:prSet/>
      <dgm:spPr/>
      <dgm:t>
        <a:bodyPr/>
        <a:lstStyle/>
        <a:p>
          <a:endParaRPr lang="zh-CN" altLang="en-US"/>
        </a:p>
      </dgm:t>
    </dgm:pt>
    <dgm:pt modelId="{D0FD1037-2FD7-F84C-B173-7B5B209E77ED}" type="sibTrans" cxnId="{E23DE6DB-11E4-7549-93D6-5344F5E4500D}">
      <dgm:prSet/>
      <dgm:spPr/>
      <dgm:t>
        <a:bodyPr/>
        <a:lstStyle/>
        <a:p>
          <a:endParaRPr lang="zh-CN" altLang="en-US"/>
        </a:p>
      </dgm:t>
    </dgm:pt>
    <dgm:pt modelId="{778A7125-F2C2-E44F-A613-0E9FF4473EA5}">
      <dgm:prSet phldrT="[文本]"/>
      <dgm:spPr/>
      <dgm:t>
        <a:bodyPr/>
        <a:lstStyle/>
        <a:p>
          <a:r>
            <a:rPr lang="zh-CN" altLang="en-US" dirty="0"/>
            <a:t>第四节 底壳与岩石圈</a:t>
          </a:r>
        </a:p>
      </dgm:t>
    </dgm:pt>
    <dgm:pt modelId="{0B1F98AE-4D33-A74E-B6DF-4CE95C5D6D10}" type="parTrans" cxnId="{59F20CD4-2DE8-664E-974D-EE5A747A3246}">
      <dgm:prSet/>
      <dgm:spPr/>
    </dgm:pt>
    <dgm:pt modelId="{B4147F79-8BEC-C04C-A220-28FD03CCF3E4}" type="sibTrans" cxnId="{59F20CD4-2DE8-664E-974D-EE5A747A3246}">
      <dgm:prSet/>
      <dgm:spPr/>
    </dgm:pt>
    <dgm:pt modelId="{76F09C4A-0D93-5543-8EF6-F1246564EF4B}">
      <dgm:prSet phldrT="[文本]"/>
      <dgm:spPr/>
      <dgm:t>
        <a:bodyPr/>
        <a:lstStyle/>
        <a:p>
          <a:r>
            <a:rPr lang="zh-CN" altLang="en-US" dirty="0"/>
            <a:t>第五节 地质年代与地层单位</a:t>
          </a:r>
        </a:p>
      </dgm:t>
    </dgm:pt>
    <dgm:pt modelId="{2E9D7CA5-C77F-E640-A649-86081EAD78BF}" type="parTrans" cxnId="{87882EBC-BA0D-F04D-A799-689EC442C523}">
      <dgm:prSet/>
      <dgm:spPr/>
    </dgm:pt>
    <dgm:pt modelId="{394626E7-0D35-A045-8663-188C2B7CACA2}" type="sibTrans" cxnId="{87882EBC-BA0D-F04D-A799-689EC442C523}">
      <dgm:prSet/>
      <dgm:spPr/>
    </dgm:pt>
    <dgm:pt modelId="{48D06BFE-D703-A140-85D8-2FFAF05924B8}" type="pres">
      <dgm:prSet presAssocID="{B8DDAB17-798C-E745-9035-D865CE62E8A7}" presName="diagram" presStyleCnt="0">
        <dgm:presLayoutVars>
          <dgm:dir/>
          <dgm:resizeHandles val="exact"/>
        </dgm:presLayoutVars>
      </dgm:prSet>
      <dgm:spPr/>
    </dgm:pt>
    <dgm:pt modelId="{5FE0A501-664E-214A-B1E4-3BD2E9B503B3}" type="pres">
      <dgm:prSet presAssocID="{A095FDB5-934A-8443-807D-1A4890B1D892}" presName="node" presStyleLbl="node1" presStyleIdx="0" presStyleCnt="5">
        <dgm:presLayoutVars>
          <dgm:bulletEnabled val="1"/>
        </dgm:presLayoutVars>
      </dgm:prSet>
      <dgm:spPr/>
    </dgm:pt>
    <dgm:pt modelId="{94CE9568-876A-F94F-BD63-F43D580CED2D}" type="pres">
      <dgm:prSet presAssocID="{B1AC81AD-C273-994E-80B1-1A55D644DFF2}" presName="sibTrans" presStyleCnt="0"/>
      <dgm:spPr/>
    </dgm:pt>
    <dgm:pt modelId="{BFF27C9F-A14E-AF4D-9AFD-92BF2435FC4A}" type="pres">
      <dgm:prSet presAssocID="{275701AB-DAFD-8F41-82F6-37F22AC03D3C}" presName="node" presStyleLbl="node1" presStyleIdx="1" presStyleCnt="5">
        <dgm:presLayoutVars>
          <dgm:bulletEnabled val="1"/>
        </dgm:presLayoutVars>
      </dgm:prSet>
      <dgm:spPr/>
    </dgm:pt>
    <dgm:pt modelId="{52431E7F-F210-024D-B7B2-53FE465CDF98}" type="pres">
      <dgm:prSet presAssocID="{1DB9A8F1-8F15-F649-B9E6-AA572A9447C1}" presName="sibTrans" presStyleCnt="0"/>
      <dgm:spPr/>
    </dgm:pt>
    <dgm:pt modelId="{D158BF2A-A511-FC4A-830A-718397867255}" type="pres">
      <dgm:prSet presAssocID="{7888B17C-C4D5-2046-9D3D-D4FB0B4311E7}" presName="node" presStyleLbl="node1" presStyleIdx="2" presStyleCnt="5">
        <dgm:presLayoutVars>
          <dgm:bulletEnabled val="1"/>
        </dgm:presLayoutVars>
      </dgm:prSet>
      <dgm:spPr/>
    </dgm:pt>
    <dgm:pt modelId="{88A25D08-AC1C-A342-A477-0C4B08F4B3C5}" type="pres">
      <dgm:prSet presAssocID="{D0FD1037-2FD7-F84C-B173-7B5B209E77ED}" presName="sibTrans" presStyleCnt="0"/>
      <dgm:spPr/>
    </dgm:pt>
    <dgm:pt modelId="{8E6DB077-C6DE-D84C-B55D-3C88A74047E3}" type="pres">
      <dgm:prSet presAssocID="{778A7125-F2C2-E44F-A613-0E9FF4473EA5}" presName="node" presStyleLbl="node1" presStyleIdx="3" presStyleCnt="5">
        <dgm:presLayoutVars>
          <dgm:bulletEnabled val="1"/>
        </dgm:presLayoutVars>
      </dgm:prSet>
      <dgm:spPr/>
    </dgm:pt>
    <dgm:pt modelId="{9ACDA8E7-0C42-DB48-B3F2-20A7BA42A57B}" type="pres">
      <dgm:prSet presAssocID="{B4147F79-8BEC-C04C-A220-28FD03CCF3E4}" presName="sibTrans" presStyleCnt="0"/>
      <dgm:spPr/>
    </dgm:pt>
    <dgm:pt modelId="{F334073B-72BA-0241-AFA2-F1C8015777B6}" type="pres">
      <dgm:prSet presAssocID="{76F09C4A-0D93-5543-8EF6-F1246564EF4B}" presName="node" presStyleLbl="node1" presStyleIdx="4" presStyleCnt="5">
        <dgm:presLayoutVars>
          <dgm:bulletEnabled val="1"/>
        </dgm:presLayoutVars>
      </dgm:prSet>
      <dgm:spPr/>
    </dgm:pt>
  </dgm:ptLst>
  <dgm:cxnLst>
    <dgm:cxn modelId="{4EC48015-CBE5-3C42-9E36-E2B34CA3C51B}" type="presOf" srcId="{778A7125-F2C2-E44F-A613-0E9FF4473EA5}" destId="{8E6DB077-C6DE-D84C-B55D-3C88A74047E3}" srcOrd="0" destOrd="0" presId="urn:microsoft.com/office/officeart/2005/8/layout/default#2"/>
    <dgm:cxn modelId="{45B42624-76AC-F045-852F-00E903426549}" srcId="{B8DDAB17-798C-E745-9035-D865CE62E8A7}" destId="{A095FDB5-934A-8443-807D-1A4890B1D892}" srcOrd="0" destOrd="0" parTransId="{5CC110C1-30D4-A64B-9B8D-5D94DFD0EC43}" sibTransId="{B1AC81AD-C273-994E-80B1-1A55D644DFF2}"/>
    <dgm:cxn modelId="{6E9DC431-D5BA-B44A-94BF-01F4CE6855BA}" type="presOf" srcId="{7888B17C-C4D5-2046-9D3D-D4FB0B4311E7}" destId="{D158BF2A-A511-FC4A-830A-718397867255}" srcOrd="0" destOrd="0" presId="urn:microsoft.com/office/officeart/2005/8/layout/default#2"/>
    <dgm:cxn modelId="{0A15C581-5825-E447-A085-1EFEA8C60D05}" type="presOf" srcId="{275701AB-DAFD-8F41-82F6-37F22AC03D3C}" destId="{BFF27C9F-A14E-AF4D-9AFD-92BF2435FC4A}" srcOrd="0" destOrd="0" presId="urn:microsoft.com/office/officeart/2005/8/layout/default#2"/>
    <dgm:cxn modelId="{CA1A7D8E-B182-7747-831F-58F2B931E802}" type="presOf" srcId="{76F09C4A-0D93-5543-8EF6-F1246564EF4B}" destId="{F334073B-72BA-0241-AFA2-F1C8015777B6}" srcOrd="0" destOrd="0" presId="urn:microsoft.com/office/officeart/2005/8/layout/default#2"/>
    <dgm:cxn modelId="{7490C29D-B9A6-034E-827D-A80810713BEC}" srcId="{B8DDAB17-798C-E745-9035-D865CE62E8A7}" destId="{275701AB-DAFD-8F41-82F6-37F22AC03D3C}" srcOrd="1" destOrd="0" parTransId="{CE17BEAC-E0D3-2C45-9B29-B99AA346B90C}" sibTransId="{1DB9A8F1-8F15-F649-B9E6-AA572A9447C1}"/>
    <dgm:cxn modelId="{87882EBC-BA0D-F04D-A799-689EC442C523}" srcId="{B8DDAB17-798C-E745-9035-D865CE62E8A7}" destId="{76F09C4A-0D93-5543-8EF6-F1246564EF4B}" srcOrd="4" destOrd="0" parTransId="{2E9D7CA5-C77F-E640-A649-86081EAD78BF}" sibTransId="{394626E7-0D35-A045-8663-188C2B7CACA2}"/>
    <dgm:cxn modelId="{59F20CD4-2DE8-664E-974D-EE5A747A3246}" srcId="{B8DDAB17-798C-E745-9035-D865CE62E8A7}" destId="{778A7125-F2C2-E44F-A613-0E9FF4473EA5}" srcOrd="3" destOrd="0" parTransId="{0B1F98AE-4D33-A74E-B6DF-4CE95C5D6D10}" sibTransId="{B4147F79-8BEC-C04C-A220-28FD03CCF3E4}"/>
    <dgm:cxn modelId="{E23DE6DB-11E4-7549-93D6-5344F5E4500D}" srcId="{B8DDAB17-798C-E745-9035-D865CE62E8A7}" destId="{7888B17C-C4D5-2046-9D3D-D4FB0B4311E7}" srcOrd="2" destOrd="0" parTransId="{FDB74244-563D-514A-A8AF-F855E3E6CF37}" sibTransId="{D0FD1037-2FD7-F84C-B173-7B5B209E77ED}"/>
    <dgm:cxn modelId="{050304E8-8BB9-C848-BFF5-663F627AD355}" type="presOf" srcId="{B8DDAB17-798C-E745-9035-D865CE62E8A7}" destId="{48D06BFE-D703-A140-85D8-2FFAF05924B8}" srcOrd="0" destOrd="0" presId="urn:microsoft.com/office/officeart/2005/8/layout/default#2"/>
    <dgm:cxn modelId="{96ED1BF3-87E8-BA49-995F-2A30EF53278D}" type="presOf" srcId="{A095FDB5-934A-8443-807D-1A4890B1D892}" destId="{5FE0A501-664E-214A-B1E4-3BD2E9B503B3}" srcOrd="0" destOrd="0" presId="urn:microsoft.com/office/officeart/2005/8/layout/default#2"/>
    <dgm:cxn modelId="{F056F043-033E-6C4C-87CD-0E3F104569D0}" type="presParOf" srcId="{48D06BFE-D703-A140-85D8-2FFAF05924B8}" destId="{5FE0A501-664E-214A-B1E4-3BD2E9B503B3}" srcOrd="0" destOrd="0" presId="urn:microsoft.com/office/officeart/2005/8/layout/default#2"/>
    <dgm:cxn modelId="{1B8F4D64-09EF-EE4E-8703-A94A5EE5F8E8}" type="presParOf" srcId="{48D06BFE-D703-A140-85D8-2FFAF05924B8}" destId="{94CE9568-876A-F94F-BD63-F43D580CED2D}" srcOrd="1" destOrd="0" presId="urn:microsoft.com/office/officeart/2005/8/layout/default#2"/>
    <dgm:cxn modelId="{56927BFD-7A61-8340-A994-3C88CF1DCE98}" type="presParOf" srcId="{48D06BFE-D703-A140-85D8-2FFAF05924B8}" destId="{BFF27C9F-A14E-AF4D-9AFD-92BF2435FC4A}" srcOrd="2" destOrd="0" presId="urn:microsoft.com/office/officeart/2005/8/layout/default#2"/>
    <dgm:cxn modelId="{CA98C861-EA46-164E-8D48-5A5D9F7D679D}" type="presParOf" srcId="{48D06BFE-D703-A140-85D8-2FFAF05924B8}" destId="{52431E7F-F210-024D-B7B2-53FE465CDF98}" srcOrd="3" destOrd="0" presId="urn:microsoft.com/office/officeart/2005/8/layout/default#2"/>
    <dgm:cxn modelId="{992AE064-F408-AA4C-88EC-E1C08FFF57BE}" type="presParOf" srcId="{48D06BFE-D703-A140-85D8-2FFAF05924B8}" destId="{D158BF2A-A511-FC4A-830A-718397867255}" srcOrd="4" destOrd="0" presId="urn:microsoft.com/office/officeart/2005/8/layout/default#2"/>
    <dgm:cxn modelId="{2A6D672C-DC50-484D-8627-E04FE30996CE}" type="presParOf" srcId="{48D06BFE-D703-A140-85D8-2FFAF05924B8}" destId="{88A25D08-AC1C-A342-A477-0C4B08F4B3C5}" srcOrd="5" destOrd="0" presId="urn:microsoft.com/office/officeart/2005/8/layout/default#2"/>
    <dgm:cxn modelId="{9DE97487-E994-1644-8BC4-14255BA657ED}" type="presParOf" srcId="{48D06BFE-D703-A140-85D8-2FFAF05924B8}" destId="{8E6DB077-C6DE-D84C-B55D-3C88A74047E3}" srcOrd="6" destOrd="0" presId="urn:microsoft.com/office/officeart/2005/8/layout/default#2"/>
    <dgm:cxn modelId="{9536DE7C-4FB9-5148-B423-CF4D3BD42330}" type="presParOf" srcId="{48D06BFE-D703-A140-85D8-2FFAF05924B8}" destId="{9ACDA8E7-0C42-DB48-B3F2-20A7BA42A57B}" srcOrd="7" destOrd="0" presId="urn:microsoft.com/office/officeart/2005/8/layout/default#2"/>
    <dgm:cxn modelId="{3EA850A8-0CB8-E240-8EA8-BDED9B7C83FB}" type="presParOf" srcId="{48D06BFE-D703-A140-85D8-2FFAF05924B8}" destId="{F334073B-72BA-0241-AFA2-F1C8015777B6}"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E2CD186-4B25-954D-ACCF-0962980B4048}" type="doc">
      <dgm:prSet loTypeId="urn:microsoft.com/office/officeart/2005/8/layout/list1#56" loCatId="list" qsTypeId="urn:microsoft.com/office/officeart/2005/8/quickstyle/simple1#127" qsCatId="simple" csTypeId="urn:microsoft.com/office/officeart/2005/8/colors/colorful2#12" csCatId="colorful" phldr="1"/>
      <dgm:spPr/>
      <dgm:t>
        <a:bodyPr/>
        <a:lstStyle/>
        <a:p>
          <a:endParaRPr lang="zh-CN" altLang="en-US"/>
        </a:p>
      </dgm:t>
    </dgm:pt>
    <dgm:pt modelId="{91912B5A-B792-EB42-95A5-8836E72BEDAF}">
      <dgm:prSet phldrT="[文本]"/>
      <dgm:spPr/>
      <dgm:t>
        <a:bodyPr/>
        <a:lstStyle/>
        <a:p>
          <a:r>
            <a:rPr lang="zh-CN" altLang="en-US" dirty="0"/>
            <a:t>概念</a:t>
          </a:r>
        </a:p>
      </dgm:t>
    </dgm:pt>
    <dgm:pt modelId="{79DCA3C4-2466-DC46-AAEC-0701095C630F}" type="parTrans" cxnId="{6FC593A4-64D6-AE4F-9085-E321FB4ED197}">
      <dgm:prSet/>
      <dgm:spPr/>
      <dgm:t>
        <a:bodyPr/>
        <a:lstStyle/>
        <a:p>
          <a:endParaRPr lang="zh-CN" altLang="en-US"/>
        </a:p>
      </dgm:t>
    </dgm:pt>
    <dgm:pt modelId="{34C9E5C2-396E-374E-84E8-334752088F00}" type="sibTrans" cxnId="{6FC593A4-64D6-AE4F-9085-E321FB4ED197}">
      <dgm:prSet/>
      <dgm:spPr/>
      <dgm:t>
        <a:bodyPr/>
        <a:lstStyle/>
        <a:p>
          <a:endParaRPr lang="zh-CN" altLang="en-US"/>
        </a:p>
      </dgm:t>
    </dgm:pt>
    <dgm:pt modelId="{86D33929-C10B-004C-A90E-05DF62A108BC}">
      <dgm:prSet phldrT="[文本]"/>
      <dgm:spPr/>
      <dgm:t>
        <a:bodyPr/>
        <a:lstStyle/>
        <a:p>
          <a:r>
            <a:rPr lang="zh-CN" altLang="en-US" dirty="0"/>
            <a:t>自然元素矿物是指元素呈单质状态组成的矿物。</a:t>
          </a:r>
        </a:p>
      </dgm:t>
    </dgm:pt>
    <dgm:pt modelId="{B323F9A5-CB2D-6449-AE8A-CF66371AF4BD}" type="parTrans" cxnId="{432E72EB-D5E6-FE43-8BE9-2DE3A97B3A38}">
      <dgm:prSet/>
      <dgm:spPr/>
      <dgm:t>
        <a:bodyPr/>
        <a:lstStyle/>
        <a:p>
          <a:endParaRPr lang="zh-CN" altLang="en-US"/>
        </a:p>
      </dgm:t>
    </dgm:pt>
    <dgm:pt modelId="{62FA64C8-A9E8-A944-B109-88BCC7D4C4ED}" type="sibTrans" cxnId="{432E72EB-D5E6-FE43-8BE9-2DE3A97B3A38}">
      <dgm:prSet/>
      <dgm:spPr/>
      <dgm:t>
        <a:bodyPr/>
        <a:lstStyle/>
        <a:p>
          <a:endParaRPr lang="zh-CN" altLang="en-US"/>
        </a:p>
      </dgm:t>
    </dgm:pt>
    <dgm:pt modelId="{BF845851-4328-604C-9D07-4E2A44C5348D}">
      <dgm:prSet phldrT="[文本]"/>
      <dgm:spPr/>
      <dgm:t>
        <a:bodyPr/>
        <a:lstStyle/>
        <a:p>
          <a:r>
            <a:rPr lang="zh-CN" altLang="en-US" dirty="0"/>
            <a:t>根据元素的类别分为自然金属类、自然非金属类和自然半金属类。</a:t>
          </a:r>
        </a:p>
      </dgm:t>
    </dgm:pt>
    <dgm:pt modelId="{C695E78B-86D4-684C-8A80-D19D46740300}" type="parTrans" cxnId="{3E6EA93A-E902-A341-8604-4E1F537737E7}">
      <dgm:prSet/>
      <dgm:spPr/>
      <dgm:t>
        <a:bodyPr/>
        <a:lstStyle/>
        <a:p>
          <a:endParaRPr lang="zh-CN" altLang="en-US"/>
        </a:p>
      </dgm:t>
    </dgm:pt>
    <dgm:pt modelId="{E0E0D02B-73E2-0D49-94A2-AEFF6C918E6E}" type="sibTrans" cxnId="{3E6EA93A-E902-A341-8604-4E1F537737E7}">
      <dgm:prSet/>
      <dgm:spPr/>
      <dgm:t>
        <a:bodyPr/>
        <a:lstStyle/>
        <a:p>
          <a:endParaRPr lang="zh-CN" altLang="en-US"/>
        </a:p>
      </dgm:t>
    </dgm:pt>
    <dgm:pt modelId="{F5E62A9D-3655-794B-B19D-A700D3C7F896}">
      <dgm:prSet phldrT="[文本]"/>
      <dgm:spPr/>
      <dgm:t>
        <a:bodyPr/>
        <a:lstStyle/>
        <a:p>
          <a:r>
            <a:rPr lang="zh-CN" altLang="en-US" dirty="0"/>
            <a:t>石墨</a:t>
          </a:r>
        </a:p>
      </dgm:t>
    </dgm:pt>
    <dgm:pt modelId="{39AD1F64-F8E4-504D-9BB6-25C7113B1C09}" type="parTrans" cxnId="{6AE53855-5073-F943-AF7B-4BC5CC9D4C89}">
      <dgm:prSet/>
      <dgm:spPr/>
      <dgm:t>
        <a:bodyPr/>
        <a:lstStyle/>
        <a:p>
          <a:endParaRPr lang="zh-CN" altLang="en-US"/>
        </a:p>
      </dgm:t>
    </dgm:pt>
    <dgm:pt modelId="{63588426-78F5-0544-B924-5FFC57B92A4E}" type="sibTrans" cxnId="{6AE53855-5073-F943-AF7B-4BC5CC9D4C89}">
      <dgm:prSet/>
      <dgm:spPr/>
      <dgm:t>
        <a:bodyPr/>
        <a:lstStyle/>
        <a:p>
          <a:endParaRPr lang="zh-CN" altLang="en-US"/>
        </a:p>
      </dgm:t>
    </dgm:pt>
    <dgm:pt modelId="{B0660F25-668B-714F-B26B-9EE7742C1D2F}">
      <dgm:prSet phldrT="[文本]"/>
      <dgm:spPr/>
      <dgm:t>
        <a:bodyPr/>
        <a:lstStyle/>
        <a:p>
          <a:r>
            <a:rPr lang="zh-CN" altLang="en-US" dirty="0"/>
            <a:t>元素</a:t>
          </a:r>
          <a:r>
            <a:rPr lang="en-US" altLang="zh-CN" dirty="0"/>
            <a:t>C</a:t>
          </a:r>
          <a:r>
            <a:rPr lang="zh-CN" altLang="en-US" dirty="0"/>
            <a:t>。</a:t>
          </a:r>
        </a:p>
      </dgm:t>
    </dgm:pt>
    <dgm:pt modelId="{78CDDBDC-E571-264B-A203-684F12F341FA}" type="parTrans" cxnId="{E1064B62-B811-D34A-8AC0-BFC5E6161EE9}">
      <dgm:prSet/>
      <dgm:spPr/>
      <dgm:t>
        <a:bodyPr/>
        <a:lstStyle/>
        <a:p>
          <a:endParaRPr lang="zh-CN" altLang="en-US"/>
        </a:p>
      </dgm:t>
    </dgm:pt>
    <dgm:pt modelId="{8BC87107-C684-6E4E-B593-585428F99B69}" type="sibTrans" cxnId="{E1064B62-B811-D34A-8AC0-BFC5E6161EE9}">
      <dgm:prSet/>
      <dgm:spPr/>
      <dgm:t>
        <a:bodyPr/>
        <a:lstStyle/>
        <a:p>
          <a:endParaRPr lang="zh-CN" altLang="en-US"/>
        </a:p>
      </dgm:t>
    </dgm:pt>
    <dgm:pt modelId="{997EF6DD-5769-ED4A-9CC1-7E6019F637A5}">
      <dgm:prSet phldrT="[文本]"/>
      <dgm:spPr/>
      <dgm:t>
        <a:bodyPr/>
        <a:lstStyle/>
        <a:p>
          <a:r>
            <a:rPr lang="zh-CN" altLang="en-US" dirty="0"/>
            <a:t>通常呈鳞片状、片状或块状集合体。</a:t>
          </a:r>
        </a:p>
      </dgm:t>
    </dgm:pt>
    <dgm:pt modelId="{2D7D9514-1648-6D4F-913B-F15344DFCA33}" type="parTrans" cxnId="{8518C3D6-F3C1-D947-8DCB-C934D0A51F26}">
      <dgm:prSet/>
      <dgm:spPr/>
      <dgm:t>
        <a:bodyPr/>
        <a:lstStyle/>
        <a:p>
          <a:endParaRPr lang="zh-CN" altLang="en-US"/>
        </a:p>
      </dgm:t>
    </dgm:pt>
    <dgm:pt modelId="{4FB2F464-5887-CE46-96C5-E9B94E1BFF7C}" type="sibTrans" cxnId="{8518C3D6-F3C1-D947-8DCB-C934D0A51F26}">
      <dgm:prSet/>
      <dgm:spPr/>
      <dgm:t>
        <a:bodyPr/>
        <a:lstStyle/>
        <a:p>
          <a:endParaRPr lang="zh-CN" altLang="en-US"/>
        </a:p>
      </dgm:t>
    </dgm:pt>
    <dgm:pt modelId="{7F773DA0-7AE0-1C45-9298-4F8A1B99F256}">
      <dgm:prSet phldrT="[文本]"/>
      <dgm:spPr/>
      <dgm:t>
        <a:bodyPr/>
        <a:lstStyle/>
        <a:p>
          <a:r>
            <a:rPr lang="zh-CN" altLang="en-US" dirty="0"/>
            <a:t>金刚石</a:t>
          </a:r>
        </a:p>
      </dgm:t>
    </dgm:pt>
    <dgm:pt modelId="{629C5D6E-DE84-D142-AF4B-D7031E13BCE1}" type="parTrans" cxnId="{3BD1F82E-9763-2849-AD52-3697C2443A2F}">
      <dgm:prSet/>
      <dgm:spPr/>
      <dgm:t>
        <a:bodyPr/>
        <a:lstStyle/>
        <a:p>
          <a:endParaRPr lang="zh-CN" altLang="en-US"/>
        </a:p>
      </dgm:t>
    </dgm:pt>
    <dgm:pt modelId="{92A57AC3-4690-9545-96D4-3798AA5B74FA}" type="sibTrans" cxnId="{3BD1F82E-9763-2849-AD52-3697C2443A2F}">
      <dgm:prSet/>
      <dgm:spPr/>
      <dgm:t>
        <a:bodyPr/>
        <a:lstStyle/>
        <a:p>
          <a:endParaRPr lang="zh-CN" altLang="en-US"/>
        </a:p>
      </dgm:t>
    </dgm:pt>
    <dgm:pt modelId="{B0C1586C-5063-CE4D-9B3F-E4CC6D16B7FF}">
      <dgm:prSet phldrT="[文本]"/>
      <dgm:spPr/>
      <dgm:t>
        <a:bodyPr/>
        <a:lstStyle/>
        <a:p>
          <a:r>
            <a:rPr lang="zh-CN" altLang="en-US" dirty="0"/>
            <a:t>元素</a:t>
          </a:r>
          <a:r>
            <a:rPr lang="en-US" altLang="zh-CN" dirty="0"/>
            <a:t>C</a:t>
          </a:r>
          <a:endParaRPr lang="zh-CN" altLang="en-US" dirty="0"/>
        </a:p>
      </dgm:t>
    </dgm:pt>
    <dgm:pt modelId="{4E84D5C7-114F-B04B-B1FB-737035BB2446}" type="parTrans" cxnId="{21EABB10-3642-0348-AEF6-6472EFF3BA55}">
      <dgm:prSet/>
      <dgm:spPr/>
      <dgm:t>
        <a:bodyPr/>
        <a:lstStyle/>
        <a:p>
          <a:endParaRPr lang="zh-CN" altLang="en-US"/>
        </a:p>
      </dgm:t>
    </dgm:pt>
    <dgm:pt modelId="{9F71D640-C6C0-EB49-A185-25CB92E66887}" type="sibTrans" cxnId="{21EABB10-3642-0348-AEF6-6472EFF3BA55}">
      <dgm:prSet/>
      <dgm:spPr/>
      <dgm:t>
        <a:bodyPr/>
        <a:lstStyle/>
        <a:p>
          <a:endParaRPr lang="zh-CN" altLang="en-US"/>
        </a:p>
      </dgm:t>
    </dgm:pt>
    <dgm:pt modelId="{BCBA2DAA-4F40-B245-8B40-86EE30856A63}">
      <dgm:prSet phldrT="[文本]"/>
      <dgm:spPr/>
      <dgm:t>
        <a:bodyPr/>
        <a:lstStyle/>
        <a:p>
          <a:r>
            <a:rPr lang="zh-CN" altLang="en-US" dirty="0"/>
            <a:t>单晶体类似球形的八面体或菱形十二面体。</a:t>
          </a:r>
        </a:p>
      </dgm:t>
    </dgm:pt>
    <dgm:pt modelId="{E63F4547-14E1-BD43-A2E0-8F2A50AFAD0B}" type="parTrans" cxnId="{6BBF2201-BC84-E240-AA7D-4E605D8BD887}">
      <dgm:prSet/>
      <dgm:spPr/>
      <dgm:t>
        <a:bodyPr/>
        <a:lstStyle/>
        <a:p>
          <a:endParaRPr lang="zh-CN" altLang="en-US"/>
        </a:p>
      </dgm:t>
    </dgm:pt>
    <dgm:pt modelId="{5DEC0EB9-BD9C-724E-9343-9C4EDF89F653}" type="sibTrans" cxnId="{6BBF2201-BC84-E240-AA7D-4E605D8BD887}">
      <dgm:prSet/>
      <dgm:spPr/>
      <dgm:t>
        <a:bodyPr/>
        <a:lstStyle/>
        <a:p>
          <a:endParaRPr lang="zh-CN" altLang="en-US"/>
        </a:p>
      </dgm:t>
    </dgm:pt>
    <dgm:pt modelId="{68A6D060-1546-284A-A770-19847F0FDBDD}">
      <dgm:prSet phldrT="[文本]"/>
      <dgm:spPr/>
      <dgm:t>
        <a:bodyPr/>
        <a:lstStyle/>
        <a:p>
          <a:r>
            <a:rPr lang="zh-CN" altLang="en-US" dirty="0"/>
            <a:t>自然元素矿物较少，包括金、铂、自然铜、硫磺、金刚石、石墨等。</a:t>
          </a:r>
        </a:p>
      </dgm:t>
    </dgm:pt>
    <dgm:pt modelId="{5F7C03FF-C865-E24B-983B-358F3344EC8E}" type="parTrans" cxnId="{DB7E45C8-3C1C-DA45-BD74-E28F45638643}">
      <dgm:prSet/>
      <dgm:spPr/>
      <dgm:t>
        <a:bodyPr/>
        <a:lstStyle/>
        <a:p>
          <a:endParaRPr lang="zh-CN" altLang="en-US"/>
        </a:p>
      </dgm:t>
    </dgm:pt>
    <dgm:pt modelId="{A212F171-4D98-0A42-9D80-E5B07EBFC495}" type="sibTrans" cxnId="{DB7E45C8-3C1C-DA45-BD74-E28F45638643}">
      <dgm:prSet/>
      <dgm:spPr/>
      <dgm:t>
        <a:bodyPr/>
        <a:lstStyle/>
        <a:p>
          <a:endParaRPr lang="zh-CN" altLang="en-US"/>
        </a:p>
      </dgm:t>
    </dgm:pt>
    <dgm:pt modelId="{B1AE1CE8-569C-704D-89AC-96F028082ED1}">
      <dgm:prSet phldrT="[文本]"/>
      <dgm:spPr/>
      <dgm:t>
        <a:bodyPr/>
        <a:lstStyle/>
        <a:p>
          <a:r>
            <a:rPr lang="zh-CN" altLang="en-US" dirty="0"/>
            <a:t>铁黑色或钢灰色，条痕黑灰色，晶体良好者具强金属光泽，块状体光泽暗淡，不透明。</a:t>
          </a:r>
        </a:p>
      </dgm:t>
    </dgm:pt>
    <dgm:pt modelId="{4EF5AA6D-573F-8B4F-B15C-DEE1F653545D}" type="parTrans" cxnId="{09399833-5207-6D45-8BC2-6273CE82125D}">
      <dgm:prSet/>
      <dgm:spPr/>
      <dgm:t>
        <a:bodyPr/>
        <a:lstStyle/>
        <a:p>
          <a:endParaRPr lang="zh-CN" altLang="en-US"/>
        </a:p>
      </dgm:t>
    </dgm:pt>
    <dgm:pt modelId="{35E692C2-3EE3-CC45-B806-061130DA65E3}" type="sibTrans" cxnId="{09399833-5207-6D45-8BC2-6273CE82125D}">
      <dgm:prSet/>
      <dgm:spPr/>
      <dgm:t>
        <a:bodyPr/>
        <a:lstStyle/>
        <a:p>
          <a:endParaRPr lang="zh-CN" altLang="en-US"/>
        </a:p>
      </dgm:t>
    </dgm:pt>
    <dgm:pt modelId="{59D152B4-A880-5C47-B110-8EEAC2DACBA0}">
      <dgm:prSet phldrT="[文本]"/>
      <dgm:spPr/>
      <dgm:t>
        <a:bodyPr/>
        <a:lstStyle/>
        <a:p>
          <a:r>
            <a:rPr lang="zh-CN" altLang="en-US" dirty="0"/>
            <a:t>硬度</a:t>
          </a:r>
          <a:r>
            <a:rPr lang="en-US" altLang="zh-CN" dirty="0"/>
            <a:t>1.0-2.0</a:t>
          </a:r>
          <a:r>
            <a:rPr lang="zh-CN" altLang="en-US" dirty="0"/>
            <a:t>，有一组极完全解理。</a:t>
          </a:r>
        </a:p>
      </dgm:t>
    </dgm:pt>
    <dgm:pt modelId="{D5967BF7-D569-A843-B1C5-61E7FA37E91B}" type="parTrans" cxnId="{E4E48D26-30E7-694C-ACD7-E3F6016E8596}">
      <dgm:prSet/>
      <dgm:spPr/>
      <dgm:t>
        <a:bodyPr/>
        <a:lstStyle/>
        <a:p>
          <a:endParaRPr lang="zh-CN" altLang="en-US"/>
        </a:p>
      </dgm:t>
    </dgm:pt>
    <dgm:pt modelId="{FA32D250-70BB-4B4F-927F-FC13752E488E}" type="sibTrans" cxnId="{E4E48D26-30E7-694C-ACD7-E3F6016E8596}">
      <dgm:prSet/>
      <dgm:spPr/>
      <dgm:t>
        <a:bodyPr/>
        <a:lstStyle/>
        <a:p>
          <a:endParaRPr lang="zh-CN" altLang="en-US"/>
        </a:p>
      </dgm:t>
    </dgm:pt>
    <dgm:pt modelId="{031FD050-762A-BE49-B1EE-D52C0752D18E}">
      <dgm:prSet phldrT="[文本]"/>
      <dgm:spPr/>
      <dgm:t>
        <a:bodyPr/>
        <a:lstStyle/>
        <a:p>
          <a:r>
            <a:rPr lang="zh-CN" altLang="en-US" dirty="0"/>
            <a:t>相对密度</a:t>
          </a:r>
          <a:r>
            <a:rPr lang="en-US" altLang="zh-CN" dirty="0"/>
            <a:t>2.09-2.23</a:t>
          </a:r>
          <a:endParaRPr lang="zh-CN" altLang="en-US" dirty="0"/>
        </a:p>
      </dgm:t>
    </dgm:pt>
    <dgm:pt modelId="{A029AAB0-D9CB-A24E-A6E6-4BEBCCFBEF05}" type="parTrans" cxnId="{3F93342E-4FB7-544E-BF1C-6820043073FC}">
      <dgm:prSet/>
      <dgm:spPr/>
      <dgm:t>
        <a:bodyPr/>
        <a:lstStyle/>
        <a:p>
          <a:endParaRPr lang="zh-CN" altLang="en-US"/>
        </a:p>
      </dgm:t>
    </dgm:pt>
    <dgm:pt modelId="{9AF2B292-EFB3-664B-8F18-EE88B3656BE1}" type="sibTrans" cxnId="{3F93342E-4FB7-544E-BF1C-6820043073FC}">
      <dgm:prSet/>
      <dgm:spPr/>
      <dgm:t>
        <a:bodyPr/>
        <a:lstStyle/>
        <a:p>
          <a:endParaRPr lang="zh-CN" altLang="en-US"/>
        </a:p>
      </dgm:t>
    </dgm:pt>
    <dgm:pt modelId="{C83A65AA-0A9B-8D48-A02E-04988F80C88B}">
      <dgm:prSet phldrT="[文本]"/>
      <dgm:spPr/>
      <dgm:t>
        <a:bodyPr/>
        <a:lstStyle/>
        <a:p>
          <a:r>
            <a:rPr lang="zh-CN" altLang="en-US" dirty="0"/>
            <a:t>具滑腻感，高度导电性，耐高温；化学性质稳定，不溶于酸。</a:t>
          </a:r>
        </a:p>
      </dgm:t>
    </dgm:pt>
    <dgm:pt modelId="{A217DAAD-06BF-664A-9B7A-341969F05E87}" type="parTrans" cxnId="{0BEA3117-C746-2247-A98F-82BEC3327667}">
      <dgm:prSet/>
      <dgm:spPr/>
      <dgm:t>
        <a:bodyPr/>
        <a:lstStyle/>
        <a:p>
          <a:endParaRPr lang="zh-CN" altLang="en-US"/>
        </a:p>
      </dgm:t>
    </dgm:pt>
    <dgm:pt modelId="{0A046D76-BC5E-8E4C-BC2A-97629E442BC5}" type="sibTrans" cxnId="{0BEA3117-C746-2247-A98F-82BEC3327667}">
      <dgm:prSet/>
      <dgm:spPr/>
      <dgm:t>
        <a:bodyPr/>
        <a:lstStyle/>
        <a:p>
          <a:endParaRPr lang="zh-CN" altLang="en-US"/>
        </a:p>
      </dgm:t>
    </dgm:pt>
    <dgm:pt modelId="{3AD926AF-08F1-1448-BE68-9FB86397F6B2}">
      <dgm:prSet phldrT="[文本]"/>
      <dgm:spPr/>
      <dgm:t>
        <a:bodyPr/>
        <a:lstStyle/>
        <a:p>
          <a:r>
            <a:rPr lang="zh-CN" altLang="en-US" dirty="0"/>
            <a:t>无色透明，含杂质者黑色（黑金刚），强金刚光泽。</a:t>
          </a:r>
        </a:p>
      </dgm:t>
    </dgm:pt>
    <dgm:pt modelId="{4F7E5C3A-BE2E-FA42-B4C1-573588E8AF35}" type="parTrans" cxnId="{258B6B3C-F3F7-AE42-8557-CC4B0C718C41}">
      <dgm:prSet/>
      <dgm:spPr/>
      <dgm:t>
        <a:bodyPr/>
        <a:lstStyle/>
        <a:p>
          <a:endParaRPr lang="zh-CN" altLang="en-US"/>
        </a:p>
      </dgm:t>
    </dgm:pt>
    <dgm:pt modelId="{871D660E-D1DE-994A-B2C7-FA4B58AB9039}" type="sibTrans" cxnId="{258B6B3C-F3F7-AE42-8557-CC4B0C718C41}">
      <dgm:prSet/>
      <dgm:spPr/>
      <dgm:t>
        <a:bodyPr/>
        <a:lstStyle/>
        <a:p>
          <a:endParaRPr lang="zh-CN" altLang="en-US"/>
        </a:p>
      </dgm:t>
    </dgm:pt>
    <dgm:pt modelId="{AAE108A6-100E-574D-AEAE-2310B5226A57}">
      <dgm:prSet phldrT="[文本]"/>
      <dgm:spPr/>
      <dgm:t>
        <a:bodyPr/>
        <a:lstStyle/>
        <a:p>
          <a:r>
            <a:rPr lang="zh-CN" altLang="en-US" dirty="0"/>
            <a:t>硬度</a:t>
          </a:r>
          <a:r>
            <a:rPr lang="en-US" altLang="zh-CN" dirty="0"/>
            <a:t>10.0</a:t>
          </a:r>
          <a:r>
            <a:rPr lang="zh-CN" altLang="en-US" dirty="0"/>
            <a:t>，完全解理，性脆。</a:t>
          </a:r>
        </a:p>
      </dgm:t>
    </dgm:pt>
    <dgm:pt modelId="{677A5B7A-D3A1-B442-8580-5BA9A2011440}" type="parTrans" cxnId="{DF7CD4FA-A445-D94C-872D-15A51C0787B9}">
      <dgm:prSet/>
      <dgm:spPr/>
      <dgm:t>
        <a:bodyPr/>
        <a:lstStyle/>
        <a:p>
          <a:endParaRPr lang="zh-CN" altLang="en-US"/>
        </a:p>
      </dgm:t>
    </dgm:pt>
    <dgm:pt modelId="{D0BD4809-E813-1546-9573-BE871502B7A6}" type="sibTrans" cxnId="{DF7CD4FA-A445-D94C-872D-15A51C0787B9}">
      <dgm:prSet/>
      <dgm:spPr/>
      <dgm:t>
        <a:bodyPr/>
        <a:lstStyle/>
        <a:p>
          <a:endParaRPr lang="zh-CN" altLang="en-US"/>
        </a:p>
      </dgm:t>
    </dgm:pt>
    <dgm:pt modelId="{30ACA57E-36A2-C044-BEA4-16AC9F4E1B0C}">
      <dgm:prSet phldrT="[文本]"/>
      <dgm:spPr/>
      <dgm:t>
        <a:bodyPr/>
        <a:lstStyle/>
        <a:p>
          <a:r>
            <a:rPr lang="zh-CN" altLang="en-US" dirty="0"/>
            <a:t>相对密度</a:t>
          </a:r>
          <a:r>
            <a:rPr lang="en-US" altLang="zh-CN" dirty="0"/>
            <a:t>3.47-3.56</a:t>
          </a:r>
          <a:r>
            <a:rPr lang="zh-CN" altLang="en-US" dirty="0"/>
            <a:t>（</a:t>
          </a:r>
          <a:r>
            <a:rPr lang="en-US" altLang="zh-CN" dirty="0"/>
            <a:t>3.52</a:t>
          </a:r>
          <a:r>
            <a:rPr lang="zh-CN" altLang="en-US" dirty="0"/>
            <a:t>）</a:t>
          </a:r>
        </a:p>
      </dgm:t>
    </dgm:pt>
    <dgm:pt modelId="{32DD8186-5E46-BA49-A648-C651A679A472}" type="parTrans" cxnId="{F80E95EA-63BC-8D48-8AC4-FEBBC5D2FB33}">
      <dgm:prSet/>
      <dgm:spPr/>
      <dgm:t>
        <a:bodyPr/>
        <a:lstStyle/>
        <a:p>
          <a:endParaRPr lang="zh-CN" altLang="en-US"/>
        </a:p>
      </dgm:t>
    </dgm:pt>
    <dgm:pt modelId="{D2BB0A66-1DD2-244F-8501-A8E67ABE8424}" type="sibTrans" cxnId="{F80E95EA-63BC-8D48-8AC4-FEBBC5D2FB33}">
      <dgm:prSet/>
      <dgm:spPr/>
      <dgm:t>
        <a:bodyPr/>
        <a:lstStyle/>
        <a:p>
          <a:endParaRPr lang="zh-CN" altLang="en-US"/>
        </a:p>
      </dgm:t>
    </dgm:pt>
    <dgm:pt modelId="{259A13E5-6C87-364B-9E49-B19E977B042E}">
      <dgm:prSet phldrT="[文本]"/>
      <dgm:spPr/>
      <dgm:t>
        <a:bodyPr/>
        <a:lstStyle/>
        <a:p>
          <a:r>
            <a:rPr lang="zh-CN" altLang="en-US" dirty="0"/>
            <a:t>紫外线下发荧光。</a:t>
          </a:r>
        </a:p>
      </dgm:t>
    </dgm:pt>
    <dgm:pt modelId="{87C7A47A-B29D-4E41-BF42-A90BE755E06D}" type="parTrans" cxnId="{C12EAB93-2673-394A-A0A5-4B32D0DCDF5C}">
      <dgm:prSet/>
      <dgm:spPr/>
      <dgm:t>
        <a:bodyPr/>
        <a:lstStyle/>
        <a:p>
          <a:endParaRPr lang="zh-CN" altLang="en-US"/>
        </a:p>
      </dgm:t>
    </dgm:pt>
    <dgm:pt modelId="{6FDE6326-4FDF-7949-AFB4-AD5F48FF754B}" type="sibTrans" cxnId="{C12EAB93-2673-394A-A0A5-4B32D0DCDF5C}">
      <dgm:prSet/>
      <dgm:spPr/>
      <dgm:t>
        <a:bodyPr/>
        <a:lstStyle/>
        <a:p>
          <a:endParaRPr lang="zh-CN" altLang="en-US"/>
        </a:p>
      </dgm:t>
    </dgm:pt>
    <dgm:pt modelId="{69F05D1B-46A8-3545-9FC2-451552086618}">
      <dgm:prSet phldrT="[文本]"/>
      <dgm:spPr/>
      <dgm:t>
        <a:bodyPr/>
        <a:lstStyle/>
        <a:p>
          <a:r>
            <a:rPr lang="zh-CN" altLang="en-US" dirty="0"/>
            <a:t>具高度的抗酸碱性和抗辐射性。</a:t>
          </a:r>
        </a:p>
      </dgm:t>
    </dgm:pt>
    <dgm:pt modelId="{1DFB51F6-64C6-924B-84B3-A521D48ED667}" type="parTrans" cxnId="{324FA098-59A6-1945-8CBC-1CE42E7BE875}">
      <dgm:prSet/>
      <dgm:spPr/>
      <dgm:t>
        <a:bodyPr/>
        <a:lstStyle/>
        <a:p>
          <a:endParaRPr lang="zh-CN" altLang="en-US"/>
        </a:p>
      </dgm:t>
    </dgm:pt>
    <dgm:pt modelId="{C978F86B-2E73-574F-9E1F-7EC98F86DEB1}" type="sibTrans" cxnId="{324FA098-59A6-1945-8CBC-1CE42E7BE875}">
      <dgm:prSet/>
      <dgm:spPr/>
      <dgm:t>
        <a:bodyPr/>
        <a:lstStyle/>
        <a:p>
          <a:endParaRPr lang="zh-CN" altLang="en-US"/>
        </a:p>
      </dgm:t>
    </dgm:pt>
    <dgm:pt modelId="{B2680D4F-E562-7C43-9209-3B6591B94C7A}" type="pres">
      <dgm:prSet presAssocID="{2E2CD186-4B25-954D-ACCF-0962980B4048}" presName="linear" presStyleCnt="0">
        <dgm:presLayoutVars>
          <dgm:dir/>
          <dgm:animLvl val="lvl"/>
          <dgm:resizeHandles val="exact"/>
        </dgm:presLayoutVars>
      </dgm:prSet>
      <dgm:spPr/>
    </dgm:pt>
    <dgm:pt modelId="{B0FD8F29-B20A-DD43-BC67-47446FA76E02}" type="pres">
      <dgm:prSet presAssocID="{91912B5A-B792-EB42-95A5-8836E72BEDAF}" presName="parentLin" presStyleCnt="0"/>
      <dgm:spPr/>
    </dgm:pt>
    <dgm:pt modelId="{74D24EC5-6677-C34B-8DD4-790820A4E100}" type="pres">
      <dgm:prSet presAssocID="{91912B5A-B792-EB42-95A5-8836E72BEDAF}" presName="parentLeftMargin" presStyleLbl="node1" presStyleIdx="0" presStyleCnt="3"/>
      <dgm:spPr/>
    </dgm:pt>
    <dgm:pt modelId="{B41654E7-CF86-F546-8CBB-A0F46B5B373E}" type="pres">
      <dgm:prSet presAssocID="{91912B5A-B792-EB42-95A5-8836E72BEDAF}" presName="parentText" presStyleLbl="node1" presStyleIdx="0" presStyleCnt="3">
        <dgm:presLayoutVars>
          <dgm:chMax val="0"/>
          <dgm:bulletEnabled val="1"/>
        </dgm:presLayoutVars>
      </dgm:prSet>
      <dgm:spPr/>
    </dgm:pt>
    <dgm:pt modelId="{4C97B3A4-6A4F-714B-8691-D28412DA540D}" type="pres">
      <dgm:prSet presAssocID="{91912B5A-B792-EB42-95A5-8836E72BEDAF}" presName="negativeSpace" presStyleCnt="0"/>
      <dgm:spPr/>
    </dgm:pt>
    <dgm:pt modelId="{D6678226-1662-5C41-998E-9394B5FB1D7C}" type="pres">
      <dgm:prSet presAssocID="{91912B5A-B792-EB42-95A5-8836E72BEDAF}" presName="childText" presStyleLbl="conFgAcc1" presStyleIdx="0" presStyleCnt="3">
        <dgm:presLayoutVars>
          <dgm:bulletEnabled val="1"/>
        </dgm:presLayoutVars>
      </dgm:prSet>
      <dgm:spPr/>
    </dgm:pt>
    <dgm:pt modelId="{54CD4262-A870-474F-B58B-CCE557F34B4C}" type="pres">
      <dgm:prSet presAssocID="{34C9E5C2-396E-374E-84E8-334752088F00}" presName="spaceBetweenRectangles" presStyleCnt="0"/>
      <dgm:spPr/>
    </dgm:pt>
    <dgm:pt modelId="{EDB75453-8571-7F49-8A0E-1BD7DD7A3A53}" type="pres">
      <dgm:prSet presAssocID="{F5E62A9D-3655-794B-B19D-A700D3C7F896}" presName="parentLin" presStyleCnt="0"/>
      <dgm:spPr/>
    </dgm:pt>
    <dgm:pt modelId="{57490A3D-5A3D-2C4F-BEFB-47BE31E9FC5B}" type="pres">
      <dgm:prSet presAssocID="{F5E62A9D-3655-794B-B19D-A700D3C7F896}" presName="parentLeftMargin" presStyleLbl="node1" presStyleIdx="0" presStyleCnt="3"/>
      <dgm:spPr/>
    </dgm:pt>
    <dgm:pt modelId="{2AE2FBC2-B1B8-5140-8A19-141D969B449E}" type="pres">
      <dgm:prSet presAssocID="{F5E62A9D-3655-794B-B19D-A700D3C7F896}" presName="parentText" presStyleLbl="node1" presStyleIdx="1" presStyleCnt="3">
        <dgm:presLayoutVars>
          <dgm:chMax val="0"/>
          <dgm:bulletEnabled val="1"/>
        </dgm:presLayoutVars>
      </dgm:prSet>
      <dgm:spPr/>
    </dgm:pt>
    <dgm:pt modelId="{C0C58D1C-AD50-7B4D-8E20-B202C6B2CA3B}" type="pres">
      <dgm:prSet presAssocID="{F5E62A9D-3655-794B-B19D-A700D3C7F896}" presName="negativeSpace" presStyleCnt="0"/>
      <dgm:spPr/>
    </dgm:pt>
    <dgm:pt modelId="{18F05FCE-9CF8-5545-BF8F-2F2713811048}" type="pres">
      <dgm:prSet presAssocID="{F5E62A9D-3655-794B-B19D-A700D3C7F896}" presName="childText" presStyleLbl="conFgAcc1" presStyleIdx="1" presStyleCnt="3">
        <dgm:presLayoutVars>
          <dgm:bulletEnabled val="1"/>
        </dgm:presLayoutVars>
      </dgm:prSet>
      <dgm:spPr/>
    </dgm:pt>
    <dgm:pt modelId="{EF860B27-60B2-F946-9159-51473655AA6D}" type="pres">
      <dgm:prSet presAssocID="{63588426-78F5-0544-B924-5FFC57B92A4E}" presName="spaceBetweenRectangles" presStyleCnt="0"/>
      <dgm:spPr/>
    </dgm:pt>
    <dgm:pt modelId="{7AFE9EB3-4887-E242-B6D1-A85E498F82F9}" type="pres">
      <dgm:prSet presAssocID="{7F773DA0-7AE0-1C45-9298-4F8A1B99F256}" presName="parentLin" presStyleCnt="0"/>
      <dgm:spPr/>
    </dgm:pt>
    <dgm:pt modelId="{96DB1C66-FC55-4B41-83E4-263718B084CF}" type="pres">
      <dgm:prSet presAssocID="{7F773DA0-7AE0-1C45-9298-4F8A1B99F256}" presName="parentLeftMargin" presStyleLbl="node1" presStyleIdx="1" presStyleCnt="3"/>
      <dgm:spPr/>
    </dgm:pt>
    <dgm:pt modelId="{2C8188C0-2FEC-6643-B353-83573AB5A4E2}" type="pres">
      <dgm:prSet presAssocID="{7F773DA0-7AE0-1C45-9298-4F8A1B99F256}" presName="parentText" presStyleLbl="node1" presStyleIdx="2" presStyleCnt="3">
        <dgm:presLayoutVars>
          <dgm:chMax val="0"/>
          <dgm:bulletEnabled val="1"/>
        </dgm:presLayoutVars>
      </dgm:prSet>
      <dgm:spPr/>
    </dgm:pt>
    <dgm:pt modelId="{F6F2CC43-A578-D148-97BD-733BF6DB9072}" type="pres">
      <dgm:prSet presAssocID="{7F773DA0-7AE0-1C45-9298-4F8A1B99F256}" presName="negativeSpace" presStyleCnt="0"/>
      <dgm:spPr/>
    </dgm:pt>
    <dgm:pt modelId="{F94F1F14-43A6-0B4B-B7EB-57C37DC167B8}" type="pres">
      <dgm:prSet presAssocID="{7F773DA0-7AE0-1C45-9298-4F8A1B99F256}" presName="childText" presStyleLbl="conFgAcc1" presStyleIdx="2" presStyleCnt="3">
        <dgm:presLayoutVars>
          <dgm:bulletEnabled val="1"/>
        </dgm:presLayoutVars>
      </dgm:prSet>
      <dgm:spPr/>
    </dgm:pt>
  </dgm:ptLst>
  <dgm:cxnLst>
    <dgm:cxn modelId="{6BBF2201-BC84-E240-AA7D-4E605D8BD887}" srcId="{7F773DA0-7AE0-1C45-9298-4F8A1B99F256}" destId="{BCBA2DAA-4F40-B245-8B40-86EE30856A63}" srcOrd="1" destOrd="0" parTransId="{E63F4547-14E1-BD43-A2E0-8F2A50AFAD0B}" sibTransId="{5DEC0EB9-BD9C-724E-9343-9C4EDF89F653}"/>
    <dgm:cxn modelId="{C2212D02-F31D-5D42-8C38-B6752BC840FB}" type="presOf" srcId="{C83A65AA-0A9B-8D48-A02E-04988F80C88B}" destId="{18F05FCE-9CF8-5545-BF8F-2F2713811048}" srcOrd="0" destOrd="5" presId="urn:microsoft.com/office/officeart/2005/8/layout/list1#56"/>
    <dgm:cxn modelId="{C14F2908-4B5B-E146-9256-6AF6C02647C9}" type="presOf" srcId="{7F773DA0-7AE0-1C45-9298-4F8A1B99F256}" destId="{96DB1C66-FC55-4B41-83E4-263718B084CF}" srcOrd="0" destOrd="0" presId="urn:microsoft.com/office/officeart/2005/8/layout/list1#56"/>
    <dgm:cxn modelId="{4745C20D-79B5-D941-8987-21EF7D69DF4E}" type="presOf" srcId="{B0660F25-668B-714F-B26B-9EE7742C1D2F}" destId="{18F05FCE-9CF8-5545-BF8F-2F2713811048}" srcOrd="0" destOrd="0" presId="urn:microsoft.com/office/officeart/2005/8/layout/list1#56"/>
    <dgm:cxn modelId="{21EABB10-3642-0348-AEF6-6472EFF3BA55}" srcId="{7F773DA0-7AE0-1C45-9298-4F8A1B99F256}" destId="{B0C1586C-5063-CE4D-9B3F-E4CC6D16B7FF}" srcOrd="0" destOrd="0" parTransId="{4E84D5C7-114F-B04B-B1FB-737035BB2446}" sibTransId="{9F71D640-C6C0-EB49-A185-25CB92E66887}"/>
    <dgm:cxn modelId="{0BEA3117-C746-2247-A98F-82BEC3327667}" srcId="{F5E62A9D-3655-794B-B19D-A700D3C7F896}" destId="{C83A65AA-0A9B-8D48-A02E-04988F80C88B}" srcOrd="5" destOrd="0" parTransId="{A217DAAD-06BF-664A-9B7A-341969F05E87}" sibTransId="{0A046D76-BC5E-8E4C-BC2A-97629E442BC5}"/>
    <dgm:cxn modelId="{C38B8C1B-B3C9-5B47-9F31-AABB08C8E3AE}" type="presOf" srcId="{F5E62A9D-3655-794B-B19D-A700D3C7F896}" destId="{57490A3D-5A3D-2C4F-BEFB-47BE31E9FC5B}" srcOrd="0" destOrd="0" presId="urn:microsoft.com/office/officeart/2005/8/layout/list1#56"/>
    <dgm:cxn modelId="{86E8EC21-1948-5544-804F-A8A52CB0839D}" type="presOf" srcId="{91912B5A-B792-EB42-95A5-8836E72BEDAF}" destId="{74D24EC5-6677-C34B-8DD4-790820A4E100}" srcOrd="0" destOrd="0" presId="urn:microsoft.com/office/officeart/2005/8/layout/list1#56"/>
    <dgm:cxn modelId="{258F0223-9E3B-5A46-A6C4-2516EA80CD8E}" type="presOf" srcId="{997EF6DD-5769-ED4A-9CC1-7E6019F637A5}" destId="{18F05FCE-9CF8-5545-BF8F-2F2713811048}" srcOrd="0" destOrd="1" presId="urn:microsoft.com/office/officeart/2005/8/layout/list1#56"/>
    <dgm:cxn modelId="{E4E48D26-30E7-694C-ACD7-E3F6016E8596}" srcId="{F5E62A9D-3655-794B-B19D-A700D3C7F896}" destId="{59D152B4-A880-5C47-B110-8EEAC2DACBA0}" srcOrd="3" destOrd="0" parTransId="{D5967BF7-D569-A843-B1C5-61E7FA37E91B}" sibTransId="{FA32D250-70BB-4B4F-927F-FC13752E488E}"/>
    <dgm:cxn modelId="{3F93342E-4FB7-544E-BF1C-6820043073FC}" srcId="{F5E62A9D-3655-794B-B19D-A700D3C7F896}" destId="{031FD050-762A-BE49-B1EE-D52C0752D18E}" srcOrd="4" destOrd="0" parTransId="{A029AAB0-D9CB-A24E-A6E6-4BEBCCFBEF05}" sibTransId="{9AF2B292-EFB3-664B-8F18-EE88B3656BE1}"/>
    <dgm:cxn modelId="{3BD1F82E-9763-2849-AD52-3697C2443A2F}" srcId="{2E2CD186-4B25-954D-ACCF-0962980B4048}" destId="{7F773DA0-7AE0-1C45-9298-4F8A1B99F256}" srcOrd="2" destOrd="0" parTransId="{629C5D6E-DE84-D142-AF4B-D7031E13BCE1}" sibTransId="{92A57AC3-4690-9545-96D4-3798AA5B74FA}"/>
    <dgm:cxn modelId="{09399833-5207-6D45-8BC2-6273CE82125D}" srcId="{F5E62A9D-3655-794B-B19D-A700D3C7F896}" destId="{B1AE1CE8-569C-704D-89AC-96F028082ED1}" srcOrd="2" destOrd="0" parTransId="{4EF5AA6D-573F-8B4F-B15C-DEE1F653545D}" sibTransId="{35E692C2-3EE3-CC45-B806-061130DA65E3}"/>
    <dgm:cxn modelId="{3E6EA93A-E902-A341-8604-4E1F537737E7}" srcId="{91912B5A-B792-EB42-95A5-8836E72BEDAF}" destId="{BF845851-4328-604C-9D07-4E2A44C5348D}" srcOrd="1" destOrd="0" parTransId="{C695E78B-86D4-684C-8A80-D19D46740300}" sibTransId="{E0E0D02B-73E2-0D49-94A2-AEFF6C918E6E}"/>
    <dgm:cxn modelId="{258B6B3C-F3F7-AE42-8557-CC4B0C718C41}" srcId="{7F773DA0-7AE0-1C45-9298-4F8A1B99F256}" destId="{3AD926AF-08F1-1448-BE68-9FB86397F6B2}" srcOrd="2" destOrd="0" parTransId="{4F7E5C3A-BE2E-FA42-B4C1-573588E8AF35}" sibTransId="{871D660E-D1DE-994A-B2C7-FA4B58AB9039}"/>
    <dgm:cxn modelId="{6AE53855-5073-F943-AF7B-4BC5CC9D4C89}" srcId="{2E2CD186-4B25-954D-ACCF-0962980B4048}" destId="{F5E62A9D-3655-794B-B19D-A700D3C7F896}" srcOrd="1" destOrd="0" parTransId="{39AD1F64-F8E4-504D-9BB6-25C7113B1C09}" sibTransId="{63588426-78F5-0544-B924-5FFC57B92A4E}"/>
    <dgm:cxn modelId="{B939555B-FD86-D14D-9C47-C8B2296BACDA}" type="presOf" srcId="{30ACA57E-36A2-C044-BEA4-16AC9F4E1B0C}" destId="{F94F1F14-43A6-0B4B-B7EB-57C37DC167B8}" srcOrd="0" destOrd="4" presId="urn:microsoft.com/office/officeart/2005/8/layout/list1#56"/>
    <dgm:cxn modelId="{E1064B62-B811-D34A-8AC0-BFC5E6161EE9}" srcId="{F5E62A9D-3655-794B-B19D-A700D3C7F896}" destId="{B0660F25-668B-714F-B26B-9EE7742C1D2F}" srcOrd="0" destOrd="0" parTransId="{78CDDBDC-E571-264B-A203-684F12F341FA}" sibTransId="{8BC87107-C684-6E4E-B593-585428F99B69}"/>
    <dgm:cxn modelId="{28E1E067-ACF6-744A-80E4-E88514907EF9}" type="presOf" srcId="{2E2CD186-4B25-954D-ACCF-0962980B4048}" destId="{B2680D4F-E562-7C43-9209-3B6591B94C7A}" srcOrd="0" destOrd="0" presId="urn:microsoft.com/office/officeart/2005/8/layout/list1#56"/>
    <dgm:cxn modelId="{43E69A71-5A4D-BE46-87B7-3975F267BB80}" type="presOf" srcId="{86D33929-C10B-004C-A90E-05DF62A108BC}" destId="{D6678226-1662-5C41-998E-9394B5FB1D7C}" srcOrd="0" destOrd="0" presId="urn:microsoft.com/office/officeart/2005/8/layout/list1#56"/>
    <dgm:cxn modelId="{8E0F647D-07EF-A84E-99EA-2EF176F7FABE}" type="presOf" srcId="{B0C1586C-5063-CE4D-9B3F-E4CC6D16B7FF}" destId="{F94F1F14-43A6-0B4B-B7EB-57C37DC167B8}" srcOrd="0" destOrd="0" presId="urn:microsoft.com/office/officeart/2005/8/layout/list1#56"/>
    <dgm:cxn modelId="{81978B82-654F-4B45-B0C2-9A12C8ACF842}" type="presOf" srcId="{B1AE1CE8-569C-704D-89AC-96F028082ED1}" destId="{18F05FCE-9CF8-5545-BF8F-2F2713811048}" srcOrd="0" destOrd="2" presId="urn:microsoft.com/office/officeart/2005/8/layout/list1#56"/>
    <dgm:cxn modelId="{2FC4748E-6072-0D40-8F77-5AFCD396B131}" type="presOf" srcId="{59D152B4-A880-5C47-B110-8EEAC2DACBA0}" destId="{18F05FCE-9CF8-5545-BF8F-2F2713811048}" srcOrd="0" destOrd="3" presId="urn:microsoft.com/office/officeart/2005/8/layout/list1#56"/>
    <dgm:cxn modelId="{E4CBEB8E-C801-A44D-847E-D5B2422112BE}" type="presOf" srcId="{69F05D1B-46A8-3545-9FC2-451552086618}" destId="{F94F1F14-43A6-0B4B-B7EB-57C37DC167B8}" srcOrd="0" destOrd="6" presId="urn:microsoft.com/office/officeart/2005/8/layout/list1#56"/>
    <dgm:cxn modelId="{C12EAB93-2673-394A-A0A5-4B32D0DCDF5C}" srcId="{7F773DA0-7AE0-1C45-9298-4F8A1B99F256}" destId="{259A13E5-6C87-364B-9E49-B19E977B042E}" srcOrd="5" destOrd="0" parTransId="{87C7A47A-B29D-4E41-BF42-A90BE755E06D}" sibTransId="{6FDE6326-4FDF-7949-AFB4-AD5F48FF754B}"/>
    <dgm:cxn modelId="{F2349094-1918-344A-9615-76F1B342279E}" type="presOf" srcId="{031FD050-762A-BE49-B1EE-D52C0752D18E}" destId="{18F05FCE-9CF8-5545-BF8F-2F2713811048}" srcOrd="0" destOrd="4" presId="urn:microsoft.com/office/officeart/2005/8/layout/list1#56"/>
    <dgm:cxn modelId="{324FA098-59A6-1945-8CBC-1CE42E7BE875}" srcId="{7F773DA0-7AE0-1C45-9298-4F8A1B99F256}" destId="{69F05D1B-46A8-3545-9FC2-451552086618}" srcOrd="6" destOrd="0" parTransId="{1DFB51F6-64C6-924B-84B3-A521D48ED667}" sibTransId="{C978F86B-2E73-574F-9E1F-7EC98F86DEB1}"/>
    <dgm:cxn modelId="{6FC593A4-64D6-AE4F-9085-E321FB4ED197}" srcId="{2E2CD186-4B25-954D-ACCF-0962980B4048}" destId="{91912B5A-B792-EB42-95A5-8836E72BEDAF}" srcOrd="0" destOrd="0" parTransId="{79DCA3C4-2466-DC46-AAEC-0701095C630F}" sibTransId="{34C9E5C2-396E-374E-84E8-334752088F00}"/>
    <dgm:cxn modelId="{B2019DAB-3A0C-344C-9D00-DC48C22FEE05}" type="presOf" srcId="{3AD926AF-08F1-1448-BE68-9FB86397F6B2}" destId="{F94F1F14-43A6-0B4B-B7EB-57C37DC167B8}" srcOrd="0" destOrd="2" presId="urn:microsoft.com/office/officeart/2005/8/layout/list1#56"/>
    <dgm:cxn modelId="{D46F08AE-6191-854A-8325-A3E8B27E80AF}" type="presOf" srcId="{AAE108A6-100E-574D-AEAE-2310B5226A57}" destId="{F94F1F14-43A6-0B4B-B7EB-57C37DC167B8}" srcOrd="0" destOrd="3" presId="urn:microsoft.com/office/officeart/2005/8/layout/list1#56"/>
    <dgm:cxn modelId="{AF177BB9-47BC-EA48-B4D0-BEDC89EAF11D}" type="presOf" srcId="{BF845851-4328-604C-9D07-4E2A44C5348D}" destId="{D6678226-1662-5C41-998E-9394B5FB1D7C}" srcOrd="0" destOrd="1" presId="urn:microsoft.com/office/officeart/2005/8/layout/list1#56"/>
    <dgm:cxn modelId="{E5AB53BC-0B24-854A-84E8-C2D1DD75BA4B}" type="presOf" srcId="{F5E62A9D-3655-794B-B19D-A700D3C7F896}" destId="{2AE2FBC2-B1B8-5140-8A19-141D969B449E}" srcOrd="1" destOrd="0" presId="urn:microsoft.com/office/officeart/2005/8/layout/list1#56"/>
    <dgm:cxn modelId="{DB7E45C8-3C1C-DA45-BD74-E28F45638643}" srcId="{91912B5A-B792-EB42-95A5-8836E72BEDAF}" destId="{68A6D060-1546-284A-A770-19847F0FDBDD}" srcOrd="2" destOrd="0" parTransId="{5F7C03FF-C865-E24B-983B-358F3344EC8E}" sibTransId="{A212F171-4D98-0A42-9D80-E5B07EBFC495}"/>
    <dgm:cxn modelId="{8518C3D6-F3C1-D947-8DCB-C934D0A51F26}" srcId="{F5E62A9D-3655-794B-B19D-A700D3C7F896}" destId="{997EF6DD-5769-ED4A-9CC1-7E6019F637A5}" srcOrd="1" destOrd="0" parTransId="{2D7D9514-1648-6D4F-913B-F15344DFCA33}" sibTransId="{4FB2F464-5887-CE46-96C5-E9B94E1BFF7C}"/>
    <dgm:cxn modelId="{F80E95EA-63BC-8D48-8AC4-FEBBC5D2FB33}" srcId="{7F773DA0-7AE0-1C45-9298-4F8A1B99F256}" destId="{30ACA57E-36A2-C044-BEA4-16AC9F4E1B0C}" srcOrd="4" destOrd="0" parTransId="{32DD8186-5E46-BA49-A648-C651A679A472}" sibTransId="{D2BB0A66-1DD2-244F-8501-A8E67ABE8424}"/>
    <dgm:cxn modelId="{432E72EB-D5E6-FE43-8BE9-2DE3A97B3A38}" srcId="{91912B5A-B792-EB42-95A5-8836E72BEDAF}" destId="{86D33929-C10B-004C-A90E-05DF62A108BC}" srcOrd="0" destOrd="0" parTransId="{B323F9A5-CB2D-6449-AE8A-CF66371AF4BD}" sibTransId="{62FA64C8-A9E8-A944-B109-88BCC7D4C4ED}"/>
    <dgm:cxn modelId="{F31F3BF2-0636-B648-AF93-278B541BBAFF}" type="presOf" srcId="{BCBA2DAA-4F40-B245-8B40-86EE30856A63}" destId="{F94F1F14-43A6-0B4B-B7EB-57C37DC167B8}" srcOrd="0" destOrd="1" presId="urn:microsoft.com/office/officeart/2005/8/layout/list1#56"/>
    <dgm:cxn modelId="{177481F9-7CCC-484B-BFBC-6EB129E47769}" type="presOf" srcId="{68A6D060-1546-284A-A770-19847F0FDBDD}" destId="{D6678226-1662-5C41-998E-9394B5FB1D7C}" srcOrd="0" destOrd="2" presId="urn:microsoft.com/office/officeart/2005/8/layout/list1#56"/>
    <dgm:cxn modelId="{C5D382F9-6F53-9A48-A592-E547EDB7E16F}" type="presOf" srcId="{7F773DA0-7AE0-1C45-9298-4F8A1B99F256}" destId="{2C8188C0-2FEC-6643-B353-83573AB5A4E2}" srcOrd="1" destOrd="0" presId="urn:microsoft.com/office/officeart/2005/8/layout/list1#56"/>
    <dgm:cxn modelId="{D1E0CCFA-5E6A-7442-ACC5-35CC4D512B79}" type="presOf" srcId="{259A13E5-6C87-364B-9E49-B19E977B042E}" destId="{F94F1F14-43A6-0B4B-B7EB-57C37DC167B8}" srcOrd="0" destOrd="5" presId="urn:microsoft.com/office/officeart/2005/8/layout/list1#56"/>
    <dgm:cxn modelId="{DF7CD4FA-A445-D94C-872D-15A51C0787B9}" srcId="{7F773DA0-7AE0-1C45-9298-4F8A1B99F256}" destId="{AAE108A6-100E-574D-AEAE-2310B5226A57}" srcOrd="3" destOrd="0" parTransId="{677A5B7A-D3A1-B442-8580-5BA9A2011440}" sibTransId="{D0BD4809-E813-1546-9573-BE871502B7A6}"/>
    <dgm:cxn modelId="{E1A54DFB-6358-6149-A25E-43761F6568B7}" type="presOf" srcId="{91912B5A-B792-EB42-95A5-8836E72BEDAF}" destId="{B41654E7-CF86-F546-8CBB-A0F46B5B373E}" srcOrd="1" destOrd="0" presId="urn:microsoft.com/office/officeart/2005/8/layout/list1#56"/>
    <dgm:cxn modelId="{1926C2EF-E460-E742-9499-0B922041A3ED}" type="presParOf" srcId="{B2680D4F-E562-7C43-9209-3B6591B94C7A}" destId="{B0FD8F29-B20A-DD43-BC67-47446FA76E02}" srcOrd="0" destOrd="0" presId="urn:microsoft.com/office/officeart/2005/8/layout/list1#56"/>
    <dgm:cxn modelId="{081D6441-783A-A740-BCAD-6BCF68680F50}" type="presParOf" srcId="{B0FD8F29-B20A-DD43-BC67-47446FA76E02}" destId="{74D24EC5-6677-C34B-8DD4-790820A4E100}" srcOrd="0" destOrd="0" presId="urn:microsoft.com/office/officeart/2005/8/layout/list1#56"/>
    <dgm:cxn modelId="{2072F3DE-1353-7D4F-82F5-AF82085A2035}" type="presParOf" srcId="{B0FD8F29-B20A-DD43-BC67-47446FA76E02}" destId="{B41654E7-CF86-F546-8CBB-A0F46B5B373E}" srcOrd="1" destOrd="0" presId="urn:microsoft.com/office/officeart/2005/8/layout/list1#56"/>
    <dgm:cxn modelId="{E2B61521-B02D-8F45-8549-401E3B62C560}" type="presParOf" srcId="{B2680D4F-E562-7C43-9209-3B6591B94C7A}" destId="{4C97B3A4-6A4F-714B-8691-D28412DA540D}" srcOrd="1" destOrd="0" presId="urn:microsoft.com/office/officeart/2005/8/layout/list1#56"/>
    <dgm:cxn modelId="{C9090CE7-B8B8-9F4C-85DD-F2D25EA04526}" type="presParOf" srcId="{B2680D4F-E562-7C43-9209-3B6591B94C7A}" destId="{D6678226-1662-5C41-998E-9394B5FB1D7C}" srcOrd="2" destOrd="0" presId="urn:microsoft.com/office/officeart/2005/8/layout/list1#56"/>
    <dgm:cxn modelId="{55634F02-AABF-3247-B97C-7064D22FA008}" type="presParOf" srcId="{B2680D4F-E562-7C43-9209-3B6591B94C7A}" destId="{54CD4262-A870-474F-B58B-CCE557F34B4C}" srcOrd="3" destOrd="0" presId="urn:microsoft.com/office/officeart/2005/8/layout/list1#56"/>
    <dgm:cxn modelId="{BD87AF86-DFC6-7B40-B170-F823376FCCF9}" type="presParOf" srcId="{B2680D4F-E562-7C43-9209-3B6591B94C7A}" destId="{EDB75453-8571-7F49-8A0E-1BD7DD7A3A53}" srcOrd="4" destOrd="0" presId="urn:microsoft.com/office/officeart/2005/8/layout/list1#56"/>
    <dgm:cxn modelId="{F7B99717-E0B4-A345-8A98-89435803B213}" type="presParOf" srcId="{EDB75453-8571-7F49-8A0E-1BD7DD7A3A53}" destId="{57490A3D-5A3D-2C4F-BEFB-47BE31E9FC5B}" srcOrd="0" destOrd="0" presId="urn:microsoft.com/office/officeart/2005/8/layout/list1#56"/>
    <dgm:cxn modelId="{CB0869B3-F2A9-8146-8E8A-8DF6C061B900}" type="presParOf" srcId="{EDB75453-8571-7F49-8A0E-1BD7DD7A3A53}" destId="{2AE2FBC2-B1B8-5140-8A19-141D969B449E}" srcOrd="1" destOrd="0" presId="urn:microsoft.com/office/officeart/2005/8/layout/list1#56"/>
    <dgm:cxn modelId="{D80B4F83-AE3F-914D-AA58-A8FFCD3CF0FE}" type="presParOf" srcId="{B2680D4F-E562-7C43-9209-3B6591B94C7A}" destId="{C0C58D1C-AD50-7B4D-8E20-B202C6B2CA3B}" srcOrd="5" destOrd="0" presId="urn:microsoft.com/office/officeart/2005/8/layout/list1#56"/>
    <dgm:cxn modelId="{AE5B1031-6C0F-2249-B989-9DD0D2BE87E2}" type="presParOf" srcId="{B2680D4F-E562-7C43-9209-3B6591B94C7A}" destId="{18F05FCE-9CF8-5545-BF8F-2F2713811048}" srcOrd="6" destOrd="0" presId="urn:microsoft.com/office/officeart/2005/8/layout/list1#56"/>
    <dgm:cxn modelId="{482A4EEE-D3EC-8D4B-804A-696DC42DAEF5}" type="presParOf" srcId="{B2680D4F-E562-7C43-9209-3B6591B94C7A}" destId="{EF860B27-60B2-F946-9159-51473655AA6D}" srcOrd="7" destOrd="0" presId="urn:microsoft.com/office/officeart/2005/8/layout/list1#56"/>
    <dgm:cxn modelId="{65306C57-2DB6-624E-AB1A-F7F825B8F715}" type="presParOf" srcId="{B2680D4F-E562-7C43-9209-3B6591B94C7A}" destId="{7AFE9EB3-4887-E242-B6D1-A85E498F82F9}" srcOrd="8" destOrd="0" presId="urn:microsoft.com/office/officeart/2005/8/layout/list1#56"/>
    <dgm:cxn modelId="{44D9263F-CE5C-3645-AB17-46217C113A79}" type="presParOf" srcId="{7AFE9EB3-4887-E242-B6D1-A85E498F82F9}" destId="{96DB1C66-FC55-4B41-83E4-263718B084CF}" srcOrd="0" destOrd="0" presId="urn:microsoft.com/office/officeart/2005/8/layout/list1#56"/>
    <dgm:cxn modelId="{542BD8A8-446E-7B44-ABE8-16B6C3F9BB9D}" type="presParOf" srcId="{7AFE9EB3-4887-E242-B6D1-A85E498F82F9}" destId="{2C8188C0-2FEC-6643-B353-83573AB5A4E2}" srcOrd="1" destOrd="0" presId="urn:microsoft.com/office/officeart/2005/8/layout/list1#56"/>
    <dgm:cxn modelId="{401FAED2-96F2-0548-BFD8-75545E927F72}" type="presParOf" srcId="{B2680D4F-E562-7C43-9209-3B6591B94C7A}" destId="{F6F2CC43-A578-D148-97BD-733BF6DB9072}" srcOrd="9" destOrd="0" presId="urn:microsoft.com/office/officeart/2005/8/layout/list1#56"/>
    <dgm:cxn modelId="{6D71B77A-8FD1-A646-B54E-117F2E506D51}" type="presParOf" srcId="{B2680D4F-E562-7C43-9209-3B6591B94C7A}" destId="{F94F1F14-43A6-0B4B-B7EB-57C37DC167B8}" srcOrd="10" destOrd="0" presId="urn:microsoft.com/office/officeart/2005/8/layout/list1#5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30A3521-D181-194C-9098-77E31586F36F}" type="doc">
      <dgm:prSet loTypeId="urn:microsoft.com/office/officeart/2005/8/layout/vList5" loCatId="" qsTypeId="urn:microsoft.com/office/officeart/2005/8/quickstyle/simple1#128" qsCatId="simple" csTypeId="urn:microsoft.com/office/officeart/2005/8/colors/accent1_2#81" csCatId="accent1" phldr="1"/>
      <dgm:spPr/>
      <dgm:t>
        <a:bodyPr/>
        <a:lstStyle/>
        <a:p>
          <a:endParaRPr lang="zh-CN" altLang="en-US"/>
        </a:p>
      </dgm:t>
    </dgm:pt>
    <dgm:pt modelId="{EDD80533-86FE-0E42-AB23-C388A2B32384}">
      <dgm:prSet phldrT="[文本]"/>
      <dgm:spPr/>
      <dgm:t>
        <a:bodyPr/>
        <a:lstStyle/>
        <a:p>
          <a:r>
            <a:rPr lang="zh-CN" altLang="en-US" dirty="0"/>
            <a:t>概念</a:t>
          </a:r>
        </a:p>
      </dgm:t>
    </dgm:pt>
    <dgm:pt modelId="{93E7B477-0784-3241-86F7-0BD5303FF520}" type="parTrans" cxnId="{F793FD83-B330-D94C-86AA-4C9187D02BC8}">
      <dgm:prSet/>
      <dgm:spPr/>
      <dgm:t>
        <a:bodyPr/>
        <a:lstStyle/>
        <a:p>
          <a:endParaRPr lang="zh-CN" altLang="en-US"/>
        </a:p>
      </dgm:t>
    </dgm:pt>
    <dgm:pt modelId="{9408D520-65FD-7348-A999-5BF59A598C3C}" type="sibTrans" cxnId="{F793FD83-B330-D94C-86AA-4C9187D02BC8}">
      <dgm:prSet/>
      <dgm:spPr/>
      <dgm:t>
        <a:bodyPr/>
        <a:lstStyle/>
        <a:p>
          <a:endParaRPr lang="zh-CN" altLang="en-US"/>
        </a:p>
      </dgm:t>
    </dgm:pt>
    <dgm:pt modelId="{2EBBBF8C-2D8B-FF43-B331-D0506D95CC15}">
      <dgm:prSet phldrT="[文本]"/>
      <dgm:spPr/>
      <dgm:t>
        <a:bodyPr/>
        <a:lstStyle/>
        <a:p>
          <a:r>
            <a:rPr lang="zh-CN" altLang="en-US" dirty="0"/>
            <a:t>指金属元素与硫</a:t>
          </a:r>
          <a:r>
            <a:rPr lang="en-US" altLang="zh-CN" dirty="0"/>
            <a:t>S</a:t>
          </a:r>
          <a:r>
            <a:rPr lang="zh-CN" altLang="en-US" dirty="0"/>
            <a:t>、硒</a:t>
          </a:r>
          <a:r>
            <a:rPr lang="en-US" altLang="zh-CN" dirty="0"/>
            <a:t>Se</a:t>
          </a:r>
          <a:r>
            <a:rPr lang="zh-CN" altLang="en-US" dirty="0"/>
            <a:t>、碲</a:t>
          </a:r>
          <a:r>
            <a:rPr lang="en-US" altLang="zh-CN" dirty="0" err="1"/>
            <a:t>Te</a:t>
          </a:r>
          <a:r>
            <a:rPr lang="zh-CN" altLang="en-US" dirty="0"/>
            <a:t>、砷</a:t>
          </a:r>
          <a:r>
            <a:rPr lang="en-US" altLang="zh-CN" dirty="0"/>
            <a:t>As</a:t>
          </a:r>
          <a:r>
            <a:rPr lang="zh-CN" altLang="en-US" dirty="0"/>
            <a:t>等结合的化合物</a:t>
          </a:r>
        </a:p>
      </dgm:t>
    </dgm:pt>
    <dgm:pt modelId="{0141DCD8-385D-A045-9674-C03BBE2ED563}" type="parTrans" cxnId="{CA90FAD1-3A1C-5D49-A600-33492ABCAD7A}">
      <dgm:prSet/>
      <dgm:spPr/>
      <dgm:t>
        <a:bodyPr/>
        <a:lstStyle/>
        <a:p>
          <a:endParaRPr lang="zh-CN" altLang="en-US"/>
        </a:p>
      </dgm:t>
    </dgm:pt>
    <dgm:pt modelId="{BB2AA137-FF65-C645-A346-72823A3CF906}" type="sibTrans" cxnId="{CA90FAD1-3A1C-5D49-A600-33492ABCAD7A}">
      <dgm:prSet/>
      <dgm:spPr/>
      <dgm:t>
        <a:bodyPr/>
        <a:lstStyle/>
        <a:p>
          <a:endParaRPr lang="zh-CN" altLang="en-US"/>
        </a:p>
      </dgm:t>
    </dgm:pt>
    <dgm:pt modelId="{B4750EE9-9825-E146-AD01-CDD0BFCF9400}">
      <dgm:prSet phldrT="[文本]"/>
      <dgm:spPr>
        <a:blipFill>
          <a:blip xmlns:r="http://schemas.openxmlformats.org/officeDocument/2006/relationships" r:embed="rId1"/>
          <a:stretch>
            <a:fillRect t="-8889" b="-26667"/>
          </a:stretch>
        </a:blipFill>
      </dgm:spPr>
      <dgm:t>
        <a:bodyPr/>
        <a:lstStyle/>
        <a:p>
          <a:r>
            <a:rPr lang="zh-CN" altLang="en-US">
              <a:noFill/>
            </a:rPr>
            <a:t> </a:t>
          </a:r>
        </a:p>
      </dgm:t>
    </dgm:pt>
    <dgm:pt modelId="{4626B1AC-D274-244B-8B86-6FDB069AA187}" type="parTrans" cxnId="{506DFA88-77D9-DE4B-88CB-96614C21BC72}">
      <dgm:prSet/>
      <dgm:spPr/>
      <dgm:t>
        <a:bodyPr/>
        <a:lstStyle/>
        <a:p>
          <a:endParaRPr lang="zh-CN" altLang="en-US"/>
        </a:p>
      </dgm:t>
    </dgm:pt>
    <dgm:pt modelId="{86F74048-C783-B04E-A06A-E7D5A3D8C64A}" type="sibTrans" cxnId="{506DFA88-77D9-DE4B-88CB-96614C21BC72}">
      <dgm:prSet/>
      <dgm:spPr/>
      <dgm:t>
        <a:bodyPr/>
        <a:lstStyle/>
        <a:p>
          <a:endParaRPr lang="zh-CN" altLang="en-US"/>
        </a:p>
      </dgm:t>
    </dgm:pt>
    <dgm:pt modelId="{DB538750-7886-794C-B60B-06C7E6CE01CD}">
      <dgm:prSet phldrT="[文本]"/>
      <dgm:spPr/>
      <dgm:t>
        <a:bodyPr/>
        <a:lstStyle/>
        <a:p>
          <a:r>
            <a:rPr lang="zh-CN" altLang="en-US" dirty="0"/>
            <a:t>经常发育成良好的单晶体，有立方体、八面体、五角十二面体及其聚形。</a:t>
          </a:r>
        </a:p>
      </dgm:t>
    </dgm:pt>
    <dgm:pt modelId="{BEA33610-63DC-C746-A0CE-DC5FF6A76EDE}" type="parTrans" cxnId="{452DDEFF-8AFD-4849-BDB5-CAED796B5B2B}">
      <dgm:prSet/>
      <dgm:spPr/>
      <dgm:t>
        <a:bodyPr/>
        <a:lstStyle/>
        <a:p>
          <a:endParaRPr lang="zh-CN" altLang="en-US"/>
        </a:p>
      </dgm:t>
    </dgm:pt>
    <dgm:pt modelId="{4D816F86-86DC-8E4F-897C-9E741F1B6C8E}" type="sibTrans" cxnId="{452DDEFF-8AFD-4849-BDB5-CAED796B5B2B}">
      <dgm:prSet/>
      <dgm:spPr/>
      <dgm:t>
        <a:bodyPr/>
        <a:lstStyle/>
        <a:p>
          <a:endParaRPr lang="zh-CN" altLang="en-US"/>
        </a:p>
      </dgm:t>
    </dgm:pt>
    <dgm:pt modelId="{F383424F-DD8F-2F4E-B5CF-E6CC2E016E23}">
      <dgm:prSet phldrT="[文本]"/>
      <dgm:spPr/>
      <dgm:t>
        <a:bodyPr/>
        <a:lstStyle/>
        <a:p>
          <a:r>
            <a:rPr lang="zh-CN" altLang="en-US" dirty="0"/>
            <a:t>硬度</a:t>
          </a:r>
          <a:r>
            <a:rPr lang="en-US" altLang="zh-CN" dirty="0"/>
            <a:t>6.0-6.5</a:t>
          </a:r>
          <a:r>
            <a:rPr lang="zh-CN" altLang="en-US" dirty="0"/>
            <a:t>，强金属光泽，条痕黑色带微绿，不透明，无解理，相对密度</a:t>
          </a:r>
          <a:r>
            <a:rPr lang="en-US" altLang="zh-CN" dirty="0"/>
            <a:t>4.9-5.2.</a:t>
          </a:r>
          <a:endParaRPr lang="zh-CN" altLang="en-US" dirty="0"/>
        </a:p>
      </dgm:t>
    </dgm:pt>
    <dgm:pt modelId="{14F1A215-0E69-D84B-9670-BD85B1F7C79B}" type="parTrans" cxnId="{A3945FAF-0B1E-B94C-B205-6AFBD40A73B0}">
      <dgm:prSet/>
      <dgm:spPr/>
      <dgm:t>
        <a:bodyPr/>
        <a:lstStyle/>
        <a:p>
          <a:endParaRPr lang="zh-CN" altLang="en-US"/>
        </a:p>
      </dgm:t>
    </dgm:pt>
    <dgm:pt modelId="{C1D8E1CC-B52D-3744-8243-B901AA0ED594}" type="sibTrans" cxnId="{A3945FAF-0B1E-B94C-B205-6AFBD40A73B0}">
      <dgm:prSet/>
      <dgm:spPr/>
      <dgm:t>
        <a:bodyPr/>
        <a:lstStyle/>
        <a:p>
          <a:endParaRPr lang="zh-CN" altLang="en-US"/>
        </a:p>
      </dgm:t>
    </dgm:pt>
    <dgm:pt modelId="{5E0BE9C2-53FC-6B4C-8F70-C41F61A2E4CB}">
      <dgm:prSet phldrT="[文本]"/>
      <dgm:spPr>
        <a:blipFill>
          <a:blip xmlns:r="http://schemas.openxmlformats.org/officeDocument/2006/relationships" r:embed="rId2"/>
          <a:stretch>
            <a:fillRect t="-11111" b="-24444"/>
          </a:stretch>
        </a:blipFill>
      </dgm:spPr>
      <dgm:t>
        <a:bodyPr/>
        <a:lstStyle/>
        <a:p>
          <a:r>
            <a:rPr lang="zh-CN" altLang="en-US">
              <a:noFill/>
            </a:rPr>
            <a:t> </a:t>
          </a:r>
        </a:p>
      </dgm:t>
    </dgm:pt>
    <dgm:pt modelId="{F1A256CA-87F8-F442-9F17-520C8DE3CF40}" type="parTrans" cxnId="{8023E3F6-5F22-234A-9D7C-CC0230C9DA42}">
      <dgm:prSet/>
      <dgm:spPr/>
      <dgm:t>
        <a:bodyPr/>
        <a:lstStyle/>
        <a:p>
          <a:endParaRPr lang="zh-CN" altLang="en-US"/>
        </a:p>
      </dgm:t>
    </dgm:pt>
    <dgm:pt modelId="{16703835-BEE5-7044-8CD8-D105560B31BD}" type="sibTrans" cxnId="{8023E3F6-5F22-234A-9D7C-CC0230C9DA42}">
      <dgm:prSet/>
      <dgm:spPr/>
      <dgm:t>
        <a:bodyPr/>
        <a:lstStyle/>
        <a:p>
          <a:endParaRPr lang="zh-CN" altLang="en-US"/>
        </a:p>
      </dgm:t>
    </dgm:pt>
    <dgm:pt modelId="{2A5C14D2-D100-6F4D-90E5-73FABE2B8B26}">
      <dgm:prSet phldrT="[文本]"/>
      <dgm:spPr/>
      <dgm:t>
        <a:bodyPr/>
        <a:lstStyle/>
        <a:p>
          <a:r>
            <a:rPr lang="zh-CN" altLang="en-US" dirty="0"/>
            <a:t>完好的单晶体少见，多呈致密块状或分散粒状集合体。</a:t>
          </a:r>
        </a:p>
      </dgm:t>
    </dgm:pt>
    <dgm:pt modelId="{3E25EF69-C1C1-E146-BF9A-68EDB0AD2AE3}" type="parTrans" cxnId="{686B7E00-E332-9447-BEDA-52AFEF386F43}">
      <dgm:prSet/>
      <dgm:spPr/>
      <dgm:t>
        <a:bodyPr/>
        <a:lstStyle/>
        <a:p>
          <a:endParaRPr lang="zh-CN" altLang="en-US"/>
        </a:p>
      </dgm:t>
    </dgm:pt>
    <dgm:pt modelId="{28E64FED-25FB-194E-B8C8-BC52A4DF6081}" type="sibTrans" cxnId="{686B7E00-E332-9447-BEDA-52AFEF386F43}">
      <dgm:prSet/>
      <dgm:spPr/>
      <dgm:t>
        <a:bodyPr/>
        <a:lstStyle/>
        <a:p>
          <a:endParaRPr lang="zh-CN" altLang="en-US"/>
        </a:p>
      </dgm:t>
    </dgm:pt>
    <dgm:pt modelId="{50BDFCDB-D739-1649-B967-F71A3A5079BA}">
      <dgm:prSet phldrT="[文本]"/>
      <dgm:spPr/>
      <dgm:t>
        <a:bodyPr/>
        <a:lstStyle/>
        <a:p>
          <a:r>
            <a:rPr lang="zh-CN" altLang="en-US" dirty="0"/>
            <a:t>硬度</a:t>
          </a:r>
          <a:r>
            <a:rPr lang="en-US" altLang="zh-CN" dirty="0"/>
            <a:t>3.5-4.0</a:t>
          </a:r>
          <a:r>
            <a:rPr lang="zh-CN" altLang="en-US" dirty="0"/>
            <a:t>，解理不清楚，金属光泽，条痕黑色带微绿，不透明相对密度</a:t>
          </a:r>
          <a:r>
            <a:rPr lang="en-US" altLang="zh-CN" dirty="0"/>
            <a:t>4.1-4.3</a:t>
          </a:r>
          <a:endParaRPr lang="zh-CN" altLang="en-US" dirty="0"/>
        </a:p>
      </dgm:t>
    </dgm:pt>
    <dgm:pt modelId="{F28E33C2-DC38-B44F-938B-0EE3A864EBA4}" type="parTrans" cxnId="{64380F2C-3F58-464D-8DF4-673C4A0F1FF6}">
      <dgm:prSet/>
      <dgm:spPr/>
      <dgm:t>
        <a:bodyPr/>
        <a:lstStyle/>
        <a:p>
          <a:endParaRPr lang="zh-CN" altLang="en-US"/>
        </a:p>
      </dgm:t>
    </dgm:pt>
    <dgm:pt modelId="{2A06EE9C-F9F8-9249-93D0-ED7082E5DC55}" type="sibTrans" cxnId="{64380F2C-3F58-464D-8DF4-673C4A0F1FF6}">
      <dgm:prSet/>
      <dgm:spPr/>
      <dgm:t>
        <a:bodyPr/>
        <a:lstStyle/>
        <a:p>
          <a:endParaRPr lang="zh-CN" altLang="en-US"/>
        </a:p>
      </dgm:t>
    </dgm:pt>
    <dgm:pt modelId="{2E7ED7D9-2015-E145-9A16-E63292C8DC26}">
      <dgm:prSet/>
      <dgm:spPr>
        <a:blipFill>
          <a:blip xmlns:r="http://schemas.openxmlformats.org/officeDocument/2006/relationships" r:embed="rId3"/>
          <a:stretch>
            <a:fillRect t="-8696" b="-23913"/>
          </a:stretch>
        </a:blipFill>
      </dgm:spPr>
      <dgm:t>
        <a:bodyPr/>
        <a:lstStyle/>
        <a:p>
          <a:r>
            <a:rPr lang="zh-CN" altLang="en-US">
              <a:noFill/>
            </a:rPr>
            <a:t> </a:t>
          </a:r>
        </a:p>
      </dgm:t>
    </dgm:pt>
    <dgm:pt modelId="{D5619AE2-9BAD-DE46-8F14-D4C2A82298B2}" type="parTrans" cxnId="{81D47CAC-7613-4940-8E84-F09EFDE59322}">
      <dgm:prSet/>
      <dgm:spPr/>
      <dgm:t>
        <a:bodyPr/>
        <a:lstStyle/>
        <a:p>
          <a:endParaRPr lang="zh-CN" altLang="en-US"/>
        </a:p>
      </dgm:t>
    </dgm:pt>
    <dgm:pt modelId="{4C59DF7D-4EB7-6B4E-BA1B-96B5663B6954}" type="sibTrans" cxnId="{81D47CAC-7613-4940-8E84-F09EFDE59322}">
      <dgm:prSet/>
      <dgm:spPr/>
      <dgm:t>
        <a:bodyPr/>
        <a:lstStyle/>
        <a:p>
          <a:endParaRPr lang="zh-CN" altLang="en-US"/>
        </a:p>
      </dgm:t>
    </dgm:pt>
    <dgm:pt modelId="{ED94FC10-BDD3-0747-84F4-E64162DF99DB}">
      <dgm:prSet/>
      <dgm:spPr/>
      <dgm:t>
        <a:bodyPr/>
        <a:lstStyle/>
        <a:p>
          <a:r>
            <a:rPr lang="zh-CN" altLang="en-US" dirty="0"/>
            <a:t>方铅矿</a:t>
          </a:r>
          <a:r>
            <a:rPr lang="en-US" altLang="zh-CN" dirty="0" err="1"/>
            <a:t>PbS</a:t>
          </a:r>
          <a:endParaRPr lang="zh-CN" altLang="en-US" dirty="0"/>
        </a:p>
      </dgm:t>
    </dgm:pt>
    <dgm:pt modelId="{7EED4392-02B8-D748-A224-53D720DACEC6}" type="parTrans" cxnId="{5948594F-096E-AA4A-A89E-B951EA74E814}">
      <dgm:prSet/>
      <dgm:spPr/>
      <dgm:t>
        <a:bodyPr/>
        <a:lstStyle/>
        <a:p>
          <a:endParaRPr lang="zh-CN" altLang="en-US"/>
        </a:p>
      </dgm:t>
    </dgm:pt>
    <dgm:pt modelId="{31F0BDE6-7CCA-9C47-8382-C4B4359410A1}" type="sibTrans" cxnId="{5948594F-096E-AA4A-A89E-B951EA74E814}">
      <dgm:prSet/>
      <dgm:spPr/>
      <dgm:t>
        <a:bodyPr/>
        <a:lstStyle/>
        <a:p>
          <a:endParaRPr lang="zh-CN" altLang="en-US"/>
        </a:p>
      </dgm:t>
    </dgm:pt>
    <dgm:pt modelId="{EA28991A-B918-C641-BF0E-9D2643552851}">
      <dgm:prSet/>
      <dgm:spPr/>
      <dgm:t>
        <a:bodyPr/>
        <a:lstStyle/>
        <a:p>
          <a:r>
            <a:rPr lang="zh-CN" altLang="en-US" dirty="0"/>
            <a:t>闪锌矿</a:t>
          </a:r>
          <a:r>
            <a:rPr lang="en-US" altLang="zh-CN" dirty="0"/>
            <a:t>ZnS</a:t>
          </a:r>
          <a:endParaRPr lang="zh-CN" altLang="en-US" dirty="0"/>
        </a:p>
      </dgm:t>
    </dgm:pt>
    <dgm:pt modelId="{FDD530AA-5B54-E54D-BB39-1282A4ECE06D}" type="parTrans" cxnId="{1EBBF9BA-4FE3-9B43-A83D-931F858185D7}">
      <dgm:prSet/>
      <dgm:spPr/>
      <dgm:t>
        <a:bodyPr/>
        <a:lstStyle/>
        <a:p>
          <a:endParaRPr lang="zh-CN" altLang="en-US"/>
        </a:p>
      </dgm:t>
    </dgm:pt>
    <dgm:pt modelId="{FB44FEE7-D71C-454D-A02C-2F0FBB4202A8}" type="sibTrans" cxnId="{1EBBF9BA-4FE3-9B43-A83D-931F858185D7}">
      <dgm:prSet/>
      <dgm:spPr/>
      <dgm:t>
        <a:bodyPr/>
        <a:lstStyle/>
        <a:p>
          <a:endParaRPr lang="zh-CN" altLang="en-US"/>
        </a:p>
      </dgm:t>
    </dgm:pt>
    <dgm:pt modelId="{3FF1CA8E-0CD8-154B-B717-0E334B063319}">
      <dgm:prSet/>
      <dgm:spPr/>
      <dgm:t>
        <a:bodyPr/>
        <a:lstStyle/>
        <a:p>
          <a:r>
            <a:rPr lang="zh-CN" altLang="en-US" dirty="0"/>
            <a:t>辰砂</a:t>
          </a:r>
          <a:r>
            <a:rPr lang="en-US" altLang="zh-CN" dirty="0" err="1"/>
            <a:t>HgS</a:t>
          </a:r>
          <a:endParaRPr lang="zh-CN" altLang="en-US" dirty="0"/>
        </a:p>
      </dgm:t>
    </dgm:pt>
    <dgm:pt modelId="{8CB29BBB-6E4F-2443-A4BD-F071163E2F43}" type="parTrans" cxnId="{D07FCF80-227B-3749-BAAF-4DC6626934E0}">
      <dgm:prSet/>
      <dgm:spPr/>
      <dgm:t>
        <a:bodyPr/>
        <a:lstStyle/>
        <a:p>
          <a:endParaRPr lang="zh-CN" altLang="en-US"/>
        </a:p>
      </dgm:t>
    </dgm:pt>
    <dgm:pt modelId="{3DA466D3-51B2-D049-9993-AC4866791C7B}" type="sibTrans" cxnId="{D07FCF80-227B-3749-BAAF-4DC6626934E0}">
      <dgm:prSet/>
      <dgm:spPr/>
      <dgm:t>
        <a:bodyPr/>
        <a:lstStyle/>
        <a:p>
          <a:endParaRPr lang="zh-CN" altLang="en-US"/>
        </a:p>
      </dgm:t>
    </dgm:pt>
    <dgm:pt modelId="{DBD9B54F-52E2-8A40-AE7F-59BA157E703E}">
      <dgm:prSet/>
      <dgm:spPr>
        <a:blipFill>
          <a:blip xmlns:r="http://schemas.openxmlformats.org/officeDocument/2006/relationships" r:embed="rId4"/>
          <a:stretch>
            <a:fillRect t="-11111" b="-24444"/>
          </a:stretch>
        </a:blipFill>
      </dgm:spPr>
      <dgm:t>
        <a:bodyPr/>
        <a:lstStyle/>
        <a:p>
          <a:r>
            <a:rPr lang="zh-CN" altLang="en-US">
              <a:noFill/>
            </a:rPr>
            <a:t> </a:t>
          </a:r>
        </a:p>
      </dgm:t>
    </dgm:pt>
    <dgm:pt modelId="{B1EA8BD8-216C-7244-90CD-5DE26C6B5480}" type="parTrans" cxnId="{BD2501C3-2190-E24F-94C3-A2A8A4346E26}">
      <dgm:prSet/>
      <dgm:spPr/>
      <dgm:t>
        <a:bodyPr/>
        <a:lstStyle/>
        <a:p>
          <a:endParaRPr lang="zh-CN" altLang="en-US"/>
        </a:p>
      </dgm:t>
    </dgm:pt>
    <dgm:pt modelId="{54518BA4-A5D2-4943-959C-97CC6325EACB}" type="sibTrans" cxnId="{BD2501C3-2190-E24F-94C3-A2A8A4346E26}">
      <dgm:prSet/>
      <dgm:spPr/>
      <dgm:t>
        <a:bodyPr/>
        <a:lstStyle/>
        <a:p>
          <a:endParaRPr lang="zh-CN" altLang="en-US"/>
        </a:p>
      </dgm:t>
    </dgm:pt>
    <dgm:pt modelId="{5C7CDB77-FFDF-0C46-9BA6-9719E1572A15}">
      <dgm:prSet/>
      <dgm:spPr>
        <a:blipFill>
          <a:blip xmlns:r="http://schemas.openxmlformats.org/officeDocument/2006/relationships" r:embed="rId5"/>
          <a:stretch>
            <a:fillRect t="-6522" b="-23913"/>
          </a:stretch>
        </a:blipFill>
      </dgm:spPr>
      <dgm:t>
        <a:bodyPr/>
        <a:lstStyle/>
        <a:p>
          <a:r>
            <a:rPr lang="zh-CN" altLang="en-US">
              <a:noFill/>
            </a:rPr>
            <a:t> </a:t>
          </a:r>
        </a:p>
      </dgm:t>
    </dgm:pt>
    <dgm:pt modelId="{AAA9A60B-F76D-3242-93FA-73B1DE898516}" type="parTrans" cxnId="{5DB7C8FE-6A33-CB45-B597-1AB8F35B969D}">
      <dgm:prSet/>
      <dgm:spPr/>
      <dgm:t>
        <a:bodyPr/>
        <a:lstStyle/>
        <a:p>
          <a:endParaRPr lang="zh-CN" altLang="en-US"/>
        </a:p>
      </dgm:t>
    </dgm:pt>
    <dgm:pt modelId="{124F25CA-4EAE-424A-94AC-F0CE4CADD9B4}" type="sibTrans" cxnId="{5DB7C8FE-6A33-CB45-B597-1AB8F35B969D}">
      <dgm:prSet/>
      <dgm:spPr/>
      <dgm:t>
        <a:bodyPr/>
        <a:lstStyle/>
        <a:p>
          <a:endParaRPr lang="zh-CN" altLang="en-US"/>
        </a:p>
      </dgm:t>
    </dgm:pt>
    <dgm:pt modelId="{DC73C3F2-936A-464D-BBDA-9ABB06114A0A}">
      <dgm:prSet/>
      <dgm:spPr/>
      <dgm:t>
        <a:bodyPr/>
        <a:lstStyle/>
        <a:p>
          <a:r>
            <a:rPr lang="zh-CN" altLang="en-US" dirty="0"/>
            <a:t>完好单晶体少见，一般呈块状、粒状集合体。</a:t>
          </a:r>
        </a:p>
      </dgm:t>
    </dgm:pt>
    <dgm:pt modelId="{F08B88B2-5641-894C-8F93-307AE3958EBB}" type="parTrans" cxnId="{1A5BDF2B-F27B-0B46-AF08-BB505679547B}">
      <dgm:prSet/>
      <dgm:spPr/>
      <dgm:t>
        <a:bodyPr/>
        <a:lstStyle/>
        <a:p>
          <a:endParaRPr lang="zh-CN" altLang="en-US"/>
        </a:p>
      </dgm:t>
    </dgm:pt>
    <dgm:pt modelId="{70C68D70-77C5-694B-B96E-15281445E50E}" type="sibTrans" cxnId="{1A5BDF2B-F27B-0B46-AF08-BB505679547B}">
      <dgm:prSet/>
      <dgm:spPr/>
      <dgm:t>
        <a:bodyPr/>
        <a:lstStyle/>
        <a:p>
          <a:endParaRPr lang="zh-CN" altLang="en-US"/>
        </a:p>
      </dgm:t>
    </dgm:pt>
    <dgm:pt modelId="{049D91C4-0658-2545-8EAD-A81A1340B897}">
      <dgm:prSet/>
      <dgm:spPr/>
      <dgm:t>
        <a:bodyPr/>
        <a:lstStyle/>
        <a:p>
          <a:r>
            <a:rPr lang="zh-CN" altLang="en-US" dirty="0"/>
            <a:t>铅灰至黑色，条痕黑灰色，金属光泽，不透明，硬度</a:t>
          </a:r>
          <a:r>
            <a:rPr lang="en-US" altLang="zh-CN" dirty="0"/>
            <a:t>2.0-3.0</a:t>
          </a:r>
          <a:r>
            <a:rPr lang="zh-CN" altLang="en-US" dirty="0"/>
            <a:t>，相对密度</a:t>
          </a:r>
          <a:r>
            <a:rPr lang="en-US" altLang="zh-CN" dirty="0"/>
            <a:t>5.5-5.8</a:t>
          </a:r>
          <a:r>
            <a:rPr lang="zh-CN" altLang="en-US" dirty="0"/>
            <a:t>，解理不清楚</a:t>
          </a:r>
        </a:p>
      </dgm:t>
    </dgm:pt>
    <dgm:pt modelId="{001F36B7-AF13-794C-A9F7-22BA53CD694A}" type="parTrans" cxnId="{9DAD39FE-60BA-C74E-97E8-87DFF6864064}">
      <dgm:prSet/>
      <dgm:spPr/>
      <dgm:t>
        <a:bodyPr/>
        <a:lstStyle/>
        <a:p>
          <a:endParaRPr lang="zh-CN" altLang="en-US"/>
        </a:p>
      </dgm:t>
    </dgm:pt>
    <dgm:pt modelId="{6380EB84-A3B1-7145-9F13-17F48B9E33D7}" type="sibTrans" cxnId="{9DAD39FE-60BA-C74E-97E8-87DFF6864064}">
      <dgm:prSet/>
      <dgm:spPr/>
      <dgm:t>
        <a:bodyPr/>
        <a:lstStyle/>
        <a:p>
          <a:endParaRPr lang="zh-CN" altLang="en-US"/>
        </a:p>
      </dgm:t>
    </dgm:pt>
    <dgm:pt modelId="{D99AA049-0EE1-F449-AF53-0FEBB052E145}">
      <dgm:prSet/>
      <dgm:spPr/>
      <dgm:t>
        <a:bodyPr/>
        <a:lstStyle/>
        <a:p>
          <a:r>
            <a:rPr lang="zh-CN" altLang="en-US" dirty="0"/>
            <a:t>单晶体常为立方体或立方体与八面体的聚形，一般呈致密块状或粒状集合体。</a:t>
          </a:r>
        </a:p>
      </dgm:t>
    </dgm:pt>
    <dgm:pt modelId="{6512D268-A66F-234E-ACB7-3989FD3AC131}" type="parTrans" cxnId="{F78AEB82-4107-134B-9B84-F0059BB2366A}">
      <dgm:prSet/>
      <dgm:spPr/>
      <dgm:t>
        <a:bodyPr/>
        <a:lstStyle/>
        <a:p>
          <a:endParaRPr lang="zh-CN" altLang="en-US"/>
        </a:p>
      </dgm:t>
    </dgm:pt>
    <dgm:pt modelId="{99401B99-C703-C94A-90A2-6712F07CAFA9}" type="sibTrans" cxnId="{F78AEB82-4107-134B-9B84-F0059BB2366A}">
      <dgm:prSet/>
      <dgm:spPr/>
      <dgm:t>
        <a:bodyPr/>
        <a:lstStyle/>
        <a:p>
          <a:endParaRPr lang="zh-CN" altLang="en-US"/>
        </a:p>
      </dgm:t>
    </dgm:pt>
    <dgm:pt modelId="{A29576CF-53AB-A44A-9559-6ABA6D45F86B}">
      <dgm:prSet/>
      <dgm:spPr/>
      <dgm:t>
        <a:bodyPr/>
        <a:lstStyle/>
        <a:p>
          <a:r>
            <a:rPr lang="zh-CN" altLang="en-US" dirty="0"/>
            <a:t>铅灰色，条痕黑灰色，金属光泽，不透明，硬度</a:t>
          </a:r>
          <a:r>
            <a:rPr lang="en-US" altLang="zh-CN" dirty="0"/>
            <a:t>2.5-2.75</a:t>
          </a:r>
          <a:r>
            <a:rPr lang="zh-CN" altLang="en-US" dirty="0"/>
            <a:t>，三组完全解理，性脆，相对密度</a:t>
          </a:r>
          <a:r>
            <a:rPr lang="en-US" altLang="zh-CN" dirty="0"/>
            <a:t>7.4-7.6.</a:t>
          </a:r>
          <a:endParaRPr lang="zh-CN" altLang="en-US" dirty="0"/>
        </a:p>
      </dgm:t>
    </dgm:pt>
    <dgm:pt modelId="{99E1997D-9801-4E4C-9293-C2D38F3AFB5E}" type="parTrans" cxnId="{DD1F7D77-5D50-6442-AF5F-347FD20BAFC1}">
      <dgm:prSet/>
      <dgm:spPr/>
      <dgm:t>
        <a:bodyPr/>
        <a:lstStyle/>
        <a:p>
          <a:endParaRPr lang="zh-CN" altLang="en-US"/>
        </a:p>
      </dgm:t>
    </dgm:pt>
    <dgm:pt modelId="{FDD36A19-FDEC-8741-A7BE-6EE4B8334EC8}" type="sibTrans" cxnId="{DD1F7D77-5D50-6442-AF5F-347FD20BAFC1}">
      <dgm:prSet/>
      <dgm:spPr/>
      <dgm:t>
        <a:bodyPr/>
        <a:lstStyle/>
        <a:p>
          <a:endParaRPr lang="zh-CN" altLang="en-US"/>
        </a:p>
      </dgm:t>
    </dgm:pt>
    <dgm:pt modelId="{E0076C10-04BE-D646-8BDE-3F8B9CBC7746}">
      <dgm:prSet/>
      <dgm:spPr/>
      <dgm:t>
        <a:bodyPr/>
        <a:lstStyle/>
        <a:p>
          <a:r>
            <a:rPr lang="zh-CN" altLang="en-US" dirty="0"/>
            <a:t>单晶体常呈四面体、六面体，有时呈菱形十二面体，或正四面体和负四面体的菱形，常为致密块状或粒状集合体。</a:t>
          </a:r>
        </a:p>
      </dgm:t>
    </dgm:pt>
    <dgm:pt modelId="{DAB21684-F6DC-FF4C-A461-0702D001C64F}" type="parTrans" cxnId="{68699BC6-7BAD-9A4E-87A6-462E7319A22E}">
      <dgm:prSet/>
      <dgm:spPr/>
      <dgm:t>
        <a:bodyPr/>
        <a:lstStyle/>
        <a:p>
          <a:endParaRPr lang="zh-CN" altLang="en-US"/>
        </a:p>
      </dgm:t>
    </dgm:pt>
    <dgm:pt modelId="{F236CCA9-6CA1-9742-BD70-491912D6AEFA}" type="sibTrans" cxnId="{68699BC6-7BAD-9A4E-87A6-462E7319A22E}">
      <dgm:prSet/>
      <dgm:spPr/>
      <dgm:t>
        <a:bodyPr/>
        <a:lstStyle/>
        <a:p>
          <a:endParaRPr lang="zh-CN" altLang="en-US"/>
        </a:p>
      </dgm:t>
    </dgm:pt>
    <dgm:pt modelId="{B615BC00-7591-0543-9388-6A0A9B8A6E3A}">
      <dgm:prSet/>
      <dgm:spPr/>
      <dgm:t>
        <a:bodyPr/>
        <a:lstStyle/>
        <a:p>
          <a:r>
            <a:rPr lang="zh-CN" altLang="en-US" dirty="0"/>
            <a:t>浅黄、黄褐到铁黑色，金刚光泽、半金属光泽或略具松脂光泽，半透明到不透明，六组完全解理</a:t>
          </a:r>
        </a:p>
      </dgm:t>
    </dgm:pt>
    <dgm:pt modelId="{441239A3-4C97-414B-A3F1-8A283A8331BE}" type="parTrans" cxnId="{ED066DF0-F1DA-8E46-94F4-E929F1F27700}">
      <dgm:prSet/>
      <dgm:spPr/>
      <dgm:t>
        <a:bodyPr/>
        <a:lstStyle/>
        <a:p>
          <a:endParaRPr lang="zh-CN" altLang="en-US"/>
        </a:p>
      </dgm:t>
    </dgm:pt>
    <dgm:pt modelId="{3E8163F4-EDC6-774B-9482-127AAEECE907}" type="sibTrans" cxnId="{ED066DF0-F1DA-8E46-94F4-E929F1F27700}">
      <dgm:prSet/>
      <dgm:spPr/>
      <dgm:t>
        <a:bodyPr/>
        <a:lstStyle/>
        <a:p>
          <a:endParaRPr lang="zh-CN" altLang="en-US"/>
        </a:p>
      </dgm:t>
    </dgm:pt>
    <dgm:pt modelId="{A3F29DCF-2D70-5840-A822-654207996348}">
      <dgm:prSet/>
      <dgm:spPr/>
      <dgm:t>
        <a:bodyPr/>
        <a:lstStyle/>
        <a:p>
          <a:r>
            <a:rPr lang="zh-CN" altLang="en-US" dirty="0"/>
            <a:t>相对密度</a:t>
          </a:r>
          <a:r>
            <a:rPr lang="en-US" altLang="zh-CN" dirty="0"/>
            <a:t>3.9-4.1</a:t>
          </a:r>
          <a:r>
            <a:rPr lang="zh-CN" altLang="en-US" dirty="0"/>
            <a:t>，硬度</a:t>
          </a:r>
          <a:r>
            <a:rPr lang="en-US" altLang="zh-CN" dirty="0"/>
            <a:t>3.5-4.0</a:t>
          </a:r>
          <a:endParaRPr lang="zh-CN" altLang="en-US" dirty="0"/>
        </a:p>
      </dgm:t>
    </dgm:pt>
    <dgm:pt modelId="{472B9E98-03D9-8649-BFF8-FF75BAE78EB4}" type="parTrans" cxnId="{795B0945-CAD8-6F49-8CC8-73C2BFB6C24A}">
      <dgm:prSet/>
      <dgm:spPr/>
      <dgm:t>
        <a:bodyPr/>
        <a:lstStyle/>
        <a:p>
          <a:endParaRPr lang="zh-CN" altLang="en-US"/>
        </a:p>
      </dgm:t>
    </dgm:pt>
    <dgm:pt modelId="{A0F99923-541E-4E4D-952B-42DB0977CB65}" type="sibTrans" cxnId="{795B0945-CAD8-6F49-8CC8-73C2BFB6C24A}">
      <dgm:prSet/>
      <dgm:spPr/>
      <dgm:t>
        <a:bodyPr/>
        <a:lstStyle/>
        <a:p>
          <a:endParaRPr lang="zh-CN" altLang="en-US"/>
        </a:p>
      </dgm:t>
    </dgm:pt>
    <dgm:pt modelId="{22F3EE28-4675-6949-B558-CC44FF12EF8F}">
      <dgm:prSet/>
      <dgm:spPr/>
      <dgm:t>
        <a:bodyPr/>
        <a:lstStyle/>
        <a:p>
          <a:r>
            <a:rPr lang="zh-CN" altLang="en-US" dirty="0"/>
            <a:t>单晶体呈细小厚板状或菱面体，集合体多呈粒状、致密块体或粉末被摸。</a:t>
          </a:r>
        </a:p>
      </dgm:t>
    </dgm:pt>
    <dgm:pt modelId="{D14968AE-1489-F749-8476-7AA9C5AEF889}" type="parTrans" cxnId="{B9341A1C-9B12-DF47-B346-FD7F78D64284}">
      <dgm:prSet/>
      <dgm:spPr/>
      <dgm:t>
        <a:bodyPr/>
        <a:lstStyle/>
        <a:p>
          <a:endParaRPr lang="zh-CN" altLang="en-US"/>
        </a:p>
      </dgm:t>
    </dgm:pt>
    <dgm:pt modelId="{F28698C9-C30C-AD44-BDF8-C684D077AFA4}" type="sibTrans" cxnId="{B9341A1C-9B12-DF47-B346-FD7F78D64284}">
      <dgm:prSet/>
      <dgm:spPr/>
      <dgm:t>
        <a:bodyPr/>
        <a:lstStyle/>
        <a:p>
          <a:endParaRPr lang="zh-CN" altLang="en-US"/>
        </a:p>
      </dgm:t>
    </dgm:pt>
    <dgm:pt modelId="{184FF365-1CF3-B742-A9FB-77704AB0A6EA}">
      <dgm:prSet/>
      <dgm:spPr/>
      <dgm:t>
        <a:bodyPr/>
        <a:lstStyle/>
        <a:p>
          <a:r>
            <a:rPr lang="zh-CN" altLang="en-US" dirty="0"/>
            <a:t>朱红色，条痕与颜色相同，金刚光泽，半透明，硬度</a:t>
          </a:r>
          <a:r>
            <a:rPr lang="en-US" altLang="zh-CN" dirty="0"/>
            <a:t>2.0-2.5</a:t>
          </a:r>
          <a:r>
            <a:rPr lang="zh-CN" altLang="en-US" dirty="0"/>
            <a:t>，三组完全解理，性脆，相对密度</a:t>
          </a:r>
          <a:r>
            <a:rPr lang="en-US" altLang="zh-CN" dirty="0"/>
            <a:t>8.09-8.20</a:t>
          </a:r>
          <a:endParaRPr lang="zh-CN" altLang="en-US" dirty="0"/>
        </a:p>
      </dgm:t>
    </dgm:pt>
    <dgm:pt modelId="{5CA75921-2793-CB4C-A0DD-FDB298875062}" type="parTrans" cxnId="{A18585FB-3C5E-4E4A-9323-F2EBF5D00521}">
      <dgm:prSet/>
      <dgm:spPr/>
      <dgm:t>
        <a:bodyPr/>
        <a:lstStyle/>
        <a:p>
          <a:endParaRPr lang="zh-CN" altLang="en-US"/>
        </a:p>
      </dgm:t>
    </dgm:pt>
    <dgm:pt modelId="{AD43B25D-AADE-F746-947F-F3C08F80ABA8}" type="sibTrans" cxnId="{A18585FB-3C5E-4E4A-9323-F2EBF5D00521}">
      <dgm:prSet/>
      <dgm:spPr/>
      <dgm:t>
        <a:bodyPr/>
        <a:lstStyle/>
        <a:p>
          <a:endParaRPr lang="zh-CN" altLang="en-US"/>
        </a:p>
      </dgm:t>
    </dgm:pt>
    <dgm:pt modelId="{580CB934-BEAF-E64D-8055-780A490A8C05}">
      <dgm:prSet/>
      <dgm:spPr/>
      <dgm:t>
        <a:bodyPr/>
        <a:lstStyle/>
        <a:p>
          <a:r>
            <a:rPr lang="zh-CN" altLang="en-US" dirty="0"/>
            <a:t>单晶体为具有锥面的长柱体或针状，煮面具有明显纵纹；一般呈柱状或块状集合体</a:t>
          </a:r>
        </a:p>
      </dgm:t>
    </dgm:pt>
    <dgm:pt modelId="{5E810F5A-5920-344F-A554-0CD12A26717F}" type="parTrans" cxnId="{15DB2A54-2241-4544-AD3B-77E00B91C2B2}">
      <dgm:prSet/>
      <dgm:spPr/>
      <dgm:t>
        <a:bodyPr/>
        <a:lstStyle/>
        <a:p>
          <a:endParaRPr lang="zh-CN" altLang="en-US"/>
        </a:p>
      </dgm:t>
    </dgm:pt>
    <dgm:pt modelId="{CD029253-2436-5449-BDC6-5CC78D869877}" type="sibTrans" cxnId="{15DB2A54-2241-4544-AD3B-77E00B91C2B2}">
      <dgm:prSet/>
      <dgm:spPr/>
      <dgm:t>
        <a:bodyPr/>
        <a:lstStyle/>
        <a:p>
          <a:endParaRPr lang="zh-CN" altLang="en-US"/>
        </a:p>
      </dgm:t>
    </dgm:pt>
    <dgm:pt modelId="{1B3506F9-CB12-024F-A879-306A0ADCFF1B}">
      <dgm:prSet/>
      <dgm:spPr/>
      <dgm:t>
        <a:bodyPr/>
        <a:lstStyle/>
        <a:p>
          <a:r>
            <a:rPr lang="zh-CN" altLang="en-US" dirty="0"/>
            <a:t>铅灰色，条痕黑灰，强金属光泽，不透明，硬度</a:t>
          </a:r>
          <a:r>
            <a:rPr lang="en-US" altLang="zh-CN" dirty="0"/>
            <a:t>2.0-2.5</a:t>
          </a:r>
          <a:r>
            <a:rPr lang="zh-CN" altLang="en-US" dirty="0"/>
            <a:t>，一组完全解理，相对密度</a:t>
          </a:r>
          <a:r>
            <a:rPr lang="en-US" altLang="zh-CN" dirty="0"/>
            <a:t>4.5-4.6</a:t>
          </a:r>
          <a:r>
            <a:rPr lang="zh-CN" altLang="en-US" dirty="0"/>
            <a:t>，不易溶</a:t>
          </a:r>
        </a:p>
      </dgm:t>
    </dgm:pt>
    <dgm:pt modelId="{7F465B89-0265-FA4F-90B2-5DAACADD7D62}" type="parTrans" cxnId="{6776BC66-2751-1549-8FB6-30F2C6A8324E}">
      <dgm:prSet/>
      <dgm:spPr/>
      <dgm:t>
        <a:bodyPr/>
        <a:lstStyle/>
        <a:p>
          <a:endParaRPr lang="zh-CN" altLang="en-US"/>
        </a:p>
      </dgm:t>
    </dgm:pt>
    <dgm:pt modelId="{4AA1CA44-9E2F-6046-87CE-C34E737C14F4}" type="sibTrans" cxnId="{6776BC66-2751-1549-8FB6-30F2C6A8324E}">
      <dgm:prSet/>
      <dgm:spPr/>
      <dgm:t>
        <a:bodyPr/>
        <a:lstStyle/>
        <a:p>
          <a:endParaRPr lang="zh-CN" altLang="en-US"/>
        </a:p>
      </dgm:t>
    </dgm:pt>
    <dgm:pt modelId="{B0BE88F0-25CC-8D43-8059-58ACD4EF53E0}">
      <dgm:prSet/>
      <dgm:spPr/>
      <dgm:t>
        <a:bodyPr/>
        <a:lstStyle/>
        <a:p>
          <a:r>
            <a:rPr lang="zh-CN" altLang="en-US" dirty="0"/>
            <a:t>单晶体呈六方板状、片状；通常呈叶片状、鳞片状集合体，铅灰色</a:t>
          </a:r>
        </a:p>
      </dgm:t>
    </dgm:pt>
    <dgm:pt modelId="{486B5643-23E6-A74A-94EA-7BE05E7A3ED3}" type="parTrans" cxnId="{9D4B04F5-C7FF-E446-84B1-6D82CD38124E}">
      <dgm:prSet/>
      <dgm:spPr/>
      <dgm:t>
        <a:bodyPr/>
        <a:lstStyle/>
        <a:p>
          <a:endParaRPr lang="zh-CN" altLang="en-US"/>
        </a:p>
      </dgm:t>
    </dgm:pt>
    <dgm:pt modelId="{59C64D08-6F31-6B4F-A0D9-4A26C4815CC2}" type="sibTrans" cxnId="{9D4B04F5-C7FF-E446-84B1-6D82CD38124E}">
      <dgm:prSet/>
      <dgm:spPr/>
      <dgm:t>
        <a:bodyPr/>
        <a:lstStyle/>
        <a:p>
          <a:endParaRPr lang="zh-CN" altLang="en-US"/>
        </a:p>
      </dgm:t>
    </dgm:pt>
    <dgm:pt modelId="{04F6724B-2405-DB40-B53B-3AA536A88A5F}">
      <dgm:prSet/>
      <dgm:spPr/>
      <dgm:t>
        <a:bodyPr/>
        <a:lstStyle/>
        <a:p>
          <a:r>
            <a:rPr lang="zh-CN" altLang="en-US" dirty="0"/>
            <a:t>金属光泽，不透明，硬度</a:t>
          </a:r>
          <a:r>
            <a:rPr lang="en-US" altLang="zh-CN" dirty="0"/>
            <a:t>1.0-1.5</a:t>
          </a:r>
          <a:r>
            <a:rPr lang="zh-CN" altLang="en-US" dirty="0"/>
            <a:t>，极完全解理，相对密度</a:t>
          </a:r>
          <a:r>
            <a:rPr lang="en-US" altLang="zh-CN" dirty="0"/>
            <a:t>4.7-5.0</a:t>
          </a:r>
          <a:endParaRPr lang="zh-CN" altLang="en-US" dirty="0"/>
        </a:p>
      </dgm:t>
    </dgm:pt>
    <dgm:pt modelId="{BEC53FE6-6F29-F74B-86DE-8F588D3C1CE1}" type="parTrans" cxnId="{73FBBCE1-B0AF-224B-8CEB-A51364E5D7AD}">
      <dgm:prSet/>
      <dgm:spPr/>
      <dgm:t>
        <a:bodyPr/>
        <a:lstStyle/>
        <a:p>
          <a:endParaRPr lang="zh-CN" altLang="en-US"/>
        </a:p>
      </dgm:t>
    </dgm:pt>
    <dgm:pt modelId="{182DAB0A-583C-D441-8BDC-A3B40ED60970}" type="sibTrans" cxnId="{73FBBCE1-B0AF-224B-8CEB-A51364E5D7AD}">
      <dgm:prSet/>
      <dgm:spPr/>
      <dgm:t>
        <a:bodyPr/>
        <a:lstStyle/>
        <a:p>
          <a:endParaRPr lang="zh-CN" altLang="en-US"/>
        </a:p>
      </dgm:t>
    </dgm:pt>
    <dgm:pt modelId="{002B02F6-63D9-FB4D-972F-1C4BE8898269}" type="pres">
      <dgm:prSet presAssocID="{330A3521-D181-194C-9098-77E31586F36F}" presName="Name0" presStyleCnt="0">
        <dgm:presLayoutVars>
          <dgm:dir/>
          <dgm:animLvl val="lvl"/>
          <dgm:resizeHandles val="exact"/>
        </dgm:presLayoutVars>
      </dgm:prSet>
      <dgm:spPr/>
    </dgm:pt>
    <dgm:pt modelId="{8965BB7E-ECD7-F049-8901-D68EFAD2E0DA}" type="pres">
      <dgm:prSet presAssocID="{EDD80533-86FE-0E42-AB23-C388A2B32384}" presName="linNode" presStyleCnt="0"/>
      <dgm:spPr/>
    </dgm:pt>
    <dgm:pt modelId="{CDA1A487-17AC-7C45-8095-ADEFC595EC2F}" type="pres">
      <dgm:prSet presAssocID="{EDD80533-86FE-0E42-AB23-C388A2B32384}" presName="parentText" presStyleLbl="node1" presStyleIdx="0" presStyleCnt="9">
        <dgm:presLayoutVars>
          <dgm:chMax val="1"/>
          <dgm:bulletEnabled val="1"/>
        </dgm:presLayoutVars>
      </dgm:prSet>
      <dgm:spPr/>
    </dgm:pt>
    <dgm:pt modelId="{1CFB3A07-72FC-BC49-84DF-830E934AE0C9}" type="pres">
      <dgm:prSet presAssocID="{EDD80533-86FE-0E42-AB23-C388A2B32384}" presName="descendantText" presStyleLbl="alignAccFollowNode1" presStyleIdx="0" presStyleCnt="9">
        <dgm:presLayoutVars>
          <dgm:bulletEnabled val="1"/>
        </dgm:presLayoutVars>
      </dgm:prSet>
      <dgm:spPr/>
    </dgm:pt>
    <dgm:pt modelId="{38CFAAB9-51D1-154B-B62C-04C4D85FA7B1}" type="pres">
      <dgm:prSet presAssocID="{9408D520-65FD-7348-A999-5BF59A598C3C}" presName="sp" presStyleCnt="0"/>
      <dgm:spPr/>
    </dgm:pt>
    <dgm:pt modelId="{E9E27695-B06D-F342-9CB5-685BFBCE2A82}" type="pres">
      <dgm:prSet presAssocID="{B4750EE9-9825-E146-AD01-CDD0BFCF9400}" presName="linNode" presStyleCnt="0"/>
      <dgm:spPr/>
    </dgm:pt>
    <dgm:pt modelId="{C0216B1D-4BAA-844C-B563-C5A63AB64282}" type="pres">
      <dgm:prSet presAssocID="{B4750EE9-9825-E146-AD01-CDD0BFCF9400}" presName="parentText" presStyleLbl="node1" presStyleIdx="1" presStyleCnt="9">
        <dgm:presLayoutVars>
          <dgm:chMax val="1"/>
          <dgm:bulletEnabled val="1"/>
        </dgm:presLayoutVars>
      </dgm:prSet>
      <dgm:spPr/>
    </dgm:pt>
    <dgm:pt modelId="{F7FE94D0-ECF5-D64F-8A96-AA1EEDA4E31F}" type="pres">
      <dgm:prSet presAssocID="{B4750EE9-9825-E146-AD01-CDD0BFCF9400}" presName="descendantText" presStyleLbl="alignAccFollowNode1" presStyleIdx="1" presStyleCnt="9">
        <dgm:presLayoutVars>
          <dgm:bulletEnabled val="1"/>
        </dgm:presLayoutVars>
      </dgm:prSet>
      <dgm:spPr/>
    </dgm:pt>
    <dgm:pt modelId="{0BD0346F-9443-1540-9231-6489BD88A1F4}" type="pres">
      <dgm:prSet presAssocID="{86F74048-C783-B04E-A06A-E7D5A3D8C64A}" presName="sp" presStyleCnt="0"/>
      <dgm:spPr/>
    </dgm:pt>
    <dgm:pt modelId="{94C9FC1B-B3A0-2C44-A8C4-8DA5A303F8EF}" type="pres">
      <dgm:prSet presAssocID="{5E0BE9C2-53FC-6B4C-8F70-C41F61A2E4CB}" presName="linNode" presStyleCnt="0"/>
      <dgm:spPr/>
    </dgm:pt>
    <dgm:pt modelId="{1F7A99DE-54A5-7241-83C2-B29FB10564CC}" type="pres">
      <dgm:prSet presAssocID="{5E0BE9C2-53FC-6B4C-8F70-C41F61A2E4CB}" presName="parentText" presStyleLbl="node1" presStyleIdx="2" presStyleCnt="9">
        <dgm:presLayoutVars>
          <dgm:chMax val="1"/>
          <dgm:bulletEnabled val="1"/>
        </dgm:presLayoutVars>
      </dgm:prSet>
      <dgm:spPr/>
    </dgm:pt>
    <dgm:pt modelId="{423F206F-0152-4F43-83BA-AB9340561510}" type="pres">
      <dgm:prSet presAssocID="{5E0BE9C2-53FC-6B4C-8F70-C41F61A2E4CB}" presName="descendantText" presStyleLbl="alignAccFollowNode1" presStyleIdx="2" presStyleCnt="9">
        <dgm:presLayoutVars>
          <dgm:bulletEnabled val="1"/>
        </dgm:presLayoutVars>
      </dgm:prSet>
      <dgm:spPr/>
    </dgm:pt>
    <dgm:pt modelId="{3624D85D-6AA5-6E42-B5DE-72A1A97DB389}" type="pres">
      <dgm:prSet presAssocID="{16703835-BEE5-7044-8CD8-D105560B31BD}" presName="sp" presStyleCnt="0"/>
      <dgm:spPr/>
    </dgm:pt>
    <dgm:pt modelId="{C045E8B8-E145-E64D-AAE9-D61600D46AF3}" type="pres">
      <dgm:prSet presAssocID="{2E7ED7D9-2015-E145-9A16-E63292C8DC26}" presName="linNode" presStyleCnt="0"/>
      <dgm:spPr/>
    </dgm:pt>
    <dgm:pt modelId="{F57A5DAF-C8C9-8749-8F47-F34F5EB8DCF9}" type="pres">
      <dgm:prSet presAssocID="{2E7ED7D9-2015-E145-9A16-E63292C8DC26}" presName="parentText" presStyleLbl="node1" presStyleIdx="3" presStyleCnt="9">
        <dgm:presLayoutVars>
          <dgm:chMax val="1"/>
          <dgm:bulletEnabled val="1"/>
        </dgm:presLayoutVars>
      </dgm:prSet>
      <dgm:spPr/>
    </dgm:pt>
    <dgm:pt modelId="{1F3C6F51-17F9-C142-9F93-745275D09F31}" type="pres">
      <dgm:prSet presAssocID="{2E7ED7D9-2015-E145-9A16-E63292C8DC26}" presName="descendantText" presStyleLbl="alignAccFollowNode1" presStyleIdx="3" presStyleCnt="9">
        <dgm:presLayoutVars>
          <dgm:bulletEnabled val="1"/>
        </dgm:presLayoutVars>
      </dgm:prSet>
      <dgm:spPr/>
    </dgm:pt>
    <dgm:pt modelId="{7C1C54D4-6CF2-E44B-8405-FEF2131C522C}" type="pres">
      <dgm:prSet presAssocID="{4C59DF7D-4EB7-6B4E-BA1B-96B5663B6954}" presName="sp" presStyleCnt="0"/>
      <dgm:spPr/>
    </dgm:pt>
    <dgm:pt modelId="{351477C1-54FE-4F4E-8D4F-412012B78E59}" type="pres">
      <dgm:prSet presAssocID="{ED94FC10-BDD3-0747-84F4-E64162DF99DB}" presName="linNode" presStyleCnt="0"/>
      <dgm:spPr/>
    </dgm:pt>
    <dgm:pt modelId="{0A7ECEB3-66B9-2649-B0B9-934DEC992A10}" type="pres">
      <dgm:prSet presAssocID="{ED94FC10-BDD3-0747-84F4-E64162DF99DB}" presName="parentText" presStyleLbl="node1" presStyleIdx="4" presStyleCnt="9">
        <dgm:presLayoutVars>
          <dgm:chMax val="1"/>
          <dgm:bulletEnabled val="1"/>
        </dgm:presLayoutVars>
      </dgm:prSet>
      <dgm:spPr/>
    </dgm:pt>
    <dgm:pt modelId="{B9E7DFAD-E565-A54C-8C9A-80F668080711}" type="pres">
      <dgm:prSet presAssocID="{ED94FC10-BDD3-0747-84F4-E64162DF99DB}" presName="descendantText" presStyleLbl="alignAccFollowNode1" presStyleIdx="4" presStyleCnt="9">
        <dgm:presLayoutVars>
          <dgm:bulletEnabled val="1"/>
        </dgm:presLayoutVars>
      </dgm:prSet>
      <dgm:spPr/>
    </dgm:pt>
    <dgm:pt modelId="{BFABDC88-EEED-1B4E-9B78-8DF46BD7A0E1}" type="pres">
      <dgm:prSet presAssocID="{31F0BDE6-7CCA-9C47-8382-C4B4359410A1}" presName="sp" presStyleCnt="0"/>
      <dgm:spPr/>
    </dgm:pt>
    <dgm:pt modelId="{4E44274B-7CA2-E042-B3AF-52917CD04501}" type="pres">
      <dgm:prSet presAssocID="{EA28991A-B918-C641-BF0E-9D2643552851}" presName="linNode" presStyleCnt="0"/>
      <dgm:spPr/>
    </dgm:pt>
    <dgm:pt modelId="{56D05056-A0DA-1E48-A28F-E57324AE6AE1}" type="pres">
      <dgm:prSet presAssocID="{EA28991A-B918-C641-BF0E-9D2643552851}" presName="parentText" presStyleLbl="node1" presStyleIdx="5" presStyleCnt="9">
        <dgm:presLayoutVars>
          <dgm:chMax val="1"/>
          <dgm:bulletEnabled val="1"/>
        </dgm:presLayoutVars>
      </dgm:prSet>
      <dgm:spPr/>
    </dgm:pt>
    <dgm:pt modelId="{2A4FA114-81E5-DB4F-9550-D2AAF6E1EEEF}" type="pres">
      <dgm:prSet presAssocID="{EA28991A-B918-C641-BF0E-9D2643552851}" presName="descendantText" presStyleLbl="alignAccFollowNode1" presStyleIdx="5" presStyleCnt="9" custScaleY="153156">
        <dgm:presLayoutVars>
          <dgm:bulletEnabled val="1"/>
        </dgm:presLayoutVars>
      </dgm:prSet>
      <dgm:spPr/>
    </dgm:pt>
    <dgm:pt modelId="{433DDABA-3EA6-7E45-96B0-A54122739F8F}" type="pres">
      <dgm:prSet presAssocID="{FB44FEE7-D71C-454D-A02C-2F0FBB4202A8}" presName="sp" presStyleCnt="0"/>
      <dgm:spPr/>
    </dgm:pt>
    <dgm:pt modelId="{7BB20FE1-1B09-F843-9D9C-406D9FBC456F}" type="pres">
      <dgm:prSet presAssocID="{3FF1CA8E-0CD8-154B-B717-0E334B063319}" presName="linNode" presStyleCnt="0"/>
      <dgm:spPr/>
    </dgm:pt>
    <dgm:pt modelId="{F5E4D860-C384-4E44-A4EF-15EC51D5EDAC}" type="pres">
      <dgm:prSet presAssocID="{3FF1CA8E-0CD8-154B-B717-0E334B063319}" presName="parentText" presStyleLbl="node1" presStyleIdx="6" presStyleCnt="9">
        <dgm:presLayoutVars>
          <dgm:chMax val="1"/>
          <dgm:bulletEnabled val="1"/>
        </dgm:presLayoutVars>
      </dgm:prSet>
      <dgm:spPr/>
    </dgm:pt>
    <dgm:pt modelId="{94F75B30-6056-9347-B05E-5BFBC2259408}" type="pres">
      <dgm:prSet presAssocID="{3FF1CA8E-0CD8-154B-B717-0E334B063319}" presName="descendantText" presStyleLbl="alignAccFollowNode1" presStyleIdx="6" presStyleCnt="9">
        <dgm:presLayoutVars>
          <dgm:bulletEnabled val="1"/>
        </dgm:presLayoutVars>
      </dgm:prSet>
      <dgm:spPr/>
    </dgm:pt>
    <dgm:pt modelId="{CD389479-DF08-B140-BD10-3DAAEE0CAA08}" type="pres">
      <dgm:prSet presAssocID="{3DA466D3-51B2-D049-9993-AC4866791C7B}" presName="sp" presStyleCnt="0"/>
      <dgm:spPr/>
    </dgm:pt>
    <dgm:pt modelId="{2A0574D8-5519-FA4D-96C4-382C6D2C50CA}" type="pres">
      <dgm:prSet presAssocID="{DBD9B54F-52E2-8A40-AE7F-59BA157E703E}" presName="linNode" presStyleCnt="0"/>
      <dgm:spPr/>
    </dgm:pt>
    <dgm:pt modelId="{FCFD2E1C-37BB-C846-8CB4-326B5F2B7BEB}" type="pres">
      <dgm:prSet presAssocID="{DBD9B54F-52E2-8A40-AE7F-59BA157E703E}" presName="parentText" presStyleLbl="node1" presStyleIdx="7" presStyleCnt="9">
        <dgm:presLayoutVars>
          <dgm:chMax val="1"/>
          <dgm:bulletEnabled val="1"/>
        </dgm:presLayoutVars>
      </dgm:prSet>
      <dgm:spPr/>
    </dgm:pt>
    <dgm:pt modelId="{5D9C216A-EF62-7343-B32B-1804D1173C00}" type="pres">
      <dgm:prSet presAssocID="{DBD9B54F-52E2-8A40-AE7F-59BA157E703E}" presName="descendantText" presStyleLbl="alignAccFollowNode1" presStyleIdx="7" presStyleCnt="9">
        <dgm:presLayoutVars>
          <dgm:bulletEnabled val="1"/>
        </dgm:presLayoutVars>
      </dgm:prSet>
      <dgm:spPr/>
    </dgm:pt>
    <dgm:pt modelId="{47EB4942-9481-6240-9998-4477045340F1}" type="pres">
      <dgm:prSet presAssocID="{54518BA4-A5D2-4943-959C-97CC6325EACB}" presName="sp" presStyleCnt="0"/>
      <dgm:spPr/>
    </dgm:pt>
    <dgm:pt modelId="{C7C64D4E-1C7C-8442-BEA0-A51C1DA25D0D}" type="pres">
      <dgm:prSet presAssocID="{5C7CDB77-FFDF-0C46-9BA6-9719E1572A15}" presName="linNode" presStyleCnt="0"/>
      <dgm:spPr/>
    </dgm:pt>
    <dgm:pt modelId="{D52915D2-1E1D-FA40-A15E-4DD8164A21C6}" type="pres">
      <dgm:prSet presAssocID="{5C7CDB77-FFDF-0C46-9BA6-9719E1572A15}" presName="parentText" presStyleLbl="node1" presStyleIdx="8" presStyleCnt="9">
        <dgm:presLayoutVars>
          <dgm:chMax val="1"/>
          <dgm:bulletEnabled val="1"/>
        </dgm:presLayoutVars>
      </dgm:prSet>
      <dgm:spPr/>
    </dgm:pt>
    <dgm:pt modelId="{69A540DD-F21C-5444-B7B8-2793DD2657FB}" type="pres">
      <dgm:prSet presAssocID="{5C7CDB77-FFDF-0C46-9BA6-9719E1572A15}" presName="descendantText" presStyleLbl="alignAccFollowNode1" presStyleIdx="8" presStyleCnt="9">
        <dgm:presLayoutVars>
          <dgm:bulletEnabled val="1"/>
        </dgm:presLayoutVars>
      </dgm:prSet>
      <dgm:spPr/>
    </dgm:pt>
  </dgm:ptLst>
  <dgm:cxnLst>
    <dgm:cxn modelId="{686B7E00-E332-9447-BEDA-52AFEF386F43}" srcId="{5E0BE9C2-53FC-6B4C-8F70-C41F61A2E4CB}" destId="{2A5C14D2-D100-6F4D-90E5-73FABE2B8B26}" srcOrd="0" destOrd="0" parTransId="{3E25EF69-C1C1-E146-BF9A-68EDB0AD2AE3}" sibTransId="{28E64FED-25FB-194E-B8C8-BC52A4DF6081}"/>
    <dgm:cxn modelId="{B47B7D0A-E15C-F442-94BC-9ED65DEA2818}" type="presOf" srcId="{049D91C4-0658-2545-8EAD-A81A1340B897}" destId="{1F3C6F51-17F9-C142-9F93-745275D09F31}" srcOrd="0" destOrd="1" presId="urn:microsoft.com/office/officeart/2005/8/layout/vList5"/>
    <dgm:cxn modelId="{4BEF8D0C-C3B0-CD42-B3EC-D5E8765746C4}" type="presOf" srcId="{04F6724B-2405-DB40-B53B-3AA536A88A5F}" destId="{69A540DD-F21C-5444-B7B8-2793DD2657FB}" srcOrd="0" destOrd="1" presId="urn:microsoft.com/office/officeart/2005/8/layout/vList5"/>
    <dgm:cxn modelId="{6F204512-0C9A-6042-B960-9726EFE0D841}" type="presOf" srcId="{F383424F-DD8F-2F4E-B5CF-E6CC2E016E23}" destId="{F7FE94D0-ECF5-D64F-8A96-AA1EEDA4E31F}" srcOrd="0" destOrd="1" presId="urn:microsoft.com/office/officeart/2005/8/layout/vList5"/>
    <dgm:cxn modelId="{3CD7D413-5EEE-394F-9BBD-8BDBBCECE267}" type="presOf" srcId="{330A3521-D181-194C-9098-77E31586F36F}" destId="{002B02F6-63D9-FB4D-972F-1C4BE8898269}" srcOrd="0" destOrd="0" presId="urn:microsoft.com/office/officeart/2005/8/layout/vList5"/>
    <dgm:cxn modelId="{0E30BE17-E1D5-4445-ACAE-5E1A17588FAF}" type="presOf" srcId="{A29576CF-53AB-A44A-9559-6ABA6D45F86B}" destId="{B9E7DFAD-E565-A54C-8C9A-80F668080711}" srcOrd="0" destOrd="1" presId="urn:microsoft.com/office/officeart/2005/8/layout/vList5"/>
    <dgm:cxn modelId="{C7F5F91B-16BD-D341-9015-0A6B461FB381}" type="presOf" srcId="{1B3506F9-CB12-024F-A879-306A0ADCFF1B}" destId="{5D9C216A-EF62-7343-B32B-1804D1173C00}" srcOrd="0" destOrd="1" presId="urn:microsoft.com/office/officeart/2005/8/layout/vList5"/>
    <dgm:cxn modelId="{B9341A1C-9B12-DF47-B346-FD7F78D64284}" srcId="{3FF1CA8E-0CD8-154B-B717-0E334B063319}" destId="{22F3EE28-4675-6949-B558-CC44FF12EF8F}" srcOrd="0" destOrd="0" parTransId="{D14968AE-1489-F749-8476-7AA9C5AEF889}" sibTransId="{F28698C9-C30C-AD44-BDF8-C684D077AFA4}"/>
    <dgm:cxn modelId="{D7DFD622-467E-004F-8823-88FB5C783F7D}" type="presOf" srcId="{2E7ED7D9-2015-E145-9A16-E63292C8DC26}" destId="{F57A5DAF-C8C9-8749-8F47-F34F5EB8DCF9}" srcOrd="0" destOrd="0" presId="urn:microsoft.com/office/officeart/2005/8/layout/vList5"/>
    <dgm:cxn modelId="{1A5BDF2B-F27B-0B46-AF08-BB505679547B}" srcId="{2E7ED7D9-2015-E145-9A16-E63292C8DC26}" destId="{DC73C3F2-936A-464D-BBDA-9ABB06114A0A}" srcOrd="0" destOrd="0" parTransId="{F08B88B2-5641-894C-8F93-307AE3958EBB}" sibTransId="{70C68D70-77C5-694B-B96E-15281445E50E}"/>
    <dgm:cxn modelId="{64380F2C-3F58-464D-8DF4-673C4A0F1FF6}" srcId="{5E0BE9C2-53FC-6B4C-8F70-C41F61A2E4CB}" destId="{50BDFCDB-D739-1649-B967-F71A3A5079BA}" srcOrd="1" destOrd="0" parTransId="{F28E33C2-DC38-B44F-938B-0EE3A864EBA4}" sibTransId="{2A06EE9C-F9F8-9249-93D0-ED7082E5DC55}"/>
    <dgm:cxn modelId="{5725B939-5590-5745-8D95-B011AD5BE210}" type="presOf" srcId="{2EBBBF8C-2D8B-FF43-B331-D0506D95CC15}" destId="{1CFB3A07-72FC-BC49-84DF-830E934AE0C9}" srcOrd="0" destOrd="0" presId="urn:microsoft.com/office/officeart/2005/8/layout/vList5"/>
    <dgm:cxn modelId="{795B0945-CAD8-6F49-8CC8-73C2BFB6C24A}" srcId="{EA28991A-B918-C641-BF0E-9D2643552851}" destId="{A3F29DCF-2D70-5840-A822-654207996348}" srcOrd="2" destOrd="0" parTransId="{472B9E98-03D9-8649-BFF8-FF75BAE78EB4}" sibTransId="{A0F99923-541E-4E4D-952B-42DB0977CB65}"/>
    <dgm:cxn modelId="{5948594F-096E-AA4A-A89E-B951EA74E814}" srcId="{330A3521-D181-194C-9098-77E31586F36F}" destId="{ED94FC10-BDD3-0747-84F4-E64162DF99DB}" srcOrd="4" destOrd="0" parTransId="{7EED4392-02B8-D748-A224-53D720DACEC6}" sibTransId="{31F0BDE6-7CCA-9C47-8382-C4B4359410A1}"/>
    <dgm:cxn modelId="{21551650-8503-2B41-A242-5DD041BABB9B}" type="presOf" srcId="{DBD9B54F-52E2-8A40-AE7F-59BA157E703E}" destId="{FCFD2E1C-37BB-C846-8CB4-326B5F2B7BEB}" srcOrd="0" destOrd="0" presId="urn:microsoft.com/office/officeart/2005/8/layout/vList5"/>
    <dgm:cxn modelId="{15DB2A54-2241-4544-AD3B-77E00B91C2B2}" srcId="{DBD9B54F-52E2-8A40-AE7F-59BA157E703E}" destId="{580CB934-BEAF-E64D-8055-780A490A8C05}" srcOrd="0" destOrd="0" parTransId="{5E810F5A-5920-344F-A554-0CD12A26717F}" sibTransId="{CD029253-2436-5449-BDC6-5CC78D869877}"/>
    <dgm:cxn modelId="{E5327159-3150-9D42-B1F3-CF3198535B69}" type="presOf" srcId="{580CB934-BEAF-E64D-8055-780A490A8C05}" destId="{5D9C216A-EF62-7343-B32B-1804D1173C00}" srcOrd="0" destOrd="0" presId="urn:microsoft.com/office/officeart/2005/8/layout/vList5"/>
    <dgm:cxn modelId="{C21B605B-F021-284B-BA43-6CCDA87947FE}" type="presOf" srcId="{2A5C14D2-D100-6F4D-90E5-73FABE2B8B26}" destId="{423F206F-0152-4F43-83BA-AB9340561510}" srcOrd="0" destOrd="0" presId="urn:microsoft.com/office/officeart/2005/8/layout/vList5"/>
    <dgm:cxn modelId="{2C5F1663-A338-0C48-9036-B2577D9C7615}" type="presOf" srcId="{DB538750-7886-794C-B60B-06C7E6CE01CD}" destId="{F7FE94D0-ECF5-D64F-8A96-AA1EEDA4E31F}" srcOrd="0" destOrd="0" presId="urn:microsoft.com/office/officeart/2005/8/layout/vList5"/>
    <dgm:cxn modelId="{6776BC66-2751-1549-8FB6-30F2C6A8324E}" srcId="{DBD9B54F-52E2-8A40-AE7F-59BA157E703E}" destId="{1B3506F9-CB12-024F-A879-306A0ADCFF1B}" srcOrd="1" destOrd="0" parTransId="{7F465B89-0265-FA4F-90B2-5DAACADD7D62}" sibTransId="{4AA1CA44-9E2F-6046-87CE-C34E737C14F4}"/>
    <dgm:cxn modelId="{0C1EB46A-79ED-9E48-8B8A-8EA3FDF0C668}" type="presOf" srcId="{ED94FC10-BDD3-0747-84F4-E64162DF99DB}" destId="{0A7ECEB3-66B9-2649-B0B9-934DEC992A10}" srcOrd="0" destOrd="0" presId="urn:microsoft.com/office/officeart/2005/8/layout/vList5"/>
    <dgm:cxn modelId="{1B6F526C-B1A6-8741-BF34-0353786299BA}" type="presOf" srcId="{B615BC00-7591-0543-9388-6A0A9B8A6E3A}" destId="{2A4FA114-81E5-DB4F-9550-D2AAF6E1EEEF}" srcOrd="0" destOrd="1" presId="urn:microsoft.com/office/officeart/2005/8/layout/vList5"/>
    <dgm:cxn modelId="{E3F37370-AB8F-174B-B978-D05784241710}" type="presOf" srcId="{3FF1CA8E-0CD8-154B-B717-0E334B063319}" destId="{F5E4D860-C384-4E44-A4EF-15EC51D5EDAC}" srcOrd="0" destOrd="0" presId="urn:microsoft.com/office/officeart/2005/8/layout/vList5"/>
    <dgm:cxn modelId="{78995072-DEFD-CD46-B7BB-1B956C8E195F}" type="presOf" srcId="{D99AA049-0EE1-F449-AF53-0FEBB052E145}" destId="{B9E7DFAD-E565-A54C-8C9A-80F668080711}" srcOrd="0" destOrd="0" presId="urn:microsoft.com/office/officeart/2005/8/layout/vList5"/>
    <dgm:cxn modelId="{99FC0577-510C-C042-9D08-066A516ABEDB}" type="presOf" srcId="{5E0BE9C2-53FC-6B4C-8F70-C41F61A2E4CB}" destId="{1F7A99DE-54A5-7241-83C2-B29FB10564CC}" srcOrd="0" destOrd="0" presId="urn:microsoft.com/office/officeart/2005/8/layout/vList5"/>
    <dgm:cxn modelId="{DD1F7D77-5D50-6442-AF5F-347FD20BAFC1}" srcId="{ED94FC10-BDD3-0747-84F4-E64162DF99DB}" destId="{A29576CF-53AB-A44A-9559-6ABA6D45F86B}" srcOrd="1" destOrd="0" parTransId="{99E1997D-9801-4E4C-9293-C2D38F3AFB5E}" sibTransId="{FDD36A19-FDEC-8741-A7BE-6EE4B8334EC8}"/>
    <dgm:cxn modelId="{D07FCF80-227B-3749-BAAF-4DC6626934E0}" srcId="{330A3521-D181-194C-9098-77E31586F36F}" destId="{3FF1CA8E-0CD8-154B-B717-0E334B063319}" srcOrd="6" destOrd="0" parTransId="{8CB29BBB-6E4F-2443-A4BD-F071163E2F43}" sibTransId="{3DA466D3-51B2-D049-9993-AC4866791C7B}"/>
    <dgm:cxn modelId="{F78AEB82-4107-134B-9B84-F0059BB2366A}" srcId="{ED94FC10-BDD3-0747-84F4-E64162DF99DB}" destId="{D99AA049-0EE1-F449-AF53-0FEBB052E145}" srcOrd="0" destOrd="0" parTransId="{6512D268-A66F-234E-ACB7-3989FD3AC131}" sibTransId="{99401B99-C703-C94A-90A2-6712F07CAFA9}"/>
    <dgm:cxn modelId="{F793FD83-B330-D94C-86AA-4C9187D02BC8}" srcId="{330A3521-D181-194C-9098-77E31586F36F}" destId="{EDD80533-86FE-0E42-AB23-C388A2B32384}" srcOrd="0" destOrd="0" parTransId="{93E7B477-0784-3241-86F7-0BD5303FF520}" sibTransId="{9408D520-65FD-7348-A999-5BF59A598C3C}"/>
    <dgm:cxn modelId="{506DFA88-77D9-DE4B-88CB-96614C21BC72}" srcId="{330A3521-D181-194C-9098-77E31586F36F}" destId="{B4750EE9-9825-E146-AD01-CDD0BFCF9400}" srcOrd="1" destOrd="0" parTransId="{4626B1AC-D274-244B-8B86-6FDB069AA187}" sibTransId="{86F74048-C783-B04E-A06A-E7D5A3D8C64A}"/>
    <dgm:cxn modelId="{428C3B8E-0592-7549-A80B-2306D935D58C}" type="presOf" srcId="{DC73C3F2-936A-464D-BBDA-9ABB06114A0A}" destId="{1F3C6F51-17F9-C142-9F93-745275D09F31}" srcOrd="0" destOrd="0" presId="urn:microsoft.com/office/officeart/2005/8/layout/vList5"/>
    <dgm:cxn modelId="{6EB6CA9E-F990-FB44-8306-6731BD569C07}" type="presOf" srcId="{EDD80533-86FE-0E42-AB23-C388A2B32384}" destId="{CDA1A487-17AC-7C45-8095-ADEFC595EC2F}" srcOrd="0" destOrd="0" presId="urn:microsoft.com/office/officeart/2005/8/layout/vList5"/>
    <dgm:cxn modelId="{81D47CAC-7613-4940-8E84-F09EFDE59322}" srcId="{330A3521-D181-194C-9098-77E31586F36F}" destId="{2E7ED7D9-2015-E145-9A16-E63292C8DC26}" srcOrd="3" destOrd="0" parTransId="{D5619AE2-9BAD-DE46-8F14-D4C2A82298B2}" sibTransId="{4C59DF7D-4EB7-6B4E-BA1B-96B5663B6954}"/>
    <dgm:cxn modelId="{A3945FAF-0B1E-B94C-B205-6AFBD40A73B0}" srcId="{B4750EE9-9825-E146-AD01-CDD0BFCF9400}" destId="{F383424F-DD8F-2F4E-B5CF-E6CC2E016E23}" srcOrd="1" destOrd="0" parTransId="{14F1A215-0E69-D84B-9670-BD85B1F7C79B}" sibTransId="{C1D8E1CC-B52D-3744-8243-B901AA0ED594}"/>
    <dgm:cxn modelId="{AFC1AFB3-3AA3-624E-B883-96E5690B35E3}" type="presOf" srcId="{E0076C10-04BE-D646-8BDE-3F8B9CBC7746}" destId="{2A4FA114-81E5-DB4F-9550-D2AAF6E1EEEF}" srcOrd="0" destOrd="0" presId="urn:microsoft.com/office/officeart/2005/8/layout/vList5"/>
    <dgm:cxn modelId="{17A59FB5-D84B-6040-AAB6-8F032D123C4C}" type="presOf" srcId="{22F3EE28-4675-6949-B558-CC44FF12EF8F}" destId="{94F75B30-6056-9347-B05E-5BFBC2259408}" srcOrd="0" destOrd="0" presId="urn:microsoft.com/office/officeart/2005/8/layout/vList5"/>
    <dgm:cxn modelId="{1EBBF9BA-4FE3-9B43-A83D-931F858185D7}" srcId="{330A3521-D181-194C-9098-77E31586F36F}" destId="{EA28991A-B918-C641-BF0E-9D2643552851}" srcOrd="5" destOrd="0" parTransId="{FDD530AA-5B54-E54D-BB39-1282A4ECE06D}" sibTransId="{FB44FEE7-D71C-454D-A02C-2F0FBB4202A8}"/>
    <dgm:cxn modelId="{BD2501C3-2190-E24F-94C3-A2A8A4346E26}" srcId="{330A3521-D181-194C-9098-77E31586F36F}" destId="{DBD9B54F-52E2-8A40-AE7F-59BA157E703E}" srcOrd="7" destOrd="0" parTransId="{B1EA8BD8-216C-7244-90CD-5DE26C6B5480}" sibTransId="{54518BA4-A5D2-4943-959C-97CC6325EACB}"/>
    <dgm:cxn modelId="{2F1D12C3-DE39-0942-A83B-46A7066DD058}" type="presOf" srcId="{A3F29DCF-2D70-5840-A822-654207996348}" destId="{2A4FA114-81E5-DB4F-9550-D2AAF6E1EEEF}" srcOrd="0" destOrd="2" presId="urn:microsoft.com/office/officeart/2005/8/layout/vList5"/>
    <dgm:cxn modelId="{35BE02C4-58F1-6E4A-B27B-7013D2AE3550}" type="presOf" srcId="{EA28991A-B918-C641-BF0E-9D2643552851}" destId="{56D05056-A0DA-1E48-A28F-E57324AE6AE1}" srcOrd="0" destOrd="0" presId="urn:microsoft.com/office/officeart/2005/8/layout/vList5"/>
    <dgm:cxn modelId="{900B5AC5-E118-0A40-9990-0FC3B824A721}" type="presOf" srcId="{184FF365-1CF3-B742-A9FB-77704AB0A6EA}" destId="{94F75B30-6056-9347-B05E-5BFBC2259408}" srcOrd="0" destOrd="1" presId="urn:microsoft.com/office/officeart/2005/8/layout/vList5"/>
    <dgm:cxn modelId="{68699BC6-7BAD-9A4E-87A6-462E7319A22E}" srcId="{EA28991A-B918-C641-BF0E-9D2643552851}" destId="{E0076C10-04BE-D646-8BDE-3F8B9CBC7746}" srcOrd="0" destOrd="0" parTransId="{DAB21684-F6DC-FF4C-A461-0702D001C64F}" sibTransId="{F236CCA9-6CA1-9742-BD70-491912D6AEFA}"/>
    <dgm:cxn modelId="{9850F2C7-9ECF-4042-A612-A7027771FFAA}" type="presOf" srcId="{B0BE88F0-25CC-8D43-8059-58ACD4EF53E0}" destId="{69A540DD-F21C-5444-B7B8-2793DD2657FB}" srcOrd="0" destOrd="0" presId="urn:microsoft.com/office/officeart/2005/8/layout/vList5"/>
    <dgm:cxn modelId="{CA90FAD1-3A1C-5D49-A600-33492ABCAD7A}" srcId="{EDD80533-86FE-0E42-AB23-C388A2B32384}" destId="{2EBBBF8C-2D8B-FF43-B331-D0506D95CC15}" srcOrd="0" destOrd="0" parTransId="{0141DCD8-385D-A045-9674-C03BBE2ED563}" sibTransId="{BB2AA137-FF65-C645-A346-72823A3CF906}"/>
    <dgm:cxn modelId="{246DA0E0-C45E-1040-B2E3-804DD4FD850F}" type="presOf" srcId="{B4750EE9-9825-E146-AD01-CDD0BFCF9400}" destId="{C0216B1D-4BAA-844C-B563-C5A63AB64282}" srcOrd="0" destOrd="0" presId="urn:microsoft.com/office/officeart/2005/8/layout/vList5"/>
    <dgm:cxn modelId="{73FBBCE1-B0AF-224B-8CEB-A51364E5D7AD}" srcId="{5C7CDB77-FFDF-0C46-9BA6-9719E1572A15}" destId="{04F6724B-2405-DB40-B53B-3AA536A88A5F}" srcOrd="1" destOrd="0" parTransId="{BEC53FE6-6F29-F74B-86DE-8F588D3C1CE1}" sibTransId="{182DAB0A-583C-D441-8BDC-A3B40ED60970}"/>
    <dgm:cxn modelId="{E6D39AE9-0658-614F-8573-190C64AEC93C}" type="presOf" srcId="{5C7CDB77-FFDF-0C46-9BA6-9719E1572A15}" destId="{D52915D2-1E1D-FA40-A15E-4DD8164A21C6}" srcOrd="0" destOrd="0" presId="urn:microsoft.com/office/officeart/2005/8/layout/vList5"/>
    <dgm:cxn modelId="{ED066DF0-F1DA-8E46-94F4-E929F1F27700}" srcId="{EA28991A-B918-C641-BF0E-9D2643552851}" destId="{B615BC00-7591-0543-9388-6A0A9B8A6E3A}" srcOrd="1" destOrd="0" parTransId="{441239A3-4C97-414B-A3F1-8A283A8331BE}" sibTransId="{3E8163F4-EDC6-774B-9482-127AAEECE907}"/>
    <dgm:cxn modelId="{839094F0-78D4-AF45-928A-F911D552F96E}" type="presOf" srcId="{50BDFCDB-D739-1649-B967-F71A3A5079BA}" destId="{423F206F-0152-4F43-83BA-AB9340561510}" srcOrd="0" destOrd="1" presId="urn:microsoft.com/office/officeart/2005/8/layout/vList5"/>
    <dgm:cxn modelId="{9D4B04F5-C7FF-E446-84B1-6D82CD38124E}" srcId="{5C7CDB77-FFDF-0C46-9BA6-9719E1572A15}" destId="{B0BE88F0-25CC-8D43-8059-58ACD4EF53E0}" srcOrd="0" destOrd="0" parTransId="{486B5643-23E6-A74A-94EA-7BE05E7A3ED3}" sibTransId="{59C64D08-6F31-6B4F-A0D9-4A26C4815CC2}"/>
    <dgm:cxn modelId="{8023E3F6-5F22-234A-9D7C-CC0230C9DA42}" srcId="{330A3521-D181-194C-9098-77E31586F36F}" destId="{5E0BE9C2-53FC-6B4C-8F70-C41F61A2E4CB}" srcOrd="2" destOrd="0" parTransId="{F1A256CA-87F8-F442-9F17-520C8DE3CF40}" sibTransId="{16703835-BEE5-7044-8CD8-D105560B31BD}"/>
    <dgm:cxn modelId="{A18585FB-3C5E-4E4A-9323-F2EBF5D00521}" srcId="{3FF1CA8E-0CD8-154B-B717-0E334B063319}" destId="{184FF365-1CF3-B742-A9FB-77704AB0A6EA}" srcOrd="1" destOrd="0" parTransId="{5CA75921-2793-CB4C-A0DD-FDB298875062}" sibTransId="{AD43B25D-AADE-F746-947F-F3C08F80ABA8}"/>
    <dgm:cxn modelId="{9DAD39FE-60BA-C74E-97E8-87DFF6864064}" srcId="{2E7ED7D9-2015-E145-9A16-E63292C8DC26}" destId="{049D91C4-0658-2545-8EAD-A81A1340B897}" srcOrd="1" destOrd="0" parTransId="{001F36B7-AF13-794C-A9F7-22BA53CD694A}" sibTransId="{6380EB84-A3B1-7145-9F13-17F48B9E33D7}"/>
    <dgm:cxn modelId="{5DB7C8FE-6A33-CB45-B597-1AB8F35B969D}" srcId="{330A3521-D181-194C-9098-77E31586F36F}" destId="{5C7CDB77-FFDF-0C46-9BA6-9719E1572A15}" srcOrd="8" destOrd="0" parTransId="{AAA9A60B-F76D-3242-93FA-73B1DE898516}" sibTransId="{124F25CA-4EAE-424A-94AC-F0CE4CADD9B4}"/>
    <dgm:cxn modelId="{452DDEFF-8AFD-4849-BDB5-CAED796B5B2B}" srcId="{B4750EE9-9825-E146-AD01-CDD0BFCF9400}" destId="{DB538750-7886-794C-B60B-06C7E6CE01CD}" srcOrd="0" destOrd="0" parTransId="{BEA33610-63DC-C746-A0CE-DC5FF6A76EDE}" sibTransId="{4D816F86-86DC-8E4F-897C-9E741F1B6C8E}"/>
    <dgm:cxn modelId="{E7EE1A94-45D2-9E4C-A2D9-E3EB03EFEA81}" type="presParOf" srcId="{002B02F6-63D9-FB4D-972F-1C4BE8898269}" destId="{8965BB7E-ECD7-F049-8901-D68EFAD2E0DA}" srcOrd="0" destOrd="0" presId="urn:microsoft.com/office/officeart/2005/8/layout/vList5"/>
    <dgm:cxn modelId="{E04DCF8B-F419-D242-B196-1CEA798C1401}" type="presParOf" srcId="{8965BB7E-ECD7-F049-8901-D68EFAD2E0DA}" destId="{CDA1A487-17AC-7C45-8095-ADEFC595EC2F}" srcOrd="0" destOrd="0" presId="urn:microsoft.com/office/officeart/2005/8/layout/vList5"/>
    <dgm:cxn modelId="{7744E8EF-64FF-CF47-9B28-9BE809B4BC7C}" type="presParOf" srcId="{8965BB7E-ECD7-F049-8901-D68EFAD2E0DA}" destId="{1CFB3A07-72FC-BC49-84DF-830E934AE0C9}" srcOrd="1" destOrd="0" presId="urn:microsoft.com/office/officeart/2005/8/layout/vList5"/>
    <dgm:cxn modelId="{C416E924-3FB2-8942-B5EF-208489428CC3}" type="presParOf" srcId="{002B02F6-63D9-FB4D-972F-1C4BE8898269}" destId="{38CFAAB9-51D1-154B-B62C-04C4D85FA7B1}" srcOrd="1" destOrd="0" presId="urn:microsoft.com/office/officeart/2005/8/layout/vList5"/>
    <dgm:cxn modelId="{EE7F7613-3F1F-4249-B287-97BD237BE3B3}" type="presParOf" srcId="{002B02F6-63D9-FB4D-972F-1C4BE8898269}" destId="{E9E27695-B06D-F342-9CB5-685BFBCE2A82}" srcOrd="2" destOrd="0" presId="urn:microsoft.com/office/officeart/2005/8/layout/vList5"/>
    <dgm:cxn modelId="{1F0C3BB2-4365-7D41-A7A7-220CFB356385}" type="presParOf" srcId="{E9E27695-B06D-F342-9CB5-685BFBCE2A82}" destId="{C0216B1D-4BAA-844C-B563-C5A63AB64282}" srcOrd="0" destOrd="0" presId="urn:microsoft.com/office/officeart/2005/8/layout/vList5"/>
    <dgm:cxn modelId="{5ECA059D-F8A7-4647-A4C1-93B75396B5CB}" type="presParOf" srcId="{E9E27695-B06D-F342-9CB5-685BFBCE2A82}" destId="{F7FE94D0-ECF5-D64F-8A96-AA1EEDA4E31F}" srcOrd="1" destOrd="0" presId="urn:microsoft.com/office/officeart/2005/8/layout/vList5"/>
    <dgm:cxn modelId="{6AA10660-A5EE-BB42-98AC-6547876588FF}" type="presParOf" srcId="{002B02F6-63D9-FB4D-972F-1C4BE8898269}" destId="{0BD0346F-9443-1540-9231-6489BD88A1F4}" srcOrd="3" destOrd="0" presId="urn:microsoft.com/office/officeart/2005/8/layout/vList5"/>
    <dgm:cxn modelId="{6D3FC629-03E7-CA49-9262-33FDC0392E1A}" type="presParOf" srcId="{002B02F6-63D9-FB4D-972F-1C4BE8898269}" destId="{94C9FC1B-B3A0-2C44-A8C4-8DA5A303F8EF}" srcOrd="4" destOrd="0" presId="urn:microsoft.com/office/officeart/2005/8/layout/vList5"/>
    <dgm:cxn modelId="{4CB1A2EE-95C4-CC4E-8FB2-B11ABFDED3B3}" type="presParOf" srcId="{94C9FC1B-B3A0-2C44-A8C4-8DA5A303F8EF}" destId="{1F7A99DE-54A5-7241-83C2-B29FB10564CC}" srcOrd="0" destOrd="0" presId="urn:microsoft.com/office/officeart/2005/8/layout/vList5"/>
    <dgm:cxn modelId="{630722F8-672B-9F4B-B81A-9C0969949FAE}" type="presParOf" srcId="{94C9FC1B-B3A0-2C44-A8C4-8DA5A303F8EF}" destId="{423F206F-0152-4F43-83BA-AB9340561510}" srcOrd="1" destOrd="0" presId="urn:microsoft.com/office/officeart/2005/8/layout/vList5"/>
    <dgm:cxn modelId="{91FB94D6-4374-1647-B327-E0A3E20E3364}" type="presParOf" srcId="{002B02F6-63D9-FB4D-972F-1C4BE8898269}" destId="{3624D85D-6AA5-6E42-B5DE-72A1A97DB389}" srcOrd="5" destOrd="0" presId="urn:microsoft.com/office/officeart/2005/8/layout/vList5"/>
    <dgm:cxn modelId="{BD01EC9B-B944-2C4D-B208-0A2FA5082E51}" type="presParOf" srcId="{002B02F6-63D9-FB4D-972F-1C4BE8898269}" destId="{C045E8B8-E145-E64D-AAE9-D61600D46AF3}" srcOrd="6" destOrd="0" presId="urn:microsoft.com/office/officeart/2005/8/layout/vList5"/>
    <dgm:cxn modelId="{85511B73-4B51-784A-95F2-65710C64C213}" type="presParOf" srcId="{C045E8B8-E145-E64D-AAE9-D61600D46AF3}" destId="{F57A5DAF-C8C9-8749-8F47-F34F5EB8DCF9}" srcOrd="0" destOrd="0" presId="urn:microsoft.com/office/officeart/2005/8/layout/vList5"/>
    <dgm:cxn modelId="{E6D7B171-35EC-6E49-B346-B51D1C1B18DE}" type="presParOf" srcId="{C045E8B8-E145-E64D-AAE9-D61600D46AF3}" destId="{1F3C6F51-17F9-C142-9F93-745275D09F31}" srcOrd="1" destOrd="0" presId="urn:microsoft.com/office/officeart/2005/8/layout/vList5"/>
    <dgm:cxn modelId="{5E59C848-01BB-CD4E-BDC6-A46463AD8D82}" type="presParOf" srcId="{002B02F6-63D9-FB4D-972F-1C4BE8898269}" destId="{7C1C54D4-6CF2-E44B-8405-FEF2131C522C}" srcOrd="7" destOrd="0" presId="urn:microsoft.com/office/officeart/2005/8/layout/vList5"/>
    <dgm:cxn modelId="{1B2E1C63-12DE-2F47-A9FF-9DFD1620569A}" type="presParOf" srcId="{002B02F6-63D9-FB4D-972F-1C4BE8898269}" destId="{351477C1-54FE-4F4E-8D4F-412012B78E59}" srcOrd="8" destOrd="0" presId="urn:microsoft.com/office/officeart/2005/8/layout/vList5"/>
    <dgm:cxn modelId="{1054DF95-42FF-D045-BBB9-C2C5DCF9AEB6}" type="presParOf" srcId="{351477C1-54FE-4F4E-8D4F-412012B78E59}" destId="{0A7ECEB3-66B9-2649-B0B9-934DEC992A10}" srcOrd="0" destOrd="0" presId="urn:microsoft.com/office/officeart/2005/8/layout/vList5"/>
    <dgm:cxn modelId="{A579C1E8-E776-9A4C-960A-077BFD29E0A0}" type="presParOf" srcId="{351477C1-54FE-4F4E-8D4F-412012B78E59}" destId="{B9E7DFAD-E565-A54C-8C9A-80F668080711}" srcOrd="1" destOrd="0" presId="urn:microsoft.com/office/officeart/2005/8/layout/vList5"/>
    <dgm:cxn modelId="{FF8051A9-347D-B94C-A8E2-E30275FAFD22}" type="presParOf" srcId="{002B02F6-63D9-FB4D-972F-1C4BE8898269}" destId="{BFABDC88-EEED-1B4E-9B78-8DF46BD7A0E1}" srcOrd="9" destOrd="0" presId="urn:microsoft.com/office/officeart/2005/8/layout/vList5"/>
    <dgm:cxn modelId="{EFEBD06E-ECFD-F145-B5A3-9FF66218BAE1}" type="presParOf" srcId="{002B02F6-63D9-FB4D-972F-1C4BE8898269}" destId="{4E44274B-7CA2-E042-B3AF-52917CD04501}" srcOrd="10" destOrd="0" presId="urn:microsoft.com/office/officeart/2005/8/layout/vList5"/>
    <dgm:cxn modelId="{09A3F9C0-A1D7-0D4D-88D3-EA2070E41C4F}" type="presParOf" srcId="{4E44274B-7CA2-E042-B3AF-52917CD04501}" destId="{56D05056-A0DA-1E48-A28F-E57324AE6AE1}" srcOrd="0" destOrd="0" presId="urn:microsoft.com/office/officeart/2005/8/layout/vList5"/>
    <dgm:cxn modelId="{9CBCDADA-08E7-AE46-92F8-E2956786AAAC}" type="presParOf" srcId="{4E44274B-7CA2-E042-B3AF-52917CD04501}" destId="{2A4FA114-81E5-DB4F-9550-D2AAF6E1EEEF}" srcOrd="1" destOrd="0" presId="urn:microsoft.com/office/officeart/2005/8/layout/vList5"/>
    <dgm:cxn modelId="{E4BE5D56-F0FC-744C-89B1-18AE4D9D86CB}" type="presParOf" srcId="{002B02F6-63D9-FB4D-972F-1C4BE8898269}" destId="{433DDABA-3EA6-7E45-96B0-A54122739F8F}" srcOrd="11" destOrd="0" presId="urn:microsoft.com/office/officeart/2005/8/layout/vList5"/>
    <dgm:cxn modelId="{4003D9AA-13C6-0443-9F8F-2CB1DF6C8A45}" type="presParOf" srcId="{002B02F6-63D9-FB4D-972F-1C4BE8898269}" destId="{7BB20FE1-1B09-F843-9D9C-406D9FBC456F}" srcOrd="12" destOrd="0" presId="urn:microsoft.com/office/officeart/2005/8/layout/vList5"/>
    <dgm:cxn modelId="{0C09F4B8-6C17-AA43-A1A3-E5EAA9BF7900}" type="presParOf" srcId="{7BB20FE1-1B09-F843-9D9C-406D9FBC456F}" destId="{F5E4D860-C384-4E44-A4EF-15EC51D5EDAC}" srcOrd="0" destOrd="0" presId="urn:microsoft.com/office/officeart/2005/8/layout/vList5"/>
    <dgm:cxn modelId="{1B61BD4B-057A-384D-B1BB-DE0CA7C4C960}" type="presParOf" srcId="{7BB20FE1-1B09-F843-9D9C-406D9FBC456F}" destId="{94F75B30-6056-9347-B05E-5BFBC2259408}" srcOrd="1" destOrd="0" presId="urn:microsoft.com/office/officeart/2005/8/layout/vList5"/>
    <dgm:cxn modelId="{3BB00F38-80A6-1045-9721-E852F0D705A5}" type="presParOf" srcId="{002B02F6-63D9-FB4D-972F-1C4BE8898269}" destId="{CD389479-DF08-B140-BD10-3DAAEE0CAA08}" srcOrd="13" destOrd="0" presId="urn:microsoft.com/office/officeart/2005/8/layout/vList5"/>
    <dgm:cxn modelId="{1DED9B0D-0611-BD40-A4A3-CDA07DD03D13}" type="presParOf" srcId="{002B02F6-63D9-FB4D-972F-1C4BE8898269}" destId="{2A0574D8-5519-FA4D-96C4-382C6D2C50CA}" srcOrd="14" destOrd="0" presId="urn:microsoft.com/office/officeart/2005/8/layout/vList5"/>
    <dgm:cxn modelId="{7EBB1CC1-3BF4-704C-9ECD-BBDD39DBC643}" type="presParOf" srcId="{2A0574D8-5519-FA4D-96C4-382C6D2C50CA}" destId="{FCFD2E1C-37BB-C846-8CB4-326B5F2B7BEB}" srcOrd="0" destOrd="0" presId="urn:microsoft.com/office/officeart/2005/8/layout/vList5"/>
    <dgm:cxn modelId="{E4BC26B1-1110-B344-8F39-3649C87DB346}" type="presParOf" srcId="{2A0574D8-5519-FA4D-96C4-382C6D2C50CA}" destId="{5D9C216A-EF62-7343-B32B-1804D1173C00}" srcOrd="1" destOrd="0" presId="urn:microsoft.com/office/officeart/2005/8/layout/vList5"/>
    <dgm:cxn modelId="{3F32CFBA-5C1B-8143-8106-67C2D4E4CAD5}" type="presParOf" srcId="{002B02F6-63D9-FB4D-972F-1C4BE8898269}" destId="{47EB4942-9481-6240-9998-4477045340F1}" srcOrd="15" destOrd="0" presId="urn:microsoft.com/office/officeart/2005/8/layout/vList5"/>
    <dgm:cxn modelId="{AD7DDBBA-86A0-8641-9476-6D577B3DA333}" type="presParOf" srcId="{002B02F6-63D9-FB4D-972F-1C4BE8898269}" destId="{C7C64D4E-1C7C-8442-BEA0-A51C1DA25D0D}" srcOrd="16" destOrd="0" presId="urn:microsoft.com/office/officeart/2005/8/layout/vList5"/>
    <dgm:cxn modelId="{10318C72-B9A3-2D43-94C7-6C44A52C9E77}" type="presParOf" srcId="{C7C64D4E-1C7C-8442-BEA0-A51C1DA25D0D}" destId="{D52915D2-1E1D-FA40-A15E-4DD8164A21C6}" srcOrd="0" destOrd="0" presId="urn:microsoft.com/office/officeart/2005/8/layout/vList5"/>
    <dgm:cxn modelId="{63F872C5-1E13-0A43-A92F-A6ADF1FF1512}" type="presParOf" srcId="{C7C64D4E-1C7C-8442-BEA0-A51C1DA25D0D}" destId="{69A540DD-F21C-5444-B7B8-2793DD2657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26EC49-6849-F946-A0B8-AD480973319E}" type="doc">
      <dgm:prSet loTypeId="urn:microsoft.com/office/officeart/2008/layout/LinedList" loCatId="list" qsTypeId="urn:microsoft.com/office/officeart/2005/8/quickstyle/simple1#129" qsCatId="simple" csTypeId="urn:microsoft.com/office/officeart/2005/8/colors/colorful1#12" csCatId="colorful" phldr="1"/>
      <dgm:spPr/>
      <dgm:t>
        <a:bodyPr/>
        <a:lstStyle/>
        <a:p>
          <a:endParaRPr lang="zh-CN" altLang="en-US"/>
        </a:p>
      </dgm:t>
    </dgm:pt>
    <dgm:pt modelId="{E9CB9318-36F5-8948-A1A9-CB607CC83EFD}">
      <dgm:prSet phldrT="[文本]"/>
      <dgm:spPr/>
      <dgm:t>
        <a:bodyPr/>
        <a:lstStyle/>
        <a:p>
          <a:r>
            <a:rPr lang="zh-CN" altLang="en-US" dirty="0"/>
            <a:t>含氧盐是含有金属阳离子和含氧酸根结合而成的化合物。</a:t>
          </a:r>
        </a:p>
      </dgm:t>
    </dgm:pt>
    <dgm:pt modelId="{00B62C42-EE5F-4144-B537-DA063FE7F02E}" type="parTrans" cxnId="{A85E28A6-04F1-704E-9B66-4B7272A53C8C}">
      <dgm:prSet/>
      <dgm:spPr/>
      <dgm:t>
        <a:bodyPr/>
        <a:lstStyle/>
        <a:p>
          <a:endParaRPr lang="zh-CN" altLang="en-US"/>
        </a:p>
      </dgm:t>
    </dgm:pt>
    <dgm:pt modelId="{3AFF9EA1-63C4-7C44-BD1D-3B0E43FF8A35}" type="sibTrans" cxnId="{A85E28A6-04F1-704E-9B66-4B7272A53C8C}">
      <dgm:prSet/>
      <dgm:spPr/>
      <dgm:t>
        <a:bodyPr/>
        <a:lstStyle/>
        <a:p>
          <a:endParaRPr lang="zh-CN" altLang="en-US"/>
        </a:p>
      </dgm:t>
    </dgm:pt>
    <dgm:pt modelId="{D3F3AE7C-2BB0-8049-A3EF-AD237A53BFC7}">
      <dgm:prSet phldrT="[文本]"/>
      <dgm:spPr/>
      <dgm:t>
        <a:bodyPr/>
        <a:lstStyle/>
        <a:p>
          <a:r>
            <a:rPr lang="zh-CN" altLang="en-US" dirty="0"/>
            <a:t>含氧盐根据酸根离子近一步划分为硅酸盐、碳酸盐、硫酸盐、硝酸盐、磷酸盐、硼酸盐、钨酸盐等</a:t>
          </a:r>
        </a:p>
      </dgm:t>
    </dgm:pt>
    <dgm:pt modelId="{00F7DB6A-AE68-A141-B273-560D4EB469CC}" type="parTrans" cxnId="{F6195C8C-3A07-C74C-A7BF-F7D7C3D042B4}">
      <dgm:prSet/>
      <dgm:spPr/>
      <dgm:t>
        <a:bodyPr/>
        <a:lstStyle/>
        <a:p>
          <a:endParaRPr lang="zh-CN" altLang="en-US"/>
        </a:p>
      </dgm:t>
    </dgm:pt>
    <dgm:pt modelId="{1AAE7A24-479D-794C-B0D4-6958C8DCE113}" type="sibTrans" cxnId="{F6195C8C-3A07-C74C-A7BF-F7D7C3D042B4}">
      <dgm:prSet/>
      <dgm:spPr/>
      <dgm:t>
        <a:bodyPr/>
        <a:lstStyle/>
        <a:p>
          <a:endParaRPr lang="zh-CN" altLang="en-US"/>
        </a:p>
      </dgm:t>
    </dgm:pt>
    <dgm:pt modelId="{0D645AD5-646A-EF4F-A366-6D4BAA62A3DF}">
      <dgm:prSet phldrT="[文本]"/>
      <dgm:spPr/>
      <dgm:t>
        <a:bodyPr/>
        <a:lstStyle/>
        <a:p>
          <a:r>
            <a:rPr lang="zh-CN" altLang="en-US" dirty="0"/>
            <a:t>最主要的是硅酸盐，是三大类岩石的主要造岩矿物，分布最广的有长石、普通辉石、普通角闪石、云母、橄榄石等。</a:t>
          </a:r>
        </a:p>
      </dgm:t>
    </dgm:pt>
    <dgm:pt modelId="{5B283BD3-C574-514E-AE06-13CFF06B7F1C}" type="parTrans" cxnId="{58DFEAF3-2F1C-494F-87F5-2B34342B267C}">
      <dgm:prSet/>
      <dgm:spPr/>
      <dgm:t>
        <a:bodyPr/>
        <a:lstStyle/>
        <a:p>
          <a:endParaRPr lang="zh-CN" altLang="en-US"/>
        </a:p>
      </dgm:t>
    </dgm:pt>
    <dgm:pt modelId="{8254F668-50E2-E942-B4C7-3FC705A8E78D}" type="sibTrans" cxnId="{58DFEAF3-2F1C-494F-87F5-2B34342B267C}">
      <dgm:prSet/>
      <dgm:spPr/>
      <dgm:t>
        <a:bodyPr/>
        <a:lstStyle/>
        <a:p>
          <a:endParaRPr lang="zh-CN" altLang="en-US"/>
        </a:p>
      </dgm:t>
    </dgm:pt>
    <dgm:pt modelId="{E9AAC065-CB2C-D245-BDBA-A48742C97B0D}">
      <dgm:prSet phldrT="[文本]"/>
      <dgm:spPr/>
      <dgm:t>
        <a:bodyPr/>
        <a:lstStyle/>
        <a:p>
          <a:r>
            <a:rPr lang="zh-CN" altLang="en-US" dirty="0"/>
            <a:t>碳酸谈分布最广的是方解石和白云母</a:t>
          </a:r>
        </a:p>
      </dgm:t>
    </dgm:pt>
    <dgm:pt modelId="{76C50FAF-78EF-9149-9441-9779BADA8F6D}" type="parTrans" cxnId="{2B665A77-8D87-DF43-84B4-B55825EFB6AF}">
      <dgm:prSet/>
      <dgm:spPr/>
      <dgm:t>
        <a:bodyPr/>
        <a:lstStyle/>
        <a:p>
          <a:endParaRPr lang="zh-CN" altLang="en-US"/>
        </a:p>
      </dgm:t>
    </dgm:pt>
    <dgm:pt modelId="{445A54AF-81FA-7E4C-9C92-8903EF48188D}" type="sibTrans" cxnId="{2B665A77-8D87-DF43-84B4-B55825EFB6AF}">
      <dgm:prSet/>
      <dgm:spPr/>
      <dgm:t>
        <a:bodyPr/>
        <a:lstStyle/>
        <a:p>
          <a:endParaRPr lang="zh-CN" altLang="en-US"/>
        </a:p>
      </dgm:t>
    </dgm:pt>
    <dgm:pt modelId="{E1B06208-C862-2A45-820D-DFC6A709F79D}">
      <dgm:prSet phldrT="[文本]"/>
      <dgm:spPr/>
      <dgm:t>
        <a:bodyPr/>
        <a:lstStyle/>
        <a:p>
          <a:r>
            <a:rPr lang="zh-CN" altLang="en-US" dirty="0"/>
            <a:t>硫酸盐矿物常见的有石膏、重晶石</a:t>
          </a:r>
        </a:p>
      </dgm:t>
    </dgm:pt>
    <dgm:pt modelId="{E21036F5-E6D7-4642-A0DF-35CC7868C4BF}" type="parTrans" cxnId="{ACE7CA79-5194-A64B-A021-46EEED2EE83D}">
      <dgm:prSet/>
      <dgm:spPr/>
      <dgm:t>
        <a:bodyPr/>
        <a:lstStyle/>
        <a:p>
          <a:endParaRPr lang="zh-CN" altLang="en-US"/>
        </a:p>
      </dgm:t>
    </dgm:pt>
    <dgm:pt modelId="{7022D433-059C-354F-A1A2-AA0E90FAF005}" type="sibTrans" cxnId="{ACE7CA79-5194-A64B-A021-46EEED2EE83D}">
      <dgm:prSet/>
      <dgm:spPr/>
      <dgm:t>
        <a:bodyPr/>
        <a:lstStyle/>
        <a:p>
          <a:endParaRPr lang="zh-CN" altLang="en-US"/>
        </a:p>
      </dgm:t>
    </dgm:pt>
    <dgm:pt modelId="{6E9289D3-8B13-C841-9E02-F4EB3418BB6B}">
      <dgm:prSet phldrT="[文本]"/>
      <dgm:spPr/>
      <dgm:t>
        <a:bodyPr/>
        <a:lstStyle/>
        <a:p>
          <a:r>
            <a:rPr lang="zh-CN" altLang="en-US" dirty="0"/>
            <a:t>硼酸盐矿物以硼砂为常见</a:t>
          </a:r>
        </a:p>
      </dgm:t>
    </dgm:pt>
    <dgm:pt modelId="{8BF9FA31-2C1D-E24B-8FDE-3766FC131777}" type="parTrans" cxnId="{8AB0D0AE-9830-E343-A3D1-8C69DD808409}">
      <dgm:prSet/>
      <dgm:spPr/>
      <dgm:t>
        <a:bodyPr/>
        <a:lstStyle/>
        <a:p>
          <a:endParaRPr lang="zh-CN" altLang="en-US"/>
        </a:p>
      </dgm:t>
    </dgm:pt>
    <dgm:pt modelId="{70B0B154-6061-B04A-8786-55FDF728BF5B}" type="sibTrans" cxnId="{8AB0D0AE-9830-E343-A3D1-8C69DD808409}">
      <dgm:prSet/>
      <dgm:spPr/>
      <dgm:t>
        <a:bodyPr/>
        <a:lstStyle/>
        <a:p>
          <a:endParaRPr lang="zh-CN" altLang="en-US"/>
        </a:p>
      </dgm:t>
    </dgm:pt>
    <dgm:pt modelId="{F8AD7765-C591-4A47-BB62-17786D466884}">
      <dgm:prSet phldrT="[文本]"/>
      <dgm:spPr/>
      <dgm:t>
        <a:bodyPr/>
        <a:lstStyle/>
        <a:p>
          <a:r>
            <a:rPr lang="zh-CN" altLang="en-US" dirty="0"/>
            <a:t>钨酸盐矿物以黑钨矿及白钨矿为常见</a:t>
          </a:r>
        </a:p>
      </dgm:t>
    </dgm:pt>
    <dgm:pt modelId="{725FA930-D64E-8B4A-A7E3-198551328D46}" type="parTrans" cxnId="{7ADB27DB-0CE6-964A-B2AA-C0011514712B}">
      <dgm:prSet/>
      <dgm:spPr/>
      <dgm:t>
        <a:bodyPr/>
        <a:lstStyle/>
        <a:p>
          <a:endParaRPr lang="zh-CN" altLang="en-US"/>
        </a:p>
      </dgm:t>
    </dgm:pt>
    <dgm:pt modelId="{6FB79914-9C78-764E-89B0-1F004A839389}" type="sibTrans" cxnId="{7ADB27DB-0CE6-964A-B2AA-C0011514712B}">
      <dgm:prSet/>
      <dgm:spPr/>
      <dgm:t>
        <a:bodyPr/>
        <a:lstStyle/>
        <a:p>
          <a:endParaRPr lang="zh-CN" altLang="en-US"/>
        </a:p>
      </dgm:t>
    </dgm:pt>
    <dgm:pt modelId="{692DBFDC-0F1B-AD47-AE18-59813BB28C46}" type="pres">
      <dgm:prSet presAssocID="{FA26EC49-6849-F946-A0B8-AD480973319E}" presName="vert0" presStyleCnt="0">
        <dgm:presLayoutVars>
          <dgm:dir/>
          <dgm:animOne val="branch"/>
          <dgm:animLvl val="lvl"/>
        </dgm:presLayoutVars>
      </dgm:prSet>
      <dgm:spPr/>
    </dgm:pt>
    <dgm:pt modelId="{E93596F9-B1B7-6F44-98E1-74CEAD290E1C}" type="pres">
      <dgm:prSet presAssocID="{E9CB9318-36F5-8948-A1A9-CB607CC83EFD}" presName="thickLine" presStyleLbl="alignNode1" presStyleIdx="0" presStyleCnt="7"/>
      <dgm:spPr/>
    </dgm:pt>
    <dgm:pt modelId="{0C98A29A-46D2-6045-8173-2C6522C1DEBC}" type="pres">
      <dgm:prSet presAssocID="{E9CB9318-36F5-8948-A1A9-CB607CC83EFD}" presName="horz1" presStyleCnt="0"/>
      <dgm:spPr/>
    </dgm:pt>
    <dgm:pt modelId="{C65FF00E-F8B7-5D42-BB27-01CF2334057A}" type="pres">
      <dgm:prSet presAssocID="{E9CB9318-36F5-8948-A1A9-CB607CC83EFD}" presName="tx1" presStyleLbl="revTx" presStyleIdx="0" presStyleCnt="7"/>
      <dgm:spPr/>
    </dgm:pt>
    <dgm:pt modelId="{DFB8829A-7298-A74E-9F17-A3288BCF0637}" type="pres">
      <dgm:prSet presAssocID="{E9CB9318-36F5-8948-A1A9-CB607CC83EFD}" presName="vert1" presStyleCnt="0"/>
      <dgm:spPr/>
    </dgm:pt>
    <dgm:pt modelId="{C0F029A5-F0BB-014B-8155-1416EA66C625}" type="pres">
      <dgm:prSet presAssocID="{D3F3AE7C-2BB0-8049-A3EF-AD237A53BFC7}" presName="thickLine" presStyleLbl="alignNode1" presStyleIdx="1" presStyleCnt="7"/>
      <dgm:spPr/>
    </dgm:pt>
    <dgm:pt modelId="{E4399748-A0E6-4344-8373-565F69302642}" type="pres">
      <dgm:prSet presAssocID="{D3F3AE7C-2BB0-8049-A3EF-AD237A53BFC7}" presName="horz1" presStyleCnt="0"/>
      <dgm:spPr/>
    </dgm:pt>
    <dgm:pt modelId="{9042FBE3-9DCA-3946-B075-98D2EEE45B4B}" type="pres">
      <dgm:prSet presAssocID="{D3F3AE7C-2BB0-8049-A3EF-AD237A53BFC7}" presName="tx1" presStyleLbl="revTx" presStyleIdx="1" presStyleCnt="7"/>
      <dgm:spPr/>
    </dgm:pt>
    <dgm:pt modelId="{D9DA3556-1C43-784D-951F-D885648DC5E0}" type="pres">
      <dgm:prSet presAssocID="{D3F3AE7C-2BB0-8049-A3EF-AD237A53BFC7}" presName="vert1" presStyleCnt="0"/>
      <dgm:spPr/>
    </dgm:pt>
    <dgm:pt modelId="{3218283A-3659-0240-A0A9-40CB0EEEC655}" type="pres">
      <dgm:prSet presAssocID="{0D645AD5-646A-EF4F-A366-6D4BAA62A3DF}" presName="thickLine" presStyleLbl="alignNode1" presStyleIdx="2" presStyleCnt="7"/>
      <dgm:spPr/>
    </dgm:pt>
    <dgm:pt modelId="{85F90F40-3870-CB42-9798-3E277F76B3CF}" type="pres">
      <dgm:prSet presAssocID="{0D645AD5-646A-EF4F-A366-6D4BAA62A3DF}" presName="horz1" presStyleCnt="0"/>
      <dgm:spPr/>
    </dgm:pt>
    <dgm:pt modelId="{E2CD5618-7DD6-9C45-9EB4-5FCF8D5B3ED4}" type="pres">
      <dgm:prSet presAssocID="{0D645AD5-646A-EF4F-A366-6D4BAA62A3DF}" presName="tx1" presStyleLbl="revTx" presStyleIdx="2" presStyleCnt="7"/>
      <dgm:spPr/>
    </dgm:pt>
    <dgm:pt modelId="{B26DBFF8-7946-8541-9399-BBF8AFFAF3B7}" type="pres">
      <dgm:prSet presAssocID="{0D645AD5-646A-EF4F-A366-6D4BAA62A3DF}" presName="vert1" presStyleCnt="0"/>
      <dgm:spPr/>
    </dgm:pt>
    <dgm:pt modelId="{0EF751B3-4459-B54E-A74B-E8B499071409}" type="pres">
      <dgm:prSet presAssocID="{E9AAC065-CB2C-D245-BDBA-A48742C97B0D}" presName="thickLine" presStyleLbl="alignNode1" presStyleIdx="3" presStyleCnt="7"/>
      <dgm:spPr/>
    </dgm:pt>
    <dgm:pt modelId="{9162E157-5F26-844A-A682-DBEA4F39F197}" type="pres">
      <dgm:prSet presAssocID="{E9AAC065-CB2C-D245-BDBA-A48742C97B0D}" presName="horz1" presStyleCnt="0"/>
      <dgm:spPr/>
    </dgm:pt>
    <dgm:pt modelId="{93C79036-646C-B048-82CF-45CCFEB68ED8}" type="pres">
      <dgm:prSet presAssocID="{E9AAC065-CB2C-D245-BDBA-A48742C97B0D}" presName="tx1" presStyleLbl="revTx" presStyleIdx="3" presStyleCnt="7"/>
      <dgm:spPr/>
    </dgm:pt>
    <dgm:pt modelId="{0594EBF3-CAA8-EE46-997F-C14CC520E820}" type="pres">
      <dgm:prSet presAssocID="{E9AAC065-CB2C-D245-BDBA-A48742C97B0D}" presName="vert1" presStyleCnt="0"/>
      <dgm:spPr/>
    </dgm:pt>
    <dgm:pt modelId="{FD47854D-FD8F-B041-9C15-F3C7DE3E10AB}" type="pres">
      <dgm:prSet presAssocID="{E1B06208-C862-2A45-820D-DFC6A709F79D}" presName="thickLine" presStyleLbl="alignNode1" presStyleIdx="4" presStyleCnt="7"/>
      <dgm:spPr/>
    </dgm:pt>
    <dgm:pt modelId="{08231CE6-ABAA-FF47-8044-048B2F0B944C}" type="pres">
      <dgm:prSet presAssocID="{E1B06208-C862-2A45-820D-DFC6A709F79D}" presName="horz1" presStyleCnt="0"/>
      <dgm:spPr/>
    </dgm:pt>
    <dgm:pt modelId="{F726DCBC-05D1-194A-BE7D-9A7FCE3524DD}" type="pres">
      <dgm:prSet presAssocID="{E1B06208-C862-2A45-820D-DFC6A709F79D}" presName="tx1" presStyleLbl="revTx" presStyleIdx="4" presStyleCnt="7"/>
      <dgm:spPr/>
    </dgm:pt>
    <dgm:pt modelId="{9F721DCC-78E5-7F4F-9F63-87CBD1E8F1C3}" type="pres">
      <dgm:prSet presAssocID="{E1B06208-C862-2A45-820D-DFC6A709F79D}" presName="vert1" presStyleCnt="0"/>
      <dgm:spPr/>
    </dgm:pt>
    <dgm:pt modelId="{F9C91D2B-39AC-8646-978A-F3791F74DD6A}" type="pres">
      <dgm:prSet presAssocID="{6E9289D3-8B13-C841-9E02-F4EB3418BB6B}" presName="thickLine" presStyleLbl="alignNode1" presStyleIdx="5" presStyleCnt="7"/>
      <dgm:spPr/>
    </dgm:pt>
    <dgm:pt modelId="{3777C8A4-EC8B-2742-B2B3-F33A950F8DD8}" type="pres">
      <dgm:prSet presAssocID="{6E9289D3-8B13-C841-9E02-F4EB3418BB6B}" presName="horz1" presStyleCnt="0"/>
      <dgm:spPr/>
    </dgm:pt>
    <dgm:pt modelId="{6EEA7D34-3D1F-A948-9F0C-0BDB4748F120}" type="pres">
      <dgm:prSet presAssocID="{6E9289D3-8B13-C841-9E02-F4EB3418BB6B}" presName="tx1" presStyleLbl="revTx" presStyleIdx="5" presStyleCnt="7"/>
      <dgm:spPr/>
    </dgm:pt>
    <dgm:pt modelId="{A1CCDF31-BA4F-CF46-96DA-5D7016230050}" type="pres">
      <dgm:prSet presAssocID="{6E9289D3-8B13-C841-9E02-F4EB3418BB6B}" presName="vert1" presStyleCnt="0"/>
      <dgm:spPr/>
    </dgm:pt>
    <dgm:pt modelId="{8B7ECEC5-8374-7A44-B1F5-CFEF75A84047}" type="pres">
      <dgm:prSet presAssocID="{F8AD7765-C591-4A47-BB62-17786D466884}" presName="thickLine" presStyleLbl="alignNode1" presStyleIdx="6" presStyleCnt="7"/>
      <dgm:spPr/>
    </dgm:pt>
    <dgm:pt modelId="{9C7F55A9-5A24-B04E-80B6-EDA0D74C9D0D}" type="pres">
      <dgm:prSet presAssocID="{F8AD7765-C591-4A47-BB62-17786D466884}" presName="horz1" presStyleCnt="0"/>
      <dgm:spPr/>
    </dgm:pt>
    <dgm:pt modelId="{B7E75C4A-CC4D-934F-AC5C-8182E32FB156}" type="pres">
      <dgm:prSet presAssocID="{F8AD7765-C591-4A47-BB62-17786D466884}" presName="tx1" presStyleLbl="revTx" presStyleIdx="6" presStyleCnt="7"/>
      <dgm:spPr/>
    </dgm:pt>
    <dgm:pt modelId="{67407083-44D5-B84E-B2EF-32E4E37D4A3F}" type="pres">
      <dgm:prSet presAssocID="{F8AD7765-C591-4A47-BB62-17786D466884}" presName="vert1" presStyleCnt="0"/>
      <dgm:spPr/>
    </dgm:pt>
  </dgm:ptLst>
  <dgm:cxnLst>
    <dgm:cxn modelId="{D0E7E102-3708-174B-8030-EB0DA8B5AB9C}" type="presOf" srcId="{D3F3AE7C-2BB0-8049-A3EF-AD237A53BFC7}" destId="{9042FBE3-9DCA-3946-B075-98D2EEE45B4B}" srcOrd="0" destOrd="0" presId="urn:microsoft.com/office/officeart/2008/layout/LinedList"/>
    <dgm:cxn modelId="{6CDCE804-F7DA-664B-842C-C5005C636665}" type="presOf" srcId="{FA26EC49-6849-F946-A0B8-AD480973319E}" destId="{692DBFDC-0F1B-AD47-AE18-59813BB28C46}" srcOrd="0" destOrd="0" presId="urn:microsoft.com/office/officeart/2008/layout/LinedList"/>
    <dgm:cxn modelId="{B0095D31-6D88-6441-AD99-995090E6A43A}" type="presOf" srcId="{E9AAC065-CB2C-D245-BDBA-A48742C97B0D}" destId="{93C79036-646C-B048-82CF-45CCFEB68ED8}" srcOrd="0" destOrd="0" presId="urn:microsoft.com/office/officeart/2008/layout/LinedList"/>
    <dgm:cxn modelId="{3464C94E-D231-3441-A3C9-D14637D12409}" type="presOf" srcId="{F8AD7765-C591-4A47-BB62-17786D466884}" destId="{B7E75C4A-CC4D-934F-AC5C-8182E32FB156}" srcOrd="0" destOrd="0" presId="urn:microsoft.com/office/officeart/2008/layout/LinedList"/>
    <dgm:cxn modelId="{C884C86B-A830-4B4C-83AE-B150676D6751}" type="presOf" srcId="{E1B06208-C862-2A45-820D-DFC6A709F79D}" destId="{F726DCBC-05D1-194A-BE7D-9A7FCE3524DD}" srcOrd="0" destOrd="0" presId="urn:microsoft.com/office/officeart/2008/layout/LinedList"/>
    <dgm:cxn modelId="{2B665A77-8D87-DF43-84B4-B55825EFB6AF}" srcId="{FA26EC49-6849-F946-A0B8-AD480973319E}" destId="{E9AAC065-CB2C-D245-BDBA-A48742C97B0D}" srcOrd="3" destOrd="0" parTransId="{76C50FAF-78EF-9149-9441-9779BADA8F6D}" sibTransId="{445A54AF-81FA-7E4C-9C92-8903EF48188D}"/>
    <dgm:cxn modelId="{ACE7CA79-5194-A64B-A021-46EEED2EE83D}" srcId="{FA26EC49-6849-F946-A0B8-AD480973319E}" destId="{E1B06208-C862-2A45-820D-DFC6A709F79D}" srcOrd="4" destOrd="0" parTransId="{E21036F5-E6D7-4642-A0DF-35CC7868C4BF}" sibTransId="{7022D433-059C-354F-A1A2-AA0E90FAF005}"/>
    <dgm:cxn modelId="{F6195C8C-3A07-C74C-A7BF-F7D7C3D042B4}" srcId="{FA26EC49-6849-F946-A0B8-AD480973319E}" destId="{D3F3AE7C-2BB0-8049-A3EF-AD237A53BFC7}" srcOrd="1" destOrd="0" parTransId="{00F7DB6A-AE68-A141-B273-560D4EB469CC}" sibTransId="{1AAE7A24-479D-794C-B0D4-6958C8DCE113}"/>
    <dgm:cxn modelId="{D3281CA0-9089-1348-9A67-C1E61E977911}" type="presOf" srcId="{E9CB9318-36F5-8948-A1A9-CB607CC83EFD}" destId="{C65FF00E-F8B7-5D42-BB27-01CF2334057A}" srcOrd="0" destOrd="0" presId="urn:microsoft.com/office/officeart/2008/layout/LinedList"/>
    <dgm:cxn modelId="{A85E28A6-04F1-704E-9B66-4B7272A53C8C}" srcId="{FA26EC49-6849-F946-A0B8-AD480973319E}" destId="{E9CB9318-36F5-8948-A1A9-CB607CC83EFD}" srcOrd="0" destOrd="0" parTransId="{00B62C42-EE5F-4144-B537-DA063FE7F02E}" sibTransId="{3AFF9EA1-63C4-7C44-BD1D-3B0E43FF8A35}"/>
    <dgm:cxn modelId="{8AB0D0AE-9830-E343-A3D1-8C69DD808409}" srcId="{FA26EC49-6849-F946-A0B8-AD480973319E}" destId="{6E9289D3-8B13-C841-9E02-F4EB3418BB6B}" srcOrd="5" destOrd="0" parTransId="{8BF9FA31-2C1D-E24B-8FDE-3766FC131777}" sibTransId="{70B0B154-6061-B04A-8786-55FDF728BF5B}"/>
    <dgm:cxn modelId="{6E1D9EB2-C3D2-0B4F-81EF-A401B840E2EC}" type="presOf" srcId="{6E9289D3-8B13-C841-9E02-F4EB3418BB6B}" destId="{6EEA7D34-3D1F-A948-9F0C-0BDB4748F120}" srcOrd="0" destOrd="0" presId="urn:microsoft.com/office/officeart/2008/layout/LinedList"/>
    <dgm:cxn modelId="{BB8365BB-D8D1-7744-A303-0288836C6D2A}" type="presOf" srcId="{0D645AD5-646A-EF4F-A366-6D4BAA62A3DF}" destId="{E2CD5618-7DD6-9C45-9EB4-5FCF8D5B3ED4}" srcOrd="0" destOrd="0" presId="urn:microsoft.com/office/officeart/2008/layout/LinedList"/>
    <dgm:cxn modelId="{7ADB27DB-0CE6-964A-B2AA-C0011514712B}" srcId="{FA26EC49-6849-F946-A0B8-AD480973319E}" destId="{F8AD7765-C591-4A47-BB62-17786D466884}" srcOrd="6" destOrd="0" parTransId="{725FA930-D64E-8B4A-A7E3-198551328D46}" sibTransId="{6FB79914-9C78-764E-89B0-1F004A839389}"/>
    <dgm:cxn modelId="{58DFEAF3-2F1C-494F-87F5-2B34342B267C}" srcId="{FA26EC49-6849-F946-A0B8-AD480973319E}" destId="{0D645AD5-646A-EF4F-A366-6D4BAA62A3DF}" srcOrd="2" destOrd="0" parTransId="{5B283BD3-C574-514E-AE06-13CFF06B7F1C}" sibTransId="{8254F668-50E2-E942-B4C7-3FC705A8E78D}"/>
    <dgm:cxn modelId="{E5B3ED0E-87E3-D048-8E05-68409958008A}" type="presParOf" srcId="{692DBFDC-0F1B-AD47-AE18-59813BB28C46}" destId="{E93596F9-B1B7-6F44-98E1-74CEAD290E1C}" srcOrd="0" destOrd="0" presId="urn:microsoft.com/office/officeart/2008/layout/LinedList"/>
    <dgm:cxn modelId="{0B2CBBCF-7C17-1049-9A24-6CDA78242521}" type="presParOf" srcId="{692DBFDC-0F1B-AD47-AE18-59813BB28C46}" destId="{0C98A29A-46D2-6045-8173-2C6522C1DEBC}" srcOrd="1" destOrd="0" presId="urn:microsoft.com/office/officeart/2008/layout/LinedList"/>
    <dgm:cxn modelId="{81DA5807-C4CE-284F-8DAE-87C9F9F2EE6B}" type="presParOf" srcId="{0C98A29A-46D2-6045-8173-2C6522C1DEBC}" destId="{C65FF00E-F8B7-5D42-BB27-01CF2334057A}" srcOrd="0" destOrd="0" presId="urn:microsoft.com/office/officeart/2008/layout/LinedList"/>
    <dgm:cxn modelId="{A3128CE9-8ED0-9146-8315-FDFD6590361D}" type="presParOf" srcId="{0C98A29A-46D2-6045-8173-2C6522C1DEBC}" destId="{DFB8829A-7298-A74E-9F17-A3288BCF0637}" srcOrd="1" destOrd="0" presId="urn:microsoft.com/office/officeart/2008/layout/LinedList"/>
    <dgm:cxn modelId="{9DC0F5E6-3C10-B048-8AAC-D60416A956E3}" type="presParOf" srcId="{692DBFDC-0F1B-AD47-AE18-59813BB28C46}" destId="{C0F029A5-F0BB-014B-8155-1416EA66C625}" srcOrd="2" destOrd="0" presId="urn:microsoft.com/office/officeart/2008/layout/LinedList"/>
    <dgm:cxn modelId="{9A276D7C-5C00-164B-A6A0-D8393259BAD8}" type="presParOf" srcId="{692DBFDC-0F1B-AD47-AE18-59813BB28C46}" destId="{E4399748-A0E6-4344-8373-565F69302642}" srcOrd="3" destOrd="0" presId="urn:microsoft.com/office/officeart/2008/layout/LinedList"/>
    <dgm:cxn modelId="{AC7078B5-B2B1-7A4C-88E7-687F5427B52B}" type="presParOf" srcId="{E4399748-A0E6-4344-8373-565F69302642}" destId="{9042FBE3-9DCA-3946-B075-98D2EEE45B4B}" srcOrd="0" destOrd="0" presId="urn:microsoft.com/office/officeart/2008/layout/LinedList"/>
    <dgm:cxn modelId="{F34675F8-7455-7748-831B-007DFFF95EE9}" type="presParOf" srcId="{E4399748-A0E6-4344-8373-565F69302642}" destId="{D9DA3556-1C43-784D-951F-D885648DC5E0}" srcOrd="1" destOrd="0" presId="urn:microsoft.com/office/officeart/2008/layout/LinedList"/>
    <dgm:cxn modelId="{66A7C611-19B8-3342-AC9E-F8CA8800589F}" type="presParOf" srcId="{692DBFDC-0F1B-AD47-AE18-59813BB28C46}" destId="{3218283A-3659-0240-A0A9-40CB0EEEC655}" srcOrd="4" destOrd="0" presId="urn:microsoft.com/office/officeart/2008/layout/LinedList"/>
    <dgm:cxn modelId="{57BEC5DF-0136-C143-BA60-6949862E658A}" type="presParOf" srcId="{692DBFDC-0F1B-AD47-AE18-59813BB28C46}" destId="{85F90F40-3870-CB42-9798-3E277F76B3CF}" srcOrd="5" destOrd="0" presId="urn:microsoft.com/office/officeart/2008/layout/LinedList"/>
    <dgm:cxn modelId="{FD6BF4AD-828B-E542-AE0D-ECC351610CF4}" type="presParOf" srcId="{85F90F40-3870-CB42-9798-3E277F76B3CF}" destId="{E2CD5618-7DD6-9C45-9EB4-5FCF8D5B3ED4}" srcOrd="0" destOrd="0" presId="urn:microsoft.com/office/officeart/2008/layout/LinedList"/>
    <dgm:cxn modelId="{E5034AA2-10EF-0B43-91C6-E61E874663E1}" type="presParOf" srcId="{85F90F40-3870-CB42-9798-3E277F76B3CF}" destId="{B26DBFF8-7946-8541-9399-BBF8AFFAF3B7}" srcOrd="1" destOrd="0" presId="urn:microsoft.com/office/officeart/2008/layout/LinedList"/>
    <dgm:cxn modelId="{52ED3F5F-EDD0-4A4B-9AB2-0A8A6DC564B8}" type="presParOf" srcId="{692DBFDC-0F1B-AD47-AE18-59813BB28C46}" destId="{0EF751B3-4459-B54E-A74B-E8B499071409}" srcOrd="6" destOrd="0" presId="urn:microsoft.com/office/officeart/2008/layout/LinedList"/>
    <dgm:cxn modelId="{C2F27244-E985-CF4D-B8F5-173CE2E16306}" type="presParOf" srcId="{692DBFDC-0F1B-AD47-AE18-59813BB28C46}" destId="{9162E157-5F26-844A-A682-DBEA4F39F197}" srcOrd="7" destOrd="0" presId="urn:microsoft.com/office/officeart/2008/layout/LinedList"/>
    <dgm:cxn modelId="{73ECB76F-12F1-5B46-A830-2E54B41A6DCF}" type="presParOf" srcId="{9162E157-5F26-844A-A682-DBEA4F39F197}" destId="{93C79036-646C-B048-82CF-45CCFEB68ED8}" srcOrd="0" destOrd="0" presId="urn:microsoft.com/office/officeart/2008/layout/LinedList"/>
    <dgm:cxn modelId="{0E64DAFA-5926-C94D-8DA5-3641C56C5F2F}" type="presParOf" srcId="{9162E157-5F26-844A-A682-DBEA4F39F197}" destId="{0594EBF3-CAA8-EE46-997F-C14CC520E820}" srcOrd="1" destOrd="0" presId="urn:microsoft.com/office/officeart/2008/layout/LinedList"/>
    <dgm:cxn modelId="{08672E79-454C-7B4C-B4E6-B1632A39B0D2}" type="presParOf" srcId="{692DBFDC-0F1B-AD47-AE18-59813BB28C46}" destId="{FD47854D-FD8F-B041-9C15-F3C7DE3E10AB}" srcOrd="8" destOrd="0" presId="urn:microsoft.com/office/officeart/2008/layout/LinedList"/>
    <dgm:cxn modelId="{A1FF1B93-015C-5640-ACDB-AC9B8D0A8F31}" type="presParOf" srcId="{692DBFDC-0F1B-AD47-AE18-59813BB28C46}" destId="{08231CE6-ABAA-FF47-8044-048B2F0B944C}" srcOrd="9" destOrd="0" presId="urn:microsoft.com/office/officeart/2008/layout/LinedList"/>
    <dgm:cxn modelId="{098EE25B-B8B3-BA4E-ABD3-94F871830D42}" type="presParOf" srcId="{08231CE6-ABAA-FF47-8044-048B2F0B944C}" destId="{F726DCBC-05D1-194A-BE7D-9A7FCE3524DD}" srcOrd="0" destOrd="0" presId="urn:microsoft.com/office/officeart/2008/layout/LinedList"/>
    <dgm:cxn modelId="{49080691-F0B3-7843-A8D7-B2DCCC891F60}" type="presParOf" srcId="{08231CE6-ABAA-FF47-8044-048B2F0B944C}" destId="{9F721DCC-78E5-7F4F-9F63-87CBD1E8F1C3}" srcOrd="1" destOrd="0" presId="urn:microsoft.com/office/officeart/2008/layout/LinedList"/>
    <dgm:cxn modelId="{41A4A3EC-AF22-8C43-8D71-86B6CFD0B2CE}" type="presParOf" srcId="{692DBFDC-0F1B-AD47-AE18-59813BB28C46}" destId="{F9C91D2B-39AC-8646-978A-F3791F74DD6A}" srcOrd="10" destOrd="0" presId="urn:microsoft.com/office/officeart/2008/layout/LinedList"/>
    <dgm:cxn modelId="{3F69C7B8-E265-E049-93B6-6500C8F48550}" type="presParOf" srcId="{692DBFDC-0F1B-AD47-AE18-59813BB28C46}" destId="{3777C8A4-EC8B-2742-B2B3-F33A950F8DD8}" srcOrd="11" destOrd="0" presId="urn:microsoft.com/office/officeart/2008/layout/LinedList"/>
    <dgm:cxn modelId="{3AEC8E69-BB19-4248-B5A7-3FE62D117B9C}" type="presParOf" srcId="{3777C8A4-EC8B-2742-B2B3-F33A950F8DD8}" destId="{6EEA7D34-3D1F-A948-9F0C-0BDB4748F120}" srcOrd="0" destOrd="0" presId="urn:microsoft.com/office/officeart/2008/layout/LinedList"/>
    <dgm:cxn modelId="{DD248133-01E2-AE43-BBA3-D0A1B44B0C3A}" type="presParOf" srcId="{3777C8A4-EC8B-2742-B2B3-F33A950F8DD8}" destId="{A1CCDF31-BA4F-CF46-96DA-5D7016230050}" srcOrd="1" destOrd="0" presId="urn:microsoft.com/office/officeart/2008/layout/LinedList"/>
    <dgm:cxn modelId="{248E3D3C-8061-1B49-BCFC-DE290E91929C}" type="presParOf" srcId="{692DBFDC-0F1B-AD47-AE18-59813BB28C46}" destId="{8B7ECEC5-8374-7A44-B1F5-CFEF75A84047}" srcOrd="12" destOrd="0" presId="urn:microsoft.com/office/officeart/2008/layout/LinedList"/>
    <dgm:cxn modelId="{CF5E7887-AD60-B545-8A52-545D89ADF303}" type="presParOf" srcId="{692DBFDC-0F1B-AD47-AE18-59813BB28C46}" destId="{9C7F55A9-5A24-B04E-80B6-EDA0D74C9D0D}" srcOrd="13" destOrd="0" presId="urn:microsoft.com/office/officeart/2008/layout/LinedList"/>
    <dgm:cxn modelId="{3EB879C8-1039-6842-A8C2-A84B6DB060C6}" type="presParOf" srcId="{9C7F55A9-5A24-B04E-80B6-EDA0D74C9D0D}" destId="{B7E75C4A-CC4D-934F-AC5C-8182E32FB156}" srcOrd="0" destOrd="0" presId="urn:microsoft.com/office/officeart/2008/layout/LinedList"/>
    <dgm:cxn modelId="{03015C85-4F75-AE4D-9A71-44266810DA90}" type="presParOf" srcId="{9C7F55A9-5A24-B04E-80B6-EDA0D74C9D0D}" destId="{67407083-44D5-B84E-B2EF-32E4E37D4A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0C8FB9-734D-F744-9389-78ACD395FE8D}" type="doc">
      <dgm:prSet loTypeId="urn:microsoft.com/office/officeart/2005/8/layout/list1#57" loCatId="" qsTypeId="urn:microsoft.com/office/officeart/2005/8/quickstyle/simple1#130" qsCatId="simple" csTypeId="urn:microsoft.com/office/officeart/2005/8/colors/accent1_2#82" csCatId="accent1" phldr="1"/>
      <dgm:spPr/>
      <dgm:t>
        <a:bodyPr/>
        <a:lstStyle/>
        <a:p>
          <a:endParaRPr lang="zh-CN" altLang="en-US"/>
        </a:p>
      </dgm:t>
    </dgm:pt>
    <dgm:pt modelId="{B57AA176-69AF-834D-B94A-55F7DB5E58D7}">
      <dgm:prSet phldrT="[文本]"/>
      <dgm:spPr/>
      <dgm:t>
        <a:bodyPr/>
        <a:lstStyle/>
        <a:p>
          <a:r>
            <a:rPr lang="zh-CN" altLang="en-US" dirty="0"/>
            <a:t>卤化物矿物是金属离子与卤族阴离子花盒而成的矿物</a:t>
          </a:r>
        </a:p>
      </dgm:t>
    </dgm:pt>
    <dgm:pt modelId="{448F8699-1173-E441-8FBC-FD8DA87BAF65}" type="parTrans" cxnId="{BFD6F4AE-E198-0245-9523-C618360B981D}">
      <dgm:prSet/>
      <dgm:spPr/>
      <dgm:t>
        <a:bodyPr/>
        <a:lstStyle/>
        <a:p>
          <a:endParaRPr lang="zh-CN" altLang="en-US"/>
        </a:p>
      </dgm:t>
    </dgm:pt>
    <dgm:pt modelId="{435EFFFF-9BCA-EC43-BB49-99009C29446E}" type="sibTrans" cxnId="{BFD6F4AE-E198-0245-9523-C618360B981D}">
      <dgm:prSet/>
      <dgm:spPr/>
      <dgm:t>
        <a:bodyPr/>
        <a:lstStyle/>
        <a:p>
          <a:endParaRPr lang="zh-CN" altLang="en-US"/>
        </a:p>
      </dgm:t>
    </dgm:pt>
    <dgm:pt modelId="{1611EA7A-C51F-7142-9911-A81279EA6B92}">
      <dgm:prSet phldrT="[文本]"/>
      <dgm:spPr/>
      <dgm:t>
        <a:bodyPr/>
        <a:lstStyle/>
        <a:p>
          <a:r>
            <a:rPr lang="zh-CN" altLang="en-US" dirty="0"/>
            <a:t>萤石</a:t>
          </a:r>
          <a:r>
            <a:rPr lang="en-US" altLang="zh-CN" dirty="0" err="1"/>
            <a:t>CaF</a:t>
          </a:r>
          <a:endParaRPr lang="zh-CN" altLang="en-US" dirty="0"/>
        </a:p>
      </dgm:t>
    </dgm:pt>
    <dgm:pt modelId="{B7B7BAE1-5ABF-914E-8CA1-5E460A990BAB}" type="parTrans" cxnId="{CE722623-EB11-9244-8A75-880448098149}">
      <dgm:prSet/>
      <dgm:spPr/>
      <dgm:t>
        <a:bodyPr/>
        <a:lstStyle/>
        <a:p>
          <a:endParaRPr lang="zh-CN" altLang="en-US"/>
        </a:p>
      </dgm:t>
    </dgm:pt>
    <dgm:pt modelId="{E892CF1B-191C-CE4E-A063-E6BBDFC7A3D5}" type="sibTrans" cxnId="{CE722623-EB11-9244-8A75-880448098149}">
      <dgm:prSet/>
      <dgm:spPr/>
      <dgm:t>
        <a:bodyPr/>
        <a:lstStyle/>
        <a:p>
          <a:endParaRPr lang="zh-CN" altLang="en-US"/>
        </a:p>
      </dgm:t>
    </dgm:pt>
    <dgm:pt modelId="{5469382E-2018-564C-B737-1D210AC86160}">
      <dgm:prSet phldrT="[文本]"/>
      <dgm:spPr/>
      <dgm:t>
        <a:bodyPr/>
        <a:lstStyle/>
        <a:p>
          <a:r>
            <a:rPr lang="zh-CN" altLang="en-US" dirty="0"/>
            <a:t>食盐</a:t>
          </a:r>
          <a:r>
            <a:rPr lang="en-US" altLang="zh-CN" dirty="0"/>
            <a:t>NaCl</a:t>
          </a:r>
          <a:r>
            <a:rPr lang="zh-CN" altLang="en-US" dirty="0"/>
            <a:t>和钾盐</a:t>
          </a:r>
          <a:r>
            <a:rPr lang="en-US" altLang="zh-CN" dirty="0" err="1"/>
            <a:t>KCl</a:t>
          </a:r>
          <a:endParaRPr lang="zh-CN" altLang="en-US" dirty="0"/>
        </a:p>
      </dgm:t>
    </dgm:pt>
    <dgm:pt modelId="{91353F97-A887-AD4F-B6CC-229E8A5F43D8}" type="parTrans" cxnId="{CE0645BC-D47A-F547-AA42-A872BF6E3A89}">
      <dgm:prSet/>
      <dgm:spPr/>
      <dgm:t>
        <a:bodyPr/>
        <a:lstStyle/>
        <a:p>
          <a:endParaRPr lang="zh-CN" altLang="en-US"/>
        </a:p>
      </dgm:t>
    </dgm:pt>
    <dgm:pt modelId="{BDCA5E0E-3354-DF4D-AB8A-C2168226688E}" type="sibTrans" cxnId="{CE0645BC-D47A-F547-AA42-A872BF6E3A89}">
      <dgm:prSet/>
      <dgm:spPr/>
      <dgm:t>
        <a:bodyPr/>
        <a:lstStyle/>
        <a:p>
          <a:endParaRPr lang="zh-CN" altLang="en-US"/>
        </a:p>
      </dgm:t>
    </dgm:pt>
    <dgm:pt modelId="{982229C0-B424-B947-8E3B-1E033A0A8423}" type="pres">
      <dgm:prSet presAssocID="{DF0C8FB9-734D-F744-9389-78ACD395FE8D}" presName="linear" presStyleCnt="0">
        <dgm:presLayoutVars>
          <dgm:dir/>
          <dgm:animLvl val="lvl"/>
          <dgm:resizeHandles val="exact"/>
        </dgm:presLayoutVars>
      </dgm:prSet>
      <dgm:spPr/>
    </dgm:pt>
    <dgm:pt modelId="{9866F3A3-B80B-5D49-96E8-4547D4A7C5F1}" type="pres">
      <dgm:prSet presAssocID="{B57AA176-69AF-834D-B94A-55F7DB5E58D7}" presName="parentLin" presStyleCnt="0"/>
      <dgm:spPr/>
    </dgm:pt>
    <dgm:pt modelId="{EB27F2C2-7534-504A-A823-A0E95BBAFE5A}" type="pres">
      <dgm:prSet presAssocID="{B57AA176-69AF-834D-B94A-55F7DB5E58D7}" presName="parentLeftMargin" presStyleLbl="node1" presStyleIdx="0" presStyleCnt="3"/>
      <dgm:spPr/>
    </dgm:pt>
    <dgm:pt modelId="{00F458A8-160C-624A-98FF-F035BC9F7E4C}" type="pres">
      <dgm:prSet presAssocID="{B57AA176-69AF-834D-B94A-55F7DB5E58D7}" presName="parentText" presStyleLbl="node1" presStyleIdx="0" presStyleCnt="3">
        <dgm:presLayoutVars>
          <dgm:chMax val="0"/>
          <dgm:bulletEnabled val="1"/>
        </dgm:presLayoutVars>
      </dgm:prSet>
      <dgm:spPr/>
    </dgm:pt>
    <dgm:pt modelId="{2101AF2A-541E-514A-AF5A-A3E6D502E2F0}" type="pres">
      <dgm:prSet presAssocID="{B57AA176-69AF-834D-B94A-55F7DB5E58D7}" presName="negativeSpace" presStyleCnt="0"/>
      <dgm:spPr/>
    </dgm:pt>
    <dgm:pt modelId="{56E05439-2AA8-1C4E-9938-273EECDD1C71}" type="pres">
      <dgm:prSet presAssocID="{B57AA176-69AF-834D-B94A-55F7DB5E58D7}" presName="childText" presStyleLbl="conFgAcc1" presStyleIdx="0" presStyleCnt="3">
        <dgm:presLayoutVars>
          <dgm:bulletEnabled val="1"/>
        </dgm:presLayoutVars>
      </dgm:prSet>
      <dgm:spPr/>
    </dgm:pt>
    <dgm:pt modelId="{CD373757-E9C6-5B41-A1DB-5230919B108F}" type="pres">
      <dgm:prSet presAssocID="{435EFFFF-9BCA-EC43-BB49-99009C29446E}" presName="spaceBetweenRectangles" presStyleCnt="0"/>
      <dgm:spPr/>
    </dgm:pt>
    <dgm:pt modelId="{931E0AAB-FCC4-9A4D-86B2-2F28C17C1E43}" type="pres">
      <dgm:prSet presAssocID="{1611EA7A-C51F-7142-9911-A81279EA6B92}" presName="parentLin" presStyleCnt="0"/>
      <dgm:spPr/>
    </dgm:pt>
    <dgm:pt modelId="{C0ABAD5A-3260-7D44-B83F-E4EFE30D82AB}" type="pres">
      <dgm:prSet presAssocID="{1611EA7A-C51F-7142-9911-A81279EA6B92}" presName="parentLeftMargin" presStyleLbl="node1" presStyleIdx="0" presStyleCnt="3"/>
      <dgm:spPr/>
    </dgm:pt>
    <dgm:pt modelId="{F0A71AF8-A834-5142-9AEE-39C4D204FEC0}" type="pres">
      <dgm:prSet presAssocID="{1611EA7A-C51F-7142-9911-A81279EA6B92}" presName="parentText" presStyleLbl="node1" presStyleIdx="1" presStyleCnt="3">
        <dgm:presLayoutVars>
          <dgm:chMax val="0"/>
          <dgm:bulletEnabled val="1"/>
        </dgm:presLayoutVars>
      </dgm:prSet>
      <dgm:spPr/>
    </dgm:pt>
    <dgm:pt modelId="{DF81FD23-B1EF-4645-9DD9-A3C2B14CD712}" type="pres">
      <dgm:prSet presAssocID="{1611EA7A-C51F-7142-9911-A81279EA6B92}" presName="negativeSpace" presStyleCnt="0"/>
      <dgm:spPr/>
    </dgm:pt>
    <dgm:pt modelId="{1F0268AB-CBD8-3044-8294-E62FE73F5CBF}" type="pres">
      <dgm:prSet presAssocID="{1611EA7A-C51F-7142-9911-A81279EA6B92}" presName="childText" presStyleLbl="conFgAcc1" presStyleIdx="1" presStyleCnt="3">
        <dgm:presLayoutVars>
          <dgm:bulletEnabled val="1"/>
        </dgm:presLayoutVars>
      </dgm:prSet>
      <dgm:spPr/>
    </dgm:pt>
    <dgm:pt modelId="{60797BA9-15E6-3342-8FA3-BC88A4D7B9B0}" type="pres">
      <dgm:prSet presAssocID="{E892CF1B-191C-CE4E-A063-E6BBDFC7A3D5}" presName="spaceBetweenRectangles" presStyleCnt="0"/>
      <dgm:spPr/>
    </dgm:pt>
    <dgm:pt modelId="{84553377-B137-3D4F-B3E1-A4969DC7A7C1}" type="pres">
      <dgm:prSet presAssocID="{5469382E-2018-564C-B737-1D210AC86160}" presName="parentLin" presStyleCnt="0"/>
      <dgm:spPr/>
    </dgm:pt>
    <dgm:pt modelId="{D64ABE52-911C-4B45-AA62-7E6EBEC59738}" type="pres">
      <dgm:prSet presAssocID="{5469382E-2018-564C-B737-1D210AC86160}" presName="parentLeftMargin" presStyleLbl="node1" presStyleIdx="1" presStyleCnt="3"/>
      <dgm:spPr/>
    </dgm:pt>
    <dgm:pt modelId="{8F4B5072-FA9D-A640-8CA1-238D387B3D1D}" type="pres">
      <dgm:prSet presAssocID="{5469382E-2018-564C-B737-1D210AC86160}" presName="parentText" presStyleLbl="node1" presStyleIdx="2" presStyleCnt="3">
        <dgm:presLayoutVars>
          <dgm:chMax val="0"/>
          <dgm:bulletEnabled val="1"/>
        </dgm:presLayoutVars>
      </dgm:prSet>
      <dgm:spPr/>
    </dgm:pt>
    <dgm:pt modelId="{86128D11-F9B7-FB47-9193-E4998E02E68B}" type="pres">
      <dgm:prSet presAssocID="{5469382E-2018-564C-B737-1D210AC86160}" presName="negativeSpace" presStyleCnt="0"/>
      <dgm:spPr/>
    </dgm:pt>
    <dgm:pt modelId="{8D156EBE-28D2-A64D-880B-FD8DC5243067}" type="pres">
      <dgm:prSet presAssocID="{5469382E-2018-564C-B737-1D210AC86160}" presName="childText" presStyleLbl="conFgAcc1" presStyleIdx="2" presStyleCnt="3">
        <dgm:presLayoutVars>
          <dgm:bulletEnabled val="1"/>
        </dgm:presLayoutVars>
      </dgm:prSet>
      <dgm:spPr/>
    </dgm:pt>
  </dgm:ptLst>
  <dgm:cxnLst>
    <dgm:cxn modelId="{84684819-0909-9446-8E93-A46908067666}" type="presOf" srcId="{DF0C8FB9-734D-F744-9389-78ACD395FE8D}" destId="{982229C0-B424-B947-8E3B-1E033A0A8423}" srcOrd="0" destOrd="0" presId="urn:microsoft.com/office/officeart/2005/8/layout/list1#57"/>
    <dgm:cxn modelId="{CE722623-EB11-9244-8A75-880448098149}" srcId="{DF0C8FB9-734D-F744-9389-78ACD395FE8D}" destId="{1611EA7A-C51F-7142-9911-A81279EA6B92}" srcOrd="1" destOrd="0" parTransId="{B7B7BAE1-5ABF-914E-8CA1-5E460A990BAB}" sibTransId="{E892CF1B-191C-CE4E-A063-E6BBDFC7A3D5}"/>
    <dgm:cxn modelId="{5120CA4A-A43F-634C-B3B8-4FF65382A962}" type="presOf" srcId="{5469382E-2018-564C-B737-1D210AC86160}" destId="{D64ABE52-911C-4B45-AA62-7E6EBEC59738}" srcOrd="0" destOrd="0" presId="urn:microsoft.com/office/officeart/2005/8/layout/list1#57"/>
    <dgm:cxn modelId="{CA32C663-3552-2E43-AFFD-0FD899BF21AA}" type="presOf" srcId="{1611EA7A-C51F-7142-9911-A81279EA6B92}" destId="{F0A71AF8-A834-5142-9AEE-39C4D204FEC0}" srcOrd="1" destOrd="0" presId="urn:microsoft.com/office/officeart/2005/8/layout/list1#57"/>
    <dgm:cxn modelId="{A054558A-73D4-E040-8BF7-B25BC9345460}" type="presOf" srcId="{B57AA176-69AF-834D-B94A-55F7DB5E58D7}" destId="{EB27F2C2-7534-504A-A823-A0E95BBAFE5A}" srcOrd="0" destOrd="0" presId="urn:microsoft.com/office/officeart/2005/8/layout/list1#57"/>
    <dgm:cxn modelId="{0CB3D398-19DE-D64E-9F6F-C1806A66E290}" type="presOf" srcId="{B57AA176-69AF-834D-B94A-55F7DB5E58D7}" destId="{00F458A8-160C-624A-98FF-F035BC9F7E4C}" srcOrd="1" destOrd="0" presId="urn:microsoft.com/office/officeart/2005/8/layout/list1#57"/>
    <dgm:cxn modelId="{5524F5AC-A973-534A-A23E-2C361925C7ED}" type="presOf" srcId="{1611EA7A-C51F-7142-9911-A81279EA6B92}" destId="{C0ABAD5A-3260-7D44-B83F-E4EFE30D82AB}" srcOrd="0" destOrd="0" presId="urn:microsoft.com/office/officeart/2005/8/layout/list1#57"/>
    <dgm:cxn modelId="{BFD6F4AE-E198-0245-9523-C618360B981D}" srcId="{DF0C8FB9-734D-F744-9389-78ACD395FE8D}" destId="{B57AA176-69AF-834D-B94A-55F7DB5E58D7}" srcOrd="0" destOrd="0" parTransId="{448F8699-1173-E441-8FBC-FD8DA87BAF65}" sibTransId="{435EFFFF-9BCA-EC43-BB49-99009C29446E}"/>
    <dgm:cxn modelId="{105636B5-E37B-8446-9656-7A2512948F48}" type="presOf" srcId="{5469382E-2018-564C-B737-1D210AC86160}" destId="{8F4B5072-FA9D-A640-8CA1-238D387B3D1D}" srcOrd="1" destOrd="0" presId="urn:microsoft.com/office/officeart/2005/8/layout/list1#57"/>
    <dgm:cxn modelId="{CE0645BC-D47A-F547-AA42-A872BF6E3A89}" srcId="{DF0C8FB9-734D-F744-9389-78ACD395FE8D}" destId="{5469382E-2018-564C-B737-1D210AC86160}" srcOrd="2" destOrd="0" parTransId="{91353F97-A887-AD4F-B6CC-229E8A5F43D8}" sibTransId="{BDCA5E0E-3354-DF4D-AB8A-C2168226688E}"/>
    <dgm:cxn modelId="{51F2B6E5-6004-CB4C-84B5-753EB0B0355A}" type="presParOf" srcId="{982229C0-B424-B947-8E3B-1E033A0A8423}" destId="{9866F3A3-B80B-5D49-96E8-4547D4A7C5F1}" srcOrd="0" destOrd="0" presId="urn:microsoft.com/office/officeart/2005/8/layout/list1#57"/>
    <dgm:cxn modelId="{AF7846E1-03FB-E64E-B744-38187F06D220}" type="presParOf" srcId="{9866F3A3-B80B-5D49-96E8-4547D4A7C5F1}" destId="{EB27F2C2-7534-504A-A823-A0E95BBAFE5A}" srcOrd="0" destOrd="0" presId="urn:microsoft.com/office/officeart/2005/8/layout/list1#57"/>
    <dgm:cxn modelId="{E949828C-5A78-5740-B253-5D9CD8950EF3}" type="presParOf" srcId="{9866F3A3-B80B-5D49-96E8-4547D4A7C5F1}" destId="{00F458A8-160C-624A-98FF-F035BC9F7E4C}" srcOrd="1" destOrd="0" presId="urn:microsoft.com/office/officeart/2005/8/layout/list1#57"/>
    <dgm:cxn modelId="{3D75CE3E-29F3-9446-90C4-0EA9A59DD9CF}" type="presParOf" srcId="{982229C0-B424-B947-8E3B-1E033A0A8423}" destId="{2101AF2A-541E-514A-AF5A-A3E6D502E2F0}" srcOrd="1" destOrd="0" presId="urn:microsoft.com/office/officeart/2005/8/layout/list1#57"/>
    <dgm:cxn modelId="{8F5A62EE-0A22-294B-B33B-F59BC1B5CE60}" type="presParOf" srcId="{982229C0-B424-B947-8E3B-1E033A0A8423}" destId="{56E05439-2AA8-1C4E-9938-273EECDD1C71}" srcOrd="2" destOrd="0" presId="urn:microsoft.com/office/officeart/2005/8/layout/list1#57"/>
    <dgm:cxn modelId="{41CEA40D-60C2-BD40-A958-D4EAEC3697E4}" type="presParOf" srcId="{982229C0-B424-B947-8E3B-1E033A0A8423}" destId="{CD373757-E9C6-5B41-A1DB-5230919B108F}" srcOrd="3" destOrd="0" presId="urn:microsoft.com/office/officeart/2005/8/layout/list1#57"/>
    <dgm:cxn modelId="{4A595B30-B69A-4A48-A41C-50700ABEEC61}" type="presParOf" srcId="{982229C0-B424-B947-8E3B-1E033A0A8423}" destId="{931E0AAB-FCC4-9A4D-86B2-2F28C17C1E43}" srcOrd="4" destOrd="0" presId="urn:microsoft.com/office/officeart/2005/8/layout/list1#57"/>
    <dgm:cxn modelId="{A3636DBD-7F82-7E4A-9378-AAE0367C7059}" type="presParOf" srcId="{931E0AAB-FCC4-9A4D-86B2-2F28C17C1E43}" destId="{C0ABAD5A-3260-7D44-B83F-E4EFE30D82AB}" srcOrd="0" destOrd="0" presId="urn:microsoft.com/office/officeart/2005/8/layout/list1#57"/>
    <dgm:cxn modelId="{A63A587E-B38B-3D42-8DFA-F52C3C0FD922}" type="presParOf" srcId="{931E0AAB-FCC4-9A4D-86B2-2F28C17C1E43}" destId="{F0A71AF8-A834-5142-9AEE-39C4D204FEC0}" srcOrd="1" destOrd="0" presId="urn:microsoft.com/office/officeart/2005/8/layout/list1#57"/>
    <dgm:cxn modelId="{535568E1-EDBD-EA47-A782-80DCB32097EB}" type="presParOf" srcId="{982229C0-B424-B947-8E3B-1E033A0A8423}" destId="{DF81FD23-B1EF-4645-9DD9-A3C2B14CD712}" srcOrd="5" destOrd="0" presId="urn:microsoft.com/office/officeart/2005/8/layout/list1#57"/>
    <dgm:cxn modelId="{9D029D92-7653-A34D-BE05-1E0560E5B01D}" type="presParOf" srcId="{982229C0-B424-B947-8E3B-1E033A0A8423}" destId="{1F0268AB-CBD8-3044-8294-E62FE73F5CBF}" srcOrd="6" destOrd="0" presId="urn:microsoft.com/office/officeart/2005/8/layout/list1#57"/>
    <dgm:cxn modelId="{8A1ECC86-66B4-9347-8CDE-2C66DE87EC0B}" type="presParOf" srcId="{982229C0-B424-B947-8E3B-1E033A0A8423}" destId="{60797BA9-15E6-3342-8FA3-BC88A4D7B9B0}" srcOrd="7" destOrd="0" presId="urn:microsoft.com/office/officeart/2005/8/layout/list1#57"/>
    <dgm:cxn modelId="{473480F9-EF7A-274A-9056-5C266D3C550D}" type="presParOf" srcId="{982229C0-B424-B947-8E3B-1E033A0A8423}" destId="{84553377-B137-3D4F-B3E1-A4969DC7A7C1}" srcOrd="8" destOrd="0" presId="urn:microsoft.com/office/officeart/2005/8/layout/list1#57"/>
    <dgm:cxn modelId="{2DD675E4-8D16-694D-A96F-C3E7FA5E2086}" type="presParOf" srcId="{84553377-B137-3D4F-B3E1-A4969DC7A7C1}" destId="{D64ABE52-911C-4B45-AA62-7E6EBEC59738}" srcOrd="0" destOrd="0" presId="urn:microsoft.com/office/officeart/2005/8/layout/list1#57"/>
    <dgm:cxn modelId="{92BC3090-45E4-EE40-B0D8-137DE0AFDF19}" type="presParOf" srcId="{84553377-B137-3D4F-B3E1-A4969DC7A7C1}" destId="{8F4B5072-FA9D-A640-8CA1-238D387B3D1D}" srcOrd="1" destOrd="0" presId="urn:microsoft.com/office/officeart/2005/8/layout/list1#57"/>
    <dgm:cxn modelId="{9FA56A6E-6D7E-D942-B8D5-2027EC637B23}" type="presParOf" srcId="{982229C0-B424-B947-8E3B-1E033A0A8423}" destId="{86128D11-F9B7-FB47-9193-E4998E02E68B}" srcOrd="9" destOrd="0" presId="urn:microsoft.com/office/officeart/2005/8/layout/list1#57"/>
    <dgm:cxn modelId="{35EAD42A-2329-2543-8C6B-050216B373D5}" type="presParOf" srcId="{982229C0-B424-B947-8E3B-1E033A0A8423}" destId="{8D156EBE-28D2-A64D-880B-FD8DC5243067}" srcOrd="10" destOrd="0" presId="urn:microsoft.com/office/officeart/2005/8/layout/list1#5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744E32-FA3A-194D-B101-36D58BE8F3BA}" type="doc">
      <dgm:prSet loTypeId="urn:microsoft.com/office/officeart/2005/8/layout/list1#5" loCatId="" qsTypeId="urn:microsoft.com/office/officeart/2005/8/quickstyle/simple1#131" qsCatId="simple" csTypeId="urn:microsoft.com/office/officeart/2005/8/colors/accent2_2#7" csCatId="accent2" phldr="1"/>
      <dgm:spPr/>
      <dgm:t>
        <a:bodyPr/>
        <a:lstStyle/>
        <a:p>
          <a:endParaRPr lang="zh-CN" altLang="en-US"/>
        </a:p>
      </dgm:t>
    </dgm:pt>
    <dgm:pt modelId="{4BA0BCD7-D35C-E946-8634-2C176F7A8177}">
      <dgm:prSet phldrT="[文本]"/>
      <dgm:spPr/>
      <dgm:t>
        <a:bodyPr/>
        <a:lstStyle/>
        <a:p>
          <a:r>
            <a:rPr lang="zh-CN" altLang="en-US" dirty="0"/>
            <a:t>第一节 外力地质作用与沉积岩</a:t>
          </a:r>
        </a:p>
      </dgm:t>
    </dgm:pt>
    <dgm:pt modelId="{20F5CDE9-4ADD-9C49-AA77-8AC05333BB16}" type="parTrans" cxnId="{A47906D7-3551-DA4C-836C-4917E6DD5338}">
      <dgm:prSet/>
      <dgm:spPr/>
      <dgm:t>
        <a:bodyPr/>
        <a:lstStyle/>
        <a:p>
          <a:endParaRPr lang="zh-CN" altLang="en-US"/>
        </a:p>
      </dgm:t>
    </dgm:pt>
    <dgm:pt modelId="{29C9EEAB-80F4-244A-B184-C9856AC01E52}" type="sibTrans" cxnId="{A47906D7-3551-DA4C-836C-4917E6DD5338}">
      <dgm:prSet/>
      <dgm:spPr/>
      <dgm:t>
        <a:bodyPr/>
        <a:lstStyle/>
        <a:p>
          <a:endParaRPr lang="zh-CN" altLang="en-US"/>
        </a:p>
      </dgm:t>
    </dgm:pt>
    <dgm:pt modelId="{FD7A4436-644A-7143-BC06-C82A3469D889}">
      <dgm:prSet phldrT="[文本]"/>
      <dgm:spPr/>
      <dgm:t>
        <a:bodyPr/>
        <a:lstStyle/>
        <a:p>
          <a:r>
            <a:rPr lang="zh-CN" altLang="en-US" dirty="0"/>
            <a:t>第二节 岩浆作用与岩浆岩</a:t>
          </a:r>
        </a:p>
      </dgm:t>
    </dgm:pt>
    <dgm:pt modelId="{C2958A14-5192-5949-95B8-4FA6E0AB834E}" type="parTrans" cxnId="{C7BC85AC-A647-6D49-85B3-EB78DB6966F4}">
      <dgm:prSet/>
      <dgm:spPr/>
      <dgm:t>
        <a:bodyPr/>
        <a:lstStyle/>
        <a:p>
          <a:endParaRPr lang="zh-CN" altLang="en-US"/>
        </a:p>
      </dgm:t>
    </dgm:pt>
    <dgm:pt modelId="{2243B4B9-9D82-8F49-AC54-8E609BF56584}" type="sibTrans" cxnId="{C7BC85AC-A647-6D49-85B3-EB78DB6966F4}">
      <dgm:prSet/>
      <dgm:spPr/>
      <dgm:t>
        <a:bodyPr/>
        <a:lstStyle/>
        <a:p>
          <a:endParaRPr lang="zh-CN" altLang="en-US"/>
        </a:p>
      </dgm:t>
    </dgm:pt>
    <dgm:pt modelId="{A0082055-C236-7B49-A98F-1422C42FD80B}">
      <dgm:prSet phldrT="[文本]"/>
      <dgm:spPr/>
      <dgm:t>
        <a:bodyPr/>
        <a:lstStyle/>
        <a:p>
          <a:r>
            <a:rPr lang="zh-CN" altLang="en-US" dirty="0"/>
            <a:t>第三节 变质作用与变质岩</a:t>
          </a:r>
        </a:p>
      </dgm:t>
    </dgm:pt>
    <dgm:pt modelId="{4C7ECC72-2D7D-5D4E-96B2-5C7AF410BC40}" type="parTrans" cxnId="{FB16E853-1AA7-3944-A859-86E2FBF0144F}">
      <dgm:prSet/>
      <dgm:spPr/>
      <dgm:t>
        <a:bodyPr/>
        <a:lstStyle/>
        <a:p>
          <a:endParaRPr lang="zh-CN" altLang="en-US"/>
        </a:p>
      </dgm:t>
    </dgm:pt>
    <dgm:pt modelId="{307258E1-1F49-8C44-B2D7-2D8E7737F7C7}" type="sibTrans" cxnId="{FB16E853-1AA7-3944-A859-86E2FBF0144F}">
      <dgm:prSet/>
      <dgm:spPr/>
      <dgm:t>
        <a:bodyPr/>
        <a:lstStyle/>
        <a:p>
          <a:endParaRPr lang="zh-CN" altLang="en-US"/>
        </a:p>
      </dgm:t>
    </dgm:pt>
    <dgm:pt modelId="{4D6EF5FA-F31D-A74A-B568-B0D91A7B3928}" type="pres">
      <dgm:prSet presAssocID="{F2744E32-FA3A-194D-B101-36D58BE8F3BA}" presName="linear" presStyleCnt="0">
        <dgm:presLayoutVars>
          <dgm:dir/>
          <dgm:animLvl val="lvl"/>
          <dgm:resizeHandles val="exact"/>
        </dgm:presLayoutVars>
      </dgm:prSet>
      <dgm:spPr/>
    </dgm:pt>
    <dgm:pt modelId="{02051EB9-AACF-E94F-8EAA-9A4096E8583B}" type="pres">
      <dgm:prSet presAssocID="{4BA0BCD7-D35C-E946-8634-2C176F7A8177}" presName="parentLin" presStyleCnt="0"/>
      <dgm:spPr/>
    </dgm:pt>
    <dgm:pt modelId="{D0925894-4A62-B24F-AA87-90C992A4C5BA}" type="pres">
      <dgm:prSet presAssocID="{4BA0BCD7-D35C-E946-8634-2C176F7A8177}" presName="parentLeftMargin" presStyleLbl="node1" presStyleIdx="0" presStyleCnt="3"/>
      <dgm:spPr/>
    </dgm:pt>
    <dgm:pt modelId="{2836AD8A-961F-ED45-B75F-C2973A001B29}" type="pres">
      <dgm:prSet presAssocID="{4BA0BCD7-D35C-E946-8634-2C176F7A8177}" presName="parentText" presStyleLbl="node1" presStyleIdx="0" presStyleCnt="3">
        <dgm:presLayoutVars>
          <dgm:chMax val="0"/>
          <dgm:bulletEnabled val="1"/>
        </dgm:presLayoutVars>
      </dgm:prSet>
      <dgm:spPr/>
    </dgm:pt>
    <dgm:pt modelId="{52968F8E-D341-F847-B443-235BC9FC4E22}" type="pres">
      <dgm:prSet presAssocID="{4BA0BCD7-D35C-E946-8634-2C176F7A8177}" presName="negativeSpace" presStyleCnt="0"/>
      <dgm:spPr/>
    </dgm:pt>
    <dgm:pt modelId="{4E6E3247-B7BA-1940-82BD-97D247F53D93}" type="pres">
      <dgm:prSet presAssocID="{4BA0BCD7-D35C-E946-8634-2C176F7A8177}" presName="childText" presStyleLbl="conFgAcc1" presStyleIdx="0" presStyleCnt="3">
        <dgm:presLayoutVars>
          <dgm:bulletEnabled val="1"/>
        </dgm:presLayoutVars>
      </dgm:prSet>
      <dgm:spPr/>
    </dgm:pt>
    <dgm:pt modelId="{0D82FF56-BDF5-8A4A-BE2F-145EE327E681}" type="pres">
      <dgm:prSet presAssocID="{29C9EEAB-80F4-244A-B184-C9856AC01E52}" presName="spaceBetweenRectangles" presStyleCnt="0"/>
      <dgm:spPr/>
    </dgm:pt>
    <dgm:pt modelId="{1C03CE9A-18A8-DA48-A5E1-C0F7AC7D5E9F}" type="pres">
      <dgm:prSet presAssocID="{FD7A4436-644A-7143-BC06-C82A3469D889}" presName="parentLin" presStyleCnt="0"/>
      <dgm:spPr/>
    </dgm:pt>
    <dgm:pt modelId="{9C94EDAE-E4D9-AC4A-9147-ABB073550531}" type="pres">
      <dgm:prSet presAssocID="{FD7A4436-644A-7143-BC06-C82A3469D889}" presName="parentLeftMargin" presStyleLbl="node1" presStyleIdx="0" presStyleCnt="3"/>
      <dgm:spPr/>
    </dgm:pt>
    <dgm:pt modelId="{5344F080-54F1-7B4E-BB70-80A1FE7E0B71}" type="pres">
      <dgm:prSet presAssocID="{FD7A4436-644A-7143-BC06-C82A3469D889}" presName="parentText" presStyleLbl="node1" presStyleIdx="1" presStyleCnt="3">
        <dgm:presLayoutVars>
          <dgm:chMax val="0"/>
          <dgm:bulletEnabled val="1"/>
        </dgm:presLayoutVars>
      </dgm:prSet>
      <dgm:spPr/>
    </dgm:pt>
    <dgm:pt modelId="{2E49423A-EC0A-A949-8F4F-BC237B355F00}" type="pres">
      <dgm:prSet presAssocID="{FD7A4436-644A-7143-BC06-C82A3469D889}" presName="negativeSpace" presStyleCnt="0"/>
      <dgm:spPr/>
    </dgm:pt>
    <dgm:pt modelId="{4CB14898-C9F7-0848-8457-5A761A6436A5}" type="pres">
      <dgm:prSet presAssocID="{FD7A4436-644A-7143-BC06-C82A3469D889}" presName="childText" presStyleLbl="conFgAcc1" presStyleIdx="1" presStyleCnt="3">
        <dgm:presLayoutVars>
          <dgm:bulletEnabled val="1"/>
        </dgm:presLayoutVars>
      </dgm:prSet>
      <dgm:spPr/>
    </dgm:pt>
    <dgm:pt modelId="{ED608F3C-A036-974E-9CB2-8CB7F6B0E121}" type="pres">
      <dgm:prSet presAssocID="{2243B4B9-9D82-8F49-AC54-8E609BF56584}" presName="spaceBetweenRectangles" presStyleCnt="0"/>
      <dgm:spPr/>
    </dgm:pt>
    <dgm:pt modelId="{08CA6753-75AE-2641-ACC8-A6C7528B04B3}" type="pres">
      <dgm:prSet presAssocID="{A0082055-C236-7B49-A98F-1422C42FD80B}" presName="parentLin" presStyleCnt="0"/>
      <dgm:spPr/>
    </dgm:pt>
    <dgm:pt modelId="{23AE5086-444D-2449-BF0C-0C3EACAE5A66}" type="pres">
      <dgm:prSet presAssocID="{A0082055-C236-7B49-A98F-1422C42FD80B}" presName="parentLeftMargin" presStyleLbl="node1" presStyleIdx="1" presStyleCnt="3"/>
      <dgm:spPr/>
    </dgm:pt>
    <dgm:pt modelId="{0FBD01EF-46CE-C24F-A000-94C3550AE62E}" type="pres">
      <dgm:prSet presAssocID="{A0082055-C236-7B49-A98F-1422C42FD80B}" presName="parentText" presStyleLbl="node1" presStyleIdx="2" presStyleCnt="3">
        <dgm:presLayoutVars>
          <dgm:chMax val="0"/>
          <dgm:bulletEnabled val="1"/>
        </dgm:presLayoutVars>
      </dgm:prSet>
      <dgm:spPr/>
    </dgm:pt>
    <dgm:pt modelId="{75A22A77-7BF8-A440-9963-3EA363C7418F}" type="pres">
      <dgm:prSet presAssocID="{A0082055-C236-7B49-A98F-1422C42FD80B}" presName="negativeSpace" presStyleCnt="0"/>
      <dgm:spPr/>
    </dgm:pt>
    <dgm:pt modelId="{F510773A-FD05-2248-A383-C7F7B114FBF8}" type="pres">
      <dgm:prSet presAssocID="{A0082055-C236-7B49-A98F-1422C42FD80B}" presName="childText" presStyleLbl="conFgAcc1" presStyleIdx="2" presStyleCnt="3">
        <dgm:presLayoutVars>
          <dgm:bulletEnabled val="1"/>
        </dgm:presLayoutVars>
      </dgm:prSet>
      <dgm:spPr/>
    </dgm:pt>
  </dgm:ptLst>
  <dgm:cxnLst>
    <dgm:cxn modelId="{CD87BB13-6379-0A44-921E-0F6C1CADAC04}" type="presOf" srcId="{A0082055-C236-7B49-A98F-1422C42FD80B}" destId="{0FBD01EF-46CE-C24F-A000-94C3550AE62E}" srcOrd="1" destOrd="0" presId="urn:microsoft.com/office/officeart/2005/8/layout/list1#5"/>
    <dgm:cxn modelId="{347A7234-58D4-2548-9076-144D82F6237B}" type="presOf" srcId="{FD7A4436-644A-7143-BC06-C82A3469D889}" destId="{5344F080-54F1-7B4E-BB70-80A1FE7E0B71}" srcOrd="1" destOrd="0" presId="urn:microsoft.com/office/officeart/2005/8/layout/list1#5"/>
    <dgm:cxn modelId="{FB16E853-1AA7-3944-A859-86E2FBF0144F}" srcId="{F2744E32-FA3A-194D-B101-36D58BE8F3BA}" destId="{A0082055-C236-7B49-A98F-1422C42FD80B}" srcOrd="2" destOrd="0" parTransId="{4C7ECC72-2D7D-5D4E-96B2-5C7AF410BC40}" sibTransId="{307258E1-1F49-8C44-B2D7-2D8E7737F7C7}"/>
    <dgm:cxn modelId="{C7BC85AC-A647-6D49-85B3-EB78DB6966F4}" srcId="{F2744E32-FA3A-194D-B101-36D58BE8F3BA}" destId="{FD7A4436-644A-7143-BC06-C82A3469D889}" srcOrd="1" destOrd="0" parTransId="{C2958A14-5192-5949-95B8-4FA6E0AB834E}" sibTransId="{2243B4B9-9D82-8F49-AC54-8E609BF56584}"/>
    <dgm:cxn modelId="{B091FABA-BB5C-914E-8093-E594B6A5B847}" type="presOf" srcId="{4BA0BCD7-D35C-E946-8634-2C176F7A8177}" destId="{D0925894-4A62-B24F-AA87-90C992A4C5BA}" srcOrd="0" destOrd="0" presId="urn:microsoft.com/office/officeart/2005/8/layout/list1#5"/>
    <dgm:cxn modelId="{6BDF12C7-6011-2742-B21D-242B49BCD182}" type="presOf" srcId="{4BA0BCD7-D35C-E946-8634-2C176F7A8177}" destId="{2836AD8A-961F-ED45-B75F-C2973A001B29}" srcOrd="1" destOrd="0" presId="urn:microsoft.com/office/officeart/2005/8/layout/list1#5"/>
    <dgm:cxn modelId="{F9AA13C8-0039-C24B-909D-A7BED9B198E2}" type="presOf" srcId="{FD7A4436-644A-7143-BC06-C82A3469D889}" destId="{9C94EDAE-E4D9-AC4A-9147-ABB073550531}" srcOrd="0" destOrd="0" presId="urn:microsoft.com/office/officeart/2005/8/layout/list1#5"/>
    <dgm:cxn modelId="{A47906D7-3551-DA4C-836C-4917E6DD5338}" srcId="{F2744E32-FA3A-194D-B101-36D58BE8F3BA}" destId="{4BA0BCD7-D35C-E946-8634-2C176F7A8177}" srcOrd="0" destOrd="0" parTransId="{20F5CDE9-4ADD-9C49-AA77-8AC05333BB16}" sibTransId="{29C9EEAB-80F4-244A-B184-C9856AC01E52}"/>
    <dgm:cxn modelId="{5C8E4EE3-3557-7348-8112-5DAD01EBA040}" type="presOf" srcId="{A0082055-C236-7B49-A98F-1422C42FD80B}" destId="{23AE5086-444D-2449-BF0C-0C3EACAE5A66}" srcOrd="0" destOrd="0" presId="urn:microsoft.com/office/officeart/2005/8/layout/list1#5"/>
    <dgm:cxn modelId="{0C292FF6-C1B1-C343-8296-ACA9570EBD27}" type="presOf" srcId="{F2744E32-FA3A-194D-B101-36D58BE8F3BA}" destId="{4D6EF5FA-F31D-A74A-B568-B0D91A7B3928}" srcOrd="0" destOrd="0" presId="urn:microsoft.com/office/officeart/2005/8/layout/list1#5"/>
    <dgm:cxn modelId="{C46FCE2C-3EF5-5D43-9123-1CED855C854D}" type="presParOf" srcId="{4D6EF5FA-F31D-A74A-B568-B0D91A7B3928}" destId="{02051EB9-AACF-E94F-8EAA-9A4096E8583B}" srcOrd="0" destOrd="0" presId="urn:microsoft.com/office/officeart/2005/8/layout/list1#5"/>
    <dgm:cxn modelId="{2EEC0133-3324-B847-8890-D98B9429A495}" type="presParOf" srcId="{02051EB9-AACF-E94F-8EAA-9A4096E8583B}" destId="{D0925894-4A62-B24F-AA87-90C992A4C5BA}" srcOrd="0" destOrd="0" presId="urn:microsoft.com/office/officeart/2005/8/layout/list1#5"/>
    <dgm:cxn modelId="{6247AC81-F5E5-954B-806E-AD4275904085}" type="presParOf" srcId="{02051EB9-AACF-E94F-8EAA-9A4096E8583B}" destId="{2836AD8A-961F-ED45-B75F-C2973A001B29}" srcOrd="1" destOrd="0" presId="urn:microsoft.com/office/officeart/2005/8/layout/list1#5"/>
    <dgm:cxn modelId="{5121E230-DCDC-5845-B2C5-00E6343179C2}" type="presParOf" srcId="{4D6EF5FA-F31D-A74A-B568-B0D91A7B3928}" destId="{52968F8E-D341-F847-B443-235BC9FC4E22}" srcOrd="1" destOrd="0" presId="urn:microsoft.com/office/officeart/2005/8/layout/list1#5"/>
    <dgm:cxn modelId="{A9488666-B371-854C-8F1D-22B315EF1EA2}" type="presParOf" srcId="{4D6EF5FA-F31D-A74A-B568-B0D91A7B3928}" destId="{4E6E3247-B7BA-1940-82BD-97D247F53D93}" srcOrd="2" destOrd="0" presId="urn:microsoft.com/office/officeart/2005/8/layout/list1#5"/>
    <dgm:cxn modelId="{981544CA-E35C-E047-AFDD-979CB62C1B5B}" type="presParOf" srcId="{4D6EF5FA-F31D-A74A-B568-B0D91A7B3928}" destId="{0D82FF56-BDF5-8A4A-BE2F-145EE327E681}" srcOrd="3" destOrd="0" presId="urn:microsoft.com/office/officeart/2005/8/layout/list1#5"/>
    <dgm:cxn modelId="{F83E9364-2864-4F4E-B9E5-3B5A27323F3C}" type="presParOf" srcId="{4D6EF5FA-F31D-A74A-B568-B0D91A7B3928}" destId="{1C03CE9A-18A8-DA48-A5E1-C0F7AC7D5E9F}" srcOrd="4" destOrd="0" presId="urn:microsoft.com/office/officeart/2005/8/layout/list1#5"/>
    <dgm:cxn modelId="{4C4C9A7F-49AB-BD4A-83DA-88DD14A71339}" type="presParOf" srcId="{1C03CE9A-18A8-DA48-A5E1-C0F7AC7D5E9F}" destId="{9C94EDAE-E4D9-AC4A-9147-ABB073550531}" srcOrd="0" destOrd="0" presId="urn:microsoft.com/office/officeart/2005/8/layout/list1#5"/>
    <dgm:cxn modelId="{A8224BDA-3AFF-564A-A9D5-2563A4B8CACE}" type="presParOf" srcId="{1C03CE9A-18A8-DA48-A5E1-C0F7AC7D5E9F}" destId="{5344F080-54F1-7B4E-BB70-80A1FE7E0B71}" srcOrd="1" destOrd="0" presId="urn:microsoft.com/office/officeart/2005/8/layout/list1#5"/>
    <dgm:cxn modelId="{3A1EBEE7-D4F7-5E4A-8D29-1FE99D238FF3}" type="presParOf" srcId="{4D6EF5FA-F31D-A74A-B568-B0D91A7B3928}" destId="{2E49423A-EC0A-A949-8F4F-BC237B355F00}" srcOrd="5" destOrd="0" presId="urn:microsoft.com/office/officeart/2005/8/layout/list1#5"/>
    <dgm:cxn modelId="{EF47082E-BDF8-8046-8065-E194161B97B6}" type="presParOf" srcId="{4D6EF5FA-F31D-A74A-B568-B0D91A7B3928}" destId="{4CB14898-C9F7-0848-8457-5A761A6436A5}" srcOrd="6" destOrd="0" presId="urn:microsoft.com/office/officeart/2005/8/layout/list1#5"/>
    <dgm:cxn modelId="{C962CC59-3C21-054A-85AB-0F6BA1F99138}" type="presParOf" srcId="{4D6EF5FA-F31D-A74A-B568-B0D91A7B3928}" destId="{ED608F3C-A036-974E-9CB2-8CB7F6B0E121}" srcOrd="7" destOrd="0" presId="urn:microsoft.com/office/officeart/2005/8/layout/list1#5"/>
    <dgm:cxn modelId="{AA90F878-5F0A-4242-B57A-2DBE4DF08E08}" type="presParOf" srcId="{4D6EF5FA-F31D-A74A-B568-B0D91A7B3928}" destId="{08CA6753-75AE-2641-ACC8-A6C7528B04B3}" srcOrd="8" destOrd="0" presId="urn:microsoft.com/office/officeart/2005/8/layout/list1#5"/>
    <dgm:cxn modelId="{77F8895C-28EA-A646-9BA9-F22C999DD9F3}" type="presParOf" srcId="{08CA6753-75AE-2641-ACC8-A6C7528B04B3}" destId="{23AE5086-444D-2449-BF0C-0C3EACAE5A66}" srcOrd="0" destOrd="0" presId="urn:microsoft.com/office/officeart/2005/8/layout/list1#5"/>
    <dgm:cxn modelId="{C74B7C37-FA12-A94A-A80C-CCDD7EA3A233}" type="presParOf" srcId="{08CA6753-75AE-2641-ACC8-A6C7528B04B3}" destId="{0FBD01EF-46CE-C24F-A000-94C3550AE62E}" srcOrd="1" destOrd="0" presId="urn:microsoft.com/office/officeart/2005/8/layout/list1#5"/>
    <dgm:cxn modelId="{68C0DDA4-F9ED-E345-9F53-F090E0A630A1}" type="presParOf" srcId="{4D6EF5FA-F31D-A74A-B568-B0D91A7B3928}" destId="{75A22A77-7BF8-A440-9963-3EA363C7418F}" srcOrd="9" destOrd="0" presId="urn:microsoft.com/office/officeart/2005/8/layout/list1#5"/>
    <dgm:cxn modelId="{12AD7E1C-D4EA-4F4F-87F5-1BDD059523C6}" type="presParOf" srcId="{4D6EF5FA-F31D-A74A-B568-B0D91A7B3928}" destId="{F510773A-FD05-2248-A383-C7F7B114FBF8}" srcOrd="10" destOrd="0" presId="urn:microsoft.com/office/officeart/2005/8/layout/list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6733E66-3141-D945-AA21-6B359DDE8ECA}" type="doc">
      <dgm:prSet loTypeId="urn:microsoft.com/office/officeart/2008/layout/LinedList" loCatId="list" qsTypeId="urn:microsoft.com/office/officeart/2005/8/quickstyle/simple1#132" qsCatId="simple" csTypeId="urn:microsoft.com/office/officeart/2005/8/colors/accent1_2#83" csCatId="accent1" phldr="1"/>
      <dgm:spPr/>
      <dgm:t>
        <a:bodyPr/>
        <a:lstStyle/>
        <a:p>
          <a:endParaRPr lang="zh-CN" altLang="en-US"/>
        </a:p>
      </dgm:t>
    </dgm:pt>
    <dgm:pt modelId="{35B719B2-4987-EC40-BEFF-5613A3BBEAC2}">
      <dgm:prSet phldrT="[文本]"/>
      <dgm:spPr/>
      <dgm:t>
        <a:bodyPr/>
        <a:lstStyle/>
        <a:p>
          <a:r>
            <a:rPr lang="zh-CN" altLang="en-US" dirty="0"/>
            <a:t>一、外力地质作用与沉积岩的形成</a:t>
          </a:r>
        </a:p>
      </dgm:t>
    </dgm:pt>
    <dgm:pt modelId="{6EBB70E8-C6D8-034B-A11E-07FD1D02790A}" type="parTrans" cxnId="{7BA72915-FCA5-324E-B209-B27C799B3BB8}">
      <dgm:prSet/>
      <dgm:spPr/>
      <dgm:t>
        <a:bodyPr/>
        <a:lstStyle/>
        <a:p>
          <a:endParaRPr lang="zh-CN" altLang="en-US"/>
        </a:p>
      </dgm:t>
    </dgm:pt>
    <dgm:pt modelId="{261A36FE-12D8-7241-BAA4-0D7BB7684A6E}" type="sibTrans" cxnId="{7BA72915-FCA5-324E-B209-B27C799B3BB8}">
      <dgm:prSet/>
      <dgm:spPr/>
      <dgm:t>
        <a:bodyPr/>
        <a:lstStyle/>
        <a:p>
          <a:endParaRPr lang="zh-CN" altLang="en-US"/>
        </a:p>
      </dgm:t>
    </dgm:pt>
    <dgm:pt modelId="{117FFEFF-36CB-2B45-9536-67B1E5BFF4E6}">
      <dgm:prSet phldrT="[文本]"/>
      <dgm:spPr/>
      <dgm:t>
        <a:bodyPr/>
        <a:lstStyle/>
        <a:p>
          <a:r>
            <a:rPr lang="zh-CN" altLang="en-US" dirty="0"/>
            <a:t>二、沉积岩的矿物成分</a:t>
          </a:r>
        </a:p>
      </dgm:t>
    </dgm:pt>
    <dgm:pt modelId="{ADEC1BC4-CBAF-3648-8D16-3121061C2621}" type="parTrans" cxnId="{D60D2E3A-3CE5-6A46-A0C9-318ACC36E729}">
      <dgm:prSet/>
      <dgm:spPr/>
      <dgm:t>
        <a:bodyPr/>
        <a:lstStyle/>
        <a:p>
          <a:endParaRPr lang="zh-CN" altLang="en-US"/>
        </a:p>
      </dgm:t>
    </dgm:pt>
    <dgm:pt modelId="{1E937A88-CCFE-3F4D-8CEF-88A81E7B1719}" type="sibTrans" cxnId="{D60D2E3A-3CE5-6A46-A0C9-318ACC36E729}">
      <dgm:prSet/>
      <dgm:spPr/>
      <dgm:t>
        <a:bodyPr/>
        <a:lstStyle/>
        <a:p>
          <a:endParaRPr lang="zh-CN" altLang="en-US"/>
        </a:p>
      </dgm:t>
    </dgm:pt>
    <dgm:pt modelId="{F8D29EAC-A720-B248-9B92-98E44F3997A0}">
      <dgm:prSet phldrT="[文本]"/>
      <dgm:spPr/>
      <dgm:t>
        <a:bodyPr/>
        <a:lstStyle/>
        <a:p>
          <a:r>
            <a:rPr lang="zh-CN" altLang="en-US" dirty="0"/>
            <a:t>三、沉积岩的结构</a:t>
          </a:r>
        </a:p>
      </dgm:t>
    </dgm:pt>
    <dgm:pt modelId="{A0F26044-2E0A-E742-8BA5-758A23B7DAEF}" type="parTrans" cxnId="{113A29E7-92B8-634A-85E0-2D2F2926F8D5}">
      <dgm:prSet/>
      <dgm:spPr/>
      <dgm:t>
        <a:bodyPr/>
        <a:lstStyle/>
        <a:p>
          <a:endParaRPr lang="zh-CN" altLang="en-US"/>
        </a:p>
      </dgm:t>
    </dgm:pt>
    <dgm:pt modelId="{93317625-8264-F84D-B0C6-3A78DD16EF75}" type="sibTrans" cxnId="{113A29E7-92B8-634A-85E0-2D2F2926F8D5}">
      <dgm:prSet/>
      <dgm:spPr/>
      <dgm:t>
        <a:bodyPr/>
        <a:lstStyle/>
        <a:p>
          <a:endParaRPr lang="zh-CN" altLang="en-US"/>
        </a:p>
      </dgm:t>
    </dgm:pt>
    <dgm:pt modelId="{EC3C5ED4-49D6-5148-96F4-D9917D33472E}">
      <dgm:prSet phldrT="[文本]"/>
      <dgm:spPr/>
      <dgm:t>
        <a:bodyPr/>
        <a:lstStyle/>
        <a:p>
          <a:r>
            <a:rPr lang="zh-CN" altLang="en-US" dirty="0"/>
            <a:t>四、沉积岩的构造</a:t>
          </a:r>
        </a:p>
      </dgm:t>
    </dgm:pt>
    <dgm:pt modelId="{941762B8-52A7-DE4E-9275-11B731B5B4E1}" type="parTrans" cxnId="{38B3CD3A-FFDB-1741-AD83-88EBA28FBA43}">
      <dgm:prSet/>
      <dgm:spPr/>
      <dgm:t>
        <a:bodyPr/>
        <a:lstStyle/>
        <a:p>
          <a:endParaRPr lang="zh-CN" altLang="en-US"/>
        </a:p>
      </dgm:t>
    </dgm:pt>
    <dgm:pt modelId="{1400D632-2C85-0B47-9FC3-779AFABB0F8E}" type="sibTrans" cxnId="{38B3CD3A-FFDB-1741-AD83-88EBA28FBA43}">
      <dgm:prSet/>
      <dgm:spPr/>
      <dgm:t>
        <a:bodyPr/>
        <a:lstStyle/>
        <a:p>
          <a:endParaRPr lang="zh-CN" altLang="en-US"/>
        </a:p>
      </dgm:t>
    </dgm:pt>
    <dgm:pt modelId="{8F83352A-0FC6-AA49-8B61-520CFEE3C2CF}">
      <dgm:prSet phldrT="[文本]"/>
      <dgm:spPr/>
      <dgm:t>
        <a:bodyPr/>
        <a:lstStyle/>
        <a:p>
          <a:r>
            <a:rPr lang="zh-CN" altLang="en-US" dirty="0"/>
            <a:t>五、沉积岩的分类</a:t>
          </a:r>
        </a:p>
      </dgm:t>
    </dgm:pt>
    <dgm:pt modelId="{A503C7EC-4AD9-0D4F-9F86-08B308F115B8}" type="parTrans" cxnId="{0185534A-D055-A048-A428-729409CE61A2}">
      <dgm:prSet/>
      <dgm:spPr/>
      <dgm:t>
        <a:bodyPr/>
        <a:lstStyle/>
        <a:p>
          <a:endParaRPr lang="zh-CN" altLang="en-US"/>
        </a:p>
      </dgm:t>
    </dgm:pt>
    <dgm:pt modelId="{D7E8BB47-C05A-7C45-87D5-4080A93BC4C7}" type="sibTrans" cxnId="{0185534A-D055-A048-A428-729409CE61A2}">
      <dgm:prSet/>
      <dgm:spPr/>
      <dgm:t>
        <a:bodyPr/>
        <a:lstStyle/>
        <a:p>
          <a:endParaRPr lang="zh-CN" altLang="en-US"/>
        </a:p>
      </dgm:t>
    </dgm:pt>
    <dgm:pt modelId="{E5BD8B82-067C-B24D-A538-5CDA198B7082}">
      <dgm:prSet phldrT="[文本]"/>
      <dgm:spPr/>
      <dgm:t>
        <a:bodyPr/>
        <a:lstStyle/>
        <a:p>
          <a:r>
            <a:rPr lang="zh-CN" altLang="en-US" dirty="0"/>
            <a:t>六、常见沉积岩简介</a:t>
          </a:r>
        </a:p>
      </dgm:t>
    </dgm:pt>
    <dgm:pt modelId="{85586785-881A-C945-A590-7EDAE7C4713C}" type="parTrans" cxnId="{670DC821-68B4-C343-9DE0-770E3C7328F6}">
      <dgm:prSet/>
      <dgm:spPr/>
      <dgm:t>
        <a:bodyPr/>
        <a:lstStyle/>
        <a:p>
          <a:endParaRPr lang="zh-CN" altLang="en-US"/>
        </a:p>
      </dgm:t>
    </dgm:pt>
    <dgm:pt modelId="{A117EEBA-AF10-1641-8ABC-92AB87503118}" type="sibTrans" cxnId="{670DC821-68B4-C343-9DE0-770E3C7328F6}">
      <dgm:prSet/>
      <dgm:spPr/>
      <dgm:t>
        <a:bodyPr/>
        <a:lstStyle/>
        <a:p>
          <a:endParaRPr lang="zh-CN" altLang="en-US"/>
        </a:p>
      </dgm:t>
    </dgm:pt>
    <dgm:pt modelId="{E748DA42-9E74-B34A-9161-8A2A72FF9092}" type="pres">
      <dgm:prSet presAssocID="{C6733E66-3141-D945-AA21-6B359DDE8ECA}" presName="vert0" presStyleCnt="0">
        <dgm:presLayoutVars>
          <dgm:dir/>
          <dgm:animOne val="branch"/>
          <dgm:animLvl val="lvl"/>
        </dgm:presLayoutVars>
      </dgm:prSet>
      <dgm:spPr/>
    </dgm:pt>
    <dgm:pt modelId="{7BD49595-E935-C04C-AB57-C1DE7C001652}" type="pres">
      <dgm:prSet presAssocID="{35B719B2-4987-EC40-BEFF-5613A3BBEAC2}" presName="thickLine" presStyleLbl="alignNode1" presStyleIdx="0" presStyleCnt="6"/>
      <dgm:spPr/>
    </dgm:pt>
    <dgm:pt modelId="{EEEBA090-8004-D742-9FB1-BD38108D2149}" type="pres">
      <dgm:prSet presAssocID="{35B719B2-4987-EC40-BEFF-5613A3BBEAC2}" presName="horz1" presStyleCnt="0"/>
      <dgm:spPr/>
    </dgm:pt>
    <dgm:pt modelId="{1F523C91-18EE-D843-8DA3-8110DDA10E98}" type="pres">
      <dgm:prSet presAssocID="{35B719B2-4987-EC40-BEFF-5613A3BBEAC2}" presName="tx1" presStyleLbl="revTx" presStyleIdx="0" presStyleCnt="6"/>
      <dgm:spPr/>
    </dgm:pt>
    <dgm:pt modelId="{F26CD4BE-0B14-9247-AA04-0880F432071E}" type="pres">
      <dgm:prSet presAssocID="{35B719B2-4987-EC40-BEFF-5613A3BBEAC2}" presName="vert1" presStyleCnt="0"/>
      <dgm:spPr/>
    </dgm:pt>
    <dgm:pt modelId="{CFE91A00-ED7D-BA4F-B102-61B347E064DF}" type="pres">
      <dgm:prSet presAssocID="{117FFEFF-36CB-2B45-9536-67B1E5BFF4E6}" presName="thickLine" presStyleLbl="alignNode1" presStyleIdx="1" presStyleCnt="6"/>
      <dgm:spPr/>
    </dgm:pt>
    <dgm:pt modelId="{94E5BD69-AEFD-2B4D-9582-DC91FB46CBA4}" type="pres">
      <dgm:prSet presAssocID="{117FFEFF-36CB-2B45-9536-67B1E5BFF4E6}" presName="horz1" presStyleCnt="0"/>
      <dgm:spPr/>
    </dgm:pt>
    <dgm:pt modelId="{10BEC69E-1552-FF40-ACFB-AE6259767062}" type="pres">
      <dgm:prSet presAssocID="{117FFEFF-36CB-2B45-9536-67B1E5BFF4E6}" presName="tx1" presStyleLbl="revTx" presStyleIdx="1" presStyleCnt="6"/>
      <dgm:spPr/>
    </dgm:pt>
    <dgm:pt modelId="{2998CC56-EB39-0D4D-B1CE-29E5E4643F67}" type="pres">
      <dgm:prSet presAssocID="{117FFEFF-36CB-2B45-9536-67B1E5BFF4E6}" presName="vert1" presStyleCnt="0"/>
      <dgm:spPr/>
    </dgm:pt>
    <dgm:pt modelId="{4094F1A4-7717-CF4F-8CBA-BB2AF6E58F9A}" type="pres">
      <dgm:prSet presAssocID="{F8D29EAC-A720-B248-9B92-98E44F3997A0}" presName="thickLine" presStyleLbl="alignNode1" presStyleIdx="2" presStyleCnt="6"/>
      <dgm:spPr/>
    </dgm:pt>
    <dgm:pt modelId="{F3044B3D-3D64-F94D-BA16-EDA727DE32C3}" type="pres">
      <dgm:prSet presAssocID="{F8D29EAC-A720-B248-9B92-98E44F3997A0}" presName="horz1" presStyleCnt="0"/>
      <dgm:spPr/>
    </dgm:pt>
    <dgm:pt modelId="{6D62A373-B46E-A04B-B45B-77E94A7D9BFA}" type="pres">
      <dgm:prSet presAssocID="{F8D29EAC-A720-B248-9B92-98E44F3997A0}" presName="tx1" presStyleLbl="revTx" presStyleIdx="2" presStyleCnt="6"/>
      <dgm:spPr/>
    </dgm:pt>
    <dgm:pt modelId="{D3285F89-53E1-D341-901B-4A5B928D525C}" type="pres">
      <dgm:prSet presAssocID="{F8D29EAC-A720-B248-9B92-98E44F3997A0}" presName="vert1" presStyleCnt="0"/>
      <dgm:spPr/>
    </dgm:pt>
    <dgm:pt modelId="{1B6B6413-8BFA-5841-B2B9-3208B67FCCDF}" type="pres">
      <dgm:prSet presAssocID="{EC3C5ED4-49D6-5148-96F4-D9917D33472E}" presName="thickLine" presStyleLbl="alignNode1" presStyleIdx="3" presStyleCnt="6"/>
      <dgm:spPr/>
    </dgm:pt>
    <dgm:pt modelId="{46EC4111-C361-E94D-8360-09165099B33D}" type="pres">
      <dgm:prSet presAssocID="{EC3C5ED4-49D6-5148-96F4-D9917D33472E}" presName="horz1" presStyleCnt="0"/>
      <dgm:spPr/>
    </dgm:pt>
    <dgm:pt modelId="{C150B16D-6DC2-9145-A96F-548966D3C09C}" type="pres">
      <dgm:prSet presAssocID="{EC3C5ED4-49D6-5148-96F4-D9917D33472E}" presName="tx1" presStyleLbl="revTx" presStyleIdx="3" presStyleCnt="6"/>
      <dgm:spPr/>
    </dgm:pt>
    <dgm:pt modelId="{4DBF756E-AC06-044D-AF40-9912B1852F9E}" type="pres">
      <dgm:prSet presAssocID="{EC3C5ED4-49D6-5148-96F4-D9917D33472E}" presName="vert1" presStyleCnt="0"/>
      <dgm:spPr/>
    </dgm:pt>
    <dgm:pt modelId="{39E2228F-0EFB-4E42-8407-033062A26357}" type="pres">
      <dgm:prSet presAssocID="{8F83352A-0FC6-AA49-8B61-520CFEE3C2CF}" presName="thickLine" presStyleLbl="alignNode1" presStyleIdx="4" presStyleCnt="6"/>
      <dgm:spPr/>
    </dgm:pt>
    <dgm:pt modelId="{9A5129E9-0CEE-2342-936F-36E0E952BD00}" type="pres">
      <dgm:prSet presAssocID="{8F83352A-0FC6-AA49-8B61-520CFEE3C2CF}" presName="horz1" presStyleCnt="0"/>
      <dgm:spPr/>
    </dgm:pt>
    <dgm:pt modelId="{03FE90BC-1A4B-A442-8A55-83B92A507673}" type="pres">
      <dgm:prSet presAssocID="{8F83352A-0FC6-AA49-8B61-520CFEE3C2CF}" presName="tx1" presStyleLbl="revTx" presStyleIdx="4" presStyleCnt="6"/>
      <dgm:spPr/>
    </dgm:pt>
    <dgm:pt modelId="{6488C56E-587C-4647-8DFC-6C8FE8AA4AFE}" type="pres">
      <dgm:prSet presAssocID="{8F83352A-0FC6-AA49-8B61-520CFEE3C2CF}" presName="vert1" presStyleCnt="0"/>
      <dgm:spPr/>
    </dgm:pt>
    <dgm:pt modelId="{CAB25943-0F56-7745-A8E5-16A1C936DD28}" type="pres">
      <dgm:prSet presAssocID="{E5BD8B82-067C-B24D-A538-5CDA198B7082}" presName="thickLine" presStyleLbl="alignNode1" presStyleIdx="5" presStyleCnt="6"/>
      <dgm:spPr/>
    </dgm:pt>
    <dgm:pt modelId="{F0CDF09E-6C9E-9148-9A4B-F236F5C667AC}" type="pres">
      <dgm:prSet presAssocID="{E5BD8B82-067C-B24D-A538-5CDA198B7082}" presName="horz1" presStyleCnt="0"/>
      <dgm:spPr/>
    </dgm:pt>
    <dgm:pt modelId="{7EF4AB6D-1571-664C-AC64-BB1BD4981DD8}" type="pres">
      <dgm:prSet presAssocID="{E5BD8B82-067C-B24D-A538-5CDA198B7082}" presName="tx1" presStyleLbl="revTx" presStyleIdx="5" presStyleCnt="6"/>
      <dgm:spPr/>
    </dgm:pt>
    <dgm:pt modelId="{FAEC0A78-BDD6-E24B-9E53-DD1016B0E241}" type="pres">
      <dgm:prSet presAssocID="{E5BD8B82-067C-B24D-A538-5CDA198B7082}" presName="vert1" presStyleCnt="0"/>
      <dgm:spPr/>
    </dgm:pt>
  </dgm:ptLst>
  <dgm:cxnLst>
    <dgm:cxn modelId="{5B23EC0C-F408-9347-81B3-0BE9574553B9}" type="presOf" srcId="{117FFEFF-36CB-2B45-9536-67B1E5BFF4E6}" destId="{10BEC69E-1552-FF40-ACFB-AE6259767062}" srcOrd="0" destOrd="0" presId="urn:microsoft.com/office/officeart/2008/layout/LinedList"/>
    <dgm:cxn modelId="{7BA72915-FCA5-324E-B209-B27C799B3BB8}" srcId="{C6733E66-3141-D945-AA21-6B359DDE8ECA}" destId="{35B719B2-4987-EC40-BEFF-5613A3BBEAC2}" srcOrd="0" destOrd="0" parTransId="{6EBB70E8-C6D8-034B-A11E-07FD1D02790A}" sibTransId="{261A36FE-12D8-7241-BAA4-0D7BB7684A6E}"/>
    <dgm:cxn modelId="{670DC821-68B4-C343-9DE0-770E3C7328F6}" srcId="{C6733E66-3141-D945-AA21-6B359DDE8ECA}" destId="{E5BD8B82-067C-B24D-A538-5CDA198B7082}" srcOrd="5" destOrd="0" parTransId="{85586785-881A-C945-A590-7EDAE7C4713C}" sibTransId="{A117EEBA-AF10-1641-8ABC-92AB87503118}"/>
    <dgm:cxn modelId="{D60D2E3A-3CE5-6A46-A0C9-318ACC36E729}" srcId="{C6733E66-3141-D945-AA21-6B359DDE8ECA}" destId="{117FFEFF-36CB-2B45-9536-67B1E5BFF4E6}" srcOrd="1" destOrd="0" parTransId="{ADEC1BC4-CBAF-3648-8D16-3121061C2621}" sibTransId="{1E937A88-CCFE-3F4D-8CEF-88A81E7B1719}"/>
    <dgm:cxn modelId="{38B3CD3A-FFDB-1741-AD83-88EBA28FBA43}" srcId="{C6733E66-3141-D945-AA21-6B359DDE8ECA}" destId="{EC3C5ED4-49D6-5148-96F4-D9917D33472E}" srcOrd="3" destOrd="0" parTransId="{941762B8-52A7-DE4E-9275-11B731B5B4E1}" sibTransId="{1400D632-2C85-0B47-9FC3-779AFABB0F8E}"/>
    <dgm:cxn modelId="{FB7FB740-0441-414F-A5A3-D8B7BAF77976}" type="presOf" srcId="{C6733E66-3141-D945-AA21-6B359DDE8ECA}" destId="{E748DA42-9E74-B34A-9161-8A2A72FF9092}" srcOrd="0" destOrd="0" presId="urn:microsoft.com/office/officeart/2008/layout/LinedList"/>
    <dgm:cxn modelId="{0185534A-D055-A048-A428-729409CE61A2}" srcId="{C6733E66-3141-D945-AA21-6B359DDE8ECA}" destId="{8F83352A-0FC6-AA49-8B61-520CFEE3C2CF}" srcOrd="4" destOrd="0" parTransId="{A503C7EC-4AD9-0D4F-9F86-08B308F115B8}" sibTransId="{D7E8BB47-C05A-7C45-87D5-4080A93BC4C7}"/>
    <dgm:cxn modelId="{6A2D9A60-68DE-8E41-90F7-FF5FA6CD21D7}" type="presOf" srcId="{35B719B2-4987-EC40-BEFF-5613A3BBEAC2}" destId="{1F523C91-18EE-D843-8DA3-8110DDA10E98}" srcOrd="0" destOrd="0" presId="urn:microsoft.com/office/officeart/2008/layout/LinedList"/>
    <dgm:cxn modelId="{52119480-5580-5F4B-A107-63D5631994B7}" type="presOf" srcId="{8F83352A-0FC6-AA49-8B61-520CFEE3C2CF}" destId="{03FE90BC-1A4B-A442-8A55-83B92A507673}" srcOrd="0" destOrd="0" presId="urn:microsoft.com/office/officeart/2008/layout/LinedList"/>
    <dgm:cxn modelId="{CA3A2481-B58A-8D42-918D-F08AF69DBD2A}" type="presOf" srcId="{EC3C5ED4-49D6-5148-96F4-D9917D33472E}" destId="{C150B16D-6DC2-9145-A96F-548966D3C09C}" srcOrd="0" destOrd="0" presId="urn:microsoft.com/office/officeart/2008/layout/LinedList"/>
    <dgm:cxn modelId="{9F9AFBB4-0D75-6B4E-917F-CBD29AFC4783}" type="presOf" srcId="{E5BD8B82-067C-B24D-A538-5CDA198B7082}" destId="{7EF4AB6D-1571-664C-AC64-BB1BD4981DD8}" srcOrd="0" destOrd="0" presId="urn:microsoft.com/office/officeart/2008/layout/LinedList"/>
    <dgm:cxn modelId="{113A29E7-92B8-634A-85E0-2D2F2926F8D5}" srcId="{C6733E66-3141-D945-AA21-6B359DDE8ECA}" destId="{F8D29EAC-A720-B248-9B92-98E44F3997A0}" srcOrd="2" destOrd="0" parTransId="{A0F26044-2E0A-E742-8BA5-758A23B7DAEF}" sibTransId="{93317625-8264-F84D-B0C6-3A78DD16EF75}"/>
    <dgm:cxn modelId="{9A44BCF3-8C81-2843-8223-696CD7BF3D74}" type="presOf" srcId="{F8D29EAC-A720-B248-9B92-98E44F3997A0}" destId="{6D62A373-B46E-A04B-B45B-77E94A7D9BFA}" srcOrd="0" destOrd="0" presId="urn:microsoft.com/office/officeart/2008/layout/LinedList"/>
    <dgm:cxn modelId="{21985697-8160-1641-A0B4-BFC88E61DA7B}" type="presParOf" srcId="{E748DA42-9E74-B34A-9161-8A2A72FF9092}" destId="{7BD49595-E935-C04C-AB57-C1DE7C001652}" srcOrd="0" destOrd="0" presId="urn:microsoft.com/office/officeart/2008/layout/LinedList"/>
    <dgm:cxn modelId="{47236545-D272-2C4D-9D4B-D00EAC3338AF}" type="presParOf" srcId="{E748DA42-9E74-B34A-9161-8A2A72FF9092}" destId="{EEEBA090-8004-D742-9FB1-BD38108D2149}" srcOrd="1" destOrd="0" presId="urn:microsoft.com/office/officeart/2008/layout/LinedList"/>
    <dgm:cxn modelId="{46DDB2C6-8FDF-4A45-80E7-A7D7B068D122}" type="presParOf" srcId="{EEEBA090-8004-D742-9FB1-BD38108D2149}" destId="{1F523C91-18EE-D843-8DA3-8110DDA10E98}" srcOrd="0" destOrd="0" presId="urn:microsoft.com/office/officeart/2008/layout/LinedList"/>
    <dgm:cxn modelId="{95002365-72CD-6A4E-BDD3-6D6DCE7B3F45}" type="presParOf" srcId="{EEEBA090-8004-D742-9FB1-BD38108D2149}" destId="{F26CD4BE-0B14-9247-AA04-0880F432071E}" srcOrd="1" destOrd="0" presId="urn:microsoft.com/office/officeart/2008/layout/LinedList"/>
    <dgm:cxn modelId="{C1859D77-AE55-B14C-BBF3-A5D1E300C5BB}" type="presParOf" srcId="{E748DA42-9E74-B34A-9161-8A2A72FF9092}" destId="{CFE91A00-ED7D-BA4F-B102-61B347E064DF}" srcOrd="2" destOrd="0" presId="urn:microsoft.com/office/officeart/2008/layout/LinedList"/>
    <dgm:cxn modelId="{8661A8EF-8F43-F840-AFC4-1124D01E1BA3}" type="presParOf" srcId="{E748DA42-9E74-B34A-9161-8A2A72FF9092}" destId="{94E5BD69-AEFD-2B4D-9582-DC91FB46CBA4}" srcOrd="3" destOrd="0" presId="urn:microsoft.com/office/officeart/2008/layout/LinedList"/>
    <dgm:cxn modelId="{227790B9-F125-E743-842A-1340AF529049}" type="presParOf" srcId="{94E5BD69-AEFD-2B4D-9582-DC91FB46CBA4}" destId="{10BEC69E-1552-FF40-ACFB-AE6259767062}" srcOrd="0" destOrd="0" presId="urn:microsoft.com/office/officeart/2008/layout/LinedList"/>
    <dgm:cxn modelId="{EC5DB5BA-36E1-D640-ADE1-A82B4E35C21E}" type="presParOf" srcId="{94E5BD69-AEFD-2B4D-9582-DC91FB46CBA4}" destId="{2998CC56-EB39-0D4D-B1CE-29E5E4643F67}" srcOrd="1" destOrd="0" presId="urn:microsoft.com/office/officeart/2008/layout/LinedList"/>
    <dgm:cxn modelId="{C1A29D58-7E07-0441-B813-1C53C649F943}" type="presParOf" srcId="{E748DA42-9E74-B34A-9161-8A2A72FF9092}" destId="{4094F1A4-7717-CF4F-8CBA-BB2AF6E58F9A}" srcOrd="4" destOrd="0" presId="urn:microsoft.com/office/officeart/2008/layout/LinedList"/>
    <dgm:cxn modelId="{6122CA41-DE7D-014A-907F-B4F4E5D312A1}" type="presParOf" srcId="{E748DA42-9E74-B34A-9161-8A2A72FF9092}" destId="{F3044B3D-3D64-F94D-BA16-EDA727DE32C3}" srcOrd="5" destOrd="0" presId="urn:microsoft.com/office/officeart/2008/layout/LinedList"/>
    <dgm:cxn modelId="{DF7CC496-2DF8-7C40-B36C-C579B1258B0A}" type="presParOf" srcId="{F3044B3D-3D64-F94D-BA16-EDA727DE32C3}" destId="{6D62A373-B46E-A04B-B45B-77E94A7D9BFA}" srcOrd="0" destOrd="0" presId="urn:microsoft.com/office/officeart/2008/layout/LinedList"/>
    <dgm:cxn modelId="{C83E6F90-550C-F24F-9F9B-F3EDB6E2F949}" type="presParOf" srcId="{F3044B3D-3D64-F94D-BA16-EDA727DE32C3}" destId="{D3285F89-53E1-D341-901B-4A5B928D525C}" srcOrd="1" destOrd="0" presId="urn:microsoft.com/office/officeart/2008/layout/LinedList"/>
    <dgm:cxn modelId="{E2117D8B-10C9-4647-9202-907C37924C02}" type="presParOf" srcId="{E748DA42-9E74-B34A-9161-8A2A72FF9092}" destId="{1B6B6413-8BFA-5841-B2B9-3208B67FCCDF}" srcOrd="6" destOrd="0" presId="urn:microsoft.com/office/officeart/2008/layout/LinedList"/>
    <dgm:cxn modelId="{8E10A7DE-DF85-5B40-96FD-1C65D34E2939}" type="presParOf" srcId="{E748DA42-9E74-B34A-9161-8A2A72FF9092}" destId="{46EC4111-C361-E94D-8360-09165099B33D}" srcOrd="7" destOrd="0" presId="urn:microsoft.com/office/officeart/2008/layout/LinedList"/>
    <dgm:cxn modelId="{B4F6C246-97FE-CD4A-9C0E-8F9740AADFAF}" type="presParOf" srcId="{46EC4111-C361-E94D-8360-09165099B33D}" destId="{C150B16D-6DC2-9145-A96F-548966D3C09C}" srcOrd="0" destOrd="0" presId="urn:microsoft.com/office/officeart/2008/layout/LinedList"/>
    <dgm:cxn modelId="{ED8B2209-E709-D845-ADFD-9BCB3802C6F8}" type="presParOf" srcId="{46EC4111-C361-E94D-8360-09165099B33D}" destId="{4DBF756E-AC06-044D-AF40-9912B1852F9E}" srcOrd="1" destOrd="0" presId="urn:microsoft.com/office/officeart/2008/layout/LinedList"/>
    <dgm:cxn modelId="{5F3E2B8F-B2C1-6D40-84C2-DA8F1B740740}" type="presParOf" srcId="{E748DA42-9E74-B34A-9161-8A2A72FF9092}" destId="{39E2228F-0EFB-4E42-8407-033062A26357}" srcOrd="8" destOrd="0" presId="urn:microsoft.com/office/officeart/2008/layout/LinedList"/>
    <dgm:cxn modelId="{49179522-CD98-A84D-BF48-80BE0E58F62E}" type="presParOf" srcId="{E748DA42-9E74-B34A-9161-8A2A72FF9092}" destId="{9A5129E9-0CEE-2342-936F-36E0E952BD00}" srcOrd="9" destOrd="0" presId="urn:microsoft.com/office/officeart/2008/layout/LinedList"/>
    <dgm:cxn modelId="{F6FEB961-6020-AB46-8637-B7873E5E6C14}" type="presParOf" srcId="{9A5129E9-0CEE-2342-936F-36E0E952BD00}" destId="{03FE90BC-1A4B-A442-8A55-83B92A507673}" srcOrd="0" destOrd="0" presId="urn:microsoft.com/office/officeart/2008/layout/LinedList"/>
    <dgm:cxn modelId="{0FCF61F6-CC89-D349-B851-245118B7316F}" type="presParOf" srcId="{9A5129E9-0CEE-2342-936F-36E0E952BD00}" destId="{6488C56E-587C-4647-8DFC-6C8FE8AA4AFE}" srcOrd="1" destOrd="0" presId="urn:microsoft.com/office/officeart/2008/layout/LinedList"/>
    <dgm:cxn modelId="{0E61EA46-185F-474E-B19A-577D4DC492F7}" type="presParOf" srcId="{E748DA42-9E74-B34A-9161-8A2A72FF9092}" destId="{CAB25943-0F56-7745-A8E5-16A1C936DD28}" srcOrd="10" destOrd="0" presId="urn:microsoft.com/office/officeart/2008/layout/LinedList"/>
    <dgm:cxn modelId="{1A67D26F-CFCC-DC47-AA64-B44C3D22CA1E}" type="presParOf" srcId="{E748DA42-9E74-B34A-9161-8A2A72FF9092}" destId="{F0CDF09E-6C9E-9148-9A4B-F236F5C667AC}" srcOrd="11" destOrd="0" presId="urn:microsoft.com/office/officeart/2008/layout/LinedList"/>
    <dgm:cxn modelId="{07F78D88-030D-A946-A144-3A9A963F26B8}" type="presParOf" srcId="{F0CDF09E-6C9E-9148-9A4B-F236F5C667AC}" destId="{7EF4AB6D-1571-664C-AC64-BB1BD4981DD8}" srcOrd="0" destOrd="0" presId="urn:microsoft.com/office/officeart/2008/layout/LinedList"/>
    <dgm:cxn modelId="{6CF9D25B-C0B1-064A-9EC4-C3E44D633CBA}" type="presParOf" srcId="{F0CDF09E-6C9E-9148-9A4B-F236F5C667AC}" destId="{FAEC0A78-BDD6-E24B-9E53-DD1016B0E2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8EB60A3-ED11-C64B-BF9C-F375BAB28666}" type="doc">
      <dgm:prSet loTypeId="urn:microsoft.com/office/officeart/2008/layout/LinedList" loCatId="list" qsTypeId="urn:microsoft.com/office/officeart/2005/8/quickstyle/simple1#133" qsCatId="simple" csTypeId="urn:microsoft.com/office/officeart/2005/8/colors/colorful2#13" csCatId="colorful" phldr="1"/>
      <dgm:spPr/>
      <dgm:t>
        <a:bodyPr/>
        <a:lstStyle/>
        <a:p>
          <a:endParaRPr lang="zh-CN" altLang="en-US"/>
        </a:p>
      </dgm:t>
    </dgm:pt>
    <dgm:pt modelId="{8E2183C9-942C-594F-B98F-DF6ED88BC898}">
      <dgm:prSet phldrT="[文本]"/>
      <dgm:spPr/>
      <dgm:t>
        <a:bodyPr/>
        <a:lstStyle/>
        <a:p>
          <a:r>
            <a:rPr lang="zh-CN" altLang="en-US" dirty="0"/>
            <a:t>风化作用：由于气温、大气、水机生物等的作用，使岩石或矿物在原地遭受分解和破坏的过程。</a:t>
          </a:r>
          <a:endParaRPr lang="en-US" altLang="zh-CN" dirty="0"/>
        </a:p>
        <a:p>
          <a:r>
            <a:rPr lang="zh-CN" altLang="en-US" dirty="0"/>
            <a:t>根基风化作用的因素和性质，可将其分为物理风化作用、化学风化作用、生物风化作用。</a:t>
          </a:r>
        </a:p>
      </dgm:t>
    </dgm:pt>
    <dgm:pt modelId="{331FFB0C-C4B6-374A-B004-CE07E3B537F0}" type="parTrans" cxnId="{2B80EA74-DD4F-6C41-8249-51A58D59276A}">
      <dgm:prSet/>
      <dgm:spPr/>
      <dgm:t>
        <a:bodyPr/>
        <a:lstStyle/>
        <a:p>
          <a:endParaRPr lang="zh-CN" altLang="en-US"/>
        </a:p>
      </dgm:t>
    </dgm:pt>
    <dgm:pt modelId="{1BF43895-DCCF-FC44-A0F7-37D15D6646C0}" type="sibTrans" cxnId="{2B80EA74-DD4F-6C41-8249-51A58D59276A}">
      <dgm:prSet/>
      <dgm:spPr/>
      <dgm:t>
        <a:bodyPr/>
        <a:lstStyle/>
        <a:p>
          <a:endParaRPr lang="zh-CN" altLang="en-US"/>
        </a:p>
      </dgm:t>
    </dgm:pt>
    <dgm:pt modelId="{8910F1FA-AC4A-5645-94CF-96E28D2B1124}">
      <dgm:prSet phldrT="[文本]"/>
      <dgm:spPr/>
      <dgm:t>
        <a:bodyPr/>
        <a:lstStyle/>
        <a:p>
          <a:r>
            <a:rPr lang="zh-CN" altLang="en-US" dirty="0"/>
            <a:t>剥蚀作用：指各种地质营力（风、水、冰川等）在其运动过程中对地表岩石产生破坏并将破坏物剥离原地的作用。</a:t>
          </a:r>
          <a:endParaRPr lang="en-US" altLang="zh-CN" dirty="0"/>
        </a:p>
        <a:p>
          <a:r>
            <a:rPr lang="zh-CN" altLang="en-US" dirty="0"/>
            <a:t>剥蚀作用可分为机械剥蚀作用、化学剥蚀作用和生物剥蚀作用。</a:t>
          </a:r>
        </a:p>
      </dgm:t>
    </dgm:pt>
    <dgm:pt modelId="{948FA096-7C95-394E-8958-FD9A743FB15C}" type="parTrans" cxnId="{65EF3743-3D05-B142-A581-2610C26815A2}">
      <dgm:prSet/>
      <dgm:spPr/>
      <dgm:t>
        <a:bodyPr/>
        <a:lstStyle/>
        <a:p>
          <a:endParaRPr lang="zh-CN" altLang="en-US"/>
        </a:p>
      </dgm:t>
    </dgm:pt>
    <dgm:pt modelId="{971321B6-90CE-0146-A7EB-38ABF32EB54E}" type="sibTrans" cxnId="{65EF3743-3D05-B142-A581-2610C26815A2}">
      <dgm:prSet/>
      <dgm:spPr/>
      <dgm:t>
        <a:bodyPr/>
        <a:lstStyle/>
        <a:p>
          <a:endParaRPr lang="zh-CN" altLang="en-US"/>
        </a:p>
      </dgm:t>
    </dgm:pt>
    <dgm:pt modelId="{2204733C-DB24-0B45-9029-E2A83A4F5655}">
      <dgm:prSet phldrT="[文本]"/>
      <dgm:spPr/>
      <dgm:t>
        <a:bodyPr/>
        <a:lstStyle/>
        <a:p>
          <a:r>
            <a:rPr lang="zh-CN" altLang="en-US" dirty="0"/>
            <a:t>搬运作用：指经风化作用、剥蚀作用玻璃下来的产物，随运动介质从一地搬运到另一地的作用。</a:t>
          </a:r>
          <a:endParaRPr lang="en-US" altLang="zh-CN" dirty="0"/>
        </a:p>
        <a:p>
          <a:r>
            <a:rPr lang="zh-CN" altLang="en-US" dirty="0"/>
            <a:t>搬运作用有机械搬运、化学搬运和生物搬运三种方式。</a:t>
          </a:r>
        </a:p>
      </dgm:t>
    </dgm:pt>
    <dgm:pt modelId="{C20A9968-D758-894F-9CB4-DB99A0132D8C}" type="parTrans" cxnId="{0FE20D15-8424-194F-9462-379BA977FDA6}">
      <dgm:prSet/>
      <dgm:spPr/>
      <dgm:t>
        <a:bodyPr/>
        <a:lstStyle/>
        <a:p>
          <a:endParaRPr lang="zh-CN" altLang="en-US"/>
        </a:p>
      </dgm:t>
    </dgm:pt>
    <dgm:pt modelId="{E608C410-7D87-B640-85C9-BB1400691D3E}" type="sibTrans" cxnId="{0FE20D15-8424-194F-9462-379BA977FDA6}">
      <dgm:prSet/>
      <dgm:spPr/>
      <dgm:t>
        <a:bodyPr/>
        <a:lstStyle/>
        <a:p>
          <a:endParaRPr lang="zh-CN" altLang="en-US"/>
        </a:p>
      </dgm:t>
    </dgm:pt>
    <dgm:pt modelId="{B4A079CD-EEC4-2643-95A5-4DE2D8FC016A}">
      <dgm:prSet phldrT="[文本]"/>
      <dgm:spPr/>
      <dgm:t>
        <a:bodyPr/>
        <a:lstStyle/>
        <a:p>
          <a:r>
            <a:rPr lang="zh-CN" altLang="en-US" dirty="0"/>
            <a:t>沉积作用：是各种营力搬运的物质，在介质动能减小或物理化学条件发生变化以及生物作用下，在新的场所堆积下来的作用。</a:t>
          </a:r>
          <a:endParaRPr lang="en-US" altLang="zh-CN" dirty="0"/>
        </a:p>
        <a:p>
          <a:r>
            <a:rPr lang="zh-CN" altLang="en-US" dirty="0"/>
            <a:t>沉积作用有物理沉积、化学沉积、生物沉积三种方式。</a:t>
          </a:r>
        </a:p>
      </dgm:t>
    </dgm:pt>
    <dgm:pt modelId="{EA717304-CA7A-6842-BFAE-A56152824D52}" type="parTrans" cxnId="{A67538F8-E1EF-7146-9FE5-7DB07B44F9DD}">
      <dgm:prSet/>
      <dgm:spPr/>
      <dgm:t>
        <a:bodyPr/>
        <a:lstStyle/>
        <a:p>
          <a:endParaRPr lang="zh-CN" altLang="en-US"/>
        </a:p>
      </dgm:t>
    </dgm:pt>
    <dgm:pt modelId="{F8A9DB6A-B387-3F45-8971-E3A41F5430D8}" type="sibTrans" cxnId="{A67538F8-E1EF-7146-9FE5-7DB07B44F9DD}">
      <dgm:prSet/>
      <dgm:spPr/>
      <dgm:t>
        <a:bodyPr/>
        <a:lstStyle/>
        <a:p>
          <a:endParaRPr lang="zh-CN" altLang="en-US"/>
        </a:p>
      </dgm:t>
    </dgm:pt>
    <dgm:pt modelId="{6016E93A-1773-744E-B62A-80A424D91BCD}">
      <dgm:prSet phldrT="[文本]"/>
      <dgm:spPr/>
      <dgm:t>
        <a:bodyPr/>
        <a:lstStyle/>
        <a:p>
          <a:r>
            <a:rPr lang="zh-CN" altLang="en-US" dirty="0"/>
            <a:t>固化成岩作用：是指松散沉积物固结形成沉积岩的作用。</a:t>
          </a:r>
          <a:endParaRPr lang="en-US" altLang="zh-CN" dirty="0"/>
        </a:p>
        <a:p>
          <a:r>
            <a:rPr lang="zh-CN" altLang="en-US" dirty="0"/>
            <a:t>经沉积作用形成的沉积物，在适当的条件下，在胶结、压实和重结晶的作用下，就可固结成岩石。</a:t>
          </a:r>
        </a:p>
      </dgm:t>
    </dgm:pt>
    <dgm:pt modelId="{594FB50A-DB81-C541-B04D-7D2D8CBA5578}" type="parTrans" cxnId="{4DB59D98-2BA8-F14D-BF00-CABB3A1E7315}">
      <dgm:prSet/>
      <dgm:spPr/>
      <dgm:t>
        <a:bodyPr/>
        <a:lstStyle/>
        <a:p>
          <a:endParaRPr lang="zh-CN" altLang="en-US"/>
        </a:p>
      </dgm:t>
    </dgm:pt>
    <dgm:pt modelId="{83FF8AAD-C050-1E47-85B3-8CDCECF7815D}" type="sibTrans" cxnId="{4DB59D98-2BA8-F14D-BF00-CABB3A1E7315}">
      <dgm:prSet/>
      <dgm:spPr/>
      <dgm:t>
        <a:bodyPr/>
        <a:lstStyle/>
        <a:p>
          <a:endParaRPr lang="zh-CN" altLang="en-US"/>
        </a:p>
      </dgm:t>
    </dgm:pt>
    <dgm:pt modelId="{360B9B7C-1B1F-6841-89BB-6D2E9F32A4A6}" type="pres">
      <dgm:prSet presAssocID="{98EB60A3-ED11-C64B-BF9C-F375BAB28666}" presName="vert0" presStyleCnt="0">
        <dgm:presLayoutVars>
          <dgm:dir/>
          <dgm:animOne val="branch"/>
          <dgm:animLvl val="lvl"/>
        </dgm:presLayoutVars>
      </dgm:prSet>
      <dgm:spPr/>
    </dgm:pt>
    <dgm:pt modelId="{61B8F189-0976-0D43-BFF1-BD61A3E64392}" type="pres">
      <dgm:prSet presAssocID="{8E2183C9-942C-594F-B98F-DF6ED88BC898}" presName="thickLine" presStyleLbl="alignNode1" presStyleIdx="0" presStyleCnt="5"/>
      <dgm:spPr/>
    </dgm:pt>
    <dgm:pt modelId="{1F5607D2-4055-FA42-AEE6-2792B079E04A}" type="pres">
      <dgm:prSet presAssocID="{8E2183C9-942C-594F-B98F-DF6ED88BC898}" presName="horz1" presStyleCnt="0"/>
      <dgm:spPr/>
    </dgm:pt>
    <dgm:pt modelId="{077962FF-ED4C-A742-86E3-E6E4C64F1D23}" type="pres">
      <dgm:prSet presAssocID="{8E2183C9-942C-594F-B98F-DF6ED88BC898}" presName="tx1" presStyleLbl="revTx" presStyleIdx="0" presStyleCnt="5"/>
      <dgm:spPr/>
    </dgm:pt>
    <dgm:pt modelId="{D4A872AB-6FA8-1140-B12E-A988F283205C}" type="pres">
      <dgm:prSet presAssocID="{8E2183C9-942C-594F-B98F-DF6ED88BC898}" presName="vert1" presStyleCnt="0"/>
      <dgm:spPr/>
    </dgm:pt>
    <dgm:pt modelId="{4FD2253D-9397-3D44-ACF3-F1FB262DD5F5}" type="pres">
      <dgm:prSet presAssocID="{8910F1FA-AC4A-5645-94CF-96E28D2B1124}" presName="thickLine" presStyleLbl="alignNode1" presStyleIdx="1" presStyleCnt="5"/>
      <dgm:spPr/>
    </dgm:pt>
    <dgm:pt modelId="{2567FB56-91D5-8C45-B602-3DA4053D4BB4}" type="pres">
      <dgm:prSet presAssocID="{8910F1FA-AC4A-5645-94CF-96E28D2B1124}" presName="horz1" presStyleCnt="0"/>
      <dgm:spPr/>
    </dgm:pt>
    <dgm:pt modelId="{60AF5072-11A6-F943-B044-52DD56B2C0F7}" type="pres">
      <dgm:prSet presAssocID="{8910F1FA-AC4A-5645-94CF-96E28D2B1124}" presName="tx1" presStyleLbl="revTx" presStyleIdx="1" presStyleCnt="5"/>
      <dgm:spPr/>
    </dgm:pt>
    <dgm:pt modelId="{DF6B88AD-3738-6C4C-9F60-1C9BF959B430}" type="pres">
      <dgm:prSet presAssocID="{8910F1FA-AC4A-5645-94CF-96E28D2B1124}" presName="vert1" presStyleCnt="0"/>
      <dgm:spPr/>
    </dgm:pt>
    <dgm:pt modelId="{87886872-870A-C648-B627-486D36F6728C}" type="pres">
      <dgm:prSet presAssocID="{2204733C-DB24-0B45-9029-E2A83A4F5655}" presName="thickLine" presStyleLbl="alignNode1" presStyleIdx="2" presStyleCnt="5"/>
      <dgm:spPr/>
    </dgm:pt>
    <dgm:pt modelId="{03ED0259-CD0D-1C46-B577-984218C38EC9}" type="pres">
      <dgm:prSet presAssocID="{2204733C-DB24-0B45-9029-E2A83A4F5655}" presName="horz1" presStyleCnt="0"/>
      <dgm:spPr/>
    </dgm:pt>
    <dgm:pt modelId="{BA97243B-57FD-B24D-9813-DA42F88284B5}" type="pres">
      <dgm:prSet presAssocID="{2204733C-DB24-0B45-9029-E2A83A4F5655}" presName="tx1" presStyleLbl="revTx" presStyleIdx="2" presStyleCnt="5"/>
      <dgm:spPr/>
    </dgm:pt>
    <dgm:pt modelId="{C89FEABB-3089-0A41-ACCD-243F44C8AE87}" type="pres">
      <dgm:prSet presAssocID="{2204733C-DB24-0B45-9029-E2A83A4F5655}" presName="vert1" presStyleCnt="0"/>
      <dgm:spPr/>
    </dgm:pt>
    <dgm:pt modelId="{8F16F4D7-0AC7-4846-9A3F-47FB86125D6B}" type="pres">
      <dgm:prSet presAssocID="{B4A079CD-EEC4-2643-95A5-4DE2D8FC016A}" presName="thickLine" presStyleLbl="alignNode1" presStyleIdx="3" presStyleCnt="5"/>
      <dgm:spPr/>
    </dgm:pt>
    <dgm:pt modelId="{FAD008BD-FCE6-A042-B23E-4341FA6FC739}" type="pres">
      <dgm:prSet presAssocID="{B4A079CD-EEC4-2643-95A5-4DE2D8FC016A}" presName="horz1" presStyleCnt="0"/>
      <dgm:spPr/>
    </dgm:pt>
    <dgm:pt modelId="{9E1D1E54-DF3F-D14A-9890-2DEA5FEFE5F3}" type="pres">
      <dgm:prSet presAssocID="{B4A079CD-EEC4-2643-95A5-4DE2D8FC016A}" presName="tx1" presStyleLbl="revTx" presStyleIdx="3" presStyleCnt="5"/>
      <dgm:spPr/>
    </dgm:pt>
    <dgm:pt modelId="{85585E9B-D487-FC4F-B2CA-2F62D1335C65}" type="pres">
      <dgm:prSet presAssocID="{B4A079CD-EEC4-2643-95A5-4DE2D8FC016A}" presName="vert1" presStyleCnt="0"/>
      <dgm:spPr/>
    </dgm:pt>
    <dgm:pt modelId="{393DED38-0AD8-954F-99D2-B468CEFDE83E}" type="pres">
      <dgm:prSet presAssocID="{6016E93A-1773-744E-B62A-80A424D91BCD}" presName="thickLine" presStyleLbl="alignNode1" presStyleIdx="4" presStyleCnt="5"/>
      <dgm:spPr/>
    </dgm:pt>
    <dgm:pt modelId="{17354282-4171-C940-BD50-6562836F4753}" type="pres">
      <dgm:prSet presAssocID="{6016E93A-1773-744E-B62A-80A424D91BCD}" presName="horz1" presStyleCnt="0"/>
      <dgm:spPr/>
    </dgm:pt>
    <dgm:pt modelId="{AD95E2F0-2DE9-F544-9BD8-A2F6D2FE6BD9}" type="pres">
      <dgm:prSet presAssocID="{6016E93A-1773-744E-B62A-80A424D91BCD}" presName="tx1" presStyleLbl="revTx" presStyleIdx="4" presStyleCnt="5"/>
      <dgm:spPr/>
    </dgm:pt>
    <dgm:pt modelId="{AC1E7CEB-DF39-EF43-9A0F-65F15BDB6822}" type="pres">
      <dgm:prSet presAssocID="{6016E93A-1773-744E-B62A-80A424D91BCD}" presName="vert1" presStyleCnt="0"/>
      <dgm:spPr/>
    </dgm:pt>
  </dgm:ptLst>
  <dgm:cxnLst>
    <dgm:cxn modelId="{0FE20D15-8424-194F-9462-379BA977FDA6}" srcId="{98EB60A3-ED11-C64B-BF9C-F375BAB28666}" destId="{2204733C-DB24-0B45-9029-E2A83A4F5655}" srcOrd="2" destOrd="0" parTransId="{C20A9968-D758-894F-9CB4-DB99A0132D8C}" sibTransId="{E608C410-7D87-B640-85C9-BB1400691D3E}"/>
    <dgm:cxn modelId="{65EF3743-3D05-B142-A581-2610C26815A2}" srcId="{98EB60A3-ED11-C64B-BF9C-F375BAB28666}" destId="{8910F1FA-AC4A-5645-94CF-96E28D2B1124}" srcOrd="1" destOrd="0" parTransId="{948FA096-7C95-394E-8958-FD9A743FB15C}" sibTransId="{971321B6-90CE-0146-A7EB-38ABF32EB54E}"/>
    <dgm:cxn modelId="{BF61D14B-35AD-A348-A963-A2A41CB77296}" type="presOf" srcId="{2204733C-DB24-0B45-9029-E2A83A4F5655}" destId="{BA97243B-57FD-B24D-9813-DA42F88284B5}" srcOrd="0" destOrd="0" presId="urn:microsoft.com/office/officeart/2008/layout/LinedList"/>
    <dgm:cxn modelId="{2F47E05C-5F37-8449-BDDC-61B55AB26519}" type="presOf" srcId="{98EB60A3-ED11-C64B-BF9C-F375BAB28666}" destId="{360B9B7C-1B1F-6841-89BB-6D2E9F32A4A6}" srcOrd="0" destOrd="0" presId="urn:microsoft.com/office/officeart/2008/layout/LinedList"/>
    <dgm:cxn modelId="{2B80EA74-DD4F-6C41-8249-51A58D59276A}" srcId="{98EB60A3-ED11-C64B-BF9C-F375BAB28666}" destId="{8E2183C9-942C-594F-B98F-DF6ED88BC898}" srcOrd="0" destOrd="0" parTransId="{331FFB0C-C4B6-374A-B004-CE07E3B537F0}" sibTransId="{1BF43895-DCCF-FC44-A0F7-37D15D6646C0}"/>
    <dgm:cxn modelId="{B2C1708D-5D10-E447-A74A-DF6DE3495217}" type="presOf" srcId="{B4A079CD-EEC4-2643-95A5-4DE2D8FC016A}" destId="{9E1D1E54-DF3F-D14A-9890-2DEA5FEFE5F3}" srcOrd="0" destOrd="0" presId="urn:microsoft.com/office/officeart/2008/layout/LinedList"/>
    <dgm:cxn modelId="{4DB59D98-2BA8-F14D-BF00-CABB3A1E7315}" srcId="{98EB60A3-ED11-C64B-BF9C-F375BAB28666}" destId="{6016E93A-1773-744E-B62A-80A424D91BCD}" srcOrd="4" destOrd="0" parTransId="{594FB50A-DB81-C541-B04D-7D2D8CBA5578}" sibTransId="{83FF8AAD-C050-1E47-85B3-8CDCECF7815D}"/>
    <dgm:cxn modelId="{BC16D7A3-762B-5D48-B7F1-5E4D322F8513}" type="presOf" srcId="{6016E93A-1773-744E-B62A-80A424D91BCD}" destId="{AD95E2F0-2DE9-F544-9BD8-A2F6D2FE6BD9}" srcOrd="0" destOrd="0" presId="urn:microsoft.com/office/officeart/2008/layout/LinedList"/>
    <dgm:cxn modelId="{6D64D4C0-64E7-C245-8586-FD45403C978E}" type="presOf" srcId="{8910F1FA-AC4A-5645-94CF-96E28D2B1124}" destId="{60AF5072-11A6-F943-B044-52DD56B2C0F7}" srcOrd="0" destOrd="0" presId="urn:microsoft.com/office/officeart/2008/layout/LinedList"/>
    <dgm:cxn modelId="{17E979C5-FEBC-2349-A1D7-93B69C5C427B}" type="presOf" srcId="{8E2183C9-942C-594F-B98F-DF6ED88BC898}" destId="{077962FF-ED4C-A742-86E3-E6E4C64F1D23}" srcOrd="0" destOrd="0" presId="urn:microsoft.com/office/officeart/2008/layout/LinedList"/>
    <dgm:cxn modelId="{A67538F8-E1EF-7146-9FE5-7DB07B44F9DD}" srcId="{98EB60A3-ED11-C64B-BF9C-F375BAB28666}" destId="{B4A079CD-EEC4-2643-95A5-4DE2D8FC016A}" srcOrd="3" destOrd="0" parTransId="{EA717304-CA7A-6842-BFAE-A56152824D52}" sibTransId="{F8A9DB6A-B387-3F45-8971-E3A41F5430D8}"/>
    <dgm:cxn modelId="{FDB33A24-7338-C64B-B2C5-26CAE1F66666}" type="presParOf" srcId="{360B9B7C-1B1F-6841-89BB-6D2E9F32A4A6}" destId="{61B8F189-0976-0D43-BFF1-BD61A3E64392}" srcOrd="0" destOrd="0" presId="urn:microsoft.com/office/officeart/2008/layout/LinedList"/>
    <dgm:cxn modelId="{616F29AD-AB6A-5F45-B4C8-5C818EF47238}" type="presParOf" srcId="{360B9B7C-1B1F-6841-89BB-6D2E9F32A4A6}" destId="{1F5607D2-4055-FA42-AEE6-2792B079E04A}" srcOrd="1" destOrd="0" presId="urn:microsoft.com/office/officeart/2008/layout/LinedList"/>
    <dgm:cxn modelId="{D126E8B1-2E92-5143-903E-DDC21D6AF139}" type="presParOf" srcId="{1F5607D2-4055-FA42-AEE6-2792B079E04A}" destId="{077962FF-ED4C-A742-86E3-E6E4C64F1D23}" srcOrd="0" destOrd="0" presId="urn:microsoft.com/office/officeart/2008/layout/LinedList"/>
    <dgm:cxn modelId="{27D9ECCB-11E8-BA4C-9B73-9870DC2ECDD0}" type="presParOf" srcId="{1F5607D2-4055-FA42-AEE6-2792B079E04A}" destId="{D4A872AB-6FA8-1140-B12E-A988F283205C}" srcOrd="1" destOrd="0" presId="urn:microsoft.com/office/officeart/2008/layout/LinedList"/>
    <dgm:cxn modelId="{95327BD5-42C6-6143-86A5-4843BB30F4EC}" type="presParOf" srcId="{360B9B7C-1B1F-6841-89BB-6D2E9F32A4A6}" destId="{4FD2253D-9397-3D44-ACF3-F1FB262DD5F5}" srcOrd="2" destOrd="0" presId="urn:microsoft.com/office/officeart/2008/layout/LinedList"/>
    <dgm:cxn modelId="{FC0F784B-28F8-BE42-80C4-E07D0EF23A7F}" type="presParOf" srcId="{360B9B7C-1B1F-6841-89BB-6D2E9F32A4A6}" destId="{2567FB56-91D5-8C45-B602-3DA4053D4BB4}" srcOrd="3" destOrd="0" presId="urn:microsoft.com/office/officeart/2008/layout/LinedList"/>
    <dgm:cxn modelId="{4AD09FA8-15B1-8C4D-BC96-A588EFA91D30}" type="presParOf" srcId="{2567FB56-91D5-8C45-B602-3DA4053D4BB4}" destId="{60AF5072-11A6-F943-B044-52DD56B2C0F7}" srcOrd="0" destOrd="0" presId="urn:microsoft.com/office/officeart/2008/layout/LinedList"/>
    <dgm:cxn modelId="{7B9D382B-B891-D946-BD89-C68EA7297034}" type="presParOf" srcId="{2567FB56-91D5-8C45-B602-3DA4053D4BB4}" destId="{DF6B88AD-3738-6C4C-9F60-1C9BF959B430}" srcOrd="1" destOrd="0" presId="urn:microsoft.com/office/officeart/2008/layout/LinedList"/>
    <dgm:cxn modelId="{AE33738D-E5B0-B941-AAB1-F07D8F0CCE0C}" type="presParOf" srcId="{360B9B7C-1B1F-6841-89BB-6D2E9F32A4A6}" destId="{87886872-870A-C648-B627-486D36F6728C}" srcOrd="4" destOrd="0" presId="urn:microsoft.com/office/officeart/2008/layout/LinedList"/>
    <dgm:cxn modelId="{267B0075-7281-764A-9FF2-0D8AAD89F9DC}" type="presParOf" srcId="{360B9B7C-1B1F-6841-89BB-6D2E9F32A4A6}" destId="{03ED0259-CD0D-1C46-B577-984218C38EC9}" srcOrd="5" destOrd="0" presId="urn:microsoft.com/office/officeart/2008/layout/LinedList"/>
    <dgm:cxn modelId="{0FF5BAC3-8770-004F-9AFB-AA9C45608FD5}" type="presParOf" srcId="{03ED0259-CD0D-1C46-B577-984218C38EC9}" destId="{BA97243B-57FD-B24D-9813-DA42F88284B5}" srcOrd="0" destOrd="0" presId="urn:microsoft.com/office/officeart/2008/layout/LinedList"/>
    <dgm:cxn modelId="{BD2E4A14-AE61-6B45-A3B6-2ACDBE8FD7A4}" type="presParOf" srcId="{03ED0259-CD0D-1C46-B577-984218C38EC9}" destId="{C89FEABB-3089-0A41-ACCD-243F44C8AE87}" srcOrd="1" destOrd="0" presId="urn:microsoft.com/office/officeart/2008/layout/LinedList"/>
    <dgm:cxn modelId="{C4ECEF28-2A9F-D84A-B214-388231AA2E46}" type="presParOf" srcId="{360B9B7C-1B1F-6841-89BB-6D2E9F32A4A6}" destId="{8F16F4D7-0AC7-4846-9A3F-47FB86125D6B}" srcOrd="6" destOrd="0" presId="urn:microsoft.com/office/officeart/2008/layout/LinedList"/>
    <dgm:cxn modelId="{FE59E178-2370-004B-AAF2-51D486ED6592}" type="presParOf" srcId="{360B9B7C-1B1F-6841-89BB-6D2E9F32A4A6}" destId="{FAD008BD-FCE6-A042-B23E-4341FA6FC739}" srcOrd="7" destOrd="0" presId="urn:microsoft.com/office/officeart/2008/layout/LinedList"/>
    <dgm:cxn modelId="{91DE03A3-FA06-EF47-8860-85D862CF372A}" type="presParOf" srcId="{FAD008BD-FCE6-A042-B23E-4341FA6FC739}" destId="{9E1D1E54-DF3F-D14A-9890-2DEA5FEFE5F3}" srcOrd="0" destOrd="0" presId="urn:microsoft.com/office/officeart/2008/layout/LinedList"/>
    <dgm:cxn modelId="{AE44B900-8C82-244F-AFD7-814EC40340F2}" type="presParOf" srcId="{FAD008BD-FCE6-A042-B23E-4341FA6FC739}" destId="{85585E9B-D487-FC4F-B2CA-2F62D1335C65}" srcOrd="1" destOrd="0" presId="urn:microsoft.com/office/officeart/2008/layout/LinedList"/>
    <dgm:cxn modelId="{BD9AA83D-4980-FD4B-B060-E9259B0D6A98}" type="presParOf" srcId="{360B9B7C-1B1F-6841-89BB-6D2E9F32A4A6}" destId="{393DED38-0AD8-954F-99D2-B468CEFDE83E}" srcOrd="8" destOrd="0" presId="urn:microsoft.com/office/officeart/2008/layout/LinedList"/>
    <dgm:cxn modelId="{CFFB003A-9D65-0A46-91D8-1EF846787622}" type="presParOf" srcId="{360B9B7C-1B1F-6841-89BB-6D2E9F32A4A6}" destId="{17354282-4171-C940-BD50-6562836F4753}" srcOrd="9" destOrd="0" presId="urn:microsoft.com/office/officeart/2008/layout/LinedList"/>
    <dgm:cxn modelId="{DE4371DD-4D76-2C46-9048-04F88090BA53}" type="presParOf" srcId="{17354282-4171-C940-BD50-6562836F4753}" destId="{AD95E2F0-2DE9-F544-9BD8-A2F6D2FE6BD9}" srcOrd="0" destOrd="0" presId="urn:microsoft.com/office/officeart/2008/layout/LinedList"/>
    <dgm:cxn modelId="{25F5A964-6ADB-8E4A-8CF2-CA3888E513EB}" type="presParOf" srcId="{17354282-4171-C940-BD50-6562836F4753}" destId="{AC1E7CEB-DF39-EF43-9A0F-65F15BDB6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C3E3B3B-EB4D-6046-AE28-ABECD110C527}" type="doc">
      <dgm:prSet loTypeId="urn:microsoft.com/office/officeart/2005/8/layout/list1#59" loCatId="list" qsTypeId="urn:microsoft.com/office/officeart/2005/8/quickstyle/simple1#134" qsCatId="simple" csTypeId="urn:microsoft.com/office/officeart/2005/8/colors/colorful2#14" csCatId="colorful" phldr="1"/>
      <dgm:spPr/>
      <dgm:t>
        <a:bodyPr/>
        <a:lstStyle/>
        <a:p>
          <a:endParaRPr lang="zh-CN" altLang="en-US"/>
        </a:p>
      </dgm:t>
    </dgm:pt>
    <dgm:pt modelId="{4BCA78F0-4461-B445-9E48-58304585E112}">
      <dgm:prSet phldrT="[文本]"/>
      <dgm:spPr/>
      <dgm:t>
        <a:bodyPr/>
        <a:lstStyle/>
        <a:p>
          <a:r>
            <a:rPr lang="zh-CN" altLang="en-US" dirty="0"/>
            <a:t>常见矿物</a:t>
          </a:r>
        </a:p>
      </dgm:t>
    </dgm:pt>
    <dgm:pt modelId="{499D0E71-3F04-1D4C-B2BF-060D2D7F471B}" type="parTrans" cxnId="{14531205-68D7-B345-8FF2-E6C3D0447F4A}">
      <dgm:prSet/>
      <dgm:spPr/>
      <dgm:t>
        <a:bodyPr/>
        <a:lstStyle/>
        <a:p>
          <a:endParaRPr lang="zh-CN" altLang="en-US"/>
        </a:p>
      </dgm:t>
    </dgm:pt>
    <dgm:pt modelId="{3CDFD321-E8A7-5B4C-8128-4A42917D3773}" type="sibTrans" cxnId="{14531205-68D7-B345-8FF2-E6C3D0447F4A}">
      <dgm:prSet/>
      <dgm:spPr/>
      <dgm:t>
        <a:bodyPr/>
        <a:lstStyle/>
        <a:p>
          <a:endParaRPr lang="zh-CN" altLang="en-US"/>
        </a:p>
      </dgm:t>
    </dgm:pt>
    <dgm:pt modelId="{BD5C206D-5583-3645-BCF8-1C2C90EE3A24}">
      <dgm:prSet phldrT="[文本]"/>
      <dgm:spPr/>
      <dgm:t>
        <a:bodyPr/>
        <a:lstStyle/>
        <a:p>
          <a:r>
            <a:rPr lang="zh-CN" altLang="en-US" dirty="0"/>
            <a:t>石英、白云母、粘土矿物、钾长石、酸性斜长石、方解石、白云石、石膏、硬石膏、赤铁矿、褐铁矿、玉髓、蛋白石、磷酸盐矿物、锰的氧化物和硫化物</a:t>
          </a:r>
        </a:p>
      </dgm:t>
    </dgm:pt>
    <dgm:pt modelId="{101ED7EC-7415-4448-B907-6AAF028269DD}" type="parTrans" cxnId="{3FB004C9-46F0-E945-8217-B1CE03A59F31}">
      <dgm:prSet/>
      <dgm:spPr/>
      <dgm:t>
        <a:bodyPr/>
        <a:lstStyle/>
        <a:p>
          <a:endParaRPr lang="zh-CN" altLang="en-US"/>
        </a:p>
      </dgm:t>
    </dgm:pt>
    <dgm:pt modelId="{68B1A1F6-8A79-F441-9241-4117A911E48A}" type="sibTrans" cxnId="{3FB004C9-46F0-E945-8217-B1CE03A59F31}">
      <dgm:prSet/>
      <dgm:spPr/>
      <dgm:t>
        <a:bodyPr/>
        <a:lstStyle/>
        <a:p>
          <a:endParaRPr lang="zh-CN" altLang="en-US"/>
        </a:p>
      </dgm:t>
    </dgm:pt>
    <dgm:pt modelId="{AA2CF001-7986-AF43-B423-AA6233A0A9A2}">
      <dgm:prSet phldrT="[文本]"/>
      <dgm:spPr/>
      <dgm:t>
        <a:bodyPr/>
        <a:lstStyle/>
        <a:p>
          <a:r>
            <a:rPr lang="zh-CN" altLang="en-US" dirty="0"/>
            <a:t>一种类型的沉积岩中造岩矿物只有</a:t>
          </a:r>
          <a:r>
            <a:rPr lang="en-US" altLang="zh-CN" dirty="0"/>
            <a:t>1-3</a:t>
          </a:r>
          <a:r>
            <a:rPr lang="zh-CN" altLang="en-US" dirty="0"/>
            <a:t>总，一般不会超过</a:t>
          </a:r>
          <a:r>
            <a:rPr lang="en-US" altLang="zh-CN" dirty="0"/>
            <a:t>5-6</a:t>
          </a:r>
          <a:r>
            <a:rPr lang="zh-CN" altLang="en-US" dirty="0"/>
            <a:t>种</a:t>
          </a:r>
        </a:p>
      </dgm:t>
    </dgm:pt>
    <dgm:pt modelId="{AC475543-61F0-0547-93DE-27C1F5E3FEB4}" type="parTrans" cxnId="{648DEEEE-E8B5-274D-A84B-5BABBA31E5B3}">
      <dgm:prSet/>
      <dgm:spPr/>
      <dgm:t>
        <a:bodyPr/>
        <a:lstStyle/>
        <a:p>
          <a:endParaRPr lang="zh-CN" altLang="en-US"/>
        </a:p>
      </dgm:t>
    </dgm:pt>
    <dgm:pt modelId="{99526F5C-DDF3-1A42-90D9-311909651CF2}" type="sibTrans" cxnId="{648DEEEE-E8B5-274D-A84B-5BABBA31E5B3}">
      <dgm:prSet/>
      <dgm:spPr/>
      <dgm:t>
        <a:bodyPr/>
        <a:lstStyle/>
        <a:p>
          <a:endParaRPr lang="zh-CN" altLang="en-US"/>
        </a:p>
      </dgm:t>
    </dgm:pt>
    <dgm:pt modelId="{A9737381-7978-C448-9578-79F2586150F0}">
      <dgm:prSet phldrT="[文本]"/>
      <dgm:spPr/>
      <dgm:t>
        <a:bodyPr/>
        <a:lstStyle/>
        <a:p>
          <a:r>
            <a:rPr lang="zh-CN" altLang="en-US" dirty="0"/>
            <a:t>沉积岩与岩浆岩</a:t>
          </a:r>
        </a:p>
      </dgm:t>
    </dgm:pt>
    <dgm:pt modelId="{EC5BBFCC-F444-8046-835B-F47A1FE14D29}" type="parTrans" cxnId="{8B4D6EBA-00FB-3040-8413-5C63C9B7CDE4}">
      <dgm:prSet/>
      <dgm:spPr/>
      <dgm:t>
        <a:bodyPr/>
        <a:lstStyle/>
        <a:p>
          <a:endParaRPr lang="zh-CN" altLang="en-US"/>
        </a:p>
      </dgm:t>
    </dgm:pt>
    <dgm:pt modelId="{54EC1BF6-610A-5A4A-95EB-177302D3A464}" type="sibTrans" cxnId="{8B4D6EBA-00FB-3040-8413-5C63C9B7CDE4}">
      <dgm:prSet/>
      <dgm:spPr/>
      <dgm:t>
        <a:bodyPr/>
        <a:lstStyle/>
        <a:p>
          <a:endParaRPr lang="zh-CN" altLang="en-US"/>
        </a:p>
      </dgm:t>
    </dgm:pt>
    <dgm:pt modelId="{11C93317-C22E-6C46-ABB8-7EF55551C40A}">
      <dgm:prSet phldrT="[文本]"/>
      <dgm:spPr/>
      <dgm:t>
        <a:bodyPr/>
        <a:lstStyle/>
        <a:p>
          <a:r>
            <a:rPr lang="zh-CN" altLang="en-US" dirty="0"/>
            <a:t>继承性：石英、钾长石、酸性斜长石、白云母是岩浆岩与沉积岩共有的矿物</a:t>
          </a:r>
        </a:p>
      </dgm:t>
    </dgm:pt>
    <dgm:pt modelId="{86771D93-343D-3542-A5C7-627310EA7B76}" type="parTrans" cxnId="{E45EF412-5196-664B-A725-0ED3CFB7FFD6}">
      <dgm:prSet/>
      <dgm:spPr/>
      <dgm:t>
        <a:bodyPr/>
        <a:lstStyle/>
        <a:p>
          <a:endParaRPr lang="zh-CN" altLang="en-US"/>
        </a:p>
      </dgm:t>
    </dgm:pt>
    <dgm:pt modelId="{D43BA0A7-C816-4B49-AFA1-D93559E29B7F}" type="sibTrans" cxnId="{E45EF412-5196-664B-A725-0ED3CFB7FFD6}">
      <dgm:prSet/>
      <dgm:spPr/>
      <dgm:t>
        <a:bodyPr/>
        <a:lstStyle/>
        <a:p>
          <a:endParaRPr lang="zh-CN" altLang="en-US"/>
        </a:p>
      </dgm:t>
    </dgm:pt>
    <dgm:pt modelId="{7C34E03E-7C20-4645-B644-E7F845756EC9}">
      <dgm:prSet phldrT="[文本]"/>
      <dgm:spPr/>
      <dgm:t>
        <a:bodyPr/>
        <a:lstStyle/>
        <a:p>
          <a:r>
            <a:rPr lang="zh-CN" altLang="en-US" dirty="0"/>
            <a:t>差异性：岩浆岩中</a:t>
          </a:r>
          <a:r>
            <a:rPr lang="en-US" altLang="zh-CN" dirty="0"/>
            <a:t>v</a:t>
          </a:r>
          <a:r>
            <a:rPr lang="zh-CN" altLang="en-US" dirty="0"/>
            <a:t>的橄榄石、辉石、角闪石、黑云母、中性及基性斜长石在沉积岩中很少出现</a:t>
          </a:r>
        </a:p>
      </dgm:t>
    </dgm:pt>
    <dgm:pt modelId="{20313ABB-A8BB-A142-84D8-AC9B9DDA56AB}" type="parTrans" cxnId="{7E10BF69-7289-7941-9BFE-47B3D1456134}">
      <dgm:prSet/>
      <dgm:spPr/>
      <dgm:t>
        <a:bodyPr/>
        <a:lstStyle/>
        <a:p>
          <a:endParaRPr lang="zh-CN" altLang="en-US"/>
        </a:p>
      </dgm:t>
    </dgm:pt>
    <dgm:pt modelId="{E1A159E8-18E5-C34E-828E-1AC05200C5E3}" type="sibTrans" cxnId="{7E10BF69-7289-7941-9BFE-47B3D1456134}">
      <dgm:prSet/>
      <dgm:spPr/>
      <dgm:t>
        <a:bodyPr/>
        <a:lstStyle/>
        <a:p>
          <a:endParaRPr lang="zh-CN" altLang="en-US"/>
        </a:p>
      </dgm:t>
    </dgm:pt>
    <dgm:pt modelId="{7040FFB5-ED0A-C347-B3D5-4E6BE9923ACF}">
      <dgm:prSet phldrT="[文本]"/>
      <dgm:spPr/>
      <dgm:t>
        <a:bodyPr/>
        <a:lstStyle/>
        <a:p>
          <a:r>
            <a:rPr lang="zh-CN" altLang="en-US" dirty="0"/>
            <a:t>岩浆岩中一般难以出现或不能存在方解石、白云母不、粘土矿物、石膏、硬石膏等矿物</a:t>
          </a:r>
        </a:p>
      </dgm:t>
    </dgm:pt>
    <dgm:pt modelId="{2B2F53AA-5F29-BC4A-B3D3-1F00E13EC233}" type="parTrans" cxnId="{046A6EFD-2CD7-1346-9F0B-BE2DB00F6C07}">
      <dgm:prSet/>
      <dgm:spPr/>
      <dgm:t>
        <a:bodyPr/>
        <a:lstStyle/>
        <a:p>
          <a:endParaRPr lang="zh-CN" altLang="en-US"/>
        </a:p>
      </dgm:t>
    </dgm:pt>
    <dgm:pt modelId="{61286F04-F2E6-034F-829F-0E1D080DFB10}" type="sibTrans" cxnId="{046A6EFD-2CD7-1346-9F0B-BE2DB00F6C07}">
      <dgm:prSet/>
      <dgm:spPr/>
      <dgm:t>
        <a:bodyPr/>
        <a:lstStyle/>
        <a:p>
          <a:endParaRPr lang="zh-CN" altLang="en-US"/>
        </a:p>
      </dgm:t>
    </dgm:pt>
    <dgm:pt modelId="{C93D1C75-B65B-AF4B-A7D8-AE97FBB250C8}" type="pres">
      <dgm:prSet presAssocID="{6C3E3B3B-EB4D-6046-AE28-ABECD110C527}" presName="linear" presStyleCnt="0">
        <dgm:presLayoutVars>
          <dgm:dir/>
          <dgm:animLvl val="lvl"/>
          <dgm:resizeHandles val="exact"/>
        </dgm:presLayoutVars>
      </dgm:prSet>
      <dgm:spPr/>
    </dgm:pt>
    <dgm:pt modelId="{AF453A60-E2A2-0645-BFE1-2942FE7F79AD}" type="pres">
      <dgm:prSet presAssocID="{4BCA78F0-4461-B445-9E48-58304585E112}" presName="parentLin" presStyleCnt="0"/>
      <dgm:spPr/>
    </dgm:pt>
    <dgm:pt modelId="{1A27760A-0576-4E40-9207-ADADE3A2FE66}" type="pres">
      <dgm:prSet presAssocID="{4BCA78F0-4461-B445-9E48-58304585E112}" presName="parentLeftMargin" presStyleLbl="node1" presStyleIdx="0" presStyleCnt="2"/>
      <dgm:spPr/>
    </dgm:pt>
    <dgm:pt modelId="{0071A2DD-E4FA-CC48-A7D5-7C883C7B65D0}" type="pres">
      <dgm:prSet presAssocID="{4BCA78F0-4461-B445-9E48-58304585E112}" presName="parentText" presStyleLbl="node1" presStyleIdx="0" presStyleCnt="2">
        <dgm:presLayoutVars>
          <dgm:chMax val="0"/>
          <dgm:bulletEnabled val="1"/>
        </dgm:presLayoutVars>
      </dgm:prSet>
      <dgm:spPr/>
    </dgm:pt>
    <dgm:pt modelId="{69555333-1513-D54A-81DB-F36AB621D830}" type="pres">
      <dgm:prSet presAssocID="{4BCA78F0-4461-B445-9E48-58304585E112}" presName="negativeSpace" presStyleCnt="0"/>
      <dgm:spPr/>
    </dgm:pt>
    <dgm:pt modelId="{2195D0F3-DFCD-E442-A23B-D7A98E9798DD}" type="pres">
      <dgm:prSet presAssocID="{4BCA78F0-4461-B445-9E48-58304585E112}" presName="childText" presStyleLbl="conFgAcc1" presStyleIdx="0" presStyleCnt="2">
        <dgm:presLayoutVars>
          <dgm:bulletEnabled val="1"/>
        </dgm:presLayoutVars>
      </dgm:prSet>
      <dgm:spPr/>
    </dgm:pt>
    <dgm:pt modelId="{1F32627C-7AAA-2D40-BB3C-9A2226BB47C1}" type="pres">
      <dgm:prSet presAssocID="{3CDFD321-E8A7-5B4C-8128-4A42917D3773}" presName="spaceBetweenRectangles" presStyleCnt="0"/>
      <dgm:spPr/>
    </dgm:pt>
    <dgm:pt modelId="{4A4DCDBF-6965-1D42-BD0E-E026CF6FEADA}" type="pres">
      <dgm:prSet presAssocID="{A9737381-7978-C448-9578-79F2586150F0}" presName="parentLin" presStyleCnt="0"/>
      <dgm:spPr/>
    </dgm:pt>
    <dgm:pt modelId="{D956BE5C-97C0-9E4E-AE3F-FDBB3D3F859B}" type="pres">
      <dgm:prSet presAssocID="{A9737381-7978-C448-9578-79F2586150F0}" presName="parentLeftMargin" presStyleLbl="node1" presStyleIdx="0" presStyleCnt="2"/>
      <dgm:spPr/>
    </dgm:pt>
    <dgm:pt modelId="{25B6AFE8-B651-9A43-868C-2A1E39B5A1E5}" type="pres">
      <dgm:prSet presAssocID="{A9737381-7978-C448-9578-79F2586150F0}" presName="parentText" presStyleLbl="node1" presStyleIdx="1" presStyleCnt="2">
        <dgm:presLayoutVars>
          <dgm:chMax val="0"/>
          <dgm:bulletEnabled val="1"/>
        </dgm:presLayoutVars>
      </dgm:prSet>
      <dgm:spPr/>
    </dgm:pt>
    <dgm:pt modelId="{A3D7E06D-E49B-A042-926F-97FE53886B04}" type="pres">
      <dgm:prSet presAssocID="{A9737381-7978-C448-9578-79F2586150F0}" presName="negativeSpace" presStyleCnt="0"/>
      <dgm:spPr/>
    </dgm:pt>
    <dgm:pt modelId="{EA86E9AF-7431-BB4E-B757-DE0589EEF641}" type="pres">
      <dgm:prSet presAssocID="{A9737381-7978-C448-9578-79F2586150F0}" presName="childText" presStyleLbl="conFgAcc1" presStyleIdx="1" presStyleCnt="2">
        <dgm:presLayoutVars>
          <dgm:bulletEnabled val="1"/>
        </dgm:presLayoutVars>
      </dgm:prSet>
      <dgm:spPr/>
    </dgm:pt>
  </dgm:ptLst>
  <dgm:cxnLst>
    <dgm:cxn modelId="{14531205-68D7-B345-8FF2-E6C3D0447F4A}" srcId="{6C3E3B3B-EB4D-6046-AE28-ABECD110C527}" destId="{4BCA78F0-4461-B445-9E48-58304585E112}" srcOrd="0" destOrd="0" parTransId="{499D0E71-3F04-1D4C-B2BF-060D2D7F471B}" sibTransId="{3CDFD321-E8A7-5B4C-8128-4A42917D3773}"/>
    <dgm:cxn modelId="{E45EF412-5196-664B-A725-0ED3CFB7FFD6}" srcId="{A9737381-7978-C448-9578-79F2586150F0}" destId="{11C93317-C22E-6C46-ABB8-7EF55551C40A}" srcOrd="0" destOrd="0" parTransId="{86771D93-343D-3542-A5C7-627310EA7B76}" sibTransId="{D43BA0A7-C816-4B49-AFA1-D93559E29B7F}"/>
    <dgm:cxn modelId="{8333672B-4F1B-BC4C-9D62-03E80A1D6637}" type="presOf" srcId="{11C93317-C22E-6C46-ABB8-7EF55551C40A}" destId="{EA86E9AF-7431-BB4E-B757-DE0589EEF641}" srcOrd="0" destOrd="0" presId="urn:microsoft.com/office/officeart/2005/8/layout/list1#59"/>
    <dgm:cxn modelId="{B5F3774C-6BA0-094E-A219-64FE57C16B65}" type="presOf" srcId="{7040FFB5-ED0A-C347-B3D5-4E6BE9923ACF}" destId="{EA86E9AF-7431-BB4E-B757-DE0589EEF641}" srcOrd="0" destOrd="2" presId="urn:microsoft.com/office/officeart/2005/8/layout/list1#59"/>
    <dgm:cxn modelId="{6824245F-1115-C048-86DD-238D82736A21}" type="presOf" srcId="{4BCA78F0-4461-B445-9E48-58304585E112}" destId="{1A27760A-0576-4E40-9207-ADADE3A2FE66}" srcOrd="0" destOrd="0" presId="urn:microsoft.com/office/officeart/2005/8/layout/list1#59"/>
    <dgm:cxn modelId="{7E10BF69-7289-7941-9BFE-47B3D1456134}" srcId="{A9737381-7978-C448-9578-79F2586150F0}" destId="{7C34E03E-7C20-4645-B644-E7F845756EC9}" srcOrd="1" destOrd="0" parTransId="{20313ABB-A8BB-A142-84D8-AC9B9DDA56AB}" sibTransId="{E1A159E8-18E5-C34E-828E-1AC05200C5E3}"/>
    <dgm:cxn modelId="{814C8590-6D1D-1E49-B70B-0A491528A365}" type="presOf" srcId="{BD5C206D-5583-3645-BCF8-1C2C90EE3A24}" destId="{2195D0F3-DFCD-E442-A23B-D7A98E9798DD}" srcOrd="0" destOrd="0" presId="urn:microsoft.com/office/officeart/2005/8/layout/list1#59"/>
    <dgm:cxn modelId="{E8109EA3-9AF9-A948-91EA-DF81C190BEE6}" type="presOf" srcId="{4BCA78F0-4461-B445-9E48-58304585E112}" destId="{0071A2DD-E4FA-CC48-A7D5-7C883C7B65D0}" srcOrd="1" destOrd="0" presId="urn:microsoft.com/office/officeart/2005/8/layout/list1#59"/>
    <dgm:cxn modelId="{8B4D6EBA-00FB-3040-8413-5C63C9B7CDE4}" srcId="{6C3E3B3B-EB4D-6046-AE28-ABECD110C527}" destId="{A9737381-7978-C448-9578-79F2586150F0}" srcOrd="1" destOrd="0" parTransId="{EC5BBFCC-F444-8046-835B-F47A1FE14D29}" sibTransId="{54EC1BF6-610A-5A4A-95EB-177302D3A464}"/>
    <dgm:cxn modelId="{3FB004C9-46F0-E945-8217-B1CE03A59F31}" srcId="{4BCA78F0-4461-B445-9E48-58304585E112}" destId="{BD5C206D-5583-3645-BCF8-1C2C90EE3A24}" srcOrd="0" destOrd="0" parTransId="{101ED7EC-7415-4448-B907-6AAF028269DD}" sibTransId="{68B1A1F6-8A79-F441-9241-4117A911E48A}"/>
    <dgm:cxn modelId="{92B013CD-D006-484F-9ACD-6839303A9382}" type="presOf" srcId="{AA2CF001-7986-AF43-B423-AA6233A0A9A2}" destId="{2195D0F3-DFCD-E442-A23B-D7A98E9798DD}" srcOrd="0" destOrd="1" presId="urn:microsoft.com/office/officeart/2005/8/layout/list1#59"/>
    <dgm:cxn modelId="{3FCC1CDD-2BD1-F143-8349-408EA3140EB4}" type="presOf" srcId="{6C3E3B3B-EB4D-6046-AE28-ABECD110C527}" destId="{C93D1C75-B65B-AF4B-A7D8-AE97FBB250C8}" srcOrd="0" destOrd="0" presId="urn:microsoft.com/office/officeart/2005/8/layout/list1#59"/>
    <dgm:cxn modelId="{648DEEEE-E8B5-274D-A84B-5BABBA31E5B3}" srcId="{4BCA78F0-4461-B445-9E48-58304585E112}" destId="{AA2CF001-7986-AF43-B423-AA6233A0A9A2}" srcOrd="1" destOrd="0" parTransId="{AC475543-61F0-0547-93DE-27C1F5E3FEB4}" sibTransId="{99526F5C-DDF3-1A42-90D9-311909651CF2}"/>
    <dgm:cxn modelId="{B3388AF0-4387-E64F-8E88-669CF1E20A28}" type="presOf" srcId="{7C34E03E-7C20-4645-B644-E7F845756EC9}" destId="{EA86E9AF-7431-BB4E-B757-DE0589EEF641}" srcOrd="0" destOrd="1" presId="urn:microsoft.com/office/officeart/2005/8/layout/list1#59"/>
    <dgm:cxn modelId="{A954D4F0-DFC3-E346-AAAB-DF476A598E3E}" type="presOf" srcId="{A9737381-7978-C448-9578-79F2586150F0}" destId="{D956BE5C-97C0-9E4E-AE3F-FDBB3D3F859B}" srcOrd="0" destOrd="0" presId="urn:microsoft.com/office/officeart/2005/8/layout/list1#59"/>
    <dgm:cxn modelId="{046A6EFD-2CD7-1346-9F0B-BE2DB00F6C07}" srcId="{A9737381-7978-C448-9578-79F2586150F0}" destId="{7040FFB5-ED0A-C347-B3D5-4E6BE9923ACF}" srcOrd="2" destOrd="0" parTransId="{2B2F53AA-5F29-BC4A-B3D3-1F00E13EC233}" sibTransId="{61286F04-F2E6-034F-829F-0E1D080DFB10}"/>
    <dgm:cxn modelId="{5AEA49FE-9F77-E947-8B98-3255C9A6E003}" type="presOf" srcId="{A9737381-7978-C448-9578-79F2586150F0}" destId="{25B6AFE8-B651-9A43-868C-2A1E39B5A1E5}" srcOrd="1" destOrd="0" presId="urn:microsoft.com/office/officeart/2005/8/layout/list1#59"/>
    <dgm:cxn modelId="{1FDFEA57-4116-E045-AC7A-3BE8C3ACD8A2}" type="presParOf" srcId="{C93D1C75-B65B-AF4B-A7D8-AE97FBB250C8}" destId="{AF453A60-E2A2-0645-BFE1-2942FE7F79AD}" srcOrd="0" destOrd="0" presId="urn:microsoft.com/office/officeart/2005/8/layout/list1#59"/>
    <dgm:cxn modelId="{DA7362BB-A148-ED4F-94BA-9F9FB5CCB452}" type="presParOf" srcId="{AF453A60-E2A2-0645-BFE1-2942FE7F79AD}" destId="{1A27760A-0576-4E40-9207-ADADE3A2FE66}" srcOrd="0" destOrd="0" presId="urn:microsoft.com/office/officeart/2005/8/layout/list1#59"/>
    <dgm:cxn modelId="{143144F6-1470-0641-A914-8DC0C0131761}" type="presParOf" srcId="{AF453A60-E2A2-0645-BFE1-2942FE7F79AD}" destId="{0071A2DD-E4FA-CC48-A7D5-7C883C7B65D0}" srcOrd="1" destOrd="0" presId="urn:microsoft.com/office/officeart/2005/8/layout/list1#59"/>
    <dgm:cxn modelId="{55C02D87-F4CC-DB48-BE85-598874BDEE6E}" type="presParOf" srcId="{C93D1C75-B65B-AF4B-A7D8-AE97FBB250C8}" destId="{69555333-1513-D54A-81DB-F36AB621D830}" srcOrd="1" destOrd="0" presId="urn:microsoft.com/office/officeart/2005/8/layout/list1#59"/>
    <dgm:cxn modelId="{5EA3452E-C36C-3E41-8C53-BDE340435405}" type="presParOf" srcId="{C93D1C75-B65B-AF4B-A7D8-AE97FBB250C8}" destId="{2195D0F3-DFCD-E442-A23B-D7A98E9798DD}" srcOrd="2" destOrd="0" presId="urn:microsoft.com/office/officeart/2005/8/layout/list1#59"/>
    <dgm:cxn modelId="{EA99B948-14E2-6E41-934A-22FE5C2CF570}" type="presParOf" srcId="{C93D1C75-B65B-AF4B-A7D8-AE97FBB250C8}" destId="{1F32627C-7AAA-2D40-BB3C-9A2226BB47C1}" srcOrd="3" destOrd="0" presId="urn:microsoft.com/office/officeart/2005/8/layout/list1#59"/>
    <dgm:cxn modelId="{EFCF3549-8448-4D4C-B08B-33DC1691C860}" type="presParOf" srcId="{C93D1C75-B65B-AF4B-A7D8-AE97FBB250C8}" destId="{4A4DCDBF-6965-1D42-BD0E-E026CF6FEADA}" srcOrd="4" destOrd="0" presId="urn:microsoft.com/office/officeart/2005/8/layout/list1#59"/>
    <dgm:cxn modelId="{733F7C4F-420E-7643-8F21-52404C5D6797}" type="presParOf" srcId="{4A4DCDBF-6965-1D42-BD0E-E026CF6FEADA}" destId="{D956BE5C-97C0-9E4E-AE3F-FDBB3D3F859B}" srcOrd="0" destOrd="0" presId="urn:microsoft.com/office/officeart/2005/8/layout/list1#59"/>
    <dgm:cxn modelId="{A67DD6C5-052E-674E-A50D-D496B1A1F4F1}" type="presParOf" srcId="{4A4DCDBF-6965-1D42-BD0E-E026CF6FEADA}" destId="{25B6AFE8-B651-9A43-868C-2A1E39B5A1E5}" srcOrd="1" destOrd="0" presId="urn:microsoft.com/office/officeart/2005/8/layout/list1#59"/>
    <dgm:cxn modelId="{A5917F7A-03C7-9945-AF59-F0D351FAEF4C}" type="presParOf" srcId="{C93D1C75-B65B-AF4B-A7D8-AE97FBB250C8}" destId="{A3D7E06D-E49B-A042-926F-97FE53886B04}" srcOrd="5" destOrd="0" presId="urn:microsoft.com/office/officeart/2005/8/layout/list1#59"/>
    <dgm:cxn modelId="{2634D264-04D7-A84F-B2E7-EE12A1EAEA47}" type="presParOf" srcId="{C93D1C75-B65B-AF4B-A7D8-AE97FBB250C8}" destId="{EA86E9AF-7431-BB4E-B757-DE0589EEF641}" srcOrd="6" destOrd="0" presId="urn:microsoft.com/office/officeart/2005/8/layout/list1#5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E42026C-B8C1-B14B-8F81-91C938617F6D}" type="doc">
      <dgm:prSet loTypeId="urn:microsoft.com/office/officeart/2005/8/layout/list1#60" loCatId="list" qsTypeId="urn:microsoft.com/office/officeart/2005/8/quickstyle/simple1#135" qsCatId="simple" csTypeId="urn:microsoft.com/office/officeart/2005/8/colors/accent1_2#84" csCatId="accent1" phldr="1"/>
      <dgm:spPr/>
      <dgm:t>
        <a:bodyPr/>
        <a:lstStyle/>
        <a:p>
          <a:endParaRPr lang="zh-CN" altLang="en-US"/>
        </a:p>
      </dgm:t>
    </dgm:pt>
    <dgm:pt modelId="{0BBE814A-FB10-624F-A413-D1424D195D6C}">
      <dgm:prSet phldrT="[文本]"/>
      <dgm:spPr/>
      <dgm:t>
        <a:bodyPr/>
        <a:lstStyle/>
        <a:p>
          <a:r>
            <a:rPr lang="zh-CN" altLang="en-US" dirty="0"/>
            <a:t>碎屑结构</a:t>
          </a:r>
        </a:p>
      </dgm:t>
    </dgm:pt>
    <dgm:pt modelId="{A9728ECB-5682-4842-A996-ABAA5D440C1D}" type="parTrans" cxnId="{380A1112-8D17-0946-B892-E86367830639}">
      <dgm:prSet/>
      <dgm:spPr/>
      <dgm:t>
        <a:bodyPr/>
        <a:lstStyle/>
        <a:p>
          <a:endParaRPr lang="zh-CN" altLang="en-US"/>
        </a:p>
      </dgm:t>
    </dgm:pt>
    <dgm:pt modelId="{931109FA-33B8-3F46-8372-1F9275CF4A47}" type="sibTrans" cxnId="{380A1112-8D17-0946-B892-E86367830639}">
      <dgm:prSet/>
      <dgm:spPr/>
      <dgm:t>
        <a:bodyPr/>
        <a:lstStyle/>
        <a:p>
          <a:endParaRPr lang="zh-CN" altLang="en-US"/>
        </a:p>
      </dgm:t>
    </dgm:pt>
    <dgm:pt modelId="{37E9ED41-1F25-D44C-9259-C41DE835078B}">
      <dgm:prSet phldrT="[文本]"/>
      <dgm:spPr/>
      <dgm:t>
        <a:bodyPr/>
        <a:lstStyle/>
        <a:p>
          <a:r>
            <a:rPr lang="zh-CN" altLang="en-US" dirty="0"/>
            <a:t>砾状结构</a:t>
          </a:r>
        </a:p>
      </dgm:t>
    </dgm:pt>
    <dgm:pt modelId="{E5F08CE8-F35C-3241-91D1-58B4F35D6539}" type="parTrans" cxnId="{B0F525E9-266B-C04A-8382-7E125650AB0B}">
      <dgm:prSet/>
      <dgm:spPr/>
      <dgm:t>
        <a:bodyPr/>
        <a:lstStyle/>
        <a:p>
          <a:endParaRPr lang="zh-CN" altLang="en-US"/>
        </a:p>
      </dgm:t>
    </dgm:pt>
    <dgm:pt modelId="{6B7EB1DF-9D3A-0A48-BA42-8217F5AD9174}" type="sibTrans" cxnId="{B0F525E9-266B-C04A-8382-7E125650AB0B}">
      <dgm:prSet/>
      <dgm:spPr/>
      <dgm:t>
        <a:bodyPr/>
        <a:lstStyle/>
        <a:p>
          <a:endParaRPr lang="zh-CN" altLang="en-US"/>
        </a:p>
      </dgm:t>
    </dgm:pt>
    <dgm:pt modelId="{63BAE8D0-BFE0-0F4E-B3F7-F4D970286DB2}">
      <dgm:prSet phldrT="[文本]"/>
      <dgm:spPr/>
      <dgm:t>
        <a:bodyPr/>
        <a:lstStyle/>
        <a:p>
          <a:r>
            <a:rPr lang="zh-CN" altLang="en-US" dirty="0"/>
            <a:t>砂状结构</a:t>
          </a:r>
        </a:p>
      </dgm:t>
    </dgm:pt>
    <dgm:pt modelId="{D775995F-9F65-F94F-B76D-AD81E107E565}" type="parTrans" cxnId="{B9743CB4-6AFA-0148-A3C9-5039339504DB}">
      <dgm:prSet/>
      <dgm:spPr/>
      <dgm:t>
        <a:bodyPr/>
        <a:lstStyle/>
        <a:p>
          <a:endParaRPr lang="zh-CN" altLang="en-US"/>
        </a:p>
      </dgm:t>
    </dgm:pt>
    <dgm:pt modelId="{FC18E027-41DB-9544-A560-F02A79C45FB4}" type="sibTrans" cxnId="{B9743CB4-6AFA-0148-A3C9-5039339504DB}">
      <dgm:prSet/>
      <dgm:spPr/>
      <dgm:t>
        <a:bodyPr/>
        <a:lstStyle/>
        <a:p>
          <a:endParaRPr lang="zh-CN" altLang="en-US"/>
        </a:p>
      </dgm:t>
    </dgm:pt>
    <dgm:pt modelId="{D61E91B7-2C81-2845-9BE5-B8CA0533FA1C}">
      <dgm:prSet phldrT="[文本]"/>
      <dgm:spPr/>
      <dgm:t>
        <a:bodyPr/>
        <a:lstStyle/>
        <a:p>
          <a:r>
            <a:rPr lang="zh-CN" altLang="en-US" dirty="0"/>
            <a:t>非碎屑结构</a:t>
          </a:r>
        </a:p>
      </dgm:t>
    </dgm:pt>
    <dgm:pt modelId="{A549DBCF-2951-6043-904D-6C04FCC08CA1}" type="parTrans" cxnId="{E2784622-B61A-5540-BEEE-4FCAC3C591FB}">
      <dgm:prSet/>
      <dgm:spPr/>
      <dgm:t>
        <a:bodyPr/>
        <a:lstStyle/>
        <a:p>
          <a:endParaRPr lang="zh-CN" altLang="en-US"/>
        </a:p>
      </dgm:t>
    </dgm:pt>
    <dgm:pt modelId="{ED0BB61B-9B2B-8742-96B5-99AD710EB064}" type="sibTrans" cxnId="{E2784622-B61A-5540-BEEE-4FCAC3C591FB}">
      <dgm:prSet/>
      <dgm:spPr/>
      <dgm:t>
        <a:bodyPr/>
        <a:lstStyle/>
        <a:p>
          <a:endParaRPr lang="zh-CN" altLang="en-US"/>
        </a:p>
      </dgm:t>
    </dgm:pt>
    <dgm:pt modelId="{6B2FDC5D-20D5-AF44-986E-6817C066747A}">
      <dgm:prSet phldrT="[文本]"/>
      <dgm:spPr/>
      <dgm:t>
        <a:bodyPr/>
        <a:lstStyle/>
        <a:p>
          <a:r>
            <a:rPr lang="zh-CN" altLang="en-US" dirty="0"/>
            <a:t>内碎屑结构</a:t>
          </a:r>
        </a:p>
      </dgm:t>
    </dgm:pt>
    <dgm:pt modelId="{B2650DBE-286E-F14F-952D-02C7F87D5C06}" type="parTrans" cxnId="{A7EEAD47-7F43-C54B-9683-109E9FDC853B}">
      <dgm:prSet/>
      <dgm:spPr/>
      <dgm:t>
        <a:bodyPr/>
        <a:lstStyle/>
        <a:p>
          <a:endParaRPr lang="zh-CN" altLang="en-US"/>
        </a:p>
      </dgm:t>
    </dgm:pt>
    <dgm:pt modelId="{21A4E7A0-0CE4-5740-86A5-DA04A2E732AC}" type="sibTrans" cxnId="{A7EEAD47-7F43-C54B-9683-109E9FDC853B}">
      <dgm:prSet/>
      <dgm:spPr/>
      <dgm:t>
        <a:bodyPr/>
        <a:lstStyle/>
        <a:p>
          <a:endParaRPr lang="zh-CN" altLang="en-US"/>
        </a:p>
      </dgm:t>
    </dgm:pt>
    <dgm:pt modelId="{08C4502C-100C-CA42-8634-E434C8968066}">
      <dgm:prSet phldrT="[文本]"/>
      <dgm:spPr/>
      <dgm:t>
        <a:bodyPr/>
        <a:lstStyle/>
        <a:p>
          <a:r>
            <a:rPr lang="zh-CN" altLang="en-US" dirty="0"/>
            <a:t>鲕粒结构</a:t>
          </a:r>
        </a:p>
      </dgm:t>
    </dgm:pt>
    <dgm:pt modelId="{F93CB4D3-52D8-ED48-ABAA-C137D065C853}" type="parTrans" cxnId="{2CAC6DA6-34D8-E84F-9E37-3D3E24D6DBF2}">
      <dgm:prSet/>
      <dgm:spPr/>
      <dgm:t>
        <a:bodyPr/>
        <a:lstStyle/>
        <a:p>
          <a:endParaRPr lang="zh-CN" altLang="en-US"/>
        </a:p>
      </dgm:t>
    </dgm:pt>
    <dgm:pt modelId="{64F6A88B-6F46-1F49-A1A4-A1871B868509}" type="sibTrans" cxnId="{2CAC6DA6-34D8-E84F-9E37-3D3E24D6DBF2}">
      <dgm:prSet/>
      <dgm:spPr/>
      <dgm:t>
        <a:bodyPr/>
        <a:lstStyle/>
        <a:p>
          <a:endParaRPr lang="zh-CN" altLang="en-US"/>
        </a:p>
      </dgm:t>
    </dgm:pt>
    <dgm:pt modelId="{38EBB9DF-FC88-A442-ADB7-A289BAB69399}">
      <dgm:prSet phldrT="[文本]"/>
      <dgm:spPr/>
      <dgm:t>
        <a:bodyPr/>
        <a:lstStyle/>
        <a:p>
          <a:r>
            <a:rPr lang="zh-CN" altLang="en-US" dirty="0"/>
            <a:t>粉砂状结构</a:t>
          </a:r>
        </a:p>
      </dgm:t>
    </dgm:pt>
    <dgm:pt modelId="{378F0540-D2E4-4A46-B7FC-505CE94348E6}" type="parTrans" cxnId="{4D377C3F-4777-F642-A580-AA90326D48FA}">
      <dgm:prSet/>
      <dgm:spPr/>
      <dgm:t>
        <a:bodyPr/>
        <a:lstStyle/>
        <a:p>
          <a:endParaRPr lang="zh-CN" altLang="en-US"/>
        </a:p>
      </dgm:t>
    </dgm:pt>
    <dgm:pt modelId="{E4AC3855-33FE-CA41-ADAB-0119EEC5BF07}" type="sibTrans" cxnId="{4D377C3F-4777-F642-A580-AA90326D48FA}">
      <dgm:prSet/>
      <dgm:spPr/>
      <dgm:t>
        <a:bodyPr/>
        <a:lstStyle/>
        <a:p>
          <a:endParaRPr lang="zh-CN" altLang="en-US"/>
        </a:p>
      </dgm:t>
    </dgm:pt>
    <dgm:pt modelId="{E92D0CDF-2CE8-604C-BEAC-DAA37F9859BF}">
      <dgm:prSet phldrT="[文本]"/>
      <dgm:spPr/>
      <dgm:t>
        <a:bodyPr/>
        <a:lstStyle/>
        <a:p>
          <a:r>
            <a:rPr lang="zh-CN" altLang="en-US" dirty="0"/>
            <a:t>泥状结构</a:t>
          </a:r>
        </a:p>
      </dgm:t>
    </dgm:pt>
    <dgm:pt modelId="{6433B06B-13A0-8349-915C-7AA904CBB55C}" type="parTrans" cxnId="{EC47AC70-F6CE-FE4D-9299-3DC64B05A441}">
      <dgm:prSet/>
      <dgm:spPr/>
      <dgm:t>
        <a:bodyPr/>
        <a:lstStyle/>
        <a:p>
          <a:endParaRPr lang="zh-CN" altLang="en-US"/>
        </a:p>
      </dgm:t>
    </dgm:pt>
    <dgm:pt modelId="{1F810D2A-BFC3-DD43-B597-B2DA93A4D139}" type="sibTrans" cxnId="{EC47AC70-F6CE-FE4D-9299-3DC64B05A441}">
      <dgm:prSet/>
      <dgm:spPr/>
      <dgm:t>
        <a:bodyPr/>
        <a:lstStyle/>
        <a:p>
          <a:endParaRPr lang="zh-CN" altLang="en-US"/>
        </a:p>
      </dgm:t>
    </dgm:pt>
    <dgm:pt modelId="{89B10EE7-11A0-4842-BFE7-5098A1CF30B9}">
      <dgm:prSet phldrT="[文本]"/>
      <dgm:spPr/>
      <dgm:t>
        <a:bodyPr/>
        <a:lstStyle/>
        <a:p>
          <a:r>
            <a:rPr lang="zh-CN" altLang="en-US" dirty="0"/>
            <a:t>球粒结构</a:t>
          </a:r>
        </a:p>
      </dgm:t>
    </dgm:pt>
    <dgm:pt modelId="{E5BFEF2A-ADCD-6F4A-860D-E8F94EE6B320}" type="parTrans" cxnId="{6ACA7005-098F-A449-AC89-81841CA74A64}">
      <dgm:prSet/>
      <dgm:spPr/>
      <dgm:t>
        <a:bodyPr/>
        <a:lstStyle/>
        <a:p>
          <a:endParaRPr lang="zh-CN" altLang="en-US"/>
        </a:p>
      </dgm:t>
    </dgm:pt>
    <dgm:pt modelId="{A7C50F9B-8C8A-7F4A-BE7D-493C813FA9B7}" type="sibTrans" cxnId="{6ACA7005-098F-A449-AC89-81841CA74A64}">
      <dgm:prSet/>
      <dgm:spPr/>
      <dgm:t>
        <a:bodyPr/>
        <a:lstStyle/>
        <a:p>
          <a:endParaRPr lang="zh-CN" altLang="en-US"/>
        </a:p>
      </dgm:t>
    </dgm:pt>
    <dgm:pt modelId="{AB993473-032D-0E45-9D43-6A87BC4B547D}">
      <dgm:prSet phldrT="[文本]"/>
      <dgm:spPr/>
      <dgm:t>
        <a:bodyPr/>
        <a:lstStyle/>
        <a:p>
          <a:r>
            <a:rPr lang="zh-CN" altLang="en-US" dirty="0"/>
            <a:t>生物骨架结构</a:t>
          </a:r>
        </a:p>
      </dgm:t>
    </dgm:pt>
    <dgm:pt modelId="{FBF65008-AEFA-FC41-ABF0-0F4909C87A1E}" type="parTrans" cxnId="{50173C15-74D5-F744-AF8F-FCB82D954C58}">
      <dgm:prSet/>
      <dgm:spPr/>
      <dgm:t>
        <a:bodyPr/>
        <a:lstStyle/>
        <a:p>
          <a:endParaRPr lang="zh-CN" altLang="en-US"/>
        </a:p>
      </dgm:t>
    </dgm:pt>
    <dgm:pt modelId="{0CF0EE35-A4E7-8E45-9DC7-C972FAEC2845}" type="sibTrans" cxnId="{50173C15-74D5-F744-AF8F-FCB82D954C58}">
      <dgm:prSet/>
      <dgm:spPr/>
      <dgm:t>
        <a:bodyPr/>
        <a:lstStyle/>
        <a:p>
          <a:endParaRPr lang="zh-CN" altLang="en-US"/>
        </a:p>
      </dgm:t>
    </dgm:pt>
    <dgm:pt modelId="{F56F8019-7F91-564A-AC13-71FC8AC77E2A}" type="pres">
      <dgm:prSet presAssocID="{BE42026C-B8C1-B14B-8F81-91C938617F6D}" presName="linear" presStyleCnt="0">
        <dgm:presLayoutVars>
          <dgm:dir/>
          <dgm:animLvl val="lvl"/>
          <dgm:resizeHandles val="exact"/>
        </dgm:presLayoutVars>
      </dgm:prSet>
      <dgm:spPr/>
    </dgm:pt>
    <dgm:pt modelId="{75C4E19B-B76D-0B47-83B5-F2B0DDB4F4E6}" type="pres">
      <dgm:prSet presAssocID="{0BBE814A-FB10-624F-A413-D1424D195D6C}" presName="parentLin" presStyleCnt="0"/>
      <dgm:spPr/>
    </dgm:pt>
    <dgm:pt modelId="{7B730017-342F-C241-ABFC-A2DF1BB3CC76}" type="pres">
      <dgm:prSet presAssocID="{0BBE814A-FB10-624F-A413-D1424D195D6C}" presName="parentLeftMargin" presStyleLbl="node1" presStyleIdx="0" presStyleCnt="2"/>
      <dgm:spPr/>
    </dgm:pt>
    <dgm:pt modelId="{B36DFA5B-9BD2-E54D-A624-CAA570834ED6}" type="pres">
      <dgm:prSet presAssocID="{0BBE814A-FB10-624F-A413-D1424D195D6C}" presName="parentText" presStyleLbl="node1" presStyleIdx="0" presStyleCnt="2">
        <dgm:presLayoutVars>
          <dgm:chMax val="0"/>
          <dgm:bulletEnabled val="1"/>
        </dgm:presLayoutVars>
      </dgm:prSet>
      <dgm:spPr/>
    </dgm:pt>
    <dgm:pt modelId="{114C1EC0-165C-B849-9FC5-276F2D2D9B2F}" type="pres">
      <dgm:prSet presAssocID="{0BBE814A-FB10-624F-A413-D1424D195D6C}" presName="negativeSpace" presStyleCnt="0"/>
      <dgm:spPr/>
    </dgm:pt>
    <dgm:pt modelId="{17BB31CE-334C-EC4E-AA8D-EC2D3A7C207F}" type="pres">
      <dgm:prSet presAssocID="{0BBE814A-FB10-624F-A413-D1424D195D6C}" presName="childText" presStyleLbl="conFgAcc1" presStyleIdx="0" presStyleCnt="2">
        <dgm:presLayoutVars>
          <dgm:bulletEnabled val="1"/>
        </dgm:presLayoutVars>
      </dgm:prSet>
      <dgm:spPr/>
    </dgm:pt>
    <dgm:pt modelId="{82ED4BA4-04C7-BA4C-BDDE-60B603E94FEA}" type="pres">
      <dgm:prSet presAssocID="{931109FA-33B8-3F46-8372-1F9275CF4A47}" presName="spaceBetweenRectangles" presStyleCnt="0"/>
      <dgm:spPr/>
    </dgm:pt>
    <dgm:pt modelId="{D30A4595-6897-9E4A-8B23-462ACE767BAF}" type="pres">
      <dgm:prSet presAssocID="{D61E91B7-2C81-2845-9BE5-B8CA0533FA1C}" presName="parentLin" presStyleCnt="0"/>
      <dgm:spPr/>
    </dgm:pt>
    <dgm:pt modelId="{6D7D9DAD-D203-8146-A615-D9E1687DB2B3}" type="pres">
      <dgm:prSet presAssocID="{D61E91B7-2C81-2845-9BE5-B8CA0533FA1C}" presName="parentLeftMargin" presStyleLbl="node1" presStyleIdx="0" presStyleCnt="2"/>
      <dgm:spPr/>
    </dgm:pt>
    <dgm:pt modelId="{02E5D5F7-B65A-8842-95A4-651CFB0B8072}" type="pres">
      <dgm:prSet presAssocID="{D61E91B7-2C81-2845-9BE5-B8CA0533FA1C}" presName="parentText" presStyleLbl="node1" presStyleIdx="1" presStyleCnt="2">
        <dgm:presLayoutVars>
          <dgm:chMax val="0"/>
          <dgm:bulletEnabled val="1"/>
        </dgm:presLayoutVars>
      </dgm:prSet>
      <dgm:spPr/>
    </dgm:pt>
    <dgm:pt modelId="{5FBD739C-FE9E-AB4B-B318-7A5E1DE4235F}" type="pres">
      <dgm:prSet presAssocID="{D61E91B7-2C81-2845-9BE5-B8CA0533FA1C}" presName="negativeSpace" presStyleCnt="0"/>
      <dgm:spPr/>
    </dgm:pt>
    <dgm:pt modelId="{AC31195C-E5B1-1E4F-BC42-3BEC26A2DE48}" type="pres">
      <dgm:prSet presAssocID="{D61E91B7-2C81-2845-9BE5-B8CA0533FA1C}" presName="childText" presStyleLbl="conFgAcc1" presStyleIdx="1" presStyleCnt="2">
        <dgm:presLayoutVars>
          <dgm:bulletEnabled val="1"/>
        </dgm:presLayoutVars>
      </dgm:prSet>
      <dgm:spPr/>
    </dgm:pt>
  </dgm:ptLst>
  <dgm:cxnLst>
    <dgm:cxn modelId="{6ACA7005-098F-A449-AC89-81841CA74A64}" srcId="{D61E91B7-2C81-2845-9BE5-B8CA0533FA1C}" destId="{89B10EE7-11A0-4842-BFE7-5098A1CF30B9}" srcOrd="2" destOrd="0" parTransId="{E5BFEF2A-ADCD-6F4A-860D-E8F94EE6B320}" sibTransId="{A7C50F9B-8C8A-7F4A-BE7D-493C813FA9B7}"/>
    <dgm:cxn modelId="{50A47509-BD43-A447-877E-95A6D7D299D7}" type="presOf" srcId="{08C4502C-100C-CA42-8634-E434C8968066}" destId="{AC31195C-E5B1-1E4F-BC42-3BEC26A2DE48}" srcOrd="0" destOrd="1" presId="urn:microsoft.com/office/officeart/2005/8/layout/list1#60"/>
    <dgm:cxn modelId="{053D7D0B-D1A6-5F40-983E-AE5A033C6629}" type="presOf" srcId="{38EBB9DF-FC88-A442-ADB7-A289BAB69399}" destId="{17BB31CE-334C-EC4E-AA8D-EC2D3A7C207F}" srcOrd="0" destOrd="2" presId="urn:microsoft.com/office/officeart/2005/8/layout/list1#60"/>
    <dgm:cxn modelId="{380A1112-8D17-0946-B892-E86367830639}" srcId="{BE42026C-B8C1-B14B-8F81-91C938617F6D}" destId="{0BBE814A-FB10-624F-A413-D1424D195D6C}" srcOrd="0" destOrd="0" parTransId="{A9728ECB-5682-4842-A996-ABAA5D440C1D}" sibTransId="{931109FA-33B8-3F46-8372-1F9275CF4A47}"/>
    <dgm:cxn modelId="{50173C15-74D5-F744-AF8F-FCB82D954C58}" srcId="{D61E91B7-2C81-2845-9BE5-B8CA0533FA1C}" destId="{AB993473-032D-0E45-9D43-6A87BC4B547D}" srcOrd="3" destOrd="0" parTransId="{FBF65008-AEFA-FC41-ABF0-0F4909C87A1E}" sibTransId="{0CF0EE35-A4E7-8E45-9DC7-C972FAEC2845}"/>
    <dgm:cxn modelId="{CAF6A01E-409A-F34F-AF4E-12BF60F4DF7C}" type="presOf" srcId="{AB993473-032D-0E45-9D43-6A87BC4B547D}" destId="{AC31195C-E5B1-1E4F-BC42-3BEC26A2DE48}" srcOrd="0" destOrd="3" presId="urn:microsoft.com/office/officeart/2005/8/layout/list1#60"/>
    <dgm:cxn modelId="{E2784622-B61A-5540-BEEE-4FCAC3C591FB}" srcId="{BE42026C-B8C1-B14B-8F81-91C938617F6D}" destId="{D61E91B7-2C81-2845-9BE5-B8CA0533FA1C}" srcOrd="1" destOrd="0" parTransId="{A549DBCF-2951-6043-904D-6C04FCC08CA1}" sibTransId="{ED0BB61B-9B2B-8742-96B5-99AD710EB064}"/>
    <dgm:cxn modelId="{8D336F23-CF27-FB47-85AB-115B840B2C0A}" type="presOf" srcId="{6B2FDC5D-20D5-AF44-986E-6817C066747A}" destId="{AC31195C-E5B1-1E4F-BC42-3BEC26A2DE48}" srcOrd="0" destOrd="0" presId="urn:microsoft.com/office/officeart/2005/8/layout/list1#60"/>
    <dgm:cxn modelId="{6E21F52A-F67D-834C-A2D2-A5AD0023C020}" type="presOf" srcId="{D61E91B7-2C81-2845-9BE5-B8CA0533FA1C}" destId="{02E5D5F7-B65A-8842-95A4-651CFB0B8072}" srcOrd="1" destOrd="0" presId="urn:microsoft.com/office/officeart/2005/8/layout/list1#60"/>
    <dgm:cxn modelId="{36A5202E-500B-184F-A69B-F747E41F23AC}" type="presOf" srcId="{0BBE814A-FB10-624F-A413-D1424D195D6C}" destId="{7B730017-342F-C241-ABFC-A2DF1BB3CC76}" srcOrd="0" destOrd="0" presId="urn:microsoft.com/office/officeart/2005/8/layout/list1#60"/>
    <dgm:cxn modelId="{4D377C3F-4777-F642-A580-AA90326D48FA}" srcId="{0BBE814A-FB10-624F-A413-D1424D195D6C}" destId="{38EBB9DF-FC88-A442-ADB7-A289BAB69399}" srcOrd="2" destOrd="0" parTransId="{378F0540-D2E4-4A46-B7FC-505CE94348E6}" sibTransId="{E4AC3855-33FE-CA41-ADAB-0119EEC5BF07}"/>
    <dgm:cxn modelId="{A7EEAD47-7F43-C54B-9683-109E9FDC853B}" srcId="{D61E91B7-2C81-2845-9BE5-B8CA0533FA1C}" destId="{6B2FDC5D-20D5-AF44-986E-6817C066747A}" srcOrd="0" destOrd="0" parTransId="{B2650DBE-286E-F14F-952D-02C7F87D5C06}" sibTransId="{21A4E7A0-0CE4-5740-86A5-DA04A2E732AC}"/>
    <dgm:cxn modelId="{6F92C659-C9C8-EC48-97AC-D6FD38E9F000}" type="presOf" srcId="{63BAE8D0-BFE0-0F4E-B3F7-F4D970286DB2}" destId="{17BB31CE-334C-EC4E-AA8D-EC2D3A7C207F}" srcOrd="0" destOrd="1" presId="urn:microsoft.com/office/officeart/2005/8/layout/list1#60"/>
    <dgm:cxn modelId="{EC47AC70-F6CE-FE4D-9299-3DC64B05A441}" srcId="{0BBE814A-FB10-624F-A413-D1424D195D6C}" destId="{E92D0CDF-2CE8-604C-BEAC-DAA37F9859BF}" srcOrd="3" destOrd="0" parTransId="{6433B06B-13A0-8349-915C-7AA904CBB55C}" sibTransId="{1F810D2A-BFC3-DD43-B597-B2DA93A4D139}"/>
    <dgm:cxn modelId="{09169579-AD78-B24B-9811-DB8DB790D58E}" type="presOf" srcId="{E92D0CDF-2CE8-604C-BEAC-DAA37F9859BF}" destId="{17BB31CE-334C-EC4E-AA8D-EC2D3A7C207F}" srcOrd="0" destOrd="3" presId="urn:microsoft.com/office/officeart/2005/8/layout/list1#60"/>
    <dgm:cxn modelId="{35AC3E80-5987-B143-865F-FC920784EFD3}" type="presOf" srcId="{0BBE814A-FB10-624F-A413-D1424D195D6C}" destId="{B36DFA5B-9BD2-E54D-A624-CAA570834ED6}" srcOrd="1" destOrd="0" presId="urn:microsoft.com/office/officeart/2005/8/layout/list1#60"/>
    <dgm:cxn modelId="{576F6A89-A480-F341-801A-7A73F56D4EA0}" type="presOf" srcId="{BE42026C-B8C1-B14B-8F81-91C938617F6D}" destId="{F56F8019-7F91-564A-AC13-71FC8AC77E2A}" srcOrd="0" destOrd="0" presId="urn:microsoft.com/office/officeart/2005/8/layout/list1#60"/>
    <dgm:cxn modelId="{2CAC6DA6-34D8-E84F-9E37-3D3E24D6DBF2}" srcId="{D61E91B7-2C81-2845-9BE5-B8CA0533FA1C}" destId="{08C4502C-100C-CA42-8634-E434C8968066}" srcOrd="1" destOrd="0" parTransId="{F93CB4D3-52D8-ED48-ABAA-C137D065C853}" sibTransId="{64F6A88B-6F46-1F49-A1A4-A1871B868509}"/>
    <dgm:cxn modelId="{B30AA9AD-DC72-BA48-8E90-A59E0768E2DF}" type="presOf" srcId="{89B10EE7-11A0-4842-BFE7-5098A1CF30B9}" destId="{AC31195C-E5B1-1E4F-BC42-3BEC26A2DE48}" srcOrd="0" destOrd="2" presId="urn:microsoft.com/office/officeart/2005/8/layout/list1#60"/>
    <dgm:cxn modelId="{B9743CB4-6AFA-0148-A3C9-5039339504DB}" srcId="{0BBE814A-FB10-624F-A413-D1424D195D6C}" destId="{63BAE8D0-BFE0-0F4E-B3F7-F4D970286DB2}" srcOrd="1" destOrd="0" parTransId="{D775995F-9F65-F94F-B76D-AD81E107E565}" sibTransId="{FC18E027-41DB-9544-A560-F02A79C45FB4}"/>
    <dgm:cxn modelId="{B72153C9-0037-A440-9224-CD88D7B91DDF}" type="presOf" srcId="{D61E91B7-2C81-2845-9BE5-B8CA0533FA1C}" destId="{6D7D9DAD-D203-8146-A615-D9E1687DB2B3}" srcOrd="0" destOrd="0" presId="urn:microsoft.com/office/officeart/2005/8/layout/list1#60"/>
    <dgm:cxn modelId="{3ADA39CA-7CE1-0340-89FB-7B7D789C4EE8}" type="presOf" srcId="{37E9ED41-1F25-D44C-9259-C41DE835078B}" destId="{17BB31CE-334C-EC4E-AA8D-EC2D3A7C207F}" srcOrd="0" destOrd="0" presId="urn:microsoft.com/office/officeart/2005/8/layout/list1#60"/>
    <dgm:cxn modelId="{B0F525E9-266B-C04A-8382-7E125650AB0B}" srcId="{0BBE814A-FB10-624F-A413-D1424D195D6C}" destId="{37E9ED41-1F25-D44C-9259-C41DE835078B}" srcOrd="0" destOrd="0" parTransId="{E5F08CE8-F35C-3241-91D1-58B4F35D6539}" sibTransId="{6B7EB1DF-9D3A-0A48-BA42-8217F5AD9174}"/>
    <dgm:cxn modelId="{5453E69A-F23C-D94A-8D41-C9DBFAA8491F}" type="presParOf" srcId="{F56F8019-7F91-564A-AC13-71FC8AC77E2A}" destId="{75C4E19B-B76D-0B47-83B5-F2B0DDB4F4E6}" srcOrd="0" destOrd="0" presId="urn:microsoft.com/office/officeart/2005/8/layout/list1#60"/>
    <dgm:cxn modelId="{B20DDD0D-C1A1-4F4A-87C2-2498001F3487}" type="presParOf" srcId="{75C4E19B-B76D-0B47-83B5-F2B0DDB4F4E6}" destId="{7B730017-342F-C241-ABFC-A2DF1BB3CC76}" srcOrd="0" destOrd="0" presId="urn:microsoft.com/office/officeart/2005/8/layout/list1#60"/>
    <dgm:cxn modelId="{8E47101E-0989-7545-A593-949D4F13FED2}" type="presParOf" srcId="{75C4E19B-B76D-0B47-83B5-F2B0DDB4F4E6}" destId="{B36DFA5B-9BD2-E54D-A624-CAA570834ED6}" srcOrd="1" destOrd="0" presId="urn:microsoft.com/office/officeart/2005/8/layout/list1#60"/>
    <dgm:cxn modelId="{F272005B-4604-904A-9A7D-1B3629235F0A}" type="presParOf" srcId="{F56F8019-7F91-564A-AC13-71FC8AC77E2A}" destId="{114C1EC0-165C-B849-9FC5-276F2D2D9B2F}" srcOrd="1" destOrd="0" presId="urn:microsoft.com/office/officeart/2005/8/layout/list1#60"/>
    <dgm:cxn modelId="{C7AAF269-D565-3848-9F67-4836B9017C9B}" type="presParOf" srcId="{F56F8019-7F91-564A-AC13-71FC8AC77E2A}" destId="{17BB31CE-334C-EC4E-AA8D-EC2D3A7C207F}" srcOrd="2" destOrd="0" presId="urn:microsoft.com/office/officeart/2005/8/layout/list1#60"/>
    <dgm:cxn modelId="{D77B9E39-2125-2340-B34F-DAED53C9C91B}" type="presParOf" srcId="{F56F8019-7F91-564A-AC13-71FC8AC77E2A}" destId="{82ED4BA4-04C7-BA4C-BDDE-60B603E94FEA}" srcOrd="3" destOrd="0" presId="urn:microsoft.com/office/officeart/2005/8/layout/list1#60"/>
    <dgm:cxn modelId="{317EB592-344D-284D-8C28-28A582ECB12B}" type="presParOf" srcId="{F56F8019-7F91-564A-AC13-71FC8AC77E2A}" destId="{D30A4595-6897-9E4A-8B23-462ACE767BAF}" srcOrd="4" destOrd="0" presId="urn:microsoft.com/office/officeart/2005/8/layout/list1#60"/>
    <dgm:cxn modelId="{43AF2800-A178-464E-945E-85BA0D91E92C}" type="presParOf" srcId="{D30A4595-6897-9E4A-8B23-462ACE767BAF}" destId="{6D7D9DAD-D203-8146-A615-D9E1687DB2B3}" srcOrd="0" destOrd="0" presId="urn:microsoft.com/office/officeart/2005/8/layout/list1#60"/>
    <dgm:cxn modelId="{8D859B6B-D7C9-6F47-8946-0BE501E0AA66}" type="presParOf" srcId="{D30A4595-6897-9E4A-8B23-462ACE767BAF}" destId="{02E5D5F7-B65A-8842-95A4-651CFB0B8072}" srcOrd="1" destOrd="0" presId="urn:microsoft.com/office/officeart/2005/8/layout/list1#60"/>
    <dgm:cxn modelId="{141F03D1-E992-5047-BD1E-AC00B42C9200}" type="presParOf" srcId="{F56F8019-7F91-564A-AC13-71FC8AC77E2A}" destId="{5FBD739C-FE9E-AB4B-B318-7A5E1DE4235F}" srcOrd="5" destOrd="0" presId="urn:microsoft.com/office/officeart/2005/8/layout/list1#60"/>
    <dgm:cxn modelId="{F170F6E9-DC1F-DE4A-9C45-2CF7276BB02B}" type="presParOf" srcId="{F56F8019-7F91-564A-AC13-71FC8AC77E2A}" destId="{AC31195C-E5B1-1E4F-BC42-3BEC26A2DE48}" srcOrd="6" destOrd="0" presId="urn:microsoft.com/office/officeart/2005/8/layout/list1#6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79AA2B3-1D2D-424E-9792-0C517F74F988}" type="doc">
      <dgm:prSet loTypeId="urn:microsoft.com/office/officeart/2008/layout/LinedList" loCatId="list" qsTypeId="urn:microsoft.com/office/officeart/2005/8/quickstyle/simple1#136" qsCatId="simple" csTypeId="urn:microsoft.com/office/officeart/2005/8/colors/accent4_2#2" csCatId="accent4" phldr="1"/>
      <dgm:spPr/>
      <dgm:t>
        <a:bodyPr/>
        <a:lstStyle/>
        <a:p>
          <a:endParaRPr lang="zh-CN" altLang="en-US"/>
        </a:p>
      </dgm:t>
    </dgm:pt>
    <dgm:pt modelId="{439F5969-6F3C-834D-867F-6005597CEB48}">
      <dgm:prSet phldrT="[文本]"/>
      <dgm:spPr/>
      <dgm:t>
        <a:bodyPr/>
        <a:lstStyle/>
        <a:p>
          <a:r>
            <a:rPr lang="zh-CN" altLang="en-US" dirty="0"/>
            <a:t>一、岩浆作用与岩浆岩的形成</a:t>
          </a:r>
        </a:p>
      </dgm:t>
    </dgm:pt>
    <dgm:pt modelId="{EB625909-4045-7B4B-A552-27A37611782A}" type="parTrans" cxnId="{7AA34257-AD69-C64F-A846-E78FC3A5F4AD}">
      <dgm:prSet/>
      <dgm:spPr/>
      <dgm:t>
        <a:bodyPr/>
        <a:lstStyle/>
        <a:p>
          <a:endParaRPr lang="zh-CN" altLang="en-US"/>
        </a:p>
      </dgm:t>
    </dgm:pt>
    <dgm:pt modelId="{157E802C-3F9B-7B4C-B613-3A8E5E41BBB9}" type="sibTrans" cxnId="{7AA34257-AD69-C64F-A846-E78FC3A5F4AD}">
      <dgm:prSet/>
      <dgm:spPr/>
      <dgm:t>
        <a:bodyPr/>
        <a:lstStyle/>
        <a:p>
          <a:endParaRPr lang="zh-CN" altLang="en-US"/>
        </a:p>
      </dgm:t>
    </dgm:pt>
    <dgm:pt modelId="{862A33E9-AE27-E141-A90F-5747A7AB06F2}">
      <dgm:prSet phldrT="[文本]"/>
      <dgm:spPr/>
      <dgm:t>
        <a:bodyPr/>
        <a:lstStyle/>
        <a:p>
          <a:r>
            <a:rPr lang="zh-CN" altLang="en-US" dirty="0"/>
            <a:t>二、岩浆岩的矿物成分</a:t>
          </a:r>
        </a:p>
      </dgm:t>
    </dgm:pt>
    <dgm:pt modelId="{F5076E9C-427B-E745-9217-A5CAC79A16FE}" type="parTrans" cxnId="{928ADDED-04CE-C14D-8180-181E4F9DCCF1}">
      <dgm:prSet/>
      <dgm:spPr/>
      <dgm:t>
        <a:bodyPr/>
        <a:lstStyle/>
        <a:p>
          <a:endParaRPr lang="zh-CN" altLang="en-US"/>
        </a:p>
      </dgm:t>
    </dgm:pt>
    <dgm:pt modelId="{371F7BE4-2365-A948-A404-E2825364E6D1}" type="sibTrans" cxnId="{928ADDED-04CE-C14D-8180-181E4F9DCCF1}">
      <dgm:prSet/>
      <dgm:spPr/>
      <dgm:t>
        <a:bodyPr/>
        <a:lstStyle/>
        <a:p>
          <a:endParaRPr lang="zh-CN" altLang="en-US"/>
        </a:p>
      </dgm:t>
    </dgm:pt>
    <dgm:pt modelId="{E6BA53F0-B9A4-F14C-817D-327658B4920D}">
      <dgm:prSet phldrT="[文本]"/>
      <dgm:spPr/>
      <dgm:t>
        <a:bodyPr/>
        <a:lstStyle/>
        <a:p>
          <a:r>
            <a:rPr lang="zh-CN" altLang="en-US" dirty="0"/>
            <a:t>三、岩浆岩的结构</a:t>
          </a:r>
        </a:p>
      </dgm:t>
    </dgm:pt>
    <dgm:pt modelId="{2EF65066-B9B3-F441-8A41-12B1869C2AD6}" type="parTrans" cxnId="{072E235C-9BE1-B840-B53D-BA498BF31F44}">
      <dgm:prSet/>
      <dgm:spPr/>
      <dgm:t>
        <a:bodyPr/>
        <a:lstStyle/>
        <a:p>
          <a:endParaRPr lang="zh-CN" altLang="en-US"/>
        </a:p>
      </dgm:t>
    </dgm:pt>
    <dgm:pt modelId="{D6008FD0-EE6F-7B40-A131-E74EDE95D429}" type="sibTrans" cxnId="{072E235C-9BE1-B840-B53D-BA498BF31F44}">
      <dgm:prSet/>
      <dgm:spPr/>
      <dgm:t>
        <a:bodyPr/>
        <a:lstStyle/>
        <a:p>
          <a:endParaRPr lang="zh-CN" altLang="en-US"/>
        </a:p>
      </dgm:t>
    </dgm:pt>
    <dgm:pt modelId="{054E10FB-90BB-9340-98DB-375FAE66A1B6}">
      <dgm:prSet phldrT="[文本]"/>
      <dgm:spPr/>
      <dgm:t>
        <a:bodyPr/>
        <a:lstStyle/>
        <a:p>
          <a:r>
            <a:rPr lang="zh-CN" altLang="en-US" dirty="0"/>
            <a:t>四、岩浆岩的构造</a:t>
          </a:r>
        </a:p>
      </dgm:t>
    </dgm:pt>
    <dgm:pt modelId="{A21D0AAF-CE05-4547-8748-C67C672E7CF2}" type="parTrans" cxnId="{0580F23F-5219-194D-BBDD-DAE94464C33B}">
      <dgm:prSet/>
      <dgm:spPr/>
      <dgm:t>
        <a:bodyPr/>
        <a:lstStyle/>
        <a:p>
          <a:endParaRPr lang="zh-CN" altLang="en-US"/>
        </a:p>
      </dgm:t>
    </dgm:pt>
    <dgm:pt modelId="{0A151CEB-AC47-3A4C-A755-7EB53855384D}" type="sibTrans" cxnId="{0580F23F-5219-194D-BBDD-DAE94464C33B}">
      <dgm:prSet/>
      <dgm:spPr/>
      <dgm:t>
        <a:bodyPr/>
        <a:lstStyle/>
        <a:p>
          <a:endParaRPr lang="zh-CN" altLang="en-US"/>
        </a:p>
      </dgm:t>
    </dgm:pt>
    <dgm:pt modelId="{EB120E3F-7485-1A44-A484-8F7D6B840AC3}">
      <dgm:prSet phldrT="[文本]"/>
      <dgm:spPr/>
      <dgm:t>
        <a:bodyPr/>
        <a:lstStyle/>
        <a:p>
          <a:r>
            <a:rPr lang="zh-CN" altLang="en-US" dirty="0"/>
            <a:t>五、岩浆岩的分类</a:t>
          </a:r>
        </a:p>
      </dgm:t>
    </dgm:pt>
    <dgm:pt modelId="{A15AD138-5C2C-E242-9E4C-BC3602E9BDC5}" type="parTrans" cxnId="{704A3AB0-A9C9-B142-BFC1-87B593750306}">
      <dgm:prSet/>
      <dgm:spPr/>
      <dgm:t>
        <a:bodyPr/>
        <a:lstStyle/>
        <a:p>
          <a:endParaRPr lang="zh-CN" altLang="en-US"/>
        </a:p>
      </dgm:t>
    </dgm:pt>
    <dgm:pt modelId="{8682D3C8-663D-6A47-BF61-581A2C6F7A9C}" type="sibTrans" cxnId="{704A3AB0-A9C9-B142-BFC1-87B593750306}">
      <dgm:prSet/>
      <dgm:spPr/>
      <dgm:t>
        <a:bodyPr/>
        <a:lstStyle/>
        <a:p>
          <a:endParaRPr lang="zh-CN" altLang="en-US"/>
        </a:p>
      </dgm:t>
    </dgm:pt>
    <dgm:pt modelId="{8D289D3F-C57D-2246-A866-2644D5C70FCE}">
      <dgm:prSet phldrT="[文本]"/>
      <dgm:spPr/>
      <dgm:t>
        <a:bodyPr/>
        <a:lstStyle/>
        <a:p>
          <a:r>
            <a:rPr lang="zh-CN" altLang="en-US" dirty="0"/>
            <a:t>六、常见岩浆岩简介</a:t>
          </a:r>
        </a:p>
      </dgm:t>
    </dgm:pt>
    <dgm:pt modelId="{4EEC99B6-D322-F644-9A30-4EF959DA001A}" type="parTrans" cxnId="{55471EAF-D263-574E-86DB-C60678033A3E}">
      <dgm:prSet/>
      <dgm:spPr/>
      <dgm:t>
        <a:bodyPr/>
        <a:lstStyle/>
        <a:p>
          <a:endParaRPr lang="zh-CN" altLang="en-US"/>
        </a:p>
      </dgm:t>
    </dgm:pt>
    <dgm:pt modelId="{4CFFA2EC-D0E1-8F42-B688-E9B852E0BBB8}" type="sibTrans" cxnId="{55471EAF-D263-574E-86DB-C60678033A3E}">
      <dgm:prSet/>
      <dgm:spPr/>
      <dgm:t>
        <a:bodyPr/>
        <a:lstStyle/>
        <a:p>
          <a:endParaRPr lang="zh-CN" altLang="en-US"/>
        </a:p>
      </dgm:t>
    </dgm:pt>
    <dgm:pt modelId="{DA9D3EB6-073A-1741-8AE4-DE1BBCE07A44}" type="pres">
      <dgm:prSet presAssocID="{B79AA2B3-1D2D-424E-9792-0C517F74F988}" presName="vert0" presStyleCnt="0">
        <dgm:presLayoutVars>
          <dgm:dir/>
          <dgm:animOne val="branch"/>
          <dgm:animLvl val="lvl"/>
        </dgm:presLayoutVars>
      </dgm:prSet>
      <dgm:spPr/>
    </dgm:pt>
    <dgm:pt modelId="{EBEB89D0-1B37-BC48-9656-6B355F4D8DEB}" type="pres">
      <dgm:prSet presAssocID="{439F5969-6F3C-834D-867F-6005597CEB48}" presName="thickLine" presStyleLbl="alignNode1" presStyleIdx="0" presStyleCnt="6"/>
      <dgm:spPr/>
    </dgm:pt>
    <dgm:pt modelId="{FE520481-CE31-1147-8A26-2F9D538524CF}" type="pres">
      <dgm:prSet presAssocID="{439F5969-6F3C-834D-867F-6005597CEB48}" presName="horz1" presStyleCnt="0"/>
      <dgm:spPr/>
    </dgm:pt>
    <dgm:pt modelId="{84A9D883-6321-CE4D-AB89-53D0B58367E3}" type="pres">
      <dgm:prSet presAssocID="{439F5969-6F3C-834D-867F-6005597CEB48}" presName="tx1" presStyleLbl="revTx" presStyleIdx="0" presStyleCnt="6"/>
      <dgm:spPr/>
    </dgm:pt>
    <dgm:pt modelId="{1E48AD24-936C-524A-8D08-3B2B6C8217F0}" type="pres">
      <dgm:prSet presAssocID="{439F5969-6F3C-834D-867F-6005597CEB48}" presName="vert1" presStyleCnt="0"/>
      <dgm:spPr/>
    </dgm:pt>
    <dgm:pt modelId="{080B25EB-F878-3240-8EA6-2199DAECA6FF}" type="pres">
      <dgm:prSet presAssocID="{862A33E9-AE27-E141-A90F-5747A7AB06F2}" presName="thickLine" presStyleLbl="alignNode1" presStyleIdx="1" presStyleCnt="6"/>
      <dgm:spPr/>
    </dgm:pt>
    <dgm:pt modelId="{186A6697-180C-664A-8BC8-E288A251DDEC}" type="pres">
      <dgm:prSet presAssocID="{862A33E9-AE27-E141-A90F-5747A7AB06F2}" presName="horz1" presStyleCnt="0"/>
      <dgm:spPr/>
    </dgm:pt>
    <dgm:pt modelId="{76A948C6-5CC0-4447-A34E-A4C9EEBAD376}" type="pres">
      <dgm:prSet presAssocID="{862A33E9-AE27-E141-A90F-5747A7AB06F2}" presName="tx1" presStyleLbl="revTx" presStyleIdx="1" presStyleCnt="6"/>
      <dgm:spPr/>
    </dgm:pt>
    <dgm:pt modelId="{C17CDABD-BB2C-A34C-91DC-3E1E54448D44}" type="pres">
      <dgm:prSet presAssocID="{862A33E9-AE27-E141-A90F-5747A7AB06F2}" presName="vert1" presStyleCnt="0"/>
      <dgm:spPr/>
    </dgm:pt>
    <dgm:pt modelId="{EE3537EC-F4A6-C744-9B70-B37BB426DA6A}" type="pres">
      <dgm:prSet presAssocID="{E6BA53F0-B9A4-F14C-817D-327658B4920D}" presName="thickLine" presStyleLbl="alignNode1" presStyleIdx="2" presStyleCnt="6"/>
      <dgm:spPr/>
    </dgm:pt>
    <dgm:pt modelId="{BB1A0A0C-5384-1243-81AF-FED2E36A09A4}" type="pres">
      <dgm:prSet presAssocID="{E6BA53F0-B9A4-F14C-817D-327658B4920D}" presName="horz1" presStyleCnt="0"/>
      <dgm:spPr/>
    </dgm:pt>
    <dgm:pt modelId="{5112A740-989F-CE40-9DD6-B2B952D331D5}" type="pres">
      <dgm:prSet presAssocID="{E6BA53F0-B9A4-F14C-817D-327658B4920D}" presName="tx1" presStyleLbl="revTx" presStyleIdx="2" presStyleCnt="6"/>
      <dgm:spPr/>
    </dgm:pt>
    <dgm:pt modelId="{7A00111B-53A0-C649-9CC2-96AE1AE2B261}" type="pres">
      <dgm:prSet presAssocID="{E6BA53F0-B9A4-F14C-817D-327658B4920D}" presName="vert1" presStyleCnt="0"/>
      <dgm:spPr/>
    </dgm:pt>
    <dgm:pt modelId="{1B17590A-B6BC-AE49-AD4B-746B9C1BDAFB}" type="pres">
      <dgm:prSet presAssocID="{054E10FB-90BB-9340-98DB-375FAE66A1B6}" presName="thickLine" presStyleLbl="alignNode1" presStyleIdx="3" presStyleCnt="6"/>
      <dgm:spPr/>
    </dgm:pt>
    <dgm:pt modelId="{3AF83342-5458-B745-9D6A-BD6C621E0FE1}" type="pres">
      <dgm:prSet presAssocID="{054E10FB-90BB-9340-98DB-375FAE66A1B6}" presName="horz1" presStyleCnt="0"/>
      <dgm:spPr/>
    </dgm:pt>
    <dgm:pt modelId="{03049B93-90D9-EB47-9BDA-0CA5D25CC363}" type="pres">
      <dgm:prSet presAssocID="{054E10FB-90BB-9340-98DB-375FAE66A1B6}" presName="tx1" presStyleLbl="revTx" presStyleIdx="3" presStyleCnt="6"/>
      <dgm:spPr/>
    </dgm:pt>
    <dgm:pt modelId="{6721068D-DE34-0647-BA69-F9B1A00AA49C}" type="pres">
      <dgm:prSet presAssocID="{054E10FB-90BB-9340-98DB-375FAE66A1B6}" presName="vert1" presStyleCnt="0"/>
      <dgm:spPr/>
    </dgm:pt>
    <dgm:pt modelId="{BB42A102-8020-E843-9C5D-D984558175D8}" type="pres">
      <dgm:prSet presAssocID="{EB120E3F-7485-1A44-A484-8F7D6B840AC3}" presName="thickLine" presStyleLbl="alignNode1" presStyleIdx="4" presStyleCnt="6"/>
      <dgm:spPr/>
    </dgm:pt>
    <dgm:pt modelId="{A196CB3D-DCC7-4743-8930-F1091E08CAE3}" type="pres">
      <dgm:prSet presAssocID="{EB120E3F-7485-1A44-A484-8F7D6B840AC3}" presName="horz1" presStyleCnt="0"/>
      <dgm:spPr/>
    </dgm:pt>
    <dgm:pt modelId="{57B3E0A2-6AE0-DA49-99C0-9A1D42764FF3}" type="pres">
      <dgm:prSet presAssocID="{EB120E3F-7485-1A44-A484-8F7D6B840AC3}" presName="tx1" presStyleLbl="revTx" presStyleIdx="4" presStyleCnt="6"/>
      <dgm:spPr/>
    </dgm:pt>
    <dgm:pt modelId="{726D505B-2051-A040-8267-2588E4F857B7}" type="pres">
      <dgm:prSet presAssocID="{EB120E3F-7485-1A44-A484-8F7D6B840AC3}" presName="vert1" presStyleCnt="0"/>
      <dgm:spPr/>
    </dgm:pt>
    <dgm:pt modelId="{91AD60B9-1613-844C-A747-52DBBC55540E}" type="pres">
      <dgm:prSet presAssocID="{8D289D3F-C57D-2246-A866-2644D5C70FCE}" presName="thickLine" presStyleLbl="alignNode1" presStyleIdx="5" presStyleCnt="6"/>
      <dgm:spPr/>
    </dgm:pt>
    <dgm:pt modelId="{21177C0D-29EB-7B4B-AA2B-E69BB8A5E0FA}" type="pres">
      <dgm:prSet presAssocID="{8D289D3F-C57D-2246-A866-2644D5C70FCE}" presName="horz1" presStyleCnt="0"/>
      <dgm:spPr/>
    </dgm:pt>
    <dgm:pt modelId="{562D635F-94B2-2441-BC8C-0E39E876531C}" type="pres">
      <dgm:prSet presAssocID="{8D289D3F-C57D-2246-A866-2644D5C70FCE}" presName="tx1" presStyleLbl="revTx" presStyleIdx="5" presStyleCnt="6"/>
      <dgm:spPr/>
    </dgm:pt>
    <dgm:pt modelId="{BDA8F376-CC84-3349-853A-73D9767CF44A}" type="pres">
      <dgm:prSet presAssocID="{8D289D3F-C57D-2246-A866-2644D5C70FCE}" presName="vert1" presStyleCnt="0"/>
      <dgm:spPr/>
    </dgm:pt>
  </dgm:ptLst>
  <dgm:cxnLst>
    <dgm:cxn modelId="{0580F23F-5219-194D-BBDD-DAE94464C33B}" srcId="{B79AA2B3-1D2D-424E-9792-0C517F74F988}" destId="{054E10FB-90BB-9340-98DB-375FAE66A1B6}" srcOrd="3" destOrd="0" parTransId="{A21D0AAF-CE05-4547-8748-C67C672E7CF2}" sibTransId="{0A151CEB-AC47-3A4C-A755-7EB53855384D}"/>
    <dgm:cxn modelId="{7AA34257-AD69-C64F-A846-E78FC3A5F4AD}" srcId="{B79AA2B3-1D2D-424E-9792-0C517F74F988}" destId="{439F5969-6F3C-834D-867F-6005597CEB48}" srcOrd="0" destOrd="0" parTransId="{EB625909-4045-7B4B-A552-27A37611782A}" sibTransId="{157E802C-3F9B-7B4C-B613-3A8E5E41BBB9}"/>
    <dgm:cxn modelId="{072E235C-9BE1-B840-B53D-BA498BF31F44}" srcId="{B79AA2B3-1D2D-424E-9792-0C517F74F988}" destId="{E6BA53F0-B9A4-F14C-817D-327658B4920D}" srcOrd="2" destOrd="0" parTransId="{2EF65066-B9B3-F441-8A41-12B1869C2AD6}" sibTransId="{D6008FD0-EE6F-7B40-A131-E74EDE95D429}"/>
    <dgm:cxn modelId="{29A92165-CB93-8D4F-8C4A-56FB514721D8}" type="presOf" srcId="{8D289D3F-C57D-2246-A866-2644D5C70FCE}" destId="{562D635F-94B2-2441-BC8C-0E39E876531C}" srcOrd="0" destOrd="0" presId="urn:microsoft.com/office/officeart/2008/layout/LinedList"/>
    <dgm:cxn modelId="{1EF5876A-984E-3148-991B-535B78C65CDC}" type="presOf" srcId="{E6BA53F0-B9A4-F14C-817D-327658B4920D}" destId="{5112A740-989F-CE40-9DD6-B2B952D331D5}" srcOrd="0" destOrd="0" presId="urn:microsoft.com/office/officeart/2008/layout/LinedList"/>
    <dgm:cxn modelId="{B9499A91-8740-B94E-BB5B-7662BF5F4307}" type="presOf" srcId="{054E10FB-90BB-9340-98DB-375FAE66A1B6}" destId="{03049B93-90D9-EB47-9BDA-0CA5D25CC363}" srcOrd="0" destOrd="0" presId="urn:microsoft.com/office/officeart/2008/layout/LinedList"/>
    <dgm:cxn modelId="{77CD379F-0D32-0C48-81EB-C4F720C62513}" type="presOf" srcId="{EB120E3F-7485-1A44-A484-8F7D6B840AC3}" destId="{57B3E0A2-6AE0-DA49-99C0-9A1D42764FF3}" srcOrd="0" destOrd="0" presId="urn:microsoft.com/office/officeart/2008/layout/LinedList"/>
    <dgm:cxn modelId="{2865609F-A252-9D47-BCDE-5B968070AFE1}" type="presOf" srcId="{B79AA2B3-1D2D-424E-9792-0C517F74F988}" destId="{DA9D3EB6-073A-1741-8AE4-DE1BBCE07A44}" srcOrd="0" destOrd="0" presId="urn:microsoft.com/office/officeart/2008/layout/LinedList"/>
    <dgm:cxn modelId="{55471EAF-D263-574E-86DB-C60678033A3E}" srcId="{B79AA2B3-1D2D-424E-9792-0C517F74F988}" destId="{8D289D3F-C57D-2246-A866-2644D5C70FCE}" srcOrd="5" destOrd="0" parTransId="{4EEC99B6-D322-F644-9A30-4EF959DA001A}" sibTransId="{4CFFA2EC-D0E1-8F42-B688-E9B852E0BBB8}"/>
    <dgm:cxn modelId="{704A3AB0-A9C9-B142-BFC1-87B593750306}" srcId="{B79AA2B3-1D2D-424E-9792-0C517F74F988}" destId="{EB120E3F-7485-1A44-A484-8F7D6B840AC3}" srcOrd="4" destOrd="0" parTransId="{A15AD138-5C2C-E242-9E4C-BC3602E9BDC5}" sibTransId="{8682D3C8-663D-6A47-BF61-581A2C6F7A9C}"/>
    <dgm:cxn modelId="{15A4AFC2-F61D-3543-AD51-F83BA0D8A16A}" type="presOf" srcId="{439F5969-6F3C-834D-867F-6005597CEB48}" destId="{84A9D883-6321-CE4D-AB89-53D0B58367E3}" srcOrd="0" destOrd="0" presId="urn:microsoft.com/office/officeart/2008/layout/LinedList"/>
    <dgm:cxn modelId="{87B590E3-4D90-2A42-8563-AAF4131112CB}" type="presOf" srcId="{862A33E9-AE27-E141-A90F-5747A7AB06F2}" destId="{76A948C6-5CC0-4447-A34E-A4C9EEBAD376}" srcOrd="0" destOrd="0" presId="urn:microsoft.com/office/officeart/2008/layout/LinedList"/>
    <dgm:cxn modelId="{928ADDED-04CE-C14D-8180-181E4F9DCCF1}" srcId="{B79AA2B3-1D2D-424E-9792-0C517F74F988}" destId="{862A33E9-AE27-E141-A90F-5747A7AB06F2}" srcOrd="1" destOrd="0" parTransId="{F5076E9C-427B-E745-9217-A5CAC79A16FE}" sibTransId="{371F7BE4-2365-A948-A404-E2825364E6D1}"/>
    <dgm:cxn modelId="{842B4ED4-E8C9-2944-8C4B-57904361C818}" type="presParOf" srcId="{DA9D3EB6-073A-1741-8AE4-DE1BBCE07A44}" destId="{EBEB89D0-1B37-BC48-9656-6B355F4D8DEB}" srcOrd="0" destOrd="0" presId="urn:microsoft.com/office/officeart/2008/layout/LinedList"/>
    <dgm:cxn modelId="{D463DCFC-AB55-1941-8974-75169A658273}" type="presParOf" srcId="{DA9D3EB6-073A-1741-8AE4-DE1BBCE07A44}" destId="{FE520481-CE31-1147-8A26-2F9D538524CF}" srcOrd="1" destOrd="0" presId="urn:microsoft.com/office/officeart/2008/layout/LinedList"/>
    <dgm:cxn modelId="{632890F5-1C67-B847-90DF-6EB05E6224C4}" type="presParOf" srcId="{FE520481-CE31-1147-8A26-2F9D538524CF}" destId="{84A9D883-6321-CE4D-AB89-53D0B58367E3}" srcOrd="0" destOrd="0" presId="urn:microsoft.com/office/officeart/2008/layout/LinedList"/>
    <dgm:cxn modelId="{5B26A8B6-C093-8646-B51E-A85A14C480D8}" type="presParOf" srcId="{FE520481-CE31-1147-8A26-2F9D538524CF}" destId="{1E48AD24-936C-524A-8D08-3B2B6C8217F0}" srcOrd="1" destOrd="0" presId="urn:microsoft.com/office/officeart/2008/layout/LinedList"/>
    <dgm:cxn modelId="{F8D1FE8F-E042-CC44-9D41-16F9F861A3E2}" type="presParOf" srcId="{DA9D3EB6-073A-1741-8AE4-DE1BBCE07A44}" destId="{080B25EB-F878-3240-8EA6-2199DAECA6FF}" srcOrd="2" destOrd="0" presId="urn:microsoft.com/office/officeart/2008/layout/LinedList"/>
    <dgm:cxn modelId="{D5F9E29A-489B-9147-A9BA-943519DE9C1B}" type="presParOf" srcId="{DA9D3EB6-073A-1741-8AE4-DE1BBCE07A44}" destId="{186A6697-180C-664A-8BC8-E288A251DDEC}" srcOrd="3" destOrd="0" presId="urn:microsoft.com/office/officeart/2008/layout/LinedList"/>
    <dgm:cxn modelId="{785BA7F1-4512-E344-9306-D43BDB9A7F9B}" type="presParOf" srcId="{186A6697-180C-664A-8BC8-E288A251DDEC}" destId="{76A948C6-5CC0-4447-A34E-A4C9EEBAD376}" srcOrd="0" destOrd="0" presId="urn:microsoft.com/office/officeart/2008/layout/LinedList"/>
    <dgm:cxn modelId="{B956E7DA-E793-0746-B565-CE53B3DFFE24}" type="presParOf" srcId="{186A6697-180C-664A-8BC8-E288A251DDEC}" destId="{C17CDABD-BB2C-A34C-91DC-3E1E54448D44}" srcOrd="1" destOrd="0" presId="urn:microsoft.com/office/officeart/2008/layout/LinedList"/>
    <dgm:cxn modelId="{3FBA9865-AD54-6341-9A14-FA26F6E7ECF2}" type="presParOf" srcId="{DA9D3EB6-073A-1741-8AE4-DE1BBCE07A44}" destId="{EE3537EC-F4A6-C744-9B70-B37BB426DA6A}" srcOrd="4" destOrd="0" presId="urn:microsoft.com/office/officeart/2008/layout/LinedList"/>
    <dgm:cxn modelId="{B01DFE3D-3DB6-974B-BCA0-F44D23FAC7A0}" type="presParOf" srcId="{DA9D3EB6-073A-1741-8AE4-DE1BBCE07A44}" destId="{BB1A0A0C-5384-1243-81AF-FED2E36A09A4}" srcOrd="5" destOrd="0" presId="urn:microsoft.com/office/officeart/2008/layout/LinedList"/>
    <dgm:cxn modelId="{86930C75-19BB-0A48-84C7-D243DFD0270C}" type="presParOf" srcId="{BB1A0A0C-5384-1243-81AF-FED2E36A09A4}" destId="{5112A740-989F-CE40-9DD6-B2B952D331D5}" srcOrd="0" destOrd="0" presId="urn:microsoft.com/office/officeart/2008/layout/LinedList"/>
    <dgm:cxn modelId="{67B956BD-5635-C744-ABF5-CC6B13A9D537}" type="presParOf" srcId="{BB1A0A0C-5384-1243-81AF-FED2E36A09A4}" destId="{7A00111B-53A0-C649-9CC2-96AE1AE2B261}" srcOrd="1" destOrd="0" presId="urn:microsoft.com/office/officeart/2008/layout/LinedList"/>
    <dgm:cxn modelId="{27553478-FFFD-6646-A63D-B6DDF48F75C9}" type="presParOf" srcId="{DA9D3EB6-073A-1741-8AE4-DE1BBCE07A44}" destId="{1B17590A-B6BC-AE49-AD4B-746B9C1BDAFB}" srcOrd="6" destOrd="0" presId="urn:microsoft.com/office/officeart/2008/layout/LinedList"/>
    <dgm:cxn modelId="{41FC0389-E757-3649-866A-BC0AAF7AC00D}" type="presParOf" srcId="{DA9D3EB6-073A-1741-8AE4-DE1BBCE07A44}" destId="{3AF83342-5458-B745-9D6A-BD6C621E0FE1}" srcOrd="7" destOrd="0" presId="urn:microsoft.com/office/officeart/2008/layout/LinedList"/>
    <dgm:cxn modelId="{391C51F6-9B70-AE4F-B61B-8585F971D28C}" type="presParOf" srcId="{3AF83342-5458-B745-9D6A-BD6C621E0FE1}" destId="{03049B93-90D9-EB47-9BDA-0CA5D25CC363}" srcOrd="0" destOrd="0" presId="urn:microsoft.com/office/officeart/2008/layout/LinedList"/>
    <dgm:cxn modelId="{4D664A50-6017-2A41-9670-E89E07F69359}" type="presParOf" srcId="{3AF83342-5458-B745-9D6A-BD6C621E0FE1}" destId="{6721068D-DE34-0647-BA69-F9B1A00AA49C}" srcOrd="1" destOrd="0" presId="urn:microsoft.com/office/officeart/2008/layout/LinedList"/>
    <dgm:cxn modelId="{5F4041BB-DC8A-7F4A-8C11-9D39507EFB02}" type="presParOf" srcId="{DA9D3EB6-073A-1741-8AE4-DE1BBCE07A44}" destId="{BB42A102-8020-E843-9C5D-D984558175D8}" srcOrd="8" destOrd="0" presId="urn:microsoft.com/office/officeart/2008/layout/LinedList"/>
    <dgm:cxn modelId="{D918F3DD-29E9-7A43-8681-35F0D1310A8A}" type="presParOf" srcId="{DA9D3EB6-073A-1741-8AE4-DE1BBCE07A44}" destId="{A196CB3D-DCC7-4743-8930-F1091E08CAE3}" srcOrd="9" destOrd="0" presId="urn:microsoft.com/office/officeart/2008/layout/LinedList"/>
    <dgm:cxn modelId="{39D6757C-76D3-FE44-B39C-80470A090323}" type="presParOf" srcId="{A196CB3D-DCC7-4743-8930-F1091E08CAE3}" destId="{57B3E0A2-6AE0-DA49-99C0-9A1D42764FF3}" srcOrd="0" destOrd="0" presId="urn:microsoft.com/office/officeart/2008/layout/LinedList"/>
    <dgm:cxn modelId="{7EA69F9C-A914-6247-8770-7C5DA2BB8CD7}" type="presParOf" srcId="{A196CB3D-DCC7-4743-8930-F1091E08CAE3}" destId="{726D505B-2051-A040-8267-2588E4F857B7}" srcOrd="1" destOrd="0" presId="urn:microsoft.com/office/officeart/2008/layout/LinedList"/>
    <dgm:cxn modelId="{36FEA94B-E519-9E46-A0DE-03238DEDC1CD}" type="presParOf" srcId="{DA9D3EB6-073A-1741-8AE4-DE1BBCE07A44}" destId="{91AD60B9-1613-844C-A747-52DBBC55540E}" srcOrd="10" destOrd="0" presId="urn:microsoft.com/office/officeart/2008/layout/LinedList"/>
    <dgm:cxn modelId="{FD6DC8B3-44ED-764E-A5CC-1AAF5C928098}" type="presParOf" srcId="{DA9D3EB6-073A-1741-8AE4-DE1BBCE07A44}" destId="{21177C0D-29EB-7B4B-AA2B-E69BB8A5E0FA}" srcOrd="11" destOrd="0" presId="urn:microsoft.com/office/officeart/2008/layout/LinedList"/>
    <dgm:cxn modelId="{C49BF80B-8EF6-BF46-80FE-65613798C49D}" type="presParOf" srcId="{21177C0D-29EB-7B4B-AA2B-E69BB8A5E0FA}" destId="{562D635F-94B2-2441-BC8C-0E39E876531C}" srcOrd="0" destOrd="0" presId="urn:microsoft.com/office/officeart/2008/layout/LinedList"/>
    <dgm:cxn modelId="{61FDE3B5-75EE-5F44-9C45-12A8B81BA535}" type="presParOf" srcId="{21177C0D-29EB-7B4B-AA2B-E69BB8A5E0FA}" destId="{BDA8F376-CC84-3349-853A-73D9767CF44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30DA8-CF55-EF47-ABE8-626FFE6699E5}" type="doc">
      <dgm:prSet loTypeId="urn:microsoft.com/office/officeart/2005/8/layout/list1#53" loCatId="list" qsTypeId="urn:microsoft.com/office/officeart/2005/8/quickstyle/simple1#112" qsCatId="simple" csTypeId="urn:microsoft.com/office/officeart/2005/8/colors/accent1_2#76" csCatId="accent1" phldr="1"/>
      <dgm:spPr/>
      <dgm:t>
        <a:bodyPr/>
        <a:lstStyle/>
        <a:p>
          <a:endParaRPr lang="zh-CN" altLang="en-US"/>
        </a:p>
      </dgm:t>
    </dgm:pt>
    <dgm:pt modelId="{EB7ECD0D-F2C3-DB4E-821F-7948CAC6F41E}">
      <dgm:prSet phldrT="[文本]"/>
      <dgm:spPr/>
      <dgm:t>
        <a:bodyPr/>
        <a:lstStyle/>
        <a:p>
          <a:r>
            <a:rPr lang="zh-CN" altLang="en-US" dirty="0"/>
            <a:t>大陆边缘</a:t>
          </a:r>
        </a:p>
      </dgm:t>
    </dgm:pt>
    <dgm:pt modelId="{7BA14844-88B6-0E4A-9B8B-B420590C6346}" type="parTrans" cxnId="{AAD4636A-828E-40C7-89B4-0FEF1F4638BC}">
      <dgm:prSet/>
      <dgm:spPr/>
      <dgm:t>
        <a:bodyPr/>
        <a:lstStyle/>
        <a:p>
          <a:endParaRPr lang="zh-CN" altLang="en-US"/>
        </a:p>
      </dgm:t>
    </dgm:pt>
    <dgm:pt modelId="{A2E1AF78-D28D-AB49-941D-997A87C923C0}" type="sibTrans" cxnId="{AAD4636A-828E-40C7-89B4-0FEF1F4638BC}">
      <dgm:prSet/>
      <dgm:spPr/>
      <dgm:t>
        <a:bodyPr/>
        <a:lstStyle/>
        <a:p>
          <a:endParaRPr lang="zh-CN" altLang="en-US"/>
        </a:p>
      </dgm:t>
    </dgm:pt>
    <dgm:pt modelId="{75BF4E36-484B-D843-B154-206BDA68A325}">
      <dgm:prSet phldrT="[文本]" phldr="0" custT="0"/>
      <dgm:spPr/>
      <dgm:t>
        <a:bodyPr vert="horz" wrap="square"/>
        <a:lstStyle/>
        <a:p>
          <a:pPr>
            <a:lnSpc>
              <a:spcPct val="100000"/>
            </a:lnSpc>
            <a:spcBef>
              <a:spcPct val="0"/>
            </a:spcBef>
            <a:spcAft>
              <a:spcPct val="15000"/>
            </a:spcAft>
          </a:pPr>
          <a:r>
            <a:rPr lang="zh-CN" altLang="en-US" sz="1700" kern="1200" dirty="0"/>
            <a:t>大陆与大洋相连接的地带为大陆边缘。</a:t>
          </a:r>
        </a:p>
      </dgm:t>
    </dgm:pt>
    <dgm:pt modelId="{7EAF40C8-C41A-BA40-8040-4789ACEADD2D}" type="parTrans" cxnId="{7CC02599-42C3-4B26-8C2F-F8FAE95EB85B}">
      <dgm:prSet/>
      <dgm:spPr/>
      <dgm:t>
        <a:bodyPr/>
        <a:lstStyle/>
        <a:p>
          <a:endParaRPr lang="zh-CN" altLang="en-US"/>
        </a:p>
      </dgm:t>
    </dgm:pt>
    <dgm:pt modelId="{089E355C-E72A-174A-A17D-CF6D77F7C5EB}" type="sibTrans" cxnId="{7CC02599-42C3-4B26-8C2F-F8FAE95EB85B}">
      <dgm:prSet/>
      <dgm:spPr/>
      <dgm:t>
        <a:bodyPr/>
        <a:lstStyle/>
        <a:p>
          <a:endParaRPr lang="zh-CN" altLang="en-US"/>
        </a:p>
      </dgm:t>
    </dgm:pt>
    <dgm:pt modelId="{2F28A968-F521-458A-B87E-C1ED5DC5FF10}">
      <dgm:prSet phldr="0" custT="0"/>
      <dgm:spPr/>
      <dgm:t>
        <a:bodyPr vert="horz" wrap="square"/>
        <a:lstStyle/>
        <a:p>
          <a:pPr>
            <a:lnSpc>
              <a:spcPct val="100000"/>
            </a:lnSpc>
            <a:spcBef>
              <a:spcPct val="0"/>
            </a:spcBef>
            <a:spcAft>
              <a:spcPct val="15000"/>
            </a:spcAft>
          </a:pPr>
          <a:r>
            <a:rPr lang="zh-CN" altLang="en-US" sz="1700" kern="1200" dirty="0"/>
            <a:t>分为大西洋型大陆边缘和太平洋型大陆边缘。</a:t>
          </a:r>
        </a:p>
      </dgm:t>
    </dgm:pt>
    <dgm:pt modelId="{62E96514-E6CD-4B14-B3B4-AD59BE9A187E}" type="parTrans" cxnId="{1ADB2E2A-DF2A-432E-AF3D-6FE3584BD86B}">
      <dgm:prSet/>
      <dgm:spPr/>
    </dgm:pt>
    <dgm:pt modelId="{ADFB9CB7-2981-4896-8FC0-DFABC2EECFF3}" type="sibTrans" cxnId="{1ADB2E2A-DF2A-432E-AF3D-6FE3584BD86B}">
      <dgm:prSet/>
      <dgm:spPr/>
    </dgm:pt>
    <dgm:pt modelId="{8C94004C-C484-49EE-BA5F-C32DD7262E0E}">
      <dgm:prSet phldr="0" custT="0"/>
      <dgm:spPr/>
      <dgm:t>
        <a:bodyPr vert="horz" wrap="square"/>
        <a:lstStyle/>
        <a:p>
          <a:pPr>
            <a:lnSpc>
              <a:spcPct val="100000"/>
            </a:lnSpc>
            <a:spcBef>
              <a:spcPct val="0"/>
            </a:spcBef>
            <a:spcAft>
              <a:spcPct val="15000"/>
            </a:spcAft>
          </a:pPr>
          <a:r>
            <a:rPr lang="zh-CN" altLang="en-US" sz="1700" kern="1200" dirty="0"/>
            <a:t>大西洋型大陆边缘由大陆架、大陆坡、</a:t>
          </a:r>
          <a:r>
            <a:rPr lang="zh-CN" altLang="en-US" sz="1700" kern="1200" dirty="0">
              <a:solidFill>
                <a:srgbClr val="FF0000"/>
              </a:solidFill>
            </a:rPr>
            <a:t>大陆基</a:t>
          </a:r>
          <a:r>
            <a:rPr lang="zh-CN" altLang="en-US" sz="1700" kern="1200" dirty="0"/>
            <a:t>组成</a:t>
          </a:r>
        </a:p>
      </dgm:t>
    </dgm:pt>
    <dgm:pt modelId="{F8AD555D-D4AF-44A4-B289-ED68128C1E34}" type="parTrans" cxnId="{4B286CCA-BCE0-460B-A631-3BCBC326071D}">
      <dgm:prSet/>
      <dgm:spPr/>
    </dgm:pt>
    <dgm:pt modelId="{9D7AD9E1-ADB2-4B03-9169-F78CD908D7AF}" type="sibTrans" cxnId="{4B286CCA-BCE0-460B-A631-3BCBC326071D}">
      <dgm:prSet/>
      <dgm:spPr/>
    </dgm:pt>
    <dgm:pt modelId="{5CEFFD1B-EB58-4537-ACEE-B2248F119EC0}">
      <dgm:prSet phldr="0" custT="0"/>
      <dgm:spPr/>
      <dgm:t>
        <a:bodyPr vert="horz" wrap="square"/>
        <a:lstStyle/>
        <a:p>
          <a:pPr>
            <a:lnSpc>
              <a:spcPct val="100000"/>
            </a:lnSpc>
            <a:spcBef>
              <a:spcPct val="0"/>
            </a:spcBef>
            <a:spcAft>
              <a:spcPct val="15000"/>
            </a:spcAft>
          </a:pPr>
          <a:r>
            <a:rPr lang="zh-CN" altLang="en-US" sz="1700" kern="1200" dirty="0"/>
            <a:t>东太平洋大陆边缘由大陆架、大陆坡、</a:t>
          </a:r>
          <a:r>
            <a:rPr lang="zh-CN" altLang="en-US" sz="1700" kern="1200" dirty="0">
              <a:solidFill>
                <a:srgbClr val="FF0000"/>
              </a:solidFill>
            </a:rPr>
            <a:t>深海沟</a:t>
          </a:r>
          <a:r>
            <a:rPr lang="zh-CN" altLang="en-US" sz="1700" kern="1200" dirty="0"/>
            <a:t>组成</a:t>
          </a:r>
        </a:p>
      </dgm:t>
    </dgm:pt>
    <dgm:pt modelId="{80BB4EED-D871-4606-A901-99BF02A3C5DA}" type="parTrans" cxnId="{083CFD2B-5DF9-41FC-B12D-D27B5982AFFE}">
      <dgm:prSet/>
      <dgm:spPr/>
    </dgm:pt>
    <dgm:pt modelId="{FADEAD12-1F17-45E5-BA19-67A1C5E53E45}" type="sibTrans" cxnId="{083CFD2B-5DF9-41FC-B12D-D27B5982AFFE}">
      <dgm:prSet/>
      <dgm:spPr/>
    </dgm:pt>
    <dgm:pt modelId="{09E2FD82-2E86-459D-915D-873F41CE9E8A}">
      <dgm:prSet phldr="0" custT="1"/>
      <dgm:spPr/>
      <dgm:t>
        <a:bodyPr vert="horz" wrap="square"/>
        <a:lstStyle/>
        <a:p>
          <a:pPr>
            <a:lnSpc>
              <a:spcPct val="100000"/>
            </a:lnSpc>
            <a:spcBef>
              <a:spcPct val="0"/>
            </a:spcBef>
            <a:spcAft>
              <a:spcPct val="15000"/>
            </a:spcAft>
          </a:pPr>
          <a:r>
            <a:rPr lang="zh-CN" altLang="en-US" sz="1700" kern="1200" dirty="0"/>
            <a:t>西</a:t>
          </a:r>
          <a:r>
            <a:rPr lang="zh-CN" altLang="en-US" sz="1700" kern="1200" dirty="0">
              <a:solidFill>
                <a:prstClr val="black">
                  <a:hueOff val="0"/>
                  <a:satOff val="0"/>
                  <a:lumOff val="0"/>
                  <a:alphaOff val="0"/>
                </a:prstClr>
              </a:solidFill>
              <a:latin typeface="等线"/>
              <a:ea typeface="等线" panose="02010600030101010101" pitchFamily="2" charset="-122"/>
              <a:cs typeface="+mn-cs"/>
            </a:rPr>
            <a:t>太平洋大陆边缘由大陆架、大陆坡、</a:t>
          </a:r>
          <a:r>
            <a:rPr lang="zh-CN" altLang="en-US" sz="1700" kern="1200" dirty="0">
              <a:solidFill>
                <a:schemeClr val="accent2"/>
              </a:solidFill>
            </a:rPr>
            <a:t>边缘海盆、岛弧、海沟</a:t>
          </a:r>
          <a:r>
            <a:rPr lang="zh-CN" altLang="en-US" sz="1700" kern="1200" dirty="0"/>
            <a:t>组成</a:t>
          </a:r>
          <a:endParaRPr sz="1700" kern="1200" dirty="0"/>
        </a:p>
      </dgm:t>
    </dgm:pt>
    <dgm:pt modelId="{A3E34A0E-E797-4840-946D-0F120E915D67}" type="parTrans" cxnId="{76E8205F-4555-4232-A3B6-C60D606BE819}">
      <dgm:prSet/>
      <dgm:spPr/>
    </dgm:pt>
    <dgm:pt modelId="{72A59F73-1A8F-4356-8E3A-765C1C55C3A5}" type="sibTrans" cxnId="{76E8205F-4555-4232-A3B6-C60D606BE819}">
      <dgm:prSet/>
      <dgm:spPr/>
    </dgm:pt>
    <dgm:pt modelId="{945E55FF-0105-E347-BC45-83C402020C94}">
      <dgm:prSet phldrT="[文本]"/>
      <dgm:spPr/>
      <dgm:t>
        <a:bodyPr/>
        <a:lstStyle/>
        <a:p>
          <a:r>
            <a:rPr lang="zh-CN" altLang="en-US" dirty="0"/>
            <a:t>大洋盆地</a:t>
          </a:r>
        </a:p>
      </dgm:t>
    </dgm:pt>
    <dgm:pt modelId="{712E7151-FD30-704E-B9E5-A40323006A9C}" type="parTrans" cxnId="{0B25E44A-7D2A-4195-96EF-1B3C9747E9A0}">
      <dgm:prSet/>
      <dgm:spPr/>
      <dgm:t>
        <a:bodyPr/>
        <a:lstStyle/>
        <a:p>
          <a:endParaRPr lang="zh-CN" altLang="en-US"/>
        </a:p>
      </dgm:t>
    </dgm:pt>
    <dgm:pt modelId="{1936E0F9-66BC-3148-8BAE-EAA7C534A48D}" type="sibTrans" cxnId="{0B25E44A-7D2A-4195-96EF-1B3C9747E9A0}">
      <dgm:prSet/>
      <dgm:spPr/>
      <dgm:t>
        <a:bodyPr/>
        <a:lstStyle/>
        <a:p>
          <a:endParaRPr lang="zh-CN" altLang="en-US"/>
        </a:p>
      </dgm:t>
    </dgm:pt>
    <dgm:pt modelId="{7BE72714-C9A1-7142-A7BF-B9FA0DFE1FF2}">
      <dgm:prSet phldrT="[文本]"/>
      <dgm:spPr/>
      <dgm:t>
        <a:bodyPr/>
        <a:lstStyle/>
        <a:p>
          <a:r>
            <a:rPr lang="zh-CN" altLang="en-US" dirty="0"/>
            <a:t>水深 </a:t>
          </a:r>
          <a:r>
            <a:rPr lang="en-US" altLang="zh-CN" dirty="0"/>
            <a:t>4000-6000m</a:t>
          </a:r>
          <a:r>
            <a:rPr lang="zh-CN" altLang="en-US" dirty="0"/>
            <a:t>的广阔洋底地形</a:t>
          </a:r>
        </a:p>
      </dgm:t>
    </dgm:pt>
    <dgm:pt modelId="{BED51051-5100-3F4A-BD93-97C805AA238F}" type="parTrans" cxnId="{84175C29-A2E2-4895-9139-BDAB16AAFF98}">
      <dgm:prSet/>
      <dgm:spPr/>
      <dgm:t>
        <a:bodyPr/>
        <a:lstStyle/>
        <a:p>
          <a:endParaRPr lang="zh-CN" altLang="en-US"/>
        </a:p>
      </dgm:t>
    </dgm:pt>
    <dgm:pt modelId="{C4D27F7E-B582-8D4B-AE7D-572EA8E1FFD6}" type="sibTrans" cxnId="{84175C29-A2E2-4895-9139-BDAB16AAFF98}">
      <dgm:prSet/>
      <dgm:spPr/>
      <dgm:t>
        <a:bodyPr/>
        <a:lstStyle/>
        <a:p>
          <a:endParaRPr lang="zh-CN" altLang="en-US"/>
        </a:p>
      </dgm:t>
    </dgm:pt>
    <dgm:pt modelId="{97285E0C-A479-0441-98AE-9636E87510A8}">
      <dgm:prSet phldrT="[文本]"/>
      <dgm:spPr/>
      <dgm:t>
        <a:bodyPr/>
        <a:lstStyle/>
        <a:p>
          <a:r>
            <a:rPr lang="zh-CN" altLang="en-US" dirty="0"/>
            <a:t>包括深海平原、海山、海岭等地形</a:t>
          </a:r>
        </a:p>
      </dgm:t>
    </dgm:pt>
    <dgm:pt modelId="{8B823846-CBE1-0D44-8EC4-800CB0B786AE}" type="parTrans" cxnId="{C206CB45-46E5-4D51-99FE-36F7CA715BB3}">
      <dgm:prSet/>
      <dgm:spPr/>
      <dgm:t>
        <a:bodyPr/>
        <a:lstStyle/>
        <a:p>
          <a:endParaRPr lang="zh-CN" altLang="en-US"/>
        </a:p>
      </dgm:t>
    </dgm:pt>
    <dgm:pt modelId="{35BD3725-9469-DE4C-9F2A-3A210C189163}" type="sibTrans" cxnId="{C206CB45-46E5-4D51-99FE-36F7CA715BB3}">
      <dgm:prSet/>
      <dgm:spPr/>
      <dgm:t>
        <a:bodyPr/>
        <a:lstStyle/>
        <a:p>
          <a:endParaRPr lang="zh-CN" altLang="en-US"/>
        </a:p>
      </dgm:t>
    </dgm:pt>
    <dgm:pt modelId="{DCA3488E-D616-D849-9081-ACE18747ABE8}">
      <dgm:prSet phldrT="[文本]"/>
      <dgm:spPr/>
      <dgm:t>
        <a:bodyPr/>
        <a:lstStyle/>
        <a:p>
          <a:r>
            <a:rPr lang="zh-CN" altLang="en-US" dirty="0"/>
            <a:t>大洋中脊</a:t>
          </a:r>
        </a:p>
      </dgm:t>
    </dgm:pt>
    <dgm:pt modelId="{3DD1885C-7BA0-B646-ADD2-151F62E98F22}" type="parTrans" cxnId="{F38DA125-8A90-42EB-87EC-5AAC7C86E86F}">
      <dgm:prSet/>
      <dgm:spPr/>
      <dgm:t>
        <a:bodyPr/>
        <a:lstStyle/>
        <a:p>
          <a:endParaRPr lang="zh-CN" altLang="en-US"/>
        </a:p>
      </dgm:t>
    </dgm:pt>
    <dgm:pt modelId="{871D00E9-3D88-8D4A-922E-E808A76D3210}" type="sibTrans" cxnId="{F38DA125-8A90-42EB-87EC-5AAC7C86E86F}">
      <dgm:prSet/>
      <dgm:spPr/>
      <dgm:t>
        <a:bodyPr/>
        <a:lstStyle/>
        <a:p>
          <a:endParaRPr lang="zh-CN" altLang="en-US"/>
        </a:p>
      </dgm:t>
    </dgm:pt>
    <dgm:pt modelId="{7C2E01EB-BCF5-8940-9F9C-141B42624DFA}">
      <dgm:prSet phldrT="[文本]"/>
      <dgm:spPr>
        <a:blipFill>
          <a:blip xmlns:r="http://schemas.openxmlformats.org/officeDocument/2006/relationships" r:embed="rId1"/>
          <a:stretch>
            <a:fillRect l="-1128"/>
          </a:stretch>
        </a:blipFill>
      </dgm:spPr>
      <dgm:t>
        <a:bodyPr/>
        <a:lstStyle/>
        <a:p>
          <a:r>
            <a:rPr lang="zh-CN" altLang="en-US"/>
            <a:t> </a:t>
          </a:r>
        </a:p>
      </dgm:t>
    </dgm:pt>
    <dgm:pt modelId="{AF043056-4244-4E42-8BE3-5F0495C31C9B}" type="parTrans" cxnId="{13DC5146-467B-4A64-9F5D-5DC0C40BC27F}">
      <dgm:prSet/>
      <dgm:spPr/>
      <dgm:t>
        <a:bodyPr/>
        <a:lstStyle/>
        <a:p>
          <a:endParaRPr lang="zh-CN" altLang="en-US"/>
        </a:p>
      </dgm:t>
    </dgm:pt>
    <dgm:pt modelId="{E4476A6F-3694-1A4D-AFCC-01CAEF494A95}" type="sibTrans" cxnId="{13DC5146-467B-4A64-9F5D-5DC0C40BC27F}">
      <dgm:prSet/>
      <dgm:spPr/>
      <dgm:t>
        <a:bodyPr/>
        <a:lstStyle/>
        <a:p>
          <a:endParaRPr lang="zh-CN" altLang="en-US"/>
        </a:p>
      </dgm:t>
    </dgm:pt>
    <dgm:pt modelId="{6CA582B8-4996-CC4A-8BF6-DACACBA5428E}">
      <dgm:prSet phldrT="[文本]"/>
      <dgm:spPr/>
      <dgm:t>
        <a:bodyPr/>
        <a:lstStyle/>
        <a:p>
          <a:r>
            <a:rPr lang="zh-CN" altLang="en-US"/>
            <a:t> </a:t>
          </a:r>
        </a:p>
      </dgm:t>
    </dgm:pt>
    <dgm:pt modelId="{286A8B2D-21DC-2646-9EF2-1CFC6E4387C3}" type="parTrans" cxnId="{C2EFA881-0E95-4D06-8BA1-64B13BE4D8D7}">
      <dgm:prSet/>
      <dgm:spPr/>
      <dgm:t>
        <a:bodyPr/>
        <a:lstStyle/>
        <a:p>
          <a:endParaRPr lang="zh-CN" altLang="en-US"/>
        </a:p>
      </dgm:t>
    </dgm:pt>
    <dgm:pt modelId="{D12C2C5A-C10A-6E40-A757-8638464BE1EE}" type="sibTrans" cxnId="{C2EFA881-0E95-4D06-8BA1-64B13BE4D8D7}">
      <dgm:prSet/>
      <dgm:spPr/>
      <dgm:t>
        <a:bodyPr/>
        <a:lstStyle/>
        <a:p>
          <a:endParaRPr lang="zh-CN" altLang="en-US"/>
        </a:p>
      </dgm:t>
    </dgm:pt>
    <dgm:pt modelId="{5DE14E8D-5763-0E41-92DE-397E4CF90F24}" type="pres">
      <dgm:prSet presAssocID="{11130DA8-CF55-EF47-ABE8-626FFE6699E5}" presName="linear" presStyleCnt="0">
        <dgm:presLayoutVars>
          <dgm:dir/>
          <dgm:animLvl val="lvl"/>
          <dgm:resizeHandles val="exact"/>
        </dgm:presLayoutVars>
      </dgm:prSet>
      <dgm:spPr/>
    </dgm:pt>
    <dgm:pt modelId="{84D9C3FD-4ED7-D64C-BFC3-1441545A62C5}" type="pres">
      <dgm:prSet presAssocID="{EB7ECD0D-F2C3-DB4E-821F-7948CAC6F41E}" presName="parentLin" presStyleCnt="0"/>
      <dgm:spPr/>
    </dgm:pt>
    <dgm:pt modelId="{3D8F64A9-DE5B-E845-A41D-9691E21A3979}" type="pres">
      <dgm:prSet presAssocID="{EB7ECD0D-F2C3-DB4E-821F-7948CAC6F41E}" presName="parentLeftMargin" presStyleLbl="node1" presStyleIdx="0" presStyleCnt="3"/>
      <dgm:spPr/>
    </dgm:pt>
    <dgm:pt modelId="{9B631770-5EFF-0C40-B3FE-A7C1C0A2D225}" type="pres">
      <dgm:prSet presAssocID="{EB7ECD0D-F2C3-DB4E-821F-7948CAC6F41E}" presName="parentText" presStyleLbl="node1" presStyleIdx="0" presStyleCnt="3">
        <dgm:presLayoutVars>
          <dgm:chMax val="0"/>
          <dgm:bulletEnabled val="1"/>
        </dgm:presLayoutVars>
      </dgm:prSet>
      <dgm:spPr/>
    </dgm:pt>
    <dgm:pt modelId="{6F27F812-1C67-5740-BA60-530CBBF72767}" type="pres">
      <dgm:prSet presAssocID="{EB7ECD0D-F2C3-DB4E-821F-7948CAC6F41E}" presName="negativeSpace" presStyleCnt="0"/>
      <dgm:spPr/>
    </dgm:pt>
    <dgm:pt modelId="{DC1F5D5C-70CD-494C-8904-4D2ECE32DEFE}" type="pres">
      <dgm:prSet presAssocID="{EB7ECD0D-F2C3-DB4E-821F-7948CAC6F41E}" presName="childText" presStyleLbl="conFgAcc1" presStyleIdx="0" presStyleCnt="3">
        <dgm:presLayoutVars>
          <dgm:bulletEnabled val="1"/>
        </dgm:presLayoutVars>
      </dgm:prSet>
      <dgm:spPr/>
    </dgm:pt>
    <dgm:pt modelId="{1FDEE4D3-DDBD-AA46-9D6A-3B3DDD0E9D67}" type="pres">
      <dgm:prSet presAssocID="{A2E1AF78-D28D-AB49-941D-997A87C923C0}" presName="spaceBetweenRectangles" presStyleCnt="0"/>
      <dgm:spPr/>
    </dgm:pt>
    <dgm:pt modelId="{76B7C47F-C1E7-A448-AB30-78C6DB8E71AD}" type="pres">
      <dgm:prSet presAssocID="{945E55FF-0105-E347-BC45-83C402020C94}" presName="parentLin" presStyleCnt="0"/>
      <dgm:spPr/>
    </dgm:pt>
    <dgm:pt modelId="{EE92B942-07AD-0F46-80EF-7CDA08E28C10}" type="pres">
      <dgm:prSet presAssocID="{945E55FF-0105-E347-BC45-83C402020C94}" presName="parentLeftMargin" presStyleLbl="node1" presStyleIdx="0" presStyleCnt="3"/>
      <dgm:spPr/>
    </dgm:pt>
    <dgm:pt modelId="{BACE1D20-2AAD-C840-9D84-B68A734CA51C}" type="pres">
      <dgm:prSet presAssocID="{945E55FF-0105-E347-BC45-83C402020C94}" presName="parentText" presStyleLbl="node1" presStyleIdx="1" presStyleCnt="3">
        <dgm:presLayoutVars>
          <dgm:chMax val="0"/>
          <dgm:bulletEnabled val="1"/>
        </dgm:presLayoutVars>
      </dgm:prSet>
      <dgm:spPr/>
    </dgm:pt>
    <dgm:pt modelId="{8EE3C770-7E6A-2343-8273-1149EECBD565}" type="pres">
      <dgm:prSet presAssocID="{945E55FF-0105-E347-BC45-83C402020C94}" presName="negativeSpace" presStyleCnt="0"/>
      <dgm:spPr/>
    </dgm:pt>
    <dgm:pt modelId="{5176FE7C-B247-8547-B603-589DA59D7A1E}" type="pres">
      <dgm:prSet presAssocID="{945E55FF-0105-E347-BC45-83C402020C94}" presName="childText" presStyleLbl="conFgAcc1" presStyleIdx="1" presStyleCnt="3">
        <dgm:presLayoutVars>
          <dgm:bulletEnabled val="1"/>
        </dgm:presLayoutVars>
      </dgm:prSet>
      <dgm:spPr/>
    </dgm:pt>
    <dgm:pt modelId="{95627B1E-FB0A-9743-93B6-7ED7CDF80355}" type="pres">
      <dgm:prSet presAssocID="{1936E0F9-66BC-3148-8BAE-EAA7C534A48D}" presName="spaceBetweenRectangles" presStyleCnt="0"/>
      <dgm:spPr/>
    </dgm:pt>
    <dgm:pt modelId="{4393936F-5DE3-E643-A3A8-43695EB5208E}" type="pres">
      <dgm:prSet presAssocID="{DCA3488E-D616-D849-9081-ACE18747ABE8}" presName="parentLin" presStyleCnt="0"/>
      <dgm:spPr/>
    </dgm:pt>
    <dgm:pt modelId="{A22D934E-8B92-EA43-8E02-46024E75093E}" type="pres">
      <dgm:prSet presAssocID="{DCA3488E-D616-D849-9081-ACE18747ABE8}" presName="parentLeftMargin" presStyleLbl="node1" presStyleIdx="1" presStyleCnt="3"/>
      <dgm:spPr/>
    </dgm:pt>
    <dgm:pt modelId="{B78455CF-E6DD-D342-BDB5-EBC4241FB770}" type="pres">
      <dgm:prSet presAssocID="{DCA3488E-D616-D849-9081-ACE18747ABE8}" presName="parentText" presStyleLbl="node1" presStyleIdx="2" presStyleCnt="3">
        <dgm:presLayoutVars>
          <dgm:chMax val="0"/>
          <dgm:bulletEnabled val="1"/>
        </dgm:presLayoutVars>
      </dgm:prSet>
      <dgm:spPr/>
    </dgm:pt>
    <dgm:pt modelId="{BC6F135C-4E3F-EB4A-A1F8-95393A0A47C0}" type="pres">
      <dgm:prSet presAssocID="{DCA3488E-D616-D849-9081-ACE18747ABE8}" presName="negativeSpace" presStyleCnt="0"/>
      <dgm:spPr/>
    </dgm:pt>
    <dgm:pt modelId="{FE6A7782-1044-3C47-877D-B07CA8DC7366}" type="pres">
      <dgm:prSet presAssocID="{DCA3488E-D616-D849-9081-ACE18747ABE8}" presName="childText" presStyleLbl="conFgAcc1" presStyleIdx="2" presStyleCnt="3">
        <dgm:presLayoutVars>
          <dgm:bulletEnabled val="1"/>
        </dgm:presLayoutVars>
      </dgm:prSet>
      <dgm:spPr/>
    </dgm:pt>
  </dgm:ptLst>
  <dgm:cxnLst>
    <dgm:cxn modelId="{93372B0B-81CE-4326-B1CB-E00EDAA5B750}" type="presOf" srcId="{EB7ECD0D-F2C3-DB4E-821F-7948CAC6F41E}" destId="{3D8F64A9-DE5B-E845-A41D-9691E21A3979}" srcOrd="0" destOrd="0" presId="urn:microsoft.com/office/officeart/2005/8/layout/list1#53"/>
    <dgm:cxn modelId="{C15BD70C-EBA7-44A4-99E7-06364D761D11}" type="presOf" srcId="{6CA582B8-4996-CC4A-8BF6-DACACBA5428E}" destId="{FE6A7782-1044-3C47-877D-B07CA8DC7366}" srcOrd="0" destOrd="1" presId="urn:microsoft.com/office/officeart/2005/8/layout/list1#53"/>
    <dgm:cxn modelId="{96E7E612-FD2E-4101-BE9E-694C1D78838B}" type="presOf" srcId="{7C2E01EB-BCF5-8940-9F9C-141B42624DFA}" destId="{FE6A7782-1044-3C47-877D-B07CA8DC7366}" srcOrd="0" destOrd="0" presId="urn:microsoft.com/office/officeart/2005/8/layout/list1#53"/>
    <dgm:cxn modelId="{F38DA125-8A90-42EB-87EC-5AAC7C86E86F}" srcId="{11130DA8-CF55-EF47-ABE8-626FFE6699E5}" destId="{DCA3488E-D616-D849-9081-ACE18747ABE8}" srcOrd="2" destOrd="0" parTransId="{3DD1885C-7BA0-B646-ADD2-151F62E98F22}" sibTransId="{871D00E9-3D88-8D4A-922E-E808A76D3210}"/>
    <dgm:cxn modelId="{84175C29-A2E2-4895-9139-BDAB16AAFF98}" srcId="{945E55FF-0105-E347-BC45-83C402020C94}" destId="{7BE72714-C9A1-7142-A7BF-B9FA0DFE1FF2}" srcOrd="0" destOrd="0" parTransId="{BED51051-5100-3F4A-BD93-97C805AA238F}" sibTransId="{C4D27F7E-B582-8D4B-AE7D-572EA8E1FFD6}"/>
    <dgm:cxn modelId="{1ADB2E2A-DF2A-432E-AF3D-6FE3584BD86B}" srcId="{EB7ECD0D-F2C3-DB4E-821F-7948CAC6F41E}" destId="{2F28A968-F521-458A-B87E-C1ED5DC5FF10}" srcOrd="1" destOrd="0" parTransId="{62E96514-E6CD-4B14-B3B4-AD59BE9A187E}" sibTransId="{ADFB9CB7-2981-4896-8FC0-DFABC2EECFF3}"/>
    <dgm:cxn modelId="{083CFD2B-5DF9-41FC-B12D-D27B5982AFFE}" srcId="{EB7ECD0D-F2C3-DB4E-821F-7948CAC6F41E}" destId="{5CEFFD1B-EB58-4537-ACEE-B2248F119EC0}" srcOrd="3" destOrd="0" parTransId="{80BB4EED-D871-4606-A901-99BF02A3C5DA}" sibTransId="{FADEAD12-1F17-45E5-BA19-67A1C5E53E45}"/>
    <dgm:cxn modelId="{6075E136-8EFC-4281-A616-011EEAB63970}" type="presOf" srcId="{945E55FF-0105-E347-BC45-83C402020C94}" destId="{BACE1D20-2AAD-C840-9D84-B68A734CA51C}" srcOrd="1" destOrd="0" presId="urn:microsoft.com/office/officeart/2005/8/layout/list1#53"/>
    <dgm:cxn modelId="{C206CB45-46E5-4D51-99FE-36F7CA715BB3}" srcId="{945E55FF-0105-E347-BC45-83C402020C94}" destId="{97285E0C-A479-0441-98AE-9636E87510A8}" srcOrd="1" destOrd="0" parTransId="{8B823846-CBE1-0D44-8EC4-800CB0B786AE}" sibTransId="{35BD3725-9469-DE4C-9F2A-3A210C189163}"/>
    <dgm:cxn modelId="{13DC5146-467B-4A64-9F5D-5DC0C40BC27F}" srcId="{DCA3488E-D616-D849-9081-ACE18747ABE8}" destId="{7C2E01EB-BCF5-8940-9F9C-141B42624DFA}" srcOrd="0" destOrd="0" parTransId="{AF043056-4244-4E42-8BE3-5F0495C31C9B}" sibTransId="{E4476A6F-3694-1A4D-AFCC-01CAEF494A95}"/>
    <dgm:cxn modelId="{0B25E44A-7D2A-4195-96EF-1B3C9747E9A0}" srcId="{11130DA8-CF55-EF47-ABE8-626FFE6699E5}" destId="{945E55FF-0105-E347-BC45-83C402020C94}" srcOrd="1" destOrd="0" parTransId="{712E7151-FD30-704E-B9E5-A40323006A9C}" sibTransId="{1936E0F9-66BC-3148-8BAE-EAA7C534A48D}"/>
    <dgm:cxn modelId="{76E8205F-4555-4232-A3B6-C60D606BE819}" srcId="{EB7ECD0D-F2C3-DB4E-821F-7948CAC6F41E}" destId="{09E2FD82-2E86-459D-915D-873F41CE9E8A}" srcOrd="4" destOrd="0" parTransId="{A3E34A0E-E797-4840-946D-0F120E915D67}" sibTransId="{72A59F73-1A8F-4356-8E3A-765C1C55C3A5}"/>
    <dgm:cxn modelId="{A1EBAD61-BE62-4D03-A03B-C8908F5BC35D}" type="presOf" srcId="{DCA3488E-D616-D849-9081-ACE18747ABE8}" destId="{B78455CF-E6DD-D342-BDB5-EBC4241FB770}" srcOrd="1" destOrd="0" presId="urn:microsoft.com/office/officeart/2005/8/layout/list1#53"/>
    <dgm:cxn modelId="{F7B07767-87A0-47DD-AE91-464F75472E9F}" type="presOf" srcId="{5CEFFD1B-EB58-4537-ACEE-B2248F119EC0}" destId="{DC1F5D5C-70CD-494C-8904-4D2ECE32DEFE}" srcOrd="0" destOrd="3" presId="urn:microsoft.com/office/officeart/2005/8/layout/list1#53"/>
    <dgm:cxn modelId="{AAD4636A-828E-40C7-89B4-0FEF1F4638BC}" srcId="{11130DA8-CF55-EF47-ABE8-626FFE6699E5}" destId="{EB7ECD0D-F2C3-DB4E-821F-7948CAC6F41E}" srcOrd="0" destOrd="0" parTransId="{7BA14844-88B6-0E4A-9B8B-B420590C6346}" sibTransId="{A2E1AF78-D28D-AB49-941D-997A87C923C0}"/>
    <dgm:cxn modelId="{E7F4BC74-22D6-43A0-8726-3B6150CC2F82}" type="presOf" srcId="{75BF4E36-484B-D843-B154-206BDA68A325}" destId="{DC1F5D5C-70CD-494C-8904-4D2ECE32DEFE}" srcOrd="0" destOrd="0" presId="urn:microsoft.com/office/officeart/2005/8/layout/list1#53"/>
    <dgm:cxn modelId="{F31EC275-E82E-4C5E-A494-F7775F58B323}" type="presOf" srcId="{09E2FD82-2E86-459D-915D-873F41CE9E8A}" destId="{DC1F5D5C-70CD-494C-8904-4D2ECE32DEFE}" srcOrd="0" destOrd="4" presId="urn:microsoft.com/office/officeart/2005/8/layout/list1#53"/>
    <dgm:cxn modelId="{3277DF79-EB02-45F7-9320-B1A918A1E27F}" type="presOf" srcId="{EB7ECD0D-F2C3-DB4E-821F-7948CAC6F41E}" destId="{9B631770-5EFF-0C40-B3FE-A7C1C0A2D225}" srcOrd="1" destOrd="0" presId="urn:microsoft.com/office/officeart/2005/8/layout/list1#53"/>
    <dgm:cxn modelId="{C2EFA881-0E95-4D06-8BA1-64B13BE4D8D7}" srcId="{DCA3488E-D616-D849-9081-ACE18747ABE8}" destId="{6CA582B8-4996-CC4A-8BF6-DACACBA5428E}" srcOrd="1" destOrd="0" parTransId="{286A8B2D-21DC-2646-9EF2-1CFC6E4387C3}" sibTransId="{D12C2C5A-C10A-6E40-A757-8638464BE1EE}"/>
    <dgm:cxn modelId="{7CC02599-42C3-4B26-8C2F-F8FAE95EB85B}" srcId="{EB7ECD0D-F2C3-DB4E-821F-7948CAC6F41E}" destId="{75BF4E36-484B-D843-B154-206BDA68A325}" srcOrd="0" destOrd="0" parTransId="{7EAF40C8-C41A-BA40-8040-4789ACEADD2D}" sibTransId="{089E355C-E72A-174A-A17D-CF6D77F7C5EB}"/>
    <dgm:cxn modelId="{1FE91FA0-BEFF-482F-8B3C-84AD0F580ED0}" type="presOf" srcId="{8C94004C-C484-49EE-BA5F-C32DD7262E0E}" destId="{DC1F5D5C-70CD-494C-8904-4D2ECE32DEFE}" srcOrd="0" destOrd="2" presId="urn:microsoft.com/office/officeart/2005/8/layout/list1#53"/>
    <dgm:cxn modelId="{7467C3A0-10D3-41DB-9748-76EC9E2AC175}" type="presOf" srcId="{DCA3488E-D616-D849-9081-ACE18747ABE8}" destId="{A22D934E-8B92-EA43-8E02-46024E75093E}" srcOrd="0" destOrd="0" presId="urn:microsoft.com/office/officeart/2005/8/layout/list1#53"/>
    <dgm:cxn modelId="{504F03BD-B6EC-4432-985F-5B16ACB37474}" type="presOf" srcId="{11130DA8-CF55-EF47-ABE8-626FFE6699E5}" destId="{5DE14E8D-5763-0E41-92DE-397E4CF90F24}" srcOrd="0" destOrd="0" presId="urn:microsoft.com/office/officeart/2005/8/layout/list1#53"/>
    <dgm:cxn modelId="{4B286CCA-BCE0-460B-A631-3BCBC326071D}" srcId="{EB7ECD0D-F2C3-DB4E-821F-7948CAC6F41E}" destId="{8C94004C-C484-49EE-BA5F-C32DD7262E0E}" srcOrd="2" destOrd="0" parTransId="{F8AD555D-D4AF-44A4-B289-ED68128C1E34}" sibTransId="{9D7AD9E1-ADB2-4B03-9169-F78CD908D7AF}"/>
    <dgm:cxn modelId="{D7109FCE-A9E9-4B2D-8B7A-D72CCC5BDF67}" type="presOf" srcId="{97285E0C-A479-0441-98AE-9636E87510A8}" destId="{5176FE7C-B247-8547-B603-589DA59D7A1E}" srcOrd="0" destOrd="1" presId="urn:microsoft.com/office/officeart/2005/8/layout/list1#53"/>
    <dgm:cxn modelId="{18FA5BE4-1E48-4D37-A4CC-79284BFB5AB7}" type="presOf" srcId="{945E55FF-0105-E347-BC45-83C402020C94}" destId="{EE92B942-07AD-0F46-80EF-7CDA08E28C10}" srcOrd="0" destOrd="0" presId="urn:microsoft.com/office/officeart/2005/8/layout/list1#53"/>
    <dgm:cxn modelId="{F5C4B3F1-2EA6-48FD-965A-BADAA7A056A2}" type="presOf" srcId="{7BE72714-C9A1-7142-A7BF-B9FA0DFE1FF2}" destId="{5176FE7C-B247-8547-B603-589DA59D7A1E}" srcOrd="0" destOrd="0" presId="urn:microsoft.com/office/officeart/2005/8/layout/list1#53"/>
    <dgm:cxn modelId="{1B4521FA-3121-4A41-8CE2-14D04F2802BC}" type="presOf" srcId="{2F28A968-F521-458A-B87E-C1ED5DC5FF10}" destId="{DC1F5D5C-70CD-494C-8904-4D2ECE32DEFE}" srcOrd="0" destOrd="1" presId="urn:microsoft.com/office/officeart/2005/8/layout/list1#53"/>
    <dgm:cxn modelId="{CFBDA856-81CC-4315-83FF-5A2620B76C40}" type="presParOf" srcId="{5DE14E8D-5763-0E41-92DE-397E4CF90F24}" destId="{84D9C3FD-4ED7-D64C-BFC3-1441545A62C5}" srcOrd="0" destOrd="0" presId="urn:microsoft.com/office/officeart/2005/8/layout/list1#53"/>
    <dgm:cxn modelId="{66D4B0B8-FC3D-4637-9B6F-6C243AA4DC0A}" type="presParOf" srcId="{84D9C3FD-4ED7-D64C-BFC3-1441545A62C5}" destId="{3D8F64A9-DE5B-E845-A41D-9691E21A3979}" srcOrd="0" destOrd="0" presId="urn:microsoft.com/office/officeart/2005/8/layout/list1#53"/>
    <dgm:cxn modelId="{08B838D6-5049-4E4A-A60C-DCB429FBB1D6}" type="presParOf" srcId="{84D9C3FD-4ED7-D64C-BFC3-1441545A62C5}" destId="{9B631770-5EFF-0C40-B3FE-A7C1C0A2D225}" srcOrd="1" destOrd="0" presId="urn:microsoft.com/office/officeart/2005/8/layout/list1#53"/>
    <dgm:cxn modelId="{F206FBCD-01EC-44EE-A8D2-8ADF1B0E7A93}" type="presParOf" srcId="{5DE14E8D-5763-0E41-92DE-397E4CF90F24}" destId="{6F27F812-1C67-5740-BA60-530CBBF72767}" srcOrd="1" destOrd="0" presId="urn:microsoft.com/office/officeart/2005/8/layout/list1#53"/>
    <dgm:cxn modelId="{0F7E167F-0395-4F33-A8DE-D0D947725E4E}" type="presParOf" srcId="{5DE14E8D-5763-0E41-92DE-397E4CF90F24}" destId="{DC1F5D5C-70CD-494C-8904-4D2ECE32DEFE}" srcOrd="2" destOrd="0" presId="urn:microsoft.com/office/officeart/2005/8/layout/list1#53"/>
    <dgm:cxn modelId="{2E4CECE0-DCB0-4E9E-A460-450BF0853FF1}" type="presParOf" srcId="{5DE14E8D-5763-0E41-92DE-397E4CF90F24}" destId="{1FDEE4D3-DDBD-AA46-9D6A-3B3DDD0E9D67}" srcOrd="3" destOrd="0" presId="urn:microsoft.com/office/officeart/2005/8/layout/list1#53"/>
    <dgm:cxn modelId="{9F85917F-CCC6-4231-B327-7D918ED0D72B}" type="presParOf" srcId="{5DE14E8D-5763-0E41-92DE-397E4CF90F24}" destId="{76B7C47F-C1E7-A448-AB30-78C6DB8E71AD}" srcOrd="4" destOrd="0" presId="urn:microsoft.com/office/officeart/2005/8/layout/list1#53"/>
    <dgm:cxn modelId="{FDEC0ACC-6E38-4FF8-ADD0-DC15291C6074}" type="presParOf" srcId="{76B7C47F-C1E7-A448-AB30-78C6DB8E71AD}" destId="{EE92B942-07AD-0F46-80EF-7CDA08E28C10}" srcOrd="0" destOrd="0" presId="urn:microsoft.com/office/officeart/2005/8/layout/list1#53"/>
    <dgm:cxn modelId="{16702293-B147-41CC-8B74-163A257A5268}" type="presParOf" srcId="{76B7C47F-C1E7-A448-AB30-78C6DB8E71AD}" destId="{BACE1D20-2AAD-C840-9D84-B68A734CA51C}" srcOrd="1" destOrd="0" presId="urn:microsoft.com/office/officeart/2005/8/layout/list1#53"/>
    <dgm:cxn modelId="{7586260E-EFAC-479F-8F93-9CC29C20A2D4}" type="presParOf" srcId="{5DE14E8D-5763-0E41-92DE-397E4CF90F24}" destId="{8EE3C770-7E6A-2343-8273-1149EECBD565}" srcOrd="5" destOrd="0" presId="urn:microsoft.com/office/officeart/2005/8/layout/list1#53"/>
    <dgm:cxn modelId="{A6B47D1B-226E-4A0A-AC8B-12517801B818}" type="presParOf" srcId="{5DE14E8D-5763-0E41-92DE-397E4CF90F24}" destId="{5176FE7C-B247-8547-B603-589DA59D7A1E}" srcOrd="6" destOrd="0" presId="urn:microsoft.com/office/officeart/2005/8/layout/list1#53"/>
    <dgm:cxn modelId="{C2C3CBDC-F59C-4A05-BD1A-AD73AD4457D6}" type="presParOf" srcId="{5DE14E8D-5763-0E41-92DE-397E4CF90F24}" destId="{95627B1E-FB0A-9743-93B6-7ED7CDF80355}" srcOrd="7" destOrd="0" presId="urn:microsoft.com/office/officeart/2005/8/layout/list1#53"/>
    <dgm:cxn modelId="{AA5D1A63-E736-4092-B9F1-B92885F41446}" type="presParOf" srcId="{5DE14E8D-5763-0E41-92DE-397E4CF90F24}" destId="{4393936F-5DE3-E643-A3A8-43695EB5208E}" srcOrd="8" destOrd="0" presId="urn:microsoft.com/office/officeart/2005/8/layout/list1#53"/>
    <dgm:cxn modelId="{7CCD9829-CD6E-4EB8-A71F-61F7BDB0D14F}" type="presParOf" srcId="{4393936F-5DE3-E643-A3A8-43695EB5208E}" destId="{A22D934E-8B92-EA43-8E02-46024E75093E}" srcOrd="0" destOrd="0" presId="urn:microsoft.com/office/officeart/2005/8/layout/list1#53"/>
    <dgm:cxn modelId="{E23ED0B0-D0DA-4D90-BC8A-225518A5B412}" type="presParOf" srcId="{4393936F-5DE3-E643-A3A8-43695EB5208E}" destId="{B78455CF-E6DD-D342-BDB5-EBC4241FB770}" srcOrd="1" destOrd="0" presId="urn:microsoft.com/office/officeart/2005/8/layout/list1#53"/>
    <dgm:cxn modelId="{09FB6308-B81E-4A74-A212-651C7B56C29D}" type="presParOf" srcId="{5DE14E8D-5763-0E41-92DE-397E4CF90F24}" destId="{BC6F135C-4E3F-EB4A-A1F8-95393A0A47C0}" srcOrd="9" destOrd="0" presId="urn:microsoft.com/office/officeart/2005/8/layout/list1#53"/>
    <dgm:cxn modelId="{C50CD85B-961A-4B3B-8B99-900C93A5A93F}" type="presParOf" srcId="{5DE14E8D-5763-0E41-92DE-397E4CF90F24}" destId="{FE6A7782-1044-3C47-877D-B07CA8DC7366}" srcOrd="10" destOrd="0" presId="urn:microsoft.com/office/officeart/2005/8/layout/list1#5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B18E26-8ECF-8742-AE66-C371DEFF5710}" type="doc">
      <dgm:prSet loTypeId="urn:microsoft.com/office/officeart/2005/8/layout/vList2#17" loCatId="list" qsTypeId="urn:microsoft.com/office/officeart/2005/8/quickstyle/simple1#137" qsCatId="simple" csTypeId="urn:microsoft.com/office/officeart/2005/8/colors/colorful5#16" csCatId="colorful" phldr="1"/>
      <dgm:spPr/>
      <dgm:t>
        <a:bodyPr/>
        <a:lstStyle/>
        <a:p>
          <a:endParaRPr lang="zh-CN" altLang="en-US"/>
        </a:p>
      </dgm:t>
    </dgm:pt>
    <dgm:pt modelId="{7C759F3F-BFF2-0E4C-A4F3-4668EA09AC86}">
      <dgm:prSet phldrT="[文本]"/>
      <dgm:spPr/>
      <dgm:t>
        <a:bodyPr/>
        <a:lstStyle/>
        <a:p>
          <a:r>
            <a:rPr lang="zh-CN" altLang="en-US" dirty="0"/>
            <a:t>岩浆作用</a:t>
          </a:r>
        </a:p>
      </dgm:t>
    </dgm:pt>
    <dgm:pt modelId="{C4A12C96-79E9-CE40-BAE8-1CF8466C87F9}" type="parTrans" cxnId="{A37B4625-5360-D84E-8BA8-EB7C96EBCDB4}">
      <dgm:prSet/>
      <dgm:spPr/>
      <dgm:t>
        <a:bodyPr/>
        <a:lstStyle/>
        <a:p>
          <a:endParaRPr lang="zh-CN" altLang="en-US"/>
        </a:p>
      </dgm:t>
    </dgm:pt>
    <dgm:pt modelId="{B74FD9B4-A6CD-134B-89C2-82F0C8AB2AD1}" type="sibTrans" cxnId="{A37B4625-5360-D84E-8BA8-EB7C96EBCDB4}">
      <dgm:prSet/>
      <dgm:spPr/>
      <dgm:t>
        <a:bodyPr/>
        <a:lstStyle/>
        <a:p>
          <a:endParaRPr lang="zh-CN" altLang="en-US"/>
        </a:p>
      </dgm:t>
    </dgm:pt>
    <dgm:pt modelId="{49B41414-5605-8445-8E31-0F0C43F01D82}">
      <dgm:prSet phldrT="[文本]"/>
      <dgm:spPr/>
      <dgm:t>
        <a:bodyPr/>
        <a:lstStyle/>
        <a:p>
          <a:r>
            <a:rPr lang="zh-CN" altLang="en-US" dirty="0"/>
            <a:t>岩浆发育、运移、凝集、变化及凝固结成岩浆岩的全部过程</a:t>
          </a:r>
        </a:p>
      </dgm:t>
    </dgm:pt>
    <dgm:pt modelId="{DB995043-8131-044D-B35F-7767108F6AEF}" type="parTrans" cxnId="{09AA5660-216B-DB40-A9B5-59340E7477BD}">
      <dgm:prSet/>
      <dgm:spPr/>
      <dgm:t>
        <a:bodyPr/>
        <a:lstStyle/>
        <a:p>
          <a:endParaRPr lang="zh-CN" altLang="en-US"/>
        </a:p>
      </dgm:t>
    </dgm:pt>
    <dgm:pt modelId="{F9CAE4DC-688E-BF40-A266-7BB5F53EE1B5}" type="sibTrans" cxnId="{09AA5660-216B-DB40-A9B5-59340E7477BD}">
      <dgm:prSet/>
      <dgm:spPr/>
      <dgm:t>
        <a:bodyPr/>
        <a:lstStyle/>
        <a:p>
          <a:endParaRPr lang="zh-CN" altLang="en-US"/>
        </a:p>
      </dgm:t>
    </dgm:pt>
    <dgm:pt modelId="{54CA1CBE-B31A-3A42-8DB4-50A0F7871E05}">
      <dgm:prSet phldrT="[文本]"/>
      <dgm:spPr/>
      <dgm:t>
        <a:bodyPr/>
        <a:lstStyle/>
        <a:p>
          <a:r>
            <a:rPr lang="zh-CN" altLang="en-US" dirty="0"/>
            <a:t>岩浆是在地壳深处或上地幔形成的、富含挥发组分的、高温粘稠的、以硅酸盐熔浆为主流体，是形成各种岩浆岩和岩浆矿床的母体。</a:t>
          </a:r>
        </a:p>
      </dgm:t>
    </dgm:pt>
    <dgm:pt modelId="{BFEFB152-85F8-F64B-AAC0-4A8A3A5E70EA}" type="parTrans" cxnId="{1D4EE171-0707-304C-B1C2-5485A5369567}">
      <dgm:prSet/>
      <dgm:spPr/>
      <dgm:t>
        <a:bodyPr/>
        <a:lstStyle/>
        <a:p>
          <a:endParaRPr lang="zh-CN" altLang="en-US"/>
        </a:p>
      </dgm:t>
    </dgm:pt>
    <dgm:pt modelId="{115E07FF-BD13-3A48-8186-9375A6BC359D}" type="sibTrans" cxnId="{1D4EE171-0707-304C-B1C2-5485A5369567}">
      <dgm:prSet/>
      <dgm:spPr/>
      <dgm:t>
        <a:bodyPr/>
        <a:lstStyle/>
        <a:p>
          <a:endParaRPr lang="zh-CN" altLang="en-US"/>
        </a:p>
      </dgm:t>
    </dgm:pt>
    <dgm:pt modelId="{9E1429D0-E054-EE4C-BA3C-E1FBD53A72A4}">
      <dgm:prSet phldrT="[文本]"/>
      <dgm:spPr/>
      <dgm:t>
        <a:bodyPr/>
        <a:lstStyle/>
        <a:p>
          <a:r>
            <a:rPr lang="zh-CN" altLang="en-US" dirty="0"/>
            <a:t>岩浆岩的形成</a:t>
          </a:r>
        </a:p>
      </dgm:t>
    </dgm:pt>
    <dgm:pt modelId="{A05392F5-6A8B-BB4E-AD04-5880B27A1E61}" type="parTrans" cxnId="{D03AD8DA-59EF-F847-8DA0-9705CA408423}">
      <dgm:prSet/>
      <dgm:spPr/>
      <dgm:t>
        <a:bodyPr/>
        <a:lstStyle/>
        <a:p>
          <a:endParaRPr lang="zh-CN" altLang="en-US"/>
        </a:p>
      </dgm:t>
    </dgm:pt>
    <dgm:pt modelId="{D2409498-FBF0-BE4B-B735-0E1824E65EDA}" type="sibTrans" cxnId="{D03AD8DA-59EF-F847-8DA0-9705CA408423}">
      <dgm:prSet/>
      <dgm:spPr/>
      <dgm:t>
        <a:bodyPr/>
        <a:lstStyle/>
        <a:p>
          <a:endParaRPr lang="zh-CN" altLang="en-US"/>
        </a:p>
      </dgm:t>
    </dgm:pt>
    <dgm:pt modelId="{5C0C4159-BCCF-9549-A49B-6A28D513FCD2}">
      <dgm:prSet phldrT="[文本]"/>
      <dgm:spPr/>
      <dgm:t>
        <a:bodyPr/>
        <a:lstStyle/>
        <a:p>
          <a:r>
            <a:rPr lang="zh-CN" altLang="en-US" dirty="0"/>
            <a:t>岩浆顺着某些地壳软弱地带或地壳裂隙运移和聚集，侵入地壳或喷出地表，最后冷凝结晶形成岩浆岩</a:t>
          </a:r>
        </a:p>
      </dgm:t>
    </dgm:pt>
    <dgm:pt modelId="{EAB66222-8DEE-9845-88FC-C7EEBDF1F29F}" type="parTrans" cxnId="{FDD3D428-42B6-DE4C-948A-AC4E3076D61A}">
      <dgm:prSet/>
      <dgm:spPr/>
      <dgm:t>
        <a:bodyPr/>
        <a:lstStyle/>
        <a:p>
          <a:endParaRPr lang="zh-CN" altLang="en-US"/>
        </a:p>
      </dgm:t>
    </dgm:pt>
    <dgm:pt modelId="{3C530558-8E55-9D49-B54D-06A167D03992}" type="sibTrans" cxnId="{FDD3D428-42B6-DE4C-948A-AC4E3076D61A}">
      <dgm:prSet/>
      <dgm:spPr/>
      <dgm:t>
        <a:bodyPr/>
        <a:lstStyle/>
        <a:p>
          <a:endParaRPr lang="zh-CN" altLang="en-US"/>
        </a:p>
      </dgm:t>
    </dgm:pt>
    <dgm:pt modelId="{7C9D81CA-9BA7-9542-B5D6-B18D63EE0D20}">
      <dgm:prSet phldrT="[文本]"/>
      <dgm:spPr/>
      <dgm:t>
        <a:bodyPr/>
        <a:lstStyle/>
        <a:p>
          <a:r>
            <a:rPr lang="zh-CN" altLang="en-US" dirty="0"/>
            <a:t>岩浆作用类型</a:t>
          </a:r>
        </a:p>
      </dgm:t>
    </dgm:pt>
    <dgm:pt modelId="{07D1AC8D-6017-D448-B4E2-29D4CAB8D657}" type="parTrans" cxnId="{2A5BE657-1747-8A40-866B-AE845376D809}">
      <dgm:prSet/>
      <dgm:spPr/>
      <dgm:t>
        <a:bodyPr/>
        <a:lstStyle/>
        <a:p>
          <a:endParaRPr lang="zh-CN" altLang="en-US"/>
        </a:p>
      </dgm:t>
    </dgm:pt>
    <dgm:pt modelId="{8EADA0E7-8476-074B-AC01-6E8997E113C5}" type="sibTrans" cxnId="{2A5BE657-1747-8A40-866B-AE845376D809}">
      <dgm:prSet/>
      <dgm:spPr/>
      <dgm:t>
        <a:bodyPr/>
        <a:lstStyle/>
        <a:p>
          <a:endParaRPr lang="zh-CN" altLang="en-US"/>
        </a:p>
      </dgm:t>
    </dgm:pt>
    <dgm:pt modelId="{C4769359-A015-A749-B37E-C7A0751AD420}">
      <dgm:prSet phldrT="[文本]"/>
      <dgm:spPr/>
      <dgm:t>
        <a:bodyPr/>
        <a:lstStyle/>
        <a:p>
          <a:r>
            <a:rPr lang="zh-CN" altLang="en-US" dirty="0"/>
            <a:t>喷出作用</a:t>
          </a:r>
          <a:r>
            <a:rPr lang="en-US" altLang="zh-CN" dirty="0"/>
            <a:t>——</a:t>
          </a:r>
          <a:r>
            <a:rPr lang="zh-CN" altLang="en-US" dirty="0"/>
            <a:t>直接溢出地表，甚至喷入空中，这种作用为喷出作用或火山作用，形成的岩石为喷出岩或火山岩</a:t>
          </a:r>
        </a:p>
      </dgm:t>
    </dgm:pt>
    <dgm:pt modelId="{49EC2095-F5DD-C348-BA99-B9459427415D}" type="parTrans" cxnId="{C6112B04-AC93-B841-882D-94D28B17BD8F}">
      <dgm:prSet/>
      <dgm:spPr/>
      <dgm:t>
        <a:bodyPr/>
        <a:lstStyle/>
        <a:p>
          <a:endParaRPr lang="zh-CN" altLang="en-US"/>
        </a:p>
      </dgm:t>
    </dgm:pt>
    <dgm:pt modelId="{0BB4DF9F-506B-D347-83D1-53FCBC4648B0}" type="sibTrans" cxnId="{C6112B04-AC93-B841-882D-94D28B17BD8F}">
      <dgm:prSet/>
      <dgm:spPr/>
      <dgm:t>
        <a:bodyPr/>
        <a:lstStyle/>
        <a:p>
          <a:endParaRPr lang="zh-CN" altLang="en-US"/>
        </a:p>
      </dgm:t>
    </dgm:pt>
    <dgm:pt modelId="{5DA50140-6B50-5E4F-A8E1-2DDB11C288D9}">
      <dgm:prSet phldrT="[文本]"/>
      <dgm:spPr/>
      <dgm:t>
        <a:bodyPr/>
        <a:lstStyle/>
        <a:p>
          <a:r>
            <a:rPr lang="zh-CN" altLang="en-US" dirty="0"/>
            <a:t>侵入作用</a:t>
          </a:r>
          <a:r>
            <a:rPr lang="en-US" altLang="zh-CN" dirty="0"/>
            <a:t>——</a:t>
          </a:r>
          <a:r>
            <a:rPr lang="zh-CN" altLang="en-US" dirty="0"/>
            <a:t>岩浆从深部发源地上升但没有达到地标就冷凝形成岩石，这种作用为侵入作用，冷凝形成的岩石为侵入岩。</a:t>
          </a:r>
        </a:p>
      </dgm:t>
    </dgm:pt>
    <dgm:pt modelId="{BF2DD68B-D050-5E48-BF10-424FB775E62C}" type="parTrans" cxnId="{21CF50C0-6F06-6B41-9A69-63316538D3E3}">
      <dgm:prSet/>
      <dgm:spPr/>
      <dgm:t>
        <a:bodyPr/>
        <a:lstStyle/>
        <a:p>
          <a:endParaRPr lang="zh-CN" altLang="en-US"/>
        </a:p>
      </dgm:t>
    </dgm:pt>
    <dgm:pt modelId="{4C4B8015-E6D2-C54F-84E9-7D39D6993B66}" type="sibTrans" cxnId="{21CF50C0-6F06-6B41-9A69-63316538D3E3}">
      <dgm:prSet/>
      <dgm:spPr/>
      <dgm:t>
        <a:bodyPr/>
        <a:lstStyle/>
        <a:p>
          <a:endParaRPr lang="zh-CN" altLang="en-US"/>
        </a:p>
      </dgm:t>
    </dgm:pt>
    <dgm:pt modelId="{B0AAE549-1520-EC4F-91F8-E96F789AC2F8}">
      <dgm:prSet phldrT="[文本]"/>
      <dgm:spPr/>
      <dgm:t>
        <a:bodyPr/>
        <a:lstStyle/>
        <a:p>
          <a:r>
            <a:rPr lang="zh-CN" altLang="en-US" dirty="0"/>
            <a:t>地下岩浆是由于局部物理化学条件发生变化，从而导致部分固态原岩变为熔融状态而形成的。岩浆的温度很高，富含挥发组分，又处于高压作用下，因而具有极大的物理</a:t>
          </a:r>
          <a:r>
            <a:rPr lang="en-US" altLang="zh-CN" dirty="0"/>
            <a:t>-</a:t>
          </a:r>
          <a:r>
            <a:rPr lang="zh-CN" altLang="en-US" dirty="0"/>
            <a:t>化学活动性，即具有巨大的动能、热能和化学能。</a:t>
          </a:r>
        </a:p>
      </dgm:t>
    </dgm:pt>
    <dgm:pt modelId="{F2DCEA08-578D-C940-ABC4-4C2359226927}" type="parTrans" cxnId="{9A85B74C-BC9B-854E-B029-189A179FB711}">
      <dgm:prSet/>
      <dgm:spPr/>
      <dgm:t>
        <a:bodyPr/>
        <a:lstStyle/>
        <a:p>
          <a:endParaRPr lang="zh-CN" altLang="en-US"/>
        </a:p>
      </dgm:t>
    </dgm:pt>
    <dgm:pt modelId="{CE0C5E6F-3FAB-E141-8B05-37C85374476D}" type="sibTrans" cxnId="{9A85B74C-BC9B-854E-B029-189A179FB711}">
      <dgm:prSet/>
      <dgm:spPr/>
      <dgm:t>
        <a:bodyPr/>
        <a:lstStyle/>
        <a:p>
          <a:endParaRPr lang="zh-CN" altLang="en-US"/>
        </a:p>
      </dgm:t>
    </dgm:pt>
    <dgm:pt modelId="{94A005A6-0DB1-E44D-AA9C-E5B76702C2CE}">
      <dgm:prSet phldrT="[文本]"/>
      <dgm:spPr/>
      <dgm:t>
        <a:bodyPr/>
        <a:lstStyle/>
        <a:p>
          <a:r>
            <a:rPr lang="zh-CN" altLang="en-US" dirty="0"/>
            <a:t>岩浆作用分为喷出作用和侵入作用。</a:t>
          </a:r>
        </a:p>
      </dgm:t>
    </dgm:pt>
    <dgm:pt modelId="{C77DEE13-77F6-4E4F-A850-C3B0B0D1E94F}" type="parTrans" cxnId="{909D9CC1-592F-DB49-9F3C-481B8562E00B}">
      <dgm:prSet/>
      <dgm:spPr/>
      <dgm:t>
        <a:bodyPr/>
        <a:lstStyle/>
        <a:p>
          <a:endParaRPr lang="zh-CN" altLang="en-US"/>
        </a:p>
      </dgm:t>
    </dgm:pt>
    <dgm:pt modelId="{BC5BACF0-6422-E841-8ECB-C244F5BFCC1C}" type="sibTrans" cxnId="{909D9CC1-592F-DB49-9F3C-481B8562E00B}">
      <dgm:prSet/>
      <dgm:spPr/>
      <dgm:t>
        <a:bodyPr/>
        <a:lstStyle/>
        <a:p>
          <a:endParaRPr lang="zh-CN" altLang="en-US"/>
        </a:p>
      </dgm:t>
    </dgm:pt>
    <dgm:pt modelId="{4C269B9A-60EF-F844-8168-A211DB1A8CA8}" type="pres">
      <dgm:prSet presAssocID="{83B18E26-8ECF-8742-AE66-C371DEFF5710}" presName="linear" presStyleCnt="0">
        <dgm:presLayoutVars>
          <dgm:animLvl val="lvl"/>
          <dgm:resizeHandles val="exact"/>
        </dgm:presLayoutVars>
      </dgm:prSet>
      <dgm:spPr/>
    </dgm:pt>
    <dgm:pt modelId="{18140441-F7DD-B741-8B9B-4A3F3C63685C}" type="pres">
      <dgm:prSet presAssocID="{7C759F3F-BFF2-0E4C-A4F3-4668EA09AC86}" presName="parentText" presStyleLbl="node1" presStyleIdx="0" presStyleCnt="3">
        <dgm:presLayoutVars>
          <dgm:chMax val="0"/>
          <dgm:bulletEnabled val="1"/>
        </dgm:presLayoutVars>
      </dgm:prSet>
      <dgm:spPr/>
    </dgm:pt>
    <dgm:pt modelId="{7C69F4F7-424E-DB4A-9221-B82B6073CD1E}" type="pres">
      <dgm:prSet presAssocID="{7C759F3F-BFF2-0E4C-A4F3-4668EA09AC86}" presName="childText" presStyleLbl="revTx" presStyleIdx="0" presStyleCnt="3">
        <dgm:presLayoutVars>
          <dgm:bulletEnabled val="1"/>
        </dgm:presLayoutVars>
      </dgm:prSet>
      <dgm:spPr/>
    </dgm:pt>
    <dgm:pt modelId="{9BD85951-DE05-8347-A7B8-4293CE76EF96}" type="pres">
      <dgm:prSet presAssocID="{9E1429D0-E054-EE4C-BA3C-E1FBD53A72A4}" presName="parentText" presStyleLbl="node1" presStyleIdx="1" presStyleCnt="3">
        <dgm:presLayoutVars>
          <dgm:chMax val="0"/>
          <dgm:bulletEnabled val="1"/>
        </dgm:presLayoutVars>
      </dgm:prSet>
      <dgm:spPr/>
    </dgm:pt>
    <dgm:pt modelId="{37CEF03A-8223-FE44-AEFF-3DA4EC46E730}" type="pres">
      <dgm:prSet presAssocID="{9E1429D0-E054-EE4C-BA3C-E1FBD53A72A4}" presName="childText" presStyleLbl="revTx" presStyleIdx="1" presStyleCnt="3">
        <dgm:presLayoutVars>
          <dgm:bulletEnabled val="1"/>
        </dgm:presLayoutVars>
      </dgm:prSet>
      <dgm:spPr/>
    </dgm:pt>
    <dgm:pt modelId="{C4AD9DA1-B786-9C46-840F-E72D455071AE}" type="pres">
      <dgm:prSet presAssocID="{7C9D81CA-9BA7-9542-B5D6-B18D63EE0D20}" presName="parentText" presStyleLbl="node1" presStyleIdx="2" presStyleCnt="3">
        <dgm:presLayoutVars>
          <dgm:chMax val="0"/>
          <dgm:bulletEnabled val="1"/>
        </dgm:presLayoutVars>
      </dgm:prSet>
      <dgm:spPr/>
    </dgm:pt>
    <dgm:pt modelId="{154D5ACE-7FCA-6441-AF6A-6DDF42E93B72}" type="pres">
      <dgm:prSet presAssocID="{7C9D81CA-9BA7-9542-B5D6-B18D63EE0D20}" presName="childText" presStyleLbl="revTx" presStyleIdx="2" presStyleCnt="3">
        <dgm:presLayoutVars>
          <dgm:bulletEnabled val="1"/>
        </dgm:presLayoutVars>
      </dgm:prSet>
      <dgm:spPr/>
    </dgm:pt>
  </dgm:ptLst>
  <dgm:cxnLst>
    <dgm:cxn modelId="{C6112B04-AC93-B841-882D-94D28B17BD8F}" srcId="{7C9D81CA-9BA7-9542-B5D6-B18D63EE0D20}" destId="{C4769359-A015-A749-B37E-C7A0751AD420}" srcOrd="1" destOrd="0" parTransId="{49EC2095-F5DD-C348-BA99-B9459427415D}" sibTransId="{0BB4DF9F-506B-D347-83D1-53FCBC4648B0}"/>
    <dgm:cxn modelId="{1E37AB18-4862-684B-9EDE-FE98C45B0B99}" type="presOf" srcId="{54CA1CBE-B31A-3A42-8DB4-50A0F7871E05}" destId="{7C69F4F7-424E-DB4A-9221-B82B6073CD1E}" srcOrd="0" destOrd="1" presId="urn:microsoft.com/office/officeart/2005/8/layout/vList2#17"/>
    <dgm:cxn modelId="{A37B4625-5360-D84E-8BA8-EB7C96EBCDB4}" srcId="{83B18E26-8ECF-8742-AE66-C371DEFF5710}" destId="{7C759F3F-BFF2-0E4C-A4F3-4668EA09AC86}" srcOrd="0" destOrd="0" parTransId="{C4A12C96-79E9-CE40-BAE8-1CF8466C87F9}" sibTransId="{B74FD9B4-A6CD-134B-89C2-82F0C8AB2AD1}"/>
    <dgm:cxn modelId="{FDD3D428-42B6-DE4C-948A-AC4E3076D61A}" srcId="{9E1429D0-E054-EE4C-BA3C-E1FBD53A72A4}" destId="{5C0C4159-BCCF-9549-A49B-6A28D513FCD2}" srcOrd="0" destOrd="0" parTransId="{EAB66222-8DEE-9845-88FC-C7EEBDF1F29F}" sibTransId="{3C530558-8E55-9D49-B54D-06A167D03992}"/>
    <dgm:cxn modelId="{698B0A3D-575B-F84F-B4EA-E357ADC60D1E}" type="presOf" srcId="{5DA50140-6B50-5E4F-A8E1-2DDB11C288D9}" destId="{154D5ACE-7FCA-6441-AF6A-6DDF42E93B72}" srcOrd="0" destOrd="2" presId="urn:microsoft.com/office/officeart/2005/8/layout/vList2#17"/>
    <dgm:cxn modelId="{9A85B74C-BC9B-854E-B029-189A179FB711}" srcId="{7C759F3F-BFF2-0E4C-A4F3-4668EA09AC86}" destId="{B0AAE549-1520-EC4F-91F8-E96F789AC2F8}" srcOrd="2" destOrd="0" parTransId="{F2DCEA08-578D-C940-ABC4-4C2359226927}" sibTransId="{CE0C5E6F-3FAB-E141-8B05-37C85374476D}"/>
    <dgm:cxn modelId="{2A5BE657-1747-8A40-866B-AE845376D809}" srcId="{83B18E26-8ECF-8742-AE66-C371DEFF5710}" destId="{7C9D81CA-9BA7-9542-B5D6-B18D63EE0D20}" srcOrd="2" destOrd="0" parTransId="{07D1AC8D-6017-D448-B4E2-29D4CAB8D657}" sibTransId="{8EADA0E7-8476-074B-AC01-6E8997E113C5}"/>
    <dgm:cxn modelId="{1167765F-D25F-5E4A-A491-F5551713DEBB}" type="presOf" srcId="{9E1429D0-E054-EE4C-BA3C-E1FBD53A72A4}" destId="{9BD85951-DE05-8347-A7B8-4293CE76EF96}" srcOrd="0" destOrd="0" presId="urn:microsoft.com/office/officeart/2005/8/layout/vList2#17"/>
    <dgm:cxn modelId="{09AA5660-216B-DB40-A9B5-59340E7477BD}" srcId="{7C759F3F-BFF2-0E4C-A4F3-4668EA09AC86}" destId="{49B41414-5605-8445-8E31-0F0C43F01D82}" srcOrd="0" destOrd="0" parTransId="{DB995043-8131-044D-B35F-7767108F6AEF}" sibTransId="{F9CAE4DC-688E-BF40-A266-7BB5F53EE1B5}"/>
    <dgm:cxn modelId="{C3AA9762-AF6A-4149-A27C-CD448A0C4BDC}" type="presOf" srcId="{49B41414-5605-8445-8E31-0F0C43F01D82}" destId="{7C69F4F7-424E-DB4A-9221-B82B6073CD1E}" srcOrd="0" destOrd="0" presId="urn:microsoft.com/office/officeart/2005/8/layout/vList2#17"/>
    <dgm:cxn modelId="{1D4EE171-0707-304C-B1C2-5485A5369567}" srcId="{7C759F3F-BFF2-0E4C-A4F3-4668EA09AC86}" destId="{54CA1CBE-B31A-3A42-8DB4-50A0F7871E05}" srcOrd="1" destOrd="0" parTransId="{BFEFB152-85F8-F64B-AAC0-4A8A3A5E70EA}" sibTransId="{115E07FF-BD13-3A48-8186-9375A6BC359D}"/>
    <dgm:cxn modelId="{02811A90-E089-5648-91E8-CE6987937DED}" type="presOf" srcId="{7C9D81CA-9BA7-9542-B5D6-B18D63EE0D20}" destId="{C4AD9DA1-B786-9C46-840F-E72D455071AE}" srcOrd="0" destOrd="0" presId="urn:microsoft.com/office/officeart/2005/8/layout/vList2#17"/>
    <dgm:cxn modelId="{B7B5BF93-9474-A245-BA20-E1A108BF5219}" type="presOf" srcId="{7C759F3F-BFF2-0E4C-A4F3-4668EA09AC86}" destId="{18140441-F7DD-B741-8B9B-4A3F3C63685C}" srcOrd="0" destOrd="0" presId="urn:microsoft.com/office/officeart/2005/8/layout/vList2#17"/>
    <dgm:cxn modelId="{0F999997-D5D4-F24E-9D58-C6584A9602EA}" type="presOf" srcId="{5C0C4159-BCCF-9549-A49B-6A28D513FCD2}" destId="{37CEF03A-8223-FE44-AEFF-3DA4EC46E730}" srcOrd="0" destOrd="0" presId="urn:microsoft.com/office/officeart/2005/8/layout/vList2#17"/>
    <dgm:cxn modelId="{CDA3F6BD-8A5B-A749-A597-D98D0B0AA7C1}" type="presOf" srcId="{C4769359-A015-A749-B37E-C7A0751AD420}" destId="{154D5ACE-7FCA-6441-AF6A-6DDF42E93B72}" srcOrd="0" destOrd="1" presId="urn:microsoft.com/office/officeart/2005/8/layout/vList2#17"/>
    <dgm:cxn modelId="{21CF50C0-6F06-6B41-9A69-63316538D3E3}" srcId="{7C9D81CA-9BA7-9542-B5D6-B18D63EE0D20}" destId="{5DA50140-6B50-5E4F-A8E1-2DDB11C288D9}" srcOrd="2" destOrd="0" parTransId="{BF2DD68B-D050-5E48-BF10-424FB775E62C}" sibTransId="{4C4B8015-E6D2-C54F-84E9-7D39D6993B66}"/>
    <dgm:cxn modelId="{909D9CC1-592F-DB49-9F3C-481B8562E00B}" srcId="{7C9D81CA-9BA7-9542-B5D6-B18D63EE0D20}" destId="{94A005A6-0DB1-E44D-AA9C-E5B76702C2CE}" srcOrd="0" destOrd="0" parTransId="{C77DEE13-77F6-4E4F-A850-C3B0B0D1E94F}" sibTransId="{BC5BACF0-6422-E841-8ECB-C244F5BFCC1C}"/>
    <dgm:cxn modelId="{6B6F2ED2-F3C6-F44B-A98C-6ACC60503909}" type="presOf" srcId="{83B18E26-8ECF-8742-AE66-C371DEFF5710}" destId="{4C269B9A-60EF-F844-8168-A211DB1A8CA8}" srcOrd="0" destOrd="0" presId="urn:microsoft.com/office/officeart/2005/8/layout/vList2#17"/>
    <dgm:cxn modelId="{D03AD8DA-59EF-F847-8DA0-9705CA408423}" srcId="{83B18E26-8ECF-8742-AE66-C371DEFF5710}" destId="{9E1429D0-E054-EE4C-BA3C-E1FBD53A72A4}" srcOrd="1" destOrd="0" parTransId="{A05392F5-6A8B-BB4E-AD04-5880B27A1E61}" sibTransId="{D2409498-FBF0-BE4B-B735-0E1824E65EDA}"/>
    <dgm:cxn modelId="{EA461FDD-2EF9-F848-9C5F-CB07C49DEB77}" type="presOf" srcId="{B0AAE549-1520-EC4F-91F8-E96F789AC2F8}" destId="{7C69F4F7-424E-DB4A-9221-B82B6073CD1E}" srcOrd="0" destOrd="2" presId="urn:microsoft.com/office/officeart/2005/8/layout/vList2#17"/>
    <dgm:cxn modelId="{2406ABEB-4938-684E-944E-692917FCA5EE}" type="presOf" srcId="{94A005A6-0DB1-E44D-AA9C-E5B76702C2CE}" destId="{154D5ACE-7FCA-6441-AF6A-6DDF42E93B72}" srcOrd="0" destOrd="0" presId="urn:microsoft.com/office/officeart/2005/8/layout/vList2#17"/>
    <dgm:cxn modelId="{ADAE7FC5-E85A-BE4E-9932-45E34A15FC90}" type="presParOf" srcId="{4C269B9A-60EF-F844-8168-A211DB1A8CA8}" destId="{18140441-F7DD-B741-8B9B-4A3F3C63685C}" srcOrd="0" destOrd="0" presId="urn:microsoft.com/office/officeart/2005/8/layout/vList2#17"/>
    <dgm:cxn modelId="{C190E9D1-23E7-D045-B251-CDC02C352707}" type="presParOf" srcId="{4C269B9A-60EF-F844-8168-A211DB1A8CA8}" destId="{7C69F4F7-424E-DB4A-9221-B82B6073CD1E}" srcOrd="1" destOrd="0" presId="urn:microsoft.com/office/officeart/2005/8/layout/vList2#17"/>
    <dgm:cxn modelId="{3B3E7D03-B030-3D4D-9F06-322B2C991FCA}" type="presParOf" srcId="{4C269B9A-60EF-F844-8168-A211DB1A8CA8}" destId="{9BD85951-DE05-8347-A7B8-4293CE76EF96}" srcOrd="2" destOrd="0" presId="urn:microsoft.com/office/officeart/2005/8/layout/vList2#17"/>
    <dgm:cxn modelId="{95445E29-0126-DE42-8E5E-B0524023E8DE}" type="presParOf" srcId="{4C269B9A-60EF-F844-8168-A211DB1A8CA8}" destId="{37CEF03A-8223-FE44-AEFF-3DA4EC46E730}" srcOrd="3" destOrd="0" presId="urn:microsoft.com/office/officeart/2005/8/layout/vList2#17"/>
    <dgm:cxn modelId="{058B5DFB-67DA-F441-8C08-86256750FE3B}" type="presParOf" srcId="{4C269B9A-60EF-F844-8168-A211DB1A8CA8}" destId="{C4AD9DA1-B786-9C46-840F-E72D455071AE}" srcOrd="4" destOrd="0" presId="urn:microsoft.com/office/officeart/2005/8/layout/vList2#17"/>
    <dgm:cxn modelId="{C6BF4986-1169-6940-9C8D-9CE5897DBFFC}" type="presParOf" srcId="{4C269B9A-60EF-F844-8168-A211DB1A8CA8}" destId="{154D5ACE-7FCA-6441-AF6A-6DDF42E93B72}" srcOrd="5" destOrd="0" presId="urn:microsoft.com/office/officeart/2005/8/layout/vList2#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D28E663-5E41-6049-A809-7E601394A252}" type="doc">
      <dgm:prSet loTypeId="urn:microsoft.com/office/officeart/2018/5/layout/CenteredIconLabelDescriptionList#1" loCatId="icon" qsTypeId="urn:microsoft.com/office/officeart/2005/8/quickstyle/simple1#138" qsCatId="simple" csTypeId="urn:microsoft.com/office/officeart/2018/5/colors/Iconchunking_neutralbg_colorful1#1" csCatId="colorful" phldr="1"/>
      <dgm:spPr/>
      <dgm:t>
        <a:bodyPr/>
        <a:lstStyle/>
        <a:p>
          <a:endParaRPr lang="zh-CN" altLang="en-US"/>
        </a:p>
      </dgm:t>
    </dgm:pt>
    <dgm:pt modelId="{EA722093-854F-0F4D-8255-0E877FB08AC6}">
      <dgm:prSet phldrT="[文本]"/>
      <dgm:spPr/>
      <dgm:t>
        <a:bodyPr/>
        <a:lstStyle/>
        <a:p>
          <a:pPr>
            <a:lnSpc>
              <a:spcPct val="100000"/>
            </a:lnSpc>
          </a:pPr>
          <a:r>
            <a:rPr lang="zh-CN" altLang="en-US"/>
            <a:t>结晶程度</a:t>
          </a:r>
        </a:p>
      </dgm:t>
    </dgm:pt>
    <dgm:pt modelId="{395D8C73-5094-1D4C-B428-403A663D7B74}" type="parTrans" cxnId="{2CED9763-BCCA-934F-89AD-03CF521F03C3}">
      <dgm:prSet/>
      <dgm:spPr/>
      <dgm:t>
        <a:bodyPr/>
        <a:lstStyle/>
        <a:p>
          <a:endParaRPr lang="zh-CN" altLang="en-US"/>
        </a:p>
      </dgm:t>
    </dgm:pt>
    <dgm:pt modelId="{E93B8E78-43D6-C043-8CE3-08A39301E1AC}" type="sibTrans" cxnId="{2CED9763-BCCA-934F-89AD-03CF521F03C3}">
      <dgm:prSet/>
      <dgm:spPr/>
      <dgm:t>
        <a:bodyPr/>
        <a:lstStyle/>
        <a:p>
          <a:endParaRPr lang="zh-CN" altLang="en-US"/>
        </a:p>
      </dgm:t>
    </dgm:pt>
    <dgm:pt modelId="{B3B03DC0-B114-6B41-927C-02FBA6BF4282}">
      <dgm:prSet phldrT="[文本]"/>
      <dgm:spPr/>
      <dgm:t>
        <a:bodyPr/>
        <a:lstStyle/>
        <a:p>
          <a:pPr algn="l">
            <a:lnSpc>
              <a:spcPct val="100000"/>
            </a:lnSpc>
          </a:pPr>
          <a:r>
            <a:rPr lang="zh-CN" altLang="en-US" dirty="0"/>
            <a:t>是指岩石中结晶物质和非结晶玻璃质之间的比例。按结晶程度可分为：</a:t>
          </a:r>
          <a:endParaRPr lang="en-US" altLang="zh-CN" dirty="0"/>
        </a:p>
        <a:p>
          <a:pPr algn="ctr">
            <a:lnSpc>
              <a:spcPct val="100000"/>
            </a:lnSpc>
          </a:pPr>
          <a:r>
            <a:rPr lang="zh-CN" altLang="en-US" dirty="0"/>
            <a:t>全结晶质结构</a:t>
          </a:r>
        </a:p>
      </dgm:t>
    </dgm:pt>
    <dgm:pt modelId="{EE460409-AE10-F34B-A785-7FBF3003A74F}" type="parTrans" cxnId="{3D96B3F7-F756-FF42-90EF-C809B54D6D98}">
      <dgm:prSet/>
      <dgm:spPr/>
      <dgm:t>
        <a:bodyPr/>
        <a:lstStyle/>
        <a:p>
          <a:endParaRPr lang="zh-CN" altLang="en-US"/>
        </a:p>
      </dgm:t>
    </dgm:pt>
    <dgm:pt modelId="{9657F77E-FF32-A047-9DE6-899DDD8A44F9}" type="sibTrans" cxnId="{3D96B3F7-F756-FF42-90EF-C809B54D6D98}">
      <dgm:prSet/>
      <dgm:spPr/>
      <dgm:t>
        <a:bodyPr/>
        <a:lstStyle/>
        <a:p>
          <a:endParaRPr lang="zh-CN" altLang="en-US"/>
        </a:p>
      </dgm:t>
    </dgm:pt>
    <dgm:pt modelId="{4EED00E0-D305-2F40-B736-FF25167C8AC2}">
      <dgm:prSet phldrT="[文本]"/>
      <dgm:spPr/>
      <dgm:t>
        <a:bodyPr/>
        <a:lstStyle/>
        <a:p>
          <a:pPr algn="ctr">
            <a:lnSpc>
              <a:spcPct val="100000"/>
            </a:lnSpc>
          </a:pPr>
          <a:r>
            <a:rPr lang="zh-CN" altLang="en-US" dirty="0"/>
            <a:t>半结晶质结构</a:t>
          </a:r>
        </a:p>
      </dgm:t>
    </dgm:pt>
    <dgm:pt modelId="{BE706551-DB01-E04E-B3C7-5E70F80E1DD4}" type="parTrans" cxnId="{EDD19FE7-6DE5-4248-A50E-8A17D96965F3}">
      <dgm:prSet/>
      <dgm:spPr/>
      <dgm:t>
        <a:bodyPr/>
        <a:lstStyle/>
        <a:p>
          <a:endParaRPr lang="zh-CN" altLang="en-US"/>
        </a:p>
      </dgm:t>
    </dgm:pt>
    <dgm:pt modelId="{BD29A1BF-D98D-EA44-952C-C383AF24A83B}" type="sibTrans" cxnId="{EDD19FE7-6DE5-4248-A50E-8A17D96965F3}">
      <dgm:prSet/>
      <dgm:spPr/>
      <dgm:t>
        <a:bodyPr/>
        <a:lstStyle/>
        <a:p>
          <a:endParaRPr lang="zh-CN" altLang="en-US"/>
        </a:p>
      </dgm:t>
    </dgm:pt>
    <dgm:pt modelId="{3C8783AD-A435-FE41-81CA-EEC6265930D3}">
      <dgm:prSet phldrT="[文本]"/>
      <dgm:spPr/>
      <dgm:t>
        <a:bodyPr/>
        <a:lstStyle/>
        <a:p>
          <a:pPr>
            <a:lnSpc>
              <a:spcPct val="100000"/>
            </a:lnSpc>
          </a:pPr>
          <a:r>
            <a:rPr lang="zh-CN" altLang="en-US"/>
            <a:t>矿物颗粒的大小</a:t>
          </a:r>
        </a:p>
      </dgm:t>
    </dgm:pt>
    <dgm:pt modelId="{85BA83C6-08C4-1D4D-8015-FA576020330C}" type="parTrans" cxnId="{071983A9-FAD4-C944-9F1A-31E17930FF09}">
      <dgm:prSet/>
      <dgm:spPr/>
      <dgm:t>
        <a:bodyPr/>
        <a:lstStyle/>
        <a:p>
          <a:endParaRPr lang="zh-CN" altLang="en-US"/>
        </a:p>
      </dgm:t>
    </dgm:pt>
    <dgm:pt modelId="{4DC682B3-33D3-2342-8313-F474DBE29484}" type="sibTrans" cxnId="{071983A9-FAD4-C944-9F1A-31E17930FF09}">
      <dgm:prSet/>
      <dgm:spPr/>
      <dgm:t>
        <a:bodyPr/>
        <a:lstStyle/>
        <a:p>
          <a:endParaRPr lang="zh-CN" altLang="en-US"/>
        </a:p>
      </dgm:t>
    </dgm:pt>
    <dgm:pt modelId="{E824635D-ACC2-FC4D-A0FD-B132EA40612F}">
      <dgm:prSet phldrT="[文本]"/>
      <dgm:spPr/>
      <dgm:t>
        <a:bodyPr/>
        <a:lstStyle/>
        <a:p>
          <a:pPr algn="l">
            <a:lnSpc>
              <a:spcPct val="100000"/>
            </a:lnSpc>
          </a:pPr>
          <a:r>
            <a:rPr lang="zh-CN" altLang="en-US" dirty="0"/>
            <a:t>是指岩石中矿物晶粒的绝对大小和相对大小。</a:t>
          </a:r>
          <a:endParaRPr lang="en-US" altLang="zh-CN" dirty="0"/>
        </a:p>
        <a:p>
          <a:pPr algn="l">
            <a:lnSpc>
              <a:spcPct val="100000"/>
            </a:lnSpc>
          </a:pPr>
          <a:r>
            <a:rPr lang="zh-CN" altLang="en-US" dirty="0"/>
            <a:t>显晶质结构：伟晶结构（直径大于</a:t>
          </a:r>
          <a:r>
            <a:rPr lang="en-US" altLang="zh-CN" dirty="0"/>
            <a:t>10mm</a:t>
          </a:r>
          <a:r>
            <a:rPr lang="zh-CN" altLang="en-US" dirty="0"/>
            <a:t>）、粗粒结构（</a:t>
          </a:r>
          <a:r>
            <a:rPr lang="en-US" altLang="zh-CN" dirty="0"/>
            <a:t>5-10mm</a:t>
          </a:r>
          <a:r>
            <a:rPr lang="zh-CN" altLang="en-US" dirty="0"/>
            <a:t>）、中粒结构（</a:t>
          </a:r>
          <a:r>
            <a:rPr lang="en-US" altLang="zh-CN" dirty="0"/>
            <a:t>2-5mm</a:t>
          </a:r>
          <a:r>
            <a:rPr lang="zh-CN" altLang="en-US" dirty="0"/>
            <a:t>）、细粒结构（</a:t>
          </a:r>
          <a:r>
            <a:rPr lang="en-US" altLang="zh-CN" dirty="0"/>
            <a:t>0.2-2mm</a:t>
          </a:r>
          <a:r>
            <a:rPr lang="zh-CN" altLang="en-US" dirty="0"/>
            <a:t>）、微粒结构（小于</a:t>
          </a:r>
          <a:r>
            <a:rPr lang="en-US" altLang="zh-CN" dirty="0"/>
            <a:t>0.2mm</a:t>
          </a:r>
          <a:r>
            <a:rPr lang="zh-CN" altLang="en-US" dirty="0"/>
            <a:t>）</a:t>
          </a:r>
        </a:p>
      </dgm:t>
    </dgm:pt>
    <dgm:pt modelId="{DA66916D-CE30-EC4F-A2CA-B08A461B2D41}" type="parTrans" cxnId="{F085941E-C67B-E348-B611-4D754773DAA6}">
      <dgm:prSet/>
      <dgm:spPr/>
      <dgm:t>
        <a:bodyPr/>
        <a:lstStyle/>
        <a:p>
          <a:endParaRPr lang="zh-CN" altLang="en-US"/>
        </a:p>
      </dgm:t>
    </dgm:pt>
    <dgm:pt modelId="{DC7CA679-7AE7-E84A-88F7-BDAF018BDC75}" type="sibTrans" cxnId="{F085941E-C67B-E348-B611-4D754773DAA6}">
      <dgm:prSet/>
      <dgm:spPr/>
      <dgm:t>
        <a:bodyPr/>
        <a:lstStyle/>
        <a:p>
          <a:endParaRPr lang="zh-CN" altLang="en-US"/>
        </a:p>
      </dgm:t>
    </dgm:pt>
    <dgm:pt modelId="{3B0BD8E5-762C-6648-BFAB-9B2BFA872789}">
      <dgm:prSet phldrT="[文本]"/>
      <dgm:spPr/>
      <dgm:t>
        <a:bodyPr/>
        <a:lstStyle/>
        <a:p>
          <a:pPr>
            <a:lnSpc>
              <a:spcPct val="100000"/>
            </a:lnSpc>
          </a:pPr>
          <a:r>
            <a:rPr lang="zh-CN" altLang="en-US"/>
            <a:t>矿物的自形程度</a:t>
          </a:r>
        </a:p>
      </dgm:t>
    </dgm:pt>
    <dgm:pt modelId="{E522F69A-BB23-CA4D-A460-B5D7E9D4C8A4}" type="parTrans" cxnId="{2630EF58-4591-374E-8180-2C38675CB2D0}">
      <dgm:prSet/>
      <dgm:spPr/>
      <dgm:t>
        <a:bodyPr/>
        <a:lstStyle/>
        <a:p>
          <a:endParaRPr lang="zh-CN" altLang="en-US"/>
        </a:p>
      </dgm:t>
    </dgm:pt>
    <dgm:pt modelId="{E11137E0-33FF-A149-A6FB-779F85C73824}" type="sibTrans" cxnId="{2630EF58-4591-374E-8180-2C38675CB2D0}">
      <dgm:prSet/>
      <dgm:spPr/>
      <dgm:t>
        <a:bodyPr/>
        <a:lstStyle/>
        <a:p>
          <a:endParaRPr lang="zh-CN" altLang="en-US"/>
        </a:p>
      </dgm:t>
    </dgm:pt>
    <dgm:pt modelId="{8BFA3966-DB3D-134E-837B-5EF3E328F173}">
      <dgm:prSet phldrT="[文本]"/>
      <dgm:spPr/>
      <dgm:t>
        <a:bodyPr/>
        <a:lstStyle/>
        <a:p>
          <a:pPr algn="l">
            <a:lnSpc>
              <a:spcPct val="100000"/>
            </a:lnSpc>
          </a:pPr>
          <a:r>
            <a:rPr lang="zh-CN" altLang="en-US" dirty="0"/>
            <a:t>是指晶体发育的完整程度。按照晶体发育自形程度由高到低分为：</a:t>
          </a:r>
          <a:endParaRPr lang="en-US" altLang="zh-CN" dirty="0"/>
        </a:p>
        <a:p>
          <a:pPr algn="ctr">
            <a:lnSpc>
              <a:spcPct val="100000"/>
            </a:lnSpc>
          </a:pPr>
          <a:r>
            <a:rPr lang="zh-CN" altLang="en-US" dirty="0"/>
            <a:t>自形结构</a:t>
          </a:r>
        </a:p>
      </dgm:t>
    </dgm:pt>
    <dgm:pt modelId="{F45EDDA2-ABC2-1C44-BEBB-4631CEE16282}" type="parTrans" cxnId="{CCC4CF55-D6B5-2D44-B8DC-01440FE65FBD}">
      <dgm:prSet/>
      <dgm:spPr/>
      <dgm:t>
        <a:bodyPr/>
        <a:lstStyle/>
        <a:p>
          <a:endParaRPr lang="zh-CN" altLang="en-US"/>
        </a:p>
      </dgm:t>
    </dgm:pt>
    <dgm:pt modelId="{67043EF6-0899-2E48-85F0-E3C948DB31C9}" type="sibTrans" cxnId="{CCC4CF55-D6B5-2D44-B8DC-01440FE65FBD}">
      <dgm:prSet/>
      <dgm:spPr/>
      <dgm:t>
        <a:bodyPr/>
        <a:lstStyle/>
        <a:p>
          <a:endParaRPr lang="zh-CN" altLang="en-US"/>
        </a:p>
      </dgm:t>
    </dgm:pt>
    <dgm:pt modelId="{867D2518-AB0E-3D4F-9548-BBACC3306355}">
      <dgm:prSet phldrT="[文本]"/>
      <dgm:spPr/>
      <dgm:t>
        <a:bodyPr/>
        <a:lstStyle/>
        <a:p>
          <a:pPr algn="ctr">
            <a:lnSpc>
              <a:spcPct val="100000"/>
            </a:lnSpc>
          </a:pPr>
          <a:r>
            <a:rPr lang="zh-CN" altLang="en-US" dirty="0"/>
            <a:t>半自形结构</a:t>
          </a:r>
        </a:p>
      </dgm:t>
    </dgm:pt>
    <dgm:pt modelId="{BB8D51C3-8DFE-3344-9BB2-3CD56EA86BD7}" type="parTrans" cxnId="{4B8BF6AA-7033-EA40-9CDA-D9D3C12A53F4}">
      <dgm:prSet/>
      <dgm:spPr/>
      <dgm:t>
        <a:bodyPr/>
        <a:lstStyle/>
        <a:p>
          <a:endParaRPr lang="zh-CN" altLang="en-US"/>
        </a:p>
      </dgm:t>
    </dgm:pt>
    <dgm:pt modelId="{56F3DF4F-0F42-934E-B2C7-10F740A8524D}" type="sibTrans" cxnId="{4B8BF6AA-7033-EA40-9CDA-D9D3C12A53F4}">
      <dgm:prSet/>
      <dgm:spPr/>
      <dgm:t>
        <a:bodyPr/>
        <a:lstStyle/>
        <a:p>
          <a:endParaRPr lang="zh-CN" altLang="en-US"/>
        </a:p>
      </dgm:t>
    </dgm:pt>
    <dgm:pt modelId="{28B9D89B-F90E-094F-9427-545581352D85}">
      <dgm:prSet phldrT="[文本]"/>
      <dgm:spPr/>
      <dgm:t>
        <a:bodyPr/>
        <a:lstStyle/>
        <a:p>
          <a:pPr algn="ctr">
            <a:lnSpc>
              <a:spcPct val="100000"/>
            </a:lnSpc>
          </a:pPr>
          <a:r>
            <a:rPr lang="zh-CN" altLang="en-US" dirty="0"/>
            <a:t>玻璃质结构</a:t>
          </a:r>
        </a:p>
      </dgm:t>
    </dgm:pt>
    <dgm:pt modelId="{59D86EB2-B5C7-6943-95DE-01C43BB0EE63}" type="parTrans" cxnId="{F46319B6-1FAF-274F-9B6E-2FB11FBA7398}">
      <dgm:prSet/>
      <dgm:spPr/>
      <dgm:t>
        <a:bodyPr/>
        <a:lstStyle/>
        <a:p>
          <a:endParaRPr lang="zh-CN" altLang="en-US"/>
        </a:p>
      </dgm:t>
    </dgm:pt>
    <dgm:pt modelId="{8209B9C8-77E9-EF44-9A57-E5588AE2C827}" type="sibTrans" cxnId="{F46319B6-1FAF-274F-9B6E-2FB11FBA7398}">
      <dgm:prSet/>
      <dgm:spPr/>
      <dgm:t>
        <a:bodyPr/>
        <a:lstStyle/>
        <a:p>
          <a:endParaRPr lang="zh-CN" altLang="en-US"/>
        </a:p>
      </dgm:t>
    </dgm:pt>
    <dgm:pt modelId="{87327FB6-7D58-5F4A-8A50-D27F9D87B3E5}">
      <dgm:prSet/>
      <dgm:spPr/>
      <dgm:t>
        <a:bodyPr/>
        <a:lstStyle/>
        <a:p>
          <a:pPr>
            <a:lnSpc>
              <a:spcPct val="100000"/>
            </a:lnSpc>
          </a:pPr>
          <a:r>
            <a:rPr lang="zh-CN" altLang="en-US"/>
            <a:t>矿物颗粒间的关系</a:t>
          </a:r>
        </a:p>
      </dgm:t>
    </dgm:pt>
    <dgm:pt modelId="{53EE84F9-1B67-044F-A8CA-9CF8D0287C2D}" type="parTrans" cxnId="{06F3A451-4F3E-3345-BC72-EFEE2C7AF2E9}">
      <dgm:prSet/>
      <dgm:spPr/>
      <dgm:t>
        <a:bodyPr/>
        <a:lstStyle/>
        <a:p>
          <a:endParaRPr lang="zh-CN" altLang="en-US"/>
        </a:p>
      </dgm:t>
    </dgm:pt>
    <dgm:pt modelId="{99212D24-C122-C64C-AAE4-BC9FB71C295B}" type="sibTrans" cxnId="{06F3A451-4F3E-3345-BC72-EFEE2C7AF2E9}">
      <dgm:prSet/>
      <dgm:spPr/>
      <dgm:t>
        <a:bodyPr/>
        <a:lstStyle/>
        <a:p>
          <a:endParaRPr lang="zh-CN" altLang="en-US"/>
        </a:p>
      </dgm:t>
    </dgm:pt>
    <dgm:pt modelId="{83E5F302-0359-1B40-9A74-E43D68EED99E}">
      <dgm:prSet phldrT="[文本]"/>
      <dgm:spPr/>
      <dgm:t>
        <a:bodyPr/>
        <a:lstStyle/>
        <a:p>
          <a:pPr algn="l">
            <a:lnSpc>
              <a:spcPct val="100000"/>
            </a:lnSpc>
          </a:pPr>
          <a:r>
            <a:rPr lang="zh-CN" altLang="en-US" dirty="0"/>
            <a:t>隐晶质结构：显微晶质结构、显微隐晶质结构</a:t>
          </a:r>
        </a:p>
      </dgm:t>
    </dgm:pt>
    <dgm:pt modelId="{40236707-51CA-2F48-AB70-EC2472309303}" type="parTrans" cxnId="{AEEC9EBB-F2FF-9C47-B67A-C5199C7351F7}">
      <dgm:prSet/>
      <dgm:spPr/>
      <dgm:t>
        <a:bodyPr/>
        <a:lstStyle/>
        <a:p>
          <a:endParaRPr lang="zh-CN" altLang="en-US"/>
        </a:p>
      </dgm:t>
    </dgm:pt>
    <dgm:pt modelId="{7051EC2F-ECC3-894B-8283-E79B99A530BE}" type="sibTrans" cxnId="{AEEC9EBB-F2FF-9C47-B67A-C5199C7351F7}">
      <dgm:prSet/>
      <dgm:spPr/>
      <dgm:t>
        <a:bodyPr/>
        <a:lstStyle/>
        <a:p>
          <a:endParaRPr lang="zh-CN" altLang="en-US"/>
        </a:p>
      </dgm:t>
    </dgm:pt>
    <dgm:pt modelId="{C2DF69B5-689B-8E4C-A8C2-9A5767850C32}">
      <dgm:prSet phldrT="[文本]"/>
      <dgm:spPr/>
      <dgm:t>
        <a:bodyPr/>
        <a:lstStyle/>
        <a:p>
          <a:pPr algn="l">
            <a:lnSpc>
              <a:spcPct val="100000"/>
            </a:lnSpc>
          </a:pPr>
          <a:r>
            <a:rPr lang="zh-CN" altLang="en-US" dirty="0"/>
            <a:t>等粒结构、不等粒结构、斑状结构、似斑状结构</a:t>
          </a:r>
        </a:p>
      </dgm:t>
    </dgm:pt>
    <dgm:pt modelId="{3FBB10F6-DF3D-C54A-B09D-DEC2EDC729DA}" type="parTrans" cxnId="{9C8048BF-83DA-D144-8C09-12D37A1BD95A}">
      <dgm:prSet/>
      <dgm:spPr/>
      <dgm:t>
        <a:bodyPr/>
        <a:lstStyle/>
        <a:p>
          <a:endParaRPr lang="zh-CN" altLang="en-US"/>
        </a:p>
      </dgm:t>
    </dgm:pt>
    <dgm:pt modelId="{376A244F-8313-1747-AB34-CB3ED4B92C58}" type="sibTrans" cxnId="{9C8048BF-83DA-D144-8C09-12D37A1BD95A}">
      <dgm:prSet/>
      <dgm:spPr/>
      <dgm:t>
        <a:bodyPr/>
        <a:lstStyle/>
        <a:p>
          <a:endParaRPr lang="zh-CN" altLang="en-US"/>
        </a:p>
      </dgm:t>
    </dgm:pt>
    <dgm:pt modelId="{9FC7989F-5D4D-0847-A507-17A2A9211602}">
      <dgm:prSet phldrT="[文本]"/>
      <dgm:spPr/>
      <dgm:t>
        <a:bodyPr/>
        <a:lstStyle/>
        <a:p>
          <a:pPr algn="ctr">
            <a:lnSpc>
              <a:spcPct val="100000"/>
            </a:lnSpc>
          </a:pPr>
          <a:r>
            <a:rPr lang="zh-CN" altLang="en-US" dirty="0"/>
            <a:t>地形粒状结构</a:t>
          </a:r>
        </a:p>
      </dgm:t>
    </dgm:pt>
    <dgm:pt modelId="{CE623F36-CB6F-504D-80A7-D15FE227FC56}" type="parTrans" cxnId="{3C00DFBA-4E6B-5E44-8CFD-B9F44F374C98}">
      <dgm:prSet/>
      <dgm:spPr/>
      <dgm:t>
        <a:bodyPr/>
        <a:lstStyle/>
        <a:p>
          <a:endParaRPr lang="zh-CN" altLang="en-US"/>
        </a:p>
      </dgm:t>
    </dgm:pt>
    <dgm:pt modelId="{9C935DF3-D40B-F041-A2A6-90D783FDCF70}" type="sibTrans" cxnId="{3C00DFBA-4E6B-5E44-8CFD-B9F44F374C98}">
      <dgm:prSet/>
      <dgm:spPr/>
      <dgm:t>
        <a:bodyPr/>
        <a:lstStyle/>
        <a:p>
          <a:endParaRPr lang="zh-CN" altLang="en-US"/>
        </a:p>
      </dgm:t>
    </dgm:pt>
    <dgm:pt modelId="{DEDACE8C-28DE-2346-8CD1-B593032EBAD4}">
      <dgm:prSet/>
      <dgm:spPr/>
      <dgm:t>
        <a:bodyPr/>
        <a:lstStyle/>
        <a:p>
          <a:pPr algn="ctr">
            <a:lnSpc>
              <a:spcPct val="100000"/>
            </a:lnSpc>
          </a:pPr>
          <a:r>
            <a:rPr lang="zh-CN" altLang="en-US" dirty="0"/>
            <a:t>根据矿物颗粒间的关系，可将岩浆岩分为多种结构类型，主要包括交生结构、反应边结构、环带结构、包含结构及填隙结构。</a:t>
          </a:r>
          <a:endParaRPr lang="en-US" altLang="zh-CN" dirty="0"/>
        </a:p>
        <a:p>
          <a:pPr algn="ctr">
            <a:lnSpc>
              <a:spcPct val="100000"/>
            </a:lnSpc>
          </a:pPr>
          <a:r>
            <a:rPr lang="zh-CN" altLang="en-US" dirty="0"/>
            <a:t>交生结构：文象结构、条纹结构、蠕虫结构</a:t>
          </a:r>
        </a:p>
      </dgm:t>
    </dgm:pt>
    <dgm:pt modelId="{7500E6A9-2AF0-C54F-89C4-3539F8F39C82}" type="parTrans" cxnId="{AA5DF5B5-FD42-BD4A-A29A-52C1E66E7EF4}">
      <dgm:prSet/>
      <dgm:spPr/>
      <dgm:t>
        <a:bodyPr/>
        <a:lstStyle/>
        <a:p>
          <a:endParaRPr lang="zh-CN" altLang="en-US"/>
        </a:p>
      </dgm:t>
    </dgm:pt>
    <dgm:pt modelId="{73C764C7-4634-9048-91CC-CC3E001B6849}" type="sibTrans" cxnId="{AA5DF5B5-FD42-BD4A-A29A-52C1E66E7EF4}">
      <dgm:prSet/>
      <dgm:spPr/>
      <dgm:t>
        <a:bodyPr/>
        <a:lstStyle/>
        <a:p>
          <a:endParaRPr lang="zh-CN" altLang="en-US"/>
        </a:p>
      </dgm:t>
    </dgm:pt>
    <dgm:pt modelId="{5401A180-26CF-734E-9DD4-BA66E2EEF85C}">
      <dgm:prSet/>
      <dgm:spPr/>
      <dgm:t>
        <a:bodyPr/>
        <a:lstStyle/>
        <a:p>
          <a:pPr algn="l">
            <a:lnSpc>
              <a:spcPct val="100000"/>
            </a:lnSpc>
          </a:pPr>
          <a:r>
            <a:rPr lang="zh-CN" altLang="en-US" dirty="0"/>
            <a:t>反应边结构</a:t>
          </a:r>
        </a:p>
      </dgm:t>
    </dgm:pt>
    <dgm:pt modelId="{C602FFCF-A98E-C84B-9966-78CC5F99F32A}" type="parTrans" cxnId="{0747FF4A-7B5D-3342-AFDB-13FE719E3C0E}">
      <dgm:prSet/>
      <dgm:spPr/>
      <dgm:t>
        <a:bodyPr/>
        <a:lstStyle/>
        <a:p>
          <a:endParaRPr lang="zh-CN" altLang="en-US"/>
        </a:p>
      </dgm:t>
    </dgm:pt>
    <dgm:pt modelId="{BCC5B86B-B6CA-7E48-B36B-6C5541165722}" type="sibTrans" cxnId="{0747FF4A-7B5D-3342-AFDB-13FE719E3C0E}">
      <dgm:prSet/>
      <dgm:spPr/>
      <dgm:t>
        <a:bodyPr/>
        <a:lstStyle/>
        <a:p>
          <a:endParaRPr lang="zh-CN" altLang="en-US"/>
        </a:p>
      </dgm:t>
    </dgm:pt>
    <dgm:pt modelId="{F27C629E-DE41-6D4F-B842-8E487FC26E35}">
      <dgm:prSet/>
      <dgm:spPr/>
      <dgm:t>
        <a:bodyPr/>
        <a:lstStyle/>
        <a:p>
          <a:pPr algn="l">
            <a:lnSpc>
              <a:spcPct val="100000"/>
            </a:lnSpc>
          </a:pPr>
          <a:r>
            <a:rPr lang="zh-CN" altLang="en-US" dirty="0"/>
            <a:t>环带结构</a:t>
          </a:r>
        </a:p>
      </dgm:t>
    </dgm:pt>
    <dgm:pt modelId="{E7EED9EB-3382-AB48-934F-81459F93A5E5}" type="parTrans" cxnId="{2815B4BB-2DAB-8B46-AA5C-470735108FCF}">
      <dgm:prSet/>
      <dgm:spPr/>
      <dgm:t>
        <a:bodyPr/>
        <a:lstStyle/>
        <a:p>
          <a:endParaRPr lang="zh-CN" altLang="en-US"/>
        </a:p>
      </dgm:t>
    </dgm:pt>
    <dgm:pt modelId="{FE2D90FF-F596-D74A-A086-CFEE0F18C7E7}" type="sibTrans" cxnId="{2815B4BB-2DAB-8B46-AA5C-470735108FCF}">
      <dgm:prSet/>
      <dgm:spPr/>
      <dgm:t>
        <a:bodyPr/>
        <a:lstStyle/>
        <a:p>
          <a:endParaRPr lang="zh-CN" altLang="en-US"/>
        </a:p>
      </dgm:t>
    </dgm:pt>
    <dgm:pt modelId="{7B33FE1E-FB9B-7046-9204-3001D3A64035}">
      <dgm:prSet/>
      <dgm:spPr/>
      <dgm:t>
        <a:bodyPr/>
        <a:lstStyle/>
        <a:p>
          <a:pPr algn="l">
            <a:lnSpc>
              <a:spcPct val="100000"/>
            </a:lnSpc>
          </a:pPr>
          <a:r>
            <a:rPr lang="zh-CN" altLang="en-US" dirty="0"/>
            <a:t>包含结构</a:t>
          </a:r>
        </a:p>
      </dgm:t>
    </dgm:pt>
    <dgm:pt modelId="{1100F005-1910-4644-A823-C641A0BC330E}" type="parTrans" cxnId="{7E1574A0-3634-EE44-8556-FED9B775269D}">
      <dgm:prSet/>
      <dgm:spPr/>
      <dgm:t>
        <a:bodyPr/>
        <a:lstStyle/>
        <a:p>
          <a:endParaRPr lang="zh-CN" altLang="en-US"/>
        </a:p>
      </dgm:t>
    </dgm:pt>
    <dgm:pt modelId="{B61E9E10-7044-E94E-A647-802C536DF39F}" type="sibTrans" cxnId="{7E1574A0-3634-EE44-8556-FED9B775269D}">
      <dgm:prSet/>
      <dgm:spPr/>
      <dgm:t>
        <a:bodyPr/>
        <a:lstStyle/>
        <a:p>
          <a:endParaRPr lang="zh-CN" altLang="en-US"/>
        </a:p>
      </dgm:t>
    </dgm:pt>
    <dgm:pt modelId="{2D2E3024-4BBA-054B-9A57-F4C541CD944F}">
      <dgm:prSet/>
      <dgm:spPr/>
      <dgm:t>
        <a:bodyPr/>
        <a:lstStyle/>
        <a:p>
          <a:pPr algn="l">
            <a:lnSpc>
              <a:spcPct val="100000"/>
            </a:lnSpc>
          </a:pPr>
          <a:r>
            <a:rPr lang="zh-CN" altLang="en-US" dirty="0"/>
            <a:t>填隙结构</a:t>
          </a:r>
        </a:p>
      </dgm:t>
    </dgm:pt>
    <dgm:pt modelId="{FCA54535-0FCF-C44F-A421-09335C277A5E}" type="parTrans" cxnId="{97F0D46D-60CD-7840-B4BF-7FAE28D4AC32}">
      <dgm:prSet/>
      <dgm:spPr/>
      <dgm:t>
        <a:bodyPr/>
        <a:lstStyle/>
        <a:p>
          <a:endParaRPr lang="zh-CN" altLang="en-US"/>
        </a:p>
      </dgm:t>
    </dgm:pt>
    <dgm:pt modelId="{CA765FC4-F3CC-ED47-9DE8-6D5119A1214D}" type="sibTrans" cxnId="{97F0D46D-60CD-7840-B4BF-7FAE28D4AC32}">
      <dgm:prSet/>
      <dgm:spPr/>
      <dgm:t>
        <a:bodyPr/>
        <a:lstStyle/>
        <a:p>
          <a:endParaRPr lang="zh-CN" altLang="en-US"/>
        </a:p>
      </dgm:t>
    </dgm:pt>
    <dgm:pt modelId="{22BB7C0D-A7B1-4A52-8161-E23C2212B5A0}" type="pres">
      <dgm:prSet presAssocID="{FD28E663-5E41-6049-A809-7E601394A252}" presName="root" presStyleCnt="0">
        <dgm:presLayoutVars>
          <dgm:dir/>
          <dgm:resizeHandles val="exact"/>
        </dgm:presLayoutVars>
      </dgm:prSet>
      <dgm:spPr/>
    </dgm:pt>
    <dgm:pt modelId="{144F1B5A-1F34-400E-9E7B-A3D65F6F7629}" type="pres">
      <dgm:prSet presAssocID="{EA722093-854F-0F4D-8255-0E877FB08AC6}" presName="compNode" presStyleCnt="0"/>
      <dgm:spPr/>
    </dgm:pt>
    <dgm:pt modelId="{94E7C89F-DDD5-4FF7-A859-57A1F32FF82C}" type="pres">
      <dgm:prSet presAssocID="{EA722093-854F-0F4D-8255-0E877FB08AC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4B73E02D-41ED-49CE-AC3D-424E053F6FA2}" type="pres">
      <dgm:prSet presAssocID="{EA722093-854F-0F4D-8255-0E877FB08AC6}" presName="iconSpace" presStyleCnt="0"/>
      <dgm:spPr/>
    </dgm:pt>
    <dgm:pt modelId="{D269F7AB-16E8-4CB1-91A9-EF7CC9AFB201}" type="pres">
      <dgm:prSet presAssocID="{EA722093-854F-0F4D-8255-0E877FB08AC6}" presName="parTx" presStyleLbl="revTx" presStyleIdx="0" presStyleCnt="8">
        <dgm:presLayoutVars>
          <dgm:chMax val="0"/>
          <dgm:chPref val="0"/>
        </dgm:presLayoutVars>
      </dgm:prSet>
      <dgm:spPr/>
    </dgm:pt>
    <dgm:pt modelId="{60CACEDD-1065-4EFB-97E2-29EEC262E86B}" type="pres">
      <dgm:prSet presAssocID="{EA722093-854F-0F4D-8255-0E877FB08AC6}" presName="txSpace" presStyleCnt="0"/>
      <dgm:spPr/>
    </dgm:pt>
    <dgm:pt modelId="{CBE7E70F-74A9-466B-A933-FFAF7ABCD384}" type="pres">
      <dgm:prSet presAssocID="{EA722093-854F-0F4D-8255-0E877FB08AC6}" presName="desTx" presStyleLbl="revTx" presStyleIdx="1" presStyleCnt="8">
        <dgm:presLayoutVars/>
      </dgm:prSet>
      <dgm:spPr/>
    </dgm:pt>
    <dgm:pt modelId="{19526F83-680F-4FAE-B10A-7DA30C03915E}" type="pres">
      <dgm:prSet presAssocID="{E93B8E78-43D6-C043-8CE3-08A39301E1AC}" presName="sibTrans" presStyleCnt="0"/>
      <dgm:spPr/>
    </dgm:pt>
    <dgm:pt modelId="{75B802EC-262D-485B-B06B-FF2AE380D3A4}" type="pres">
      <dgm:prSet presAssocID="{3C8783AD-A435-FE41-81CA-EEC6265930D3}" presName="compNode" presStyleCnt="0"/>
      <dgm:spPr/>
    </dgm:pt>
    <dgm:pt modelId="{D354B061-F245-417C-B9A8-13B73A82FE8F}" type="pres">
      <dgm:prSet presAssocID="{3C8783AD-A435-FE41-81CA-EEC6265930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94103759-D1DC-41FB-B996-83857492AA65}" type="pres">
      <dgm:prSet presAssocID="{3C8783AD-A435-FE41-81CA-EEC6265930D3}" presName="iconSpace" presStyleCnt="0"/>
      <dgm:spPr/>
    </dgm:pt>
    <dgm:pt modelId="{5FE295EF-3F63-4A2C-BEFD-423C2DDDA664}" type="pres">
      <dgm:prSet presAssocID="{3C8783AD-A435-FE41-81CA-EEC6265930D3}" presName="parTx" presStyleLbl="revTx" presStyleIdx="2" presStyleCnt="8">
        <dgm:presLayoutVars>
          <dgm:chMax val="0"/>
          <dgm:chPref val="0"/>
        </dgm:presLayoutVars>
      </dgm:prSet>
      <dgm:spPr/>
    </dgm:pt>
    <dgm:pt modelId="{99A453DF-1A7F-4B16-A57C-57DAEFEECA35}" type="pres">
      <dgm:prSet presAssocID="{3C8783AD-A435-FE41-81CA-EEC6265930D3}" presName="txSpace" presStyleCnt="0"/>
      <dgm:spPr/>
    </dgm:pt>
    <dgm:pt modelId="{2263E7AB-F57F-4337-AA85-B775A91F10B8}" type="pres">
      <dgm:prSet presAssocID="{3C8783AD-A435-FE41-81CA-EEC6265930D3}" presName="desTx" presStyleLbl="revTx" presStyleIdx="3" presStyleCnt="8">
        <dgm:presLayoutVars/>
      </dgm:prSet>
      <dgm:spPr/>
    </dgm:pt>
    <dgm:pt modelId="{F12D0A23-CB7B-40D6-8C8A-6190F20B3496}" type="pres">
      <dgm:prSet presAssocID="{4DC682B3-33D3-2342-8313-F474DBE29484}" presName="sibTrans" presStyleCnt="0"/>
      <dgm:spPr/>
    </dgm:pt>
    <dgm:pt modelId="{90C3745E-AEFC-4858-A033-615AD4DC4014}" type="pres">
      <dgm:prSet presAssocID="{3B0BD8E5-762C-6648-BFAB-9B2BFA872789}" presName="compNode" presStyleCnt="0"/>
      <dgm:spPr/>
    </dgm:pt>
    <dgm:pt modelId="{5FE6D59C-67E7-4070-B4B6-9BC44D351AC7}" type="pres">
      <dgm:prSet presAssocID="{3B0BD8E5-762C-6648-BFAB-9B2BFA8727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4671DBB9-E11A-48FD-B0A2-0CA35A74D519}" type="pres">
      <dgm:prSet presAssocID="{3B0BD8E5-762C-6648-BFAB-9B2BFA872789}" presName="iconSpace" presStyleCnt="0"/>
      <dgm:spPr/>
    </dgm:pt>
    <dgm:pt modelId="{6B75FFB3-6ACD-4905-997B-44F2FC197E9D}" type="pres">
      <dgm:prSet presAssocID="{3B0BD8E5-762C-6648-BFAB-9B2BFA872789}" presName="parTx" presStyleLbl="revTx" presStyleIdx="4" presStyleCnt="8">
        <dgm:presLayoutVars>
          <dgm:chMax val="0"/>
          <dgm:chPref val="0"/>
        </dgm:presLayoutVars>
      </dgm:prSet>
      <dgm:spPr/>
    </dgm:pt>
    <dgm:pt modelId="{FE14711F-E593-4D8E-AECC-453C67ACBA31}" type="pres">
      <dgm:prSet presAssocID="{3B0BD8E5-762C-6648-BFAB-9B2BFA872789}" presName="txSpace" presStyleCnt="0"/>
      <dgm:spPr/>
    </dgm:pt>
    <dgm:pt modelId="{F1F0EB11-0A01-4D4D-A6C1-9BA873A2F591}" type="pres">
      <dgm:prSet presAssocID="{3B0BD8E5-762C-6648-BFAB-9B2BFA872789}" presName="desTx" presStyleLbl="revTx" presStyleIdx="5" presStyleCnt="8">
        <dgm:presLayoutVars/>
      </dgm:prSet>
      <dgm:spPr/>
    </dgm:pt>
    <dgm:pt modelId="{3C6A2009-2C57-43A7-ACEF-7EB8AE383061}" type="pres">
      <dgm:prSet presAssocID="{E11137E0-33FF-A149-A6FB-779F85C73824}" presName="sibTrans" presStyleCnt="0"/>
      <dgm:spPr/>
    </dgm:pt>
    <dgm:pt modelId="{72765926-3E4B-4B2D-A8D9-B082C51E092C}" type="pres">
      <dgm:prSet presAssocID="{87327FB6-7D58-5F4A-8A50-D27F9D87B3E5}" presName="compNode" presStyleCnt="0"/>
      <dgm:spPr/>
    </dgm:pt>
    <dgm:pt modelId="{26CAF404-0B3B-4B2C-87DE-0831FD84FDE5}" type="pres">
      <dgm:prSet presAssocID="{87327FB6-7D58-5F4A-8A50-D27F9D87B3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3CEDAF5F-00E3-45E8-80A0-EC5467D7660A}" type="pres">
      <dgm:prSet presAssocID="{87327FB6-7D58-5F4A-8A50-D27F9D87B3E5}" presName="iconSpace" presStyleCnt="0"/>
      <dgm:spPr/>
    </dgm:pt>
    <dgm:pt modelId="{BE739912-4309-48FF-85B6-F2008922A0E4}" type="pres">
      <dgm:prSet presAssocID="{87327FB6-7D58-5F4A-8A50-D27F9D87B3E5}" presName="parTx" presStyleLbl="revTx" presStyleIdx="6" presStyleCnt="8">
        <dgm:presLayoutVars>
          <dgm:chMax val="0"/>
          <dgm:chPref val="0"/>
        </dgm:presLayoutVars>
      </dgm:prSet>
      <dgm:spPr/>
    </dgm:pt>
    <dgm:pt modelId="{BCC69894-03F1-48A8-974E-12972BDA5A4C}" type="pres">
      <dgm:prSet presAssocID="{87327FB6-7D58-5F4A-8A50-D27F9D87B3E5}" presName="txSpace" presStyleCnt="0"/>
      <dgm:spPr/>
    </dgm:pt>
    <dgm:pt modelId="{5BF0F569-D0B8-49F5-9DF0-119B788769DA}" type="pres">
      <dgm:prSet presAssocID="{87327FB6-7D58-5F4A-8A50-D27F9D87B3E5}" presName="desTx" presStyleLbl="revTx" presStyleIdx="7" presStyleCnt="8">
        <dgm:presLayoutVars/>
      </dgm:prSet>
      <dgm:spPr/>
    </dgm:pt>
  </dgm:ptLst>
  <dgm:cxnLst>
    <dgm:cxn modelId="{0C0E0309-8A50-724D-8D02-6790E72ABB00}" type="presOf" srcId="{F27C629E-DE41-6D4F-B842-8E487FC26E35}" destId="{5BF0F569-D0B8-49F5-9DF0-119B788769DA}" srcOrd="0" destOrd="2" presId="urn:microsoft.com/office/officeart/2018/5/layout/CenteredIconLabelDescriptionList#1"/>
    <dgm:cxn modelId="{2493641A-1035-AE45-8215-3599C9960687}" type="presOf" srcId="{7B33FE1E-FB9B-7046-9204-3001D3A64035}" destId="{5BF0F569-D0B8-49F5-9DF0-119B788769DA}" srcOrd="0" destOrd="3" presId="urn:microsoft.com/office/officeart/2018/5/layout/CenteredIconLabelDescriptionList#1"/>
    <dgm:cxn modelId="{F085941E-C67B-E348-B611-4D754773DAA6}" srcId="{3C8783AD-A435-FE41-81CA-EEC6265930D3}" destId="{E824635D-ACC2-FC4D-A0FD-B132EA40612F}" srcOrd="0" destOrd="0" parTransId="{DA66916D-CE30-EC4F-A2CA-B08A461B2D41}" sibTransId="{DC7CA679-7AE7-E84A-88F7-BDAF018BDC75}"/>
    <dgm:cxn modelId="{348F541F-EA62-EC43-9B38-951B92958025}" type="presOf" srcId="{B3B03DC0-B114-6B41-927C-02FBA6BF4282}" destId="{CBE7E70F-74A9-466B-A933-FFAF7ABCD384}" srcOrd="0" destOrd="0" presId="urn:microsoft.com/office/officeart/2018/5/layout/CenteredIconLabelDescriptionList#1"/>
    <dgm:cxn modelId="{A105D128-5221-D04E-A199-8AA1E56C8E05}" type="presOf" srcId="{9FC7989F-5D4D-0847-A507-17A2A9211602}" destId="{F1F0EB11-0A01-4D4D-A6C1-9BA873A2F591}" srcOrd="0" destOrd="2" presId="urn:microsoft.com/office/officeart/2018/5/layout/CenteredIconLabelDescriptionList#1"/>
    <dgm:cxn modelId="{7C9CCA2C-ECA8-A743-8C07-3F1689FD0B6D}" type="presOf" srcId="{28B9D89B-F90E-094F-9427-545581352D85}" destId="{CBE7E70F-74A9-466B-A933-FFAF7ABCD384}" srcOrd="0" destOrd="2" presId="urn:microsoft.com/office/officeart/2018/5/layout/CenteredIconLabelDescriptionList#1"/>
    <dgm:cxn modelId="{AA1C3E38-B7FF-7340-87BA-2E4B016BC356}" type="presOf" srcId="{C2DF69B5-689B-8E4C-A8C2-9A5767850C32}" destId="{2263E7AB-F57F-4337-AA85-B775A91F10B8}" srcOrd="0" destOrd="2" presId="urn:microsoft.com/office/officeart/2018/5/layout/CenteredIconLabelDescriptionList#1"/>
    <dgm:cxn modelId="{327FFB3C-DB4D-FE48-8797-FBD8A02EE1F8}" type="presOf" srcId="{5401A180-26CF-734E-9DD4-BA66E2EEF85C}" destId="{5BF0F569-D0B8-49F5-9DF0-119B788769DA}" srcOrd="0" destOrd="1" presId="urn:microsoft.com/office/officeart/2018/5/layout/CenteredIconLabelDescriptionList#1"/>
    <dgm:cxn modelId="{9E0E4B3E-828B-5242-B076-9C1BAD5CB17A}" type="presOf" srcId="{2D2E3024-4BBA-054B-9A57-F4C541CD944F}" destId="{5BF0F569-D0B8-49F5-9DF0-119B788769DA}" srcOrd="0" destOrd="4" presId="urn:microsoft.com/office/officeart/2018/5/layout/CenteredIconLabelDescriptionList#1"/>
    <dgm:cxn modelId="{0747FF4A-7B5D-3342-AFDB-13FE719E3C0E}" srcId="{87327FB6-7D58-5F4A-8A50-D27F9D87B3E5}" destId="{5401A180-26CF-734E-9DD4-BA66E2EEF85C}" srcOrd="1" destOrd="0" parTransId="{C602FFCF-A98E-C84B-9966-78CC5F99F32A}" sibTransId="{BCC5B86B-B6CA-7E48-B36B-6C5541165722}"/>
    <dgm:cxn modelId="{3436774D-C2CF-9D4E-A9C3-FF5718A1D4CE}" type="presOf" srcId="{83E5F302-0359-1B40-9A74-E43D68EED99E}" destId="{2263E7AB-F57F-4337-AA85-B775A91F10B8}" srcOrd="0" destOrd="1" presId="urn:microsoft.com/office/officeart/2018/5/layout/CenteredIconLabelDescriptionList#1"/>
    <dgm:cxn modelId="{06F3A451-4F3E-3345-BC72-EFEE2C7AF2E9}" srcId="{FD28E663-5E41-6049-A809-7E601394A252}" destId="{87327FB6-7D58-5F4A-8A50-D27F9D87B3E5}" srcOrd="3" destOrd="0" parTransId="{53EE84F9-1B67-044F-A8CA-9CF8D0287C2D}" sibTransId="{99212D24-C122-C64C-AAE4-BC9FB71C295B}"/>
    <dgm:cxn modelId="{CCC4CF55-D6B5-2D44-B8DC-01440FE65FBD}" srcId="{3B0BD8E5-762C-6648-BFAB-9B2BFA872789}" destId="{8BFA3966-DB3D-134E-837B-5EF3E328F173}" srcOrd="0" destOrd="0" parTransId="{F45EDDA2-ABC2-1C44-BEBB-4631CEE16282}" sibTransId="{67043EF6-0899-2E48-85F0-E3C948DB31C9}"/>
    <dgm:cxn modelId="{2630EF58-4591-374E-8180-2C38675CB2D0}" srcId="{FD28E663-5E41-6049-A809-7E601394A252}" destId="{3B0BD8E5-762C-6648-BFAB-9B2BFA872789}" srcOrd="2" destOrd="0" parTransId="{E522F69A-BB23-CA4D-A460-B5D7E9D4C8A4}" sibTransId="{E11137E0-33FF-A149-A6FB-779F85C73824}"/>
    <dgm:cxn modelId="{FE6B255D-8AC9-CF42-84E8-F00067DE5C04}" type="presOf" srcId="{EA722093-854F-0F4D-8255-0E877FB08AC6}" destId="{D269F7AB-16E8-4CB1-91A9-EF7CC9AFB201}" srcOrd="0" destOrd="0" presId="urn:microsoft.com/office/officeart/2018/5/layout/CenteredIconLabelDescriptionList#1"/>
    <dgm:cxn modelId="{2CED9763-BCCA-934F-89AD-03CF521F03C3}" srcId="{FD28E663-5E41-6049-A809-7E601394A252}" destId="{EA722093-854F-0F4D-8255-0E877FB08AC6}" srcOrd="0" destOrd="0" parTransId="{395D8C73-5094-1D4C-B428-403A663D7B74}" sibTransId="{E93B8E78-43D6-C043-8CE3-08A39301E1AC}"/>
    <dgm:cxn modelId="{97F0D46D-60CD-7840-B4BF-7FAE28D4AC32}" srcId="{87327FB6-7D58-5F4A-8A50-D27F9D87B3E5}" destId="{2D2E3024-4BBA-054B-9A57-F4C541CD944F}" srcOrd="4" destOrd="0" parTransId="{FCA54535-0FCF-C44F-A421-09335C277A5E}" sibTransId="{CA765FC4-F3CC-ED47-9DE8-6D5119A1214D}"/>
    <dgm:cxn modelId="{38553274-1B51-D84F-8FBF-02F37E359267}" type="presOf" srcId="{DEDACE8C-28DE-2346-8CD1-B593032EBAD4}" destId="{5BF0F569-D0B8-49F5-9DF0-119B788769DA}" srcOrd="0" destOrd="0" presId="urn:microsoft.com/office/officeart/2018/5/layout/CenteredIconLabelDescriptionList#1"/>
    <dgm:cxn modelId="{44276AA0-B9A3-DD49-9B1D-9B548B88CACF}" type="presOf" srcId="{87327FB6-7D58-5F4A-8A50-D27F9D87B3E5}" destId="{BE739912-4309-48FF-85B6-F2008922A0E4}" srcOrd="0" destOrd="0" presId="urn:microsoft.com/office/officeart/2018/5/layout/CenteredIconLabelDescriptionList#1"/>
    <dgm:cxn modelId="{7E1574A0-3634-EE44-8556-FED9B775269D}" srcId="{87327FB6-7D58-5F4A-8A50-D27F9D87B3E5}" destId="{7B33FE1E-FB9B-7046-9204-3001D3A64035}" srcOrd="3" destOrd="0" parTransId="{1100F005-1910-4644-A823-C641A0BC330E}" sibTransId="{B61E9E10-7044-E94E-A647-802C536DF39F}"/>
    <dgm:cxn modelId="{071983A9-FAD4-C944-9F1A-31E17930FF09}" srcId="{FD28E663-5E41-6049-A809-7E601394A252}" destId="{3C8783AD-A435-FE41-81CA-EEC6265930D3}" srcOrd="1" destOrd="0" parTransId="{85BA83C6-08C4-1D4D-8015-FA576020330C}" sibTransId="{4DC682B3-33D3-2342-8313-F474DBE29484}"/>
    <dgm:cxn modelId="{4B8BF6AA-7033-EA40-9CDA-D9D3C12A53F4}" srcId="{3B0BD8E5-762C-6648-BFAB-9B2BFA872789}" destId="{867D2518-AB0E-3D4F-9548-BBACC3306355}" srcOrd="1" destOrd="0" parTransId="{BB8D51C3-8DFE-3344-9BB2-3CD56EA86BD7}" sibTransId="{56F3DF4F-0F42-934E-B2C7-10F740A8524D}"/>
    <dgm:cxn modelId="{66C9EEB4-99AD-2B40-BB6A-2341131660E8}" type="presOf" srcId="{E824635D-ACC2-FC4D-A0FD-B132EA40612F}" destId="{2263E7AB-F57F-4337-AA85-B775A91F10B8}" srcOrd="0" destOrd="0" presId="urn:microsoft.com/office/officeart/2018/5/layout/CenteredIconLabelDescriptionList#1"/>
    <dgm:cxn modelId="{AA5DF5B5-FD42-BD4A-A29A-52C1E66E7EF4}" srcId="{87327FB6-7D58-5F4A-8A50-D27F9D87B3E5}" destId="{DEDACE8C-28DE-2346-8CD1-B593032EBAD4}" srcOrd="0" destOrd="0" parTransId="{7500E6A9-2AF0-C54F-89C4-3539F8F39C82}" sibTransId="{73C764C7-4634-9048-91CC-CC3E001B6849}"/>
    <dgm:cxn modelId="{F46319B6-1FAF-274F-9B6E-2FB11FBA7398}" srcId="{EA722093-854F-0F4D-8255-0E877FB08AC6}" destId="{28B9D89B-F90E-094F-9427-545581352D85}" srcOrd="2" destOrd="0" parTransId="{59D86EB2-B5C7-6943-95DE-01C43BB0EE63}" sibTransId="{8209B9C8-77E9-EF44-9A57-E5588AE2C827}"/>
    <dgm:cxn modelId="{F3D556B7-E266-1C44-AC70-E22BE089B5CC}" type="presOf" srcId="{3B0BD8E5-762C-6648-BFAB-9B2BFA872789}" destId="{6B75FFB3-6ACD-4905-997B-44F2FC197E9D}" srcOrd="0" destOrd="0" presId="urn:microsoft.com/office/officeart/2018/5/layout/CenteredIconLabelDescriptionList#1"/>
    <dgm:cxn modelId="{3C00DFBA-4E6B-5E44-8CFD-B9F44F374C98}" srcId="{3B0BD8E5-762C-6648-BFAB-9B2BFA872789}" destId="{9FC7989F-5D4D-0847-A507-17A2A9211602}" srcOrd="2" destOrd="0" parTransId="{CE623F36-CB6F-504D-80A7-D15FE227FC56}" sibTransId="{9C935DF3-D40B-F041-A2A6-90D783FDCF70}"/>
    <dgm:cxn modelId="{AEEC9EBB-F2FF-9C47-B67A-C5199C7351F7}" srcId="{3C8783AD-A435-FE41-81CA-EEC6265930D3}" destId="{83E5F302-0359-1B40-9A74-E43D68EED99E}" srcOrd="1" destOrd="0" parTransId="{40236707-51CA-2F48-AB70-EC2472309303}" sibTransId="{7051EC2F-ECC3-894B-8283-E79B99A530BE}"/>
    <dgm:cxn modelId="{2815B4BB-2DAB-8B46-AA5C-470735108FCF}" srcId="{87327FB6-7D58-5F4A-8A50-D27F9D87B3E5}" destId="{F27C629E-DE41-6D4F-B842-8E487FC26E35}" srcOrd="2" destOrd="0" parTransId="{E7EED9EB-3382-AB48-934F-81459F93A5E5}" sibTransId="{FE2D90FF-F596-D74A-A086-CFEE0F18C7E7}"/>
    <dgm:cxn modelId="{9710FABC-D295-7746-8523-2308C5FBA961}" type="presOf" srcId="{FD28E663-5E41-6049-A809-7E601394A252}" destId="{22BB7C0D-A7B1-4A52-8161-E23C2212B5A0}" srcOrd="0" destOrd="0" presId="urn:microsoft.com/office/officeart/2018/5/layout/CenteredIconLabelDescriptionList#1"/>
    <dgm:cxn modelId="{9C8048BF-83DA-D144-8C09-12D37A1BD95A}" srcId="{3C8783AD-A435-FE41-81CA-EEC6265930D3}" destId="{C2DF69B5-689B-8E4C-A8C2-9A5767850C32}" srcOrd="2" destOrd="0" parTransId="{3FBB10F6-DF3D-C54A-B09D-DEC2EDC729DA}" sibTransId="{376A244F-8313-1747-AB34-CB3ED4B92C58}"/>
    <dgm:cxn modelId="{4701CCBF-0130-C344-9ED4-E86E20A7BE9D}" type="presOf" srcId="{867D2518-AB0E-3D4F-9548-BBACC3306355}" destId="{F1F0EB11-0A01-4D4D-A6C1-9BA873A2F591}" srcOrd="0" destOrd="1" presId="urn:microsoft.com/office/officeart/2018/5/layout/CenteredIconLabelDescriptionList#1"/>
    <dgm:cxn modelId="{5F05F3D3-EAB1-1847-A082-B3FF1BBC0C1C}" type="presOf" srcId="{3C8783AD-A435-FE41-81CA-EEC6265930D3}" destId="{5FE295EF-3F63-4A2C-BEFD-423C2DDDA664}" srcOrd="0" destOrd="0" presId="urn:microsoft.com/office/officeart/2018/5/layout/CenteredIconLabelDescriptionList#1"/>
    <dgm:cxn modelId="{EDD19FE7-6DE5-4248-A50E-8A17D96965F3}" srcId="{EA722093-854F-0F4D-8255-0E877FB08AC6}" destId="{4EED00E0-D305-2F40-B736-FF25167C8AC2}" srcOrd="1" destOrd="0" parTransId="{BE706551-DB01-E04E-B3C7-5E70F80E1DD4}" sibTransId="{BD29A1BF-D98D-EA44-952C-C383AF24A83B}"/>
    <dgm:cxn modelId="{1680DAEF-5DCF-474F-91F6-939EC438A8A6}" type="presOf" srcId="{8BFA3966-DB3D-134E-837B-5EF3E328F173}" destId="{F1F0EB11-0A01-4D4D-A6C1-9BA873A2F591}" srcOrd="0" destOrd="0" presId="urn:microsoft.com/office/officeart/2018/5/layout/CenteredIconLabelDescriptionList#1"/>
    <dgm:cxn modelId="{E44B07F5-1796-5748-A834-697DC99A9B47}" type="presOf" srcId="{4EED00E0-D305-2F40-B736-FF25167C8AC2}" destId="{CBE7E70F-74A9-466B-A933-FFAF7ABCD384}" srcOrd="0" destOrd="1" presId="urn:microsoft.com/office/officeart/2018/5/layout/CenteredIconLabelDescriptionList#1"/>
    <dgm:cxn modelId="{3D96B3F7-F756-FF42-90EF-C809B54D6D98}" srcId="{EA722093-854F-0F4D-8255-0E877FB08AC6}" destId="{B3B03DC0-B114-6B41-927C-02FBA6BF4282}" srcOrd="0" destOrd="0" parTransId="{EE460409-AE10-F34B-A785-7FBF3003A74F}" sibTransId="{9657F77E-FF32-A047-9DE6-899DDD8A44F9}"/>
    <dgm:cxn modelId="{33BBF03E-C14D-E541-B3CE-FB721ACF9119}" type="presParOf" srcId="{22BB7C0D-A7B1-4A52-8161-E23C2212B5A0}" destId="{144F1B5A-1F34-400E-9E7B-A3D65F6F7629}" srcOrd="0" destOrd="0" presId="urn:microsoft.com/office/officeart/2018/5/layout/CenteredIconLabelDescriptionList#1"/>
    <dgm:cxn modelId="{2CE319BE-53EA-B248-B771-00FC7654AD43}" type="presParOf" srcId="{144F1B5A-1F34-400E-9E7B-A3D65F6F7629}" destId="{94E7C89F-DDD5-4FF7-A859-57A1F32FF82C}" srcOrd="0" destOrd="0" presId="urn:microsoft.com/office/officeart/2018/5/layout/CenteredIconLabelDescriptionList#1"/>
    <dgm:cxn modelId="{99CE5AEF-EB75-AD4E-B30F-9EFF49DEF01B}" type="presParOf" srcId="{144F1B5A-1F34-400E-9E7B-A3D65F6F7629}" destId="{4B73E02D-41ED-49CE-AC3D-424E053F6FA2}" srcOrd="1" destOrd="0" presId="urn:microsoft.com/office/officeart/2018/5/layout/CenteredIconLabelDescriptionList#1"/>
    <dgm:cxn modelId="{B628EA80-D75D-0E44-979D-7036DA68E385}" type="presParOf" srcId="{144F1B5A-1F34-400E-9E7B-A3D65F6F7629}" destId="{D269F7AB-16E8-4CB1-91A9-EF7CC9AFB201}" srcOrd="2" destOrd="0" presId="urn:microsoft.com/office/officeart/2018/5/layout/CenteredIconLabelDescriptionList#1"/>
    <dgm:cxn modelId="{6634EBEF-E08A-1E44-9019-D0FE57DFF34E}" type="presParOf" srcId="{144F1B5A-1F34-400E-9E7B-A3D65F6F7629}" destId="{60CACEDD-1065-4EFB-97E2-29EEC262E86B}" srcOrd="3" destOrd="0" presId="urn:microsoft.com/office/officeart/2018/5/layout/CenteredIconLabelDescriptionList#1"/>
    <dgm:cxn modelId="{B90F16D5-4A50-1742-A140-2611B420645F}" type="presParOf" srcId="{144F1B5A-1F34-400E-9E7B-A3D65F6F7629}" destId="{CBE7E70F-74A9-466B-A933-FFAF7ABCD384}" srcOrd="4" destOrd="0" presId="urn:microsoft.com/office/officeart/2018/5/layout/CenteredIconLabelDescriptionList#1"/>
    <dgm:cxn modelId="{C6E62965-046D-4940-901F-BE5D0BBA35FC}" type="presParOf" srcId="{22BB7C0D-A7B1-4A52-8161-E23C2212B5A0}" destId="{19526F83-680F-4FAE-B10A-7DA30C03915E}" srcOrd="1" destOrd="0" presId="urn:microsoft.com/office/officeart/2018/5/layout/CenteredIconLabelDescriptionList#1"/>
    <dgm:cxn modelId="{D202EC28-C35E-9F43-A7A2-7E6E23414960}" type="presParOf" srcId="{22BB7C0D-A7B1-4A52-8161-E23C2212B5A0}" destId="{75B802EC-262D-485B-B06B-FF2AE380D3A4}" srcOrd="2" destOrd="0" presId="urn:microsoft.com/office/officeart/2018/5/layout/CenteredIconLabelDescriptionList#1"/>
    <dgm:cxn modelId="{5D04550B-5012-8449-84DD-2F0E7764E8E8}" type="presParOf" srcId="{75B802EC-262D-485B-B06B-FF2AE380D3A4}" destId="{D354B061-F245-417C-B9A8-13B73A82FE8F}" srcOrd="0" destOrd="0" presId="urn:microsoft.com/office/officeart/2018/5/layout/CenteredIconLabelDescriptionList#1"/>
    <dgm:cxn modelId="{ECA87628-40FF-3645-9074-621ACCA50D76}" type="presParOf" srcId="{75B802EC-262D-485B-B06B-FF2AE380D3A4}" destId="{94103759-D1DC-41FB-B996-83857492AA65}" srcOrd="1" destOrd="0" presId="urn:microsoft.com/office/officeart/2018/5/layout/CenteredIconLabelDescriptionList#1"/>
    <dgm:cxn modelId="{B5E0010B-4B01-824F-B165-DCEF0437874D}" type="presParOf" srcId="{75B802EC-262D-485B-B06B-FF2AE380D3A4}" destId="{5FE295EF-3F63-4A2C-BEFD-423C2DDDA664}" srcOrd="2" destOrd="0" presId="urn:microsoft.com/office/officeart/2018/5/layout/CenteredIconLabelDescriptionList#1"/>
    <dgm:cxn modelId="{60C633AA-41F7-3A44-80D0-E67CE297F560}" type="presParOf" srcId="{75B802EC-262D-485B-B06B-FF2AE380D3A4}" destId="{99A453DF-1A7F-4B16-A57C-57DAEFEECA35}" srcOrd="3" destOrd="0" presId="urn:microsoft.com/office/officeart/2018/5/layout/CenteredIconLabelDescriptionList#1"/>
    <dgm:cxn modelId="{4421AF0C-553A-184B-A387-C8543D64DF4D}" type="presParOf" srcId="{75B802EC-262D-485B-B06B-FF2AE380D3A4}" destId="{2263E7AB-F57F-4337-AA85-B775A91F10B8}" srcOrd="4" destOrd="0" presId="urn:microsoft.com/office/officeart/2018/5/layout/CenteredIconLabelDescriptionList#1"/>
    <dgm:cxn modelId="{F6F5B196-657E-E14F-B0AD-CB0F80BE3F44}" type="presParOf" srcId="{22BB7C0D-A7B1-4A52-8161-E23C2212B5A0}" destId="{F12D0A23-CB7B-40D6-8C8A-6190F20B3496}" srcOrd="3" destOrd="0" presId="urn:microsoft.com/office/officeart/2018/5/layout/CenteredIconLabelDescriptionList#1"/>
    <dgm:cxn modelId="{8501EE6D-EC28-324A-9383-A878F5E6C5BD}" type="presParOf" srcId="{22BB7C0D-A7B1-4A52-8161-E23C2212B5A0}" destId="{90C3745E-AEFC-4858-A033-615AD4DC4014}" srcOrd="4" destOrd="0" presId="urn:microsoft.com/office/officeart/2018/5/layout/CenteredIconLabelDescriptionList#1"/>
    <dgm:cxn modelId="{E3D5AF1E-28DD-9F4B-A103-D4EF09F81970}" type="presParOf" srcId="{90C3745E-AEFC-4858-A033-615AD4DC4014}" destId="{5FE6D59C-67E7-4070-B4B6-9BC44D351AC7}" srcOrd="0" destOrd="0" presId="urn:microsoft.com/office/officeart/2018/5/layout/CenteredIconLabelDescriptionList#1"/>
    <dgm:cxn modelId="{0B7238E1-EA40-D74C-B304-911564A4C7C4}" type="presParOf" srcId="{90C3745E-AEFC-4858-A033-615AD4DC4014}" destId="{4671DBB9-E11A-48FD-B0A2-0CA35A74D519}" srcOrd="1" destOrd="0" presId="urn:microsoft.com/office/officeart/2018/5/layout/CenteredIconLabelDescriptionList#1"/>
    <dgm:cxn modelId="{E0F07414-4E50-B04E-8D6C-2B8AE0583522}" type="presParOf" srcId="{90C3745E-AEFC-4858-A033-615AD4DC4014}" destId="{6B75FFB3-6ACD-4905-997B-44F2FC197E9D}" srcOrd="2" destOrd="0" presId="urn:microsoft.com/office/officeart/2018/5/layout/CenteredIconLabelDescriptionList#1"/>
    <dgm:cxn modelId="{BE7D822D-9FCA-8F4F-8EA2-7C4DA574B83B}" type="presParOf" srcId="{90C3745E-AEFC-4858-A033-615AD4DC4014}" destId="{FE14711F-E593-4D8E-AECC-453C67ACBA31}" srcOrd="3" destOrd="0" presId="urn:microsoft.com/office/officeart/2018/5/layout/CenteredIconLabelDescriptionList#1"/>
    <dgm:cxn modelId="{63F79EED-E6F6-664C-B8E9-C47FF83447CA}" type="presParOf" srcId="{90C3745E-AEFC-4858-A033-615AD4DC4014}" destId="{F1F0EB11-0A01-4D4D-A6C1-9BA873A2F591}" srcOrd="4" destOrd="0" presId="urn:microsoft.com/office/officeart/2018/5/layout/CenteredIconLabelDescriptionList#1"/>
    <dgm:cxn modelId="{A61DD4C5-BA7A-3B42-8F6E-457897478C47}" type="presParOf" srcId="{22BB7C0D-A7B1-4A52-8161-E23C2212B5A0}" destId="{3C6A2009-2C57-43A7-ACEF-7EB8AE383061}" srcOrd="5" destOrd="0" presId="urn:microsoft.com/office/officeart/2018/5/layout/CenteredIconLabelDescriptionList#1"/>
    <dgm:cxn modelId="{A17C07ED-D610-3540-ABF8-DA346BA3D7B1}" type="presParOf" srcId="{22BB7C0D-A7B1-4A52-8161-E23C2212B5A0}" destId="{72765926-3E4B-4B2D-A8D9-B082C51E092C}" srcOrd="6" destOrd="0" presId="urn:microsoft.com/office/officeart/2018/5/layout/CenteredIconLabelDescriptionList#1"/>
    <dgm:cxn modelId="{60218572-D9D8-314A-969A-6BDE7EA51711}" type="presParOf" srcId="{72765926-3E4B-4B2D-A8D9-B082C51E092C}" destId="{26CAF404-0B3B-4B2C-87DE-0831FD84FDE5}" srcOrd="0" destOrd="0" presId="urn:microsoft.com/office/officeart/2018/5/layout/CenteredIconLabelDescriptionList#1"/>
    <dgm:cxn modelId="{99F71617-F016-DD44-A7FE-6C3B7A698B2C}" type="presParOf" srcId="{72765926-3E4B-4B2D-A8D9-B082C51E092C}" destId="{3CEDAF5F-00E3-45E8-80A0-EC5467D7660A}" srcOrd="1" destOrd="0" presId="urn:microsoft.com/office/officeart/2018/5/layout/CenteredIconLabelDescriptionList#1"/>
    <dgm:cxn modelId="{932B29C5-2766-D64A-8DBE-1913A02330D0}" type="presParOf" srcId="{72765926-3E4B-4B2D-A8D9-B082C51E092C}" destId="{BE739912-4309-48FF-85B6-F2008922A0E4}" srcOrd="2" destOrd="0" presId="urn:microsoft.com/office/officeart/2018/5/layout/CenteredIconLabelDescriptionList#1"/>
    <dgm:cxn modelId="{31E14CC2-C1CE-CC4B-A0FC-3EF2C4636CD1}" type="presParOf" srcId="{72765926-3E4B-4B2D-A8D9-B082C51E092C}" destId="{BCC69894-03F1-48A8-974E-12972BDA5A4C}" srcOrd="3" destOrd="0" presId="urn:microsoft.com/office/officeart/2018/5/layout/CenteredIconLabelDescriptionList#1"/>
    <dgm:cxn modelId="{7DA1C5F6-0572-9141-BBD0-7725C293C82A}" type="presParOf" srcId="{72765926-3E4B-4B2D-A8D9-B082C51E092C}" destId="{5BF0F569-D0B8-49F5-9DF0-119B788769DA}" srcOrd="4" destOrd="0" presId="urn:microsoft.com/office/officeart/2018/5/layout/CenteredIconLabelDescription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4B31C14-7B44-8844-BC96-0F129AD68A89}" type="doc">
      <dgm:prSet loTypeId="urn:microsoft.com/office/officeart/2005/8/layout/list1#61" loCatId="" qsTypeId="urn:microsoft.com/office/officeart/2005/8/quickstyle/simple1#139" qsCatId="simple" csTypeId="urn:microsoft.com/office/officeart/2005/8/colors/accent1_2#85" csCatId="accent1" phldr="1"/>
      <dgm:spPr/>
      <dgm:t>
        <a:bodyPr/>
        <a:lstStyle/>
        <a:p>
          <a:endParaRPr lang="zh-CN" altLang="en-US"/>
        </a:p>
      </dgm:t>
    </dgm:pt>
    <dgm:pt modelId="{8A3B1CA8-AEFA-B34A-AE16-E1DA13BB24BE}">
      <dgm:prSet phldrT="[文本]"/>
      <dgm:spPr/>
      <dgm:t>
        <a:bodyPr/>
        <a:lstStyle/>
        <a:p>
          <a:r>
            <a:rPr lang="zh-CN" altLang="en-US" dirty="0"/>
            <a:t>块状构造</a:t>
          </a:r>
        </a:p>
      </dgm:t>
    </dgm:pt>
    <dgm:pt modelId="{334F2FB8-0C76-0749-B751-8540671F30AC}" type="parTrans" cxnId="{B4CD11D7-AB79-4643-B110-89A412EDD0D0}">
      <dgm:prSet/>
      <dgm:spPr/>
      <dgm:t>
        <a:bodyPr/>
        <a:lstStyle/>
        <a:p>
          <a:endParaRPr lang="zh-CN" altLang="en-US"/>
        </a:p>
      </dgm:t>
    </dgm:pt>
    <dgm:pt modelId="{DC892991-48DE-A745-94A3-5EBDF1CC180A}" type="sibTrans" cxnId="{B4CD11D7-AB79-4643-B110-89A412EDD0D0}">
      <dgm:prSet/>
      <dgm:spPr/>
      <dgm:t>
        <a:bodyPr/>
        <a:lstStyle/>
        <a:p>
          <a:endParaRPr lang="zh-CN" altLang="en-US"/>
        </a:p>
      </dgm:t>
    </dgm:pt>
    <dgm:pt modelId="{B0D4CE3D-B492-5443-8E7A-85FBF9B3845C}">
      <dgm:prSet phldrT="[文本]"/>
      <dgm:spPr/>
      <dgm:t>
        <a:bodyPr/>
        <a:lstStyle/>
        <a:p>
          <a:r>
            <a:rPr lang="zh-CN" altLang="en-US" dirty="0"/>
            <a:t>斑杂构造</a:t>
          </a:r>
        </a:p>
      </dgm:t>
    </dgm:pt>
    <dgm:pt modelId="{6623B91D-90D4-C140-B0FF-2820435463B9}" type="parTrans" cxnId="{2FAD4801-8584-7E4D-9B79-A94B9773E411}">
      <dgm:prSet/>
      <dgm:spPr/>
      <dgm:t>
        <a:bodyPr/>
        <a:lstStyle/>
        <a:p>
          <a:endParaRPr lang="zh-CN" altLang="en-US"/>
        </a:p>
      </dgm:t>
    </dgm:pt>
    <dgm:pt modelId="{67C8158C-8ABA-9A46-A9E2-612D114A8FA7}" type="sibTrans" cxnId="{2FAD4801-8584-7E4D-9B79-A94B9773E411}">
      <dgm:prSet/>
      <dgm:spPr/>
      <dgm:t>
        <a:bodyPr/>
        <a:lstStyle/>
        <a:p>
          <a:endParaRPr lang="zh-CN" altLang="en-US"/>
        </a:p>
      </dgm:t>
    </dgm:pt>
    <dgm:pt modelId="{6DAFA141-7FBF-1946-A02C-7BC9AF8F6BB5}">
      <dgm:prSet phldrT="[文本]"/>
      <dgm:spPr/>
      <dgm:t>
        <a:bodyPr/>
        <a:lstStyle/>
        <a:p>
          <a:r>
            <a:rPr lang="zh-CN" altLang="en-US" dirty="0"/>
            <a:t>带状构造</a:t>
          </a:r>
        </a:p>
      </dgm:t>
    </dgm:pt>
    <dgm:pt modelId="{B4E98F4A-6E41-C742-ACB1-1AD549C65EBD}" type="parTrans" cxnId="{A8C7B8BD-0E61-7F43-B039-8D9764EB418B}">
      <dgm:prSet/>
      <dgm:spPr/>
      <dgm:t>
        <a:bodyPr/>
        <a:lstStyle/>
        <a:p>
          <a:endParaRPr lang="zh-CN" altLang="en-US"/>
        </a:p>
      </dgm:t>
    </dgm:pt>
    <dgm:pt modelId="{D1F0362A-B7AF-7840-B6D0-A2F4ED65F8B0}" type="sibTrans" cxnId="{A8C7B8BD-0E61-7F43-B039-8D9764EB418B}">
      <dgm:prSet/>
      <dgm:spPr/>
      <dgm:t>
        <a:bodyPr/>
        <a:lstStyle/>
        <a:p>
          <a:endParaRPr lang="zh-CN" altLang="en-US"/>
        </a:p>
      </dgm:t>
    </dgm:pt>
    <dgm:pt modelId="{68A88205-80DB-164D-B5C0-E380DF859ACB}">
      <dgm:prSet/>
      <dgm:spPr/>
      <dgm:t>
        <a:bodyPr/>
        <a:lstStyle/>
        <a:p>
          <a:r>
            <a:rPr lang="zh-CN" altLang="en-US" dirty="0"/>
            <a:t>气孔构造和杏仁构造</a:t>
          </a:r>
        </a:p>
      </dgm:t>
    </dgm:pt>
    <dgm:pt modelId="{EA76392D-1D96-9C49-940C-55EACA5FDF4D}" type="parTrans" cxnId="{C0E81746-8405-C24D-8F70-840B801149AE}">
      <dgm:prSet/>
      <dgm:spPr/>
      <dgm:t>
        <a:bodyPr/>
        <a:lstStyle/>
        <a:p>
          <a:endParaRPr lang="zh-CN" altLang="en-US"/>
        </a:p>
      </dgm:t>
    </dgm:pt>
    <dgm:pt modelId="{BBED2E74-7B1B-404F-A0B6-FA760E8E1384}" type="sibTrans" cxnId="{C0E81746-8405-C24D-8F70-840B801149AE}">
      <dgm:prSet/>
      <dgm:spPr/>
      <dgm:t>
        <a:bodyPr/>
        <a:lstStyle/>
        <a:p>
          <a:endParaRPr lang="zh-CN" altLang="en-US"/>
        </a:p>
      </dgm:t>
    </dgm:pt>
    <dgm:pt modelId="{2C43DC2A-5FD3-D549-9910-E12AA29A5A5C}">
      <dgm:prSet/>
      <dgm:spPr/>
      <dgm:t>
        <a:bodyPr/>
        <a:lstStyle/>
        <a:p>
          <a:r>
            <a:rPr lang="zh-CN" altLang="en-US" dirty="0"/>
            <a:t>流纹构造</a:t>
          </a:r>
        </a:p>
      </dgm:t>
    </dgm:pt>
    <dgm:pt modelId="{671EDBB7-B7EA-5245-A563-B957250E5C6D}" type="parTrans" cxnId="{52CE994F-59D2-0643-9348-2582A094C723}">
      <dgm:prSet/>
      <dgm:spPr/>
      <dgm:t>
        <a:bodyPr/>
        <a:lstStyle/>
        <a:p>
          <a:endParaRPr lang="zh-CN" altLang="en-US"/>
        </a:p>
      </dgm:t>
    </dgm:pt>
    <dgm:pt modelId="{488ECD06-025B-7D47-85A6-4556E7BA5A68}" type="sibTrans" cxnId="{52CE994F-59D2-0643-9348-2582A094C723}">
      <dgm:prSet/>
      <dgm:spPr/>
      <dgm:t>
        <a:bodyPr/>
        <a:lstStyle/>
        <a:p>
          <a:endParaRPr lang="zh-CN" altLang="en-US"/>
        </a:p>
      </dgm:t>
    </dgm:pt>
    <dgm:pt modelId="{22B4942E-9977-514C-B383-B2922867A633}">
      <dgm:prSet/>
      <dgm:spPr/>
      <dgm:t>
        <a:bodyPr/>
        <a:lstStyle/>
        <a:p>
          <a:r>
            <a:rPr lang="zh-CN" altLang="en-US" dirty="0"/>
            <a:t>珍珠构造</a:t>
          </a:r>
        </a:p>
      </dgm:t>
    </dgm:pt>
    <dgm:pt modelId="{3EF8B939-B0A4-9142-8D5F-52B9189207CF}" type="parTrans" cxnId="{6DF36C16-9D77-1243-B6A8-6B3A255069C8}">
      <dgm:prSet/>
      <dgm:spPr/>
      <dgm:t>
        <a:bodyPr/>
        <a:lstStyle/>
        <a:p>
          <a:endParaRPr lang="zh-CN" altLang="en-US"/>
        </a:p>
      </dgm:t>
    </dgm:pt>
    <dgm:pt modelId="{D4886A55-6049-9746-8A7E-30478BD966EE}" type="sibTrans" cxnId="{6DF36C16-9D77-1243-B6A8-6B3A255069C8}">
      <dgm:prSet/>
      <dgm:spPr/>
      <dgm:t>
        <a:bodyPr/>
        <a:lstStyle/>
        <a:p>
          <a:endParaRPr lang="zh-CN" altLang="en-US"/>
        </a:p>
      </dgm:t>
    </dgm:pt>
    <dgm:pt modelId="{CFDA6440-D245-4F40-8C27-42987FD828A7}">
      <dgm:prSet/>
      <dgm:spPr/>
      <dgm:t>
        <a:bodyPr/>
        <a:lstStyle/>
        <a:p>
          <a:r>
            <a:rPr lang="zh-CN" altLang="en-US" dirty="0"/>
            <a:t>枕纹构造</a:t>
          </a:r>
        </a:p>
      </dgm:t>
    </dgm:pt>
    <dgm:pt modelId="{AAC82CCF-8590-9149-9A92-EE243C51C9FD}" type="parTrans" cxnId="{77478E87-6C74-FE45-8E71-06D32B3DEB2A}">
      <dgm:prSet/>
      <dgm:spPr/>
      <dgm:t>
        <a:bodyPr/>
        <a:lstStyle/>
        <a:p>
          <a:endParaRPr lang="zh-CN" altLang="en-US"/>
        </a:p>
      </dgm:t>
    </dgm:pt>
    <dgm:pt modelId="{A12F2834-5D94-B442-80AA-D6F5C7C9F6D7}" type="sibTrans" cxnId="{77478E87-6C74-FE45-8E71-06D32B3DEB2A}">
      <dgm:prSet/>
      <dgm:spPr/>
      <dgm:t>
        <a:bodyPr/>
        <a:lstStyle/>
        <a:p>
          <a:endParaRPr lang="zh-CN" altLang="en-US"/>
        </a:p>
      </dgm:t>
    </dgm:pt>
    <dgm:pt modelId="{D017BD78-A7E5-D845-82D9-1D5168CA48C5}" type="pres">
      <dgm:prSet presAssocID="{74B31C14-7B44-8844-BC96-0F129AD68A89}" presName="linear" presStyleCnt="0">
        <dgm:presLayoutVars>
          <dgm:dir/>
          <dgm:animLvl val="lvl"/>
          <dgm:resizeHandles val="exact"/>
        </dgm:presLayoutVars>
      </dgm:prSet>
      <dgm:spPr/>
    </dgm:pt>
    <dgm:pt modelId="{35DDC721-2AAD-7A4B-A82E-D324EEB6BBDA}" type="pres">
      <dgm:prSet presAssocID="{8A3B1CA8-AEFA-B34A-AE16-E1DA13BB24BE}" presName="parentLin" presStyleCnt="0"/>
      <dgm:spPr/>
    </dgm:pt>
    <dgm:pt modelId="{4D64DE7F-B1AD-5348-BBBA-6E8EB2CF9760}" type="pres">
      <dgm:prSet presAssocID="{8A3B1CA8-AEFA-B34A-AE16-E1DA13BB24BE}" presName="parentLeftMargin" presStyleLbl="node1" presStyleIdx="0" presStyleCnt="7"/>
      <dgm:spPr/>
    </dgm:pt>
    <dgm:pt modelId="{D8BFCE65-F7C2-984D-9E60-F2C84B2B6374}" type="pres">
      <dgm:prSet presAssocID="{8A3B1CA8-AEFA-B34A-AE16-E1DA13BB24BE}" presName="parentText" presStyleLbl="node1" presStyleIdx="0" presStyleCnt="7">
        <dgm:presLayoutVars>
          <dgm:chMax val="0"/>
          <dgm:bulletEnabled val="1"/>
        </dgm:presLayoutVars>
      </dgm:prSet>
      <dgm:spPr/>
    </dgm:pt>
    <dgm:pt modelId="{A372251C-6F3D-5B49-BDA6-3D4282541EE0}" type="pres">
      <dgm:prSet presAssocID="{8A3B1CA8-AEFA-B34A-AE16-E1DA13BB24BE}" presName="negativeSpace" presStyleCnt="0"/>
      <dgm:spPr/>
    </dgm:pt>
    <dgm:pt modelId="{F7EA8BF5-C9B1-B14F-8427-995BD796267B}" type="pres">
      <dgm:prSet presAssocID="{8A3B1CA8-AEFA-B34A-AE16-E1DA13BB24BE}" presName="childText" presStyleLbl="conFgAcc1" presStyleIdx="0" presStyleCnt="7">
        <dgm:presLayoutVars>
          <dgm:bulletEnabled val="1"/>
        </dgm:presLayoutVars>
      </dgm:prSet>
      <dgm:spPr/>
    </dgm:pt>
    <dgm:pt modelId="{99FC9AA6-2884-A74F-A4CD-449D6A4694FF}" type="pres">
      <dgm:prSet presAssocID="{DC892991-48DE-A745-94A3-5EBDF1CC180A}" presName="spaceBetweenRectangles" presStyleCnt="0"/>
      <dgm:spPr/>
    </dgm:pt>
    <dgm:pt modelId="{6CB15CF7-E2BA-634B-9815-D995CF850B42}" type="pres">
      <dgm:prSet presAssocID="{B0D4CE3D-B492-5443-8E7A-85FBF9B3845C}" presName="parentLin" presStyleCnt="0"/>
      <dgm:spPr/>
    </dgm:pt>
    <dgm:pt modelId="{86506D7C-BF45-004F-AFB1-C5BAF2105166}" type="pres">
      <dgm:prSet presAssocID="{B0D4CE3D-B492-5443-8E7A-85FBF9B3845C}" presName="parentLeftMargin" presStyleLbl="node1" presStyleIdx="0" presStyleCnt="7"/>
      <dgm:spPr/>
    </dgm:pt>
    <dgm:pt modelId="{E8CA5645-5F1F-6D4D-948D-72210C6BC180}" type="pres">
      <dgm:prSet presAssocID="{B0D4CE3D-B492-5443-8E7A-85FBF9B3845C}" presName="parentText" presStyleLbl="node1" presStyleIdx="1" presStyleCnt="7">
        <dgm:presLayoutVars>
          <dgm:chMax val="0"/>
          <dgm:bulletEnabled val="1"/>
        </dgm:presLayoutVars>
      </dgm:prSet>
      <dgm:spPr/>
    </dgm:pt>
    <dgm:pt modelId="{A115485A-F967-294E-9CD4-60BCDDED5C37}" type="pres">
      <dgm:prSet presAssocID="{B0D4CE3D-B492-5443-8E7A-85FBF9B3845C}" presName="negativeSpace" presStyleCnt="0"/>
      <dgm:spPr/>
    </dgm:pt>
    <dgm:pt modelId="{6B262B2F-2605-AC4C-8A13-8D27C2A2F736}" type="pres">
      <dgm:prSet presAssocID="{B0D4CE3D-B492-5443-8E7A-85FBF9B3845C}" presName="childText" presStyleLbl="conFgAcc1" presStyleIdx="1" presStyleCnt="7">
        <dgm:presLayoutVars>
          <dgm:bulletEnabled val="1"/>
        </dgm:presLayoutVars>
      </dgm:prSet>
      <dgm:spPr/>
    </dgm:pt>
    <dgm:pt modelId="{565B5A75-C7EC-084A-A8EC-F9D1EA7B2FDF}" type="pres">
      <dgm:prSet presAssocID="{67C8158C-8ABA-9A46-A9E2-612D114A8FA7}" presName="spaceBetweenRectangles" presStyleCnt="0"/>
      <dgm:spPr/>
    </dgm:pt>
    <dgm:pt modelId="{EB657AA4-1996-6F48-B3E8-03F1E58BB475}" type="pres">
      <dgm:prSet presAssocID="{6DAFA141-7FBF-1946-A02C-7BC9AF8F6BB5}" presName="parentLin" presStyleCnt="0"/>
      <dgm:spPr/>
    </dgm:pt>
    <dgm:pt modelId="{ADBC2FE4-5A2C-B543-8082-82B329507E09}" type="pres">
      <dgm:prSet presAssocID="{6DAFA141-7FBF-1946-A02C-7BC9AF8F6BB5}" presName="parentLeftMargin" presStyleLbl="node1" presStyleIdx="1" presStyleCnt="7"/>
      <dgm:spPr/>
    </dgm:pt>
    <dgm:pt modelId="{EB6539E5-6F88-1847-855B-B34659D18CBB}" type="pres">
      <dgm:prSet presAssocID="{6DAFA141-7FBF-1946-A02C-7BC9AF8F6BB5}" presName="parentText" presStyleLbl="node1" presStyleIdx="2" presStyleCnt="7">
        <dgm:presLayoutVars>
          <dgm:chMax val="0"/>
          <dgm:bulletEnabled val="1"/>
        </dgm:presLayoutVars>
      </dgm:prSet>
      <dgm:spPr/>
    </dgm:pt>
    <dgm:pt modelId="{43BFC654-ADB0-4742-83C0-3CB9F384C530}" type="pres">
      <dgm:prSet presAssocID="{6DAFA141-7FBF-1946-A02C-7BC9AF8F6BB5}" presName="negativeSpace" presStyleCnt="0"/>
      <dgm:spPr/>
    </dgm:pt>
    <dgm:pt modelId="{4D3C9241-03C7-734B-B551-BCBDFAA9E413}" type="pres">
      <dgm:prSet presAssocID="{6DAFA141-7FBF-1946-A02C-7BC9AF8F6BB5}" presName="childText" presStyleLbl="conFgAcc1" presStyleIdx="2" presStyleCnt="7">
        <dgm:presLayoutVars>
          <dgm:bulletEnabled val="1"/>
        </dgm:presLayoutVars>
      </dgm:prSet>
      <dgm:spPr/>
    </dgm:pt>
    <dgm:pt modelId="{94D0B4BC-9AEE-2E4E-95B4-607177690401}" type="pres">
      <dgm:prSet presAssocID="{D1F0362A-B7AF-7840-B6D0-A2F4ED65F8B0}" presName="spaceBetweenRectangles" presStyleCnt="0"/>
      <dgm:spPr/>
    </dgm:pt>
    <dgm:pt modelId="{F44D62DA-407F-9341-922F-DFE0F8024039}" type="pres">
      <dgm:prSet presAssocID="{68A88205-80DB-164D-B5C0-E380DF859ACB}" presName="parentLin" presStyleCnt="0"/>
      <dgm:spPr/>
    </dgm:pt>
    <dgm:pt modelId="{8259D771-C462-0742-8647-7951AF755951}" type="pres">
      <dgm:prSet presAssocID="{68A88205-80DB-164D-B5C0-E380DF859ACB}" presName="parentLeftMargin" presStyleLbl="node1" presStyleIdx="2" presStyleCnt="7"/>
      <dgm:spPr/>
    </dgm:pt>
    <dgm:pt modelId="{19DCA02F-25C2-B346-BADE-904CF0E74AE8}" type="pres">
      <dgm:prSet presAssocID="{68A88205-80DB-164D-B5C0-E380DF859ACB}" presName="parentText" presStyleLbl="node1" presStyleIdx="3" presStyleCnt="7">
        <dgm:presLayoutVars>
          <dgm:chMax val="0"/>
          <dgm:bulletEnabled val="1"/>
        </dgm:presLayoutVars>
      </dgm:prSet>
      <dgm:spPr/>
    </dgm:pt>
    <dgm:pt modelId="{2A2A53FA-FA89-AD40-ACCF-4DF4700DDF32}" type="pres">
      <dgm:prSet presAssocID="{68A88205-80DB-164D-B5C0-E380DF859ACB}" presName="negativeSpace" presStyleCnt="0"/>
      <dgm:spPr/>
    </dgm:pt>
    <dgm:pt modelId="{9BC8FA46-64C6-1C4B-B7D0-D08C5F19FF7A}" type="pres">
      <dgm:prSet presAssocID="{68A88205-80DB-164D-B5C0-E380DF859ACB}" presName="childText" presStyleLbl="conFgAcc1" presStyleIdx="3" presStyleCnt="7">
        <dgm:presLayoutVars>
          <dgm:bulletEnabled val="1"/>
        </dgm:presLayoutVars>
      </dgm:prSet>
      <dgm:spPr/>
    </dgm:pt>
    <dgm:pt modelId="{796B38BA-56E4-C94D-9FE9-B9402A4B4E54}" type="pres">
      <dgm:prSet presAssocID="{BBED2E74-7B1B-404F-A0B6-FA760E8E1384}" presName="spaceBetweenRectangles" presStyleCnt="0"/>
      <dgm:spPr/>
    </dgm:pt>
    <dgm:pt modelId="{45FD7EA6-DC7C-E84C-82B6-D65493776780}" type="pres">
      <dgm:prSet presAssocID="{2C43DC2A-5FD3-D549-9910-E12AA29A5A5C}" presName="parentLin" presStyleCnt="0"/>
      <dgm:spPr/>
    </dgm:pt>
    <dgm:pt modelId="{F3169AB5-6973-7B48-BFFC-8EA67BCB400F}" type="pres">
      <dgm:prSet presAssocID="{2C43DC2A-5FD3-D549-9910-E12AA29A5A5C}" presName="parentLeftMargin" presStyleLbl="node1" presStyleIdx="3" presStyleCnt="7"/>
      <dgm:spPr/>
    </dgm:pt>
    <dgm:pt modelId="{8316C252-FFA4-F344-9828-40006709350A}" type="pres">
      <dgm:prSet presAssocID="{2C43DC2A-5FD3-D549-9910-E12AA29A5A5C}" presName="parentText" presStyleLbl="node1" presStyleIdx="4" presStyleCnt="7">
        <dgm:presLayoutVars>
          <dgm:chMax val="0"/>
          <dgm:bulletEnabled val="1"/>
        </dgm:presLayoutVars>
      </dgm:prSet>
      <dgm:spPr/>
    </dgm:pt>
    <dgm:pt modelId="{CC2E234F-F1E3-624B-A380-7F0603EC47E6}" type="pres">
      <dgm:prSet presAssocID="{2C43DC2A-5FD3-D549-9910-E12AA29A5A5C}" presName="negativeSpace" presStyleCnt="0"/>
      <dgm:spPr/>
    </dgm:pt>
    <dgm:pt modelId="{BA657F41-3B9C-094D-BDDC-5E7AEBCBCF0D}" type="pres">
      <dgm:prSet presAssocID="{2C43DC2A-5FD3-D549-9910-E12AA29A5A5C}" presName="childText" presStyleLbl="conFgAcc1" presStyleIdx="4" presStyleCnt="7">
        <dgm:presLayoutVars>
          <dgm:bulletEnabled val="1"/>
        </dgm:presLayoutVars>
      </dgm:prSet>
      <dgm:spPr/>
    </dgm:pt>
    <dgm:pt modelId="{D5F1621F-DD4E-D94A-9E45-4FA8D2126BF9}" type="pres">
      <dgm:prSet presAssocID="{488ECD06-025B-7D47-85A6-4556E7BA5A68}" presName="spaceBetweenRectangles" presStyleCnt="0"/>
      <dgm:spPr/>
    </dgm:pt>
    <dgm:pt modelId="{02E78CD6-0F3F-8741-94C9-2F22D38A6095}" type="pres">
      <dgm:prSet presAssocID="{22B4942E-9977-514C-B383-B2922867A633}" presName="parentLin" presStyleCnt="0"/>
      <dgm:spPr/>
    </dgm:pt>
    <dgm:pt modelId="{257D504E-899D-F540-9B0F-12737C5FC895}" type="pres">
      <dgm:prSet presAssocID="{22B4942E-9977-514C-B383-B2922867A633}" presName="parentLeftMargin" presStyleLbl="node1" presStyleIdx="4" presStyleCnt="7"/>
      <dgm:spPr/>
    </dgm:pt>
    <dgm:pt modelId="{2D287994-9B25-2A4E-811E-A109F48230F3}" type="pres">
      <dgm:prSet presAssocID="{22B4942E-9977-514C-B383-B2922867A633}" presName="parentText" presStyleLbl="node1" presStyleIdx="5" presStyleCnt="7">
        <dgm:presLayoutVars>
          <dgm:chMax val="0"/>
          <dgm:bulletEnabled val="1"/>
        </dgm:presLayoutVars>
      </dgm:prSet>
      <dgm:spPr/>
    </dgm:pt>
    <dgm:pt modelId="{5249921F-81B4-7E4D-8C0D-822F6F0CC2D4}" type="pres">
      <dgm:prSet presAssocID="{22B4942E-9977-514C-B383-B2922867A633}" presName="negativeSpace" presStyleCnt="0"/>
      <dgm:spPr/>
    </dgm:pt>
    <dgm:pt modelId="{45647659-BC00-7E4B-94A9-175DF062468D}" type="pres">
      <dgm:prSet presAssocID="{22B4942E-9977-514C-B383-B2922867A633}" presName="childText" presStyleLbl="conFgAcc1" presStyleIdx="5" presStyleCnt="7">
        <dgm:presLayoutVars>
          <dgm:bulletEnabled val="1"/>
        </dgm:presLayoutVars>
      </dgm:prSet>
      <dgm:spPr/>
    </dgm:pt>
    <dgm:pt modelId="{502F5866-B0B4-AB41-B62E-432F3160D3C2}" type="pres">
      <dgm:prSet presAssocID="{D4886A55-6049-9746-8A7E-30478BD966EE}" presName="spaceBetweenRectangles" presStyleCnt="0"/>
      <dgm:spPr/>
    </dgm:pt>
    <dgm:pt modelId="{AA066291-6B5C-D649-88F2-48D8F31C2879}" type="pres">
      <dgm:prSet presAssocID="{CFDA6440-D245-4F40-8C27-42987FD828A7}" presName="parentLin" presStyleCnt="0"/>
      <dgm:spPr/>
    </dgm:pt>
    <dgm:pt modelId="{49ED2209-D5BD-F340-82E1-2E0FEC661B27}" type="pres">
      <dgm:prSet presAssocID="{CFDA6440-D245-4F40-8C27-42987FD828A7}" presName="parentLeftMargin" presStyleLbl="node1" presStyleIdx="5" presStyleCnt="7"/>
      <dgm:spPr/>
    </dgm:pt>
    <dgm:pt modelId="{A7945E41-D510-1447-81FC-898DD3DB0A66}" type="pres">
      <dgm:prSet presAssocID="{CFDA6440-D245-4F40-8C27-42987FD828A7}" presName="parentText" presStyleLbl="node1" presStyleIdx="6" presStyleCnt="7">
        <dgm:presLayoutVars>
          <dgm:chMax val="0"/>
          <dgm:bulletEnabled val="1"/>
        </dgm:presLayoutVars>
      </dgm:prSet>
      <dgm:spPr/>
    </dgm:pt>
    <dgm:pt modelId="{04F8DAA0-BFFF-5044-BFB0-0ECDA592B964}" type="pres">
      <dgm:prSet presAssocID="{CFDA6440-D245-4F40-8C27-42987FD828A7}" presName="negativeSpace" presStyleCnt="0"/>
      <dgm:spPr/>
    </dgm:pt>
    <dgm:pt modelId="{EE4598BB-66CA-C945-BC4B-1D5703549392}" type="pres">
      <dgm:prSet presAssocID="{CFDA6440-D245-4F40-8C27-42987FD828A7}" presName="childText" presStyleLbl="conFgAcc1" presStyleIdx="6" presStyleCnt="7">
        <dgm:presLayoutVars>
          <dgm:bulletEnabled val="1"/>
        </dgm:presLayoutVars>
      </dgm:prSet>
      <dgm:spPr/>
    </dgm:pt>
  </dgm:ptLst>
  <dgm:cxnLst>
    <dgm:cxn modelId="{2FAD4801-8584-7E4D-9B79-A94B9773E411}" srcId="{74B31C14-7B44-8844-BC96-0F129AD68A89}" destId="{B0D4CE3D-B492-5443-8E7A-85FBF9B3845C}" srcOrd="1" destOrd="0" parTransId="{6623B91D-90D4-C140-B0FF-2820435463B9}" sibTransId="{67C8158C-8ABA-9A46-A9E2-612D114A8FA7}"/>
    <dgm:cxn modelId="{6DF36C16-9D77-1243-B6A8-6B3A255069C8}" srcId="{74B31C14-7B44-8844-BC96-0F129AD68A89}" destId="{22B4942E-9977-514C-B383-B2922867A633}" srcOrd="5" destOrd="0" parTransId="{3EF8B939-B0A4-9142-8D5F-52B9189207CF}" sibTransId="{D4886A55-6049-9746-8A7E-30478BD966EE}"/>
    <dgm:cxn modelId="{741E2224-7FEF-0E48-B479-00C60F1A4F78}" type="presOf" srcId="{CFDA6440-D245-4F40-8C27-42987FD828A7}" destId="{A7945E41-D510-1447-81FC-898DD3DB0A66}" srcOrd="1" destOrd="0" presId="urn:microsoft.com/office/officeart/2005/8/layout/list1#61"/>
    <dgm:cxn modelId="{FE342A30-7A9D-524D-B6CF-21011EAB72F5}" type="presOf" srcId="{6DAFA141-7FBF-1946-A02C-7BC9AF8F6BB5}" destId="{ADBC2FE4-5A2C-B543-8082-82B329507E09}" srcOrd="0" destOrd="0" presId="urn:microsoft.com/office/officeart/2005/8/layout/list1#61"/>
    <dgm:cxn modelId="{C0E81746-8405-C24D-8F70-840B801149AE}" srcId="{74B31C14-7B44-8844-BC96-0F129AD68A89}" destId="{68A88205-80DB-164D-B5C0-E380DF859ACB}" srcOrd="3" destOrd="0" parTransId="{EA76392D-1D96-9C49-940C-55EACA5FDF4D}" sibTransId="{BBED2E74-7B1B-404F-A0B6-FA760E8E1384}"/>
    <dgm:cxn modelId="{ECB02C46-DF0E-7148-BBA4-D62781D629BD}" type="presOf" srcId="{6DAFA141-7FBF-1946-A02C-7BC9AF8F6BB5}" destId="{EB6539E5-6F88-1847-855B-B34659D18CBB}" srcOrd="1" destOrd="0" presId="urn:microsoft.com/office/officeart/2005/8/layout/list1#61"/>
    <dgm:cxn modelId="{52CE994F-59D2-0643-9348-2582A094C723}" srcId="{74B31C14-7B44-8844-BC96-0F129AD68A89}" destId="{2C43DC2A-5FD3-D549-9910-E12AA29A5A5C}" srcOrd="4" destOrd="0" parTransId="{671EDBB7-B7EA-5245-A563-B957250E5C6D}" sibTransId="{488ECD06-025B-7D47-85A6-4556E7BA5A68}"/>
    <dgm:cxn modelId="{2145705B-B7A9-2C4B-AAE5-91AD67E556C5}" type="presOf" srcId="{2C43DC2A-5FD3-D549-9910-E12AA29A5A5C}" destId="{8316C252-FFA4-F344-9828-40006709350A}" srcOrd="1" destOrd="0" presId="urn:microsoft.com/office/officeart/2005/8/layout/list1#61"/>
    <dgm:cxn modelId="{66695263-C4C3-1643-9B0A-3DCCCF5B55B6}" type="presOf" srcId="{74B31C14-7B44-8844-BC96-0F129AD68A89}" destId="{D017BD78-A7E5-D845-82D9-1D5168CA48C5}" srcOrd="0" destOrd="0" presId="urn:microsoft.com/office/officeart/2005/8/layout/list1#61"/>
    <dgm:cxn modelId="{06D2D17A-D900-E64F-88D5-3AACD9DFEBE4}" type="presOf" srcId="{22B4942E-9977-514C-B383-B2922867A633}" destId="{2D287994-9B25-2A4E-811E-A109F48230F3}" srcOrd="1" destOrd="0" presId="urn:microsoft.com/office/officeart/2005/8/layout/list1#61"/>
    <dgm:cxn modelId="{77478E87-6C74-FE45-8E71-06D32B3DEB2A}" srcId="{74B31C14-7B44-8844-BC96-0F129AD68A89}" destId="{CFDA6440-D245-4F40-8C27-42987FD828A7}" srcOrd="6" destOrd="0" parTransId="{AAC82CCF-8590-9149-9A92-EE243C51C9FD}" sibTransId="{A12F2834-5D94-B442-80AA-D6F5C7C9F6D7}"/>
    <dgm:cxn modelId="{586FC69B-30EA-A548-B34B-E578925EE3AA}" type="presOf" srcId="{2C43DC2A-5FD3-D549-9910-E12AA29A5A5C}" destId="{F3169AB5-6973-7B48-BFFC-8EA67BCB400F}" srcOrd="0" destOrd="0" presId="urn:microsoft.com/office/officeart/2005/8/layout/list1#61"/>
    <dgm:cxn modelId="{488B6FAA-AFFE-3F45-B4C1-954BDB042490}" type="presOf" srcId="{68A88205-80DB-164D-B5C0-E380DF859ACB}" destId="{19DCA02F-25C2-B346-BADE-904CF0E74AE8}" srcOrd="1" destOrd="0" presId="urn:microsoft.com/office/officeart/2005/8/layout/list1#61"/>
    <dgm:cxn modelId="{E957E7B1-ECD6-1A41-9F40-A7E974016F11}" type="presOf" srcId="{8A3B1CA8-AEFA-B34A-AE16-E1DA13BB24BE}" destId="{4D64DE7F-B1AD-5348-BBBA-6E8EB2CF9760}" srcOrd="0" destOrd="0" presId="urn:microsoft.com/office/officeart/2005/8/layout/list1#61"/>
    <dgm:cxn modelId="{A8C7B8BD-0E61-7F43-B039-8D9764EB418B}" srcId="{74B31C14-7B44-8844-BC96-0F129AD68A89}" destId="{6DAFA141-7FBF-1946-A02C-7BC9AF8F6BB5}" srcOrd="2" destOrd="0" parTransId="{B4E98F4A-6E41-C742-ACB1-1AD549C65EBD}" sibTransId="{D1F0362A-B7AF-7840-B6D0-A2F4ED65F8B0}"/>
    <dgm:cxn modelId="{B1CECDC1-55FD-6F49-8ED6-B287E2E674C2}" type="presOf" srcId="{B0D4CE3D-B492-5443-8E7A-85FBF9B3845C}" destId="{86506D7C-BF45-004F-AFB1-C5BAF2105166}" srcOrd="0" destOrd="0" presId="urn:microsoft.com/office/officeart/2005/8/layout/list1#61"/>
    <dgm:cxn modelId="{0BE8CFC6-E241-ED40-9471-B2691CAEDC77}" type="presOf" srcId="{8A3B1CA8-AEFA-B34A-AE16-E1DA13BB24BE}" destId="{D8BFCE65-F7C2-984D-9E60-F2C84B2B6374}" srcOrd="1" destOrd="0" presId="urn:microsoft.com/office/officeart/2005/8/layout/list1#61"/>
    <dgm:cxn modelId="{B4CD11D7-AB79-4643-B110-89A412EDD0D0}" srcId="{74B31C14-7B44-8844-BC96-0F129AD68A89}" destId="{8A3B1CA8-AEFA-B34A-AE16-E1DA13BB24BE}" srcOrd="0" destOrd="0" parTransId="{334F2FB8-0C76-0749-B751-8540671F30AC}" sibTransId="{DC892991-48DE-A745-94A3-5EBDF1CC180A}"/>
    <dgm:cxn modelId="{02B797D8-65D4-6441-B843-A89480AB83E2}" type="presOf" srcId="{22B4942E-9977-514C-B383-B2922867A633}" destId="{257D504E-899D-F540-9B0F-12737C5FC895}" srcOrd="0" destOrd="0" presId="urn:microsoft.com/office/officeart/2005/8/layout/list1#61"/>
    <dgm:cxn modelId="{B6062EDD-F032-3943-A862-B701D7946CBD}" type="presOf" srcId="{68A88205-80DB-164D-B5C0-E380DF859ACB}" destId="{8259D771-C462-0742-8647-7951AF755951}" srcOrd="0" destOrd="0" presId="urn:microsoft.com/office/officeart/2005/8/layout/list1#61"/>
    <dgm:cxn modelId="{1BC784DD-1C7A-304D-8F51-CCA40A92420A}" type="presOf" srcId="{CFDA6440-D245-4F40-8C27-42987FD828A7}" destId="{49ED2209-D5BD-F340-82E1-2E0FEC661B27}" srcOrd="0" destOrd="0" presId="urn:microsoft.com/office/officeart/2005/8/layout/list1#61"/>
    <dgm:cxn modelId="{6AB815E7-CC8A-1F4A-8459-C6F41BB53294}" type="presOf" srcId="{B0D4CE3D-B492-5443-8E7A-85FBF9B3845C}" destId="{E8CA5645-5F1F-6D4D-948D-72210C6BC180}" srcOrd="1" destOrd="0" presId="urn:microsoft.com/office/officeart/2005/8/layout/list1#61"/>
    <dgm:cxn modelId="{75FB40FD-0B88-054C-A219-7DB3EB8B72B0}" type="presParOf" srcId="{D017BD78-A7E5-D845-82D9-1D5168CA48C5}" destId="{35DDC721-2AAD-7A4B-A82E-D324EEB6BBDA}" srcOrd="0" destOrd="0" presId="urn:microsoft.com/office/officeart/2005/8/layout/list1#61"/>
    <dgm:cxn modelId="{DF5880F9-9CD5-DA4B-8ED2-B1F902492EEB}" type="presParOf" srcId="{35DDC721-2AAD-7A4B-A82E-D324EEB6BBDA}" destId="{4D64DE7F-B1AD-5348-BBBA-6E8EB2CF9760}" srcOrd="0" destOrd="0" presId="urn:microsoft.com/office/officeart/2005/8/layout/list1#61"/>
    <dgm:cxn modelId="{2DC8693F-D775-DA43-A17C-D28F18A40AF7}" type="presParOf" srcId="{35DDC721-2AAD-7A4B-A82E-D324EEB6BBDA}" destId="{D8BFCE65-F7C2-984D-9E60-F2C84B2B6374}" srcOrd="1" destOrd="0" presId="urn:microsoft.com/office/officeart/2005/8/layout/list1#61"/>
    <dgm:cxn modelId="{3A9C2606-ADF7-064D-919A-14CCBC3DE34D}" type="presParOf" srcId="{D017BD78-A7E5-D845-82D9-1D5168CA48C5}" destId="{A372251C-6F3D-5B49-BDA6-3D4282541EE0}" srcOrd="1" destOrd="0" presId="urn:microsoft.com/office/officeart/2005/8/layout/list1#61"/>
    <dgm:cxn modelId="{F7BE7A06-823D-A143-A2EA-4804AA78BEAC}" type="presParOf" srcId="{D017BD78-A7E5-D845-82D9-1D5168CA48C5}" destId="{F7EA8BF5-C9B1-B14F-8427-995BD796267B}" srcOrd="2" destOrd="0" presId="urn:microsoft.com/office/officeart/2005/8/layout/list1#61"/>
    <dgm:cxn modelId="{2DFAC649-D0AE-B94C-A289-9881822D187B}" type="presParOf" srcId="{D017BD78-A7E5-D845-82D9-1D5168CA48C5}" destId="{99FC9AA6-2884-A74F-A4CD-449D6A4694FF}" srcOrd="3" destOrd="0" presId="urn:microsoft.com/office/officeart/2005/8/layout/list1#61"/>
    <dgm:cxn modelId="{C6BBA06D-7545-1640-A51E-21F8CF2EA72B}" type="presParOf" srcId="{D017BD78-A7E5-D845-82D9-1D5168CA48C5}" destId="{6CB15CF7-E2BA-634B-9815-D995CF850B42}" srcOrd="4" destOrd="0" presId="urn:microsoft.com/office/officeart/2005/8/layout/list1#61"/>
    <dgm:cxn modelId="{FCD08449-FE64-684B-BF7F-2B76318D87DA}" type="presParOf" srcId="{6CB15CF7-E2BA-634B-9815-D995CF850B42}" destId="{86506D7C-BF45-004F-AFB1-C5BAF2105166}" srcOrd="0" destOrd="0" presId="urn:microsoft.com/office/officeart/2005/8/layout/list1#61"/>
    <dgm:cxn modelId="{2E253BC5-A317-8543-8E4D-55C22C3B15C4}" type="presParOf" srcId="{6CB15CF7-E2BA-634B-9815-D995CF850B42}" destId="{E8CA5645-5F1F-6D4D-948D-72210C6BC180}" srcOrd="1" destOrd="0" presId="urn:microsoft.com/office/officeart/2005/8/layout/list1#61"/>
    <dgm:cxn modelId="{5676436B-0C10-CC4D-B249-E1A23714BABE}" type="presParOf" srcId="{D017BD78-A7E5-D845-82D9-1D5168CA48C5}" destId="{A115485A-F967-294E-9CD4-60BCDDED5C37}" srcOrd="5" destOrd="0" presId="urn:microsoft.com/office/officeart/2005/8/layout/list1#61"/>
    <dgm:cxn modelId="{A79363F2-40FA-764D-A69C-DA5CE7D88E9D}" type="presParOf" srcId="{D017BD78-A7E5-D845-82D9-1D5168CA48C5}" destId="{6B262B2F-2605-AC4C-8A13-8D27C2A2F736}" srcOrd="6" destOrd="0" presId="urn:microsoft.com/office/officeart/2005/8/layout/list1#61"/>
    <dgm:cxn modelId="{230B8EE1-FE9E-6845-857A-6B25617C52C7}" type="presParOf" srcId="{D017BD78-A7E5-D845-82D9-1D5168CA48C5}" destId="{565B5A75-C7EC-084A-A8EC-F9D1EA7B2FDF}" srcOrd="7" destOrd="0" presId="urn:microsoft.com/office/officeart/2005/8/layout/list1#61"/>
    <dgm:cxn modelId="{7CD5A601-BB0E-914E-B966-CBB5C300786A}" type="presParOf" srcId="{D017BD78-A7E5-D845-82D9-1D5168CA48C5}" destId="{EB657AA4-1996-6F48-B3E8-03F1E58BB475}" srcOrd="8" destOrd="0" presId="urn:microsoft.com/office/officeart/2005/8/layout/list1#61"/>
    <dgm:cxn modelId="{2A8EEC5D-4930-CF4D-923A-00F17A6E2F65}" type="presParOf" srcId="{EB657AA4-1996-6F48-B3E8-03F1E58BB475}" destId="{ADBC2FE4-5A2C-B543-8082-82B329507E09}" srcOrd="0" destOrd="0" presId="urn:microsoft.com/office/officeart/2005/8/layout/list1#61"/>
    <dgm:cxn modelId="{869D41F3-BE7D-1040-B2B3-4FCCBFB653EA}" type="presParOf" srcId="{EB657AA4-1996-6F48-B3E8-03F1E58BB475}" destId="{EB6539E5-6F88-1847-855B-B34659D18CBB}" srcOrd="1" destOrd="0" presId="urn:microsoft.com/office/officeart/2005/8/layout/list1#61"/>
    <dgm:cxn modelId="{1BD4130C-000D-DB4B-87AB-7023E3DDC355}" type="presParOf" srcId="{D017BD78-A7E5-D845-82D9-1D5168CA48C5}" destId="{43BFC654-ADB0-4742-83C0-3CB9F384C530}" srcOrd="9" destOrd="0" presId="urn:microsoft.com/office/officeart/2005/8/layout/list1#61"/>
    <dgm:cxn modelId="{A2F78B76-BA64-4942-BB7C-29E4720DBE82}" type="presParOf" srcId="{D017BD78-A7E5-D845-82D9-1D5168CA48C5}" destId="{4D3C9241-03C7-734B-B551-BCBDFAA9E413}" srcOrd="10" destOrd="0" presId="urn:microsoft.com/office/officeart/2005/8/layout/list1#61"/>
    <dgm:cxn modelId="{C76C0C98-623C-A149-A10B-6E6F25DD30FF}" type="presParOf" srcId="{D017BD78-A7E5-D845-82D9-1D5168CA48C5}" destId="{94D0B4BC-9AEE-2E4E-95B4-607177690401}" srcOrd="11" destOrd="0" presId="urn:microsoft.com/office/officeart/2005/8/layout/list1#61"/>
    <dgm:cxn modelId="{CEFCCD4C-D59F-F948-8B00-7B24ADFD0E98}" type="presParOf" srcId="{D017BD78-A7E5-D845-82D9-1D5168CA48C5}" destId="{F44D62DA-407F-9341-922F-DFE0F8024039}" srcOrd="12" destOrd="0" presId="urn:microsoft.com/office/officeart/2005/8/layout/list1#61"/>
    <dgm:cxn modelId="{7173659E-C51F-7C40-85AF-27042DB07A9F}" type="presParOf" srcId="{F44D62DA-407F-9341-922F-DFE0F8024039}" destId="{8259D771-C462-0742-8647-7951AF755951}" srcOrd="0" destOrd="0" presId="urn:microsoft.com/office/officeart/2005/8/layout/list1#61"/>
    <dgm:cxn modelId="{1A0CE4C1-A7DB-FA45-ACB5-27AB18C16C63}" type="presParOf" srcId="{F44D62DA-407F-9341-922F-DFE0F8024039}" destId="{19DCA02F-25C2-B346-BADE-904CF0E74AE8}" srcOrd="1" destOrd="0" presId="urn:microsoft.com/office/officeart/2005/8/layout/list1#61"/>
    <dgm:cxn modelId="{6196D881-0EB3-3B46-9E50-62877A68409C}" type="presParOf" srcId="{D017BD78-A7E5-D845-82D9-1D5168CA48C5}" destId="{2A2A53FA-FA89-AD40-ACCF-4DF4700DDF32}" srcOrd="13" destOrd="0" presId="urn:microsoft.com/office/officeart/2005/8/layout/list1#61"/>
    <dgm:cxn modelId="{F9D26116-C63A-1148-843C-E56CDEE11CF1}" type="presParOf" srcId="{D017BD78-A7E5-D845-82D9-1D5168CA48C5}" destId="{9BC8FA46-64C6-1C4B-B7D0-D08C5F19FF7A}" srcOrd="14" destOrd="0" presId="urn:microsoft.com/office/officeart/2005/8/layout/list1#61"/>
    <dgm:cxn modelId="{F14EFE94-3D87-C145-A0A1-E9C9323DD304}" type="presParOf" srcId="{D017BD78-A7E5-D845-82D9-1D5168CA48C5}" destId="{796B38BA-56E4-C94D-9FE9-B9402A4B4E54}" srcOrd="15" destOrd="0" presId="urn:microsoft.com/office/officeart/2005/8/layout/list1#61"/>
    <dgm:cxn modelId="{461549E5-2155-3E4C-A495-31722E436560}" type="presParOf" srcId="{D017BD78-A7E5-D845-82D9-1D5168CA48C5}" destId="{45FD7EA6-DC7C-E84C-82B6-D65493776780}" srcOrd="16" destOrd="0" presId="urn:microsoft.com/office/officeart/2005/8/layout/list1#61"/>
    <dgm:cxn modelId="{9FFD9BA7-AF05-2348-A961-7AD29232A64D}" type="presParOf" srcId="{45FD7EA6-DC7C-E84C-82B6-D65493776780}" destId="{F3169AB5-6973-7B48-BFFC-8EA67BCB400F}" srcOrd="0" destOrd="0" presId="urn:microsoft.com/office/officeart/2005/8/layout/list1#61"/>
    <dgm:cxn modelId="{E6B7E76A-94ED-1648-89F7-8C9005EA0CD4}" type="presParOf" srcId="{45FD7EA6-DC7C-E84C-82B6-D65493776780}" destId="{8316C252-FFA4-F344-9828-40006709350A}" srcOrd="1" destOrd="0" presId="urn:microsoft.com/office/officeart/2005/8/layout/list1#61"/>
    <dgm:cxn modelId="{ABA75357-D74A-B041-A99E-CBE9495226E2}" type="presParOf" srcId="{D017BD78-A7E5-D845-82D9-1D5168CA48C5}" destId="{CC2E234F-F1E3-624B-A380-7F0603EC47E6}" srcOrd="17" destOrd="0" presId="urn:microsoft.com/office/officeart/2005/8/layout/list1#61"/>
    <dgm:cxn modelId="{679705EF-7252-444E-BF22-21BA0D7BA4D2}" type="presParOf" srcId="{D017BD78-A7E5-D845-82D9-1D5168CA48C5}" destId="{BA657F41-3B9C-094D-BDDC-5E7AEBCBCF0D}" srcOrd="18" destOrd="0" presId="urn:microsoft.com/office/officeart/2005/8/layout/list1#61"/>
    <dgm:cxn modelId="{FE799C73-3D27-2A47-8B02-BAC712158B9B}" type="presParOf" srcId="{D017BD78-A7E5-D845-82D9-1D5168CA48C5}" destId="{D5F1621F-DD4E-D94A-9E45-4FA8D2126BF9}" srcOrd="19" destOrd="0" presId="urn:microsoft.com/office/officeart/2005/8/layout/list1#61"/>
    <dgm:cxn modelId="{4F14F21E-CCC0-A747-8ED1-0C22D144CD62}" type="presParOf" srcId="{D017BD78-A7E5-D845-82D9-1D5168CA48C5}" destId="{02E78CD6-0F3F-8741-94C9-2F22D38A6095}" srcOrd="20" destOrd="0" presId="urn:microsoft.com/office/officeart/2005/8/layout/list1#61"/>
    <dgm:cxn modelId="{3B47C8AC-7C0C-6047-800F-80F69F78FAA0}" type="presParOf" srcId="{02E78CD6-0F3F-8741-94C9-2F22D38A6095}" destId="{257D504E-899D-F540-9B0F-12737C5FC895}" srcOrd="0" destOrd="0" presId="urn:microsoft.com/office/officeart/2005/8/layout/list1#61"/>
    <dgm:cxn modelId="{C6A21F0A-6806-B543-BD0F-3B6D2F917764}" type="presParOf" srcId="{02E78CD6-0F3F-8741-94C9-2F22D38A6095}" destId="{2D287994-9B25-2A4E-811E-A109F48230F3}" srcOrd="1" destOrd="0" presId="urn:microsoft.com/office/officeart/2005/8/layout/list1#61"/>
    <dgm:cxn modelId="{A20B45B2-1356-564E-BE45-026679BC8311}" type="presParOf" srcId="{D017BD78-A7E5-D845-82D9-1D5168CA48C5}" destId="{5249921F-81B4-7E4D-8C0D-822F6F0CC2D4}" srcOrd="21" destOrd="0" presId="urn:microsoft.com/office/officeart/2005/8/layout/list1#61"/>
    <dgm:cxn modelId="{9D372B49-7625-1E40-8ED7-11A2E49E0A1B}" type="presParOf" srcId="{D017BD78-A7E5-D845-82D9-1D5168CA48C5}" destId="{45647659-BC00-7E4B-94A9-175DF062468D}" srcOrd="22" destOrd="0" presId="urn:microsoft.com/office/officeart/2005/8/layout/list1#61"/>
    <dgm:cxn modelId="{DCAE09C3-4E3C-9A42-B5ED-E82A76ECEFB9}" type="presParOf" srcId="{D017BD78-A7E5-D845-82D9-1D5168CA48C5}" destId="{502F5866-B0B4-AB41-B62E-432F3160D3C2}" srcOrd="23" destOrd="0" presId="urn:microsoft.com/office/officeart/2005/8/layout/list1#61"/>
    <dgm:cxn modelId="{C84C32C4-56CD-DA4F-AE8A-4BDCB011BD81}" type="presParOf" srcId="{D017BD78-A7E5-D845-82D9-1D5168CA48C5}" destId="{AA066291-6B5C-D649-88F2-48D8F31C2879}" srcOrd="24" destOrd="0" presId="urn:microsoft.com/office/officeart/2005/8/layout/list1#61"/>
    <dgm:cxn modelId="{AD8B7453-9598-A747-9CFB-824DDCE852B1}" type="presParOf" srcId="{AA066291-6B5C-D649-88F2-48D8F31C2879}" destId="{49ED2209-D5BD-F340-82E1-2E0FEC661B27}" srcOrd="0" destOrd="0" presId="urn:microsoft.com/office/officeart/2005/8/layout/list1#61"/>
    <dgm:cxn modelId="{A70981D6-0061-2346-A66E-C62A98CCB2FE}" type="presParOf" srcId="{AA066291-6B5C-D649-88F2-48D8F31C2879}" destId="{A7945E41-D510-1447-81FC-898DD3DB0A66}" srcOrd="1" destOrd="0" presId="urn:microsoft.com/office/officeart/2005/8/layout/list1#61"/>
    <dgm:cxn modelId="{76EE0375-F229-1240-A243-B0B6E8481B69}" type="presParOf" srcId="{D017BD78-A7E5-D845-82D9-1D5168CA48C5}" destId="{04F8DAA0-BFFF-5044-BFB0-0ECDA592B964}" srcOrd="25" destOrd="0" presId="urn:microsoft.com/office/officeart/2005/8/layout/list1#61"/>
    <dgm:cxn modelId="{FC33090D-2052-5A45-9054-993E7648D73C}" type="presParOf" srcId="{D017BD78-A7E5-D845-82D9-1D5168CA48C5}" destId="{EE4598BB-66CA-C945-BC4B-1D5703549392}" srcOrd="26" destOrd="0" presId="urn:microsoft.com/office/officeart/2005/8/layout/list1#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79AA2B3-1D2D-424E-9792-0C517F74F988}" type="doc">
      <dgm:prSet loTypeId="urn:microsoft.com/office/officeart/2005/8/layout/list1#62" loCatId="" qsTypeId="urn:microsoft.com/office/officeart/2005/8/quickstyle/simple1#140" qsCatId="simple" csTypeId="urn:microsoft.com/office/officeart/2005/8/colors/accent1_2#86" csCatId="accent1" phldr="1"/>
      <dgm:spPr/>
      <dgm:t>
        <a:bodyPr/>
        <a:lstStyle/>
        <a:p>
          <a:endParaRPr lang="zh-CN" altLang="en-US"/>
        </a:p>
      </dgm:t>
    </dgm:pt>
    <dgm:pt modelId="{439F5969-6F3C-834D-867F-6005597CEB48}">
      <dgm:prSet phldrT="[文本]"/>
      <dgm:spPr/>
      <dgm:t>
        <a:bodyPr/>
        <a:lstStyle/>
        <a:p>
          <a:r>
            <a:rPr lang="zh-CN" altLang="en-US" dirty="0"/>
            <a:t>一、变质作用</a:t>
          </a:r>
        </a:p>
      </dgm:t>
    </dgm:pt>
    <dgm:pt modelId="{EB625909-4045-7B4B-A552-27A37611782A}" type="parTrans" cxnId="{7AA34257-AD69-C64F-A846-E78FC3A5F4AD}">
      <dgm:prSet/>
      <dgm:spPr/>
      <dgm:t>
        <a:bodyPr/>
        <a:lstStyle/>
        <a:p>
          <a:endParaRPr lang="zh-CN" altLang="en-US"/>
        </a:p>
      </dgm:t>
    </dgm:pt>
    <dgm:pt modelId="{157E802C-3F9B-7B4C-B613-3A8E5E41BBB9}" type="sibTrans" cxnId="{7AA34257-AD69-C64F-A846-E78FC3A5F4AD}">
      <dgm:prSet/>
      <dgm:spPr/>
      <dgm:t>
        <a:bodyPr/>
        <a:lstStyle/>
        <a:p>
          <a:endParaRPr lang="zh-CN" altLang="en-US"/>
        </a:p>
      </dgm:t>
    </dgm:pt>
    <dgm:pt modelId="{862A33E9-AE27-E141-A90F-5747A7AB06F2}">
      <dgm:prSet phldrT="[文本]"/>
      <dgm:spPr/>
      <dgm:t>
        <a:bodyPr/>
        <a:lstStyle/>
        <a:p>
          <a:r>
            <a:rPr lang="zh-CN" altLang="en-US" dirty="0"/>
            <a:t>二、变质岩的矿物成分</a:t>
          </a:r>
        </a:p>
      </dgm:t>
    </dgm:pt>
    <dgm:pt modelId="{F5076E9C-427B-E745-9217-A5CAC79A16FE}" type="parTrans" cxnId="{928ADDED-04CE-C14D-8180-181E4F9DCCF1}">
      <dgm:prSet/>
      <dgm:spPr/>
      <dgm:t>
        <a:bodyPr/>
        <a:lstStyle/>
        <a:p>
          <a:endParaRPr lang="zh-CN" altLang="en-US"/>
        </a:p>
      </dgm:t>
    </dgm:pt>
    <dgm:pt modelId="{371F7BE4-2365-A948-A404-E2825364E6D1}" type="sibTrans" cxnId="{928ADDED-04CE-C14D-8180-181E4F9DCCF1}">
      <dgm:prSet/>
      <dgm:spPr/>
      <dgm:t>
        <a:bodyPr/>
        <a:lstStyle/>
        <a:p>
          <a:endParaRPr lang="zh-CN" altLang="en-US"/>
        </a:p>
      </dgm:t>
    </dgm:pt>
    <dgm:pt modelId="{E6BA53F0-B9A4-F14C-817D-327658B4920D}">
      <dgm:prSet phldrT="[文本]"/>
      <dgm:spPr/>
      <dgm:t>
        <a:bodyPr/>
        <a:lstStyle/>
        <a:p>
          <a:r>
            <a:rPr lang="zh-CN" altLang="en-US" dirty="0"/>
            <a:t>三、变质岩的结构</a:t>
          </a:r>
        </a:p>
      </dgm:t>
    </dgm:pt>
    <dgm:pt modelId="{2EF65066-B9B3-F441-8A41-12B1869C2AD6}" type="parTrans" cxnId="{072E235C-9BE1-B840-B53D-BA498BF31F44}">
      <dgm:prSet/>
      <dgm:spPr/>
      <dgm:t>
        <a:bodyPr/>
        <a:lstStyle/>
        <a:p>
          <a:endParaRPr lang="zh-CN" altLang="en-US"/>
        </a:p>
      </dgm:t>
    </dgm:pt>
    <dgm:pt modelId="{D6008FD0-EE6F-7B40-A131-E74EDE95D429}" type="sibTrans" cxnId="{072E235C-9BE1-B840-B53D-BA498BF31F44}">
      <dgm:prSet/>
      <dgm:spPr/>
      <dgm:t>
        <a:bodyPr/>
        <a:lstStyle/>
        <a:p>
          <a:endParaRPr lang="zh-CN" altLang="en-US"/>
        </a:p>
      </dgm:t>
    </dgm:pt>
    <dgm:pt modelId="{054E10FB-90BB-9340-98DB-375FAE66A1B6}">
      <dgm:prSet phldrT="[文本]"/>
      <dgm:spPr/>
      <dgm:t>
        <a:bodyPr/>
        <a:lstStyle/>
        <a:p>
          <a:r>
            <a:rPr lang="zh-CN" altLang="en-US" dirty="0"/>
            <a:t>四、变质岩的构造</a:t>
          </a:r>
        </a:p>
      </dgm:t>
    </dgm:pt>
    <dgm:pt modelId="{A21D0AAF-CE05-4547-8748-C67C672E7CF2}" type="parTrans" cxnId="{0580F23F-5219-194D-BBDD-DAE94464C33B}">
      <dgm:prSet/>
      <dgm:spPr/>
      <dgm:t>
        <a:bodyPr/>
        <a:lstStyle/>
        <a:p>
          <a:endParaRPr lang="zh-CN" altLang="en-US"/>
        </a:p>
      </dgm:t>
    </dgm:pt>
    <dgm:pt modelId="{0A151CEB-AC47-3A4C-A755-7EB53855384D}" type="sibTrans" cxnId="{0580F23F-5219-194D-BBDD-DAE94464C33B}">
      <dgm:prSet/>
      <dgm:spPr/>
      <dgm:t>
        <a:bodyPr/>
        <a:lstStyle/>
        <a:p>
          <a:endParaRPr lang="zh-CN" altLang="en-US"/>
        </a:p>
      </dgm:t>
    </dgm:pt>
    <dgm:pt modelId="{EB120E3F-7485-1A44-A484-8F7D6B840AC3}">
      <dgm:prSet phldrT="[文本]"/>
      <dgm:spPr/>
      <dgm:t>
        <a:bodyPr/>
        <a:lstStyle/>
        <a:p>
          <a:r>
            <a:rPr lang="zh-CN" altLang="en-US" dirty="0"/>
            <a:t>五、变质岩的分类</a:t>
          </a:r>
        </a:p>
      </dgm:t>
    </dgm:pt>
    <dgm:pt modelId="{A15AD138-5C2C-E242-9E4C-BC3602E9BDC5}" type="parTrans" cxnId="{704A3AB0-A9C9-B142-BFC1-87B593750306}">
      <dgm:prSet/>
      <dgm:spPr/>
      <dgm:t>
        <a:bodyPr/>
        <a:lstStyle/>
        <a:p>
          <a:endParaRPr lang="zh-CN" altLang="en-US"/>
        </a:p>
      </dgm:t>
    </dgm:pt>
    <dgm:pt modelId="{8682D3C8-663D-6A47-BF61-581A2C6F7A9C}" type="sibTrans" cxnId="{704A3AB0-A9C9-B142-BFC1-87B593750306}">
      <dgm:prSet/>
      <dgm:spPr/>
      <dgm:t>
        <a:bodyPr/>
        <a:lstStyle/>
        <a:p>
          <a:endParaRPr lang="zh-CN" altLang="en-US"/>
        </a:p>
      </dgm:t>
    </dgm:pt>
    <dgm:pt modelId="{8D289D3F-C57D-2246-A866-2644D5C70FCE}">
      <dgm:prSet phldrT="[文本]"/>
      <dgm:spPr/>
      <dgm:t>
        <a:bodyPr/>
        <a:lstStyle/>
        <a:p>
          <a:r>
            <a:rPr lang="zh-CN" altLang="en-US" dirty="0"/>
            <a:t>六、常见变质岩简介</a:t>
          </a:r>
        </a:p>
      </dgm:t>
    </dgm:pt>
    <dgm:pt modelId="{4EEC99B6-D322-F644-9A30-4EF959DA001A}" type="parTrans" cxnId="{55471EAF-D263-574E-86DB-C60678033A3E}">
      <dgm:prSet/>
      <dgm:spPr/>
      <dgm:t>
        <a:bodyPr/>
        <a:lstStyle/>
        <a:p>
          <a:endParaRPr lang="zh-CN" altLang="en-US"/>
        </a:p>
      </dgm:t>
    </dgm:pt>
    <dgm:pt modelId="{4CFFA2EC-D0E1-8F42-B688-E9B852E0BBB8}" type="sibTrans" cxnId="{55471EAF-D263-574E-86DB-C60678033A3E}">
      <dgm:prSet/>
      <dgm:spPr/>
      <dgm:t>
        <a:bodyPr/>
        <a:lstStyle/>
        <a:p>
          <a:endParaRPr lang="zh-CN" altLang="en-US"/>
        </a:p>
      </dgm:t>
    </dgm:pt>
    <dgm:pt modelId="{FEA5F2E6-03B1-F440-B864-22E8FCFE6828}" type="pres">
      <dgm:prSet presAssocID="{B79AA2B3-1D2D-424E-9792-0C517F74F988}" presName="linear" presStyleCnt="0">
        <dgm:presLayoutVars>
          <dgm:dir/>
          <dgm:animLvl val="lvl"/>
          <dgm:resizeHandles val="exact"/>
        </dgm:presLayoutVars>
      </dgm:prSet>
      <dgm:spPr/>
    </dgm:pt>
    <dgm:pt modelId="{5F5D0904-1A74-7E42-80BA-7D8D0D6DED67}" type="pres">
      <dgm:prSet presAssocID="{439F5969-6F3C-834D-867F-6005597CEB48}" presName="parentLin" presStyleCnt="0"/>
      <dgm:spPr/>
    </dgm:pt>
    <dgm:pt modelId="{FEC8D236-28E0-2043-B04A-B34DBE48D9E5}" type="pres">
      <dgm:prSet presAssocID="{439F5969-6F3C-834D-867F-6005597CEB48}" presName="parentLeftMargin" presStyleLbl="node1" presStyleIdx="0" presStyleCnt="6"/>
      <dgm:spPr/>
    </dgm:pt>
    <dgm:pt modelId="{2DDB00A7-9345-834D-9217-27CD359E3EA2}" type="pres">
      <dgm:prSet presAssocID="{439F5969-6F3C-834D-867F-6005597CEB48}" presName="parentText" presStyleLbl="node1" presStyleIdx="0" presStyleCnt="6">
        <dgm:presLayoutVars>
          <dgm:chMax val="0"/>
          <dgm:bulletEnabled val="1"/>
        </dgm:presLayoutVars>
      </dgm:prSet>
      <dgm:spPr/>
    </dgm:pt>
    <dgm:pt modelId="{369475AD-A4B4-B347-9A08-0788EFA01A3B}" type="pres">
      <dgm:prSet presAssocID="{439F5969-6F3C-834D-867F-6005597CEB48}" presName="negativeSpace" presStyleCnt="0"/>
      <dgm:spPr/>
    </dgm:pt>
    <dgm:pt modelId="{1FBFEAEF-DDD1-C04C-A5A6-F4895C8D57A1}" type="pres">
      <dgm:prSet presAssocID="{439F5969-6F3C-834D-867F-6005597CEB48}" presName="childText" presStyleLbl="conFgAcc1" presStyleIdx="0" presStyleCnt="6">
        <dgm:presLayoutVars>
          <dgm:bulletEnabled val="1"/>
        </dgm:presLayoutVars>
      </dgm:prSet>
      <dgm:spPr/>
    </dgm:pt>
    <dgm:pt modelId="{30CDB8C0-9A23-8D49-812A-B61A1CA1AA00}" type="pres">
      <dgm:prSet presAssocID="{157E802C-3F9B-7B4C-B613-3A8E5E41BBB9}" presName="spaceBetweenRectangles" presStyleCnt="0"/>
      <dgm:spPr/>
    </dgm:pt>
    <dgm:pt modelId="{D01BA388-2F0C-0146-A3C8-856AA795C7CE}" type="pres">
      <dgm:prSet presAssocID="{862A33E9-AE27-E141-A90F-5747A7AB06F2}" presName="parentLin" presStyleCnt="0"/>
      <dgm:spPr/>
    </dgm:pt>
    <dgm:pt modelId="{684F422F-F123-8343-9E7C-EA66EAA28DC8}" type="pres">
      <dgm:prSet presAssocID="{862A33E9-AE27-E141-A90F-5747A7AB06F2}" presName="parentLeftMargin" presStyleLbl="node1" presStyleIdx="0" presStyleCnt="6"/>
      <dgm:spPr/>
    </dgm:pt>
    <dgm:pt modelId="{F1B11B68-4D6B-224D-AD58-B98B133641ED}" type="pres">
      <dgm:prSet presAssocID="{862A33E9-AE27-E141-A90F-5747A7AB06F2}" presName="parentText" presStyleLbl="node1" presStyleIdx="1" presStyleCnt="6">
        <dgm:presLayoutVars>
          <dgm:chMax val="0"/>
          <dgm:bulletEnabled val="1"/>
        </dgm:presLayoutVars>
      </dgm:prSet>
      <dgm:spPr/>
    </dgm:pt>
    <dgm:pt modelId="{63050B72-F3BF-A649-B173-245D93CEC439}" type="pres">
      <dgm:prSet presAssocID="{862A33E9-AE27-E141-A90F-5747A7AB06F2}" presName="negativeSpace" presStyleCnt="0"/>
      <dgm:spPr/>
    </dgm:pt>
    <dgm:pt modelId="{BB1E42F6-1889-884E-BBE5-6B891085FA1A}" type="pres">
      <dgm:prSet presAssocID="{862A33E9-AE27-E141-A90F-5747A7AB06F2}" presName="childText" presStyleLbl="conFgAcc1" presStyleIdx="1" presStyleCnt="6">
        <dgm:presLayoutVars>
          <dgm:bulletEnabled val="1"/>
        </dgm:presLayoutVars>
      </dgm:prSet>
      <dgm:spPr/>
    </dgm:pt>
    <dgm:pt modelId="{84B57C96-53E6-B24C-971D-BBCB466FB8F5}" type="pres">
      <dgm:prSet presAssocID="{371F7BE4-2365-A948-A404-E2825364E6D1}" presName="spaceBetweenRectangles" presStyleCnt="0"/>
      <dgm:spPr/>
    </dgm:pt>
    <dgm:pt modelId="{EC6D03A4-5B98-2F42-89E5-1A94209C4047}" type="pres">
      <dgm:prSet presAssocID="{E6BA53F0-B9A4-F14C-817D-327658B4920D}" presName="parentLin" presStyleCnt="0"/>
      <dgm:spPr/>
    </dgm:pt>
    <dgm:pt modelId="{BD6B5E6C-16D4-3148-97ED-9C91095D514B}" type="pres">
      <dgm:prSet presAssocID="{E6BA53F0-B9A4-F14C-817D-327658B4920D}" presName="parentLeftMargin" presStyleLbl="node1" presStyleIdx="1" presStyleCnt="6"/>
      <dgm:spPr/>
    </dgm:pt>
    <dgm:pt modelId="{F70A7362-F888-6840-A2C5-B45D10DB6699}" type="pres">
      <dgm:prSet presAssocID="{E6BA53F0-B9A4-F14C-817D-327658B4920D}" presName="parentText" presStyleLbl="node1" presStyleIdx="2" presStyleCnt="6">
        <dgm:presLayoutVars>
          <dgm:chMax val="0"/>
          <dgm:bulletEnabled val="1"/>
        </dgm:presLayoutVars>
      </dgm:prSet>
      <dgm:spPr/>
    </dgm:pt>
    <dgm:pt modelId="{4D5E59C2-BC2F-A94A-879A-55B1470013DB}" type="pres">
      <dgm:prSet presAssocID="{E6BA53F0-B9A4-F14C-817D-327658B4920D}" presName="negativeSpace" presStyleCnt="0"/>
      <dgm:spPr/>
    </dgm:pt>
    <dgm:pt modelId="{A4ED6A39-C4B6-3C46-8AA8-360615D01124}" type="pres">
      <dgm:prSet presAssocID="{E6BA53F0-B9A4-F14C-817D-327658B4920D}" presName="childText" presStyleLbl="conFgAcc1" presStyleIdx="2" presStyleCnt="6">
        <dgm:presLayoutVars>
          <dgm:bulletEnabled val="1"/>
        </dgm:presLayoutVars>
      </dgm:prSet>
      <dgm:spPr/>
    </dgm:pt>
    <dgm:pt modelId="{AFCD8632-8EDE-2F42-85D5-35B06EAC44A1}" type="pres">
      <dgm:prSet presAssocID="{D6008FD0-EE6F-7B40-A131-E74EDE95D429}" presName="spaceBetweenRectangles" presStyleCnt="0"/>
      <dgm:spPr/>
    </dgm:pt>
    <dgm:pt modelId="{B8625279-B326-FA49-8B43-7B0B757A12EA}" type="pres">
      <dgm:prSet presAssocID="{054E10FB-90BB-9340-98DB-375FAE66A1B6}" presName="parentLin" presStyleCnt="0"/>
      <dgm:spPr/>
    </dgm:pt>
    <dgm:pt modelId="{89463D63-0F46-0E41-9FB6-3B3B1E3CC445}" type="pres">
      <dgm:prSet presAssocID="{054E10FB-90BB-9340-98DB-375FAE66A1B6}" presName="parentLeftMargin" presStyleLbl="node1" presStyleIdx="2" presStyleCnt="6"/>
      <dgm:spPr/>
    </dgm:pt>
    <dgm:pt modelId="{2B64FD34-3F40-5849-97D1-CD58DAC3F527}" type="pres">
      <dgm:prSet presAssocID="{054E10FB-90BB-9340-98DB-375FAE66A1B6}" presName="parentText" presStyleLbl="node1" presStyleIdx="3" presStyleCnt="6">
        <dgm:presLayoutVars>
          <dgm:chMax val="0"/>
          <dgm:bulletEnabled val="1"/>
        </dgm:presLayoutVars>
      </dgm:prSet>
      <dgm:spPr/>
    </dgm:pt>
    <dgm:pt modelId="{F418A5AD-3516-FA4C-8026-52E1F069B784}" type="pres">
      <dgm:prSet presAssocID="{054E10FB-90BB-9340-98DB-375FAE66A1B6}" presName="negativeSpace" presStyleCnt="0"/>
      <dgm:spPr/>
    </dgm:pt>
    <dgm:pt modelId="{849751AC-570A-1045-A665-CE6691EDE71F}" type="pres">
      <dgm:prSet presAssocID="{054E10FB-90BB-9340-98DB-375FAE66A1B6}" presName="childText" presStyleLbl="conFgAcc1" presStyleIdx="3" presStyleCnt="6">
        <dgm:presLayoutVars>
          <dgm:bulletEnabled val="1"/>
        </dgm:presLayoutVars>
      </dgm:prSet>
      <dgm:spPr/>
    </dgm:pt>
    <dgm:pt modelId="{7B04B633-514B-D847-92CD-A8ED00D86CF2}" type="pres">
      <dgm:prSet presAssocID="{0A151CEB-AC47-3A4C-A755-7EB53855384D}" presName="spaceBetweenRectangles" presStyleCnt="0"/>
      <dgm:spPr/>
    </dgm:pt>
    <dgm:pt modelId="{8B1AFCF4-EECC-174D-BE32-E64029108B68}" type="pres">
      <dgm:prSet presAssocID="{EB120E3F-7485-1A44-A484-8F7D6B840AC3}" presName="parentLin" presStyleCnt="0"/>
      <dgm:spPr/>
    </dgm:pt>
    <dgm:pt modelId="{1F4836D4-F873-4245-A181-4CF0CF1FFED9}" type="pres">
      <dgm:prSet presAssocID="{EB120E3F-7485-1A44-A484-8F7D6B840AC3}" presName="parentLeftMargin" presStyleLbl="node1" presStyleIdx="3" presStyleCnt="6"/>
      <dgm:spPr/>
    </dgm:pt>
    <dgm:pt modelId="{7DE70534-AC91-334F-BDCA-A5DE9C16399E}" type="pres">
      <dgm:prSet presAssocID="{EB120E3F-7485-1A44-A484-8F7D6B840AC3}" presName="parentText" presStyleLbl="node1" presStyleIdx="4" presStyleCnt="6">
        <dgm:presLayoutVars>
          <dgm:chMax val="0"/>
          <dgm:bulletEnabled val="1"/>
        </dgm:presLayoutVars>
      </dgm:prSet>
      <dgm:spPr/>
    </dgm:pt>
    <dgm:pt modelId="{4E9E96B3-F7E6-0A44-BDA1-E4B0FC89976D}" type="pres">
      <dgm:prSet presAssocID="{EB120E3F-7485-1A44-A484-8F7D6B840AC3}" presName="negativeSpace" presStyleCnt="0"/>
      <dgm:spPr/>
    </dgm:pt>
    <dgm:pt modelId="{73311F4C-EA9E-6241-85D2-4A9461225B2C}" type="pres">
      <dgm:prSet presAssocID="{EB120E3F-7485-1A44-A484-8F7D6B840AC3}" presName="childText" presStyleLbl="conFgAcc1" presStyleIdx="4" presStyleCnt="6">
        <dgm:presLayoutVars>
          <dgm:bulletEnabled val="1"/>
        </dgm:presLayoutVars>
      </dgm:prSet>
      <dgm:spPr/>
    </dgm:pt>
    <dgm:pt modelId="{BE7C3A05-4E18-3440-8179-6408E79B3CA9}" type="pres">
      <dgm:prSet presAssocID="{8682D3C8-663D-6A47-BF61-581A2C6F7A9C}" presName="spaceBetweenRectangles" presStyleCnt="0"/>
      <dgm:spPr/>
    </dgm:pt>
    <dgm:pt modelId="{2C054F76-B92F-514C-B01E-7EDA4A6D42FC}" type="pres">
      <dgm:prSet presAssocID="{8D289D3F-C57D-2246-A866-2644D5C70FCE}" presName="parentLin" presStyleCnt="0"/>
      <dgm:spPr/>
    </dgm:pt>
    <dgm:pt modelId="{55BF8C84-A523-AD45-BFD8-546FB37D7D76}" type="pres">
      <dgm:prSet presAssocID="{8D289D3F-C57D-2246-A866-2644D5C70FCE}" presName="parentLeftMargin" presStyleLbl="node1" presStyleIdx="4" presStyleCnt="6"/>
      <dgm:spPr/>
    </dgm:pt>
    <dgm:pt modelId="{A18B2F38-758C-4E46-8D3B-5DF22E774FD3}" type="pres">
      <dgm:prSet presAssocID="{8D289D3F-C57D-2246-A866-2644D5C70FCE}" presName="parentText" presStyleLbl="node1" presStyleIdx="5" presStyleCnt="6">
        <dgm:presLayoutVars>
          <dgm:chMax val="0"/>
          <dgm:bulletEnabled val="1"/>
        </dgm:presLayoutVars>
      </dgm:prSet>
      <dgm:spPr/>
    </dgm:pt>
    <dgm:pt modelId="{351D0196-9F6E-F34A-AF02-CBAA2D5DCABE}" type="pres">
      <dgm:prSet presAssocID="{8D289D3F-C57D-2246-A866-2644D5C70FCE}" presName="negativeSpace" presStyleCnt="0"/>
      <dgm:spPr/>
    </dgm:pt>
    <dgm:pt modelId="{C12C2E3A-C5B3-2541-8AA4-410F7FCD2602}" type="pres">
      <dgm:prSet presAssocID="{8D289D3F-C57D-2246-A866-2644D5C70FCE}" presName="childText" presStyleLbl="conFgAcc1" presStyleIdx="5" presStyleCnt="6">
        <dgm:presLayoutVars>
          <dgm:bulletEnabled val="1"/>
        </dgm:presLayoutVars>
      </dgm:prSet>
      <dgm:spPr/>
    </dgm:pt>
  </dgm:ptLst>
  <dgm:cxnLst>
    <dgm:cxn modelId="{0DAF761B-350B-D645-A1C1-335BDB11BBC6}" type="presOf" srcId="{E6BA53F0-B9A4-F14C-817D-327658B4920D}" destId="{BD6B5E6C-16D4-3148-97ED-9C91095D514B}" srcOrd="0" destOrd="0" presId="urn:microsoft.com/office/officeart/2005/8/layout/list1#62"/>
    <dgm:cxn modelId="{3B70CB1F-9783-CF43-B263-85683353206E}" type="presOf" srcId="{EB120E3F-7485-1A44-A484-8F7D6B840AC3}" destId="{7DE70534-AC91-334F-BDCA-A5DE9C16399E}" srcOrd="1" destOrd="0" presId="urn:microsoft.com/office/officeart/2005/8/layout/list1#62"/>
    <dgm:cxn modelId="{4071A82F-4208-5445-9EDE-6C29287CCFBC}" type="presOf" srcId="{439F5969-6F3C-834D-867F-6005597CEB48}" destId="{FEC8D236-28E0-2043-B04A-B34DBE48D9E5}" srcOrd="0" destOrd="0" presId="urn:microsoft.com/office/officeart/2005/8/layout/list1#62"/>
    <dgm:cxn modelId="{ED4F3A31-DEAB-8248-9084-36A0A26AE142}" type="presOf" srcId="{8D289D3F-C57D-2246-A866-2644D5C70FCE}" destId="{55BF8C84-A523-AD45-BFD8-546FB37D7D76}" srcOrd="0" destOrd="0" presId="urn:microsoft.com/office/officeart/2005/8/layout/list1#62"/>
    <dgm:cxn modelId="{32847836-4CA1-4148-B6D3-41223E77F5E1}" type="presOf" srcId="{054E10FB-90BB-9340-98DB-375FAE66A1B6}" destId="{2B64FD34-3F40-5849-97D1-CD58DAC3F527}" srcOrd="1" destOrd="0" presId="urn:microsoft.com/office/officeart/2005/8/layout/list1#62"/>
    <dgm:cxn modelId="{0580F23F-5219-194D-BBDD-DAE94464C33B}" srcId="{B79AA2B3-1D2D-424E-9792-0C517F74F988}" destId="{054E10FB-90BB-9340-98DB-375FAE66A1B6}" srcOrd="3" destOrd="0" parTransId="{A21D0AAF-CE05-4547-8748-C67C672E7CF2}" sibTransId="{0A151CEB-AC47-3A4C-A755-7EB53855384D}"/>
    <dgm:cxn modelId="{280FE44C-C550-A748-AC15-9C51ECDA37A0}" type="presOf" srcId="{862A33E9-AE27-E141-A90F-5747A7AB06F2}" destId="{684F422F-F123-8343-9E7C-EA66EAA28DC8}" srcOrd="0" destOrd="0" presId="urn:microsoft.com/office/officeart/2005/8/layout/list1#62"/>
    <dgm:cxn modelId="{7AA34257-AD69-C64F-A846-E78FC3A5F4AD}" srcId="{B79AA2B3-1D2D-424E-9792-0C517F74F988}" destId="{439F5969-6F3C-834D-867F-6005597CEB48}" srcOrd="0" destOrd="0" parTransId="{EB625909-4045-7B4B-A552-27A37611782A}" sibTransId="{157E802C-3F9B-7B4C-B613-3A8E5E41BBB9}"/>
    <dgm:cxn modelId="{072E235C-9BE1-B840-B53D-BA498BF31F44}" srcId="{B79AA2B3-1D2D-424E-9792-0C517F74F988}" destId="{E6BA53F0-B9A4-F14C-817D-327658B4920D}" srcOrd="2" destOrd="0" parTransId="{2EF65066-B9B3-F441-8A41-12B1869C2AD6}" sibTransId="{D6008FD0-EE6F-7B40-A131-E74EDE95D429}"/>
    <dgm:cxn modelId="{30BFEC66-62CE-2C46-8A15-A386F409C80A}" type="presOf" srcId="{E6BA53F0-B9A4-F14C-817D-327658B4920D}" destId="{F70A7362-F888-6840-A2C5-B45D10DB6699}" srcOrd="1" destOrd="0" presId="urn:microsoft.com/office/officeart/2005/8/layout/list1#62"/>
    <dgm:cxn modelId="{76D1FD67-BDF2-7447-A163-4052D3478CAD}" type="presOf" srcId="{439F5969-6F3C-834D-867F-6005597CEB48}" destId="{2DDB00A7-9345-834D-9217-27CD359E3EA2}" srcOrd="1" destOrd="0" presId="urn:microsoft.com/office/officeart/2005/8/layout/list1#62"/>
    <dgm:cxn modelId="{AD767B99-8063-E443-85B2-78C211329FA3}" type="presOf" srcId="{862A33E9-AE27-E141-A90F-5747A7AB06F2}" destId="{F1B11B68-4D6B-224D-AD58-B98B133641ED}" srcOrd="1" destOrd="0" presId="urn:microsoft.com/office/officeart/2005/8/layout/list1#62"/>
    <dgm:cxn modelId="{2FD2F49D-236E-BB49-B6BE-A2284AB047DB}" type="presOf" srcId="{B79AA2B3-1D2D-424E-9792-0C517F74F988}" destId="{FEA5F2E6-03B1-F440-B864-22E8FCFE6828}" srcOrd="0" destOrd="0" presId="urn:microsoft.com/office/officeart/2005/8/layout/list1#62"/>
    <dgm:cxn modelId="{55471EAF-D263-574E-86DB-C60678033A3E}" srcId="{B79AA2B3-1D2D-424E-9792-0C517F74F988}" destId="{8D289D3F-C57D-2246-A866-2644D5C70FCE}" srcOrd="5" destOrd="0" parTransId="{4EEC99B6-D322-F644-9A30-4EF959DA001A}" sibTransId="{4CFFA2EC-D0E1-8F42-B688-E9B852E0BBB8}"/>
    <dgm:cxn modelId="{704A3AB0-A9C9-B142-BFC1-87B593750306}" srcId="{B79AA2B3-1D2D-424E-9792-0C517F74F988}" destId="{EB120E3F-7485-1A44-A484-8F7D6B840AC3}" srcOrd="4" destOrd="0" parTransId="{A15AD138-5C2C-E242-9E4C-BC3602E9BDC5}" sibTransId="{8682D3C8-663D-6A47-BF61-581A2C6F7A9C}"/>
    <dgm:cxn modelId="{D8C207B3-5C9D-454F-A8A3-98DEC7D9EF33}" type="presOf" srcId="{EB120E3F-7485-1A44-A484-8F7D6B840AC3}" destId="{1F4836D4-F873-4245-A181-4CF0CF1FFED9}" srcOrd="0" destOrd="0" presId="urn:microsoft.com/office/officeart/2005/8/layout/list1#62"/>
    <dgm:cxn modelId="{F8895FD8-552D-BA49-85B5-80A9F7A84F9A}" type="presOf" srcId="{054E10FB-90BB-9340-98DB-375FAE66A1B6}" destId="{89463D63-0F46-0E41-9FB6-3B3B1E3CC445}" srcOrd="0" destOrd="0" presId="urn:microsoft.com/office/officeart/2005/8/layout/list1#62"/>
    <dgm:cxn modelId="{B7498BE1-E0EF-B644-8F63-C7DAF961ECAA}" type="presOf" srcId="{8D289D3F-C57D-2246-A866-2644D5C70FCE}" destId="{A18B2F38-758C-4E46-8D3B-5DF22E774FD3}" srcOrd="1" destOrd="0" presId="urn:microsoft.com/office/officeart/2005/8/layout/list1#62"/>
    <dgm:cxn modelId="{928ADDED-04CE-C14D-8180-181E4F9DCCF1}" srcId="{B79AA2B3-1D2D-424E-9792-0C517F74F988}" destId="{862A33E9-AE27-E141-A90F-5747A7AB06F2}" srcOrd="1" destOrd="0" parTransId="{F5076E9C-427B-E745-9217-A5CAC79A16FE}" sibTransId="{371F7BE4-2365-A948-A404-E2825364E6D1}"/>
    <dgm:cxn modelId="{C671166E-D3A4-2D41-93D6-510A3C8EA5D3}" type="presParOf" srcId="{FEA5F2E6-03B1-F440-B864-22E8FCFE6828}" destId="{5F5D0904-1A74-7E42-80BA-7D8D0D6DED67}" srcOrd="0" destOrd="0" presId="urn:microsoft.com/office/officeart/2005/8/layout/list1#62"/>
    <dgm:cxn modelId="{3AF9E880-AEB9-6249-B3C7-C98E0390D99A}" type="presParOf" srcId="{5F5D0904-1A74-7E42-80BA-7D8D0D6DED67}" destId="{FEC8D236-28E0-2043-B04A-B34DBE48D9E5}" srcOrd="0" destOrd="0" presId="urn:microsoft.com/office/officeart/2005/8/layout/list1#62"/>
    <dgm:cxn modelId="{3EF91CD4-6F35-D04B-829D-CD6ADF2DB2DC}" type="presParOf" srcId="{5F5D0904-1A74-7E42-80BA-7D8D0D6DED67}" destId="{2DDB00A7-9345-834D-9217-27CD359E3EA2}" srcOrd="1" destOrd="0" presId="urn:microsoft.com/office/officeart/2005/8/layout/list1#62"/>
    <dgm:cxn modelId="{6F36B7CD-8456-0F41-8261-193246332543}" type="presParOf" srcId="{FEA5F2E6-03B1-F440-B864-22E8FCFE6828}" destId="{369475AD-A4B4-B347-9A08-0788EFA01A3B}" srcOrd="1" destOrd="0" presId="urn:microsoft.com/office/officeart/2005/8/layout/list1#62"/>
    <dgm:cxn modelId="{9CCE0FDF-00B4-9046-A161-A924C2072D8A}" type="presParOf" srcId="{FEA5F2E6-03B1-F440-B864-22E8FCFE6828}" destId="{1FBFEAEF-DDD1-C04C-A5A6-F4895C8D57A1}" srcOrd="2" destOrd="0" presId="urn:microsoft.com/office/officeart/2005/8/layout/list1#62"/>
    <dgm:cxn modelId="{1FB455CA-9C12-6B4C-95E9-D9962BBCF9A6}" type="presParOf" srcId="{FEA5F2E6-03B1-F440-B864-22E8FCFE6828}" destId="{30CDB8C0-9A23-8D49-812A-B61A1CA1AA00}" srcOrd="3" destOrd="0" presId="urn:microsoft.com/office/officeart/2005/8/layout/list1#62"/>
    <dgm:cxn modelId="{884017F5-4BE3-2444-BE2B-DFB4A4FE7BF6}" type="presParOf" srcId="{FEA5F2E6-03B1-F440-B864-22E8FCFE6828}" destId="{D01BA388-2F0C-0146-A3C8-856AA795C7CE}" srcOrd="4" destOrd="0" presId="urn:microsoft.com/office/officeart/2005/8/layout/list1#62"/>
    <dgm:cxn modelId="{E4397EB1-5AB1-194B-9B96-8BF5E7FAE70D}" type="presParOf" srcId="{D01BA388-2F0C-0146-A3C8-856AA795C7CE}" destId="{684F422F-F123-8343-9E7C-EA66EAA28DC8}" srcOrd="0" destOrd="0" presId="urn:microsoft.com/office/officeart/2005/8/layout/list1#62"/>
    <dgm:cxn modelId="{3AA47DEA-25E9-FB4D-886F-2DACC864D124}" type="presParOf" srcId="{D01BA388-2F0C-0146-A3C8-856AA795C7CE}" destId="{F1B11B68-4D6B-224D-AD58-B98B133641ED}" srcOrd="1" destOrd="0" presId="urn:microsoft.com/office/officeart/2005/8/layout/list1#62"/>
    <dgm:cxn modelId="{8179A702-2AD5-3249-98E7-6E10CA0AD240}" type="presParOf" srcId="{FEA5F2E6-03B1-F440-B864-22E8FCFE6828}" destId="{63050B72-F3BF-A649-B173-245D93CEC439}" srcOrd="5" destOrd="0" presId="urn:microsoft.com/office/officeart/2005/8/layout/list1#62"/>
    <dgm:cxn modelId="{96858317-41DE-A347-9287-F71B1B333F0A}" type="presParOf" srcId="{FEA5F2E6-03B1-F440-B864-22E8FCFE6828}" destId="{BB1E42F6-1889-884E-BBE5-6B891085FA1A}" srcOrd="6" destOrd="0" presId="urn:microsoft.com/office/officeart/2005/8/layout/list1#62"/>
    <dgm:cxn modelId="{364F901D-EE25-834A-A61C-34BF9E69B63D}" type="presParOf" srcId="{FEA5F2E6-03B1-F440-B864-22E8FCFE6828}" destId="{84B57C96-53E6-B24C-971D-BBCB466FB8F5}" srcOrd="7" destOrd="0" presId="urn:microsoft.com/office/officeart/2005/8/layout/list1#62"/>
    <dgm:cxn modelId="{57965CB5-C0B2-AB4B-916F-858A95CF723B}" type="presParOf" srcId="{FEA5F2E6-03B1-F440-B864-22E8FCFE6828}" destId="{EC6D03A4-5B98-2F42-89E5-1A94209C4047}" srcOrd="8" destOrd="0" presId="urn:microsoft.com/office/officeart/2005/8/layout/list1#62"/>
    <dgm:cxn modelId="{456ADA22-9BF0-7D48-BEBC-28D828F223C9}" type="presParOf" srcId="{EC6D03A4-5B98-2F42-89E5-1A94209C4047}" destId="{BD6B5E6C-16D4-3148-97ED-9C91095D514B}" srcOrd="0" destOrd="0" presId="urn:microsoft.com/office/officeart/2005/8/layout/list1#62"/>
    <dgm:cxn modelId="{A21AA38D-2331-6341-958A-2F6773E70790}" type="presParOf" srcId="{EC6D03A4-5B98-2F42-89E5-1A94209C4047}" destId="{F70A7362-F888-6840-A2C5-B45D10DB6699}" srcOrd="1" destOrd="0" presId="urn:microsoft.com/office/officeart/2005/8/layout/list1#62"/>
    <dgm:cxn modelId="{6C8BE2EE-0B73-344E-99C2-7F93BB92BA6B}" type="presParOf" srcId="{FEA5F2E6-03B1-F440-B864-22E8FCFE6828}" destId="{4D5E59C2-BC2F-A94A-879A-55B1470013DB}" srcOrd="9" destOrd="0" presId="urn:microsoft.com/office/officeart/2005/8/layout/list1#62"/>
    <dgm:cxn modelId="{F2F22BC4-9CED-BB46-AEB1-3B34D9BED279}" type="presParOf" srcId="{FEA5F2E6-03B1-F440-B864-22E8FCFE6828}" destId="{A4ED6A39-C4B6-3C46-8AA8-360615D01124}" srcOrd="10" destOrd="0" presId="urn:microsoft.com/office/officeart/2005/8/layout/list1#62"/>
    <dgm:cxn modelId="{48DCC903-7428-AB45-A990-05DFE780AFBD}" type="presParOf" srcId="{FEA5F2E6-03B1-F440-B864-22E8FCFE6828}" destId="{AFCD8632-8EDE-2F42-85D5-35B06EAC44A1}" srcOrd="11" destOrd="0" presId="urn:microsoft.com/office/officeart/2005/8/layout/list1#62"/>
    <dgm:cxn modelId="{DF031E83-1DBC-5F4B-8FEF-32388C06C925}" type="presParOf" srcId="{FEA5F2E6-03B1-F440-B864-22E8FCFE6828}" destId="{B8625279-B326-FA49-8B43-7B0B757A12EA}" srcOrd="12" destOrd="0" presId="urn:microsoft.com/office/officeart/2005/8/layout/list1#62"/>
    <dgm:cxn modelId="{36B65957-E41D-8E49-9F76-A2ACEF6671AF}" type="presParOf" srcId="{B8625279-B326-FA49-8B43-7B0B757A12EA}" destId="{89463D63-0F46-0E41-9FB6-3B3B1E3CC445}" srcOrd="0" destOrd="0" presId="urn:microsoft.com/office/officeart/2005/8/layout/list1#62"/>
    <dgm:cxn modelId="{9BC0152C-6CAD-094D-BB78-20116A0F0081}" type="presParOf" srcId="{B8625279-B326-FA49-8B43-7B0B757A12EA}" destId="{2B64FD34-3F40-5849-97D1-CD58DAC3F527}" srcOrd="1" destOrd="0" presId="urn:microsoft.com/office/officeart/2005/8/layout/list1#62"/>
    <dgm:cxn modelId="{78A7F7F3-A446-1B40-82F8-DA2CD1436D0A}" type="presParOf" srcId="{FEA5F2E6-03B1-F440-B864-22E8FCFE6828}" destId="{F418A5AD-3516-FA4C-8026-52E1F069B784}" srcOrd="13" destOrd="0" presId="urn:microsoft.com/office/officeart/2005/8/layout/list1#62"/>
    <dgm:cxn modelId="{EAB1F147-11EB-F042-8F65-68170E601228}" type="presParOf" srcId="{FEA5F2E6-03B1-F440-B864-22E8FCFE6828}" destId="{849751AC-570A-1045-A665-CE6691EDE71F}" srcOrd="14" destOrd="0" presId="urn:microsoft.com/office/officeart/2005/8/layout/list1#62"/>
    <dgm:cxn modelId="{4FA53BE9-45F5-3F47-BDA1-F65AD83E6315}" type="presParOf" srcId="{FEA5F2E6-03B1-F440-B864-22E8FCFE6828}" destId="{7B04B633-514B-D847-92CD-A8ED00D86CF2}" srcOrd="15" destOrd="0" presId="urn:microsoft.com/office/officeart/2005/8/layout/list1#62"/>
    <dgm:cxn modelId="{F9209717-6347-4B49-BF30-7FBAAFD9F30C}" type="presParOf" srcId="{FEA5F2E6-03B1-F440-B864-22E8FCFE6828}" destId="{8B1AFCF4-EECC-174D-BE32-E64029108B68}" srcOrd="16" destOrd="0" presId="urn:microsoft.com/office/officeart/2005/8/layout/list1#62"/>
    <dgm:cxn modelId="{0F3F0703-544A-9844-8BF1-1278501B9CCA}" type="presParOf" srcId="{8B1AFCF4-EECC-174D-BE32-E64029108B68}" destId="{1F4836D4-F873-4245-A181-4CF0CF1FFED9}" srcOrd="0" destOrd="0" presId="urn:microsoft.com/office/officeart/2005/8/layout/list1#62"/>
    <dgm:cxn modelId="{620665B7-2F27-B640-83C9-6A3446AC7EEF}" type="presParOf" srcId="{8B1AFCF4-EECC-174D-BE32-E64029108B68}" destId="{7DE70534-AC91-334F-BDCA-A5DE9C16399E}" srcOrd="1" destOrd="0" presId="urn:microsoft.com/office/officeart/2005/8/layout/list1#62"/>
    <dgm:cxn modelId="{218A925B-3960-B942-92B4-376B637C31EB}" type="presParOf" srcId="{FEA5F2E6-03B1-F440-B864-22E8FCFE6828}" destId="{4E9E96B3-F7E6-0A44-BDA1-E4B0FC89976D}" srcOrd="17" destOrd="0" presId="urn:microsoft.com/office/officeart/2005/8/layout/list1#62"/>
    <dgm:cxn modelId="{BB1B6984-1C6D-AB43-B7C7-5546CF5E682D}" type="presParOf" srcId="{FEA5F2E6-03B1-F440-B864-22E8FCFE6828}" destId="{73311F4C-EA9E-6241-85D2-4A9461225B2C}" srcOrd="18" destOrd="0" presId="urn:microsoft.com/office/officeart/2005/8/layout/list1#62"/>
    <dgm:cxn modelId="{21E9C0C5-1B26-7E45-BAB1-79A60B682CC7}" type="presParOf" srcId="{FEA5F2E6-03B1-F440-B864-22E8FCFE6828}" destId="{BE7C3A05-4E18-3440-8179-6408E79B3CA9}" srcOrd="19" destOrd="0" presId="urn:microsoft.com/office/officeart/2005/8/layout/list1#62"/>
    <dgm:cxn modelId="{59C7DB87-0C57-3F4E-BAA8-8E2B8B7FF437}" type="presParOf" srcId="{FEA5F2E6-03B1-F440-B864-22E8FCFE6828}" destId="{2C054F76-B92F-514C-B01E-7EDA4A6D42FC}" srcOrd="20" destOrd="0" presId="urn:microsoft.com/office/officeart/2005/8/layout/list1#62"/>
    <dgm:cxn modelId="{74AA0FBC-14D3-5B45-A3F5-3E739635CD5A}" type="presParOf" srcId="{2C054F76-B92F-514C-B01E-7EDA4A6D42FC}" destId="{55BF8C84-A523-AD45-BFD8-546FB37D7D76}" srcOrd="0" destOrd="0" presId="urn:microsoft.com/office/officeart/2005/8/layout/list1#62"/>
    <dgm:cxn modelId="{E3C27E2F-3C23-1A46-8208-D7CB19B38DF6}" type="presParOf" srcId="{2C054F76-B92F-514C-B01E-7EDA4A6D42FC}" destId="{A18B2F38-758C-4E46-8D3B-5DF22E774FD3}" srcOrd="1" destOrd="0" presId="urn:microsoft.com/office/officeart/2005/8/layout/list1#62"/>
    <dgm:cxn modelId="{A1E066A7-054D-0C4F-B1B9-B298E5D66C46}" type="presParOf" srcId="{FEA5F2E6-03B1-F440-B864-22E8FCFE6828}" destId="{351D0196-9F6E-F34A-AF02-CBAA2D5DCABE}" srcOrd="21" destOrd="0" presId="urn:microsoft.com/office/officeart/2005/8/layout/list1#62"/>
    <dgm:cxn modelId="{33D4890C-F49B-8441-82A7-14FBA4A02230}" type="presParOf" srcId="{FEA5F2E6-03B1-F440-B864-22E8FCFE6828}" destId="{C12C2E3A-C5B3-2541-8AA4-410F7FCD2602}" srcOrd="22" destOrd="0" presId="urn:microsoft.com/office/officeart/2005/8/layout/list1#6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008E8EB-3E9F-1F46-96D3-4C78892607C4}" type="doc">
      <dgm:prSet loTypeId="urn:microsoft.com/office/officeart/2005/8/layout/list1#63" loCatId="" qsTypeId="urn:microsoft.com/office/officeart/2005/8/quickstyle/simple1#141" qsCatId="simple" csTypeId="urn:microsoft.com/office/officeart/2005/8/colors/accent1_2#87" csCatId="accent1" phldr="1"/>
      <dgm:spPr/>
      <dgm:t>
        <a:bodyPr/>
        <a:lstStyle/>
        <a:p>
          <a:endParaRPr lang="zh-CN" altLang="en-US"/>
        </a:p>
      </dgm:t>
    </dgm:pt>
    <dgm:pt modelId="{1CBCA904-6465-D246-9AC4-27C14238434D}">
      <dgm:prSet phldrT="[文本]"/>
      <dgm:spPr/>
      <dgm:t>
        <a:bodyPr/>
        <a:lstStyle/>
        <a:p>
          <a:r>
            <a:rPr lang="zh-CN" altLang="en-US" dirty="0"/>
            <a:t>变质作用的方式</a:t>
          </a:r>
        </a:p>
      </dgm:t>
    </dgm:pt>
    <dgm:pt modelId="{037397E0-F622-7A48-8CE5-52218D362CFE}" type="parTrans" cxnId="{F411DF06-5FA9-CF49-9BB3-E9CDBFE754C0}">
      <dgm:prSet/>
      <dgm:spPr/>
      <dgm:t>
        <a:bodyPr/>
        <a:lstStyle/>
        <a:p>
          <a:endParaRPr lang="zh-CN" altLang="en-US"/>
        </a:p>
      </dgm:t>
    </dgm:pt>
    <dgm:pt modelId="{8A3F70C3-A3AC-2F40-B462-4994C6078C97}" type="sibTrans" cxnId="{F411DF06-5FA9-CF49-9BB3-E9CDBFE754C0}">
      <dgm:prSet/>
      <dgm:spPr/>
      <dgm:t>
        <a:bodyPr/>
        <a:lstStyle/>
        <a:p>
          <a:endParaRPr lang="zh-CN" altLang="en-US"/>
        </a:p>
      </dgm:t>
    </dgm:pt>
    <dgm:pt modelId="{EB5BA597-C929-B044-AB12-4FACB73481BB}">
      <dgm:prSet phldrT="[文本]"/>
      <dgm:spPr/>
      <dgm:t>
        <a:bodyPr/>
        <a:lstStyle/>
        <a:p>
          <a:r>
            <a:rPr lang="zh-CN" altLang="en-US" dirty="0"/>
            <a:t>变质作用的分类</a:t>
          </a:r>
        </a:p>
      </dgm:t>
    </dgm:pt>
    <dgm:pt modelId="{4AF88DB4-B397-1847-AA21-620FA81A67D9}" type="parTrans" cxnId="{C46B52C2-A5A5-7342-AD11-C02F6077D32E}">
      <dgm:prSet/>
      <dgm:spPr/>
      <dgm:t>
        <a:bodyPr/>
        <a:lstStyle/>
        <a:p>
          <a:endParaRPr lang="zh-CN" altLang="en-US"/>
        </a:p>
      </dgm:t>
    </dgm:pt>
    <dgm:pt modelId="{24B2E51E-A736-6F4E-AD28-43C3C8B46278}" type="sibTrans" cxnId="{C46B52C2-A5A5-7342-AD11-C02F6077D32E}">
      <dgm:prSet/>
      <dgm:spPr/>
      <dgm:t>
        <a:bodyPr/>
        <a:lstStyle/>
        <a:p>
          <a:endParaRPr lang="zh-CN" altLang="en-US"/>
        </a:p>
      </dgm:t>
    </dgm:pt>
    <dgm:pt modelId="{009A3963-D7EF-4B40-B5F3-B3ADFD17C950}" type="pres">
      <dgm:prSet presAssocID="{0008E8EB-3E9F-1F46-96D3-4C78892607C4}" presName="linear" presStyleCnt="0">
        <dgm:presLayoutVars>
          <dgm:dir/>
          <dgm:animLvl val="lvl"/>
          <dgm:resizeHandles val="exact"/>
        </dgm:presLayoutVars>
      </dgm:prSet>
      <dgm:spPr/>
    </dgm:pt>
    <dgm:pt modelId="{0AD26D87-3A43-9D42-B612-3CF67233D6DB}" type="pres">
      <dgm:prSet presAssocID="{1CBCA904-6465-D246-9AC4-27C14238434D}" presName="parentLin" presStyleCnt="0"/>
      <dgm:spPr/>
    </dgm:pt>
    <dgm:pt modelId="{26FDB02D-16B2-5B45-9170-CF77B3747DA7}" type="pres">
      <dgm:prSet presAssocID="{1CBCA904-6465-D246-9AC4-27C14238434D}" presName="parentLeftMargin" presStyleLbl="node1" presStyleIdx="0" presStyleCnt="2"/>
      <dgm:spPr/>
    </dgm:pt>
    <dgm:pt modelId="{7BAE2585-6234-6E47-AA82-1BD7C744FDD5}" type="pres">
      <dgm:prSet presAssocID="{1CBCA904-6465-D246-9AC4-27C14238434D}" presName="parentText" presStyleLbl="node1" presStyleIdx="0" presStyleCnt="2">
        <dgm:presLayoutVars>
          <dgm:chMax val="0"/>
          <dgm:bulletEnabled val="1"/>
        </dgm:presLayoutVars>
      </dgm:prSet>
      <dgm:spPr/>
    </dgm:pt>
    <dgm:pt modelId="{F86B4DC0-F31B-184F-9061-D2598ACA9613}" type="pres">
      <dgm:prSet presAssocID="{1CBCA904-6465-D246-9AC4-27C14238434D}" presName="negativeSpace" presStyleCnt="0"/>
      <dgm:spPr/>
    </dgm:pt>
    <dgm:pt modelId="{74257763-61C0-C349-B06B-BD5339C7AA2E}" type="pres">
      <dgm:prSet presAssocID="{1CBCA904-6465-D246-9AC4-27C14238434D}" presName="childText" presStyleLbl="conFgAcc1" presStyleIdx="0" presStyleCnt="2">
        <dgm:presLayoutVars>
          <dgm:bulletEnabled val="1"/>
        </dgm:presLayoutVars>
      </dgm:prSet>
      <dgm:spPr/>
    </dgm:pt>
    <dgm:pt modelId="{19CA82B8-86B7-674C-8ACA-FD6B5881E13B}" type="pres">
      <dgm:prSet presAssocID="{8A3F70C3-A3AC-2F40-B462-4994C6078C97}" presName="spaceBetweenRectangles" presStyleCnt="0"/>
      <dgm:spPr/>
    </dgm:pt>
    <dgm:pt modelId="{0499FDFA-7527-904A-B2B7-8D8DE80E30A3}" type="pres">
      <dgm:prSet presAssocID="{EB5BA597-C929-B044-AB12-4FACB73481BB}" presName="parentLin" presStyleCnt="0"/>
      <dgm:spPr/>
    </dgm:pt>
    <dgm:pt modelId="{5750D57C-12C0-904C-9455-81DAB6990BEE}" type="pres">
      <dgm:prSet presAssocID="{EB5BA597-C929-B044-AB12-4FACB73481BB}" presName="parentLeftMargin" presStyleLbl="node1" presStyleIdx="0" presStyleCnt="2"/>
      <dgm:spPr/>
    </dgm:pt>
    <dgm:pt modelId="{89F6ACA5-E95B-9840-A64C-32A28F3362FA}" type="pres">
      <dgm:prSet presAssocID="{EB5BA597-C929-B044-AB12-4FACB73481BB}" presName="parentText" presStyleLbl="node1" presStyleIdx="1" presStyleCnt="2">
        <dgm:presLayoutVars>
          <dgm:chMax val="0"/>
          <dgm:bulletEnabled val="1"/>
        </dgm:presLayoutVars>
      </dgm:prSet>
      <dgm:spPr/>
    </dgm:pt>
    <dgm:pt modelId="{E52090E3-DD7A-D14A-8F7B-25D117328A07}" type="pres">
      <dgm:prSet presAssocID="{EB5BA597-C929-B044-AB12-4FACB73481BB}" presName="negativeSpace" presStyleCnt="0"/>
      <dgm:spPr/>
    </dgm:pt>
    <dgm:pt modelId="{B4B955AA-9412-B540-A6FB-F1DD86F25A3D}" type="pres">
      <dgm:prSet presAssocID="{EB5BA597-C929-B044-AB12-4FACB73481BB}" presName="childText" presStyleLbl="conFgAcc1" presStyleIdx="1" presStyleCnt="2">
        <dgm:presLayoutVars>
          <dgm:bulletEnabled val="1"/>
        </dgm:presLayoutVars>
      </dgm:prSet>
      <dgm:spPr/>
    </dgm:pt>
  </dgm:ptLst>
  <dgm:cxnLst>
    <dgm:cxn modelId="{42FDAC05-DFAC-1345-9883-60815D15F65C}" type="presOf" srcId="{EB5BA597-C929-B044-AB12-4FACB73481BB}" destId="{5750D57C-12C0-904C-9455-81DAB6990BEE}" srcOrd="0" destOrd="0" presId="urn:microsoft.com/office/officeart/2005/8/layout/list1#63"/>
    <dgm:cxn modelId="{F411DF06-5FA9-CF49-9BB3-E9CDBFE754C0}" srcId="{0008E8EB-3E9F-1F46-96D3-4C78892607C4}" destId="{1CBCA904-6465-D246-9AC4-27C14238434D}" srcOrd="0" destOrd="0" parTransId="{037397E0-F622-7A48-8CE5-52218D362CFE}" sibTransId="{8A3F70C3-A3AC-2F40-B462-4994C6078C97}"/>
    <dgm:cxn modelId="{D216994A-C134-B740-9062-8C7D22631D38}" type="presOf" srcId="{1CBCA904-6465-D246-9AC4-27C14238434D}" destId="{26FDB02D-16B2-5B45-9170-CF77B3747DA7}" srcOrd="0" destOrd="0" presId="urn:microsoft.com/office/officeart/2005/8/layout/list1#63"/>
    <dgm:cxn modelId="{5093FDA5-CD64-B543-A6E3-07B758D98B77}" type="presOf" srcId="{1CBCA904-6465-D246-9AC4-27C14238434D}" destId="{7BAE2585-6234-6E47-AA82-1BD7C744FDD5}" srcOrd="1" destOrd="0" presId="urn:microsoft.com/office/officeart/2005/8/layout/list1#63"/>
    <dgm:cxn modelId="{1033ECC0-4C15-DE43-BD0A-3039F2CBF0BA}" type="presOf" srcId="{EB5BA597-C929-B044-AB12-4FACB73481BB}" destId="{89F6ACA5-E95B-9840-A64C-32A28F3362FA}" srcOrd="1" destOrd="0" presId="urn:microsoft.com/office/officeart/2005/8/layout/list1#63"/>
    <dgm:cxn modelId="{C46B52C2-A5A5-7342-AD11-C02F6077D32E}" srcId="{0008E8EB-3E9F-1F46-96D3-4C78892607C4}" destId="{EB5BA597-C929-B044-AB12-4FACB73481BB}" srcOrd="1" destOrd="0" parTransId="{4AF88DB4-B397-1847-AA21-620FA81A67D9}" sibTransId="{24B2E51E-A736-6F4E-AD28-43C3C8B46278}"/>
    <dgm:cxn modelId="{DCC343FD-7D4A-8240-95CD-2038E1E699CF}" type="presOf" srcId="{0008E8EB-3E9F-1F46-96D3-4C78892607C4}" destId="{009A3963-D7EF-4B40-B5F3-B3ADFD17C950}" srcOrd="0" destOrd="0" presId="urn:microsoft.com/office/officeart/2005/8/layout/list1#63"/>
    <dgm:cxn modelId="{AFA10027-63CE-C042-8449-1044428903DC}" type="presParOf" srcId="{009A3963-D7EF-4B40-B5F3-B3ADFD17C950}" destId="{0AD26D87-3A43-9D42-B612-3CF67233D6DB}" srcOrd="0" destOrd="0" presId="urn:microsoft.com/office/officeart/2005/8/layout/list1#63"/>
    <dgm:cxn modelId="{72699A6E-0D2F-D441-A78A-D6A04D0BB56F}" type="presParOf" srcId="{0AD26D87-3A43-9D42-B612-3CF67233D6DB}" destId="{26FDB02D-16B2-5B45-9170-CF77B3747DA7}" srcOrd="0" destOrd="0" presId="urn:microsoft.com/office/officeart/2005/8/layout/list1#63"/>
    <dgm:cxn modelId="{4E22C848-EDD5-3144-B63E-3AE4E573CD4E}" type="presParOf" srcId="{0AD26D87-3A43-9D42-B612-3CF67233D6DB}" destId="{7BAE2585-6234-6E47-AA82-1BD7C744FDD5}" srcOrd="1" destOrd="0" presId="urn:microsoft.com/office/officeart/2005/8/layout/list1#63"/>
    <dgm:cxn modelId="{1F208657-4A93-AD4E-ACC6-638D51F1AEB6}" type="presParOf" srcId="{009A3963-D7EF-4B40-B5F3-B3ADFD17C950}" destId="{F86B4DC0-F31B-184F-9061-D2598ACA9613}" srcOrd="1" destOrd="0" presId="urn:microsoft.com/office/officeart/2005/8/layout/list1#63"/>
    <dgm:cxn modelId="{C090417F-1BC7-824E-BBBA-7D6BAAA7760D}" type="presParOf" srcId="{009A3963-D7EF-4B40-B5F3-B3ADFD17C950}" destId="{74257763-61C0-C349-B06B-BD5339C7AA2E}" srcOrd="2" destOrd="0" presId="urn:microsoft.com/office/officeart/2005/8/layout/list1#63"/>
    <dgm:cxn modelId="{1CFB9703-12B7-7641-896C-3E74249E1493}" type="presParOf" srcId="{009A3963-D7EF-4B40-B5F3-B3ADFD17C950}" destId="{19CA82B8-86B7-674C-8ACA-FD6B5881E13B}" srcOrd="3" destOrd="0" presId="urn:microsoft.com/office/officeart/2005/8/layout/list1#63"/>
    <dgm:cxn modelId="{3C489E62-16D8-A348-A28F-C1FA8F70C3C6}" type="presParOf" srcId="{009A3963-D7EF-4B40-B5F3-B3ADFD17C950}" destId="{0499FDFA-7527-904A-B2B7-8D8DE80E30A3}" srcOrd="4" destOrd="0" presId="urn:microsoft.com/office/officeart/2005/8/layout/list1#63"/>
    <dgm:cxn modelId="{0A65845F-EBF4-304E-8967-763AE6E600EF}" type="presParOf" srcId="{0499FDFA-7527-904A-B2B7-8D8DE80E30A3}" destId="{5750D57C-12C0-904C-9455-81DAB6990BEE}" srcOrd="0" destOrd="0" presId="urn:microsoft.com/office/officeart/2005/8/layout/list1#63"/>
    <dgm:cxn modelId="{35297640-27D3-B647-9E90-84B9EAD49E86}" type="presParOf" srcId="{0499FDFA-7527-904A-B2B7-8D8DE80E30A3}" destId="{89F6ACA5-E95B-9840-A64C-32A28F3362FA}" srcOrd="1" destOrd="0" presId="urn:microsoft.com/office/officeart/2005/8/layout/list1#63"/>
    <dgm:cxn modelId="{7DD00451-E620-BF4E-9450-4411783A2638}" type="presParOf" srcId="{009A3963-D7EF-4B40-B5F3-B3ADFD17C950}" destId="{E52090E3-DD7A-D14A-8F7B-25D117328A07}" srcOrd="5" destOrd="0" presId="urn:microsoft.com/office/officeart/2005/8/layout/list1#63"/>
    <dgm:cxn modelId="{F02C1A48-435C-BE45-84C8-61F14B942A55}" type="presParOf" srcId="{009A3963-D7EF-4B40-B5F3-B3ADFD17C950}" destId="{B4B955AA-9412-B540-A6FB-F1DD86F25A3D}" srcOrd="6" destOrd="0" presId="urn:microsoft.com/office/officeart/2005/8/layout/list1#6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A15ACD9-0651-D545-8F94-69212DF72A2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0469488-BB75-A447-BC73-56183878B3F1}">
      <dgm:prSet phldrT="[文本]"/>
      <dgm:spPr/>
      <dgm:t>
        <a:bodyPr/>
        <a:lstStyle/>
        <a:p>
          <a:r>
            <a:rPr lang="zh-CN" altLang="en-US" dirty="0"/>
            <a:t>重结晶作用：是指在变质作用条件下，原岩中矿物颗粒形状、大小、排列等的变化，而不形成新的矿物类型。</a:t>
          </a:r>
        </a:p>
      </dgm:t>
    </dgm:pt>
    <dgm:pt modelId="{F991111F-A879-3445-B4CE-525CF7AACCBC}" type="parTrans" cxnId="{A8091C28-EDEC-4E4D-B1A5-568528B79666}">
      <dgm:prSet/>
      <dgm:spPr/>
      <dgm:t>
        <a:bodyPr/>
        <a:lstStyle/>
        <a:p>
          <a:endParaRPr lang="zh-CN" altLang="en-US"/>
        </a:p>
      </dgm:t>
    </dgm:pt>
    <dgm:pt modelId="{BF519A61-6C94-B54C-B618-904693E7019B}" type="sibTrans" cxnId="{A8091C28-EDEC-4E4D-B1A5-568528B79666}">
      <dgm:prSet/>
      <dgm:spPr/>
      <dgm:t>
        <a:bodyPr/>
        <a:lstStyle/>
        <a:p>
          <a:endParaRPr lang="zh-CN" altLang="en-US"/>
        </a:p>
      </dgm:t>
    </dgm:pt>
    <dgm:pt modelId="{7CAEC0A5-ABB0-004D-A1F8-5A18C9342C0D}">
      <dgm:prSet phldrT="[文本]"/>
      <dgm:spPr/>
      <dgm:t>
        <a:bodyPr/>
        <a:lstStyle/>
        <a:p>
          <a:r>
            <a:rPr lang="zh-CN" altLang="en-US" dirty="0"/>
            <a:t>变质结晶作用：是指原岩基本保持固态条件下，新矿物的形成过程，同时还有相应的原油矿物质消失。</a:t>
          </a:r>
        </a:p>
      </dgm:t>
    </dgm:pt>
    <dgm:pt modelId="{E9275573-DE09-8343-9433-46EFE4739213}" type="parTrans" cxnId="{989D7E67-1F82-6940-89AB-B51CED320165}">
      <dgm:prSet/>
      <dgm:spPr/>
      <dgm:t>
        <a:bodyPr/>
        <a:lstStyle/>
        <a:p>
          <a:endParaRPr lang="zh-CN" altLang="en-US"/>
        </a:p>
      </dgm:t>
    </dgm:pt>
    <dgm:pt modelId="{BAC960F3-B16C-3244-8FEC-36DE4A558A05}" type="sibTrans" cxnId="{989D7E67-1F82-6940-89AB-B51CED320165}">
      <dgm:prSet/>
      <dgm:spPr/>
      <dgm:t>
        <a:bodyPr/>
        <a:lstStyle/>
        <a:p>
          <a:endParaRPr lang="zh-CN" altLang="en-US"/>
        </a:p>
      </dgm:t>
    </dgm:pt>
    <dgm:pt modelId="{03918432-0C90-B845-8457-ABFD1332A453}">
      <dgm:prSet phldrT="[文本]"/>
      <dgm:spPr/>
      <dgm:t>
        <a:bodyPr/>
        <a:lstStyle/>
        <a:p>
          <a:r>
            <a:rPr lang="zh-CN" altLang="en-US" dirty="0"/>
            <a:t>变质交代作用：是指由原岩以外的物质的带入和带出，造成的额一种矿物被另外一种化学成分上预期不同的矿物所置换的过程。交代作用过程中，岩石基本保持固态，但有少量的液体相存在，起着物质搬运、迁移的媒介和催化剂的双重作用。</a:t>
          </a:r>
        </a:p>
      </dgm:t>
    </dgm:pt>
    <dgm:pt modelId="{B8C3FFA6-A89A-0341-BBFD-C1444AD35C7D}" type="parTrans" cxnId="{65E2AED7-A137-A745-8C8D-E86FB69A8B58}">
      <dgm:prSet/>
      <dgm:spPr/>
      <dgm:t>
        <a:bodyPr/>
        <a:lstStyle/>
        <a:p>
          <a:endParaRPr lang="zh-CN" altLang="en-US"/>
        </a:p>
      </dgm:t>
    </dgm:pt>
    <dgm:pt modelId="{80E37E85-8E1C-134C-815A-25A05517A873}" type="sibTrans" cxnId="{65E2AED7-A137-A745-8C8D-E86FB69A8B58}">
      <dgm:prSet/>
      <dgm:spPr/>
      <dgm:t>
        <a:bodyPr/>
        <a:lstStyle/>
        <a:p>
          <a:endParaRPr lang="zh-CN" altLang="en-US"/>
        </a:p>
      </dgm:t>
    </dgm:pt>
    <dgm:pt modelId="{F53DBDAC-8EC3-FD4E-96B1-BE2C1A145179}">
      <dgm:prSet/>
      <dgm:spPr/>
      <dgm:t>
        <a:bodyPr/>
        <a:lstStyle/>
        <a:p>
          <a:r>
            <a:rPr lang="zh-CN" altLang="en-US" dirty="0"/>
            <a:t>变质分异作用：是指在岩石总体化学成分不变的前提下，经变质作用后发生矿物组分不均匀分布的过程。</a:t>
          </a:r>
        </a:p>
      </dgm:t>
    </dgm:pt>
    <dgm:pt modelId="{7458EEC3-4818-024F-B169-F3920ABCA42B}" type="parTrans" cxnId="{0B49D79E-0957-014D-A14B-B28DC3752FED}">
      <dgm:prSet/>
      <dgm:spPr/>
      <dgm:t>
        <a:bodyPr/>
        <a:lstStyle/>
        <a:p>
          <a:endParaRPr lang="zh-CN" altLang="en-US"/>
        </a:p>
      </dgm:t>
    </dgm:pt>
    <dgm:pt modelId="{60A602BE-0647-6B4A-BCDB-36C8A5E8B40D}" type="sibTrans" cxnId="{0B49D79E-0957-014D-A14B-B28DC3752FED}">
      <dgm:prSet/>
      <dgm:spPr/>
      <dgm:t>
        <a:bodyPr/>
        <a:lstStyle/>
        <a:p>
          <a:endParaRPr lang="zh-CN" altLang="en-US"/>
        </a:p>
      </dgm:t>
    </dgm:pt>
    <dgm:pt modelId="{82F9C35A-F539-6B40-BA3A-EE3FB585D0DB}">
      <dgm:prSet/>
      <dgm:spPr/>
      <dgm:t>
        <a:bodyPr/>
        <a:lstStyle/>
        <a:p>
          <a:r>
            <a:rPr lang="zh-CN" altLang="en-US" dirty="0"/>
            <a:t>变形和碎裂作用：是动力变质作用过程中岩石变质的主要方式。各种岩石在应力作用下，当应力超过弹性极限时，就会出现塑性变形或破裂现象。</a:t>
          </a:r>
        </a:p>
      </dgm:t>
    </dgm:pt>
    <dgm:pt modelId="{109B0180-F7C7-B546-9AA3-EECB04904967}" type="parTrans" cxnId="{AAC8501D-BDC7-7041-A0E5-8607BC8F3017}">
      <dgm:prSet/>
      <dgm:spPr/>
      <dgm:t>
        <a:bodyPr/>
        <a:lstStyle/>
        <a:p>
          <a:endParaRPr lang="zh-CN" altLang="en-US"/>
        </a:p>
      </dgm:t>
    </dgm:pt>
    <dgm:pt modelId="{4B7E85F6-AD72-274E-B210-D3B1696FAE61}" type="sibTrans" cxnId="{AAC8501D-BDC7-7041-A0E5-8607BC8F3017}">
      <dgm:prSet/>
      <dgm:spPr/>
      <dgm:t>
        <a:bodyPr/>
        <a:lstStyle/>
        <a:p>
          <a:endParaRPr lang="zh-CN" altLang="en-US"/>
        </a:p>
      </dgm:t>
    </dgm:pt>
    <dgm:pt modelId="{B16D713B-B2E6-CE45-AB01-CB6F6367C009}" type="pres">
      <dgm:prSet presAssocID="{7A15ACD9-0651-D545-8F94-69212DF72A2E}" presName="vert0" presStyleCnt="0">
        <dgm:presLayoutVars>
          <dgm:dir/>
          <dgm:animOne val="branch"/>
          <dgm:animLvl val="lvl"/>
        </dgm:presLayoutVars>
      </dgm:prSet>
      <dgm:spPr/>
    </dgm:pt>
    <dgm:pt modelId="{46D8FD39-A145-0A4E-8C0F-1D8FB1062607}" type="pres">
      <dgm:prSet presAssocID="{20469488-BB75-A447-BC73-56183878B3F1}" presName="thickLine" presStyleLbl="alignNode1" presStyleIdx="0" presStyleCnt="5"/>
      <dgm:spPr/>
    </dgm:pt>
    <dgm:pt modelId="{40CBA83E-D173-5342-AA4C-6050021993E8}" type="pres">
      <dgm:prSet presAssocID="{20469488-BB75-A447-BC73-56183878B3F1}" presName="horz1" presStyleCnt="0"/>
      <dgm:spPr/>
    </dgm:pt>
    <dgm:pt modelId="{5A59B7E2-246D-6C48-B92E-7D9DB1D39941}" type="pres">
      <dgm:prSet presAssocID="{20469488-BB75-A447-BC73-56183878B3F1}" presName="tx1" presStyleLbl="revTx" presStyleIdx="0" presStyleCnt="5"/>
      <dgm:spPr/>
    </dgm:pt>
    <dgm:pt modelId="{C68DCD62-5D59-C14F-90BE-0278E2EA0144}" type="pres">
      <dgm:prSet presAssocID="{20469488-BB75-A447-BC73-56183878B3F1}" presName="vert1" presStyleCnt="0"/>
      <dgm:spPr/>
    </dgm:pt>
    <dgm:pt modelId="{9548002F-DC66-C447-BF4E-909441EA7330}" type="pres">
      <dgm:prSet presAssocID="{7CAEC0A5-ABB0-004D-A1F8-5A18C9342C0D}" presName="thickLine" presStyleLbl="alignNode1" presStyleIdx="1" presStyleCnt="5"/>
      <dgm:spPr/>
    </dgm:pt>
    <dgm:pt modelId="{B9C102CC-81C8-6E43-94A4-7D4EC8637713}" type="pres">
      <dgm:prSet presAssocID="{7CAEC0A5-ABB0-004D-A1F8-5A18C9342C0D}" presName="horz1" presStyleCnt="0"/>
      <dgm:spPr/>
    </dgm:pt>
    <dgm:pt modelId="{B8414D29-A766-FA45-8A11-688415BEAB63}" type="pres">
      <dgm:prSet presAssocID="{7CAEC0A5-ABB0-004D-A1F8-5A18C9342C0D}" presName="tx1" presStyleLbl="revTx" presStyleIdx="1" presStyleCnt="5"/>
      <dgm:spPr/>
    </dgm:pt>
    <dgm:pt modelId="{6D119853-9A4D-054C-AE63-E9C7E70A96A5}" type="pres">
      <dgm:prSet presAssocID="{7CAEC0A5-ABB0-004D-A1F8-5A18C9342C0D}" presName="vert1" presStyleCnt="0"/>
      <dgm:spPr/>
    </dgm:pt>
    <dgm:pt modelId="{07F399D3-9C1A-0B4C-957C-8D7D11BE6F8E}" type="pres">
      <dgm:prSet presAssocID="{03918432-0C90-B845-8457-ABFD1332A453}" presName="thickLine" presStyleLbl="alignNode1" presStyleIdx="2" presStyleCnt="5"/>
      <dgm:spPr/>
    </dgm:pt>
    <dgm:pt modelId="{C8196840-1862-3E4D-8433-A42232AB4828}" type="pres">
      <dgm:prSet presAssocID="{03918432-0C90-B845-8457-ABFD1332A453}" presName="horz1" presStyleCnt="0"/>
      <dgm:spPr/>
    </dgm:pt>
    <dgm:pt modelId="{C078F762-2FA3-FB41-8B5F-9D6279B78FB8}" type="pres">
      <dgm:prSet presAssocID="{03918432-0C90-B845-8457-ABFD1332A453}" presName="tx1" presStyleLbl="revTx" presStyleIdx="2" presStyleCnt="5"/>
      <dgm:spPr/>
    </dgm:pt>
    <dgm:pt modelId="{38C7ED1A-7522-DC44-8D53-68D5FDF583C0}" type="pres">
      <dgm:prSet presAssocID="{03918432-0C90-B845-8457-ABFD1332A453}" presName="vert1" presStyleCnt="0"/>
      <dgm:spPr/>
    </dgm:pt>
    <dgm:pt modelId="{78F2507B-A40D-A449-AAAC-DADAC84B7E27}" type="pres">
      <dgm:prSet presAssocID="{F53DBDAC-8EC3-FD4E-96B1-BE2C1A145179}" presName="thickLine" presStyleLbl="alignNode1" presStyleIdx="3" presStyleCnt="5"/>
      <dgm:spPr/>
    </dgm:pt>
    <dgm:pt modelId="{2FF84108-371F-6249-9EE0-90038CC6C752}" type="pres">
      <dgm:prSet presAssocID="{F53DBDAC-8EC3-FD4E-96B1-BE2C1A145179}" presName="horz1" presStyleCnt="0"/>
      <dgm:spPr/>
    </dgm:pt>
    <dgm:pt modelId="{CBB25B4F-8938-DC4E-9AF5-0CF755356976}" type="pres">
      <dgm:prSet presAssocID="{F53DBDAC-8EC3-FD4E-96B1-BE2C1A145179}" presName="tx1" presStyleLbl="revTx" presStyleIdx="3" presStyleCnt="5"/>
      <dgm:spPr/>
    </dgm:pt>
    <dgm:pt modelId="{60340C21-9DCC-DC46-B03E-1636CDA6BDD0}" type="pres">
      <dgm:prSet presAssocID="{F53DBDAC-8EC3-FD4E-96B1-BE2C1A145179}" presName="vert1" presStyleCnt="0"/>
      <dgm:spPr/>
    </dgm:pt>
    <dgm:pt modelId="{14E2AA69-B141-D847-807B-DE80EC538073}" type="pres">
      <dgm:prSet presAssocID="{82F9C35A-F539-6B40-BA3A-EE3FB585D0DB}" presName="thickLine" presStyleLbl="alignNode1" presStyleIdx="4" presStyleCnt="5"/>
      <dgm:spPr/>
    </dgm:pt>
    <dgm:pt modelId="{DB8B3CE0-C117-2B49-A674-3A33FAE65004}" type="pres">
      <dgm:prSet presAssocID="{82F9C35A-F539-6B40-BA3A-EE3FB585D0DB}" presName="horz1" presStyleCnt="0"/>
      <dgm:spPr/>
    </dgm:pt>
    <dgm:pt modelId="{92AEB09D-930A-DD45-B846-92475053650F}" type="pres">
      <dgm:prSet presAssocID="{82F9C35A-F539-6B40-BA3A-EE3FB585D0DB}" presName="tx1" presStyleLbl="revTx" presStyleIdx="4" presStyleCnt="5"/>
      <dgm:spPr/>
    </dgm:pt>
    <dgm:pt modelId="{6D10C9FB-C4EF-5B48-9EA3-9931E587BA2C}" type="pres">
      <dgm:prSet presAssocID="{82F9C35A-F539-6B40-BA3A-EE3FB585D0DB}" presName="vert1" presStyleCnt="0"/>
      <dgm:spPr/>
    </dgm:pt>
  </dgm:ptLst>
  <dgm:cxnLst>
    <dgm:cxn modelId="{91931D01-9B6E-FA48-B676-67F73AA83DF1}" type="presOf" srcId="{82F9C35A-F539-6B40-BA3A-EE3FB585D0DB}" destId="{92AEB09D-930A-DD45-B846-92475053650F}" srcOrd="0" destOrd="0" presId="urn:microsoft.com/office/officeart/2008/layout/LinedList"/>
    <dgm:cxn modelId="{1BCA8517-C1D3-BA4C-85F6-A6254D0B5EDB}" type="presOf" srcId="{03918432-0C90-B845-8457-ABFD1332A453}" destId="{C078F762-2FA3-FB41-8B5F-9D6279B78FB8}" srcOrd="0" destOrd="0" presId="urn:microsoft.com/office/officeart/2008/layout/LinedList"/>
    <dgm:cxn modelId="{AAC8501D-BDC7-7041-A0E5-8607BC8F3017}" srcId="{7A15ACD9-0651-D545-8F94-69212DF72A2E}" destId="{82F9C35A-F539-6B40-BA3A-EE3FB585D0DB}" srcOrd="4" destOrd="0" parTransId="{109B0180-F7C7-B546-9AA3-EECB04904967}" sibTransId="{4B7E85F6-AD72-274E-B210-D3B1696FAE61}"/>
    <dgm:cxn modelId="{A8091C28-EDEC-4E4D-B1A5-568528B79666}" srcId="{7A15ACD9-0651-D545-8F94-69212DF72A2E}" destId="{20469488-BB75-A447-BC73-56183878B3F1}" srcOrd="0" destOrd="0" parTransId="{F991111F-A879-3445-B4CE-525CF7AACCBC}" sibTransId="{BF519A61-6C94-B54C-B618-904693E7019B}"/>
    <dgm:cxn modelId="{989D7E67-1F82-6940-89AB-B51CED320165}" srcId="{7A15ACD9-0651-D545-8F94-69212DF72A2E}" destId="{7CAEC0A5-ABB0-004D-A1F8-5A18C9342C0D}" srcOrd="1" destOrd="0" parTransId="{E9275573-DE09-8343-9433-46EFE4739213}" sibTransId="{BAC960F3-B16C-3244-8FEC-36DE4A558A05}"/>
    <dgm:cxn modelId="{6DBCB088-61E3-124A-BB3C-54AF396D7EFF}" type="presOf" srcId="{7CAEC0A5-ABB0-004D-A1F8-5A18C9342C0D}" destId="{B8414D29-A766-FA45-8A11-688415BEAB63}" srcOrd="0" destOrd="0" presId="urn:microsoft.com/office/officeart/2008/layout/LinedList"/>
    <dgm:cxn modelId="{52F3ED8A-A1BD-8848-A56F-45DBFCCD4CFA}" type="presOf" srcId="{20469488-BB75-A447-BC73-56183878B3F1}" destId="{5A59B7E2-246D-6C48-B92E-7D9DB1D39941}" srcOrd="0" destOrd="0" presId="urn:microsoft.com/office/officeart/2008/layout/LinedList"/>
    <dgm:cxn modelId="{0B49D79E-0957-014D-A14B-B28DC3752FED}" srcId="{7A15ACD9-0651-D545-8F94-69212DF72A2E}" destId="{F53DBDAC-8EC3-FD4E-96B1-BE2C1A145179}" srcOrd="3" destOrd="0" parTransId="{7458EEC3-4818-024F-B169-F3920ABCA42B}" sibTransId="{60A602BE-0647-6B4A-BCDB-36C8A5E8B40D}"/>
    <dgm:cxn modelId="{1BF311BD-4B78-3B4D-9377-38D5A7D34000}" type="presOf" srcId="{7A15ACD9-0651-D545-8F94-69212DF72A2E}" destId="{B16D713B-B2E6-CE45-AB01-CB6F6367C009}" srcOrd="0" destOrd="0" presId="urn:microsoft.com/office/officeart/2008/layout/LinedList"/>
    <dgm:cxn modelId="{10209CCF-5429-3847-B14E-45FB4BC356E4}" type="presOf" srcId="{F53DBDAC-8EC3-FD4E-96B1-BE2C1A145179}" destId="{CBB25B4F-8938-DC4E-9AF5-0CF755356976}" srcOrd="0" destOrd="0" presId="urn:microsoft.com/office/officeart/2008/layout/LinedList"/>
    <dgm:cxn modelId="{65E2AED7-A137-A745-8C8D-E86FB69A8B58}" srcId="{7A15ACD9-0651-D545-8F94-69212DF72A2E}" destId="{03918432-0C90-B845-8457-ABFD1332A453}" srcOrd="2" destOrd="0" parTransId="{B8C3FFA6-A89A-0341-BBFD-C1444AD35C7D}" sibTransId="{80E37E85-8E1C-134C-815A-25A05517A873}"/>
    <dgm:cxn modelId="{AD385454-2FE8-6E4C-ABF1-F1E742CC9954}" type="presParOf" srcId="{B16D713B-B2E6-CE45-AB01-CB6F6367C009}" destId="{46D8FD39-A145-0A4E-8C0F-1D8FB1062607}" srcOrd="0" destOrd="0" presId="urn:microsoft.com/office/officeart/2008/layout/LinedList"/>
    <dgm:cxn modelId="{8B557F81-98EE-C74D-8418-C40C5C2880FE}" type="presParOf" srcId="{B16D713B-B2E6-CE45-AB01-CB6F6367C009}" destId="{40CBA83E-D173-5342-AA4C-6050021993E8}" srcOrd="1" destOrd="0" presId="urn:microsoft.com/office/officeart/2008/layout/LinedList"/>
    <dgm:cxn modelId="{2B5BC931-1E92-BD47-98EB-125EED36C052}" type="presParOf" srcId="{40CBA83E-D173-5342-AA4C-6050021993E8}" destId="{5A59B7E2-246D-6C48-B92E-7D9DB1D39941}" srcOrd="0" destOrd="0" presId="urn:microsoft.com/office/officeart/2008/layout/LinedList"/>
    <dgm:cxn modelId="{B8048A0B-92B3-0448-9751-3CF57C3D15F3}" type="presParOf" srcId="{40CBA83E-D173-5342-AA4C-6050021993E8}" destId="{C68DCD62-5D59-C14F-90BE-0278E2EA0144}" srcOrd="1" destOrd="0" presId="urn:microsoft.com/office/officeart/2008/layout/LinedList"/>
    <dgm:cxn modelId="{9ABBC81B-404B-3A4A-BD61-6F6DA452AA96}" type="presParOf" srcId="{B16D713B-B2E6-CE45-AB01-CB6F6367C009}" destId="{9548002F-DC66-C447-BF4E-909441EA7330}" srcOrd="2" destOrd="0" presId="urn:microsoft.com/office/officeart/2008/layout/LinedList"/>
    <dgm:cxn modelId="{42154D1B-8445-A442-BDEB-34C508A0D101}" type="presParOf" srcId="{B16D713B-B2E6-CE45-AB01-CB6F6367C009}" destId="{B9C102CC-81C8-6E43-94A4-7D4EC8637713}" srcOrd="3" destOrd="0" presId="urn:microsoft.com/office/officeart/2008/layout/LinedList"/>
    <dgm:cxn modelId="{2CAF9A6B-1AC1-7F48-BB90-7C317F617452}" type="presParOf" srcId="{B9C102CC-81C8-6E43-94A4-7D4EC8637713}" destId="{B8414D29-A766-FA45-8A11-688415BEAB63}" srcOrd="0" destOrd="0" presId="urn:microsoft.com/office/officeart/2008/layout/LinedList"/>
    <dgm:cxn modelId="{0BE1CB9B-DC61-0643-AB1C-9AA376B3C8FA}" type="presParOf" srcId="{B9C102CC-81C8-6E43-94A4-7D4EC8637713}" destId="{6D119853-9A4D-054C-AE63-E9C7E70A96A5}" srcOrd="1" destOrd="0" presId="urn:microsoft.com/office/officeart/2008/layout/LinedList"/>
    <dgm:cxn modelId="{766B01DB-B9CD-A841-9B94-3A4744AB3798}" type="presParOf" srcId="{B16D713B-B2E6-CE45-AB01-CB6F6367C009}" destId="{07F399D3-9C1A-0B4C-957C-8D7D11BE6F8E}" srcOrd="4" destOrd="0" presId="urn:microsoft.com/office/officeart/2008/layout/LinedList"/>
    <dgm:cxn modelId="{82C635C1-5B08-7242-A328-B337C9D0989E}" type="presParOf" srcId="{B16D713B-B2E6-CE45-AB01-CB6F6367C009}" destId="{C8196840-1862-3E4D-8433-A42232AB4828}" srcOrd="5" destOrd="0" presId="urn:microsoft.com/office/officeart/2008/layout/LinedList"/>
    <dgm:cxn modelId="{63D9BC42-497D-D44E-BE1C-F5A297583C35}" type="presParOf" srcId="{C8196840-1862-3E4D-8433-A42232AB4828}" destId="{C078F762-2FA3-FB41-8B5F-9D6279B78FB8}" srcOrd="0" destOrd="0" presId="urn:microsoft.com/office/officeart/2008/layout/LinedList"/>
    <dgm:cxn modelId="{4698F44C-3785-1145-9F0A-65CA088A1468}" type="presParOf" srcId="{C8196840-1862-3E4D-8433-A42232AB4828}" destId="{38C7ED1A-7522-DC44-8D53-68D5FDF583C0}" srcOrd="1" destOrd="0" presId="urn:microsoft.com/office/officeart/2008/layout/LinedList"/>
    <dgm:cxn modelId="{BECF2C9D-D0AA-CC4B-B47A-0137C326E5DF}" type="presParOf" srcId="{B16D713B-B2E6-CE45-AB01-CB6F6367C009}" destId="{78F2507B-A40D-A449-AAAC-DADAC84B7E27}" srcOrd="6" destOrd="0" presId="urn:microsoft.com/office/officeart/2008/layout/LinedList"/>
    <dgm:cxn modelId="{9D200221-4F7B-B04B-AD38-063C47A2DA0B}" type="presParOf" srcId="{B16D713B-B2E6-CE45-AB01-CB6F6367C009}" destId="{2FF84108-371F-6249-9EE0-90038CC6C752}" srcOrd="7" destOrd="0" presId="urn:microsoft.com/office/officeart/2008/layout/LinedList"/>
    <dgm:cxn modelId="{B580F5C7-5807-EE4E-879B-F65BD0C2422A}" type="presParOf" srcId="{2FF84108-371F-6249-9EE0-90038CC6C752}" destId="{CBB25B4F-8938-DC4E-9AF5-0CF755356976}" srcOrd="0" destOrd="0" presId="urn:microsoft.com/office/officeart/2008/layout/LinedList"/>
    <dgm:cxn modelId="{31305181-5883-AC48-98A8-EF2B571B8BE3}" type="presParOf" srcId="{2FF84108-371F-6249-9EE0-90038CC6C752}" destId="{60340C21-9DCC-DC46-B03E-1636CDA6BDD0}" srcOrd="1" destOrd="0" presId="urn:microsoft.com/office/officeart/2008/layout/LinedList"/>
    <dgm:cxn modelId="{DEF61873-5ACF-AE45-8A46-F26D949EF82E}" type="presParOf" srcId="{B16D713B-B2E6-CE45-AB01-CB6F6367C009}" destId="{14E2AA69-B141-D847-807B-DE80EC538073}" srcOrd="8" destOrd="0" presId="urn:microsoft.com/office/officeart/2008/layout/LinedList"/>
    <dgm:cxn modelId="{C37C5947-C530-CC43-BBA5-B7A4D784F4F3}" type="presParOf" srcId="{B16D713B-B2E6-CE45-AB01-CB6F6367C009}" destId="{DB8B3CE0-C117-2B49-A674-3A33FAE65004}" srcOrd="9" destOrd="0" presId="urn:microsoft.com/office/officeart/2008/layout/LinedList"/>
    <dgm:cxn modelId="{79346811-482D-4E43-99D4-1B05DA649F51}" type="presParOf" srcId="{DB8B3CE0-C117-2B49-A674-3A33FAE65004}" destId="{92AEB09D-930A-DD45-B846-92475053650F}" srcOrd="0" destOrd="0" presId="urn:microsoft.com/office/officeart/2008/layout/LinedList"/>
    <dgm:cxn modelId="{FD97FA73-B627-4E43-9B59-0F599B3EC285}" type="presParOf" srcId="{DB8B3CE0-C117-2B49-A674-3A33FAE65004}" destId="{6D10C9FB-C4EF-5B48-9EA3-9931E587BA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297166E-F91A-B145-8696-27E13137FC3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3A561ECE-2493-374B-995B-56D94080C6A5}">
      <dgm:prSet phldrT="[文本]"/>
      <dgm:spPr/>
      <dgm:t>
        <a:bodyPr/>
        <a:lstStyle/>
        <a:p>
          <a:r>
            <a:rPr lang="zh-CN" altLang="en-US" dirty="0"/>
            <a:t>接触变质作用：是一种发生在岩浆体和围岩接触带附近，由岩浆早用印起的规模不大的局部变质作用。根据主要变质因素的不同，可分为接触热变质作用和接触交代变质作用</a:t>
          </a:r>
        </a:p>
      </dgm:t>
    </dgm:pt>
    <dgm:pt modelId="{D64A33C9-649B-FF43-ADF9-4F00F94ED341}" type="parTrans" cxnId="{8F5164BC-F823-A74F-B4AE-F534180C92F1}">
      <dgm:prSet/>
      <dgm:spPr/>
      <dgm:t>
        <a:bodyPr/>
        <a:lstStyle/>
        <a:p>
          <a:endParaRPr lang="zh-CN" altLang="en-US"/>
        </a:p>
      </dgm:t>
    </dgm:pt>
    <dgm:pt modelId="{5E661339-F2DE-B549-8834-72F7CC74913F}" type="sibTrans" cxnId="{8F5164BC-F823-A74F-B4AE-F534180C92F1}">
      <dgm:prSet/>
      <dgm:spPr/>
      <dgm:t>
        <a:bodyPr/>
        <a:lstStyle/>
        <a:p>
          <a:endParaRPr lang="zh-CN" altLang="en-US"/>
        </a:p>
      </dgm:t>
    </dgm:pt>
    <dgm:pt modelId="{1422AE69-E8E9-9646-A1BF-D2DF5ADB641D}">
      <dgm:prSet phldrT="[文本]"/>
      <dgm:spPr/>
      <dgm:t>
        <a:bodyPr/>
        <a:lstStyle/>
        <a:p>
          <a:r>
            <a:rPr lang="zh-CN" altLang="en-US" dirty="0"/>
            <a:t>动力变质作用：是在构造过程中产生的强应力作用下，岩石发生变形、破碎，同时伴有一定的变质结晶、重结晶等变质作用，其发育常受断裂构造的控制。</a:t>
          </a:r>
        </a:p>
      </dgm:t>
    </dgm:pt>
    <dgm:pt modelId="{637B99FF-5AFA-4A48-BED2-45FBAA5A69C1}" type="parTrans" cxnId="{FBCEC11E-2FE6-F941-99B3-1A685A2D56CA}">
      <dgm:prSet/>
      <dgm:spPr/>
      <dgm:t>
        <a:bodyPr/>
        <a:lstStyle/>
        <a:p>
          <a:endParaRPr lang="zh-CN" altLang="en-US"/>
        </a:p>
      </dgm:t>
    </dgm:pt>
    <dgm:pt modelId="{ABF44FD8-8A9C-474D-93A3-F89B43EF92BC}" type="sibTrans" cxnId="{FBCEC11E-2FE6-F941-99B3-1A685A2D56CA}">
      <dgm:prSet/>
      <dgm:spPr/>
      <dgm:t>
        <a:bodyPr/>
        <a:lstStyle/>
        <a:p>
          <a:endParaRPr lang="zh-CN" altLang="en-US"/>
        </a:p>
      </dgm:t>
    </dgm:pt>
    <dgm:pt modelId="{89C2D8EC-8504-C04B-A7E0-9C335A5DA9B9}">
      <dgm:prSet phldrT="[文本]"/>
      <dgm:spPr/>
      <dgm:t>
        <a:bodyPr/>
        <a:lstStyle/>
        <a:p>
          <a:r>
            <a:rPr lang="zh-CN" altLang="en-US" dirty="0"/>
            <a:t>气</a:t>
          </a:r>
          <a:r>
            <a:rPr lang="en-US" altLang="zh-CN" dirty="0"/>
            <a:t>-</a:t>
          </a:r>
          <a:r>
            <a:rPr lang="zh-CN" altLang="en-US" dirty="0"/>
            <a:t>液变质作用：由具有化学活动性的气</a:t>
          </a:r>
          <a:r>
            <a:rPr lang="en-US" altLang="zh-CN" dirty="0"/>
            <a:t>-</a:t>
          </a:r>
          <a:r>
            <a:rPr lang="zh-CN" altLang="en-US" dirty="0"/>
            <a:t>水溶液，对岩石进行交代而使岩石发生质变的一种作用，它可以产生于两种岩石之间或一种岩石本身，通常沿构造破碎带及矿脉边缘发育，可作为一种找矿标志。因此，又被称为近矿蚀变或围岩蚀变。</a:t>
          </a:r>
        </a:p>
      </dgm:t>
    </dgm:pt>
    <dgm:pt modelId="{A6E1B7F5-5D14-3843-9E7A-4776989F9A32}" type="parTrans" cxnId="{10B520CD-F4BC-9648-807F-1B61417034EC}">
      <dgm:prSet/>
      <dgm:spPr/>
      <dgm:t>
        <a:bodyPr/>
        <a:lstStyle/>
        <a:p>
          <a:endParaRPr lang="zh-CN" altLang="en-US"/>
        </a:p>
      </dgm:t>
    </dgm:pt>
    <dgm:pt modelId="{094DBCB8-9738-6442-9C37-3C90EFD8963C}" type="sibTrans" cxnId="{10B520CD-F4BC-9648-807F-1B61417034EC}">
      <dgm:prSet/>
      <dgm:spPr/>
      <dgm:t>
        <a:bodyPr/>
        <a:lstStyle/>
        <a:p>
          <a:endParaRPr lang="zh-CN" altLang="en-US"/>
        </a:p>
      </dgm:t>
    </dgm:pt>
    <dgm:pt modelId="{A2BE5F8D-BC81-CC4B-87CF-E45B6013CCC5}">
      <dgm:prSet/>
      <dgm:spPr/>
      <dgm:t>
        <a:bodyPr/>
        <a:lstStyle/>
        <a:p>
          <a:r>
            <a:rPr lang="zh-CN" altLang="en-US" dirty="0"/>
            <a:t>区域变质作用：是指大面积分布的、作用因素复杂的一种变质作用，由温度、负荷压力、应力和具有化学活动性的流体的综合作用所造成，有时伴有混合岩化作用。</a:t>
          </a:r>
        </a:p>
      </dgm:t>
    </dgm:pt>
    <dgm:pt modelId="{2DADC730-BB60-AE4F-B358-77BBEE159702}" type="parTrans" cxnId="{D51834A8-E36C-C743-BC83-BE24B29227AA}">
      <dgm:prSet/>
      <dgm:spPr/>
      <dgm:t>
        <a:bodyPr/>
        <a:lstStyle/>
        <a:p>
          <a:endParaRPr lang="zh-CN" altLang="en-US"/>
        </a:p>
      </dgm:t>
    </dgm:pt>
    <dgm:pt modelId="{EE4558B9-BB71-8649-887E-296F1E8B4463}" type="sibTrans" cxnId="{D51834A8-E36C-C743-BC83-BE24B29227AA}">
      <dgm:prSet/>
      <dgm:spPr/>
      <dgm:t>
        <a:bodyPr/>
        <a:lstStyle/>
        <a:p>
          <a:endParaRPr lang="zh-CN" altLang="en-US"/>
        </a:p>
      </dgm:t>
    </dgm:pt>
    <dgm:pt modelId="{6F8F0C49-1D3B-A242-8777-4CA0504B3991}">
      <dgm:prSet/>
      <dgm:spPr/>
      <dgm:t>
        <a:bodyPr/>
        <a:lstStyle/>
        <a:p>
          <a:r>
            <a:rPr lang="zh-CN" altLang="en-US" dirty="0"/>
            <a:t>混合变质作用：是一种介于变质作用与典型岩浆作用之间的一种过渡性成岩作用</a:t>
          </a:r>
        </a:p>
      </dgm:t>
    </dgm:pt>
    <dgm:pt modelId="{424C28E2-487C-4743-869D-6586B94F5690}" type="parTrans" cxnId="{B9F8711D-A624-4B4F-8964-1B141DD7B757}">
      <dgm:prSet/>
      <dgm:spPr/>
      <dgm:t>
        <a:bodyPr/>
        <a:lstStyle/>
        <a:p>
          <a:endParaRPr lang="zh-CN" altLang="en-US"/>
        </a:p>
      </dgm:t>
    </dgm:pt>
    <dgm:pt modelId="{890D7661-FD74-A541-BAA7-108038B8334C}" type="sibTrans" cxnId="{B9F8711D-A624-4B4F-8964-1B141DD7B757}">
      <dgm:prSet/>
      <dgm:spPr/>
      <dgm:t>
        <a:bodyPr/>
        <a:lstStyle/>
        <a:p>
          <a:endParaRPr lang="zh-CN" altLang="en-US"/>
        </a:p>
      </dgm:t>
    </dgm:pt>
    <dgm:pt modelId="{9ED5C882-7952-7041-9408-CD7CFFEA4078}" type="pres">
      <dgm:prSet presAssocID="{2297166E-F91A-B145-8696-27E13137FC33}" presName="vert0" presStyleCnt="0">
        <dgm:presLayoutVars>
          <dgm:dir/>
          <dgm:animOne val="branch"/>
          <dgm:animLvl val="lvl"/>
        </dgm:presLayoutVars>
      </dgm:prSet>
      <dgm:spPr/>
    </dgm:pt>
    <dgm:pt modelId="{02D90A7A-A78B-9949-A63D-C3265D87BE6D}" type="pres">
      <dgm:prSet presAssocID="{3A561ECE-2493-374B-995B-56D94080C6A5}" presName="thickLine" presStyleLbl="alignNode1" presStyleIdx="0" presStyleCnt="5"/>
      <dgm:spPr/>
    </dgm:pt>
    <dgm:pt modelId="{F835B5C3-885D-4442-B68B-EA4192401331}" type="pres">
      <dgm:prSet presAssocID="{3A561ECE-2493-374B-995B-56D94080C6A5}" presName="horz1" presStyleCnt="0"/>
      <dgm:spPr/>
    </dgm:pt>
    <dgm:pt modelId="{085B5B65-A0BF-E34D-B1F9-45A09D8A3ECB}" type="pres">
      <dgm:prSet presAssocID="{3A561ECE-2493-374B-995B-56D94080C6A5}" presName="tx1" presStyleLbl="revTx" presStyleIdx="0" presStyleCnt="5"/>
      <dgm:spPr/>
    </dgm:pt>
    <dgm:pt modelId="{AE01A432-DE61-3F43-96E2-CCBFB52DCE38}" type="pres">
      <dgm:prSet presAssocID="{3A561ECE-2493-374B-995B-56D94080C6A5}" presName="vert1" presStyleCnt="0"/>
      <dgm:spPr/>
    </dgm:pt>
    <dgm:pt modelId="{D56C5943-3F28-C84D-91DE-1B3D82C89E89}" type="pres">
      <dgm:prSet presAssocID="{1422AE69-E8E9-9646-A1BF-D2DF5ADB641D}" presName="thickLine" presStyleLbl="alignNode1" presStyleIdx="1" presStyleCnt="5"/>
      <dgm:spPr/>
    </dgm:pt>
    <dgm:pt modelId="{0E58AAA2-8429-7B46-AC8B-DC758F7400B0}" type="pres">
      <dgm:prSet presAssocID="{1422AE69-E8E9-9646-A1BF-D2DF5ADB641D}" presName="horz1" presStyleCnt="0"/>
      <dgm:spPr/>
    </dgm:pt>
    <dgm:pt modelId="{C7F80482-4264-4E41-BD3A-C4481D510F7E}" type="pres">
      <dgm:prSet presAssocID="{1422AE69-E8E9-9646-A1BF-D2DF5ADB641D}" presName="tx1" presStyleLbl="revTx" presStyleIdx="1" presStyleCnt="5"/>
      <dgm:spPr/>
    </dgm:pt>
    <dgm:pt modelId="{921D205A-C61A-5B4D-AB52-EEF7AD379D38}" type="pres">
      <dgm:prSet presAssocID="{1422AE69-E8E9-9646-A1BF-D2DF5ADB641D}" presName="vert1" presStyleCnt="0"/>
      <dgm:spPr/>
    </dgm:pt>
    <dgm:pt modelId="{AB9F3D39-D462-5D45-95FC-9CB8BC545B54}" type="pres">
      <dgm:prSet presAssocID="{89C2D8EC-8504-C04B-A7E0-9C335A5DA9B9}" presName="thickLine" presStyleLbl="alignNode1" presStyleIdx="2" presStyleCnt="5"/>
      <dgm:spPr/>
    </dgm:pt>
    <dgm:pt modelId="{0D2C0090-C95F-0F49-93F8-ADD5CDF57DD5}" type="pres">
      <dgm:prSet presAssocID="{89C2D8EC-8504-C04B-A7E0-9C335A5DA9B9}" presName="horz1" presStyleCnt="0"/>
      <dgm:spPr/>
    </dgm:pt>
    <dgm:pt modelId="{6B1E513B-6CAE-EF4E-A5EF-1627A9618A6A}" type="pres">
      <dgm:prSet presAssocID="{89C2D8EC-8504-C04B-A7E0-9C335A5DA9B9}" presName="tx1" presStyleLbl="revTx" presStyleIdx="2" presStyleCnt="5"/>
      <dgm:spPr/>
    </dgm:pt>
    <dgm:pt modelId="{EE42FA5D-DC87-0049-817D-FCAEBB935F64}" type="pres">
      <dgm:prSet presAssocID="{89C2D8EC-8504-C04B-A7E0-9C335A5DA9B9}" presName="vert1" presStyleCnt="0"/>
      <dgm:spPr/>
    </dgm:pt>
    <dgm:pt modelId="{66AC7574-F18E-2643-B40A-3E0A1CC70F0E}" type="pres">
      <dgm:prSet presAssocID="{A2BE5F8D-BC81-CC4B-87CF-E45B6013CCC5}" presName="thickLine" presStyleLbl="alignNode1" presStyleIdx="3" presStyleCnt="5"/>
      <dgm:spPr/>
    </dgm:pt>
    <dgm:pt modelId="{3BE28B8B-B309-9048-B57F-80F6E0131AAE}" type="pres">
      <dgm:prSet presAssocID="{A2BE5F8D-BC81-CC4B-87CF-E45B6013CCC5}" presName="horz1" presStyleCnt="0"/>
      <dgm:spPr/>
    </dgm:pt>
    <dgm:pt modelId="{7A37F0AC-F190-EE49-8005-51C8695F14B8}" type="pres">
      <dgm:prSet presAssocID="{A2BE5F8D-BC81-CC4B-87CF-E45B6013CCC5}" presName="tx1" presStyleLbl="revTx" presStyleIdx="3" presStyleCnt="5"/>
      <dgm:spPr/>
    </dgm:pt>
    <dgm:pt modelId="{8F048E09-93AE-1341-9357-9132BC0C8EF2}" type="pres">
      <dgm:prSet presAssocID="{A2BE5F8D-BC81-CC4B-87CF-E45B6013CCC5}" presName="vert1" presStyleCnt="0"/>
      <dgm:spPr/>
    </dgm:pt>
    <dgm:pt modelId="{6CCBB920-4F78-B34F-A2CA-7C25606D6BF9}" type="pres">
      <dgm:prSet presAssocID="{6F8F0C49-1D3B-A242-8777-4CA0504B3991}" presName="thickLine" presStyleLbl="alignNode1" presStyleIdx="4" presStyleCnt="5"/>
      <dgm:spPr/>
    </dgm:pt>
    <dgm:pt modelId="{1A29814E-2D6E-AA40-823B-60260F630237}" type="pres">
      <dgm:prSet presAssocID="{6F8F0C49-1D3B-A242-8777-4CA0504B3991}" presName="horz1" presStyleCnt="0"/>
      <dgm:spPr/>
    </dgm:pt>
    <dgm:pt modelId="{9AD17630-91B6-1F4A-B870-9A2185B6B96D}" type="pres">
      <dgm:prSet presAssocID="{6F8F0C49-1D3B-A242-8777-4CA0504B3991}" presName="tx1" presStyleLbl="revTx" presStyleIdx="4" presStyleCnt="5"/>
      <dgm:spPr/>
    </dgm:pt>
    <dgm:pt modelId="{8D2A0D10-F68E-9341-B33F-411DFFFA679E}" type="pres">
      <dgm:prSet presAssocID="{6F8F0C49-1D3B-A242-8777-4CA0504B3991}" presName="vert1" presStyleCnt="0"/>
      <dgm:spPr/>
    </dgm:pt>
  </dgm:ptLst>
  <dgm:cxnLst>
    <dgm:cxn modelId="{B9F8711D-A624-4B4F-8964-1B141DD7B757}" srcId="{2297166E-F91A-B145-8696-27E13137FC33}" destId="{6F8F0C49-1D3B-A242-8777-4CA0504B3991}" srcOrd="4" destOrd="0" parTransId="{424C28E2-487C-4743-869D-6586B94F5690}" sibTransId="{890D7661-FD74-A541-BAA7-108038B8334C}"/>
    <dgm:cxn modelId="{FBCEC11E-2FE6-F941-99B3-1A685A2D56CA}" srcId="{2297166E-F91A-B145-8696-27E13137FC33}" destId="{1422AE69-E8E9-9646-A1BF-D2DF5ADB641D}" srcOrd="1" destOrd="0" parTransId="{637B99FF-5AFA-4A48-BED2-45FBAA5A69C1}" sibTransId="{ABF44FD8-8A9C-474D-93A3-F89B43EF92BC}"/>
    <dgm:cxn modelId="{3A1AA269-39AA-9F4D-9445-6C23CA50ECC7}" type="presOf" srcId="{2297166E-F91A-B145-8696-27E13137FC33}" destId="{9ED5C882-7952-7041-9408-CD7CFFEA4078}" srcOrd="0" destOrd="0" presId="urn:microsoft.com/office/officeart/2008/layout/LinedList"/>
    <dgm:cxn modelId="{7C731C7E-54B0-D44E-B33D-821EA2386EC0}" type="presOf" srcId="{1422AE69-E8E9-9646-A1BF-D2DF5ADB641D}" destId="{C7F80482-4264-4E41-BD3A-C4481D510F7E}" srcOrd="0" destOrd="0" presId="urn:microsoft.com/office/officeart/2008/layout/LinedList"/>
    <dgm:cxn modelId="{A935097F-D8C4-064A-9DF0-902B907F2A6B}" type="presOf" srcId="{A2BE5F8D-BC81-CC4B-87CF-E45B6013CCC5}" destId="{7A37F0AC-F190-EE49-8005-51C8695F14B8}" srcOrd="0" destOrd="0" presId="urn:microsoft.com/office/officeart/2008/layout/LinedList"/>
    <dgm:cxn modelId="{C054DF81-19D5-834F-A4EF-45D7E3FC8964}" type="presOf" srcId="{6F8F0C49-1D3B-A242-8777-4CA0504B3991}" destId="{9AD17630-91B6-1F4A-B870-9A2185B6B96D}" srcOrd="0" destOrd="0" presId="urn:microsoft.com/office/officeart/2008/layout/LinedList"/>
    <dgm:cxn modelId="{D9C1248B-449E-054E-9F26-19689EF10CB7}" type="presOf" srcId="{89C2D8EC-8504-C04B-A7E0-9C335A5DA9B9}" destId="{6B1E513B-6CAE-EF4E-A5EF-1627A9618A6A}" srcOrd="0" destOrd="0" presId="urn:microsoft.com/office/officeart/2008/layout/LinedList"/>
    <dgm:cxn modelId="{D51834A8-E36C-C743-BC83-BE24B29227AA}" srcId="{2297166E-F91A-B145-8696-27E13137FC33}" destId="{A2BE5F8D-BC81-CC4B-87CF-E45B6013CCC5}" srcOrd="3" destOrd="0" parTransId="{2DADC730-BB60-AE4F-B358-77BBEE159702}" sibTransId="{EE4558B9-BB71-8649-887E-296F1E8B4463}"/>
    <dgm:cxn modelId="{8F5164BC-F823-A74F-B4AE-F534180C92F1}" srcId="{2297166E-F91A-B145-8696-27E13137FC33}" destId="{3A561ECE-2493-374B-995B-56D94080C6A5}" srcOrd="0" destOrd="0" parTransId="{D64A33C9-649B-FF43-ADF9-4F00F94ED341}" sibTransId="{5E661339-F2DE-B549-8834-72F7CC74913F}"/>
    <dgm:cxn modelId="{10B520CD-F4BC-9648-807F-1B61417034EC}" srcId="{2297166E-F91A-B145-8696-27E13137FC33}" destId="{89C2D8EC-8504-C04B-A7E0-9C335A5DA9B9}" srcOrd="2" destOrd="0" parTransId="{A6E1B7F5-5D14-3843-9E7A-4776989F9A32}" sibTransId="{094DBCB8-9738-6442-9C37-3C90EFD8963C}"/>
    <dgm:cxn modelId="{9A78A6FF-E329-DC4F-A9FE-56DDB75D552A}" type="presOf" srcId="{3A561ECE-2493-374B-995B-56D94080C6A5}" destId="{085B5B65-A0BF-E34D-B1F9-45A09D8A3ECB}" srcOrd="0" destOrd="0" presId="urn:microsoft.com/office/officeart/2008/layout/LinedList"/>
    <dgm:cxn modelId="{FBCC996A-52F9-8B49-8EF4-9F035DCD0755}" type="presParOf" srcId="{9ED5C882-7952-7041-9408-CD7CFFEA4078}" destId="{02D90A7A-A78B-9949-A63D-C3265D87BE6D}" srcOrd="0" destOrd="0" presId="urn:microsoft.com/office/officeart/2008/layout/LinedList"/>
    <dgm:cxn modelId="{AE2CA10C-0AFD-004C-8DCC-59DE21DA2371}" type="presParOf" srcId="{9ED5C882-7952-7041-9408-CD7CFFEA4078}" destId="{F835B5C3-885D-4442-B68B-EA4192401331}" srcOrd="1" destOrd="0" presId="urn:microsoft.com/office/officeart/2008/layout/LinedList"/>
    <dgm:cxn modelId="{274E2461-14E6-7648-B45C-9665BA99C627}" type="presParOf" srcId="{F835B5C3-885D-4442-B68B-EA4192401331}" destId="{085B5B65-A0BF-E34D-B1F9-45A09D8A3ECB}" srcOrd="0" destOrd="0" presId="urn:microsoft.com/office/officeart/2008/layout/LinedList"/>
    <dgm:cxn modelId="{4AC04495-C6B0-8347-AFA1-63A746A60294}" type="presParOf" srcId="{F835B5C3-885D-4442-B68B-EA4192401331}" destId="{AE01A432-DE61-3F43-96E2-CCBFB52DCE38}" srcOrd="1" destOrd="0" presId="urn:microsoft.com/office/officeart/2008/layout/LinedList"/>
    <dgm:cxn modelId="{C63C0BD0-8D5A-704A-927B-A1EF4366E559}" type="presParOf" srcId="{9ED5C882-7952-7041-9408-CD7CFFEA4078}" destId="{D56C5943-3F28-C84D-91DE-1B3D82C89E89}" srcOrd="2" destOrd="0" presId="urn:microsoft.com/office/officeart/2008/layout/LinedList"/>
    <dgm:cxn modelId="{7E6F14B1-5267-5F44-ABD6-E2EDC55F889E}" type="presParOf" srcId="{9ED5C882-7952-7041-9408-CD7CFFEA4078}" destId="{0E58AAA2-8429-7B46-AC8B-DC758F7400B0}" srcOrd="3" destOrd="0" presId="urn:microsoft.com/office/officeart/2008/layout/LinedList"/>
    <dgm:cxn modelId="{A1AF4339-8786-9E4B-A1AA-8C3EDD4C8DB8}" type="presParOf" srcId="{0E58AAA2-8429-7B46-AC8B-DC758F7400B0}" destId="{C7F80482-4264-4E41-BD3A-C4481D510F7E}" srcOrd="0" destOrd="0" presId="urn:microsoft.com/office/officeart/2008/layout/LinedList"/>
    <dgm:cxn modelId="{A491F738-7E76-314E-B9F6-0FAA33378EA3}" type="presParOf" srcId="{0E58AAA2-8429-7B46-AC8B-DC758F7400B0}" destId="{921D205A-C61A-5B4D-AB52-EEF7AD379D38}" srcOrd="1" destOrd="0" presId="urn:microsoft.com/office/officeart/2008/layout/LinedList"/>
    <dgm:cxn modelId="{35A680BA-A8A1-9342-A83F-48C91AB73206}" type="presParOf" srcId="{9ED5C882-7952-7041-9408-CD7CFFEA4078}" destId="{AB9F3D39-D462-5D45-95FC-9CB8BC545B54}" srcOrd="4" destOrd="0" presId="urn:microsoft.com/office/officeart/2008/layout/LinedList"/>
    <dgm:cxn modelId="{7679FD9C-6991-2048-ACF5-E1422E3950DA}" type="presParOf" srcId="{9ED5C882-7952-7041-9408-CD7CFFEA4078}" destId="{0D2C0090-C95F-0F49-93F8-ADD5CDF57DD5}" srcOrd="5" destOrd="0" presId="urn:microsoft.com/office/officeart/2008/layout/LinedList"/>
    <dgm:cxn modelId="{9AE7801A-3C98-4E45-AF38-3CE3778308B1}" type="presParOf" srcId="{0D2C0090-C95F-0F49-93F8-ADD5CDF57DD5}" destId="{6B1E513B-6CAE-EF4E-A5EF-1627A9618A6A}" srcOrd="0" destOrd="0" presId="urn:microsoft.com/office/officeart/2008/layout/LinedList"/>
    <dgm:cxn modelId="{11DA8412-1800-404B-93AB-052A0F0B6916}" type="presParOf" srcId="{0D2C0090-C95F-0F49-93F8-ADD5CDF57DD5}" destId="{EE42FA5D-DC87-0049-817D-FCAEBB935F64}" srcOrd="1" destOrd="0" presId="urn:microsoft.com/office/officeart/2008/layout/LinedList"/>
    <dgm:cxn modelId="{3189ADC0-39F8-DA49-AC68-0F8564511D1E}" type="presParOf" srcId="{9ED5C882-7952-7041-9408-CD7CFFEA4078}" destId="{66AC7574-F18E-2643-B40A-3E0A1CC70F0E}" srcOrd="6" destOrd="0" presId="urn:microsoft.com/office/officeart/2008/layout/LinedList"/>
    <dgm:cxn modelId="{27DEEDF6-D9AD-6646-A07D-7522EEDD0027}" type="presParOf" srcId="{9ED5C882-7952-7041-9408-CD7CFFEA4078}" destId="{3BE28B8B-B309-9048-B57F-80F6E0131AAE}" srcOrd="7" destOrd="0" presId="urn:microsoft.com/office/officeart/2008/layout/LinedList"/>
    <dgm:cxn modelId="{7F18D4B2-55C9-754C-BADF-7480297001D4}" type="presParOf" srcId="{3BE28B8B-B309-9048-B57F-80F6E0131AAE}" destId="{7A37F0AC-F190-EE49-8005-51C8695F14B8}" srcOrd="0" destOrd="0" presId="urn:microsoft.com/office/officeart/2008/layout/LinedList"/>
    <dgm:cxn modelId="{A431145E-BC84-BB45-A510-9BA219ED319A}" type="presParOf" srcId="{3BE28B8B-B309-9048-B57F-80F6E0131AAE}" destId="{8F048E09-93AE-1341-9357-9132BC0C8EF2}" srcOrd="1" destOrd="0" presId="urn:microsoft.com/office/officeart/2008/layout/LinedList"/>
    <dgm:cxn modelId="{12FD80D2-7D1F-D64A-8DDC-F7CEC341E584}" type="presParOf" srcId="{9ED5C882-7952-7041-9408-CD7CFFEA4078}" destId="{6CCBB920-4F78-B34F-A2CA-7C25606D6BF9}" srcOrd="8" destOrd="0" presId="urn:microsoft.com/office/officeart/2008/layout/LinedList"/>
    <dgm:cxn modelId="{8CBC7E1E-6CB1-0F4B-B008-450A936EDFA1}" type="presParOf" srcId="{9ED5C882-7952-7041-9408-CD7CFFEA4078}" destId="{1A29814E-2D6E-AA40-823B-60260F630237}" srcOrd="9" destOrd="0" presId="urn:microsoft.com/office/officeart/2008/layout/LinedList"/>
    <dgm:cxn modelId="{E519C354-2A72-5349-9FB6-C3595C9783CF}" type="presParOf" srcId="{1A29814E-2D6E-AA40-823B-60260F630237}" destId="{9AD17630-91B6-1F4A-B870-9A2185B6B96D}" srcOrd="0" destOrd="0" presId="urn:microsoft.com/office/officeart/2008/layout/LinedList"/>
    <dgm:cxn modelId="{EBE93C46-9A62-0542-9952-BED2ABE5D411}" type="presParOf" srcId="{1A29814E-2D6E-AA40-823B-60260F630237}" destId="{8D2A0D10-F68E-9341-B33F-411DFFFA67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8C13779-7322-9140-9863-95E3B9FD6B0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DC5F872E-282F-B547-8FF1-F812E2C6740E}">
      <dgm:prSet phldrT="[文本]"/>
      <dgm:spPr/>
      <dgm:t>
        <a:bodyPr/>
        <a:lstStyle/>
        <a:p>
          <a:r>
            <a:rPr lang="zh-CN" altLang="en-US" dirty="0"/>
            <a:t>石榴子石</a:t>
          </a:r>
        </a:p>
      </dgm:t>
    </dgm:pt>
    <dgm:pt modelId="{6B48D509-277D-5645-9344-D8CC52EB2453}" type="parTrans" cxnId="{E7F6740A-807C-1643-80C9-AC5F68F6A628}">
      <dgm:prSet/>
      <dgm:spPr/>
      <dgm:t>
        <a:bodyPr/>
        <a:lstStyle/>
        <a:p>
          <a:endParaRPr lang="zh-CN" altLang="en-US"/>
        </a:p>
      </dgm:t>
    </dgm:pt>
    <dgm:pt modelId="{984ECCF3-C128-A547-8C85-F940A2BC423A}" type="sibTrans" cxnId="{E7F6740A-807C-1643-80C9-AC5F68F6A628}">
      <dgm:prSet/>
      <dgm:spPr/>
      <dgm:t>
        <a:bodyPr/>
        <a:lstStyle/>
        <a:p>
          <a:endParaRPr lang="zh-CN" altLang="en-US"/>
        </a:p>
      </dgm:t>
    </dgm:pt>
    <dgm:pt modelId="{72C50122-1F35-F243-9AC5-3C59E292C8ED}">
      <dgm:prSet phldrT="[文本]"/>
      <dgm:spPr/>
      <dgm:t>
        <a:bodyPr/>
        <a:lstStyle/>
        <a:p>
          <a:r>
            <a:rPr lang="zh-CN" altLang="en-US" dirty="0"/>
            <a:t>红柱石</a:t>
          </a:r>
        </a:p>
      </dgm:t>
    </dgm:pt>
    <dgm:pt modelId="{D85110DC-E944-9D41-B1EC-7D6ADA26A521}" type="parTrans" cxnId="{8D590016-F288-EB4F-8190-25CE835AD9DE}">
      <dgm:prSet/>
      <dgm:spPr/>
      <dgm:t>
        <a:bodyPr/>
        <a:lstStyle/>
        <a:p>
          <a:endParaRPr lang="zh-CN" altLang="en-US"/>
        </a:p>
      </dgm:t>
    </dgm:pt>
    <dgm:pt modelId="{C2ED20AF-6587-364C-9AC4-19F24C8DE42E}" type="sibTrans" cxnId="{8D590016-F288-EB4F-8190-25CE835AD9DE}">
      <dgm:prSet/>
      <dgm:spPr/>
      <dgm:t>
        <a:bodyPr/>
        <a:lstStyle/>
        <a:p>
          <a:endParaRPr lang="zh-CN" altLang="en-US"/>
        </a:p>
      </dgm:t>
    </dgm:pt>
    <dgm:pt modelId="{50D0953B-0623-8944-8AA2-C78F36FA7004}">
      <dgm:prSet phldrT="[文本]"/>
      <dgm:spPr/>
      <dgm:t>
        <a:bodyPr/>
        <a:lstStyle/>
        <a:p>
          <a:r>
            <a:rPr lang="zh-CN" altLang="en-US" dirty="0"/>
            <a:t>矽线石</a:t>
          </a:r>
        </a:p>
      </dgm:t>
    </dgm:pt>
    <dgm:pt modelId="{4507B1BC-28AF-5C44-9FEE-0837DE633C6C}" type="parTrans" cxnId="{378FD581-DF4F-D442-A5F2-44AFA9891A46}">
      <dgm:prSet/>
      <dgm:spPr/>
      <dgm:t>
        <a:bodyPr/>
        <a:lstStyle/>
        <a:p>
          <a:endParaRPr lang="zh-CN" altLang="en-US"/>
        </a:p>
      </dgm:t>
    </dgm:pt>
    <dgm:pt modelId="{E9E364B2-9955-D343-96E7-33AD063BF091}" type="sibTrans" cxnId="{378FD581-DF4F-D442-A5F2-44AFA9891A46}">
      <dgm:prSet/>
      <dgm:spPr/>
      <dgm:t>
        <a:bodyPr/>
        <a:lstStyle/>
        <a:p>
          <a:endParaRPr lang="zh-CN" altLang="en-US"/>
        </a:p>
      </dgm:t>
    </dgm:pt>
    <dgm:pt modelId="{D913D262-B3B7-5A46-AD0E-9A70FCAF33DD}">
      <dgm:prSet/>
      <dgm:spPr/>
      <dgm:t>
        <a:bodyPr/>
        <a:lstStyle/>
        <a:p>
          <a:r>
            <a:rPr lang="zh-CN" altLang="en-US" dirty="0"/>
            <a:t>滑石</a:t>
          </a:r>
        </a:p>
      </dgm:t>
    </dgm:pt>
    <dgm:pt modelId="{22A64FBD-080F-AE40-B9D9-9D9D3036916A}" type="parTrans" cxnId="{5F97650F-9EDA-8841-A44F-3761666C4F7C}">
      <dgm:prSet/>
      <dgm:spPr/>
      <dgm:t>
        <a:bodyPr/>
        <a:lstStyle/>
        <a:p>
          <a:endParaRPr lang="zh-CN" altLang="en-US"/>
        </a:p>
      </dgm:t>
    </dgm:pt>
    <dgm:pt modelId="{12BFA6A2-9D64-9E4A-8797-0CE55B66EC20}" type="sibTrans" cxnId="{5F97650F-9EDA-8841-A44F-3761666C4F7C}">
      <dgm:prSet/>
      <dgm:spPr/>
      <dgm:t>
        <a:bodyPr/>
        <a:lstStyle/>
        <a:p>
          <a:endParaRPr lang="zh-CN" altLang="en-US"/>
        </a:p>
      </dgm:t>
    </dgm:pt>
    <dgm:pt modelId="{39006F50-7163-044C-994A-95E52DE5528C}">
      <dgm:prSet/>
      <dgm:spPr/>
      <dgm:t>
        <a:bodyPr/>
        <a:lstStyle/>
        <a:p>
          <a:r>
            <a:rPr lang="zh-CN" altLang="en-US" dirty="0"/>
            <a:t>蓝闪石</a:t>
          </a:r>
        </a:p>
      </dgm:t>
    </dgm:pt>
    <dgm:pt modelId="{38C375BC-3834-A549-A55E-BA2D90E01AF5}" type="parTrans" cxnId="{72310C29-BEA0-9341-AE25-692F2E0CE145}">
      <dgm:prSet/>
      <dgm:spPr/>
      <dgm:t>
        <a:bodyPr/>
        <a:lstStyle/>
        <a:p>
          <a:endParaRPr lang="zh-CN" altLang="en-US"/>
        </a:p>
      </dgm:t>
    </dgm:pt>
    <dgm:pt modelId="{89DB60E0-8A27-E549-9AD0-3D476DEB326E}" type="sibTrans" cxnId="{72310C29-BEA0-9341-AE25-692F2E0CE145}">
      <dgm:prSet/>
      <dgm:spPr/>
      <dgm:t>
        <a:bodyPr/>
        <a:lstStyle/>
        <a:p>
          <a:endParaRPr lang="zh-CN" altLang="en-US"/>
        </a:p>
      </dgm:t>
    </dgm:pt>
    <dgm:pt modelId="{BA05CDF7-75C5-984D-BB10-003AACEE729C}">
      <dgm:prSet/>
      <dgm:spPr/>
      <dgm:t>
        <a:bodyPr/>
        <a:lstStyle/>
        <a:p>
          <a:r>
            <a:rPr lang="zh-CN" altLang="en-US" dirty="0"/>
            <a:t>蛇纹石</a:t>
          </a:r>
        </a:p>
      </dgm:t>
    </dgm:pt>
    <dgm:pt modelId="{7D4FF721-FB48-4D42-8DD7-4C40B637D4B3}" type="parTrans" cxnId="{8DB338F6-8B5B-3943-8CA3-24BA2037C4C3}">
      <dgm:prSet/>
      <dgm:spPr/>
      <dgm:t>
        <a:bodyPr/>
        <a:lstStyle/>
        <a:p>
          <a:endParaRPr lang="zh-CN" altLang="en-US"/>
        </a:p>
      </dgm:t>
    </dgm:pt>
    <dgm:pt modelId="{C38E0322-D248-B44F-B5B4-BF65E2E5ADDE}" type="sibTrans" cxnId="{8DB338F6-8B5B-3943-8CA3-24BA2037C4C3}">
      <dgm:prSet/>
      <dgm:spPr/>
      <dgm:t>
        <a:bodyPr/>
        <a:lstStyle/>
        <a:p>
          <a:endParaRPr lang="zh-CN" altLang="en-US"/>
        </a:p>
      </dgm:t>
    </dgm:pt>
    <dgm:pt modelId="{1526B675-CB9A-F641-9583-72F51C7B169B}">
      <dgm:prSet/>
      <dgm:spPr/>
      <dgm:t>
        <a:bodyPr/>
        <a:lstStyle/>
        <a:p>
          <a:r>
            <a:rPr lang="zh-CN" altLang="en-US" dirty="0"/>
            <a:t>石墨</a:t>
          </a:r>
        </a:p>
      </dgm:t>
    </dgm:pt>
    <dgm:pt modelId="{A6AE0802-8811-1444-83EB-9911D7455F77}" type="parTrans" cxnId="{12AF2070-09F9-3C4C-875B-3FB7C96A380B}">
      <dgm:prSet/>
      <dgm:spPr/>
      <dgm:t>
        <a:bodyPr/>
        <a:lstStyle/>
        <a:p>
          <a:endParaRPr lang="zh-CN" altLang="en-US"/>
        </a:p>
      </dgm:t>
    </dgm:pt>
    <dgm:pt modelId="{612976C6-A934-664D-B575-1ACAF1BF67C1}" type="sibTrans" cxnId="{12AF2070-09F9-3C4C-875B-3FB7C96A380B}">
      <dgm:prSet/>
      <dgm:spPr/>
      <dgm:t>
        <a:bodyPr/>
        <a:lstStyle/>
        <a:p>
          <a:endParaRPr lang="zh-CN" altLang="en-US"/>
        </a:p>
      </dgm:t>
    </dgm:pt>
    <dgm:pt modelId="{AD230A84-8FA9-074B-9F1F-2FE0F7C56E8A}" type="pres">
      <dgm:prSet presAssocID="{F8C13779-7322-9140-9863-95E3B9FD6B00}" presName="vert0" presStyleCnt="0">
        <dgm:presLayoutVars>
          <dgm:dir/>
          <dgm:animOne val="branch"/>
          <dgm:animLvl val="lvl"/>
        </dgm:presLayoutVars>
      </dgm:prSet>
      <dgm:spPr/>
    </dgm:pt>
    <dgm:pt modelId="{315C2B72-18C6-B24D-B99A-23F99E96C642}" type="pres">
      <dgm:prSet presAssocID="{DC5F872E-282F-B547-8FF1-F812E2C6740E}" presName="thickLine" presStyleLbl="alignNode1" presStyleIdx="0" presStyleCnt="7"/>
      <dgm:spPr/>
    </dgm:pt>
    <dgm:pt modelId="{743D7E35-26C6-1743-B1A7-AEC63B39BBE3}" type="pres">
      <dgm:prSet presAssocID="{DC5F872E-282F-B547-8FF1-F812E2C6740E}" presName="horz1" presStyleCnt="0"/>
      <dgm:spPr/>
    </dgm:pt>
    <dgm:pt modelId="{408C6176-5190-6F4E-827E-9D20293D77C0}" type="pres">
      <dgm:prSet presAssocID="{DC5F872E-282F-B547-8FF1-F812E2C6740E}" presName="tx1" presStyleLbl="revTx" presStyleIdx="0" presStyleCnt="7"/>
      <dgm:spPr/>
    </dgm:pt>
    <dgm:pt modelId="{5FFAF144-508C-A445-9C11-D6E904427260}" type="pres">
      <dgm:prSet presAssocID="{DC5F872E-282F-B547-8FF1-F812E2C6740E}" presName="vert1" presStyleCnt="0"/>
      <dgm:spPr/>
    </dgm:pt>
    <dgm:pt modelId="{FC4A2959-93C3-6F44-861B-5A2574F8EB22}" type="pres">
      <dgm:prSet presAssocID="{72C50122-1F35-F243-9AC5-3C59E292C8ED}" presName="thickLine" presStyleLbl="alignNode1" presStyleIdx="1" presStyleCnt="7"/>
      <dgm:spPr/>
    </dgm:pt>
    <dgm:pt modelId="{986280E2-0F68-7244-996A-39EE949A97C5}" type="pres">
      <dgm:prSet presAssocID="{72C50122-1F35-F243-9AC5-3C59E292C8ED}" presName="horz1" presStyleCnt="0"/>
      <dgm:spPr/>
    </dgm:pt>
    <dgm:pt modelId="{1B038C2B-99A8-0043-BB11-98750D1A4909}" type="pres">
      <dgm:prSet presAssocID="{72C50122-1F35-F243-9AC5-3C59E292C8ED}" presName="tx1" presStyleLbl="revTx" presStyleIdx="1" presStyleCnt="7"/>
      <dgm:spPr/>
    </dgm:pt>
    <dgm:pt modelId="{7A1616ED-8A5F-B146-8BFC-EE07374C6880}" type="pres">
      <dgm:prSet presAssocID="{72C50122-1F35-F243-9AC5-3C59E292C8ED}" presName="vert1" presStyleCnt="0"/>
      <dgm:spPr/>
    </dgm:pt>
    <dgm:pt modelId="{792272B7-CF91-CB47-87B5-E1D41A0B0CDB}" type="pres">
      <dgm:prSet presAssocID="{50D0953B-0623-8944-8AA2-C78F36FA7004}" presName="thickLine" presStyleLbl="alignNode1" presStyleIdx="2" presStyleCnt="7"/>
      <dgm:spPr/>
    </dgm:pt>
    <dgm:pt modelId="{8AA36FC0-9C55-AB4E-BF90-C31279ED84FF}" type="pres">
      <dgm:prSet presAssocID="{50D0953B-0623-8944-8AA2-C78F36FA7004}" presName="horz1" presStyleCnt="0"/>
      <dgm:spPr/>
    </dgm:pt>
    <dgm:pt modelId="{36D84534-7912-7944-AA01-4E467E714CE7}" type="pres">
      <dgm:prSet presAssocID="{50D0953B-0623-8944-8AA2-C78F36FA7004}" presName="tx1" presStyleLbl="revTx" presStyleIdx="2" presStyleCnt="7"/>
      <dgm:spPr/>
    </dgm:pt>
    <dgm:pt modelId="{917EF327-BB42-084B-9BA7-67E2D8D9B701}" type="pres">
      <dgm:prSet presAssocID="{50D0953B-0623-8944-8AA2-C78F36FA7004}" presName="vert1" presStyleCnt="0"/>
      <dgm:spPr/>
    </dgm:pt>
    <dgm:pt modelId="{53741CAE-376F-204D-8E7A-49EF8A79F5A8}" type="pres">
      <dgm:prSet presAssocID="{D913D262-B3B7-5A46-AD0E-9A70FCAF33DD}" presName="thickLine" presStyleLbl="alignNode1" presStyleIdx="3" presStyleCnt="7"/>
      <dgm:spPr/>
    </dgm:pt>
    <dgm:pt modelId="{052BF308-85DA-2144-816E-AE60B940D6A4}" type="pres">
      <dgm:prSet presAssocID="{D913D262-B3B7-5A46-AD0E-9A70FCAF33DD}" presName="horz1" presStyleCnt="0"/>
      <dgm:spPr/>
    </dgm:pt>
    <dgm:pt modelId="{31FC72F7-A717-C244-8382-4FAA67084448}" type="pres">
      <dgm:prSet presAssocID="{D913D262-B3B7-5A46-AD0E-9A70FCAF33DD}" presName="tx1" presStyleLbl="revTx" presStyleIdx="3" presStyleCnt="7"/>
      <dgm:spPr/>
    </dgm:pt>
    <dgm:pt modelId="{451DB7F1-6279-F543-9100-618F692A6808}" type="pres">
      <dgm:prSet presAssocID="{D913D262-B3B7-5A46-AD0E-9A70FCAF33DD}" presName="vert1" presStyleCnt="0"/>
      <dgm:spPr/>
    </dgm:pt>
    <dgm:pt modelId="{C168A1B5-DA85-F449-B9D3-6A3BFFAA969A}" type="pres">
      <dgm:prSet presAssocID="{39006F50-7163-044C-994A-95E52DE5528C}" presName="thickLine" presStyleLbl="alignNode1" presStyleIdx="4" presStyleCnt="7"/>
      <dgm:spPr/>
    </dgm:pt>
    <dgm:pt modelId="{27FBF1ED-410C-7448-B361-E6C82B367C0A}" type="pres">
      <dgm:prSet presAssocID="{39006F50-7163-044C-994A-95E52DE5528C}" presName="horz1" presStyleCnt="0"/>
      <dgm:spPr/>
    </dgm:pt>
    <dgm:pt modelId="{5D6A11B5-9856-974A-9340-889EFF764C45}" type="pres">
      <dgm:prSet presAssocID="{39006F50-7163-044C-994A-95E52DE5528C}" presName="tx1" presStyleLbl="revTx" presStyleIdx="4" presStyleCnt="7"/>
      <dgm:spPr/>
    </dgm:pt>
    <dgm:pt modelId="{71538EAB-3080-CD4E-846C-EAF286B3FEE8}" type="pres">
      <dgm:prSet presAssocID="{39006F50-7163-044C-994A-95E52DE5528C}" presName="vert1" presStyleCnt="0"/>
      <dgm:spPr/>
    </dgm:pt>
    <dgm:pt modelId="{54E01625-447D-2747-88BA-061262126291}" type="pres">
      <dgm:prSet presAssocID="{BA05CDF7-75C5-984D-BB10-003AACEE729C}" presName="thickLine" presStyleLbl="alignNode1" presStyleIdx="5" presStyleCnt="7"/>
      <dgm:spPr/>
    </dgm:pt>
    <dgm:pt modelId="{623A11BD-F5B1-E044-AF16-9118B2574858}" type="pres">
      <dgm:prSet presAssocID="{BA05CDF7-75C5-984D-BB10-003AACEE729C}" presName="horz1" presStyleCnt="0"/>
      <dgm:spPr/>
    </dgm:pt>
    <dgm:pt modelId="{0D8048B5-774C-A747-82AC-C943B6875C05}" type="pres">
      <dgm:prSet presAssocID="{BA05CDF7-75C5-984D-BB10-003AACEE729C}" presName="tx1" presStyleLbl="revTx" presStyleIdx="5" presStyleCnt="7"/>
      <dgm:spPr/>
    </dgm:pt>
    <dgm:pt modelId="{5388C2B5-D952-DC41-886F-13A71B80BEC6}" type="pres">
      <dgm:prSet presAssocID="{BA05CDF7-75C5-984D-BB10-003AACEE729C}" presName="vert1" presStyleCnt="0"/>
      <dgm:spPr/>
    </dgm:pt>
    <dgm:pt modelId="{88258D80-2D87-9C44-B9A2-D04E477E5041}" type="pres">
      <dgm:prSet presAssocID="{1526B675-CB9A-F641-9583-72F51C7B169B}" presName="thickLine" presStyleLbl="alignNode1" presStyleIdx="6" presStyleCnt="7"/>
      <dgm:spPr/>
    </dgm:pt>
    <dgm:pt modelId="{842608ED-D4B5-E24B-AA05-96FD3B8450C8}" type="pres">
      <dgm:prSet presAssocID="{1526B675-CB9A-F641-9583-72F51C7B169B}" presName="horz1" presStyleCnt="0"/>
      <dgm:spPr/>
    </dgm:pt>
    <dgm:pt modelId="{47864517-69C3-5141-A74B-4B896585CC6F}" type="pres">
      <dgm:prSet presAssocID="{1526B675-CB9A-F641-9583-72F51C7B169B}" presName="tx1" presStyleLbl="revTx" presStyleIdx="6" presStyleCnt="7"/>
      <dgm:spPr/>
    </dgm:pt>
    <dgm:pt modelId="{42DD94EF-7077-354E-B25F-B176D3F2E43B}" type="pres">
      <dgm:prSet presAssocID="{1526B675-CB9A-F641-9583-72F51C7B169B}" presName="vert1" presStyleCnt="0"/>
      <dgm:spPr/>
    </dgm:pt>
  </dgm:ptLst>
  <dgm:cxnLst>
    <dgm:cxn modelId="{E7F6740A-807C-1643-80C9-AC5F68F6A628}" srcId="{F8C13779-7322-9140-9863-95E3B9FD6B00}" destId="{DC5F872E-282F-B547-8FF1-F812E2C6740E}" srcOrd="0" destOrd="0" parTransId="{6B48D509-277D-5645-9344-D8CC52EB2453}" sibTransId="{984ECCF3-C128-A547-8C85-F940A2BC423A}"/>
    <dgm:cxn modelId="{5F97650F-9EDA-8841-A44F-3761666C4F7C}" srcId="{F8C13779-7322-9140-9863-95E3B9FD6B00}" destId="{D913D262-B3B7-5A46-AD0E-9A70FCAF33DD}" srcOrd="3" destOrd="0" parTransId="{22A64FBD-080F-AE40-B9D9-9D9D3036916A}" sibTransId="{12BFA6A2-9D64-9E4A-8797-0CE55B66EC20}"/>
    <dgm:cxn modelId="{8D590016-F288-EB4F-8190-25CE835AD9DE}" srcId="{F8C13779-7322-9140-9863-95E3B9FD6B00}" destId="{72C50122-1F35-F243-9AC5-3C59E292C8ED}" srcOrd="1" destOrd="0" parTransId="{D85110DC-E944-9D41-B1EC-7D6ADA26A521}" sibTransId="{C2ED20AF-6587-364C-9AC4-19F24C8DE42E}"/>
    <dgm:cxn modelId="{72310C29-BEA0-9341-AE25-692F2E0CE145}" srcId="{F8C13779-7322-9140-9863-95E3B9FD6B00}" destId="{39006F50-7163-044C-994A-95E52DE5528C}" srcOrd="4" destOrd="0" parTransId="{38C375BC-3834-A549-A55E-BA2D90E01AF5}" sibTransId="{89DB60E0-8A27-E549-9AD0-3D476DEB326E}"/>
    <dgm:cxn modelId="{12AF2070-09F9-3C4C-875B-3FB7C96A380B}" srcId="{F8C13779-7322-9140-9863-95E3B9FD6B00}" destId="{1526B675-CB9A-F641-9583-72F51C7B169B}" srcOrd="6" destOrd="0" parTransId="{A6AE0802-8811-1444-83EB-9911D7455F77}" sibTransId="{612976C6-A934-664D-B575-1ACAF1BF67C1}"/>
    <dgm:cxn modelId="{A07F417E-C57C-C94B-A658-C9C2BFA2BED9}" type="presOf" srcId="{D913D262-B3B7-5A46-AD0E-9A70FCAF33DD}" destId="{31FC72F7-A717-C244-8382-4FAA67084448}" srcOrd="0" destOrd="0" presId="urn:microsoft.com/office/officeart/2008/layout/LinedList"/>
    <dgm:cxn modelId="{378FD581-DF4F-D442-A5F2-44AFA9891A46}" srcId="{F8C13779-7322-9140-9863-95E3B9FD6B00}" destId="{50D0953B-0623-8944-8AA2-C78F36FA7004}" srcOrd="2" destOrd="0" parTransId="{4507B1BC-28AF-5C44-9FEE-0837DE633C6C}" sibTransId="{E9E364B2-9955-D343-96E7-33AD063BF091}"/>
    <dgm:cxn modelId="{BAD1BEAB-9D56-9744-AADA-D69F797596BE}" type="presOf" srcId="{50D0953B-0623-8944-8AA2-C78F36FA7004}" destId="{36D84534-7912-7944-AA01-4E467E714CE7}" srcOrd="0" destOrd="0" presId="urn:microsoft.com/office/officeart/2008/layout/LinedList"/>
    <dgm:cxn modelId="{EEF9DFC3-E75A-2D42-8B12-E9345DB784B2}" type="presOf" srcId="{1526B675-CB9A-F641-9583-72F51C7B169B}" destId="{47864517-69C3-5141-A74B-4B896585CC6F}" srcOrd="0" destOrd="0" presId="urn:microsoft.com/office/officeart/2008/layout/LinedList"/>
    <dgm:cxn modelId="{462E40C6-A96D-5F4B-9B48-8CD928DBEB20}" type="presOf" srcId="{BA05CDF7-75C5-984D-BB10-003AACEE729C}" destId="{0D8048B5-774C-A747-82AC-C943B6875C05}" srcOrd="0" destOrd="0" presId="urn:microsoft.com/office/officeart/2008/layout/LinedList"/>
    <dgm:cxn modelId="{60328DD2-5F68-214D-8CD4-B79E1F0A61E0}" type="presOf" srcId="{F8C13779-7322-9140-9863-95E3B9FD6B00}" destId="{AD230A84-8FA9-074B-9F1F-2FE0F7C56E8A}" srcOrd="0" destOrd="0" presId="urn:microsoft.com/office/officeart/2008/layout/LinedList"/>
    <dgm:cxn modelId="{ECCAFAD5-5A2F-7146-AD30-1D3F53579CA4}" type="presOf" srcId="{39006F50-7163-044C-994A-95E52DE5528C}" destId="{5D6A11B5-9856-974A-9340-889EFF764C45}" srcOrd="0" destOrd="0" presId="urn:microsoft.com/office/officeart/2008/layout/LinedList"/>
    <dgm:cxn modelId="{1F5AB2E0-DE16-0E44-8219-6AFF6040ABCE}" type="presOf" srcId="{DC5F872E-282F-B547-8FF1-F812E2C6740E}" destId="{408C6176-5190-6F4E-827E-9D20293D77C0}" srcOrd="0" destOrd="0" presId="urn:microsoft.com/office/officeart/2008/layout/LinedList"/>
    <dgm:cxn modelId="{5000D5E3-F173-9849-9DF7-48C62E4A9FA9}" type="presOf" srcId="{72C50122-1F35-F243-9AC5-3C59E292C8ED}" destId="{1B038C2B-99A8-0043-BB11-98750D1A4909}" srcOrd="0" destOrd="0" presId="urn:microsoft.com/office/officeart/2008/layout/LinedList"/>
    <dgm:cxn modelId="{8DB338F6-8B5B-3943-8CA3-24BA2037C4C3}" srcId="{F8C13779-7322-9140-9863-95E3B9FD6B00}" destId="{BA05CDF7-75C5-984D-BB10-003AACEE729C}" srcOrd="5" destOrd="0" parTransId="{7D4FF721-FB48-4D42-8DD7-4C40B637D4B3}" sibTransId="{C38E0322-D248-B44F-B5B4-BF65E2E5ADDE}"/>
    <dgm:cxn modelId="{1D311018-2115-E649-A116-21EC8C802444}" type="presParOf" srcId="{AD230A84-8FA9-074B-9F1F-2FE0F7C56E8A}" destId="{315C2B72-18C6-B24D-B99A-23F99E96C642}" srcOrd="0" destOrd="0" presId="urn:microsoft.com/office/officeart/2008/layout/LinedList"/>
    <dgm:cxn modelId="{DB1BC625-528B-8544-8C6C-077429BF43D2}" type="presParOf" srcId="{AD230A84-8FA9-074B-9F1F-2FE0F7C56E8A}" destId="{743D7E35-26C6-1743-B1A7-AEC63B39BBE3}" srcOrd="1" destOrd="0" presId="urn:microsoft.com/office/officeart/2008/layout/LinedList"/>
    <dgm:cxn modelId="{1A827E08-F001-A34D-8DF2-6576DA76A2C1}" type="presParOf" srcId="{743D7E35-26C6-1743-B1A7-AEC63B39BBE3}" destId="{408C6176-5190-6F4E-827E-9D20293D77C0}" srcOrd="0" destOrd="0" presId="urn:microsoft.com/office/officeart/2008/layout/LinedList"/>
    <dgm:cxn modelId="{E7B0F477-EB2B-3844-9A58-0B2F060C9D50}" type="presParOf" srcId="{743D7E35-26C6-1743-B1A7-AEC63B39BBE3}" destId="{5FFAF144-508C-A445-9C11-D6E904427260}" srcOrd="1" destOrd="0" presId="urn:microsoft.com/office/officeart/2008/layout/LinedList"/>
    <dgm:cxn modelId="{E2391187-CB06-D844-BCF4-E3AE9E03EB0C}" type="presParOf" srcId="{AD230A84-8FA9-074B-9F1F-2FE0F7C56E8A}" destId="{FC4A2959-93C3-6F44-861B-5A2574F8EB22}" srcOrd="2" destOrd="0" presId="urn:microsoft.com/office/officeart/2008/layout/LinedList"/>
    <dgm:cxn modelId="{231C9C08-E65C-D44D-8C79-3674604424EE}" type="presParOf" srcId="{AD230A84-8FA9-074B-9F1F-2FE0F7C56E8A}" destId="{986280E2-0F68-7244-996A-39EE949A97C5}" srcOrd="3" destOrd="0" presId="urn:microsoft.com/office/officeart/2008/layout/LinedList"/>
    <dgm:cxn modelId="{6D32AAF5-FDB4-6745-9E34-CEBF2B04A05F}" type="presParOf" srcId="{986280E2-0F68-7244-996A-39EE949A97C5}" destId="{1B038C2B-99A8-0043-BB11-98750D1A4909}" srcOrd="0" destOrd="0" presId="urn:microsoft.com/office/officeart/2008/layout/LinedList"/>
    <dgm:cxn modelId="{E30E0C2A-08E6-8846-A5A0-002E43F600B0}" type="presParOf" srcId="{986280E2-0F68-7244-996A-39EE949A97C5}" destId="{7A1616ED-8A5F-B146-8BFC-EE07374C6880}" srcOrd="1" destOrd="0" presId="urn:microsoft.com/office/officeart/2008/layout/LinedList"/>
    <dgm:cxn modelId="{3371F629-A09B-EB42-BBCE-1F34B21AD0C0}" type="presParOf" srcId="{AD230A84-8FA9-074B-9F1F-2FE0F7C56E8A}" destId="{792272B7-CF91-CB47-87B5-E1D41A0B0CDB}" srcOrd="4" destOrd="0" presId="urn:microsoft.com/office/officeart/2008/layout/LinedList"/>
    <dgm:cxn modelId="{554D798D-9B09-0A44-86DD-4FF84C787B93}" type="presParOf" srcId="{AD230A84-8FA9-074B-9F1F-2FE0F7C56E8A}" destId="{8AA36FC0-9C55-AB4E-BF90-C31279ED84FF}" srcOrd="5" destOrd="0" presId="urn:microsoft.com/office/officeart/2008/layout/LinedList"/>
    <dgm:cxn modelId="{8A7CCB5F-C5E1-974F-A3C3-77AD8DC1DA4B}" type="presParOf" srcId="{8AA36FC0-9C55-AB4E-BF90-C31279ED84FF}" destId="{36D84534-7912-7944-AA01-4E467E714CE7}" srcOrd="0" destOrd="0" presId="urn:microsoft.com/office/officeart/2008/layout/LinedList"/>
    <dgm:cxn modelId="{D5BB6411-68AC-714C-BAA5-C02272E18715}" type="presParOf" srcId="{8AA36FC0-9C55-AB4E-BF90-C31279ED84FF}" destId="{917EF327-BB42-084B-9BA7-67E2D8D9B701}" srcOrd="1" destOrd="0" presId="urn:microsoft.com/office/officeart/2008/layout/LinedList"/>
    <dgm:cxn modelId="{9C836606-091B-0B41-AEEE-C8FF62C4E1F8}" type="presParOf" srcId="{AD230A84-8FA9-074B-9F1F-2FE0F7C56E8A}" destId="{53741CAE-376F-204D-8E7A-49EF8A79F5A8}" srcOrd="6" destOrd="0" presId="urn:microsoft.com/office/officeart/2008/layout/LinedList"/>
    <dgm:cxn modelId="{E391269A-9B19-E74E-BFE5-8BDC89B1349E}" type="presParOf" srcId="{AD230A84-8FA9-074B-9F1F-2FE0F7C56E8A}" destId="{052BF308-85DA-2144-816E-AE60B940D6A4}" srcOrd="7" destOrd="0" presId="urn:microsoft.com/office/officeart/2008/layout/LinedList"/>
    <dgm:cxn modelId="{039A0DA7-C0D1-3F49-9DF1-634239A91F90}" type="presParOf" srcId="{052BF308-85DA-2144-816E-AE60B940D6A4}" destId="{31FC72F7-A717-C244-8382-4FAA67084448}" srcOrd="0" destOrd="0" presId="urn:microsoft.com/office/officeart/2008/layout/LinedList"/>
    <dgm:cxn modelId="{8369A3C2-BB81-BE43-A1AF-19119ADAEE4B}" type="presParOf" srcId="{052BF308-85DA-2144-816E-AE60B940D6A4}" destId="{451DB7F1-6279-F543-9100-618F692A6808}" srcOrd="1" destOrd="0" presId="urn:microsoft.com/office/officeart/2008/layout/LinedList"/>
    <dgm:cxn modelId="{8E72A588-9451-4743-A9FA-429680F9D4C7}" type="presParOf" srcId="{AD230A84-8FA9-074B-9F1F-2FE0F7C56E8A}" destId="{C168A1B5-DA85-F449-B9D3-6A3BFFAA969A}" srcOrd="8" destOrd="0" presId="urn:microsoft.com/office/officeart/2008/layout/LinedList"/>
    <dgm:cxn modelId="{B388FD1E-8752-304F-AEAB-7D88F28C0E79}" type="presParOf" srcId="{AD230A84-8FA9-074B-9F1F-2FE0F7C56E8A}" destId="{27FBF1ED-410C-7448-B361-E6C82B367C0A}" srcOrd="9" destOrd="0" presId="urn:microsoft.com/office/officeart/2008/layout/LinedList"/>
    <dgm:cxn modelId="{D177260A-F6AB-0F43-BCFC-60946C87221D}" type="presParOf" srcId="{27FBF1ED-410C-7448-B361-E6C82B367C0A}" destId="{5D6A11B5-9856-974A-9340-889EFF764C45}" srcOrd="0" destOrd="0" presId="urn:microsoft.com/office/officeart/2008/layout/LinedList"/>
    <dgm:cxn modelId="{838FD521-8381-C349-8B6D-0C8D9AE2597E}" type="presParOf" srcId="{27FBF1ED-410C-7448-B361-E6C82B367C0A}" destId="{71538EAB-3080-CD4E-846C-EAF286B3FEE8}" srcOrd="1" destOrd="0" presId="urn:microsoft.com/office/officeart/2008/layout/LinedList"/>
    <dgm:cxn modelId="{B520304B-A7E5-F844-8187-B260DEE8FC83}" type="presParOf" srcId="{AD230A84-8FA9-074B-9F1F-2FE0F7C56E8A}" destId="{54E01625-447D-2747-88BA-061262126291}" srcOrd="10" destOrd="0" presId="urn:microsoft.com/office/officeart/2008/layout/LinedList"/>
    <dgm:cxn modelId="{46352FA6-41F1-4C42-9610-D0C23364D4D9}" type="presParOf" srcId="{AD230A84-8FA9-074B-9F1F-2FE0F7C56E8A}" destId="{623A11BD-F5B1-E044-AF16-9118B2574858}" srcOrd="11" destOrd="0" presId="urn:microsoft.com/office/officeart/2008/layout/LinedList"/>
    <dgm:cxn modelId="{3F42B401-7911-2F4E-A475-A8A7A765ECDF}" type="presParOf" srcId="{623A11BD-F5B1-E044-AF16-9118B2574858}" destId="{0D8048B5-774C-A747-82AC-C943B6875C05}" srcOrd="0" destOrd="0" presId="urn:microsoft.com/office/officeart/2008/layout/LinedList"/>
    <dgm:cxn modelId="{E18528BB-347B-4A48-BFF4-5110DFCA1500}" type="presParOf" srcId="{623A11BD-F5B1-E044-AF16-9118B2574858}" destId="{5388C2B5-D952-DC41-886F-13A71B80BEC6}" srcOrd="1" destOrd="0" presId="urn:microsoft.com/office/officeart/2008/layout/LinedList"/>
    <dgm:cxn modelId="{E469359A-C9DF-9A4D-846F-034C2A67EAD2}" type="presParOf" srcId="{AD230A84-8FA9-074B-9F1F-2FE0F7C56E8A}" destId="{88258D80-2D87-9C44-B9A2-D04E477E5041}" srcOrd="12" destOrd="0" presId="urn:microsoft.com/office/officeart/2008/layout/LinedList"/>
    <dgm:cxn modelId="{D7959186-2A0B-E849-87C5-A08D62335100}" type="presParOf" srcId="{AD230A84-8FA9-074B-9F1F-2FE0F7C56E8A}" destId="{842608ED-D4B5-E24B-AA05-96FD3B8450C8}" srcOrd="13" destOrd="0" presId="urn:microsoft.com/office/officeart/2008/layout/LinedList"/>
    <dgm:cxn modelId="{260986E2-D4F7-E845-97C5-D7DBCA6E850E}" type="presParOf" srcId="{842608ED-D4B5-E24B-AA05-96FD3B8450C8}" destId="{47864517-69C3-5141-A74B-4B896585CC6F}" srcOrd="0" destOrd="0" presId="urn:microsoft.com/office/officeart/2008/layout/LinedList"/>
    <dgm:cxn modelId="{0D133E5B-A2DC-C743-90B7-9E304335722D}" type="presParOf" srcId="{842608ED-D4B5-E24B-AA05-96FD3B8450C8}" destId="{42DD94EF-7077-354E-B25F-B176D3F2E4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0C025C1-7372-9246-8EA8-65D030D19978}" type="doc">
      <dgm:prSet loTypeId="urn:microsoft.com/office/officeart/2005/8/layout/list1#67" loCatId="" qsTypeId="urn:microsoft.com/office/officeart/2005/8/quickstyle/simple1#145" qsCatId="simple" csTypeId="urn:microsoft.com/office/officeart/2005/8/colors/accent1_2#91" csCatId="accent1" phldr="1"/>
      <dgm:spPr/>
      <dgm:t>
        <a:bodyPr/>
        <a:lstStyle/>
        <a:p>
          <a:endParaRPr lang="zh-CN" altLang="en-US"/>
        </a:p>
      </dgm:t>
    </dgm:pt>
    <dgm:pt modelId="{2CA6A88E-9765-A24E-89B1-C1641263F92D}">
      <dgm:prSet phldrT="[文本]"/>
      <dgm:spPr/>
      <dgm:t>
        <a:bodyPr/>
        <a:lstStyle/>
        <a:p>
          <a:r>
            <a:rPr lang="zh-CN" altLang="en-US" dirty="0"/>
            <a:t>变余结构</a:t>
          </a:r>
        </a:p>
      </dgm:t>
    </dgm:pt>
    <dgm:pt modelId="{D1B64DE2-01D6-9B46-8FEA-E6EF4DE76A2F}" type="parTrans" cxnId="{3EA1377E-1FB5-6043-B265-3E6225352E22}">
      <dgm:prSet/>
      <dgm:spPr/>
      <dgm:t>
        <a:bodyPr/>
        <a:lstStyle/>
        <a:p>
          <a:endParaRPr lang="zh-CN" altLang="en-US"/>
        </a:p>
      </dgm:t>
    </dgm:pt>
    <dgm:pt modelId="{71DE6159-9531-6848-8D87-5E6481B6694E}" type="sibTrans" cxnId="{3EA1377E-1FB5-6043-B265-3E6225352E22}">
      <dgm:prSet/>
      <dgm:spPr/>
      <dgm:t>
        <a:bodyPr/>
        <a:lstStyle/>
        <a:p>
          <a:endParaRPr lang="zh-CN" altLang="en-US"/>
        </a:p>
      </dgm:t>
    </dgm:pt>
    <dgm:pt modelId="{232C5EFE-67C7-3047-8246-102E1F68F520}">
      <dgm:prSet phldrT="[文本]"/>
      <dgm:spPr/>
      <dgm:t>
        <a:bodyPr/>
        <a:lstStyle/>
        <a:p>
          <a:r>
            <a:rPr lang="zh-CN" altLang="en-US" dirty="0"/>
            <a:t>变晶结构</a:t>
          </a:r>
        </a:p>
      </dgm:t>
    </dgm:pt>
    <dgm:pt modelId="{E964CDE0-AF1B-2E4C-8F09-EEAB06DDF30E}" type="parTrans" cxnId="{7198C65C-B6CB-7B43-849C-A31B1C8B64B9}">
      <dgm:prSet/>
      <dgm:spPr/>
      <dgm:t>
        <a:bodyPr/>
        <a:lstStyle/>
        <a:p>
          <a:endParaRPr lang="zh-CN" altLang="en-US"/>
        </a:p>
      </dgm:t>
    </dgm:pt>
    <dgm:pt modelId="{701BB7F9-CB3E-A242-91CC-2E11DE6A39C9}" type="sibTrans" cxnId="{7198C65C-B6CB-7B43-849C-A31B1C8B64B9}">
      <dgm:prSet/>
      <dgm:spPr/>
      <dgm:t>
        <a:bodyPr/>
        <a:lstStyle/>
        <a:p>
          <a:endParaRPr lang="zh-CN" altLang="en-US"/>
        </a:p>
      </dgm:t>
    </dgm:pt>
    <dgm:pt modelId="{54525E76-B537-E843-BB2C-39382BA18BDC}">
      <dgm:prSet phldrT="[文本]"/>
      <dgm:spPr/>
      <dgm:t>
        <a:bodyPr/>
        <a:lstStyle/>
        <a:p>
          <a:r>
            <a:rPr lang="zh-CN" altLang="en-US" dirty="0"/>
            <a:t>交代结构</a:t>
          </a:r>
        </a:p>
      </dgm:t>
    </dgm:pt>
    <dgm:pt modelId="{705E9DEE-E684-794A-99C5-D0B328A66741}" type="parTrans" cxnId="{CB763086-3C01-3647-AB14-E51AD520FF3B}">
      <dgm:prSet/>
      <dgm:spPr/>
      <dgm:t>
        <a:bodyPr/>
        <a:lstStyle/>
        <a:p>
          <a:endParaRPr lang="zh-CN" altLang="en-US"/>
        </a:p>
      </dgm:t>
    </dgm:pt>
    <dgm:pt modelId="{0749B213-C217-1144-BE8A-EAB900DEC985}" type="sibTrans" cxnId="{CB763086-3C01-3647-AB14-E51AD520FF3B}">
      <dgm:prSet/>
      <dgm:spPr/>
      <dgm:t>
        <a:bodyPr/>
        <a:lstStyle/>
        <a:p>
          <a:endParaRPr lang="zh-CN" altLang="en-US"/>
        </a:p>
      </dgm:t>
    </dgm:pt>
    <dgm:pt modelId="{F80CD8F4-0A1A-594B-B242-F87E1930A44B}">
      <dgm:prSet/>
      <dgm:spPr/>
      <dgm:t>
        <a:bodyPr/>
        <a:lstStyle/>
        <a:p>
          <a:r>
            <a:rPr lang="zh-CN" altLang="en-US" dirty="0"/>
            <a:t>碎裂及变形结构</a:t>
          </a:r>
        </a:p>
      </dgm:t>
    </dgm:pt>
    <dgm:pt modelId="{708BB682-180D-3A4C-B817-2EBA9B5D9A17}" type="parTrans" cxnId="{85D04069-A373-294E-97BC-B58CD9E697A2}">
      <dgm:prSet/>
      <dgm:spPr/>
      <dgm:t>
        <a:bodyPr/>
        <a:lstStyle/>
        <a:p>
          <a:endParaRPr lang="zh-CN" altLang="en-US"/>
        </a:p>
      </dgm:t>
    </dgm:pt>
    <dgm:pt modelId="{329FDA91-E737-9C4D-87E5-1572A3E16F23}" type="sibTrans" cxnId="{85D04069-A373-294E-97BC-B58CD9E697A2}">
      <dgm:prSet/>
      <dgm:spPr/>
      <dgm:t>
        <a:bodyPr/>
        <a:lstStyle/>
        <a:p>
          <a:endParaRPr lang="zh-CN" altLang="en-US"/>
        </a:p>
      </dgm:t>
    </dgm:pt>
    <dgm:pt modelId="{91DDFD39-5742-5942-AAC8-323F3C16B4CB}" type="pres">
      <dgm:prSet presAssocID="{60C025C1-7372-9246-8EA8-65D030D19978}" presName="linear" presStyleCnt="0">
        <dgm:presLayoutVars>
          <dgm:dir/>
          <dgm:animLvl val="lvl"/>
          <dgm:resizeHandles val="exact"/>
        </dgm:presLayoutVars>
      </dgm:prSet>
      <dgm:spPr/>
    </dgm:pt>
    <dgm:pt modelId="{0FA191AD-CE68-9345-BDAE-487E44CC11C6}" type="pres">
      <dgm:prSet presAssocID="{2CA6A88E-9765-A24E-89B1-C1641263F92D}" presName="parentLin" presStyleCnt="0"/>
      <dgm:spPr/>
    </dgm:pt>
    <dgm:pt modelId="{555A7BBF-9E9F-8344-9FAB-DE6D6C377818}" type="pres">
      <dgm:prSet presAssocID="{2CA6A88E-9765-A24E-89B1-C1641263F92D}" presName="parentLeftMargin" presStyleLbl="node1" presStyleIdx="0" presStyleCnt="4"/>
      <dgm:spPr/>
    </dgm:pt>
    <dgm:pt modelId="{12D5E92E-C674-1141-BC62-45F5F11A64D7}" type="pres">
      <dgm:prSet presAssocID="{2CA6A88E-9765-A24E-89B1-C1641263F92D}" presName="parentText" presStyleLbl="node1" presStyleIdx="0" presStyleCnt="4">
        <dgm:presLayoutVars>
          <dgm:chMax val="0"/>
          <dgm:bulletEnabled val="1"/>
        </dgm:presLayoutVars>
      </dgm:prSet>
      <dgm:spPr/>
    </dgm:pt>
    <dgm:pt modelId="{A67F4DD8-335A-DA4A-9D2E-8265FD68C40A}" type="pres">
      <dgm:prSet presAssocID="{2CA6A88E-9765-A24E-89B1-C1641263F92D}" presName="negativeSpace" presStyleCnt="0"/>
      <dgm:spPr/>
    </dgm:pt>
    <dgm:pt modelId="{4EE7C77F-646B-6341-905A-8F07E1EF968C}" type="pres">
      <dgm:prSet presAssocID="{2CA6A88E-9765-A24E-89B1-C1641263F92D}" presName="childText" presStyleLbl="conFgAcc1" presStyleIdx="0" presStyleCnt="4">
        <dgm:presLayoutVars>
          <dgm:bulletEnabled val="1"/>
        </dgm:presLayoutVars>
      </dgm:prSet>
      <dgm:spPr/>
    </dgm:pt>
    <dgm:pt modelId="{74A952AF-AE95-0149-BA1F-8430E8992B57}" type="pres">
      <dgm:prSet presAssocID="{71DE6159-9531-6848-8D87-5E6481B6694E}" presName="spaceBetweenRectangles" presStyleCnt="0"/>
      <dgm:spPr/>
    </dgm:pt>
    <dgm:pt modelId="{3DBAD752-5F6F-0C4E-A9A2-E51586CD9C9B}" type="pres">
      <dgm:prSet presAssocID="{232C5EFE-67C7-3047-8246-102E1F68F520}" presName="parentLin" presStyleCnt="0"/>
      <dgm:spPr/>
    </dgm:pt>
    <dgm:pt modelId="{B92FFC38-4FEF-D248-8F11-645757918F0E}" type="pres">
      <dgm:prSet presAssocID="{232C5EFE-67C7-3047-8246-102E1F68F520}" presName="parentLeftMargin" presStyleLbl="node1" presStyleIdx="0" presStyleCnt="4"/>
      <dgm:spPr/>
    </dgm:pt>
    <dgm:pt modelId="{081C3DF3-E4CB-A546-964F-389DE0EEB0E9}" type="pres">
      <dgm:prSet presAssocID="{232C5EFE-67C7-3047-8246-102E1F68F520}" presName="parentText" presStyleLbl="node1" presStyleIdx="1" presStyleCnt="4">
        <dgm:presLayoutVars>
          <dgm:chMax val="0"/>
          <dgm:bulletEnabled val="1"/>
        </dgm:presLayoutVars>
      </dgm:prSet>
      <dgm:spPr/>
    </dgm:pt>
    <dgm:pt modelId="{023E4824-A921-114A-9190-03725D59D1C3}" type="pres">
      <dgm:prSet presAssocID="{232C5EFE-67C7-3047-8246-102E1F68F520}" presName="negativeSpace" presStyleCnt="0"/>
      <dgm:spPr/>
    </dgm:pt>
    <dgm:pt modelId="{EDEC9626-1241-F842-ABA1-2207A9A2FBD0}" type="pres">
      <dgm:prSet presAssocID="{232C5EFE-67C7-3047-8246-102E1F68F520}" presName="childText" presStyleLbl="conFgAcc1" presStyleIdx="1" presStyleCnt="4">
        <dgm:presLayoutVars>
          <dgm:bulletEnabled val="1"/>
        </dgm:presLayoutVars>
      </dgm:prSet>
      <dgm:spPr/>
    </dgm:pt>
    <dgm:pt modelId="{CA453CD2-C240-A249-880A-97CDD75E6EA7}" type="pres">
      <dgm:prSet presAssocID="{701BB7F9-CB3E-A242-91CC-2E11DE6A39C9}" presName="spaceBetweenRectangles" presStyleCnt="0"/>
      <dgm:spPr/>
    </dgm:pt>
    <dgm:pt modelId="{2CA448FA-8E1D-9847-AF7E-D0B587F571DC}" type="pres">
      <dgm:prSet presAssocID="{54525E76-B537-E843-BB2C-39382BA18BDC}" presName="parentLin" presStyleCnt="0"/>
      <dgm:spPr/>
    </dgm:pt>
    <dgm:pt modelId="{7727129C-9FCF-9A44-90DC-8C96722444C9}" type="pres">
      <dgm:prSet presAssocID="{54525E76-B537-E843-BB2C-39382BA18BDC}" presName="parentLeftMargin" presStyleLbl="node1" presStyleIdx="1" presStyleCnt="4"/>
      <dgm:spPr/>
    </dgm:pt>
    <dgm:pt modelId="{C21C81AD-0146-1E48-A08D-37F5247DF0B3}" type="pres">
      <dgm:prSet presAssocID="{54525E76-B537-E843-BB2C-39382BA18BDC}" presName="parentText" presStyleLbl="node1" presStyleIdx="2" presStyleCnt="4">
        <dgm:presLayoutVars>
          <dgm:chMax val="0"/>
          <dgm:bulletEnabled val="1"/>
        </dgm:presLayoutVars>
      </dgm:prSet>
      <dgm:spPr/>
    </dgm:pt>
    <dgm:pt modelId="{05A1142F-44A1-0946-86A8-283CB539A57A}" type="pres">
      <dgm:prSet presAssocID="{54525E76-B537-E843-BB2C-39382BA18BDC}" presName="negativeSpace" presStyleCnt="0"/>
      <dgm:spPr/>
    </dgm:pt>
    <dgm:pt modelId="{C0589AC4-D6A5-A04A-BA8C-58293BEB4164}" type="pres">
      <dgm:prSet presAssocID="{54525E76-B537-E843-BB2C-39382BA18BDC}" presName="childText" presStyleLbl="conFgAcc1" presStyleIdx="2" presStyleCnt="4">
        <dgm:presLayoutVars>
          <dgm:bulletEnabled val="1"/>
        </dgm:presLayoutVars>
      </dgm:prSet>
      <dgm:spPr/>
    </dgm:pt>
    <dgm:pt modelId="{5A652D11-F3FE-0740-9403-3B18B1496788}" type="pres">
      <dgm:prSet presAssocID="{0749B213-C217-1144-BE8A-EAB900DEC985}" presName="spaceBetweenRectangles" presStyleCnt="0"/>
      <dgm:spPr/>
    </dgm:pt>
    <dgm:pt modelId="{EAD41D8E-4736-B547-9F08-20B10E8D2D57}" type="pres">
      <dgm:prSet presAssocID="{F80CD8F4-0A1A-594B-B242-F87E1930A44B}" presName="parentLin" presStyleCnt="0"/>
      <dgm:spPr/>
    </dgm:pt>
    <dgm:pt modelId="{53C5D361-2A6A-084C-9B87-7960B4E41D7B}" type="pres">
      <dgm:prSet presAssocID="{F80CD8F4-0A1A-594B-B242-F87E1930A44B}" presName="parentLeftMargin" presStyleLbl="node1" presStyleIdx="2" presStyleCnt="4"/>
      <dgm:spPr/>
    </dgm:pt>
    <dgm:pt modelId="{114B3075-600F-234C-AF91-19E4C2DDD94B}" type="pres">
      <dgm:prSet presAssocID="{F80CD8F4-0A1A-594B-B242-F87E1930A44B}" presName="parentText" presStyleLbl="node1" presStyleIdx="3" presStyleCnt="4">
        <dgm:presLayoutVars>
          <dgm:chMax val="0"/>
          <dgm:bulletEnabled val="1"/>
        </dgm:presLayoutVars>
      </dgm:prSet>
      <dgm:spPr/>
    </dgm:pt>
    <dgm:pt modelId="{AE3DA536-D667-6A4C-8B17-3B91369CF1D3}" type="pres">
      <dgm:prSet presAssocID="{F80CD8F4-0A1A-594B-B242-F87E1930A44B}" presName="negativeSpace" presStyleCnt="0"/>
      <dgm:spPr/>
    </dgm:pt>
    <dgm:pt modelId="{04599A4E-657B-7A41-8253-3654EED378F1}" type="pres">
      <dgm:prSet presAssocID="{F80CD8F4-0A1A-594B-B242-F87E1930A44B}" presName="childText" presStyleLbl="conFgAcc1" presStyleIdx="3" presStyleCnt="4">
        <dgm:presLayoutVars>
          <dgm:bulletEnabled val="1"/>
        </dgm:presLayoutVars>
      </dgm:prSet>
      <dgm:spPr/>
    </dgm:pt>
  </dgm:ptLst>
  <dgm:cxnLst>
    <dgm:cxn modelId="{729B740A-C047-904A-98BC-62CA02237CF4}" type="presOf" srcId="{232C5EFE-67C7-3047-8246-102E1F68F520}" destId="{B92FFC38-4FEF-D248-8F11-645757918F0E}" srcOrd="0" destOrd="0" presId="urn:microsoft.com/office/officeart/2005/8/layout/list1#67"/>
    <dgm:cxn modelId="{0C70B22E-6DBA-9246-8A9A-9DB30F0A29A9}" type="presOf" srcId="{2CA6A88E-9765-A24E-89B1-C1641263F92D}" destId="{555A7BBF-9E9F-8344-9FAB-DE6D6C377818}" srcOrd="0" destOrd="0" presId="urn:microsoft.com/office/officeart/2005/8/layout/list1#67"/>
    <dgm:cxn modelId="{4C41FD2F-4095-1644-970F-3514CB0B66CC}" type="presOf" srcId="{232C5EFE-67C7-3047-8246-102E1F68F520}" destId="{081C3DF3-E4CB-A546-964F-389DE0EEB0E9}" srcOrd="1" destOrd="0" presId="urn:microsoft.com/office/officeart/2005/8/layout/list1#67"/>
    <dgm:cxn modelId="{7ADBFC42-312D-2042-9647-F8037A6F5245}" type="presOf" srcId="{60C025C1-7372-9246-8EA8-65D030D19978}" destId="{91DDFD39-5742-5942-AAC8-323F3C16B4CB}" srcOrd="0" destOrd="0" presId="urn:microsoft.com/office/officeart/2005/8/layout/list1#67"/>
    <dgm:cxn modelId="{7198C65C-B6CB-7B43-849C-A31B1C8B64B9}" srcId="{60C025C1-7372-9246-8EA8-65D030D19978}" destId="{232C5EFE-67C7-3047-8246-102E1F68F520}" srcOrd="1" destOrd="0" parTransId="{E964CDE0-AF1B-2E4C-8F09-EEAB06DDF30E}" sibTransId="{701BB7F9-CB3E-A242-91CC-2E11DE6A39C9}"/>
    <dgm:cxn modelId="{85D04069-A373-294E-97BC-B58CD9E697A2}" srcId="{60C025C1-7372-9246-8EA8-65D030D19978}" destId="{F80CD8F4-0A1A-594B-B242-F87E1930A44B}" srcOrd="3" destOrd="0" parTransId="{708BB682-180D-3A4C-B817-2EBA9B5D9A17}" sibTransId="{329FDA91-E737-9C4D-87E5-1572A3E16F23}"/>
    <dgm:cxn modelId="{3EA1377E-1FB5-6043-B265-3E6225352E22}" srcId="{60C025C1-7372-9246-8EA8-65D030D19978}" destId="{2CA6A88E-9765-A24E-89B1-C1641263F92D}" srcOrd="0" destOrd="0" parTransId="{D1B64DE2-01D6-9B46-8FEA-E6EF4DE76A2F}" sibTransId="{71DE6159-9531-6848-8D87-5E6481B6694E}"/>
    <dgm:cxn modelId="{CB763086-3C01-3647-AB14-E51AD520FF3B}" srcId="{60C025C1-7372-9246-8EA8-65D030D19978}" destId="{54525E76-B537-E843-BB2C-39382BA18BDC}" srcOrd="2" destOrd="0" parTransId="{705E9DEE-E684-794A-99C5-D0B328A66741}" sibTransId="{0749B213-C217-1144-BE8A-EAB900DEC985}"/>
    <dgm:cxn modelId="{F1C4878D-BF56-A341-B65E-2F17C235BBE8}" type="presOf" srcId="{2CA6A88E-9765-A24E-89B1-C1641263F92D}" destId="{12D5E92E-C674-1141-BC62-45F5F11A64D7}" srcOrd="1" destOrd="0" presId="urn:microsoft.com/office/officeart/2005/8/layout/list1#67"/>
    <dgm:cxn modelId="{13F02498-9F55-BB40-B0A6-7709D8CB4A64}" type="presOf" srcId="{F80CD8F4-0A1A-594B-B242-F87E1930A44B}" destId="{114B3075-600F-234C-AF91-19E4C2DDD94B}" srcOrd="1" destOrd="0" presId="urn:microsoft.com/office/officeart/2005/8/layout/list1#67"/>
    <dgm:cxn modelId="{4AEF04A2-F107-E34E-9062-9E78DFAF34F7}" type="presOf" srcId="{54525E76-B537-E843-BB2C-39382BA18BDC}" destId="{7727129C-9FCF-9A44-90DC-8C96722444C9}" srcOrd="0" destOrd="0" presId="urn:microsoft.com/office/officeart/2005/8/layout/list1#67"/>
    <dgm:cxn modelId="{8836EABA-0C18-064E-99FD-E9DFBEB81D13}" type="presOf" srcId="{F80CD8F4-0A1A-594B-B242-F87E1930A44B}" destId="{53C5D361-2A6A-084C-9B87-7960B4E41D7B}" srcOrd="0" destOrd="0" presId="urn:microsoft.com/office/officeart/2005/8/layout/list1#67"/>
    <dgm:cxn modelId="{06117DE4-7742-3E49-854B-9211C1931842}" type="presOf" srcId="{54525E76-B537-E843-BB2C-39382BA18BDC}" destId="{C21C81AD-0146-1E48-A08D-37F5247DF0B3}" srcOrd="1" destOrd="0" presId="urn:microsoft.com/office/officeart/2005/8/layout/list1#67"/>
    <dgm:cxn modelId="{426B44ED-D771-A74D-A49F-6CF9E295FBEB}" type="presParOf" srcId="{91DDFD39-5742-5942-AAC8-323F3C16B4CB}" destId="{0FA191AD-CE68-9345-BDAE-487E44CC11C6}" srcOrd="0" destOrd="0" presId="urn:microsoft.com/office/officeart/2005/8/layout/list1#67"/>
    <dgm:cxn modelId="{8A905701-ECD1-9740-B381-2180DF09F985}" type="presParOf" srcId="{0FA191AD-CE68-9345-BDAE-487E44CC11C6}" destId="{555A7BBF-9E9F-8344-9FAB-DE6D6C377818}" srcOrd="0" destOrd="0" presId="urn:microsoft.com/office/officeart/2005/8/layout/list1#67"/>
    <dgm:cxn modelId="{AAD533A7-5972-9C49-8732-7D70C4D65CC5}" type="presParOf" srcId="{0FA191AD-CE68-9345-BDAE-487E44CC11C6}" destId="{12D5E92E-C674-1141-BC62-45F5F11A64D7}" srcOrd="1" destOrd="0" presId="urn:microsoft.com/office/officeart/2005/8/layout/list1#67"/>
    <dgm:cxn modelId="{4938C3AD-F264-A94D-AC44-01F25E68A80E}" type="presParOf" srcId="{91DDFD39-5742-5942-AAC8-323F3C16B4CB}" destId="{A67F4DD8-335A-DA4A-9D2E-8265FD68C40A}" srcOrd="1" destOrd="0" presId="urn:microsoft.com/office/officeart/2005/8/layout/list1#67"/>
    <dgm:cxn modelId="{BB6E7A4A-EE45-8748-B320-E982F73F2C7E}" type="presParOf" srcId="{91DDFD39-5742-5942-AAC8-323F3C16B4CB}" destId="{4EE7C77F-646B-6341-905A-8F07E1EF968C}" srcOrd="2" destOrd="0" presId="urn:microsoft.com/office/officeart/2005/8/layout/list1#67"/>
    <dgm:cxn modelId="{6853D8F3-605B-F648-9355-6FF1D786B776}" type="presParOf" srcId="{91DDFD39-5742-5942-AAC8-323F3C16B4CB}" destId="{74A952AF-AE95-0149-BA1F-8430E8992B57}" srcOrd="3" destOrd="0" presId="urn:microsoft.com/office/officeart/2005/8/layout/list1#67"/>
    <dgm:cxn modelId="{348569FD-221E-9B4F-813B-B0572E309FDC}" type="presParOf" srcId="{91DDFD39-5742-5942-AAC8-323F3C16B4CB}" destId="{3DBAD752-5F6F-0C4E-A9A2-E51586CD9C9B}" srcOrd="4" destOrd="0" presId="urn:microsoft.com/office/officeart/2005/8/layout/list1#67"/>
    <dgm:cxn modelId="{767CDD37-C7F2-5145-8391-1CA990AC28C4}" type="presParOf" srcId="{3DBAD752-5F6F-0C4E-A9A2-E51586CD9C9B}" destId="{B92FFC38-4FEF-D248-8F11-645757918F0E}" srcOrd="0" destOrd="0" presId="urn:microsoft.com/office/officeart/2005/8/layout/list1#67"/>
    <dgm:cxn modelId="{CE7676E4-52C0-B84C-9D77-CCF09430BAE4}" type="presParOf" srcId="{3DBAD752-5F6F-0C4E-A9A2-E51586CD9C9B}" destId="{081C3DF3-E4CB-A546-964F-389DE0EEB0E9}" srcOrd="1" destOrd="0" presId="urn:microsoft.com/office/officeart/2005/8/layout/list1#67"/>
    <dgm:cxn modelId="{762DC366-10A5-A54A-95D1-64492C6C0166}" type="presParOf" srcId="{91DDFD39-5742-5942-AAC8-323F3C16B4CB}" destId="{023E4824-A921-114A-9190-03725D59D1C3}" srcOrd="5" destOrd="0" presId="urn:microsoft.com/office/officeart/2005/8/layout/list1#67"/>
    <dgm:cxn modelId="{E0EC93C8-3EC3-5547-9C34-3CF084735811}" type="presParOf" srcId="{91DDFD39-5742-5942-AAC8-323F3C16B4CB}" destId="{EDEC9626-1241-F842-ABA1-2207A9A2FBD0}" srcOrd="6" destOrd="0" presId="urn:microsoft.com/office/officeart/2005/8/layout/list1#67"/>
    <dgm:cxn modelId="{4B200500-9CF3-BE41-BEC5-2A906E0A1E22}" type="presParOf" srcId="{91DDFD39-5742-5942-AAC8-323F3C16B4CB}" destId="{CA453CD2-C240-A249-880A-97CDD75E6EA7}" srcOrd="7" destOrd="0" presId="urn:microsoft.com/office/officeart/2005/8/layout/list1#67"/>
    <dgm:cxn modelId="{996B5527-716B-5441-9529-81855F689B31}" type="presParOf" srcId="{91DDFD39-5742-5942-AAC8-323F3C16B4CB}" destId="{2CA448FA-8E1D-9847-AF7E-D0B587F571DC}" srcOrd="8" destOrd="0" presId="urn:microsoft.com/office/officeart/2005/8/layout/list1#67"/>
    <dgm:cxn modelId="{627D3460-0F2D-7748-A0FC-48435798D761}" type="presParOf" srcId="{2CA448FA-8E1D-9847-AF7E-D0B587F571DC}" destId="{7727129C-9FCF-9A44-90DC-8C96722444C9}" srcOrd="0" destOrd="0" presId="urn:microsoft.com/office/officeart/2005/8/layout/list1#67"/>
    <dgm:cxn modelId="{B3447272-6635-464E-BE8D-F1F155EE4FDE}" type="presParOf" srcId="{2CA448FA-8E1D-9847-AF7E-D0B587F571DC}" destId="{C21C81AD-0146-1E48-A08D-37F5247DF0B3}" srcOrd="1" destOrd="0" presId="urn:microsoft.com/office/officeart/2005/8/layout/list1#67"/>
    <dgm:cxn modelId="{0E9DFF8B-005D-B54D-8F81-B61A984DF9EB}" type="presParOf" srcId="{91DDFD39-5742-5942-AAC8-323F3C16B4CB}" destId="{05A1142F-44A1-0946-86A8-283CB539A57A}" srcOrd="9" destOrd="0" presId="urn:microsoft.com/office/officeart/2005/8/layout/list1#67"/>
    <dgm:cxn modelId="{E7AA88E3-C374-AB4E-9A77-58E988B0293E}" type="presParOf" srcId="{91DDFD39-5742-5942-AAC8-323F3C16B4CB}" destId="{C0589AC4-D6A5-A04A-BA8C-58293BEB4164}" srcOrd="10" destOrd="0" presId="urn:microsoft.com/office/officeart/2005/8/layout/list1#67"/>
    <dgm:cxn modelId="{3F52F236-A204-9C4F-A871-A98AE6CB42C0}" type="presParOf" srcId="{91DDFD39-5742-5942-AAC8-323F3C16B4CB}" destId="{5A652D11-F3FE-0740-9403-3B18B1496788}" srcOrd="11" destOrd="0" presId="urn:microsoft.com/office/officeart/2005/8/layout/list1#67"/>
    <dgm:cxn modelId="{43E11C31-22F2-1940-9FC6-14C40C24FE56}" type="presParOf" srcId="{91DDFD39-5742-5942-AAC8-323F3C16B4CB}" destId="{EAD41D8E-4736-B547-9F08-20B10E8D2D57}" srcOrd="12" destOrd="0" presId="urn:microsoft.com/office/officeart/2005/8/layout/list1#67"/>
    <dgm:cxn modelId="{F7A66273-C51D-4D4F-82C0-832638C9CDEE}" type="presParOf" srcId="{EAD41D8E-4736-B547-9F08-20B10E8D2D57}" destId="{53C5D361-2A6A-084C-9B87-7960B4E41D7B}" srcOrd="0" destOrd="0" presId="urn:microsoft.com/office/officeart/2005/8/layout/list1#67"/>
    <dgm:cxn modelId="{CA8E2A7B-B0BD-7649-923E-DE9F4A004BAE}" type="presParOf" srcId="{EAD41D8E-4736-B547-9F08-20B10E8D2D57}" destId="{114B3075-600F-234C-AF91-19E4C2DDD94B}" srcOrd="1" destOrd="0" presId="urn:microsoft.com/office/officeart/2005/8/layout/list1#67"/>
    <dgm:cxn modelId="{9E20C201-6824-8F40-9483-28EC148C9D77}" type="presParOf" srcId="{91DDFD39-5742-5942-AAC8-323F3C16B4CB}" destId="{AE3DA536-D667-6A4C-8B17-3B91369CF1D3}" srcOrd="13" destOrd="0" presId="urn:microsoft.com/office/officeart/2005/8/layout/list1#67"/>
    <dgm:cxn modelId="{2CE79AB6-C6B1-4945-8A9D-454FA5069778}" type="presParOf" srcId="{91DDFD39-5742-5942-AAC8-323F3C16B4CB}" destId="{04599A4E-657B-7A41-8253-3654EED378F1}" srcOrd="14" destOrd="0" presId="urn:microsoft.com/office/officeart/2005/8/layout/list1#6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D7A9A61-B61F-4CD9-97B4-277BC22BFE50}"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5A0749CD-8CE9-4B6A-A7FF-3257F59BBCF3}">
      <dgm:prSet/>
      <dgm:spPr/>
      <dgm:t>
        <a:bodyPr/>
        <a:lstStyle/>
        <a:p>
          <a:r>
            <a:rPr kumimoji="1" lang="zh-CN"/>
            <a:t>变质作用中，对原岩结构特征改造得不彻底，而保留着原岩的某些结构，称为变余结构。</a:t>
          </a:r>
          <a:endParaRPr lang="en-US"/>
        </a:p>
      </dgm:t>
    </dgm:pt>
    <dgm:pt modelId="{46832EB0-6A91-4C42-BC6D-C9195DF7514D}" type="parTrans" cxnId="{6B6E32AB-11B1-4966-9022-54ABF497C597}">
      <dgm:prSet/>
      <dgm:spPr/>
      <dgm:t>
        <a:bodyPr/>
        <a:lstStyle/>
        <a:p>
          <a:endParaRPr lang="en-US"/>
        </a:p>
      </dgm:t>
    </dgm:pt>
    <dgm:pt modelId="{D985FFBB-8D64-47FE-B448-88F0FF9F92A4}" type="sibTrans" cxnId="{6B6E32AB-11B1-4966-9022-54ABF497C597}">
      <dgm:prSet/>
      <dgm:spPr/>
      <dgm:t>
        <a:bodyPr/>
        <a:lstStyle/>
        <a:p>
          <a:endParaRPr lang="en-US"/>
        </a:p>
      </dgm:t>
    </dgm:pt>
    <dgm:pt modelId="{6B315F4E-9C92-4E8E-8EFF-532C006AE62E}">
      <dgm:prSet/>
      <dgm:spPr/>
      <dgm:t>
        <a:bodyPr/>
        <a:lstStyle/>
        <a:p>
          <a:r>
            <a:rPr kumimoji="1" lang="zh-CN"/>
            <a:t>其命名可以在原岩结构前面加“变余”二字，如变余砂状结构、变余斑状结构。</a:t>
          </a:r>
          <a:endParaRPr lang="en-US"/>
        </a:p>
      </dgm:t>
    </dgm:pt>
    <dgm:pt modelId="{C42578DB-14FE-49AE-A8A1-D14A789BA0F4}" type="parTrans" cxnId="{253D6A86-2FAE-424E-AAD0-C9119B3C2A0F}">
      <dgm:prSet/>
      <dgm:spPr/>
      <dgm:t>
        <a:bodyPr/>
        <a:lstStyle/>
        <a:p>
          <a:endParaRPr lang="en-US"/>
        </a:p>
      </dgm:t>
    </dgm:pt>
    <dgm:pt modelId="{DA2A4EB7-33DD-419A-BD14-AD912162F79D}" type="sibTrans" cxnId="{253D6A86-2FAE-424E-AAD0-C9119B3C2A0F}">
      <dgm:prSet/>
      <dgm:spPr/>
      <dgm:t>
        <a:bodyPr/>
        <a:lstStyle/>
        <a:p>
          <a:endParaRPr lang="en-US"/>
        </a:p>
      </dgm:t>
    </dgm:pt>
    <dgm:pt modelId="{46C85E5A-02D1-194C-9E90-4DDA4F1D8ECD}" type="pres">
      <dgm:prSet presAssocID="{CD7A9A61-B61F-4CD9-97B4-277BC22BFE50}" presName="vert0" presStyleCnt="0">
        <dgm:presLayoutVars>
          <dgm:dir/>
          <dgm:animOne val="branch"/>
          <dgm:animLvl val="lvl"/>
        </dgm:presLayoutVars>
      </dgm:prSet>
      <dgm:spPr/>
    </dgm:pt>
    <dgm:pt modelId="{92A732AA-82CD-9B46-8D78-51EAF65A1878}" type="pres">
      <dgm:prSet presAssocID="{5A0749CD-8CE9-4B6A-A7FF-3257F59BBCF3}" presName="thickLine" presStyleLbl="alignNode1" presStyleIdx="0" presStyleCnt="2"/>
      <dgm:spPr/>
    </dgm:pt>
    <dgm:pt modelId="{8A5901DE-8D3D-7C4C-9EC2-8B0DEF7CC2D4}" type="pres">
      <dgm:prSet presAssocID="{5A0749CD-8CE9-4B6A-A7FF-3257F59BBCF3}" presName="horz1" presStyleCnt="0"/>
      <dgm:spPr/>
    </dgm:pt>
    <dgm:pt modelId="{BF89500B-BF35-954C-B4AD-6C4193D218DD}" type="pres">
      <dgm:prSet presAssocID="{5A0749CD-8CE9-4B6A-A7FF-3257F59BBCF3}" presName="tx1" presStyleLbl="revTx" presStyleIdx="0" presStyleCnt="2"/>
      <dgm:spPr/>
    </dgm:pt>
    <dgm:pt modelId="{18BB41D0-BFBF-B14F-AB05-2EC600B7247D}" type="pres">
      <dgm:prSet presAssocID="{5A0749CD-8CE9-4B6A-A7FF-3257F59BBCF3}" presName="vert1" presStyleCnt="0"/>
      <dgm:spPr/>
    </dgm:pt>
    <dgm:pt modelId="{5DF42EDF-CFEF-4347-88FC-63087C7DADBA}" type="pres">
      <dgm:prSet presAssocID="{6B315F4E-9C92-4E8E-8EFF-532C006AE62E}" presName="thickLine" presStyleLbl="alignNode1" presStyleIdx="1" presStyleCnt="2"/>
      <dgm:spPr/>
    </dgm:pt>
    <dgm:pt modelId="{ED5F156D-2B30-384B-A822-702B2C62960D}" type="pres">
      <dgm:prSet presAssocID="{6B315F4E-9C92-4E8E-8EFF-532C006AE62E}" presName="horz1" presStyleCnt="0"/>
      <dgm:spPr/>
    </dgm:pt>
    <dgm:pt modelId="{FB784083-4479-F84F-9BAA-CCA4E28EFB7E}" type="pres">
      <dgm:prSet presAssocID="{6B315F4E-9C92-4E8E-8EFF-532C006AE62E}" presName="tx1" presStyleLbl="revTx" presStyleIdx="1" presStyleCnt="2"/>
      <dgm:spPr/>
    </dgm:pt>
    <dgm:pt modelId="{805BC1DF-FE13-124D-A70B-55E3BCFA5949}" type="pres">
      <dgm:prSet presAssocID="{6B315F4E-9C92-4E8E-8EFF-532C006AE62E}" presName="vert1" presStyleCnt="0"/>
      <dgm:spPr/>
    </dgm:pt>
  </dgm:ptLst>
  <dgm:cxnLst>
    <dgm:cxn modelId="{07BFAB3F-2B77-EC41-8935-382696961376}" type="presOf" srcId="{6B315F4E-9C92-4E8E-8EFF-532C006AE62E}" destId="{FB784083-4479-F84F-9BAA-CCA4E28EFB7E}" srcOrd="0" destOrd="0" presId="urn:microsoft.com/office/officeart/2008/layout/LinedList"/>
    <dgm:cxn modelId="{3299656C-D945-AC4F-BD46-FC16A9BB0941}" type="presOf" srcId="{5A0749CD-8CE9-4B6A-A7FF-3257F59BBCF3}" destId="{BF89500B-BF35-954C-B4AD-6C4193D218DD}" srcOrd="0" destOrd="0" presId="urn:microsoft.com/office/officeart/2008/layout/LinedList"/>
    <dgm:cxn modelId="{253D6A86-2FAE-424E-AAD0-C9119B3C2A0F}" srcId="{CD7A9A61-B61F-4CD9-97B4-277BC22BFE50}" destId="{6B315F4E-9C92-4E8E-8EFF-532C006AE62E}" srcOrd="1" destOrd="0" parTransId="{C42578DB-14FE-49AE-A8A1-D14A789BA0F4}" sibTransId="{DA2A4EB7-33DD-419A-BD14-AD912162F79D}"/>
    <dgm:cxn modelId="{6B6E32AB-11B1-4966-9022-54ABF497C597}" srcId="{CD7A9A61-B61F-4CD9-97B4-277BC22BFE50}" destId="{5A0749CD-8CE9-4B6A-A7FF-3257F59BBCF3}" srcOrd="0" destOrd="0" parTransId="{46832EB0-6A91-4C42-BC6D-C9195DF7514D}" sibTransId="{D985FFBB-8D64-47FE-B448-88F0FF9F92A4}"/>
    <dgm:cxn modelId="{EFB8B1E4-4FF7-7B48-8836-76B5DAC388E5}" type="presOf" srcId="{CD7A9A61-B61F-4CD9-97B4-277BC22BFE50}" destId="{46C85E5A-02D1-194C-9E90-4DDA4F1D8ECD}" srcOrd="0" destOrd="0" presId="urn:microsoft.com/office/officeart/2008/layout/LinedList"/>
    <dgm:cxn modelId="{EB597D9F-5F10-8C4A-8A79-18BB8F95F258}" type="presParOf" srcId="{46C85E5A-02D1-194C-9E90-4DDA4F1D8ECD}" destId="{92A732AA-82CD-9B46-8D78-51EAF65A1878}" srcOrd="0" destOrd="0" presId="urn:microsoft.com/office/officeart/2008/layout/LinedList"/>
    <dgm:cxn modelId="{3D48BF36-F8D5-5044-A02D-43B8ACC04FFB}" type="presParOf" srcId="{46C85E5A-02D1-194C-9E90-4DDA4F1D8ECD}" destId="{8A5901DE-8D3D-7C4C-9EC2-8B0DEF7CC2D4}" srcOrd="1" destOrd="0" presId="urn:microsoft.com/office/officeart/2008/layout/LinedList"/>
    <dgm:cxn modelId="{D3ECB662-6979-B041-9B1A-1597A66E07F7}" type="presParOf" srcId="{8A5901DE-8D3D-7C4C-9EC2-8B0DEF7CC2D4}" destId="{BF89500B-BF35-954C-B4AD-6C4193D218DD}" srcOrd="0" destOrd="0" presId="urn:microsoft.com/office/officeart/2008/layout/LinedList"/>
    <dgm:cxn modelId="{7E6EC520-B2D9-114B-A3E8-29C6032F5265}" type="presParOf" srcId="{8A5901DE-8D3D-7C4C-9EC2-8B0DEF7CC2D4}" destId="{18BB41D0-BFBF-B14F-AB05-2EC600B7247D}" srcOrd="1" destOrd="0" presId="urn:microsoft.com/office/officeart/2008/layout/LinedList"/>
    <dgm:cxn modelId="{2ABE3B82-E9E0-644B-80CD-21C7412D751D}" type="presParOf" srcId="{46C85E5A-02D1-194C-9E90-4DDA4F1D8ECD}" destId="{5DF42EDF-CFEF-4347-88FC-63087C7DADBA}" srcOrd="2" destOrd="0" presId="urn:microsoft.com/office/officeart/2008/layout/LinedList"/>
    <dgm:cxn modelId="{37D5B251-1357-A44A-94D1-55C1ADBD65FC}" type="presParOf" srcId="{46C85E5A-02D1-194C-9E90-4DDA4F1D8ECD}" destId="{ED5F156D-2B30-384B-A822-702B2C62960D}" srcOrd="3" destOrd="0" presId="urn:microsoft.com/office/officeart/2008/layout/LinedList"/>
    <dgm:cxn modelId="{50E0E2E2-3BEB-6F45-A747-B26871CD23E5}" type="presParOf" srcId="{ED5F156D-2B30-384B-A822-702B2C62960D}" destId="{FB784083-4479-F84F-9BAA-CCA4E28EFB7E}" srcOrd="0" destOrd="0" presId="urn:microsoft.com/office/officeart/2008/layout/LinedList"/>
    <dgm:cxn modelId="{E4B6A23E-8E11-DF47-AD67-93039AF557F5}" type="presParOf" srcId="{ED5F156D-2B30-384B-A822-702B2C62960D}" destId="{805BC1DF-FE13-124D-A70B-55E3BCFA59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4F8E43-478B-284E-9D3A-5C44BCE2C1CC}" type="doc">
      <dgm:prSet loTypeId="urn:microsoft.com/office/officeart/2008/layout/LinedList" loCatId="list" qsTypeId="urn:microsoft.com/office/officeart/2005/8/quickstyle/simple1#113" qsCatId="simple" csTypeId="urn:microsoft.com/office/officeart/2005/8/colors/accent2_2#6" csCatId="accent2" phldr="1"/>
      <dgm:spPr/>
      <dgm:t>
        <a:bodyPr/>
        <a:lstStyle/>
        <a:p>
          <a:endParaRPr lang="zh-CN" altLang="en-US"/>
        </a:p>
      </dgm:t>
    </dgm:pt>
    <dgm:pt modelId="{5F6E5B68-199D-2043-98AD-8CC348A6792C}">
      <dgm:prSet phldrT="[文本]"/>
      <dgm:spPr/>
      <dgm:t>
        <a:bodyPr/>
        <a:lstStyle/>
        <a:p>
          <a:r>
            <a:rPr lang="zh-CN" altLang="en-US" dirty="0"/>
            <a:t>一、地球的质量和密度</a:t>
          </a:r>
        </a:p>
      </dgm:t>
    </dgm:pt>
    <dgm:pt modelId="{E411A61E-B0A1-8946-9A25-F953163E483D}" type="parTrans" cxnId="{B9A23C0A-257F-7F48-89AB-743717C5E786}">
      <dgm:prSet/>
      <dgm:spPr/>
      <dgm:t>
        <a:bodyPr/>
        <a:lstStyle/>
        <a:p>
          <a:endParaRPr lang="zh-CN" altLang="en-US"/>
        </a:p>
      </dgm:t>
    </dgm:pt>
    <dgm:pt modelId="{F94D3C99-E65C-B54A-9FFD-78E801006276}" type="sibTrans" cxnId="{B9A23C0A-257F-7F48-89AB-743717C5E786}">
      <dgm:prSet/>
      <dgm:spPr/>
      <dgm:t>
        <a:bodyPr/>
        <a:lstStyle/>
        <a:p>
          <a:endParaRPr lang="zh-CN" altLang="en-US"/>
        </a:p>
      </dgm:t>
    </dgm:pt>
    <dgm:pt modelId="{45FF9ABB-6C0B-B24A-9816-B25456023A82}">
      <dgm:prSet phldrT="[文本]"/>
      <dgm:spPr/>
      <dgm:t>
        <a:bodyPr/>
        <a:lstStyle/>
        <a:p>
          <a:r>
            <a:rPr lang="zh-CN" altLang="en-US" dirty="0"/>
            <a:t>二、地球的重力</a:t>
          </a:r>
        </a:p>
      </dgm:t>
    </dgm:pt>
    <dgm:pt modelId="{7B6D3B45-516E-F444-9ECE-15ACC55520D8}" type="parTrans" cxnId="{671CE332-2349-2547-89D8-5B4E79CFC4CF}">
      <dgm:prSet/>
      <dgm:spPr/>
      <dgm:t>
        <a:bodyPr/>
        <a:lstStyle/>
        <a:p>
          <a:endParaRPr lang="zh-CN" altLang="en-US"/>
        </a:p>
      </dgm:t>
    </dgm:pt>
    <dgm:pt modelId="{5D2C03E7-F719-5440-9819-A0864419E827}" type="sibTrans" cxnId="{671CE332-2349-2547-89D8-5B4E79CFC4CF}">
      <dgm:prSet/>
      <dgm:spPr/>
      <dgm:t>
        <a:bodyPr/>
        <a:lstStyle/>
        <a:p>
          <a:endParaRPr lang="zh-CN" altLang="en-US"/>
        </a:p>
      </dgm:t>
    </dgm:pt>
    <dgm:pt modelId="{1553B3CB-5170-944E-B7A5-E9C24FAAF53C}">
      <dgm:prSet phldrT="[文本]"/>
      <dgm:spPr/>
      <dgm:t>
        <a:bodyPr/>
        <a:lstStyle/>
        <a:p>
          <a:r>
            <a:rPr lang="zh-CN" altLang="en-US" dirty="0"/>
            <a:t>三、地球的压力</a:t>
          </a:r>
        </a:p>
      </dgm:t>
    </dgm:pt>
    <dgm:pt modelId="{E8CA3EFB-CC4C-854D-A45D-AEBED9A0827F}" type="parTrans" cxnId="{A219FE44-89FE-6A49-B562-16E294C54CEC}">
      <dgm:prSet/>
      <dgm:spPr/>
      <dgm:t>
        <a:bodyPr/>
        <a:lstStyle/>
        <a:p>
          <a:endParaRPr lang="zh-CN" altLang="en-US"/>
        </a:p>
      </dgm:t>
    </dgm:pt>
    <dgm:pt modelId="{06C4841A-9305-034F-B618-2EC220447789}" type="sibTrans" cxnId="{A219FE44-89FE-6A49-B562-16E294C54CEC}">
      <dgm:prSet/>
      <dgm:spPr/>
      <dgm:t>
        <a:bodyPr/>
        <a:lstStyle/>
        <a:p>
          <a:endParaRPr lang="zh-CN" altLang="en-US"/>
        </a:p>
      </dgm:t>
    </dgm:pt>
    <dgm:pt modelId="{E34DE848-4CC4-374D-B85E-E454C1636D7A}">
      <dgm:prSet phldrT="[文本]"/>
      <dgm:spPr/>
      <dgm:t>
        <a:bodyPr/>
        <a:lstStyle/>
        <a:p>
          <a:r>
            <a:rPr lang="zh-CN" altLang="en-US" dirty="0"/>
            <a:t>四、地球的温度</a:t>
          </a:r>
        </a:p>
      </dgm:t>
    </dgm:pt>
    <dgm:pt modelId="{3113A415-512A-8042-B36D-485FE7F88A1A}" type="parTrans" cxnId="{5A992F1D-DF46-CE45-9CE8-0215C3FB71D6}">
      <dgm:prSet/>
      <dgm:spPr/>
    </dgm:pt>
    <dgm:pt modelId="{DA7694C0-342E-B146-B15F-06D3DE494C00}" type="sibTrans" cxnId="{5A992F1D-DF46-CE45-9CE8-0215C3FB71D6}">
      <dgm:prSet/>
      <dgm:spPr/>
    </dgm:pt>
    <dgm:pt modelId="{DC9D8763-4BF2-9242-9A5D-410E460B79DF}">
      <dgm:prSet phldrT="[文本]"/>
      <dgm:spPr/>
      <dgm:t>
        <a:bodyPr/>
        <a:lstStyle/>
        <a:p>
          <a:r>
            <a:rPr lang="zh-CN" altLang="en-US" dirty="0"/>
            <a:t>五、地球的磁性</a:t>
          </a:r>
        </a:p>
      </dgm:t>
    </dgm:pt>
    <dgm:pt modelId="{8CD04728-AFF5-6343-BBA4-000AA7C3A35B}" type="parTrans" cxnId="{A911AC8B-44A3-C34C-9531-4F5DC73ED334}">
      <dgm:prSet/>
      <dgm:spPr/>
    </dgm:pt>
    <dgm:pt modelId="{08C551AA-A4F4-5F40-A6D4-83901B1EE9ED}" type="sibTrans" cxnId="{A911AC8B-44A3-C34C-9531-4F5DC73ED334}">
      <dgm:prSet/>
      <dgm:spPr/>
    </dgm:pt>
    <dgm:pt modelId="{EDBFD4E4-F727-F74B-BF61-A346D5F9437A}">
      <dgm:prSet phldrT="[文本]"/>
      <dgm:spPr/>
      <dgm:t>
        <a:bodyPr/>
        <a:lstStyle/>
        <a:p>
          <a:r>
            <a:rPr lang="zh-CN" altLang="en-US" dirty="0"/>
            <a:t>六、地球的弹性和塑性</a:t>
          </a:r>
        </a:p>
      </dgm:t>
    </dgm:pt>
    <dgm:pt modelId="{C1127452-DEF9-E24C-87B9-863E6B3B50D0}" type="parTrans" cxnId="{FBC08AE1-849A-B744-A6D2-B02A741C7297}">
      <dgm:prSet/>
      <dgm:spPr/>
    </dgm:pt>
    <dgm:pt modelId="{FE83A595-FF72-3F4D-B2F7-381052225E79}" type="sibTrans" cxnId="{FBC08AE1-849A-B744-A6D2-B02A741C7297}">
      <dgm:prSet/>
      <dgm:spPr/>
    </dgm:pt>
    <dgm:pt modelId="{AC20A47E-F7A4-3D44-A2B5-054707334A76}" type="pres">
      <dgm:prSet presAssocID="{644F8E43-478B-284E-9D3A-5C44BCE2C1CC}" presName="vert0" presStyleCnt="0">
        <dgm:presLayoutVars>
          <dgm:dir/>
          <dgm:animOne val="branch"/>
          <dgm:animLvl val="lvl"/>
        </dgm:presLayoutVars>
      </dgm:prSet>
      <dgm:spPr/>
    </dgm:pt>
    <dgm:pt modelId="{3BD99A7F-9327-EE45-A57C-C46BFC389789}" type="pres">
      <dgm:prSet presAssocID="{5F6E5B68-199D-2043-98AD-8CC348A6792C}" presName="thickLine" presStyleLbl="alignNode1" presStyleIdx="0" presStyleCnt="6"/>
      <dgm:spPr/>
    </dgm:pt>
    <dgm:pt modelId="{0EAF12F0-D265-9C4E-8DB2-E00B3E5D43F8}" type="pres">
      <dgm:prSet presAssocID="{5F6E5B68-199D-2043-98AD-8CC348A6792C}" presName="horz1" presStyleCnt="0"/>
      <dgm:spPr/>
    </dgm:pt>
    <dgm:pt modelId="{74F36267-9A90-9D4A-AC3A-B9050DB9C531}" type="pres">
      <dgm:prSet presAssocID="{5F6E5B68-199D-2043-98AD-8CC348A6792C}" presName="tx1" presStyleLbl="revTx" presStyleIdx="0" presStyleCnt="6"/>
      <dgm:spPr/>
    </dgm:pt>
    <dgm:pt modelId="{E06A03AC-E853-BE4F-8C32-7F6700867E74}" type="pres">
      <dgm:prSet presAssocID="{5F6E5B68-199D-2043-98AD-8CC348A6792C}" presName="vert1" presStyleCnt="0"/>
      <dgm:spPr/>
    </dgm:pt>
    <dgm:pt modelId="{A699F0C6-54EE-2C43-9B96-0700D9DDFAC8}" type="pres">
      <dgm:prSet presAssocID="{45FF9ABB-6C0B-B24A-9816-B25456023A82}" presName="thickLine" presStyleLbl="alignNode1" presStyleIdx="1" presStyleCnt="6"/>
      <dgm:spPr/>
    </dgm:pt>
    <dgm:pt modelId="{8760AEA6-616A-1645-8C72-28B5456172CD}" type="pres">
      <dgm:prSet presAssocID="{45FF9ABB-6C0B-B24A-9816-B25456023A82}" presName="horz1" presStyleCnt="0"/>
      <dgm:spPr/>
    </dgm:pt>
    <dgm:pt modelId="{3A6CD777-CE5B-F940-8885-B3938822B6DA}" type="pres">
      <dgm:prSet presAssocID="{45FF9ABB-6C0B-B24A-9816-B25456023A82}" presName="tx1" presStyleLbl="revTx" presStyleIdx="1" presStyleCnt="6"/>
      <dgm:spPr/>
    </dgm:pt>
    <dgm:pt modelId="{6712C4ED-1CB2-A343-B1AE-CB84EC32462E}" type="pres">
      <dgm:prSet presAssocID="{45FF9ABB-6C0B-B24A-9816-B25456023A82}" presName="vert1" presStyleCnt="0"/>
      <dgm:spPr/>
    </dgm:pt>
    <dgm:pt modelId="{9DF3E112-1D69-2F49-A412-6CFB4BD94142}" type="pres">
      <dgm:prSet presAssocID="{1553B3CB-5170-944E-B7A5-E9C24FAAF53C}" presName="thickLine" presStyleLbl="alignNode1" presStyleIdx="2" presStyleCnt="6"/>
      <dgm:spPr/>
    </dgm:pt>
    <dgm:pt modelId="{D505A651-97E4-974D-95C2-D8E6E22770E5}" type="pres">
      <dgm:prSet presAssocID="{1553B3CB-5170-944E-B7A5-E9C24FAAF53C}" presName="horz1" presStyleCnt="0"/>
      <dgm:spPr/>
    </dgm:pt>
    <dgm:pt modelId="{75123455-F400-1143-A3E0-2903B0E28C84}" type="pres">
      <dgm:prSet presAssocID="{1553B3CB-5170-944E-B7A5-E9C24FAAF53C}" presName="tx1" presStyleLbl="revTx" presStyleIdx="2" presStyleCnt="6"/>
      <dgm:spPr/>
    </dgm:pt>
    <dgm:pt modelId="{2F6D7404-C14D-1149-BB60-1852CF2304E6}" type="pres">
      <dgm:prSet presAssocID="{1553B3CB-5170-944E-B7A5-E9C24FAAF53C}" presName="vert1" presStyleCnt="0"/>
      <dgm:spPr/>
    </dgm:pt>
    <dgm:pt modelId="{3A5DD2E0-5E0F-E44E-BE88-9ECD9D89FBB0}" type="pres">
      <dgm:prSet presAssocID="{E34DE848-4CC4-374D-B85E-E454C1636D7A}" presName="thickLine" presStyleLbl="alignNode1" presStyleIdx="3" presStyleCnt="6"/>
      <dgm:spPr/>
    </dgm:pt>
    <dgm:pt modelId="{FD93089B-1A74-AE42-BC99-B36988D40AD9}" type="pres">
      <dgm:prSet presAssocID="{E34DE848-4CC4-374D-B85E-E454C1636D7A}" presName="horz1" presStyleCnt="0"/>
      <dgm:spPr/>
    </dgm:pt>
    <dgm:pt modelId="{4EB5E7E5-1D64-5C44-A84F-8BC986767A65}" type="pres">
      <dgm:prSet presAssocID="{E34DE848-4CC4-374D-B85E-E454C1636D7A}" presName="tx1" presStyleLbl="revTx" presStyleIdx="3" presStyleCnt="6"/>
      <dgm:spPr/>
    </dgm:pt>
    <dgm:pt modelId="{68535072-E548-374E-BE29-07D9327D4DF1}" type="pres">
      <dgm:prSet presAssocID="{E34DE848-4CC4-374D-B85E-E454C1636D7A}" presName="vert1" presStyleCnt="0"/>
      <dgm:spPr/>
    </dgm:pt>
    <dgm:pt modelId="{9BC7A018-D9EF-C94F-B5AE-D020C7F07976}" type="pres">
      <dgm:prSet presAssocID="{DC9D8763-4BF2-9242-9A5D-410E460B79DF}" presName="thickLine" presStyleLbl="alignNode1" presStyleIdx="4" presStyleCnt="6"/>
      <dgm:spPr/>
    </dgm:pt>
    <dgm:pt modelId="{79FB1691-21C2-1A48-A446-30F1256098F1}" type="pres">
      <dgm:prSet presAssocID="{DC9D8763-4BF2-9242-9A5D-410E460B79DF}" presName="horz1" presStyleCnt="0"/>
      <dgm:spPr/>
    </dgm:pt>
    <dgm:pt modelId="{F7338EFE-F512-5645-B110-85FD40D578FB}" type="pres">
      <dgm:prSet presAssocID="{DC9D8763-4BF2-9242-9A5D-410E460B79DF}" presName="tx1" presStyleLbl="revTx" presStyleIdx="4" presStyleCnt="6"/>
      <dgm:spPr/>
    </dgm:pt>
    <dgm:pt modelId="{53963A9F-C5D6-AD42-B8CF-606F2DD712F9}" type="pres">
      <dgm:prSet presAssocID="{DC9D8763-4BF2-9242-9A5D-410E460B79DF}" presName="vert1" presStyleCnt="0"/>
      <dgm:spPr/>
    </dgm:pt>
    <dgm:pt modelId="{0420645F-C75B-3A49-9D62-5CE437A3DDD4}" type="pres">
      <dgm:prSet presAssocID="{EDBFD4E4-F727-F74B-BF61-A346D5F9437A}" presName="thickLine" presStyleLbl="alignNode1" presStyleIdx="5" presStyleCnt="6"/>
      <dgm:spPr/>
    </dgm:pt>
    <dgm:pt modelId="{AF8422EC-9836-464C-AB37-237035AFEE6B}" type="pres">
      <dgm:prSet presAssocID="{EDBFD4E4-F727-F74B-BF61-A346D5F9437A}" presName="horz1" presStyleCnt="0"/>
      <dgm:spPr/>
    </dgm:pt>
    <dgm:pt modelId="{8BD0C350-7BFB-D847-BFED-B81C192C538A}" type="pres">
      <dgm:prSet presAssocID="{EDBFD4E4-F727-F74B-BF61-A346D5F9437A}" presName="tx1" presStyleLbl="revTx" presStyleIdx="5" presStyleCnt="6"/>
      <dgm:spPr/>
    </dgm:pt>
    <dgm:pt modelId="{85A3CE9E-50B8-1544-8D52-67FF329FC660}" type="pres">
      <dgm:prSet presAssocID="{EDBFD4E4-F727-F74B-BF61-A346D5F9437A}" presName="vert1" presStyleCnt="0"/>
      <dgm:spPr/>
    </dgm:pt>
  </dgm:ptLst>
  <dgm:cxnLst>
    <dgm:cxn modelId="{B9A23C0A-257F-7F48-89AB-743717C5E786}" srcId="{644F8E43-478B-284E-9D3A-5C44BCE2C1CC}" destId="{5F6E5B68-199D-2043-98AD-8CC348A6792C}" srcOrd="0" destOrd="0" parTransId="{E411A61E-B0A1-8946-9A25-F953163E483D}" sibTransId="{F94D3C99-E65C-B54A-9FFD-78E801006276}"/>
    <dgm:cxn modelId="{0090C111-E8C4-E74F-A090-97BACB084EB4}" type="presOf" srcId="{E34DE848-4CC4-374D-B85E-E454C1636D7A}" destId="{4EB5E7E5-1D64-5C44-A84F-8BC986767A65}" srcOrd="0" destOrd="0" presId="urn:microsoft.com/office/officeart/2008/layout/LinedList"/>
    <dgm:cxn modelId="{5A992F1D-DF46-CE45-9CE8-0215C3FB71D6}" srcId="{644F8E43-478B-284E-9D3A-5C44BCE2C1CC}" destId="{E34DE848-4CC4-374D-B85E-E454C1636D7A}" srcOrd="3" destOrd="0" parTransId="{3113A415-512A-8042-B36D-485FE7F88A1A}" sibTransId="{DA7694C0-342E-B146-B15F-06D3DE494C00}"/>
    <dgm:cxn modelId="{671CE332-2349-2547-89D8-5B4E79CFC4CF}" srcId="{644F8E43-478B-284E-9D3A-5C44BCE2C1CC}" destId="{45FF9ABB-6C0B-B24A-9816-B25456023A82}" srcOrd="1" destOrd="0" parTransId="{7B6D3B45-516E-F444-9ECE-15ACC55520D8}" sibTransId="{5D2C03E7-F719-5440-9819-A0864419E827}"/>
    <dgm:cxn modelId="{A219FE44-89FE-6A49-B562-16E294C54CEC}" srcId="{644F8E43-478B-284E-9D3A-5C44BCE2C1CC}" destId="{1553B3CB-5170-944E-B7A5-E9C24FAAF53C}" srcOrd="2" destOrd="0" parTransId="{E8CA3EFB-CC4C-854D-A45D-AEBED9A0827F}" sibTransId="{06C4841A-9305-034F-B618-2EC220447789}"/>
    <dgm:cxn modelId="{CAE8E947-EDCF-AA4B-8669-F29544068C73}" type="presOf" srcId="{45FF9ABB-6C0B-B24A-9816-B25456023A82}" destId="{3A6CD777-CE5B-F940-8885-B3938822B6DA}" srcOrd="0" destOrd="0" presId="urn:microsoft.com/office/officeart/2008/layout/LinedList"/>
    <dgm:cxn modelId="{A911AC8B-44A3-C34C-9531-4F5DC73ED334}" srcId="{644F8E43-478B-284E-9D3A-5C44BCE2C1CC}" destId="{DC9D8763-4BF2-9242-9A5D-410E460B79DF}" srcOrd="4" destOrd="0" parTransId="{8CD04728-AFF5-6343-BBA4-000AA7C3A35B}" sibTransId="{08C551AA-A4F4-5F40-A6D4-83901B1EE9ED}"/>
    <dgm:cxn modelId="{139FCF94-5F1B-5B4E-B4A8-C11E752757CA}" type="presOf" srcId="{DC9D8763-4BF2-9242-9A5D-410E460B79DF}" destId="{F7338EFE-F512-5645-B110-85FD40D578FB}" srcOrd="0" destOrd="0" presId="urn:microsoft.com/office/officeart/2008/layout/LinedList"/>
    <dgm:cxn modelId="{6B554FAC-776B-5040-80A1-34C00151CB05}" type="presOf" srcId="{5F6E5B68-199D-2043-98AD-8CC348A6792C}" destId="{74F36267-9A90-9D4A-AC3A-B9050DB9C531}" srcOrd="0" destOrd="0" presId="urn:microsoft.com/office/officeart/2008/layout/LinedList"/>
    <dgm:cxn modelId="{52FB6CCB-0B5D-B245-AE6C-3BF16ED2AF69}" type="presOf" srcId="{EDBFD4E4-F727-F74B-BF61-A346D5F9437A}" destId="{8BD0C350-7BFB-D847-BFED-B81C192C538A}" srcOrd="0" destOrd="0" presId="urn:microsoft.com/office/officeart/2008/layout/LinedList"/>
    <dgm:cxn modelId="{BEB250D8-98E2-004A-9FDD-B5F17D5FF8FA}" type="presOf" srcId="{1553B3CB-5170-944E-B7A5-E9C24FAAF53C}" destId="{75123455-F400-1143-A3E0-2903B0E28C84}" srcOrd="0" destOrd="0" presId="urn:microsoft.com/office/officeart/2008/layout/LinedList"/>
    <dgm:cxn modelId="{FBC08AE1-849A-B744-A6D2-B02A741C7297}" srcId="{644F8E43-478B-284E-9D3A-5C44BCE2C1CC}" destId="{EDBFD4E4-F727-F74B-BF61-A346D5F9437A}" srcOrd="5" destOrd="0" parTransId="{C1127452-DEF9-E24C-87B9-863E6B3B50D0}" sibTransId="{FE83A595-FF72-3F4D-B2F7-381052225E79}"/>
    <dgm:cxn modelId="{629736E2-3D8E-BD47-A01D-5D30BCC903B9}" type="presOf" srcId="{644F8E43-478B-284E-9D3A-5C44BCE2C1CC}" destId="{AC20A47E-F7A4-3D44-A2B5-054707334A76}" srcOrd="0" destOrd="0" presId="urn:microsoft.com/office/officeart/2008/layout/LinedList"/>
    <dgm:cxn modelId="{8D9412D6-3D42-CE46-B1EE-838B6A47D43D}" type="presParOf" srcId="{AC20A47E-F7A4-3D44-A2B5-054707334A76}" destId="{3BD99A7F-9327-EE45-A57C-C46BFC389789}" srcOrd="0" destOrd="0" presId="urn:microsoft.com/office/officeart/2008/layout/LinedList"/>
    <dgm:cxn modelId="{0374C17F-481D-D84A-866B-DB6833491579}" type="presParOf" srcId="{AC20A47E-F7A4-3D44-A2B5-054707334A76}" destId="{0EAF12F0-D265-9C4E-8DB2-E00B3E5D43F8}" srcOrd="1" destOrd="0" presId="urn:microsoft.com/office/officeart/2008/layout/LinedList"/>
    <dgm:cxn modelId="{B962C70D-A985-3A4F-8806-EC718A610440}" type="presParOf" srcId="{0EAF12F0-D265-9C4E-8DB2-E00B3E5D43F8}" destId="{74F36267-9A90-9D4A-AC3A-B9050DB9C531}" srcOrd="0" destOrd="0" presId="urn:microsoft.com/office/officeart/2008/layout/LinedList"/>
    <dgm:cxn modelId="{06EF702C-A5DE-AD4B-B990-A57839EA36F1}" type="presParOf" srcId="{0EAF12F0-D265-9C4E-8DB2-E00B3E5D43F8}" destId="{E06A03AC-E853-BE4F-8C32-7F6700867E74}" srcOrd="1" destOrd="0" presId="urn:microsoft.com/office/officeart/2008/layout/LinedList"/>
    <dgm:cxn modelId="{D076F5CA-82B6-734E-9C42-D2AB23813086}" type="presParOf" srcId="{AC20A47E-F7A4-3D44-A2B5-054707334A76}" destId="{A699F0C6-54EE-2C43-9B96-0700D9DDFAC8}" srcOrd="2" destOrd="0" presId="urn:microsoft.com/office/officeart/2008/layout/LinedList"/>
    <dgm:cxn modelId="{F97380E9-A75A-2241-9554-24B23BE47F08}" type="presParOf" srcId="{AC20A47E-F7A4-3D44-A2B5-054707334A76}" destId="{8760AEA6-616A-1645-8C72-28B5456172CD}" srcOrd="3" destOrd="0" presId="urn:microsoft.com/office/officeart/2008/layout/LinedList"/>
    <dgm:cxn modelId="{3F35A705-B1A6-B844-81B8-782612E463F8}" type="presParOf" srcId="{8760AEA6-616A-1645-8C72-28B5456172CD}" destId="{3A6CD777-CE5B-F940-8885-B3938822B6DA}" srcOrd="0" destOrd="0" presId="urn:microsoft.com/office/officeart/2008/layout/LinedList"/>
    <dgm:cxn modelId="{25959460-29EE-C746-BC33-618F6078F4BF}" type="presParOf" srcId="{8760AEA6-616A-1645-8C72-28B5456172CD}" destId="{6712C4ED-1CB2-A343-B1AE-CB84EC32462E}" srcOrd="1" destOrd="0" presId="urn:microsoft.com/office/officeart/2008/layout/LinedList"/>
    <dgm:cxn modelId="{85AA9176-99B8-9E45-8A14-2351B665D851}" type="presParOf" srcId="{AC20A47E-F7A4-3D44-A2B5-054707334A76}" destId="{9DF3E112-1D69-2F49-A412-6CFB4BD94142}" srcOrd="4" destOrd="0" presId="urn:microsoft.com/office/officeart/2008/layout/LinedList"/>
    <dgm:cxn modelId="{47B8D6BB-0012-4241-AB2F-45F487906ABE}" type="presParOf" srcId="{AC20A47E-F7A4-3D44-A2B5-054707334A76}" destId="{D505A651-97E4-974D-95C2-D8E6E22770E5}" srcOrd="5" destOrd="0" presId="urn:microsoft.com/office/officeart/2008/layout/LinedList"/>
    <dgm:cxn modelId="{75F18AE7-AAED-E143-B65B-D189C3B54B2A}" type="presParOf" srcId="{D505A651-97E4-974D-95C2-D8E6E22770E5}" destId="{75123455-F400-1143-A3E0-2903B0E28C84}" srcOrd="0" destOrd="0" presId="urn:microsoft.com/office/officeart/2008/layout/LinedList"/>
    <dgm:cxn modelId="{5038C376-6A0F-EB4C-B138-997C9F0EE51E}" type="presParOf" srcId="{D505A651-97E4-974D-95C2-D8E6E22770E5}" destId="{2F6D7404-C14D-1149-BB60-1852CF2304E6}" srcOrd="1" destOrd="0" presId="urn:microsoft.com/office/officeart/2008/layout/LinedList"/>
    <dgm:cxn modelId="{352A1140-A14D-9243-B498-9942DDA2C1CE}" type="presParOf" srcId="{AC20A47E-F7A4-3D44-A2B5-054707334A76}" destId="{3A5DD2E0-5E0F-E44E-BE88-9ECD9D89FBB0}" srcOrd="6" destOrd="0" presId="urn:microsoft.com/office/officeart/2008/layout/LinedList"/>
    <dgm:cxn modelId="{C77B8D5E-F660-C746-A404-6A20D8EE63FF}" type="presParOf" srcId="{AC20A47E-F7A4-3D44-A2B5-054707334A76}" destId="{FD93089B-1A74-AE42-BC99-B36988D40AD9}" srcOrd="7" destOrd="0" presId="urn:microsoft.com/office/officeart/2008/layout/LinedList"/>
    <dgm:cxn modelId="{731522C3-C664-D241-87E1-A518920ED28D}" type="presParOf" srcId="{FD93089B-1A74-AE42-BC99-B36988D40AD9}" destId="{4EB5E7E5-1D64-5C44-A84F-8BC986767A65}" srcOrd="0" destOrd="0" presId="urn:microsoft.com/office/officeart/2008/layout/LinedList"/>
    <dgm:cxn modelId="{12289A1B-3E3B-3049-900A-61D216F63333}" type="presParOf" srcId="{FD93089B-1A74-AE42-BC99-B36988D40AD9}" destId="{68535072-E548-374E-BE29-07D9327D4DF1}" srcOrd="1" destOrd="0" presId="urn:microsoft.com/office/officeart/2008/layout/LinedList"/>
    <dgm:cxn modelId="{F7AA53D5-CBF8-7444-94CF-B4FCFA9EDA5D}" type="presParOf" srcId="{AC20A47E-F7A4-3D44-A2B5-054707334A76}" destId="{9BC7A018-D9EF-C94F-B5AE-D020C7F07976}" srcOrd="8" destOrd="0" presId="urn:microsoft.com/office/officeart/2008/layout/LinedList"/>
    <dgm:cxn modelId="{238036DE-64AD-C444-9E7B-571CF54D8E37}" type="presParOf" srcId="{AC20A47E-F7A4-3D44-A2B5-054707334A76}" destId="{79FB1691-21C2-1A48-A446-30F1256098F1}" srcOrd="9" destOrd="0" presId="urn:microsoft.com/office/officeart/2008/layout/LinedList"/>
    <dgm:cxn modelId="{E74DD50D-5FA8-9642-8E98-B35978BD66DF}" type="presParOf" srcId="{79FB1691-21C2-1A48-A446-30F1256098F1}" destId="{F7338EFE-F512-5645-B110-85FD40D578FB}" srcOrd="0" destOrd="0" presId="urn:microsoft.com/office/officeart/2008/layout/LinedList"/>
    <dgm:cxn modelId="{409E0431-2F1C-7E4F-A941-22FE6B302D16}" type="presParOf" srcId="{79FB1691-21C2-1A48-A446-30F1256098F1}" destId="{53963A9F-C5D6-AD42-B8CF-606F2DD712F9}" srcOrd="1" destOrd="0" presId="urn:microsoft.com/office/officeart/2008/layout/LinedList"/>
    <dgm:cxn modelId="{22785232-D350-C141-9B0A-74514335622A}" type="presParOf" srcId="{AC20A47E-F7A4-3D44-A2B5-054707334A76}" destId="{0420645F-C75B-3A49-9D62-5CE437A3DDD4}" srcOrd="10" destOrd="0" presId="urn:microsoft.com/office/officeart/2008/layout/LinedList"/>
    <dgm:cxn modelId="{FEEDC60E-DD7E-4F47-9D22-5F2FA2C4F231}" type="presParOf" srcId="{AC20A47E-F7A4-3D44-A2B5-054707334A76}" destId="{AF8422EC-9836-464C-AB37-237035AFEE6B}" srcOrd="11" destOrd="0" presId="urn:microsoft.com/office/officeart/2008/layout/LinedList"/>
    <dgm:cxn modelId="{6FDE67D9-E55B-9343-97D0-6CC1A672478A}" type="presParOf" srcId="{AF8422EC-9836-464C-AB37-237035AFEE6B}" destId="{8BD0C350-7BFB-D847-BFED-B81C192C538A}" srcOrd="0" destOrd="0" presId="urn:microsoft.com/office/officeart/2008/layout/LinedList"/>
    <dgm:cxn modelId="{8F391008-09C9-264B-98EA-467FCAF3A66B}" type="presParOf" srcId="{AF8422EC-9836-464C-AB37-237035AFEE6B}" destId="{85A3CE9E-50B8-1544-8D52-67FF329FC6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55F56ED-AD27-4F89-9774-EF0CF8CCFE5C}"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66020B3-0C28-4AF6-AD0D-D709CCB19BA3}">
      <dgm:prSet/>
      <dgm:spPr/>
      <dgm:t>
        <a:bodyPr/>
        <a:lstStyle/>
        <a:p>
          <a:r>
            <a:rPr kumimoji="1" lang="zh-CN"/>
            <a:t>变晶结构是岩石在变质过程中重结晶和变质结晶作用所形成的结构。</a:t>
          </a:r>
          <a:endParaRPr lang="en-US"/>
        </a:p>
      </dgm:t>
    </dgm:pt>
    <dgm:pt modelId="{06B94748-75AA-4D00-A5B2-D0E08AA98610}" type="parTrans" cxnId="{DFD8AB58-4FDC-4204-AB77-1AE1EC3C5CB6}">
      <dgm:prSet/>
      <dgm:spPr/>
      <dgm:t>
        <a:bodyPr/>
        <a:lstStyle/>
        <a:p>
          <a:endParaRPr lang="en-US"/>
        </a:p>
      </dgm:t>
    </dgm:pt>
    <dgm:pt modelId="{42F4DC74-7158-4EE9-895E-74C41EA63889}" type="sibTrans" cxnId="{DFD8AB58-4FDC-4204-AB77-1AE1EC3C5CB6}">
      <dgm:prSet/>
      <dgm:spPr/>
      <dgm:t>
        <a:bodyPr/>
        <a:lstStyle/>
        <a:p>
          <a:endParaRPr lang="en-US"/>
        </a:p>
      </dgm:t>
    </dgm:pt>
    <dgm:pt modelId="{365DCA2A-A0D6-4EF2-AAC6-620121FDF13F}">
      <dgm:prSet/>
      <dgm:spPr/>
      <dgm:t>
        <a:bodyPr/>
        <a:lstStyle/>
        <a:p>
          <a:r>
            <a:rPr kumimoji="1" lang="zh-CN"/>
            <a:t>按变晶的自形程度划分为全自形、半自形和他形变晶结构。</a:t>
          </a:r>
          <a:endParaRPr lang="en-US"/>
        </a:p>
      </dgm:t>
    </dgm:pt>
    <dgm:pt modelId="{6D1F5E64-AD58-4BB3-98E9-8FFBC78270C0}" type="parTrans" cxnId="{9C0B5BF8-653E-4B3A-B592-5E0223622101}">
      <dgm:prSet/>
      <dgm:spPr/>
      <dgm:t>
        <a:bodyPr/>
        <a:lstStyle/>
        <a:p>
          <a:endParaRPr lang="en-US"/>
        </a:p>
      </dgm:t>
    </dgm:pt>
    <dgm:pt modelId="{2674D71E-0874-4655-8593-4D811BEE14EA}" type="sibTrans" cxnId="{9C0B5BF8-653E-4B3A-B592-5E0223622101}">
      <dgm:prSet/>
      <dgm:spPr/>
      <dgm:t>
        <a:bodyPr/>
        <a:lstStyle/>
        <a:p>
          <a:endParaRPr lang="en-US"/>
        </a:p>
      </dgm:t>
    </dgm:pt>
    <dgm:pt modelId="{3E6B4CA3-850C-4E71-B470-6646FFF984C9}">
      <dgm:prSet/>
      <dgm:spPr/>
      <dgm:t>
        <a:bodyPr/>
        <a:lstStyle/>
        <a:p>
          <a:r>
            <a:rPr kumimoji="1" lang="zh-CN"/>
            <a:t>按变晶粒度划分为粗粒、中粒、细粒以及显微变晶结构。</a:t>
          </a:r>
          <a:endParaRPr lang="en-US"/>
        </a:p>
      </dgm:t>
    </dgm:pt>
    <dgm:pt modelId="{E374A828-E8AC-4C82-B480-D947AF47EDF5}" type="parTrans" cxnId="{90300A75-72D3-47FA-8C0A-6DDD749A66F2}">
      <dgm:prSet/>
      <dgm:spPr/>
      <dgm:t>
        <a:bodyPr/>
        <a:lstStyle/>
        <a:p>
          <a:endParaRPr lang="en-US"/>
        </a:p>
      </dgm:t>
    </dgm:pt>
    <dgm:pt modelId="{D2584A14-2D9E-4E90-9B0A-0865156C853C}" type="sibTrans" cxnId="{90300A75-72D3-47FA-8C0A-6DDD749A66F2}">
      <dgm:prSet/>
      <dgm:spPr/>
      <dgm:t>
        <a:bodyPr/>
        <a:lstStyle/>
        <a:p>
          <a:endParaRPr lang="en-US"/>
        </a:p>
      </dgm:t>
    </dgm:pt>
    <dgm:pt modelId="{BC423A2F-6851-4743-B8E6-6F1E7D2504A7}">
      <dgm:prSet/>
      <dgm:spPr/>
      <dgm:t>
        <a:bodyPr/>
        <a:lstStyle/>
        <a:p>
          <a:r>
            <a:rPr kumimoji="1" lang="zh-CN"/>
            <a:t>按变晶粒度相对大小划分为等粒、不等粒以及斑状变晶结构等。</a:t>
          </a:r>
          <a:endParaRPr lang="en-US"/>
        </a:p>
      </dgm:t>
    </dgm:pt>
    <dgm:pt modelId="{A999DBAA-B53E-4CA7-8365-677E39FAF3DF}" type="parTrans" cxnId="{58F3A93D-7E5B-4308-B42C-72C050210B7A}">
      <dgm:prSet/>
      <dgm:spPr/>
      <dgm:t>
        <a:bodyPr/>
        <a:lstStyle/>
        <a:p>
          <a:endParaRPr lang="en-US"/>
        </a:p>
      </dgm:t>
    </dgm:pt>
    <dgm:pt modelId="{98BFF34A-9091-4510-9F35-6A9B188F91FD}" type="sibTrans" cxnId="{58F3A93D-7E5B-4308-B42C-72C050210B7A}">
      <dgm:prSet/>
      <dgm:spPr/>
      <dgm:t>
        <a:bodyPr/>
        <a:lstStyle/>
        <a:p>
          <a:endParaRPr lang="en-US"/>
        </a:p>
      </dgm:t>
    </dgm:pt>
    <dgm:pt modelId="{8F6F21F9-23A9-472F-99BD-DA1BC4F6F4C3}">
      <dgm:prSet/>
      <dgm:spPr/>
      <dgm:t>
        <a:bodyPr/>
        <a:lstStyle/>
        <a:p>
          <a:r>
            <a:rPr kumimoji="1" lang="zh-CN"/>
            <a:t>按变晶的形态划分为粒状、鳞片状以及纤状变晶结构等。</a:t>
          </a:r>
          <a:endParaRPr lang="en-US"/>
        </a:p>
      </dgm:t>
    </dgm:pt>
    <dgm:pt modelId="{7633472E-1B8B-4989-9DE8-4A84A95C7BBB}" type="parTrans" cxnId="{8316194D-228F-428C-8207-26B7D77900FD}">
      <dgm:prSet/>
      <dgm:spPr/>
      <dgm:t>
        <a:bodyPr/>
        <a:lstStyle/>
        <a:p>
          <a:endParaRPr lang="en-US"/>
        </a:p>
      </dgm:t>
    </dgm:pt>
    <dgm:pt modelId="{F685FE78-5B7C-40C4-A552-F9D0EB79EF75}" type="sibTrans" cxnId="{8316194D-228F-428C-8207-26B7D77900FD}">
      <dgm:prSet/>
      <dgm:spPr/>
      <dgm:t>
        <a:bodyPr/>
        <a:lstStyle/>
        <a:p>
          <a:endParaRPr lang="en-US"/>
        </a:p>
      </dgm:t>
    </dgm:pt>
    <dgm:pt modelId="{ED088DF3-A512-9C41-9BE9-D766E6AE3F4A}" type="pres">
      <dgm:prSet presAssocID="{555F56ED-AD27-4F89-9774-EF0CF8CCFE5C}" presName="vert0" presStyleCnt="0">
        <dgm:presLayoutVars>
          <dgm:dir/>
          <dgm:animOne val="branch"/>
          <dgm:animLvl val="lvl"/>
        </dgm:presLayoutVars>
      </dgm:prSet>
      <dgm:spPr/>
    </dgm:pt>
    <dgm:pt modelId="{4E5C15F9-DAEF-F64C-999B-1436E141D895}" type="pres">
      <dgm:prSet presAssocID="{B66020B3-0C28-4AF6-AD0D-D709CCB19BA3}" presName="thickLine" presStyleLbl="alignNode1" presStyleIdx="0" presStyleCnt="5"/>
      <dgm:spPr/>
    </dgm:pt>
    <dgm:pt modelId="{D8016CAB-C748-B441-9964-37D680F14119}" type="pres">
      <dgm:prSet presAssocID="{B66020B3-0C28-4AF6-AD0D-D709CCB19BA3}" presName="horz1" presStyleCnt="0"/>
      <dgm:spPr/>
    </dgm:pt>
    <dgm:pt modelId="{93452264-B0F0-8542-B708-DC5211C68B59}" type="pres">
      <dgm:prSet presAssocID="{B66020B3-0C28-4AF6-AD0D-D709CCB19BA3}" presName="tx1" presStyleLbl="revTx" presStyleIdx="0" presStyleCnt="5"/>
      <dgm:spPr/>
    </dgm:pt>
    <dgm:pt modelId="{9E19CAAD-F4D9-9143-89BE-7A8B573B724A}" type="pres">
      <dgm:prSet presAssocID="{B66020B3-0C28-4AF6-AD0D-D709CCB19BA3}" presName="vert1" presStyleCnt="0"/>
      <dgm:spPr/>
    </dgm:pt>
    <dgm:pt modelId="{D2C66B36-17B2-B84E-9296-7C98DDF6950A}" type="pres">
      <dgm:prSet presAssocID="{365DCA2A-A0D6-4EF2-AAC6-620121FDF13F}" presName="thickLine" presStyleLbl="alignNode1" presStyleIdx="1" presStyleCnt="5"/>
      <dgm:spPr/>
    </dgm:pt>
    <dgm:pt modelId="{92EA5D1A-440E-ED49-8216-6CE8514C6176}" type="pres">
      <dgm:prSet presAssocID="{365DCA2A-A0D6-4EF2-AAC6-620121FDF13F}" presName="horz1" presStyleCnt="0"/>
      <dgm:spPr/>
    </dgm:pt>
    <dgm:pt modelId="{41E67A27-3B39-094D-B025-2450058CD73E}" type="pres">
      <dgm:prSet presAssocID="{365DCA2A-A0D6-4EF2-AAC6-620121FDF13F}" presName="tx1" presStyleLbl="revTx" presStyleIdx="1" presStyleCnt="5"/>
      <dgm:spPr/>
    </dgm:pt>
    <dgm:pt modelId="{D28C8451-8EE2-404B-A7FE-FB6AB0019F5B}" type="pres">
      <dgm:prSet presAssocID="{365DCA2A-A0D6-4EF2-AAC6-620121FDF13F}" presName="vert1" presStyleCnt="0"/>
      <dgm:spPr/>
    </dgm:pt>
    <dgm:pt modelId="{A6F67338-0587-2F40-960A-939129918572}" type="pres">
      <dgm:prSet presAssocID="{3E6B4CA3-850C-4E71-B470-6646FFF984C9}" presName="thickLine" presStyleLbl="alignNode1" presStyleIdx="2" presStyleCnt="5"/>
      <dgm:spPr/>
    </dgm:pt>
    <dgm:pt modelId="{A8886F45-8981-0549-9607-3E5DE9E70974}" type="pres">
      <dgm:prSet presAssocID="{3E6B4CA3-850C-4E71-B470-6646FFF984C9}" presName="horz1" presStyleCnt="0"/>
      <dgm:spPr/>
    </dgm:pt>
    <dgm:pt modelId="{79848600-0103-FD4B-82CC-5F4845939F4D}" type="pres">
      <dgm:prSet presAssocID="{3E6B4CA3-850C-4E71-B470-6646FFF984C9}" presName="tx1" presStyleLbl="revTx" presStyleIdx="2" presStyleCnt="5"/>
      <dgm:spPr/>
    </dgm:pt>
    <dgm:pt modelId="{AB027766-431A-214B-8C5C-C629D6A2B25C}" type="pres">
      <dgm:prSet presAssocID="{3E6B4CA3-850C-4E71-B470-6646FFF984C9}" presName="vert1" presStyleCnt="0"/>
      <dgm:spPr/>
    </dgm:pt>
    <dgm:pt modelId="{5FC5DDCD-D89F-844F-B1C8-6A6AFD4D13D2}" type="pres">
      <dgm:prSet presAssocID="{BC423A2F-6851-4743-B8E6-6F1E7D2504A7}" presName="thickLine" presStyleLbl="alignNode1" presStyleIdx="3" presStyleCnt="5"/>
      <dgm:spPr/>
    </dgm:pt>
    <dgm:pt modelId="{80EB0DA7-50F8-C144-A895-38C1F2F1C59B}" type="pres">
      <dgm:prSet presAssocID="{BC423A2F-6851-4743-B8E6-6F1E7D2504A7}" presName="horz1" presStyleCnt="0"/>
      <dgm:spPr/>
    </dgm:pt>
    <dgm:pt modelId="{C92089FA-A87A-9040-A125-92BCA43249BD}" type="pres">
      <dgm:prSet presAssocID="{BC423A2F-6851-4743-B8E6-6F1E7D2504A7}" presName="tx1" presStyleLbl="revTx" presStyleIdx="3" presStyleCnt="5"/>
      <dgm:spPr/>
    </dgm:pt>
    <dgm:pt modelId="{5364054C-C68E-A244-BADE-5763616C878F}" type="pres">
      <dgm:prSet presAssocID="{BC423A2F-6851-4743-B8E6-6F1E7D2504A7}" presName="vert1" presStyleCnt="0"/>
      <dgm:spPr/>
    </dgm:pt>
    <dgm:pt modelId="{D811C123-66E5-7640-86D4-DE8BDF68CE8B}" type="pres">
      <dgm:prSet presAssocID="{8F6F21F9-23A9-472F-99BD-DA1BC4F6F4C3}" presName="thickLine" presStyleLbl="alignNode1" presStyleIdx="4" presStyleCnt="5"/>
      <dgm:spPr/>
    </dgm:pt>
    <dgm:pt modelId="{2420D47A-EB0A-484F-924E-2F8FCD338F24}" type="pres">
      <dgm:prSet presAssocID="{8F6F21F9-23A9-472F-99BD-DA1BC4F6F4C3}" presName="horz1" presStyleCnt="0"/>
      <dgm:spPr/>
    </dgm:pt>
    <dgm:pt modelId="{E935C32A-0D2C-8E44-9A60-9EF0CEC1FF98}" type="pres">
      <dgm:prSet presAssocID="{8F6F21F9-23A9-472F-99BD-DA1BC4F6F4C3}" presName="tx1" presStyleLbl="revTx" presStyleIdx="4" presStyleCnt="5"/>
      <dgm:spPr/>
    </dgm:pt>
    <dgm:pt modelId="{04889161-6B61-0642-87F9-90CF41DB281A}" type="pres">
      <dgm:prSet presAssocID="{8F6F21F9-23A9-472F-99BD-DA1BC4F6F4C3}" presName="vert1" presStyleCnt="0"/>
      <dgm:spPr/>
    </dgm:pt>
  </dgm:ptLst>
  <dgm:cxnLst>
    <dgm:cxn modelId="{58F3A93D-7E5B-4308-B42C-72C050210B7A}" srcId="{555F56ED-AD27-4F89-9774-EF0CF8CCFE5C}" destId="{BC423A2F-6851-4743-B8E6-6F1E7D2504A7}" srcOrd="3" destOrd="0" parTransId="{A999DBAA-B53E-4CA7-8365-677E39FAF3DF}" sibTransId="{98BFF34A-9091-4510-9F35-6A9B188F91FD}"/>
    <dgm:cxn modelId="{8316194D-228F-428C-8207-26B7D77900FD}" srcId="{555F56ED-AD27-4F89-9774-EF0CF8CCFE5C}" destId="{8F6F21F9-23A9-472F-99BD-DA1BC4F6F4C3}" srcOrd="4" destOrd="0" parTransId="{7633472E-1B8B-4989-9DE8-4A84A95C7BBB}" sibTransId="{F685FE78-5B7C-40C4-A552-F9D0EB79EF75}"/>
    <dgm:cxn modelId="{DFD8AB58-4FDC-4204-AB77-1AE1EC3C5CB6}" srcId="{555F56ED-AD27-4F89-9774-EF0CF8CCFE5C}" destId="{B66020B3-0C28-4AF6-AD0D-D709CCB19BA3}" srcOrd="0" destOrd="0" parTransId="{06B94748-75AA-4D00-A5B2-D0E08AA98610}" sibTransId="{42F4DC74-7158-4EE9-895E-74C41EA63889}"/>
    <dgm:cxn modelId="{2D52845D-69F4-CB44-9C3B-7FB7EA531193}" type="presOf" srcId="{B66020B3-0C28-4AF6-AD0D-D709CCB19BA3}" destId="{93452264-B0F0-8542-B708-DC5211C68B59}" srcOrd="0" destOrd="0" presId="urn:microsoft.com/office/officeart/2008/layout/LinedList"/>
    <dgm:cxn modelId="{90300A75-72D3-47FA-8C0A-6DDD749A66F2}" srcId="{555F56ED-AD27-4F89-9774-EF0CF8CCFE5C}" destId="{3E6B4CA3-850C-4E71-B470-6646FFF984C9}" srcOrd="2" destOrd="0" parTransId="{E374A828-E8AC-4C82-B480-D947AF47EDF5}" sibTransId="{D2584A14-2D9E-4E90-9B0A-0865156C853C}"/>
    <dgm:cxn modelId="{CA1AE080-E7F3-6644-834E-726980226305}" type="presOf" srcId="{365DCA2A-A0D6-4EF2-AAC6-620121FDF13F}" destId="{41E67A27-3B39-094D-B025-2450058CD73E}" srcOrd="0" destOrd="0" presId="urn:microsoft.com/office/officeart/2008/layout/LinedList"/>
    <dgm:cxn modelId="{D16C3D91-EE04-F447-A169-4016ACEE170E}" type="presOf" srcId="{8F6F21F9-23A9-472F-99BD-DA1BC4F6F4C3}" destId="{E935C32A-0D2C-8E44-9A60-9EF0CEC1FF98}" srcOrd="0" destOrd="0" presId="urn:microsoft.com/office/officeart/2008/layout/LinedList"/>
    <dgm:cxn modelId="{AF5498B7-18A5-FC4A-B5F4-530B42314985}" type="presOf" srcId="{555F56ED-AD27-4F89-9774-EF0CF8CCFE5C}" destId="{ED088DF3-A512-9C41-9BE9-D766E6AE3F4A}" srcOrd="0" destOrd="0" presId="urn:microsoft.com/office/officeart/2008/layout/LinedList"/>
    <dgm:cxn modelId="{518108BA-E952-5848-97FC-0818374D58D7}" type="presOf" srcId="{3E6B4CA3-850C-4E71-B470-6646FFF984C9}" destId="{79848600-0103-FD4B-82CC-5F4845939F4D}" srcOrd="0" destOrd="0" presId="urn:microsoft.com/office/officeart/2008/layout/LinedList"/>
    <dgm:cxn modelId="{25A7E3CE-D61C-3549-9899-19E761B06DD1}" type="presOf" srcId="{BC423A2F-6851-4743-B8E6-6F1E7D2504A7}" destId="{C92089FA-A87A-9040-A125-92BCA43249BD}" srcOrd="0" destOrd="0" presId="urn:microsoft.com/office/officeart/2008/layout/LinedList"/>
    <dgm:cxn modelId="{9C0B5BF8-653E-4B3A-B592-5E0223622101}" srcId="{555F56ED-AD27-4F89-9774-EF0CF8CCFE5C}" destId="{365DCA2A-A0D6-4EF2-AAC6-620121FDF13F}" srcOrd="1" destOrd="0" parTransId="{6D1F5E64-AD58-4BB3-98E9-8FFBC78270C0}" sibTransId="{2674D71E-0874-4655-8593-4D811BEE14EA}"/>
    <dgm:cxn modelId="{71DDFED5-2930-1646-9F68-898F5EC4F9E5}" type="presParOf" srcId="{ED088DF3-A512-9C41-9BE9-D766E6AE3F4A}" destId="{4E5C15F9-DAEF-F64C-999B-1436E141D895}" srcOrd="0" destOrd="0" presId="urn:microsoft.com/office/officeart/2008/layout/LinedList"/>
    <dgm:cxn modelId="{FE410E95-7324-D144-BCC1-AFCE08BD9EE5}" type="presParOf" srcId="{ED088DF3-A512-9C41-9BE9-D766E6AE3F4A}" destId="{D8016CAB-C748-B441-9964-37D680F14119}" srcOrd="1" destOrd="0" presId="urn:microsoft.com/office/officeart/2008/layout/LinedList"/>
    <dgm:cxn modelId="{2DB8588E-AD11-E34F-9CAE-A4626D7B3A25}" type="presParOf" srcId="{D8016CAB-C748-B441-9964-37D680F14119}" destId="{93452264-B0F0-8542-B708-DC5211C68B59}" srcOrd="0" destOrd="0" presId="urn:microsoft.com/office/officeart/2008/layout/LinedList"/>
    <dgm:cxn modelId="{8501AAE6-2A3B-7D4F-B6A8-2A8BA3C0CD42}" type="presParOf" srcId="{D8016CAB-C748-B441-9964-37D680F14119}" destId="{9E19CAAD-F4D9-9143-89BE-7A8B573B724A}" srcOrd="1" destOrd="0" presId="urn:microsoft.com/office/officeart/2008/layout/LinedList"/>
    <dgm:cxn modelId="{2CC7BC12-5DFD-F64F-A679-D1A13A39DD57}" type="presParOf" srcId="{ED088DF3-A512-9C41-9BE9-D766E6AE3F4A}" destId="{D2C66B36-17B2-B84E-9296-7C98DDF6950A}" srcOrd="2" destOrd="0" presId="urn:microsoft.com/office/officeart/2008/layout/LinedList"/>
    <dgm:cxn modelId="{84FAF38C-F2D8-5843-BC83-04E9CB43E77E}" type="presParOf" srcId="{ED088DF3-A512-9C41-9BE9-D766E6AE3F4A}" destId="{92EA5D1A-440E-ED49-8216-6CE8514C6176}" srcOrd="3" destOrd="0" presId="urn:microsoft.com/office/officeart/2008/layout/LinedList"/>
    <dgm:cxn modelId="{177101BD-9DB0-B64B-B3FE-024C0D96EE33}" type="presParOf" srcId="{92EA5D1A-440E-ED49-8216-6CE8514C6176}" destId="{41E67A27-3B39-094D-B025-2450058CD73E}" srcOrd="0" destOrd="0" presId="urn:microsoft.com/office/officeart/2008/layout/LinedList"/>
    <dgm:cxn modelId="{6A3AFA3F-CA48-4144-AB05-4E43FF1B3E1D}" type="presParOf" srcId="{92EA5D1A-440E-ED49-8216-6CE8514C6176}" destId="{D28C8451-8EE2-404B-A7FE-FB6AB0019F5B}" srcOrd="1" destOrd="0" presId="urn:microsoft.com/office/officeart/2008/layout/LinedList"/>
    <dgm:cxn modelId="{6DA02109-0078-2046-9927-0487FA4061B1}" type="presParOf" srcId="{ED088DF3-A512-9C41-9BE9-D766E6AE3F4A}" destId="{A6F67338-0587-2F40-960A-939129918572}" srcOrd="4" destOrd="0" presId="urn:microsoft.com/office/officeart/2008/layout/LinedList"/>
    <dgm:cxn modelId="{9FFCAAFF-C9AC-E940-8157-65386E854A16}" type="presParOf" srcId="{ED088DF3-A512-9C41-9BE9-D766E6AE3F4A}" destId="{A8886F45-8981-0549-9607-3E5DE9E70974}" srcOrd="5" destOrd="0" presId="urn:microsoft.com/office/officeart/2008/layout/LinedList"/>
    <dgm:cxn modelId="{6823EDDD-63B1-0840-A551-2FB87873AABF}" type="presParOf" srcId="{A8886F45-8981-0549-9607-3E5DE9E70974}" destId="{79848600-0103-FD4B-82CC-5F4845939F4D}" srcOrd="0" destOrd="0" presId="urn:microsoft.com/office/officeart/2008/layout/LinedList"/>
    <dgm:cxn modelId="{559F5953-827F-3C44-9936-119FD93906D9}" type="presParOf" srcId="{A8886F45-8981-0549-9607-3E5DE9E70974}" destId="{AB027766-431A-214B-8C5C-C629D6A2B25C}" srcOrd="1" destOrd="0" presId="urn:microsoft.com/office/officeart/2008/layout/LinedList"/>
    <dgm:cxn modelId="{DA50DA2F-C69B-394F-8C46-1664F1411688}" type="presParOf" srcId="{ED088DF3-A512-9C41-9BE9-D766E6AE3F4A}" destId="{5FC5DDCD-D89F-844F-B1C8-6A6AFD4D13D2}" srcOrd="6" destOrd="0" presId="urn:microsoft.com/office/officeart/2008/layout/LinedList"/>
    <dgm:cxn modelId="{2A803390-6191-594E-B8B7-C7C9874E715B}" type="presParOf" srcId="{ED088DF3-A512-9C41-9BE9-D766E6AE3F4A}" destId="{80EB0DA7-50F8-C144-A895-38C1F2F1C59B}" srcOrd="7" destOrd="0" presId="urn:microsoft.com/office/officeart/2008/layout/LinedList"/>
    <dgm:cxn modelId="{D63AD152-7404-D34F-868F-F85F9D30758D}" type="presParOf" srcId="{80EB0DA7-50F8-C144-A895-38C1F2F1C59B}" destId="{C92089FA-A87A-9040-A125-92BCA43249BD}" srcOrd="0" destOrd="0" presId="urn:microsoft.com/office/officeart/2008/layout/LinedList"/>
    <dgm:cxn modelId="{CB1A5C75-AE0B-EE4D-BDFE-2EE1574B7161}" type="presParOf" srcId="{80EB0DA7-50F8-C144-A895-38C1F2F1C59B}" destId="{5364054C-C68E-A244-BADE-5763616C878F}" srcOrd="1" destOrd="0" presId="urn:microsoft.com/office/officeart/2008/layout/LinedList"/>
    <dgm:cxn modelId="{F3C6FAE5-2881-F540-ABD9-C6BD906BAF50}" type="presParOf" srcId="{ED088DF3-A512-9C41-9BE9-D766E6AE3F4A}" destId="{D811C123-66E5-7640-86D4-DE8BDF68CE8B}" srcOrd="8" destOrd="0" presId="urn:microsoft.com/office/officeart/2008/layout/LinedList"/>
    <dgm:cxn modelId="{F3373614-FB70-D047-8AB0-2D9C17B3DBC9}" type="presParOf" srcId="{ED088DF3-A512-9C41-9BE9-D766E6AE3F4A}" destId="{2420D47A-EB0A-484F-924E-2F8FCD338F24}" srcOrd="9" destOrd="0" presId="urn:microsoft.com/office/officeart/2008/layout/LinedList"/>
    <dgm:cxn modelId="{C11E44D0-5F82-8D4F-A070-25CA446A386D}" type="presParOf" srcId="{2420D47A-EB0A-484F-924E-2F8FCD338F24}" destId="{E935C32A-0D2C-8E44-9A60-9EF0CEC1FF98}" srcOrd="0" destOrd="0" presId="urn:microsoft.com/office/officeart/2008/layout/LinedList"/>
    <dgm:cxn modelId="{729A6EDB-5BBC-FE41-B6C4-7A95A9C82F24}" type="presParOf" srcId="{2420D47A-EB0A-484F-924E-2F8FCD338F24}" destId="{04889161-6B61-0642-87F9-90CF41DB28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E59D80C-D140-47DD-813C-AF6186B2437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BE12562-1789-49DB-BD29-2FF8464669FE}">
      <dgm:prSet/>
      <dgm:spPr/>
      <dgm:t>
        <a:bodyPr/>
        <a:lstStyle/>
        <a:p>
          <a:r>
            <a:rPr kumimoji="1" lang="zh-CN"/>
            <a:t>交代结构是交代作用形成的结构。</a:t>
          </a:r>
          <a:endParaRPr lang="en-US"/>
        </a:p>
      </dgm:t>
    </dgm:pt>
    <dgm:pt modelId="{45FA3EC3-A378-4D2B-93B1-DF5F472ABAB0}" type="parTrans" cxnId="{BAA6269F-910F-4522-ADC9-527099030D52}">
      <dgm:prSet/>
      <dgm:spPr/>
      <dgm:t>
        <a:bodyPr/>
        <a:lstStyle/>
        <a:p>
          <a:endParaRPr lang="en-US"/>
        </a:p>
      </dgm:t>
    </dgm:pt>
    <dgm:pt modelId="{B5ACC11E-7358-4F90-84E7-2C88EEADE646}" type="sibTrans" cxnId="{BAA6269F-910F-4522-ADC9-527099030D52}">
      <dgm:prSet/>
      <dgm:spPr/>
      <dgm:t>
        <a:bodyPr/>
        <a:lstStyle/>
        <a:p>
          <a:endParaRPr lang="en-US"/>
        </a:p>
      </dgm:t>
    </dgm:pt>
    <dgm:pt modelId="{D200FA57-CAAE-4A4C-A6C0-153004A6B634}">
      <dgm:prSet/>
      <dgm:spPr/>
      <dgm:t>
        <a:bodyPr/>
        <a:lstStyle/>
        <a:p>
          <a:r>
            <a:rPr kumimoji="1" lang="zh-CN"/>
            <a:t>这种结构主要出现在混合岩及各种交代蚀变岩中。</a:t>
          </a:r>
          <a:endParaRPr lang="en-US"/>
        </a:p>
      </dgm:t>
    </dgm:pt>
    <dgm:pt modelId="{F651E3F2-3BB4-43B4-B6E5-FD958CEB089D}" type="parTrans" cxnId="{9FB8A6A6-B42F-423A-84F0-84D93B170A92}">
      <dgm:prSet/>
      <dgm:spPr/>
      <dgm:t>
        <a:bodyPr/>
        <a:lstStyle/>
        <a:p>
          <a:endParaRPr lang="en-US"/>
        </a:p>
      </dgm:t>
    </dgm:pt>
    <dgm:pt modelId="{BACFCBCF-199C-46B3-835D-F6F30881801D}" type="sibTrans" cxnId="{9FB8A6A6-B42F-423A-84F0-84D93B170A92}">
      <dgm:prSet/>
      <dgm:spPr/>
      <dgm:t>
        <a:bodyPr/>
        <a:lstStyle/>
        <a:p>
          <a:endParaRPr lang="en-US"/>
        </a:p>
      </dgm:t>
    </dgm:pt>
    <dgm:pt modelId="{1E5DB770-C9AD-4064-90A9-6CD5FBAC6300}">
      <dgm:prSet/>
      <dgm:spPr/>
      <dgm:t>
        <a:bodyPr/>
        <a:lstStyle/>
        <a:p>
          <a:r>
            <a:rPr kumimoji="1" lang="zh-CN"/>
            <a:t>岩石中原油矿物的溶解消失和新矿物产生是同时进行的，既可置换原有矿物而形成假象矿物，也可以交代重结晶的方式形成新矿物。</a:t>
          </a:r>
          <a:endParaRPr lang="en-US"/>
        </a:p>
      </dgm:t>
    </dgm:pt>
    <dgm:pt modelId="{9244347E-9141-4D19-8F0F-165A736B88BB}" type="parTrans" cxnId="{C1BB22B1-FEF4-4400-AD88-7837FBF9A48E}">
      <dgm:prSet/>
      <dgm:spPr/>
      <dgm:t>
        <a:bodyPr/>
        <a:lstStyle/>
        <a:p>
          <a:endParaRPr lang="en-US"/>
        </a:p>
      </dgm:t>
    </dgm:pt>
    <dgm:pt modelId="{7EF99392-904B-48C7-9D84-7F0B6C093F70}" type="sibTrans" cxnId="{C1BB22B1-FEF4-4400-AD88-7837FBF9A48E}">
      <dgm:prSet/>
      <dgm:spPr/>
      <dgm:t>
        <a:bodyPr/>
        <a:lstStyle/>
        <a:p>
          <a:endParaRPr lang="en-US"/>
        </a:p>
      </dgm:t>
    </dgm:pt>
    <dgm:pt modelId="{0D17FDC9-7799-4BDC-A97A-ECCBCDC01869}">
      <dgm:prSet/>
      <dgm:spPr/>
      <dgm:t>
        <a:bodyPr/>
        <a:lstStyle/>
        <a:p>
          <a:r>
            <a:rPr kumimoji="1" lang="zh-CN" dirty="0"/>
            <a:t>主要包括</a:t>
          </a:r>
          <a:r>
            <a:rPr kumimoji="1" lang="zh-CN" altLang="en-US" dirty="0"/>
            <a:t>假象</a:t>
          </a:r>
          <a:r>
            <a:rPr kumimoji="1" lang="zh-CN" dirty="0"/>
            <a:t>结构、交代残留结构和交代穿孔结构等。</a:t>
          </a:r>
          <a:endParaRPr lang="en-US" dirty="0"/>
        </a:p>
      </dgm:t>
    </dgm:pt>
    <dgm:pt modelId="{34603691-0C10-43EA-A0AA-3B3917A0F134}" type="parTrans" cxnId="{66F47FAF-50B2-4083-B829-393C56612E6F}">
      <dgm:prSet/>
      <dgm:spPr/>
      <dgm:t>
        <a:bodyPr/>
        <a:lstStyle/>
        <a:p>
          <a:endParaRPr lang="en-US"/>
        </a:p>
      </dgm:t>
    </dgm:pt>
    <dgm:pt modelId="{A6D32592-A918-4EEE-8A06-B1CE75974942}" type="sibTrans" cxnId="{66F47FAF-50B2-4083-B829-393C56612E6F}">
      <dgm:prSet/>
      <dgm:spPr/>
      <dgm:t>
        <a:bodyPr/>
        <a:lstStyle/>
        <a:p>
          <a:endParaRPr lang="en-US"/>
        </a:p>
      </dgm:t>
    </dgm:pt>
    <dgm:pt modelId="{D5AB1034-AC61-554F-84AF-8E29CC2D56F0}" type="pres">
      <dgm:prSet presAssocID="{CE59D80C-D140-47DD-813C-AF6186B24375}" presName="vert0" presStyleCnt="0">
        <dgm:presLayoutVars>
          <dgm:dir/>
          <dgm:animOne val="branch"/>
          <dgm:animLvl val="lvl"/>
        </dgm:presLayoutVars>
      </dgm:prSet>
      <dgm:spPr/>
    </dgm:pt>
    <dgm:pt modelId="{36076BC4-C732-1840-BF95-F6EACA4DF559}" type="pres">
      <dgm:prSet presAssocID="{DBE12562-1789-49DB-BD29-2FF8464669FE}" presName="thickLine" presStyleLbl="alignNode1" presStyleIdx="0" presStyleCnt="4"/>
      <dgm:spPr/>
    </dgm:pt>
    <dgm:pt modelId="{0F3A0B67-2403-9C42-9D2C-DA4BF57D6E2C}" type="pres">
      <dgm:prSet presAssocID="{DBE12562-1789-49DB-BD29-2FF8464669FE}" presName="horz1" presStyleCnt="0"/>
      <dgm:spPr/>
    </dgm:pt>
    <dgm:pt modelId="{C76D6027-E4F9-E641-B014-C49A4174D3AB}" type="pres">
      <dgm:prSet presAssocID="{DBE12562-1789-49DB-BD29-2FF8464669FE}" presName="tx1" presStyleLbl="revTx" presStyleIdx="0" presStyleCnt="4"/>
      <dgm:spPr/>
    </dgm:pt>
    <dgm:pt modelId="{24902471-320B-6342-917E-4EB49D3A4A82}" type="pres">
      <dgm:prSet presAssocID="{DBE12562-1789-49DB-BD29-2FF8464669FE}" presName="vert1" presStyleCnt="0"/>
      <dgm:spPr/>
    </dgm:pt>
    <dgm:pt modelId="{E38F014C-19A9-3547-8582-33C2DBD2D372}" type="pres">
      <dgm:prSet presAssocID="{D200FA57-CAAE-4A4C-A6C0-153004A6B634}" presName="thickLine" presStyleLbl="alignNode1" presStyleIdx="1" presStyleCnt="4"/>
      <dgm:spPr/>
    </dgm:pt>
    <dgm:pt modelId="{0791B352-7EDA-7D4D-946B-FDB83E84930F}" type="pres">
      <dgm:prSet presAssocID="{D200FA57-CAAE-4A4C-A6C0-153004A6B634}" presName="horz1" presStyleCnt="0"/>
      <dgm:spPr/>
    </dgm:pt>
    <dgm:pt modelId="{AB417B63-A7A1-D846-B626-F6B1E7DA8FB8}" type="pres">
      <dgm:prSet presAssocID="{D200FA57-CAAE-4A4C-A6C0-153004A6B634}" presName="tx1" presStyleLbl="revTx" presStyleIdx="1" presStyleCnt="4"/>
      <dgm:spPr/>
    </dgm:pt>
    <dgm:pt modelId="{1D564E3B-2B5E-E74B-87BD-333A0F0FAB5C}" type="pres">
      <dgm:prSet presAssocID="{D200FA57-CAAE-4A4C-A6C0-153004A6B634}" presName="vert1" presStyleCnt="0"/>
      <dgm:spPr/>
    </dgm:pt>
    <dgm:pt modelId="{3EDC1F23-F743-2B4C-B592-E3A91F648AD6}" type="pres">
      <dgm:prSet presAssocID="{1E5DB770-C9AD-4064-90A9-6CD5FBAC6300}" presName="thickLine" presStyleLbl="alignNode1" presStyleIdx="2" presStyleCnt="4"/>
      <dgm:spPr/>
    </dgm:pt>
    <dgm:pt modelId="{29EE8DB2-0FBF-294B-A51E-C4672D9ABBE8}" type="pres">
      <dgm:prSet presAssocID="{1E5DB770-C9AD-4064-90A9-6CD5FBAC6300}" presName="horz1" presStyleCnt="0"/>
      <dgm:spPr/>
    </dgm:pt>
    <dgm:pt modelId="{FBCD2835-3F33-8248-98FB-20E346FC8A4C}" type="pres">
      <dgm:prSet presAssocID="{1E5DB770-C9AD-4064-90A9-6CD5FBAC6300}" presName="tx1" presStyleLbl="revTx" presStyleIdx="2" presStyleCnt="4"/>
      <dgm:spPr/>
    </dgm:pt>
    <dgm:pt modelId="{5B2D258C-96D8-4B48-9945-B55C8C68C971}" type="pres">
      <dgm:prSet presAssocID="{1E5DB770-C9AD-4064-90A9-6CD5FBAC6300}" presName="vert1" presStyleCnt="0"/>
      <dgm:spPr/>
    </dgm:pt>
    <dgm:pt modelId="{F4142F9D-C41E-D64D-81C6-94F1FF02AFA3}" type="pres">
      <dgm:prSet presAssocID="{0D17FDC9-7799-4BDC-A97A-ECCBCDC01869}" presName="thickLine" presStyleLbl="alignNode1" presStyleIdx="3" presStyleCnt="4"/>
      <dgm:spPr/>
    </dgm:pt>
    <dgm:pt modelId="{2EF58022-1158-9547-B363-8045A5DBACE7}" type="pres">
      <dgm:prSet presAssocID="{0D17FDC9-7799-4BDC-A97A-ECCBCDC01869}" presName="horz1" presStyleCnt="0"/>
      <dgm:spPr/>
    </dgm:pt>
    <dgm:pt modelId="{657AA963-B53D-2045-962A-EDEE9ECB8C91}" type="pres">
      <dgm:prSet presAssocID="{0D17FDC9-7799-4BDC-A97A-ECCBCDC01869}" presName="tx1" presStyleLbl="revTx" presStyleIdx="3" presStyleCnt="4"/>
      <dgm:spPr/>
    </dgm:pt>
    <dgm:pt modelId="{54772AAD-AF67-A14E-B95D-4EBC6B5967F4}" type="pres">
      <dgm:prSet presAssocID="{0D17FDC9-7799-4BDC-A97A-ECCBCDC01869}" presName="vert1" presStyleCnt="0"/>
      <dgm:spPr/>
    </dgm:pt>
  </dgm:ptLst>
  <dgm:cxnLst>
    <dgm:cxn modelId="{EA67494F-1235-1847-8C75-6A961B33C7ED}" type="presOf" srcId="{1E5DB770-C9AD-4064-90A9-6CD5FBAC6300}" destId="{FBCD2835-3F33-8248-98FB-20E346FC8A4C}" srcOrd="0" destOrd="0" presId="urn:microsoft.com/office/officeart/2008/layout/LinedList"/>
    <dgm:cxn modelId="{E6140361-5A56-7142-96E2-00D3B6D0F39A}" type="presOf" srcId="{0D17FDC9-7799-4BDC-A97A-ECCBCDC01869}" destId="{657AA963-B53D-2045-962A-EDEE9ECB8C91}" srcOrd="0" destOrd="0" presId="urn:microsoft.com/office/officeart/2008/layout/LinedList"/>
    <dgm:cxn modelId="{BAA6269F-910F-4522-ADC9-527099030D52}" srcId="{CE59D80C-D140-47DD-813C-AF6186B24375}" destId="{DBE12562-1789-49DB-BD29-2FF8464669FE}" srcOrd="0" destOrd="0" parTransId="{45FA3EC3-A378-4D2B-93B1-DF5F472ABAB0}" sibTransId="{B5ACC11E-7358-4F90-84E7-2C88EEADE646}"/>
    <dgm:cxn modelId="{9FB8A6A6-B42F-423A-84F0-84D93B170A92}" srcId="{CE59D80C-D140-47DD-813C-AF6186B24375}" destId="{D200FA57-CAAE-4A4C-A6C0-153004A6B634}" srcOrd="1" destOrd="0" parTransId="{F651E3F2-3BB4-43B4-B6E5-FD958CEB089D}" sibTransId="{BACFCBCF-199C-46B3-835D-F6F30881801D}"/>
    <dgm:cxn modelId="{66F47FAF-50B2-4083-B829-393C56612E6F}" srcId="{CE59D80C-D140-47DD-813C-AF6186B24375}" destId="{0D17FDC9-7799-4BDC-A97A-ECCBCDC01869}" srcOrd="3" destOrd="0" parTransId="{34603691-0C10-43EA-A0AA-3B3917A0F134}" sibTransId="{A6D32592-A918-4EEE-8A06-B1CE75974942}"/>
    <dgm:cxn modelId="{C1BB22B1-FEF4-4400-AD88-7837FBF9A48E}" srcId="{CE59D80C-D140-47DD-813C-AF6186B24375}" destId="{1E5DB770-C9AD-4064-90A9-6CD5FBAC6300}" srcOrd="2" destOrd="0" parTransId="{9244347E-9141-4D19-8F0F-165A736B88BB}" sibTransId="{7EF99392-904B-48C7-9D84-7F0B6C093F70}"/>
    <dgm:cxn modelId="{4DAB97B4-6EB3-9646-A1EC-303604656956}" type="presOf" srcId="{CE59D80C-D140-47DD-813C-AF6186B24375}" destId="{D5AB1034-AC61-554F-84AF-8E29CC2D56F0}" srcOrd="0" destOrd="0" presId="urn:microsoft.com/office/officeart/2008/layout/LinedList"/>
    <dgm:cxn modelId="{43D539E0-E024-9F47-A9DE-07DF945D8FEC}" type="presOf" srcId="{DBE12562-1789-49DB-BD29-2FF8464669FE}" destId="{C76D6027-E4F9-E641-B014-C49A4174D3AB}" srcOrd="0" destOrd="0" presId="urn:microsoft.com/office/officeart/2008/layout/LinedList"/>
    <dgm:cxn modelId="{D3B4E7FB-1F0F-7D4D-B0B4-3B48E4C4FE3B}" type="presOf" srcId="{D200FA57-CAAE-4A4C-A6C0-153004A6B634}" destId="{AB417B63-A7A1-D846-B626-F6B1E7DA8FB8}" srcOrd="0" destOrd="0" presId="urn:microsoft.com/office/officeart/2008/layout/LinedList"/>
    <dgm:cxn modelId="{E5C75BA4-44CE-8646-9F4F-04CF947E4161}" type="presParOf" srcId="{D5AB1034-AC61-554F-84AF-8E29CC2D56F0}" destId="{36076BC4-C732-1840-BF95-F6EACA4DF559}" srcOrd="0" destOrd="0" presId="urn:microsoft.com/office/officeart/2008/layout/LinedList"/>
    <dgm:cxn modelId="{D220B6FF-9682-8F49-924A-EFF7589E4297}" type="presParOf" srcId="{D5AB1034-AC61-554F-84AF-8E29CC2D56F0}" destId="{0F3A0B67-2403-9C42-9D2C-DA4BF57D6E2C}" srcOrd="1" destOrd="0" presId="urn:microsoft.com/office/officeart/2008/layout/LinedList"/>
    <dgm:cxn modelId="{5D727C2E-6C7B-544E-AFAD-54555F212C21}" type="presParOf" srcId="{0F3A0B67-2403-9C42-9D2C-DA4BF57D6E2C}" destId="{C76D6027-E4F9-E641-B014-C49A4174D3AB}" srcOrd="0" destOrd="0" presId="urn:microsoft.com/office/officeart/2008/layout/LinedList"/>
    <dgm:cxn modelId="{9AEDF4B3-4FDB-F347-8EB6-E36BCC027FFC}" type="presParOf" srcId="{0F3A0B67-2403-9C42-9D2C-DA4BF57D6E2C}" destId="{24902471-320B-6342-917E-4EB49D3A4A82}" srcOrd="1" destOrd="0" presId="urn:microsoft.com/office/officeart/2008/layout/LinedList"/>
    <dgm:cxn modelId="{49D8CD59-8BD5-E242-8C9E-16BE09CD577A}" type="presParOf" srcId="{D5AB1034-AC61-554F-84AF-8E29CC2D56F0}" destId="{E38F014C-19A9-3547-8582-33C2DBD2D372}" srcOrd="2" destOrd="0" presId="urn:microsoft.com/office/officeart/2008/layout/LinedList"/>
    <dgm:cxn modelId="{28E2B8C2-E50D-894F-817D-E49233617E32}" type="presParOf" srcId="{D5AB1034-AC61-554F-84AF-8E29CC2D56F0}" destId="{0791B352-7EDA-7D4D-946B-FDB83E84930F}" srcOrd="3" destOrd="0" presId="urn:microsoft.com/office/officeart/2008/layout/LinedList"/>
    <dgm:cxn modelId="{8ED282BE-C3E2-3645-B9D0-D01F73AFFC5A}" type="presParOf" srcId="{0791B352-7EDA-7D4D-946B-FDB83E84930F}" destId="{AB417B63-A7A1-D846-B626-F6B1E7DA8FB8}" srcOrd="0" destOrd="0" presId="urn:microsoft.com/office/officeart/2008/layout/LinedList"/>
    <dgm:cxn modelId="{83A07E86-2BF9-7144-BFD0-5C44B3B8F335}" type="presParOf" srcId="{0791B352-7EDA-7D4D-946B-FDB83E84930F}" destId="{1D564E3B-2B5E-E74B-87BD-333A0F0FAB5C}" srcOrd="1" destOrd="0" presId="urn:microsoft.com/office/officeart/2008/layout/LinedList"/>
    <dgm:cxn modelId="{061B0927-2BE3-A742-92FC-E2F0AE5BDC1C}" type="presParOf" srcId="{D5AB1034-AC61-554F-84AF-8E29CC2D56F0}" destId="{3EDC1F23-F743-2B4C-B592-E3A91F648AD6}" srcOrd="4" destOrd="0" presId="urn:microsoft.com/office/officeart/2008/layout/LinedList"/>
    <dgm:cxn modelId="{A6805DD1-1F80-914B-A797-C3A1592C6895}" type="presParOf" srcId="{D5AB1034-AC61-554F-84AF-8E29CC2D56F0}" destId="{29EE8DB2-0FBF-294B-A51E-C4672D9ABBE8}" srcOrd="5" destOrd="0" presId="urn:microsoft.com/office/officeart/2008/layout/LinedList"/>
    <dgm:cxn modelId="{C81320C2-CCC9-994E-8567-46F60181E9D4}" type="presParOf" srcId="{29EE8DB2-0FBF-294B-A51E-C4672D9ABBE8}" destId="{FBCD2835-3F33-8248-98FB-20E346FC8A4C}" srcOrd="0" destOrd="0" presId="urn:microsoft.com/office/officeart/2008/layout/LinedList"/>
    <dgm:cxn modelId="{501F56AB-45E5-F540-8BBA-CC308868568A}" type="presParOf" srcId="{29EE8DB2-0FBF-294B-A51E-C4672D9ABBE8}" destId="{5B2D258C-96D8-4B48-9945-B55C8C68C971}" srcOrd="1" destOrd="0" presId="urn:microsoft.com/office/officeart/2008/layout/LinedList"/>
    <dgm:cxn modelId="{0D4E9A61-1B41-6540-BCA7-6F59FF199150}" type="presParOf" srcId="{D5AB1034-AC61-554F-84AF-8E29CC2D56F0}" destId="{F4142F9D-C41E-D64D-81C6-94F1FF02AFA3}" srcOrd="6" destOrd="0" presId="urn:microsoft.com/office/officeart/2008/layout/LinedList"/>
    <dgm:cxn modelId="{3835DB8A-1B51-464F-A958-074CEF1414A5}" type="presParOf" srcId="{D5AB1034-AC61-554F-84AF-8E29CC2D56F0}" destId="{2EF58022-1158-9547-B363-8045A5DBACE7}" srcOrd="7" destOrd="0" presId="urn:microsoft.com/office/officeart/2008/layout/LinedList"/>
    <dgm:cxn modelId="{6053E498-7589-1D4E-B921-33C08B8CB3A3}" type="presParOf" srcId="{2EF58022-1158-9547-B363-8045A5DBACE7}" destId="{657AA963-B53D-2045-962A-EDEE9ECB8C91}" srcOrd="0" destOrd="0" presId="urn:microsoft.com/office/officeart/2008/layout/LinedList"/>
    <dgm:cxn modelId="{6950E4CD-897D-3A4C-B975-703E5276B628}" type="presParOf" srcId="{2EF58022-1158-9547-B363-8045A5DBACE7}" destId="{54772AAD-AF67-A14E-B95D-4EBC6B5967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78F3C16-A64B-4837-8C97-51B4DCA8ED4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E1D447E8-DDE3-4902-95FE-EF85C841DBB7}">
      <dgm:prSet/>
      <dgm:spPr/>
      <dgm:t>
        <a:bodyPr/>
        <a:lstStyle/>
        <a:p>
          <a:r>
            <a:rPr kumimoji="1" lang="zh-CN"/>
            <a:t>在地下 深处岩石处于塑性状态，在应力作用下可以发生形变及重结晶，而脆性岩石在缩手定向压力超过弹性限度时，岩石本身及组成矿物就会发生不撕裂、移动、磨损而形成各种变形记碎裂结构。</a:t>
          </a:r>
          <a:endParaRPr lang="en-US"/>
        </a:p>
      </dgm:t>
    </dgm:pt>
    <dgm:pt modelId="{D62F2C18-423F-4BE9-B1C1-4E164EDFEE1D}" type="parTrans" cxnId="{76F86F30-A4F2-4B4D-9897-47A2750AE6F9}">
      <dgm:prSet/>
      <dgm:spPr/>
      <dgm:t>
        <a:bodyPr/>
        <a:lstStyle/>
        <a:p>
          <a:endParaRPr lang="en-US"/>
        </a:p>
      </dgm:t>
    </dgm:pt>
    <dgm:pt modelId="{5D46496B-E115-409B-A249-1421662B0F89}" type="sibTrans" cxnId="{76F86F30-A4F2-4B4D-9897-47A2750AE6F9}">
      <dgm:prSet/>
      <dgm:spPr/>
      <dgm:t>
        <a:bodyPr/>
        <a:lstStyle/>
        <a:p>
          <a:endParaRPr lang="en-US"/>
        </a:p>
      </dgm:t>
    </dgm:pt>
    <dgm:pt modelId="{FF3CAF41-E68F-4FDD-B20F-7D99E05A3DBD}">
      <dgm:prSet/>
      <dgm:spPr/>
      <dgm:t>
        <a:bodyPr/>
        <a:lstStyle/>
        <a:p>
          <a:r>
            <a:rPr kumimoji="1" lang="zh-CN"/>
            <a:t>由于这种结构的主要起因是动力作用，故又称为动力变质结构。</a:t>
          </a:r>
          <a:endParaRPr lang="en-US"/>
        </a:p>
      </dgm:t>
    </dgm:pt>
    <dgm:pt modelId="{7B7615C4-F5CC-479C-BA39-5E0C752FF5A7}" type="parTrans" cxnId="{A76948A5-EB2A-449A-A2DA-F46B61D934FD}">
      <dgm:prSet/>
      <dgm:spPr/>
      <dgm:t>
        <a:bodyPr/>
        <a:lstStyle/>
        <a:p>
          <a:endParaRPr lang="en-US"/>
        </a:p>
      </dgm:t>
    </dgm:pt>
    <dgm:pt modelId="{5AFB3F0E-2A28-4F2F-8CE2-AB8CA3573CC4}" type="sibTrans" cxnId="{A76948A5-EB2A-449A-A2DA-F46B61D934FD}">
      <dgm:prSet/>
      <dgm:spPr/>
      <dgm:t>
        <a:bodyPr/>
        <a:lstStyle/>
        <a:p>
          <a:endParaRPr lang="en-US"/>
        </a:p>
      </dgm:t>
    </dgm:pt>
    <dgm:pt modelId="{B8CCBB87-4C1B-421D-B078-9CA013DC95DD}">
      <dgm:prSet/>
      <dgm:spPr/>
      <dgm:t>
        <a:bodyPr/>
        <a:lstStyle/>
        <a:p>
          <a:r>
            <a:rPr kumimoji="1" lang="zh-CN"/>
            <a:t>追要包括碎裂结构、碎班结构、糜棱结构和变余糜棱结构。</a:t>
          </a:r>
          <a:endParaRPr lang="en-US"/>
        </a:p>
      </dgm:t>
    </dgm:pt>
    <dgm:pt modelId="{408C989F-4D6E-4700-9A13-0282C35AC599}" type="parTrans" cxnId="{8E6EA133-36F9-408F-99EC-C6C5E985C213}">
      <dgm:prSet/>
      <dgm:spPr/>
      <dgm:t>
        <a:bodyPr/>
        <a:lstStyle/>
        <a:p>
          <a:endParaRPr lang="en-US"/>
        </a:p>
      </dgm:t>
    </dgm:pt>
    <dgm:pt modelId="{D04F3569-895E-4601-8F2A-04A01F2ADBA6}" type="sibTrans" cxnId="{8E6EA133-36F9-408F-99EC-C6C5E985C213}">
      <dgm:prSet/>
      <dgm:spPr/>
      <dgm:t>
        <a:bodyPr/>
        <a:lstStyle/>
        <a:p>
          <a:endParaRPr lang="en-US"/>
        </a:p>
      </dgm:t>
    </dgm:pt>
    <dgm:pt modelId="{F45F7A1C-452F-5345-92CD-80307491D5F2}" type="pres">
      <dgm:prSet presAssocID="{B78F3C16-A64B-4837-8C97-51B4DCA8ED44}" presName="vert0" presStyleCnt="0">
        <dgm:presLayoutVars>
          <dgm:dir/>
          <dgm:animOne val="branch"/>
          <dgm:animLvl val="lvl"/>
        </dgm:presLayoutVars>
      </dgm:prSet>
      <dgm:spPr/>
    </dgm:pt>
    <dgm:pt modelId="{557B191E-681C-3145-B36F-6AFCC45616C8}" type="pres">
      <dgm:prSet presAssocID="{E1D447E8-DDE3-4902-95FE-EF85C841DBB7}" presName="thickLine" presStyleLbl="alignNode1" presStyleIdx="0" presStyleCnt="3"/>
      <dgm:spPr/>
    </dgm:pt>
    <dgm:pt modelId="{69590273-02E2-7D49-981A-BA9EF264F415}" type="pres">
      <dgm:prSet presAssocID="{E1D447E8-DDE3-4902-95FE-EF85C841DBB7}" presName="horz1" presStyleCnt="0"/>
      <dgm:spPr/>
    </dgm:pt>
    <dgm:pt modelId="{CE902068-C358-F549-85AE-0C9316B7C3B7}" type="pres">
      <dgm:prSet presAssocID="{E1D447E8-DDE3-4902-95FE-EF85C841DBB7}" presName="tx1" presStyleLbl="revTx" presStyleIdx="0" presStyleCnt="3"/>
      <dgm:spPr/>
    </dgm:pt>
    <dgm:pt modelId="{D691E6DE-8B48-1445-AEF0-ED0B06409FC9}" type="pres">
      <dgm:prSet presAssocID="{E1D447E8-DDE3-4902-95FE-EF85C841DBB7}" presName="vert1" presStyleCnt="0"/>
      <dgm:spPr/>
    </dgm:pt>
    <dgm:pt modelId="{EC55991E-B706-BC49-BD22-040C79E7DA9C}" type="pres">
      <dgm:prSet presAssocID="{FF3CAF41-E68F-4FDD-B20F-7D99E05A3DBD}" presName="thickLine" presStyleLbl="alignNode1" presStyleIdx="1" presStyleCnt="3"/>
      <dgm:spPr/>
    </dgm:pt>
    <dgm:pt modelId="{75FA3301-FFA9-E04C-BBD5-7B11774F3EE8}" type="pres">
      <dgm:prSet presAssocID="{FF3CAF41-E68F-4FDD-B20F-7D99E05A3DBD}" presName="horz1" presStyleCnt="0"/>
      <dgm:spPr/>
    </dgm:pt>
    <dgm:pt modelId="{F0419DF0-70F7-FE43-BED4-C3A2F0EC7AD5}" type="pres">
      <dgm:prSet presAssocID="{FF3CAF41-E68F-4FDD-B20F-7D99E05A3DBD}" presName="tx1" presStyleLbl="revTx" presStyleIdx="1" presStyleCnt="3"/>
      <dgm:spPr/>
    </dgm:pt>
    <dgm:pt modelId="{DA1EA3ED-1BD3-8447-BB61-7195A1A9F6A2}" type="pres">
      <dgm:prSet presAssocID="{FF3CAF41-E68F-4FDD-B20F-7D99E05A3DBD}" presName="vert1" presStyleCnt="0"/>
      <dgm:spPr/>
    </dgm:pt>
    <dgm:pt modelId="{9E89AE0B-D065-F544-AEBE-D36C8B54BB50}" type="pres">
      <dgm:prSet presAssocID="{B8CCBB87-4C1B-421D-B078-9CA013DC95DD}" presName="thickLine" presStyleLbl="alignNode1" presStyleIdx="2" presStyleCnt="3"/>
      <dgm:spPr/>
    </dgm:pt>
    <dgm:pt modelId="{D794D5B2-689B-7A4F-8FA6-7150723CAA36}" type="pres">
      <dgm:prSet presAssocID="{B8CCBB87-4C1B-421D-B078-9CA013DC95DD}" presName="horz1" presStyleCnt="0"/>
      <dgm:spPr/>
    </dgm:pt>
    <dgm:pt modelId="{1631FD9C-3CB0-0946-98CF-F5ADD034E462}" type="pres">
      <dgm:prSet presAssocID="{B8CCBB87-4C1B-421D-B078-9CA013DC95DD}" presName="tx1" presStyleLbl="revTx" presStyleIdx="2" presStyleCnt="3"/>
      <dgm:spPr/>
    </dgm:pt>
    <dgm:pt modelId="{7BFB6062-4F6C-7640-8E6D-854D7152F51D}" type="pres">
      <dgm:prSet presAssocID="{B8CCBB87-4C1B-421D-B078-9CA013DC95DD}" presName="vert1" presStyleCnt="0"/>
      <dgm:spPr/>
    </dgm:pt>
  </dgm:ptLst>
  <dgm:cxnLst>
    <dgm:cxn modelId="{FAA40E0B-CECC-B948-BFBA-B562D60D2F63}" type="presOf" srcId="{E1D447E8-DDE3-4902-95FE-EF85C841DBB7}" destId="{CE902068-C358-F549-85AE-0C9316B7C3B7}" srcOrd="0" destOrd="0" presId="urn:microsoft.com/office/officeart/2008/layout/LinedList"/>
    <dgm:cxn modelId="{76F86F30-A4F2-4B4D-9897-47A2750AE6F9}" srcId="{B78F3C16-A64B-4837-8C97-51B4DCA8ED44}" destId="{E1D447E8-DDE3-4902-95FE-EF85C841DBB7}" srcOrd="0" destOrd="0" parTransId="{D62F2C18-423F-4BE9-B1C1-4E164EDFEE1D}" sibTransId="{5D46496B-E115-409B-A249-1421662B0F89}"/>
    <dgm:cxn modelId="{8E6EA133-36F9-408F-99EC-C6C5E985C213}" srcId="{B78F3C16-A64B-4837-8C97-51B4DCA8ED44}" destId="{B8CCBB87-4C1B-421D-B078-9CA013DC95DD}" srcOrd="2" destOrd="0" parTransId="{408C989F-4D6E-4700-9A13-0282C35AC599}" sibTransId="{D04F3569-895E-4601-8F2A-04A01F2ADBA6}"/>
    <dgm:cxn modelId="{7ED3813D-E7B1-9249-BC97-678A5AF09109}" type="presOf" srcId="{B78F3C16-A64B-4837-8C97-51B4DCA8ED44}" destId="{F45F7A1C-452F-5345-92CD-80307491D5F2}" srcOrd="0" destOrd="0" presId="urn:microsoft.com/office/officeart/2008/layout/LinedList"/>
    <dgm:cxn modelId="{AAD3739B-8FAD-654E-93EB-AD300AB8E2D3}" type="presOf" srcId="{B8CCBB87-4C1B-421D-B078-9CA013DC95DD}" destId="{1631FD9C-3CB0-0946-98CF-F5ADD034E462}" srcOrd="0" destOrd="0" presId="urn:microsoft.com/office/officeart/2008/layout/LinedList"/>
    <dgm:cxn modelId="{A76948A5-EB2A-449A-A2DA-F46B61D934FD}" srcId="{B78F3C16-A64B-4837-8C97-51B4DCA8ED44}" destId="{FF3CAF41-E68F-4FDD-B20F-7D99E05A3DBD}" srcOrd="1" destOrd="0" parTransId="{7B7615C4-F5CC-479C-BA39-5E0C752FF5A7}" sibTransId="{5AFB3F0E-2A28-4F2F-8CE2-AB8CA3573CC4}"/>
    <dgm:cxn modelId="{DA23A8B8-60A4-B043-AF99-6C48F36E0BCB}" type="presOf" srcId="{FF3CAF41-E68F-4FDD-B20F-7D99E05A3DBD}" destId="{F0419DF0-70F7-FE43-BED4-C3A2F0EC7AD5}" srcOrd="0" destOrd="0" presId="urn:microsoft.com/office/officeart/2008/layout/LinedList"/>
    <dgm:cxn modelId="{F15A4ADB-EAE8-8A47-9361-E55699322E34}" type="presParOf" srcId="{F45F7A1C-452F-5345-92CD-80307491D5F2}" destId="{557B191E-681C-3145-B36F-6AFCC45616C8}" srcOrd="0" destOrd="0" presId="urn:microsoft.com/office/officeart/2008/layout/LinedList"/>
    <dgm:cxn modelId="{67AA265A-BE12-4548-9A89-7B0C19C7EB4E}" type="presParOf" srcId="{F45F7A1C-452F-5345-92CD-80307491D5F2}" destId="{69590273-02E2-7D49-981A-BA9EF264F415}" srcOrd="1" destOrd="0" presId="urn:microsoft.com/office/officeart/2008/layout/LinedList"/>
    <dgm:cxn modelId="{7A05E284-D64F-EE4E-B2D3-2EF38E9C5245}" type="presParOf" srcId="{69590273-02E2-7D49-981A-BA9EF264F415}" destId="{CE902068-C358-F549-85AE-0C9316B7C3B7}" srcOrd="0" destOrd="0" presId="urn:microsoft.com/office/officeart/2008/layout/LinedList"/>
    <dgm:cxn modelId="{42FE8E75-E96C-224F-820D-25F5C22B42C8}" type="presParOf" srcId="{69590273-02E2-7D49-981A-BA9EF264F415}" destId="{D691E6DE-8B48-1445-AEF0-ED0B06409FC9}" srcOrd="1" destOrd="0" presId="urn:microsoft.com/office/officeart/2008/layout/LinedList"/>
    <dgm:cxn modelId="{9F2E2CDC-903A-7744-931C-DEFB5EE3EF03}" type="presParOf" srcId="{F45F7A1C-452F-5345-92CD-80307491D5F2}" destId="{EC55991E-B706-BC49-BD22-040C79E7DA9C}" srcOrd="2" destOrd="0" presId="urn:microsoft.com/office/officeart/2008/layout/LinedList"/>
    <dgm:cxn modelId="{2188F685-75E6-B44F-89DE-C22198CDEFDB}" type="presParOf" srcId="{F45F7A1C-452F-5345-92CD-80307491D5F2}" destId="{75FA3301-FFA9-E04C-BBD5-7B11774F3EE8}" srcOrd="3" destOrd="0" presId="urn:microsoft.com/office/officeart/2008/layout/LinedList"/>
    <dgm:cxn modelId="{55BC67E2-7AEA-7E40-A172-F2FDCCE1EC84}" type="presParOf" srcId="{75FA3301-FFA9-E04C-BBD5-7B11774F3EE8}" destId="{F0419DF0-70F7-FE43-BED4-C3A2F0EC7AD5}" srcOrd="0" destOrd="0" presId="urn:microsoft.com/office/officeart/2008/layout/LinedList"/>
    <dgm:cxn modelId="{B38C6563-7F60-1A46-A85F-DCC19DB03241}" type="presParOf" srcId="{75FA3301-FFA9-E04C-BBD5-7B11774F3EE8}" destId="{DA1EA3ED-1BD3-8447-BB61-7195A1A9F6A2}" srcOrd="1" destOrd="0" presId="urn:microsoft.com/office/officeart/2008/layout/LinedList"/>
    <dgm:cxn modelId="{AB56610D-71EC-0643-9DF6-05F3AEF131DF}" type="presParOf" srcId="{F45F7A1C-452F-5345-92CD-80307491D5F2}" destId="{9E89AE0B-D065-F544-AEBE-D36C8B54BB50}" srcOrd="4" destOrd="0" presId="urn:microsoft.com/office/officeart/2008/layout/LinedList"/>
    <dgm:cxn modelId="{5EEED812-3AF5-6149-A0DF-CD68374C9975}" type="presParOf" srcId="{F45F7A1C-452F-5345-92CD-80307491D5F2}" destId="{D794D5B2-689B-7A4F-8FA6-7150723CAA36}" srcOrd="5" destOrd="0" presId="urn:microsoft.com/office/officeart/2008/layout/LinedList"/>
    <dgm:cxn modelId="{629B3D82-ABBF-094F-9D13-490EC4C7C23B}" type="presParOf" srcId="{D794D5B2-689B-7A4F-8FA6-7150723CAA36}" destId="{1631FD9C-3CB0-0946-98CF-F5ADD034E462}" srcOrd="0" destOrd="0" presId="urn:microsoft.com/office/officeart/2008/layout/LinedList"/>
    <dgm:cxn modelId="{2C70BEAB-D76A-6343-B0AA-F35F3F8E11F6}" type="presParOf" srcId="{D794D5B2-689B-7A4F-8FA6-7150723CAA36}" destId="{7BFB6062-4F6C-7640-8E6D-854D7152F5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5510CA2-5B8B-744E-B45D-6AB3B9BC7BA1}" type="doc">
      <dgm:prSet loTypeId="urn:microsoft.com/office/officeart/2005/8/layout/list1#68" loCatId="" qsTypeId="urn:microsoft.com/office/officeart/2005/8/quickstyle/simple1#146" qsCatId="simple" csTypeId="urn:microsoft.com/office/officeart/2005/8/colors/accent1_2#92" csCatId="accent1" phldr="1"/>
      <dgm:spPr/>
      <dgm:t>
        <a:bodyPr/>
        <a:lstStyle/>
        <a:p>
          <a:endParaRPr lang="zh-CN" altLang="en-US"/>
        </a:p>
      </dgm:t>
    </dgm:pt>
    <dgm:pt modelId="{62402EE9-8E55-454D-810E-4C96CCA1E8B4}">
      <dgm:prSet phldrT="[文本]"/>
      <dgm:spPr/>
      <dgm:t>
        <a:bodyPr/>
        <a:lstStyle/>
        <a:p>
          <a:r>
            <a:rPr lang="zh-CN" altLang="en-US" dirty="0"/>
            <a:t>变余构造（残留构造）</a:t>
          </a:r>
        </a:p>
      </dgm:t>
    </dgm:pt>
    <dgm:pt modelId="{65A6AABC-67F1-FC43-A964-C5A76E522893}" type="parTrans" cxnId="{95024D05-CD45-2249-88D9-8179B189FB21}">
      <dgm:prSet/>
      <dgm:spPr/>
      <dgm:t>
        <a:bodyPr/>
        <a:lstStyle/>
        <a:p>
          <a:endParaRPr lang="zh-CN" altLang="en-US"/>
        </a:p>
      </dgm:t>
    </dgm:pt>
    <dgm:pt modelId="{634585A0-FD96-A748-A09B-FAAB0A9A4680}" type="sibTrans" cxnId="{95024D05-CD45-2249-88D9-8179B189FB21}">
      <dgm:prSet/>
      <dgm:spPr/>
      <dgm:t>
        <a:bodyPr/>
        <a:lstStyle/>
        <a:p>
          <a:endParaRPr lang="zh-CN" altLang="en-US"/>
        </a:p>
      </dgm:t>
    </dgm:pt>
    <dgm:pt modelId="{DB7AC8B3-E510-C943-8C69-5E97DD190F66}">
      <dgm:prSet phldrT="[文本]"/>
      <dgm:spPr/>
      <dgm:t>
        <a:bodyPr/>
        <a:lstStyle/>
        <a:p>
          <a:r>
            <a:rPr lang="zh-CN" altLang="en-US" dirty="0"/>
            <a:t>变成构造</a:t>
          </a:r>
        </a:p>
      </dgm:t>
    </dgm:pt>
    <dgm:pt modelId="{E9D6FD43-7308-8F4B-A755-3D35FC854C29}" type="parTrans" cxnId="{53C2D462-9844-D346-911F-5F755AE5B9CA}">
      <dgm:prSet/>
      <dgm:spPr/>
      <dgm:t>
        <a:bodyPr/>
        <a:lstStyle/>
        <a:p>
          <a:endParaRPr lang="zh-CN" altLang="en-US"/>
        </a:p>
      </dgm:t>
    </dgm:pt>
    <dgm:pt modelId="{7042E2A2-82F3-104F-ADA5-E711CE79FDE6}" type="sibTrans" cxnId="{53C2D462-9844-D346-911F-5F755AE5B9CA}">
      <dgm:prSet/>
      <dgm:spPr/>
      <dgm:t>
        <a:bodyPr/>
        <a:lstStyle/>
        <a:p>
          <a:endParaRPr lang="zh-CN" altLang="en-US"/>
        </a:p>
      </dgm:t>
    </dgm:pt>
    <dgm:pt modelId="{27F86334-9C3E-C94A-BA5E-B6E9D9F713E7}">
      <dgm:prSet phldrT="[文本]"/>
      <dgm:spPr/>
      <dgm:t>
        <a:bodyPr/>
        <a:lstStyle/>
        <a:p>
          <a:r>
            <a:rPr lang="zh-CN" altLang="en-US" dirty="0"/>
            <a:t>混合构造</a:t>
          </a:r>
        </a:p>
      </dgm:t>
    </dgm:pt>
    <dgm:pt modelId="{5EB21FD2-2DFA-984F-8E03-1678E0D6C3BB}" type="parTrans" cxnId="{59F2E3BB-01C5-7C4E-A38F-3CF3F54A431F}">
      <dgm:prSet/>
      <dgm:spPr/>
      <dgm:t>
        <a:bodyPr/>
        <a:lstStyle/>
        <a:p>
          <a:endParaRPr lang="zh-CN" altLang="en-US"/>
        </a:p>
      </dgm:t>
    </dgm:pt>
    <dgm:pt modelId="{994DF32A-7087-9C41-BF7A-D737F81157CB}" type="sibTrans" cxnId="{59F2E3BB-01C5-7C4E-A38F-3CF3F54A431F}">
      <dgm:prSet/>
      <dgm:spPr/>
      <dgm:t>
        <a:bodyPr/>
        <a:lstStyle/>
        <a:p>
          <a:endParaRPr lang="zh-CN" altLang="en-US"/>
        </a:p>
      </dgm:t>
    </dgm:pt>
    <dgm:pt modelId="{D54D566E-BF95-CF47-A833-39F07157E0E5}" type="pres">
      <dgm:prSet presAssocID="{65510CA2-5B8B-744E-B45D-6AB3B9BC7BA1}" presName="linear" presStyleCnt="0">
        <dgm:presLayoutVars>
          <dgm:dir/>
          <dgm:animLvl val="lvl"/>
          <dgm:resizeHandles val="exact"/>
        </dgm:presLayoutVars>
      </dgm:prSet>
      <dgm:spPr/>
    </dgm:pt>
    <dgm:pt modelId="{9876F971-81C9-B94E-93EC-8246621B721C}" type="pres">
      <dgm:prSet presAssocID="{62402EE9-8E55-454D-810E-4C96CCA1E8B4}" presName="parentLin" presStyleCnt="0"/>
      <dgm:spPr/>
    </dgm:pt>
    <dgm:pt modelId="{48D7848E-8DE0-7549-971E-A9B7BA04335C}" type="pres">
      <dgm:prSet presAssocID="{62402EE9-8E55-454D-810E-4C96CCA1E8B4}" presName="parentLeftMargin" presStyleLbl="node1" presStyleIdx="0" presStyleCnt="3"/>
      <dgm:spPr/>
    </dgm:pt>
    <dgm:pt modelId="{BF2FE050-145D-B744-9795-D1B9AAE15B21}" type="pres">
      <dgm:prSet presAssocID="{62402EE9-8E55-454D-810E-4C96CCA1E8B4}" presName="parentText" presStyleLbl="node1" presStyleIdx="0" presStyleCnt="3">
        <dgm:presLayoutVars>
          <dgm:chMax val="0"/>
          <dgm:bulletEnabled val="1"/>
        </dgm:presLayoutVars>
      </dgm:prSet>
      <dgm:spPr/>
    </dgm:pt>
    <dgm:pt modelId="{A94B921C-B4F2-CD44-B4ED-C0128F363624}" type="pres">
      <dgm:prSet presAssocID="{62402EE9-8E55-454D-810E-4C96CCA1E8B4}" presName="negativeSpace" presStyleCnt="0"/>
      <dgm:spPr/>
    </dgm:pt>
    <dgm:pt modelId="{8134AC12-A846-4742-AAA3-AD8619DE3578}" type="pres">
      <dgm:prSet presAssocID="{62402EE9-8E55-454D-810E-4C96CCA1E8B4}" presName="childText" presStyleLbl="conFgAcc1" presStyleIdx="0" presStyleCnt="3">
        <dgm:presLayoutVars>
          <dgm:bulletEnabled val="1"/>
        </dgm:presLayoutVars>
      </dgm:prSet>
      <dgm:spPr/>
    </dgm:pt>
    <dgm:pt modelId="{072D0AA2-6713-C147-B480-EB2F80DA4C3D}" type="pres">
      <dgm:prSet presAssocID="{634585A0-FD96-A748-A09B-FAAB0A9A4680}" presName="spaceBetweenRectangles" presStyleCnt="0"/>
      <dgm:spPr/>
    </dgm:pt>
    <dgm:pt modelId="{522058D2-FD4F-8941-AAF9-2B1A260A59C1}" type="pres">
      <dgm:prSet presAssocID="{DB7AC8B3-E510-C943-8C69-5E97DD190F66}" presName="parentLin" presStyleCnt="0"/>
      <dgm:spPr/>
    </dgm:pt>
    <dgm:pt modelId="{890FBD4E-CA85-B14A-A160-4969569C5E25}" type="pres">
      <dgm:prSet presAssocID="{DB7AC8B3-E510-C943-8C69-5E97DD190F66}" presName="parentLeftMargin" presStyleLbl="node1" presStyleIdx="0" presStyleCnt="3"/>
      <dgm:spPr/>
    </dgm:pt>
    <dgm:pt modelId="{C95EB214-E4CD-C043-B47D-2F73AAB1B049}" type="pres">
      <dgm:prSet presAssocID="{DB7AC8B3-E510-C943-8C69-5E97DD190F66}" presName="parentText" presStyleLbl="node1" presStyleIdx="1" presStyleCnt="3">
        <dgm:presLayoutVars>
          <dgm:chMax val="0"/>
          <dgm:bulletEnabled val="1"/>
        </dgm:presLayoutVars>
      </dgm:prSet>
      <dgm:spPr/>
    </dgm:pt>
    <dgm:pt modelId="{A70074BA-13E8-D44A-A345-1D7A367F0DAB}" type="pres">
      <dgm:prSet presAssocID="{DB7AC8B3-E510-C943-8C69-5E97DD190F66}" presName="negativeSpace" presStyleCnt="0"/>
      <dgm:spPr/>
    </dgm:pt>
    <dgm:pt modelId="{2CDF6301-77B8-C14B-86BC-3C3AA9B9C522}" type="pres">
      <dgm:prSet presAssocID="{DB7AC8B3-E510-C943-8C69-5E97DD190F66}" presName="childText" presStyleLbl="conFgAcc1" presStyleIdx="1" presStyleCnt="3">
        <dgm:presLayoutVars>
          <dgm:bulletEnabled val="1"/>
        </dgm:presLayoutVars>
      </dgm:prSet>
      <dgm:spPr/>
    </dgm:pt>
    <dgm:pt modelId="{A7C577DB-00D2-4647-BACF-57D10A3977BC}" type="pres">
      <dgm:prSet presAssocID="{7042E2A2-82F3-104F-ADA5-E711CE79FDE6}" presName="spaceBetweenRectangles" presStyleCnt="0"/>
      <dgm:spPr/>
    </dgm:pt>
    <dgm:pt modelId="{A87FF606-F1D3-D246-8C5C-7E037733EB17}" type="pres">
      <dgm:prSet presAssocID="{27F86334-9C3E-C94A-BA5E-B6E9D9F713E7}" presName="parentLin" presStyleCnt="0"/>
      <dgm:spPr/>
    </dgm:pt>
    <dgm:pt modelId="{163DE064-BC36-8D46-BAC5-B830561A86A5}" type="pres">
      <dgm:prSet presAssocID="{27F86334-9C3E-C94A-BA5E-B6E9D9F713E7}" presName="parentLeftMargin" presStyleLbl="node1" presStyleIdx="1" presStyleCnt="3"/>
      <dgm:spPr/>
    </dgm:pt>
    <dgm:pt modelId="{C84EC3D7-09A3-9146-ABC2-EA3C7C957663}" type="pres">
      <dgm:prSet presAssocID="{27F86334-9C3E-C94A-BA5E-B6E9D9F713E7}" presName="parentText" presStyleLbl="node1" presStyleIdx="2" presStyleCnt="3">
        <dgm:presLayoutVars>
          <dgm:chMax val="0"/>
          <dgm:bulletEnabled val="1"/>
        </dgm:presLayoutVars>
      </dgm:prSet>
      <dgm:spPr/>
    </dgm:pt>
    <dgm:pt modelId="{5AB53700-6AA9-B24A-8476-9C95C7AF1654}" type="pres">
      <dgm:prSet presAssocID="{27F86334-9C3E-C94A-BA5E-B6E9D9F713E7}" presName="negativeSpace" presStyleCnt="0"/>
      <dgm:spPr/>
    </dgm:pt>
    <dgm:pt modelId="{6CCC6B71-31E6-4946-A9E6-B43621F6C308}" type="pres">
      <dgm:prSet presAssocID="{27F86334-9C3E-C94A-BA5E-B6E9D9F713E7}" presName="childText" presStyleLbl="conFgAcc1" presStyleIdx="2" presStyleCnt="3">
        <dgm:presLayoutVars>
          <dgm:bulletEnabled val="1"/>
        </dgm:presLayoutVars>
      </dgm:prSet>
      <dgm:spPr/>
    </dgm:pt>
  </dgm:ptLst>
  <dgm:cxnLst>
    <dgm:cxn modelId="{95024D05-CD45-2249-88D9-8179B189FB21}" srcId="{65510CA2-5B8B-744E-B45D-6AB3B9BC7BA1}" destId="{62402EE9-8E55-454D-810E-4C96CCA1E8B4}" srcOrd="0" destOrd="0" parTransId="{65A6AABC-67F1-FC43-A964-C5A76E522893}" sibTransId="{634585A0-FD96-A748-A09B-FAAB0A9A4680}"/>
    <dgm:cxn modelId="{B1EF240A-09CC-0B49-90F7-07371805722D}" type="presOf" srcId="{27F86334-9C3E-C94A-BA5E-B6E9D9F713E7}" destId="{163DE064-BC36-8D46-BAC5-B830561A86A5}" srcOrd="0" destOrd="0" presId="urn:microsoft.com/office/officeart/2005/8/layout/list1#68"/>
    <dgm:cxn modelId="{C313B221-6BB1-A74F-9D23-5CA852074CAD}" type="presOf" srcId="{DB7AC8B3-E510-C943-8C69-5E97DD190F66}" destId="{C95EB214-E4CD-C043-B47D-2F73AAB1B049}" srcOrd="1" destOrd="0" presId="urn:microsoft.com/office/officeart/2005/8/layout/list1#68"/>
    <dgm:cxn modelId="{53C2D462-9844-D346-911F-5F755AE5B9CA}" srcId="{65510CA2-5B8B-744E-B45D-6AB3B9BC7BA1}" destId="{DB7AC8B3-E510-C943-8C69-5E97DD190F66}" srcOrd="1" destOrd="0" parTransId="{E9D6FD43-7308-8F4B-A755-3D35FC854C29}" sibTransId="{7042E2A2-82F3-104F-ADA5-E711CE79FDE6}"/>
    <dgm:cxn modelId="{AEB96399-1FF6-DC42-AE6F-0C0E4A765EC3}" type="presOf" srcId="{27F86334-9C3E-C94A-BA5E-B6E9D9F713E7}" destId="{C84EC3D7-09A3-9146-ABC2-EA3C7C957663}" srcOrd="1" destOrd="0" presId="urn:microsoft.com/office/officeart/2005/8/layout/list1#68"/>
    <dgm:cxn modelId="{ACDBCB9D-7771-9146-8B30-87396DB171CF}" type="presOf" srcId="{62402EE9-8E55-454D-810E-4C96CCA1E8B4}" destId="{BF2FE050-145D-B744-9795-D1B9AAE15B21}" srcOrd="1" destOrd="0" presId="urn:microsoft.com/office/officeart/2005/8/layout/list1#68"/>
    <dgm:cxn modelId="{A35E059F-5981-6F49-B132-13B1EBF02707}" type="presOf" srcId="{65510CA2-5B8B-744E-B45D-6AB3B9BC7BA1}" destId="{D54D566E-BF95-CF47-A833-39F07157E0E5}" srcOrd="0" destOrd="0" presId="urn:microsoft.com/office/officeart/2005/8/layout/list1#68"/>
    <dgm:cxn modelId="{59F2E3BB-01C5-7C4E-A38F-3CF3F54A431F}" srcId="{65510CA2-5B8B-744E-B45D-6AB3B9BC7BA1}" destId="{27F86334-9C3E-C94A-BA5E-B6E9D9F713E7}" srcOrd="2" destOrd="0" parTransId="{5EB21FD2-2DFA-984F-8E03-1678E0D6C3BB}" sibTransId="{994DF32A-7087-9C41-BF7A-D737F81157CB}"/>
    <dgm:cxn modelId="{7542ABD8-2F1E-2144-9175-63BABCD1233A}" type="presOf" srcId="{62402EE9-8E55-454D-810E-4C96CCA1E8B4}" destId="{48D7848E-8DE0-7549-971E-A9B7BA04335C}" srcOrd="0" destOrd="0" presId="urn:microsoft.com/office/officeart/2005/8/layout/list1#68"/>
    <dgm:cxn modelId="{4EE7D5E7-5346-DB45-B93F-D7C5A3563238}" type="presOf" srcId="{DB7AC8B3-E510-C943-8C69-5E97DD190F66}" destId="{890FBD4E-CA85-B14A-A160-4969569C5E25}" srcOrd="0" destOrd="0" presId="urn:microsoft.com/office/officeart/2005/8/layout/list1#68"/>
    <dgm:cxn modelId="{BDC9C5D0-386A-2644-8BBB-069258256B6E}" type="presParOf" srcId="{D54D566E-BF95-CF47-A833-39F07157E0E5}" destId="{9876F971-81C9-B94E-93EC-8246621B721C}" srcOrd="0" destOrd="0" presId="urn:microsoft.com/office/officeart/2005/8/layout/list1#68"/>
    <dgm:cxn modelId="{4AE15CBD-67D8-5749-96EB-A955E019EE9E}" type="presParOf" srcId="{9876F971-81C9-B94E-93EC-8246621B721C}" destId="{48D7848E-8DE0-7549-971E-A9B7BA04335C}" srcOrd="0" destOrd="0" presId="urn:microsoft.com/office/officeart/2005/8/layout/list1#68"/>
    <dgm:cxn modelId="{2E08CD62-3457-2A43-B649-F5EBF4DD40FF}" type="presParOf" srcId="{9876F971-81C9-B94E-93EC-8246621B721C}" destId="{BF2FE050-145D-B744-9795-D1B9AAE15B21}" srcOrd="1" destOrd="0" presId="urn:microsoft.com/office/officeart/2005/8/layout/list1#68"/>
    <dgm:cxn modelId="{49E5C3D4-5091-7049-8AC9-54EA0F207572}" type="presParOf" srcId="{D54D566E-BF95-CF47-A833-39F07157E0E5}" destId="{A94B921C-B4F2-CD44-B4ED-C0128F363624}" srcOrd="1" destOrd="0" presId="urn:microsoft.com/office/officeart/2005/8/layout/list1#68"/>
    <dgm:cxn modelId="{B80A5DDF-A7C3-4444-B966-3AC2AA83E903}" type="presParOf" srcId="{D54D566E-BF95-CF47-A833-39F07157E0E5}" destId="{8134AC12-A846-4742-AAA3-AD8619DE3578}" srcOrd="2" destOrd="0" presId="urn:microsoft.com/office/officeart/2005/8/layout/list1#68"/>
    <dgm:cxn modelId="{346A97D9-44B2-EC4E-8516-859DABDD6A31}" type="presParOf" srcId="{D54D566E-BF95-CF47-A833-39F07157E0E5}" destId="{072D0AA2-6713-C147-B480-EB2F80DA4C3D}" srcOrd="3" destOrd="0" presId="urn:microsoft.com/office/officeart/2005/8/layout/list1#68"/>
    <dgm:cxn modelId="{3B7F111A-A541-C844-A49C-3CE9F8CBBB17}" type="presParOf" srcId="{D54D566E-BF95-CF47-A833-39F07157E0E5}" destId="{522058D2-FD4F-8941-AAF9-2B1A260A59C1}" srcOrd="4" destOrd="0" presId="urn:microsoft.com/office/officeart/2005/8/layout/list1#68"/>
    <dgm:cxn modelId="{92892506-ACE9-B747-BAA6-219015D986CE}" type="presParOf" srcId="{522058D2-FD4F-8941-AAF9-2B1A260A59C1}" destId="{890FBD4E-CA85-B14A-A160-4969569C5E25}" srcOrd="0" destOrd="0" presId="urn:microsoft.com/office/officeart/2005/8/layout/list1#68"/>
    <dgm:cxn modelId="{A37B674A-B0F3-D843-8A8E-E949AA4D9580}" type="presParOf" srcId="{522058D2-FD4F-8941-AAF9-2B1A260A59C1}" destId="{C95EB214-E4CD-C043-B47D-2F73AAB1B049}" srcOrd="1" destOrd="0" presId="urn:microsoft.com/office/officeart/2005/8/layout/list1#68"/>
    <dgm:cxn modelId="{A204EDFF-05D9-6E4E-BCFA-ECF2942DE99D}" type="presParOf" srcId="{D54D566E-BF95-CF47-A833-39F07157E0E5}" destId="{A70074BA-13E8-D44A-A345-1D7A367F0DAB}" srcOrd="5" destOrd="0" presId="urn:microsoft.com/office/officeart/2005/8/layout/list1#68"/>
    <dgm:cxn modelId="{9F2212AB-83DF-274B-9C07-6FBEEC3CCD6B}" type="presParOf" srcId="{D54D566E-BF95-CF47-A833-39F07157E0E5}" destId="{2CDF6301-77B8-C14B-86BC-3C3AA9B9C522}" srcOrd="6" destOrd="0" presId="urn:microsoft.com/office/officeart/2005/8/layout/list1#68"/>
    <dgm:cxn modelId="{B8CD1B13-8830-C841-BCAA-90D3808C7527}" type="presParOf" srcId="{D54D566E-BF95-CF47-A833-39F07157E0E5}" destId="{A7C577DB-00D2-4647-BACF-57D10A3977BC}" srcOrd="7" destOrd="0" presId="urn:microsoft.com/office/officeart/2005/8/layout/list1#68"/>
    <dgm:cxn modelId="{6E7A993B-A8BD-B740-A7DF-DAC96213FC2A}" type="presParOf" srcId="{D54D566E-BF95-CF47-A833-39F07157E0E5}" destId="{A87FF606-F1D3-D246-8C5C-7E037733EB17}" srcOrd="8" destOrd="0" presId="urn:microsoft.com/office/officeart/2005/8/layout/list1#68"/>
    <dgm:cxn modelId="{569526B7-A828-E14E-866E-AAAF3929FC69}" type="presParOf" srcId="{A87FF606-F1D3-D246-8C5C-7E037733EB17}" destId="{163DE064-BC36-8D46-BAC5-B830561A86A5}" srcOrd="0" destOrd="0" presId="urn:microsoft.com/office/officeart/2005/8/layout/list1#68"/>
    <dgm:cxn modelId="{5F225663-F737-7540-BA36-0393485A30AF}" type="presParOf" srcId="{A87FF606-F1D3-D246-8C5C-7E037733EB17}" destId="{C84EC3D7-09A3-9146-ABC2-EA3C7C957663}" srcOrd="1" destOrd="0" presId="urn:microsoft.com/office/officeart/2005/8/layout/list1#68"/>
    <dgm:cxn modelId="{05467057-3182-CC4C-AD06-A4986BA41AE6}" type="presParOf" srcId="{D54D566E-BF95-CF47-A833-39F07157E0E5}" destId="{5AB53700-6AA9-B24A-8476-9C95C7AF1654}" srcOrd="9" destOrd="0" presId="urn:microsoft.com/office/officeart/2005/8/layout/list1#68"/>
    <dgm:cxn modelId="{1DED3BD0-3D33-D746-A11B-E2824236E6EA}" type="presParOf" srcId="{D54D566E-BF95-CF47-A833-39F07157E0E5}" destId="{6CCC6B71-31E6-4946-A9E6-B43621F6C308}" srcOrd="10" destOrd="0" presId="urn:microsoft.com/office/officeart/2005/8/layout/list1#6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5D34CD1-14D8-4B16-A0C6-06B4B2631C6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05A527F-3566-4B96-84A5-B39F63B6BF00}">
      <dgm:prSet/>
      <dgm:spPr/>
      <dgm:t>
        <a:bodyPr/>
        <a:lstStyle/>
        <a:p>
          <a:r>
            <a:rPr kumimoji="1" lang="zh-CN"/>
            <a:t>岩石经变质后，仍残留有原来岩石的部分构造特征，称为变余结构。</a:t>
          </a:r>
          <a:endParaRPr lang="en-US"/>
        </a:p>
      </dgm:t>
    </dgm:pt>
    <dgm:pt modelId="{97FB6B73-5CCD-4E30-BEAE-E1AB1FEEF81B}" type="parTrans" cxnId="{D83A4FBA-8566-4EB2-ABB5-15E1AD42FFF4}">
      <dgm:prSet/>
      <dgm:spPr/>
      <dgm:t>
        <a:bodyPr/>
        <a:lstStyle/>
        <a:p>
          <a:endParaRPr lang="en-US"/>
        </a:p>
      </dgm:t>
    </dgm:pt>
    <dgm:pt modelId="{7FB1DB7A-E62C-455B-99A7-721D3C50D29E}" type="sibTrans" cxnId="{D83A4FBA-8566-4EB2-ABB5-15E1AD42FFF4}">
      <dgm:prSet/>
      <dgm:spPr/>
      <dgm:t>
        <a:bodyPr/>
        <a:lstStyle/>
        <a:p>
          <a:endParaRPr lang="en-US"/>
        </a:p>
      </dgm:t>
    </dgm:pt>
    <dgm:pt modelId="{6B3E01A1-197F-4C58-BB6C-870A3D3F851C}">
      <dgm:prSet/>
      <dgm:spPr/>
      <dgm:t>
        <a:bodyPr/>
        <a:lstStyle/>
        <a:p>
          <a:r>
            <a:rPr kumimoji="1" lang="zh-CN"/>
            <a:t>如：变余层状结构、变余杏仁节后、变余流纹结构。</a:t>
          </a:r>
          <a:endParaRPr lang="en-US"/>
        </a:p>
      </dgm:t>
    </dgm:pt>
    <dgm:pt modelId="{9EE0E032-48EF-4C1D-9A0F-78D4C73ACFEE}" type="parTrans" cxnId="{65AE27A8-A2F4-4E7D-B756-84C8A64C6F51}">
      <dgm:prSet/>
      <dgm:spPr/>
      <dgm:t>
        <a:bodyPr/>
        <a:lstStyle/>
        <a:p>
          <a:endParaRPr lang="en-US"/>
        </a:p>
      </dgm:t>
    </dgm:pt>
    <dgm:pt modelId="{E075204C-E0A7-4DB2-894D-787C8BF42F58}" type="sibTrans" cxnId="{65AE27A8-A2F4-4E7D-B756-84C8A64C6F51}">
      <dgm:prSet/>
      <dgm:spPr/>
      <dgm:t>
        <a:bodyPr/>
        <a:lstStyle/>
        <a:p>
          <a:endParaRPr lang="en-US"/>
        </a:p>
      </dgm:t>
    </dgm:pt>
    <dgm:pt modelId="{55E172FC-5AD5-C544-91F1-DA62B7DDE250}" type="pres">
      <dgm:prSet presAssocID="{85D34CD1-14D8-4B16-A0C6-06B4B2631C62}" presName="vert0" presStyleCnt="0">
        <dgm:presLayoutVars>
          <dgm:dir/>
          <dgm:animOne val="branch"/>
          <dgm:animLvl val="lvl"/>
        </dgm:presLayoutVars>
      </dgm:prSet>
      <dgm:spPr/>
    </dgm:pt>
    <dgm:pt modelId="{E51443D6-4C11-DD4A-A5A4-0BD60CF40A12}" type="pres">
      <dgm:prSet presAssocID="{F05A527F-3566-4B96-84A5-B39F63B6BF00}" presName="thickLine" presStyleLbl="alignNode1" presStyleIdx="0" presStyleCnt="2"/>
      <dgm:spPr/>
    </dgm:pt>
    <dgm:pt modelId="{3D97A674-E579-2547-A460-E90EA6A2CBDB}" type="pres">
      <dgm:prSet presAssocID="{F05A527F-3566-4B96-84A5-B39F63B6BF00}" presName="horz1" presStyleCnt="0"/>
      <dgm:spPr/>
    </dgm:pt>
    <dgm:pt modelId="{708EFC3F-53B2-564D-9D7E-1DBD86670F42}" type="pres">
      <dgm:prSet presAssocID="{F05A527F-3566-4B96-84A5-B39F63B6BF00}" presName="tx1" presStyleLbl="revTx" presStyleIdx="0" presStyleCnt="2"/>
      <dgm:spPr/>
    </dgm:pt>
    <dgm:pt modelId="{BA489AAF-0ADD-9243-885C-0C5090F69804}" type="pres">
      <dgm:prSet presAssocID="{F05A527F-3566-4B96-84A5-B39F63B6BF00}" presName="vert1" presStyleCnt="0"/>
      <dgm:spPr/>
    </dgm:pt>
    <dgm:pt modelId="{C650A029-A558-4645-A432-0946542BBBF0}" type="pres">
      <dgm:prSet presAssocID="{6B3E01A1-197F-4C58-BB6C-870A3D3F851C}" presName="thickLine" presStyleLbl="alignNode1" presStyleIdx="1" presStyleCnt="2"/>
      <dgm:spPr/>
    </dgm:pt>
    <dgm:pt modelId="{A5417959-54DA-194F-8C0A-4D7FD6AEEF9B}" type="pres">
      <dgm:prSet presAssocID="{6B3E01A1-197F-4C58-BB6C-870A3D3F851C}" presName="horz1" presStyleCnt="0"/>
      <dgm:spPr/>
    </dgm:pt>
    <dgm:pt modelId="{E6B3A1DA-FA80-DA47-BCB6-23C2E9B2B342}" type="pres">
      <dgm:prSet presAssocID="{6B3E01A1-197F-4C58-BB6C-870A3D3F851C}" presName="tx1" presStyleLbl="revTx" presStyleIdx="1" presStyleCnt="2"/>
      <dgm:spPr/>
    </dgm:pt>
    <dgm:pt modelId="{8761D6E8-9597-C149-9BA7-15C072D0320E}" type="pres">
      <dgm:prSet presAssocID="{6B3E01A1-197F-4C58-BB6C-870A3D3F851C}" presName="vert1" presStyleCnt="0"/>
      <dgm:spPr/>
    </dgm:pt>
  </dgm:ptLst>
  <dgm:cxnLst>
    <dgm:cxn modelId="{7982CB04-5443-584C-A2CC-7DD028A62103}" type="presOf" srcId="{F05A527F-3566-4B96-84A5-B39F63B6BF00}" destId="{708EFC3F-53B2-564D-9D7E-1DBD86670F42}" srcOrd="0" destOrd="0" presId="urn:microsoft.com/office/officeart/2008/layout/LinedList"/>
    <dgm:cxn modelId="{92926C0E-BFB5-9842-ACED-695A3483C973}" type="presOf" srcId="{6B3E01A1-197F-4C58-BB6C-870A3D3F851C}" destId="{E6B3A1DA-FA80-DA47-BCB6-23C2E9B2B342}" srcOrd="0" destOrd="0" presId="urn:microsoft.com/office/officeart/2008/layout/LinedList"/>
    <dgm:cxn modelId="{2531DF8C-0E64-3C43-9AFC-DF6E701AD5A0}" type="presOf" srcId="{85D34CD1-14D8-4B16-A0C6-06B4B2631C62}" destId="{55E172FC-5AD5-C544-91F1-DA62B7DDE250}" srcOrd="0" destOrd="0" presId="urn:microsoft.com/office/officeart/2008/layout/LinedList"/>
    <dgm:cxn modelId="{65AE27A8-A2F4-4E7D-B756-84C8A64C6F51}" srcId="{85D34CD1-14D8-4B16-A0C6-06B4B2631C62}" destId="{6B3E01A1-197F-4C58-BB6C-870A3D3F851C}" srcOrd="1" destOrd="0" parTransId="{9EE0E032-48EF-4C1D-9A0F-78D4C73ACFEE}" sibTransId="{E075204C-E0A7-4DB2-894D-787C8BF42F58}"/>
    <dgm:cxn modelId="{D83A4FBA-8566-4EB2-ABB5-15E1AD42FFF4}" srcId="{85D34CD1-14D8-4B16-A0C6-06B4B2631C62}" destId="{F05A527F-3566-4B96-84A5-B39F63B6BF00}" srcOrd="0" destOrd="0" parTransId="{97FB6B73-5CCD-4E30-BEAE-E1AB1FEEF81B}" sibTransId="{7FB1DB7A-E62C-455B-99A7-721D3C50D29E}"/>
    <dgm:cxn modelId="{F3E85A62-DCB4-5D44-92CC-CE7DE6AF7059}" type="presParOf" srcId="{55E172FC-5AD5-C544-91F1-DA62B7DDE250}" destId="{E51443D6-4C11-DD4A-A5A4-0BD60CF40A12}" srcOrd="0" destOrd="0" presId="urn:microsoft.com/office/officeart/2008/layout/LinedList"/>
    <dgm:cxn modelId="{8DE58C40-109B-F34D-BD8E-08E17119127D}" type="presParOf" srcId="{55E172FC-5AD5-C544-91F1-DA62B7DDE250}" destId="{3D97A674-E579-2547-A460-E90EA6A2CBDB}" srcOrd="1" destOrd="0" presId="urn:microsoft.com/office/officeart/2008/layout/LinedList"/>
    <dgm:cxn modelId="{23CD986F-3989-DC45-A608-61D7CF12B500}" type="presParOf" srcId="{3D97A674-E579-2547-A460-E90EA6A2CBDB}" destId="{708EFC3F-53B2-564D-9D7E-1DBD86670F42}" srcOrd="0" destOrd="0" presId="urn:microsoft.com/office/officeart/2008/layout/LinedList"/>
    <dgm:cxn modelId="{795653C9-0549-594F-867C-AECFCEF70995}" type="presParOf" srcId="{3D97A674-E579-2547-A460-E90EA6A2CBDB}" destId="{BA489AAF-0ADD-9243-885C-0C5090F69804}" srcOrd="1" destOrd="0" presId="urn:microsoft.com/office/officeart/2008/layout/LinedList"/>
    <dgm:cxn modelId="{99C164A7-1946-164D-B6A2-1C6309B429DD}" type="presParOf" srcId="{55E172FC-5AD5-C544-91F1-DA62B7DDE250}" destId="{C650A029-A558-4645-A432-0946542BBBF0}" srcOrd="2" destOrd="0" presId="urn:microsoft.com/office/officeart/2008/layout/LinedList"/>
    <dgm:cxn modelId="{257CA749-727C-1542-8F25-703B5FC9CD48}" type="presParOf" srcId="{55E172FC-5AD5-C544-91F1-DA62B7DDE250}" destId="{A5417959-54DA-194F-8C0A-4D7FD6AEEF9B}" srcOrd="3" destOrd="0" presId="urn:microsoft.com/office/officeart/2008/layout/LinedList"/>
    <dgm:cxn modelId="{BD75D576-8EBF-5F4C-A652-93922A696085}" type="presParOf" srcId="{A5417959-54DA-194F-8C0A-4D7FD6AEEF9B}" destId="{E6B3A1DA-FA80-DA47-BCB6-23C2E9B2B342}" srcOrd="0" destOrd="0" presId="urn:microsoft.com/office/officeart/2008/layout/LinedList"/>
    <dgm:cxn modelId="{DB7B16CF-4B4B-3240-8391-0DF6CF43C2B4}" type="presParOf" srcId="{A5417959-54DA-194F-8C0A-4D7FD6AEEF9B}" destId="{8761D6E8-9597-C149-9BA7-15C072D032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2910602-6324-4B7F-AD3F-EB9E3D6BA79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9EDD685-6A19-459F-B6F7-F59413DF89B5}">
      <dgm:prSet/>
      <dgm:spPr/>
      <dgm:t>
        <a:bodyPr/>
        <a:lstStyle/>
        <a:p>
          <a:r>
            <a:rPr kumimoji="1" lang="zh-CN"/>
            <a:t>是指变质过程中（主要是变质结晶和重结晶）所形成的构造。</a:t>
          </a:r>
          <a:endParaRPr lang="en-US"/>
        </a:p>
      </dgm:t>
    </dgm:pt>
    <dgm:pt modelId="{23E25324-A477-4A3A-9757-2C491C84B458}" type="parTrans" cxnId="{C1C4FAF2-6E2E-4F33-A1D2-FE82671EED7E}">
      <dgm:prSet/>
      <dgm:spPr/>
      <dgm:t>
        <a:bodyPr/>
        <a:lstStyle/>
        <a:p>
          <a:endParaRPr lang="en-US"/>
        </a:p>
      </dgm:t>
    </dgm:pt>
    <dgm:pt modelId="{51A5196A-1C01-4BD9-9FB0-5DE2CF28BD2C}" type="sibTrans" cxnId="{C1C4FAF2-6E2E-4F33-A1D2-FE82671EED7E}">
      <dgm:prSet/>
      <dgm:spPr/>
      <dgm:t>
        <a:bodyPr/>
        <a:lstStyle/>
        <a:p>
          <a:endParaRPr lang="en-US"/>
        </a:p>
      </dgm:t>
    </dgm:pt>
    <dgm:pt modelId="{463247EB-0743-4FCA-B346-5BFDC92DB3C0}">
      <dgm:prSet/>
      <dgm:spPr/>
      <dgm:t>
        <a:bodyPr/>
        <a:lstStyle/>
        <a:p>
          <a:r>
            <a:rPr kumimoji="1" lang="zh-CN" dirty="0"/>
            <a:t>主要有斑点状结构、板状结构、千枚状结构、片理结构、片麻状结构、块状结构、流状结构。</a:t>
          </a:r>
          <a:endParaRPr lang="en-US" dirty="0"/>
        </a:p>
      </dgm:t>
    </dgm:pt>
    <dgm:pt modelId="{2663B36F-888D-4FEC-A7BB-A3EFEE5E33EC}" type="parTrans" cxnId="{B799DFCD-009A-4636-B787-0199A43BCA74}">
      <dgm:prSet/>
      <dgm:spPr/>
      <dgm:t>
        <a:bodyPr/>
        <a:lstStyle/>
        <a:p>
          <a:endParaRPr lang="en-US"/>
        </a:p>
      </dgm:t>
    </dgm:pt>
    <dgm:pt modelId="{71DDA88A-E259-4A91-BB5B-25DA7C64F992}" type="sibTrans" cxnId="{B799DFCD-009A-4636-B787-0199A43BCA74}">
      <dgm:prSet/>
      <dgm:spPr/>
      <dgm:t>
        <a:bodyPr/>
        <a:lstStyle/>
        <a:p>
          <a:endParaRPr lang="en-US"/>
        </a:p>
      </dgm:t>
    </dgm:pt>
    <dgm:pt modelId="{019A8F5E-8F7C-9B4A-8B3A-65F48F12AC9D}" type="pres">
      <dgm:prSet presAssocID="{F2910602-6324-4B7F-AD3F-EB9E3D6BA79D}" presName="vert0" presStyleCnt="0">
        <dgm:presLayoutVars>
          <dgm:dir/>
          <dgm:animOne val="branch"/>
          <dgm:animLvl val="lvl"/>
        </dgm:presLayoutVars>
      </dgm:prSet>
      <dgm:spPr/>
    </dgm:pt>
    <dgm:pt modelId="{09B9E47E-6FFB-094D-B823-774D05A8D24E}" type="pres">
      <dgm:prSet presAssocID="{39EDD685-6A19-459F-B6F7-F59413DF89B5}" presName="thickLine" presStyleLbl="alignNode1" presStyleIdx="0" presStyleCnt="2"/>
      <dgm:spPr/>
    </dgm:pt>
    <dgm:pt modelId="{56BE29BB-7254-694D-87D9-31C4E2F2828F}" type="pres">
      <dgm:prSet presAssocID="{39EDD685-6A19-459F-B6F7-F59413DF89B5}" presName="horz1" presStyleCnt="0"/>
      <dgm:spPr/>
    </dgm:pt>
    <dgm:pt modelId="{F50BA1C6-C0C1-5E46-B1C1-A5A1E095A3A1}" type="pres">
      <dgm:prSet presAssocID="{39EDD685-6A19-459F-B6F7-F59413DF89B5}" presName="tx1" presStyleLbl="revTx" presStyleIdx="0" presStyleCnt="2"/>
      <dgm:spPr/>
    </dgm:pt>
    <dgm:pt modelId="{75D5EBB6-C6BA-8B42-82C0-6D1517DEDBEE}" type="pres">
      <dgm:prSet presAssocID="{39EDD685-6A19-459F-B6F7-F59413DF89B5}" presName="vert1" presStyleCnt="0"/>
      <dgm:spPr/>
    </dgm:pt>
    <dgm:pt modelId="{EA970D24-39E8-DE4F-9CA5-C8329A115598}" type="pres">
      <dgm:prSet presAssocID="{463247EB-0743-4FCA-B346-5BFDC92DB3C0}" presName="thickLine" presStyleLbl="alignNode1" presStyleIdx="1" presStyleCnt="2"/>
      <dgm:spPr/>
    </dgm:pt>
    <dgm:pt modelId="{215A3349-7BE7-FC4C-97A3-D4B43F38DE0A}" type="pres">
      <dgm:prSet presAssocID="{463247EB-0743-4FCA-B346-5BFDC92DB3C0}" presName="horz1" presStyleCnt="0"/>
      <dgm:spPr/>
    </dgm:pt>
    <dgm:pt modelId="{93782250-9501-3643-8CE0-340AF787946A}" type="pres">
      <dgm:prSet presAssocID="{463247EB-0743-4FCA-B346-5BFDC92DB3C0}" presName="tx1" presStyleLbl="revTx" presStyleIdx="1" presStyleCnt="2"/>
      <dgm:spPr/>
    </dgm:pt>
    <dgm:pt modelId="{3818A071-2095-9B44-AC24-1E46D901497E}" type="pres">
      <dgm:prSet presAssocID="{463247EB-0743-4FCA-B346-5BFDC92DB3C0}" presName="vert1" presStyleCnt="0"/>
      <dgm:spPr/>
    </dgm:pt>
  </dgm:ptLst>
  <dgm:cxnLst>
    <dgm:cxn modelId="{15FD275B-7557-414D-B252-03F917E706B4}" type="presOf" srcId="{39EDD685-6A19-459F-B6F7-F59413DF89B5}" destId="{F50BA1C6-C0C1-5E46-B1C1-A5A1E095A3A1}" srcOrd="0" destOrd="0" presId="urn:microsoft.com/office/officeart/2008/layout/LinedList"/>
    <dgm:cxn modelId="{0932B1AC-CF25-7B4B-8079-74EDB2EBB6DF}" type="presOf" srcId="{F2910602-6324-4B7F-AD3F-EB9E3D6BA79D}" destId="{019A8F5E-8F7C-9B4A-8B3A-65F48F12AC9D}" srcOrd="0" destOrd="0" presId="urn:microsoft.com/office/officeart/2008/layout/LinedList"/>
    <dgm:cxn modelId="{CA06D7B7-A618-D94C-AC65-0D8F0BA3C53D}" type="presOf" srcId="{463247EB-0743-4FCA-B346-5BFDC92DB3C0}" destId="{93782250-9501-3643-8CE0-340AF787946A}" srcOrd="0" destOrd="0" presId="urn:microsoft.com/office/officeart/2008/layout/LinedList"/>
    <dgm:cxn modelId="{B799DFCD-009A-4636-B787-0199A43BCA74}" srcId="{F2910602-6324-4B7F-AD3F-EB9E3D6BA79D}" destId="{463247EB-0743-4FCA-B346-5BFDC92DB3C0}" srcOrd="1" destOrd="0" parTransId="{2663B36F-888D-4FEC-A7BB-A3EFEE5E33EC}" sibTransId="{71DDA88A-E259-4A91-BB5B-25DA7C64F992}"/>
    <dgm:cxn modelId="{C1C4FAF2-6E2E-4F33-A1D2-FE82671EED7E}" srcId="{F2910602-6324-4B7F-AD3F-EB9E3D6BA79D}" destId="{39EDD685-6A19-459F-B6F7-F59413DF89B5}" srcOrd="0" destOrd="0" parTransId="{23E25324-A477-4A3A-9757-2C491C84B458}" sibTransId="{51A5196A-1C01-4BD9-9FB0-5DE2CF28BD2C}"/>
    <dgm:cxn modelId="{1A3F0C3B-9CF3-7241-B3A1-8134833C5583}" type="presParOf" srcId="{019A8F5E-8F7C-9B4A-8B3A-65F48F12AC9D}" destId="{09B9E47E-6FFB-094D-B823-774D05A8D24E}" srcOrd="0" destOrd="0" presId="urn:microsoft.com/office/officeart/2008/layout/LinedList"/>
    <dgm:cxn modelId="{6576CDAF-4625-8748-BCAF-26AE0F256C62}" type="presParOf" srcId="{019A8F5E-8F7C-9B4A-8B3A-65F48F12AC9D}" destId="{56BE29BB-7254-694D-87D9-31C4E2F2828F}" srcOrd="1" destOrd="0" presId="urn:microsoft.com/office/officeart/2008/layout/LinedList"/>
    <dgm:cxn modelId="{990C0162-7D12-E045-AB55-A73880F9099B}" type="presParOf" srcId="{56BE29BB-7254-694D-87D9-31C4E2F2828F}" destId="{F50BA1C6-C0C1-5E46-B1C1-A5A1E095A3A1}" srcOrd="0" destOrd="0" presId="urn:microsoft.com/office/officeart/2008/layout/LinedList"/>
    <dgm:cxn modelId="{DA9C6F0A-4F96-9D4C-ABCD-28994DF7E0EC}" type="presParOf" srcId="{56BE29BB-7254-694D-87D9-31C4E2F2828F}" destId="{75D5EBB6-C6BA-8B42-82C0-6D1517DEDBEE}" srcOrd="1" destOrd="0" presId="urn:microsoft.com/office/officeart/2008/layout/LinedList"/>
    <dgm:cxn modelId="{AAD8C430-CDFF-484A-8EBE-0324788144F6}" type="presParOf" srcId="{019A8F5E-8F7C-9B4A-8B3A-65F48F12AC9D}" destId="{EA970D24-39E8-DE4F-9CA5-C8329A115598}" srcOrd="2" destOrd="0" presId="urn:microsoft.com/office/officeart/2008/layout/LinedList"/>
    <dgm:cxn modelId="{6E905D3F-07EB-8244-A659-448BF19F140B}" type="presParOf" srcId="{019A8F5E-8F7C-9B4A-8B3A-65F48F12AC9D}" destId="{215A3349-7BE7-FC4C-97A3-D4B43F38DE0A}" srcOrd="3" destOrd="0" presId="urn:microsoft.com/office/officeart/2008/layout/LinedList"/>
    <dgm:cxn modelId="{EA3069C7-E4C2-664E-B9B1-A0F68A79A2D1}" type="presParOf" srcId="{215A3349-7BE7-FC4C-97A3-D4B43F38DE0A}" destId="{93782250-9501-3643-8CE0-340AF787946A}" srcOrd="0" destOrd="0" presId="urn:microsoft.com/office/officeart/2008/layout/LinedList"/>
    <dgm:cxn modelId="{479FF127-923E-2446-A4D3-B4E392969812}" type="presParOf" srcId="{215A3349-7BE7-FC4C-97A3-D4B43F38DE0A}" destId="{3818A071-2095-9B44-AC24-1E46D90149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863B8F5-1FA9-D74D-A05C-2DCD41B1FD0C}" type="doc">
      <dgm:prSet loTypeId="urn:microsoft.com/office/officeart/2005/8/layout/list1#6" loCatId="" qsTypeId="urn:microsoft.com/office/officeart/2005/8/quickstyle/simple1#13" qsCatId="simple" csTypeId="urn:microsoft.com/office/officeart/2005/8/colors/accent1_2#13" csCatId="accent1" phldr="1"/>
      <dgm:spPr/>
      <dgm:t>
        <a:bodyPr/>
        <a:lstStyle/>
        <a:p>
          <a:endParaRPr lang="zh-CN" altLang="en-US"/>
        </a:p>
      </dgm:t>
    </dgm:pt>
    <dgm:pt modelId="{1B8F5D2A-C98F-DA4D-BCAD-07914239A076}">
      <dgm:prSet phldrT="[文本]"/>
      <dgm:spPr/>
      <dgm:t>
        <a:bodyPr/>
        <a:lstStyle/>
        <a:p>
          <a:r>
            <a:rPr lang="zh-CN" altLang="en-US" dirty="0"/>
            <a:t>第一节 构造作用</a:t>
          </a:r>
        </a:p>
      </dgm:t>
    </dgm:pt>
    <dgm:pt modelId="{AB379D62-5D42-6D45-B6B7-8E52558B84D7}" type="parTrans" cxnId="{E43D4E61-BF39-6649-A8CE-8535B96C6339}">
      <dgm:prSet/>
      <dgm:spPr/>
      <dgm:t>
        <a:bodyPr/>
        <a:lstStyle/>
        <a:p>
          <a:endParaRPr lang="zh-CN" altLang="en-US"/>
        </a:p>
      </dgm:t>
    </dgm:pt>
    <dgm:pt modelId="{6AC61441-808C-E74A-9E5B-AE71E504D1C9}" type="sibTrans" cxnId="{E43D4E61-BF39-6649-A8CE-8535B96C6339}">
      <dgm:prSet/>
      <dgm:spPr/>
      <dgm:t>
        <a:bodyPr/>
        <a:lstStyle/>
        <a:p>
          <a:endParaRPr lang="zh-CN" altLang="en-US"/>
        </a:p>
      </dgm:t>
    </dgm:pt>
    <dgm:pt modelId="{51BFFD45-9813-4640-AA62-DD618FFBABDE}">
      <dgm:prSet phldrT="[文本]"/>
      <dgm:spPr/>
      <dgm:t>
        <a:bodyPr/>
        <a:lstStyle/>
        <a:p>
          <a:r>
            <a:rPr lang="zh-CN" altLang="en-US" dirty="0"/>
            <a:t>第二节 接触关系</a:t>
          </a:r>
        </a:p>
      </dgm:t>
    </dgm:pt>
    <dgm:pt modelId="{C94A5770-9996-224B-AD83-5F5FFCA354B0}" type="parTrans" cxnId="{55AC9645-20FD-3944-9AE4-5C679EDC11C0}">
      <dgm:prSet/>
      <dgm:spPr/>
      <dgm:t>
        <a:bodyPr/>
        <a:lstStyle/>
        <a:p>
          <a:endParaRPr lang="zh-CN" altLang="en-US"/>
        </a:p>
      </dgm:t>
    </dgm:pt>
    <dgm:pt modelId="{F1F8216C-D8C0-8A4C-9668-63E7B40E3E91}" type="sibTrans" cxnId="{55AC9645-20FD-3944-9AE4-5C679EDC11C0}">
      <dgm:prSet/>
      <dgm:spPr/>
      <dgm:t>
        <a:bodyPr/>
        <a:lstStyle/>
        <a:p>
          <a:endParaRPr lang="zh-CN" altLang="en-US"/>
        </a:p>
      </dgm:t>
    </dgm:pt>
    <dgm:pt modelId="{CC1A6E08-53A9-D347-82BB-1A961A4B45D9}">
      <dgm:prSet phldrT="[文本]"/>
      <dgm:spPr/>
      <dgm:t>
        <a:bodyPr/>
        <a:lstStyle/>
        <a:p>
          <a:r>
            <a:rPr lang="zh-CN" altLang="en-US" dirty="0"/>
            <a:t>第三节 岩层产状</a:t>
          </a:r>
        </a:p>
      </dgm:t>
    </dgm:pt>
    <dgm:pt modelId="{45B27D7A-E43C-3246-80C6-3D6613978A4A}" type="parTrans" cxnId="{C1727A47-0753-B844-AD1F-24F8DB193E72}">
      <dgm:prSet/>
      <dgm:spPr/>
      <dgm:t>
        <a:bodyPr/>
        <a:lstStyle/>
        <a:p>
          <a:endParaRPr lang="zh-CN" altLang="en-US"/>
        </a:p>
      </dgm:t>
    </dgm:pt>
    <dgm:pt modelId="{0AD7984C-A671-784D-A6CF-829CBA892B5D}" type="sibTrans" cxnId="{C1727A47-0753-B844-AD1F-24F8DB193E72}">
      <dgm:prSet/>
      <dgm:spPr/>
      <dgm:t>
        <a:bodyPr/>
        <a:lstStyle/>
        <a:p>
          <a:endParaRPr lang="zh-CN" altLang="en-US"/>
        </a:p>
      </dgm:t>
    </dgm:pt>
    <dgm:pt modelId="{A22E583B-D6C8-974C-A824-19375AC8C40B}">
      <dgm:prSet phldrT="[文本]"/>
      <dgm:spPr/>
      <dgm:t>
        <a:bodyPr/>
        <a:lstStyle/>
        <a:p>
          <a:r>
            <a:rPr lang="zh-CN" altLang="en-US" dirty="0"/>
            <a:t>第四节 地质构造</a:t>
          </a:r>
        </a:p>
      </dgm:t>
    </dgm:pt>
    <dgm:pt modelId="{010E7497-C917-6848-A81F-398641EDA33E}" type="parTrans" cxnId="{600BFA1D-90E3-B944-824B-F79BC00E16EC}">
      <dgm:prSet/>
      <dgm:spPr/>
    </dgm:pt>
    <dgm:pt modelId="{78B45248-C0FD-1440-AC4C-FC4F2CBBD164}" type="sibTrans" cxnId="{600BFA1D-90E3-B944-824B-F79BC00E16EC}">
      <dgm:prSet/>
      <dgm:spPr/>
    </dgm:pt>
    <dgm:pt modelId="{6F4302E2-6F04-BC4A-9808-E16A6BDE5679}">
      <dgm:prSet phldrT="[文本]"/>
      <dgm:spPr/>
      <dgm:t>
        <a:bodyPr/>
        <a:lstStyle/>
        <a:p>
          <a:r>
            <a:rPr lang="zh-CN" altLang="en-US" dirty="0"/>
            <a:t>第五节 构造期与构造事件</a:t>
          </a:r>
        </a:p>
      </dgm:t>
    </dgm:pt>
    <dgm:pt modelId="{2BFABE06-7DC1-0749-BC63-58C0C538EF13}" type="parTrans" cxnId="{94114E14-77E0-E944-A5B5-FC74DF9D3E98}">
      <dgm:prSet/>
      <dgm:spPr/>
    </dgm:pt>
    <dgm:pt modelId="{DE299CD2-2C01-1848-8746-10DD889DCBA5}" type="sibTrans" cxnId="{94114E14-77E0-E944-A5B5-FC74DF9D3E98}">
      <dgm:prSet/>
      <dgm:spPr/>
    </dgm:pt>
    <dgm:pt modelId="{EAB1E06C-59D9-2B44-A294-AB9528567CC0}" type="pres">
      <dgm:prSet presAssocID="{F863B8F5-1FA9-D74D-A05C-2DCD41B1FD0C}" presName="linear" presStyleCnt="0">
        <dgm:presLayoutVars>
          <dgm:dir/>
          <dgm:animLvl val="lvl"/>
          <dgm:resizeHandles val="exact"/>
        </dgm:presLayoutVars>
      </dgm:prSet>
      <dgm:spPr/>
    </dgm:pt>
    <dgm:pt modelId="{0966A5B1-C0CC-7544-9514-4245D079E851}" type="pres">
      <dgm:prSet presAssocID="{1B8F5D2A-C98F-DA4D-BCAD-07914239A076}" presName="parentLin" presStyleCnt="0"/>
      <dgm:spPr/>
    </dgm:pt>
    <dgm:pt modelId="{6B89DA6B-CE86-A941-8137-5B90C0916B50}" type="pres">
      <dgm:prSet presAssocID="{1B8F5D2A-C98F-DA4D-BCAD-07914239A076}" presName="parentLeftMargin" presStyleLbl="node1" presStyleIdx="0" presStyleCnt="5"/>
      <dgm:spPr/>
    </dgm:pt>
    <dgm:pt modelId="{6C4A8C16-45BE-CF40-9648-0E88297764B1}" type="pres">
      <dgm:prSet presAssocID="{1B8F5D2A-C98F-DA4D-BCAD-07914239A076}" presName="parentText" presStyleLbl="node1" presStyleIdx="0" presStyleCnt="5">
        <dgm:presLayoutVars>
          <dgm:chMax val="0"/>
          <dgm:bulletEnabled val="1"/>
        </dgm:presLayoutVars>
      </dgm:prSet>
      <dgm:spPr/>
    </dgm:pt>
    <dgm:pt modelId="{423D4D40-C252-394E-8EDF-3A6A8C7BCE94}" type="pres">
      <dgm:prSet presAssocID="{1B8F5D2A-C98F-DA4D-BCAD-07914239A076}" presName="negativeSpace" presStyleCnt="0"/>
      <dgm:spPr/>
    </dgm:pt>
    <dgm:pt modelId="{8220AB38-8663-C248-B224-8A7E5E2E4216}" type="pres">
      <dgm:prSet presAssocID="{1B8F5D2A-C98F-DA4D-BCAD-07914239A076}" presName="childText" presStyleLbl="conFgAcc1" presStyleIdx="0" presStyleCnt="5">
        <dgm:presLayoutVars>
          <dgm:bulletEnabled val="1"/>
        </dgm:presLayoutVars>
      </dgm:prSet>
      <dgm:spPr/>
    </dgm:pt>
    <dgm:pt modelId="{DEC7EB47-051B-A24E-982F-19B84FB16C47}" type="pres">
      <dgm:prSet presAssocID="{6AC61441-808C-E74A-9E5B-AE71E504D1C9}" presName="spaceBetweenRectangles" presStyleCnt="0"/>
      <dgm:spPr/>
    </dgm:pt>
    <dgm:pt modelId="{C8CCB649-15BA-174F-A69E-006EF7D8D6DE}" type="pres">
      <dgm:prSet presAssocID="{51BFFD45-9813-4640-AA62-DD618FFBABDE}" presName="parentLin" presStyleCnt="0"/>
      <dgm:spPr/>
    </dgm:pt>
    <dgm:pt modelId="{99E589C1-8833-7845-86CC-4B8ABF3AB788}" type="pres">
      <dgm:prSet presAssocID="{51BFFD45-9813-4640-AA62-DD618FFBABDE}" presName="parentLeftMargin" presStyleLbl="node1" presStyleIdx="0" presStyleCnt="5"/>
      <dgm:spPr/>
    </dgm:pt>
    <dgm:pt modelId="{9E669C3A-B5E6-8C46-A10D-0414CC3C8F11}" type="pres">
      <dgm:prSet presAssocID="{51BFFD45-9813-4640-AA62-DD618FFBABDE}" presName="parentText" presStyleLbl="node1" presStyleIdx="1" presStyleCnt="5">
        <dgm:presLayoutVars>
          <dgm:chMax val="0"/>
          <dgm:bulletEnabled val="1"/>
        </dgm:presLayoutVars>
      </dgm:prSet>
      <dgm:spPr/>
    </dgm:pt>
    <dgm:pt modelId="{74475693-4046-8644-B278-B5502E628DDF}" type="pres">
      <dgm:prSet presAssocID="{51BFFD45-9813-4640-AA62-DD618FFBABDE}" presName="negativeSpace" presStyleCnt="0"/>
      <dgm:spPr/>
    </dgm:pt>
    <dgm:pt modelId="{17771460-0B32-E24C-94EC-A091A97675DA}" type="pres">
      <dgm:prSet presAssocID="{51BFFD45-9813-4640-AA62-DD618FFBABDE}" presName="childText" presStyleLbl="conFgAcc1" presStyleIdx="1" presStyleCnt="5">
        <dgm:presLayoutVars>
          <dgm:bulletEnabled val="1"/>
        </dgm:presLayoutVars>
      </dgm:prSet>
      <dgm:spPr/>
    </dgm:pt>
    <dgm:pt modelId="{98EB7F2C-AFDA-B344-B36A-D76C0806124B}" type="pres">
      <dgm:prSet presAssocID="{F1F8216C-D8C0-8A4C-9668-63E7B40E3E91}" presName="spaceBetweenRectangles" presStyleCnt="0"/>
      <dgm:spPr/>
    </dgm:pt>
    <dgm:pt modelId="{CE0764C7-7736-1644-817F-5195D5C3686B}" type="pres">
      <dgm:prSet presAssocID="{CC1A6E08-53A9-D347-82BB-1A961A4B45D9}" presName="parentLin" presStyleCnt="0"/>
      <dgm:spPr/>
    </dgm:pt>
    <dgm:pt modelId="{8534C163-61A5-8042-BC9A-15235AACCBAB}" type="pres">
      <dgm:prSet presAssocID="{CC1A6E08-53A9-D347-82BB-1A961A4B45D9}" presName="parentLeftMargin" presStyleLbl="node1" presStyleIdx="1" presStyleCnt="5"/>
      <dgm:spPr/>
    </dgm:pt>
    <dgm:pt modelId="{F5DA6E88-7587-7044-9DA9-DCA5DC4D8453}" type="pres">
      <dgm:prSet presAssocID="{CC1A6E08-53A9-D347-82BB-1A961A4B45D9}" presName="parentText" presStyleLbl="node1" presStyleIdx="2" presStyleCnt="5">
        <dgm:presLayoutVars>
          <dgm:chMax val="0"/>
          <dgm:bulletEnabled val="1"/>
        </dgm:presLayoutVars>
      </dgm:prSet>
      <dgm:spPr/>
    </dgm:pt>
    <dgm:pt modelId="{40B2227F-A84E-7840-94A5-DB1EA0A18BD8}" type="pres">
      <dgm:prSet presAssocID="{CC1A6E08-53A9-D347-82BB-1A961A4B45D9}" presName="negativeSpace" presStyleCnt="0"/>
      <dgm:spPr/>
    </dgm:pt>
    <dgm:pt modelId="{4AAF8D6A-E9E6-7247-A5FA-86799A6720F9}" type="pres">
      <dgm:prSet presAssocID="{CC1A6E08-53A9-D347-82BB-1A961A4B45D9}" presName="childText" presStyleLbl="conFgAcc1" presStyleIdx="2" presStyleCnt="5">
        <dgm:presLayoutVars>
          <dgm:bulletEnabled val="1"/>
        </dgm:presLayoutVars>
      </dgm:prSet>
      <dgm:spPr/>
    </dgm:pt>
    <dgm:pt modelId="{3AC64C29-307C-AF46-9B8A-905488DB84E4}" type="pres">
      <dgm:prSet presAssocID="{0AD7984C-A671-784D-A6CF-829CBA892B5D}" presName="spaceBetweenRectangles" presStyleCnt="0"/>
      <dgm:spPr/>
    </dgm:pt>
    <dgm:pt modelId="{6D5DAB49-D732-9B48-818A-CB9E6A0DA26B}" type="pres">
      <dgm:prSet presAssocID="{A22E583B-D6C8-974C-A824-19375AC8C40B}" presName="parentLin" presStyleCnt="0"/>
      <dgm:spPr/>
    </dgm:pt>
    <dgm:pt modelId="{2D6771AC-D13E-CE41-ADFC-48FB425C9DD8}" type="pres">
      <dgm:prSet presAssocID="{A22E583B-D6C8-974C-A824-19375AC8C40B}" presName="parentLeftMargin" presStyleLbl="node1" presStyleIdx="2" presStyleCnt="5"/>
      <dgm:spPr/>
    </dgm:pt>
    <dgm:pt modelId="{6EFDA95C-C1B2-D347-AD62-B285DB58C53B}" type="pres">
      <dgm:prSet presAssocID="{A22E583B-D6C8-974C-A824-19375AC8C40B}" presName="parentText" presStyleLbl="node1" presStyleIdx="3" presStyleCnt="5">
        <dgm:presLayoutVars>
          <dgm:chMax val="0"/>
          <dgm:bulletEnabled val="1"/>
        </dgm:presLayoutVars>
      </dgm:prSet>
      <dgm:spPr/>
    </dgm:pt>
    <dgm:pt modelId="{0ED4900B-5358-6342-BADE-C53229D4AB4A}" type="pres">
      <dgm:prSet presAssocID="{A22E583B-D6C8-974C-A824-19375AC8C40B}" presName="negativeSpace" presStyleCnt="0"/>
      <dgm:spPr/>
    </dgm:pt>
    <dgm:pt modelId="{2B3427D0-FD1C-E544-B3A4-E397780CD237}" type="pres">
      <dgm:prSet presAssocID="{A22E583B-D6C8-974C-A824-19375AC8C40B}" presName="childText" presStyleLbl="conFgAcc1" presStyleIdx="3" presStyleCnt="5">
        <dgm:presLayoutVars>
          <dgm:bulletEnabled val="1"/>
        </dgm:presLayoutVars>
      </dgm:prSet>
      <dgm:spPr/>
    </dgm:pt>
    <dgm:pt modelId="{AE3A5507-0E39-E54C-946E-B63BD0BDCF37}" type="pres">
      <dgm:prSet presAssocID="{78B45248-C0FD-1440-AC4C-FC4F2CBBD164}" presName="spaceBetweenRectangles" presStyleCnt="0"/>
      <dgm:spPr/>
    </dgm:pt>
    <dgm:pt modelId="{1B59CAAE-EE91-6440-8E77-E85ACC2002E7}" type="pres">
      <dgm:prSet presAssocID="{6F4302E2-6F04-BC4A-9808-E16A6BDE5679}" presName="parentLin" presStyleCnt="0"/>
      <dgm:spPr/>
    </dgm:pt>
    <dgm:pt modelId="{8874B9E6-2227-9845-AFAC-F5F0F18DDBC2}" type="pres">
      <dgm:prSet presAssocID="{6F4302E2-6F04-BC4A-9808-E16A6BDE5679}" presName="parentLeftMargin" presStyleLbl="node1" presStyleIdx="3" presStyleCnt="5"/>
      <dgm:spPr/>
    </dgm:pt>
    <dgm:pt modelId="{D0547EBE-C443-3048-AAC3-02C9D5B34010}" type="pres">
      <dgm:prSet presAssocID="{6F4302E2-6F04-BC4A-9808-E16A6BDE5679}" presName="parentText" presStyleLbl="node1" presStyleIdx="4" presStyleCnt="5">
        <dgm:presLayoutVars>
          <dgm:chMax val="0"/>
          <dgm:bulletEnabled val="1"/>
        </dgm:presLayoutVars>
      </dgm:prSet>
      <dgm:spPr/>
    </dgm:pt>
    <dgm:pt modelId="{2611C336-327E-5546-BA42-2A8520D3DA04}" type="pres">
      <dgm:prSet presAssocID="{6F4302E2-6F04-BC4A-9808-E16A6BDE5679}" presName="negativeSpace" presStyleCnt="0"/>
      <dgm:spPr/>
    </dgm:pt>
    <dgm:pt modelId="{B9A861ED-032A-894A-AC82-C42E1E49E099}" type="pres">
      <dgm:prSet presAssocID="{6F4302E2-6F04-BC4A-9808-E16A6BDE5679}" presName="childText" presStyleLbl="conFgAcc1" presStyleIdx="4" presStyleCnt="5">
        <dgm:presLayoutVars>
          <dgm:bulletEnabled val="1"/>
        </dgm:presLayoutVars>
      </dgm:prSet>
      <dgm:spPr/>
    </dgm:pt>
  </dgm:ptLst>
  <dgm:cxnLst>
    <dgm:cxn modelId="{94114E14-77E0-E944-A5B5-FC74DF9D3E98}" srcId="{F863B8F5-1FA9-D74D-A05C-2DCD41B1FD0C}" destId="{6F4302E2-6F04-BC4A-9808-E16A6BDE5679}" srcOrd="4" destOrd="0" parTransId="{2BFABE06-7DC1-0749-BC63-58C0C538EF13}" sibTransId="{DE299CD2-2C01-1848-8746-10DD889DCBA5}"/>
    <dgm:cxn modelId="{600BFA1D-90E3-B944-824B-F79BC00E16EC}" srcId="{F863B8F5-1FA9-D74D-A05C-2DCD41B1FD0C}" destId="{A22E583B-D6C8-974C-A824-19375AC8C40B}" srcOrd="3" destOrd="0" parTransId="{010E7497-C917-6848-A81F-398641EDA33E}" sibTransId="{78B45248-C0FD-1440-AC4C-FC4F2CBBD164}"/>
    <dgm:cxn modelId="{55AC9645-20FD-3944-9AE4-5C679EDC11C0}" srcId="{F863B8F5-1FA9-D74D-A05C-2DCD41B1FD0C}" destId="{51BFFD45-9813-4640-AA62-DD618FFBABDE}" srcOrd="1" destOrd="0" parTransId="{C94A5770-9996-224B-AD83-5F5FFCA354B0}" sibTransId="{F1F8216C-D8C0-8A4C-9668-63E7B40E3E91}"/>
    <dgm:cxn modelId="{C1727A47-0753-B844-AD1F-24F8DB193E72}" srcId="{F863B8F5-1FA9-D74D-A05C-2DCD41B1FD0C}" destId="{CC1A6E08-53A9-D347-82BB-1A961A4B45D9}" srcOrd="2" destOrd="0" parTransId="{45B27D7A-E43C-3246-80C6-3D6613978A4A}" sibTransId="{0AD7984C-A671-784D-A6CF-829CBA892B5D}"/>
    <dgm:cxn modelId="{2E65554D-56D3-1945-A22C-3035D517FF15}" type="presOf" srcId="{A22E583B-D6C8-974C-A824-19375AC8C40B}" destId="{6EFDA95C-C1B2-D347-AD62-B285DB58C53B}" srcOrd="1" destOrd="0" presId="urn:microsoft.com/office/officeart/2005/8/layout/list1#6"/>
    <dgm:cxn modelId="{0D1BA555-DDB0-FB49-BD73-8E444620ADB1}" type="presOf" srcId="{1B8F5D2A-C98F-DA4D-BCAD-07914239A076}" destId="{6B89DA6B-CE86-A941-8137-5B90C0916B50}" srcOrd="0" destOrd="0" presId="urn:microsoft.com/office/officeart/2005/8/layout/list1#6"/>
    <dgm:cxn modelId="{82FCF055-41E1-814E-8205-6354932B7A3B}" type="presOf" srcId="{A22E583B-D6C8-974C-A824-19375AC8C40B}" destId="{2D6771AC-D13E-CE41-ADFC-48FB425C9DD8}" srcOrd="0" destOrd="0" presId="urn:microsoft.com/office/officeart/2005/8/layout/list1#6"/>
    <dgm:cxn modelId="{3B94DC5F-4C03-0B44-8BC2-77F6895517A4}" type="presOf" srcId="{CC1A6E08-53A9-D347-82BB-1A961A4B45D9}" destId="{8534C163-61A5-8042-BC9A-15235AACCBAB}" srcOrd="0" destOrd="0" presId="urn:microsoft.com/office/officeart/2005/8/layout/list1#6"/>
    <dgm:cxn modelId="{E43D4E61-BF39-6649-A8CE-8535B96C6339}" srcId="{F863B8F5-1FA9-D74D-A05C-2DCD41B1FD0C}" destId="{1B8F5D2A-C98F-DA4D-BCAD-07914239A076}" srcOrd="0" destOrd="0" parTransId="{AB379D62-5D42-6D45-B6B7-8E52558B84D7}" sibTransId="{6AC61441-808C-E74A-9E5B-AE71E504D1C9}"/>
    <dgm:cxn modelId="{B165507D-6BB8-8C4A-9E95-D20E4A72D86A}" type="presOf" srcId="{51BFFD45-9813-4640-AA62-DD618FFBABDE}" destId="{99E589C1-8833-7845-86CC-4B8ABF3AB788}" srcOrd="0" destOrd="0" presId="urn:microsoft.com/office/officeart/2005/8/layout/list1#6"/>
    <dgm:cxn modelId="{31BC407F-329E-E746-BE3E-0821E83C5C91}" type="presOf" srcId="{F863B8F5-1FA9-D74D-A05C-2DCD41B1FD0C}" destId="{EAB1E06C-59D9-2B44-A294-AB9528567CC0}" srcOrd="0" destOrd="0" presId="urn:microsoft.com/office/officeart/2005/8/layout/list1#6"/>
    <dgm:cxn modelId="{3143FF81-DDD9-FF43-9490-85204A6224CF}" type="presOf" srcId="{51BFFD45-9813-4640-AA62-DD618FFBABDE}" destId="{9E669C3A-B5E6-8C46-A10D-0414CC3C8F11}" srcOrd="1" destOrd="0" presId="urn:microsoft.com/office/officeart/2005/8/layout/list1#6"/>
    <dgm:cxn modelId="{5B84C491-B0C0-E144-94DE-C596696AFE62}" type="presOf" srcId="{6F4302E2-6F04-BC4A-9808-E16A6BDE5679}" destId="{D0547EBE-C443-3048-AAC3-02C9D5B34010}" srcOrd="1" destOrd="0" presId="urn:microsoft.com/office/officeart/2005/8/layout/list1#6"/>
    <dgm:cxn modelId="{B311DF95-DB47-0B4A-9B34-118A7A3C297E}" type="presOf" srcId="{CC1A6E08-53A9-D347-82BB-1A961A4B45D9}" destId="{F5DA6E88-7587-7044-9DA9-DCA5DC4D8453}" srcOrd="1" destOrd="0" presId="urn:microsoft.com/office/officeart/2005/8/layout/list1#6"/>
    <dgm:cxn modelId="{920700C2-B21B-F244-BE38-0D367255333F}" type="presOf" srcId="{6F4302E2-6F04-BC4A-9808-E16A6BDE5679}" destId="{8874B9E6-2227-9845-AFAC-F5F0F18DDBC2}" srcOrd="0" destOrd="0" presId="urn:microsoft.com/office/officeart/2005/8/layout/list1#6"/>
    <dgm:cxn modelId="{F023AAFB-0220-684E-9FC1-694839064CDA}" type="presOf" srcId="{1B8F5D2A-C98F-DA4D-BCAD-07914239A076}" destId="{6C4A8C16-45BE-CF40-9648-0E88297764B1}" srcOrd="1" destOrd="0" presId="urn:microsoft.com/office/officeart/2005/8/layout/list1#6"/>
    <dgm:cxn modelId="{6E5D51DD-9293-094B-B1F4-3963D6867FFC}" type="presParOf" srcId="{EAB1E06C-59D9-2B44-A294-AB9528567CC0}" destId="{0966A5B1-C0CC-7544-9514-4245D079E851}" srcOrd="0" destOrd="0" presId="urn:microsoft.com/office/officeart/2005/8/layout/list1#6"/>
    <dgm:cxn modelId="{C608C201-C02D-A74F-8994-4753A8C5F3EB}" type="presParOf" srcId="{0966A5B1-C0CC-7544-9514-4245D079E851}" destId="{6B89DA6B-CE86-A941-8137-5B90C0916B50}" srcOrd="0" destOrd="0" presId="urn:microsoft.com/office/officeart/2005/8/layout/list1#6"/>
    <dgm:cxn modelId="{27BC7EC7-441D-F047-9C3A-E97E78513165}" type="presParOf" srcId="{0966A5B1-C0CC-7544-9514-4245D079E851}" destId="{6C4A8C16-45BE-CF40-9648-0E88297764B1}" srcOrd="1" destOrd="0" presId="urn:microsoft.com/office/officeart/2005/8/layout/list1#6"/>
    <dgm:cxn modelId="{7E806CAC-E2C7-C44A-BC61-EE3DA482708F}" type="presParOf" srcId="{EAB1E06C-59D9-2B44-A294-AB9528567CC0}" destId="{423D4D40-C252-394E-8EDF-3A6A8C7BCE94}" srcOrd="1" destOrd="0" presId="urn:microsoft.com/office/officeart/2005/8/layout/list1#6"/>
    <dgm:cxn modelId="{1B318264-FFBB-8944-BDE8-F1CCB6CF00C7}" type="presParOf" srcId="{EAB1E06C-59D9-2B44-A294-AB9528567CC0}" destId="{8220AB38-8663-C248-B224-8A7E5E2E4216}" srcOrd="2" destOrd="0" presId="urn:microsoft.com/office/officeart/2005/8/layout/list1#6"/>
    <dgm:cxn modelId="{581E986D-5020-974C-832A-94ADEB554D5B}" type="presParOf" srcId="{EAB1E06C-59D9-2B44-A294-AB9528567CC0}" destId="{DEC7EB47-051B-A24E-982F-19B84FB16C47}" srcOrd="3" destOrd="0" presId="urn:microsoft.com/office/officeart/2005/8/layout/list1#6"/>
    <dgm:cxn modelId="{E363E4D2-ECEB-FD48-9586-B6368803BBC9}" type="presParOf" srcId="{EAB1E06C-59D9-2B44-A294-AB9528567CC0}" destId="{C8CCB649-15BA-174F-A69E-006EF7D8D6DE}" srcOrd="4" destOrd="0" presId="urn:microsoft.com/office/officeart/2005/8/layout/list1#6"/>
    <dgm:cxn modelId="{769D0D90-D463-CB43-925D-EE9F7CF8FF0A}" type="presParOf" srcId="{C8CCB649-15BA-174F-A69E-006EF7D8D6DE}" destId="{99E589C1-8833-7845-86CC-4B8ABF3AB788}" srcOrd="0" destOrd="0" presId="urn:microsoft.com/office/officeart/2005/8/layout/list1#6"/>
    <dgm:cxn modelId="{0CDD1291-8A9A-7D4C-82CC-9FDD2D72F21F}" type="presParOf" srcId="{C8CCB649-15BA-174F-A69E-006EF7D8D6DE}" destId="{9E669C3A-B5E6-8C46-A10D-0414CC3C8F11}" srcOrd="1" destOrd="0" presId="urn:microsoft.com/office/officeart/2005/8/layout/list1#6"/>
    <dgm:cxn modelId="{65D58FDF-8CDA-D54D-B767-87DED88E5F55}" type="presParOf" srcId="{EAB1E06C-59D9-2B44-A294-AB9528567CC0}" destId="{74475693-4046-8644-B278-B5502E628DDF}" srcOrd="5" destOrd="0" presId="urn:microsoft.com/office/officeart/2005/8/layout/list1#6"/>
    <dgm:cxn modelId="{AE7F3B50-3779-EF4D-ABDD-BEBB33499FF4}" type="presParOf" srcId="{EAB1E06C-59D9-2B44-A294-AB9528567CC0}" destId="{17771460-0B32-E24C-94EC-A091A97675DA}" srcOrd="6" destOrd="0" presId="urn:microsoft.com/office/officeart/2005/8/layout/list1#6"/>
    <dgm:cxn modelId="{519C1655-8DB8-7140-9CC3-FB84DB2DA7C1}" type="presParOf" srcId="{EAB1E06C-59D9-2B44-A294-AB9528567CC0}" destId="{98EB7F2C-AFDA-B344-B36A-D76C0806124B}" srcOrd="7" destOrd="0" presId="urn:microsoft.com/office/officeart/2005/8/layout/list1#6"/>
    <dgm:cxn modelId="{4BC084AB-F1D3-5A48-8328-957FD805BF9E}" type="presParOf" srcId="{EAB1E06C-59D9-2B44-A294-AB9528567CC0}" destId="{CE0764C7-7736-1644-817F-5195D5C3686B}" srcOrd="8" destOrd="0" presId="urn:microsoft.com/office/officeart/2005/8/layout/list1#6"/>
    <dgm:cxn modelId="{A2D1BA0E-FC2D-2B40-9635-D196A2872A7F}" type="presParOf" srcId="{CE0764C7-7736-1644-817F-5195D5C3686B}" destId="{8534C163-61A5-8042-BC9A-15235AACCBAB}" srcOrd="0" destOrd="0" presId="urn:microsoft.com/office/officeart/2005/8/layout/list1#6"/>
    <dgm:cxn modelId="{341E54FF-EAD1-F542-A755-793409A09CD2}" type="presParOf" srcId="{CE0764C7-7736-1644-817F-5195D5C3686B}" destId="{F5DA6E88-7587-7044-9DA9-DCA5DC4D8453}" srcOrd="1" destOrd="0" presId="urn:microsoft.com/office/officeart/2005/8/layout/list1#6"/>
    <dgm:cxn modelId="{4D170988-FB86-504E-984A-735C8CA3F947}" type="presParOf" srcId="{EAB1E06C-59D9-2B44-A294-AB9528567CC0}" destId="{40B2227F-A84E-7840-94A5-DB1EA0A18BD8}" srcOrd="9" destOrd="0" presId="urn:microsoft.com/office/officeart/2005/8/layout/list1#6"/>
    <dgm:cxn modelId="{0815AE2D-C6EF-2844-9DAF-7519B25D6A56}" type="presParOf" srcId="{EAB1E06C-59D9-2B44-A294-AB9528567CC0}" destId="{4AAF8D6A-E9E6-7247-A5FA-86799A6720F9}" srcOrd="10" destOrd="0" presId="urn:microsoft.com/office/officeart/2005/8/layout/list1#6"/>
    <dgm:cxn modelId="{E747615C-A071-B945-AE1F-8FA77EC257AB}" type="presParOf" srcId="{EAB1E06C-59D9-2B44-A294-AB9528567CC0}" destId="{3AC64C29-307C-AF46-9B8A-905488DB84E4}" srcOrd="11" destOrd="0" presId="urn:microsoft.com/office/officeart/2005/8/layout/list1#6"/>
    <dgm:cxn modelId="{10BC7320-30D3-8448-9907-F2FDCF030340}" type="presParOf" srcId="{EAB1E06C-59D9-2B44-A294-AB9528567CC0}" destId="{6D5DAB49-D732-9B48-818A-CB9E6A0DA26B}" srcOrd="12" destOrd="0" presId="urn:microsoft.com/office/officeart/2005/8/layout/list1#6"/>
    <dgm:cxn modelId="{0ACA5416-D59A-F546-ABD8-DB86FC25A894}" type="presParOf" srcId="{6D5DAB49-D732-9B48-818A-CB9E6A0DA26B}" destId="{2D6771AC-D13E-CE41-ADFC-48FB425C9DD8}" srcOrd="0" destOrd="0" presId="urn:microsoft.com/office/officeart/2005/8/layout/list1#6"/>
    <dgm:cxn modelId="{95FFC9C1-BD06-E24B-B42F-054D154BC125}" type="presParOf" srcId="{6D5DAB49-D732-9B48-818A-CB9E6A0DA26B}" destId="{6EFDA95C-C1B2-D347-AD62-B285DB58C53B}" srcOrd="1" destOrd="0" presId="urn:microsoft.com/office/officeart/2005/8/layout/list1#6"/>
    <dgm:cxn modelId="{8B7FD6A2-209B-064E-B7B7-72A3DF249CC0}" type="presParOf" srcId="{EAB1E06C-59D9-2B44-A294-AB9528567CC0}" destId="{0ED4900B-5358-6342-BADE-C53229D4AB4A}" srcOrd="13" destOrd="0" presId="urn:microsoft.com/office/officeart/2005/8/layout/list1#6"/>
    <dgm:cxn modelId="{5A7C5413-F4E9-924C-94F0-5A372690A3F0}" type="presParOf" srcId="{EAB1E06C-59D9-2B44-A294-AB9528567CC0}" destId="{2B3427D0-FD1C-E544-B3A4-E397780CD237}" srcOrd="14" destOrd="0" presId="urn:microsoft.com/office/officeart/2005/8/layout/list1#6"/>
    <dgm:cxn modelId="{1EC6CED3-A81F-A940-9757-79E356161E37}" type="presParOf" srcId="{EAB1E06C-59D9-2B44-A294-AB9528567CC0}" destId="{AE3A5507-0E39-E54C-946E-B63BD0BDCF37}" srcOrd="15" destOrd="0" presId="urn:microsoft.com/office/officeart/2005/8/layout/list1#6"/>
    <dgm:cxn modelId="{2020A0C7-CFC6-DE42-8DB7-5E7B4DDDB280}" type="presParOf" srcId="{EAB1E06C-59D9-2B44-A294-AB9528567CC0}" destId="{1B59CAAE-EE91-6440-8E77-E85ACC2002E7}" srcOrd="16" destOrd="0" presId="urn:microsoft.com/office/officeart/2005/8/layout/list1#6"/>
    <dgm:cxn modelId="{26FE90EC-1BB5-9B4A-86BC-BD4E7C56BBC9}" type="presParOf" srcId="{1B59CAAE-EE91-6440-8E77-E85ACC2002E7}" destId="{8874B9E6-2227-9845-AFAC-F5F0F18DDBC2}" srcOrd="0" destOrd="0" presId="urn:microsoft.com/office/officeart/2005/8/layout/list1#6"/>
    <dgm:cxn modelId="{80CC31E6-BE58-CF42-8B8B-8E6E80062C06}" type="presParOf" srcId="{1B59CAAE-EE91-6440-8E77-E85ACC2002E7}" destId="{D0547EBE-C443-3048-AAC3-02C9D5B34010}" srcOrd="1" destOrd="0" presId="urn:microsoft.com/office/officeart/2005/8/layout/list1#6"/>
    <dgm:cxn modelId="{216D7193-E90B-5A44-B6B2-66BDF3659029}" type="presParOf" srcId="{EAB1E06C-59D9-2B44-A294-AB9528567CC0}" destId="{2611C336-327E-5546-BA42-2A8520D3DA04}" srcOrd="17" destOrd="0" presId="urn:microsoft.com/office/officeart/2005/8/layout/list1#6"/>
    <dgm:cxn modelId="{1787871A-AF63-084D-9617-A4395E07DF65}" type="presParOf" srcId="{EAB1E06C-59D9-2B44-A294-AB9528567CC0}" destId="{B9A861ED-032A-894A-AC82-C42E1E49E099}" srcOrd="18" destOrd="0" presId="urn:microsoft.com/office/officeart/2005/8/layout/list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5F16FFD-405C-EB4F-8117-13CCD6C703A3}" type="doc">
      <dgm:prSet loTypeId="urn:microsoft.com/office/officeart/2005/8/layout/vList5" loCatId="" qsTypeId="urn:microsoft.com/office/officeart/2005/8/quickstyle/simple1#147" qsCatId="simple" csTypeId="urn:microsoft.com/office/officeart/2005/8/colors/accent1_2#93" csCatId="accent1" phldr="1"/>
      <dgm:spPr/>
      <dgm:t>
        <a:bodyPr/>
        <a:lstStyle/>
        <a:p>
          <a:endParaRPr lang="zh-CN" altLang="en-US"/>
        </a:p>
      </dgm:t>
    </dgm:pt>
    <dgm:pt modelId="{065FB9FC-3CDD-244F-B7F9-A05EE7D2C0D9}">
      <dgm:prSet phldrT="[文本]"/>
      <dgm:spPr/>
      <dgm:t>
        <a:bodyPr/>
        <a:lstStyle/>
        <a:p>
          <a:r>
            <a:rPr lang="zh-CN" altLang="en-US" dirty="0"/>
            <a:t>水平运动</a:t>
          </a:r>
        </a:p>
      </dgm:t>
    </dgm:pt>
    <dgm:pt modelId="{04385725-FF2A-D94E-980C-D4BBBC104523}" type="parTrans" cxnId="{E639FB4F-5F35-FC4A-9E28-5301E5A9A110}">
      <dgm:prSet/>
      <dgm:spPr/>
      <dgm:t>
        <a:bodyPr/>
        <a:lstStyle/>
        <a:p>
          <a:endParaRPr lang="zh-CN" altLang="en-US"/>
        </a:p>
      </dgm:t>
    </dgm:pt>
    <dgm:pt modelId="{EB8E99DD-6FAD-A041-9D1D-311E6C6F63EC}" type="sibTrans" cxnId="{E639FB4F-5F35-FC4A-9E28-5301E5A9A110}">
      <dgm:prSet/>
      <dgm:spPr/>
      <dgm:t>
        <a:bodyPr/>
        <a:lstStyle/>
        <a:p>
          <a:endParaRPr lang="zh-CN" altLang="en-US"/>
        </a:p>
      </dgm:t>
    </dgm:pt>
    <dgm:pt modelId="{BABFB2FC-84B1-2E42-9229-72D40E450B2A}">
      <dgm:prSet phldrT="[文本]"/>
      <dgm:spPr/>
      <dgm:t>
        <a:bodyPr/>
        <a:lstStyle/>
        <a:p>
          <a:r>
            <a:rPr lang="zh-CN" altLang="en-US" dirty="0"/>
            <a:t>拉伸</a:t>
          </a:r>
        </a:p>
      </dgm:t>
    </dgm:pt>
    <dgm:pt modelId="{46B836DA-2416-6B47-A6A9-822BB5DF0442}" type="parTrans" cxnId="{C6ECD7AC-7A1B-4946-BCEF-911FE170BB51}">
      <dgm:prSet/>
      <dgm:spPr/>
      <dgm:t>
        <a:bodyPr/>
        <a:lstStyle/>
        <a:p>
          <a:endParaRPr lang="zh-CN" altLang="en-US"/>
        </a:p>
      </dgm:t>
    </dgm:pt>
    <dgm:pt modelId="{1E85A182-233B-464E-8733-F812C2177C23}" type="sibTrans" cxnId="{C6ECD7AC-7A1B-4946-BCEF-911FE170BB51}">
      <dgm:prSet/>
      <dgm:spPr/>
      <dgm:t>
        <a:bodyPr/>
        <a:lstStyle/>
        <a:p>
          <a:endParaRPr lang="zh-CN" altLang="en-US"/>
        </a:p>
      </dgm:t>
    </dgm:pt>
    <dgm:pt modelId="{CC39143A-924A-BE42-B00D-196FA11BD4A7}">
      <dgm:prSet phldrT="[文本]"/>
      <dgm:spPr/>
      <dgm:t>
        <a:bodyPr/>
        <a:lstStyle/>
        <a:p>
          <a:r>
            <a:rPr lang="zh-CN" altLang="en-US" dirty="0"/>
            <a:t>挤压</a:t>
          </a:r>
        </a:p>
      </dgm:t>
    </dgm:pt>
    <dgm:pt modelId="{F1C3ABAF-F68D-554D-89BD-593091DF13B0}" type="parTrans" cxnId="{0D1F4684-3524-7648-89A4-AC7D82F2FBB2}">
      <dgm:prSet/>
      <dgm:spPr/>
      <dgm:t>
        <a:bodyPr/>
        <a:lstStyle/>
        <a:p>
          <a:endParaRPr lang="zh-CN" altLang="en-US"/>
        </a:p>
      </dgm:t>
    </dgm:pt>
    <dgm:pt modelId="{6ECE62D5-25C0-054C-BB52-3C5EC07AD915}" type="sibTrans" cxnId="{0D1F4684-3524-7648-89A4-AC7D82F2FBB2}">
      <dgm:prSet/>
      <dgm:spPr/>
      <dgm:t>
        <a:bodyPr/>
        <a:lstStyle/>
        <a:p>
          <a:endParaRPr lang="zh-CN" altLang="en-US"/>
        </a:p>
      </dgm:t>
    </dgm:pt>
    <dgm:pt modelId="{4EDC3D45-A4AE-6E49-B627-6C3C777ACCE3}">
      <dgm:prSet phldrT="[文本]"/>
      <dgm:spPr/>
      <dgm:t>
        <a:bodyPr/>
        <a:lstStyle/>
        <a:p>
          <a:r>
            <a:rPr lang="zh-CN" altLang="en-US" dirty="0"/>
            <a:t>垂直运动</a:t>
          </a:r>
        </a:p>
      </dgm:t>
    </dgm:pt>
    <dgm:pt modelId="{633B589A-6FE2-B04E-BA78-1990228DBD10}" type="parTrans" cxnId="{DD6EED3D-F47F-4949-9AC5-4769DF8F9E24}">
      <dgm:prSet/>
      <dgm:spPr/>
      <dgm:t>
        <a:bodyPr/>
        <a:lstStyle/>
        <a:p>
          <a:endParaRPr lang="zh-CN" altLang="en-US"/>
        </a:p>
      </dgm:t>
    </dgm:pt>
    <dgm:pt modelId="{D766DD5F-2B17-8C40-850C-8DF6BA073ED2}" type="sibTrans" cxnId="{DD6EED3D-F47F-4949-9AC5-4769DF8F9E24}">
      <dgm:prSet/>
      <dgm:spPr/>
      <dgm:t>
        <a:bodyPr/>
        <a:lstStyle/>
        <a:p>
          <a:endParaRPr lang="zh-CN" altLang="en-US"/>
        </a:p>
      </dgm:t>
    </dgm:pt>
    <dgm:pt modelId="{2AAE6B5D-0575-4E42-A646-079FE17ACFFE}">
      <dgm:prSet phldrT="[文本]"/>
      <dgm:spPr/>
      <dgm:t>
        <a:bodyPr/>
        <a:lstStyle/>
        <a:p>
          <a:r>
            <a:rPr lang="zh-CN" altLang="en-US" dirty="0"/>
            <a:t>差异性上升或下降</a:t>
          </a:r>
        </a:p>
      </dgm:t>
    </dgm:pt>
    <dgm:pt modelId="{3CF47464-7467-5845-A8E0-42937EB97A80}" type="parTrans" cxnId="{00D0B2A8-B73A-7D4B-B8A2-2A0548959A27}">
      <dgm:prSet/>
      <dgm:spPr/>
      <dgm:t>
        <a:bodyPr/>
        <a:lstStyle/>
        <a:p>
          <a:endParaRPr lang="zh-CN" altLang="en-US"/>
        </a:p>
      </dgm:t>
    </dgm:pt>
    <dgm:pt modelId="{CF213475-EC57-E241-881C-02F8D3870AB4}" type="sibTrans" cxnId="{00D0B2A8-B73A-7D4B-B8A2-2A0548959A27}">
      <dgm:prSet/>
      <dgm:spPr/>
      <dgm:t>
        <a:bodyPr/>
        <a:lstStyle/>
        <a:p>
          <a:endParaRPr lang="zh-CN" altLang="en-US"/>
        </a:p>
      </dgm:t>
    </dgm:pt>
    <dgm:pt modelId="{DEDEE13A-776F-6945-BA76-1DF1F5E5159E}">
      <dgm:prSet phldrT="[文本]"/>
      <dgm:spPr/>
      <dgm:t>
        <a:bodyPr/>
        <a:lstStyle/>
        <a:p>
          <a:r>
            <a:rPr lang="zh-CN" altLang="en-US" dirty="0"/>
            <a:t>上升</a:t>
          </a:r>
          <a:r>
            <a:rPr lang="en-US" altLang="zh-CN" dirty="0"/>
            <a:t>——</a:t>
          </a:r>
          <a:r>
            <a:rPr lang="zh-CN" altLang="en-US" dirty="0"/>
            <a:t>高地、山岭</a:t>
          </a:r>
        </a:p>
      </dgm:t>
    </dgm:pt>
    <dgm:pt modelId="{1F26314D-5475-9841-AC3A-A767F40538AF}" type="parTrans" cxnId="{E4B0984C-B094-D741-99DC-41C802FED0B7}">
      <dgm:prSet/>
      <dgm:spPr/>
      <dgm:t>
        <a:bodyPr/>
        <a:lstStyle/>
        <a:p>
          <a:endParaRPr lang="zh-CN" altLang="en-US"/>
        </a:p>
      </dgm:t>
    </dgm:pt>
    <dgm:pt modelId="{D0E31D88-E7B1-B643-B008-5C63D3A2DB40}" type="sibTrans" cxnId="{E4B0984C-B094-D741-99DC-41C802FED0B7}">
      <dgm:prSet/>
      <dgm:spPr/>
      <dgm:t>
        <a:bodyPr/>
        <a:lstStyle/>
        <a:p>
          <a:endParaRPr lang="zh-CN" altLang="en-US"/>
        </a:p>
      </dgm:t>
    </dgm:pt>
    <dgm:pt modelId="{223186CD-6BCA-EA49-B02B-5706AB9C3B1E}">
      <dgm:prSet phldrT="[文本]"/>
      <dgm:spPr/>
      <dgm:t>
        <a:bodyPr/>
        <a:lstStyle/>
        <a:p>
          <a:r>
            <a:rPr lang="zh-CN" altLang="en-US" dirty="0"/>
            <a:t>水平运动与垂直运动的关系</a:t>
          </a:r>
        </a:p>
      </dgm:t>
    </dgm:pt>
    <dgm:pt modelId="{070FC41A-A281-AD48-ADDD-E19BF77D20CB}" type="parTrans" cxnId="{F1F203F7-BF70-A245-91BF-55B5D79665CB}">
      <dgm:prSet/>
      <dgm:spPr/>
      <dgm:t>
        <a:bodyPr/>
        <a:lstStyle/>
        <a:p>
          <a:endParaRPr lang="zh-CN" altLang="en-US"/>
        </a:p>
      </dgm:t>
    </dgm:pt>
    <dgm:pt modelId="{4EEFF485-13DE-C948-92A8-9152C7F24DFC}" type="sibTrans" cxnId="{F1F203F7-BF70-A245-91BF-55B5D79665CB}">
      <dgm:prSet/>
      <dgm:spPr/>
      <dgm:t>
        <a:bodyPr/>
        <a:lstStyle/>
        <a:p>
          <a:endParaRPr lang="zh-CN" altLang="en-US"/>
        </a:p>
      </dgm:t>
    </dgm:pt>
    <dgm:pt modelId="{5802393E-8D7B-3341-B963-20CA395B5DBD}">
      <dgm:prSet phldrT="[文本]"/>
      <dgm:spPr/>
      <dgm:t>
        <a:bodyPr/>
        <a:lstStyle/>
        <a:p>
          <a:r>
            <a:rPr lang="zh-CN" altLang="en-US" dirty="0"/>
            <a:t>因果关系</a:t>
          </a:r>
        </a:p>
      </dgm:t>
    </dgm:pt>
    <dgm:pt modelId="{DEF8FCF2-5505-CD48-9071-C8545A426106}" type="parTrans" cxnId="{058DDC59-9117-0E4D-A1E1-386E8C3F7CB1}">
      <dgm:prSet/>
      <dgm:spPr/>
      <dgm:t>
        <a:bodyPr/>
        <a:lstStyle/>
        <a:p>
          <a:endParaRPr lang="zh-CN" altLang="en-US"/>
        </a:p>
      </dgm:t>
    </dgm:pt>
    <dgm:pt modelId="{34835B13-C610-1542-B21F-655AE2707FCA}" type="sibTrans" cxnId="{058DDC59-9117-0E4D-A1E1-386E8C3F7CB1}">
      <dgm:prSet/>
      <dgm:spPr/>
      <dgm:t>
        <a:bodyPr/>
        <a:lstStyle/>
        <a:p>
          <a:endParaRPr lang="zh-CN" altLang="en-US"/>
        </a:p>
      </dgm:t>
    </dgm:pt>
    <dgm:pt modelId="{561FE052-05C4-C040-8293-C19C777AE19A}">
      <dgm:prSet phldrT="[文本]"/>
      <dgm:spPr/>
      <dgm:t>
        <a:bodyPr/>
        <a:lstStyle/>
        <a:p>
          <a:r>
            <a:rPr lang="zh-CN" altLang="en-US" dirty="0"/>
            <a:t>平抑</a:t>
          </a:r>
        </a:p>
      </dgm:t>
    </dgm:pt>
    <dgm:pt modelId="{22D34149-E007-F742-9505-0887F094499D}" type="parTrans" cxnId="{BA8F69EE-345E-084A-857F-AF04BC37E04F}">
      <dgm:prSet/>
      <dgm:spPr/>
      <dgm:t>
        <a:bodyPr/>
        <a:lstStyle/>
        <a:p>
          <a:endParaRPr lang="zh-CN" altLang="en-US"/>
        </a:p>
      </dgm:t>
    </dgm:pt>
    <dgm:pt modelId="{E78C1481-D56C-B249-89CC-003711A7D080}" type="sibTrans" cxnId="{BA8F69EE-345E-084A-857F-AF04BC37E04F}">
      <dgm:prSet/>
      <dgm:spPr/>
      <dgm:t>
        <a:bodyPr/>
        <a:lstStyle/>
        <a:p>
          <a:endParaRPr lang="zh-CN" altLang="en-US"/>
        </a:p>
      </dgm:t>
    </dgm:pt>
    <dgm:pt modelId="{70236503-AC5D-364F-9459-C12A272267EC}">
      <dgm:prSet phldrT="[文本]"/>
      <dgm:spPr/>
      <dgm:t>
        <a:bodyPr/>
        <a:lstStyle/>
        <a:p>
          <a:r>
            <a:rPr lang="zh-CN" altLang="en-US" dirty="0"/>
            <a:t>下降</a:t>
          </a:r>
          <a:r>
            <a:rPr lang="en-US" altLang="zh-CN" dirty="0"/>
            <a:t>——</a:t>
          </a:r>
          <a:r>
            <a:rPr lang="zh-CN" altLang="en-US" dirty="0"/>
            <a:t>盆地、平原</a:t>
          </a:r>
        </a:p>
      </dgm:t>
    </dgm:pt>
    <dgm:pt modelId="{BDB8A6C4-F7CD-064C-BA9C-E964E046A3C2}" type="parTrans" cxnId="{F6430DE2-93B3-A84B-8A81-939E7B7FCA8D}">
      <dgm:prSet/>
      <dgm:spPr/>
      <dgm:t>
        <a:bodyPr/>
        <a:lstStyle/>
        <a:p>
          <a:endParaRPr lang="zh-CN" altLang="en-US"/>
        </a:p>
      </dgm:t>
    </dgm:pt>
    <dgm:pt modelId="{46BA825A-BBD0-6645-BDC9-E4001D3098C3}" type="sibTrans" cxnId="{F6430DE2-93B3-A84B-8A81-939E7B7FCA8D}">
      <dgm:prSet/>
      <dgm:spPr/>
      <dgm:t>
        <a:bodyPr/>
        <a:lstStyle/>
        <a:p>
          <a:endParaRPr lang="zh-CN" altLang="en-US"/>
        </a:p>
      </dgm:t>
    </dgm:pt>
    <dgm:pt modelId="{C0E53F22-E2D3-2C43-B86B-8353B5F1258B}" type="pres">
      <dgm:prSet presAssocID="{F5F16FFD-405C-EB4F-8117-13CCD6C703A3}" presName="Name0" presStyleCnt="0">
        <dgm:presLayoutVars>
          <dgm:dir/>
          <dgm:animLvl val="lvl"/>
          <dgm:resizeHandles val="exact"/>
        </dgm:presLayoutVars>
      </dgm:prSet>
      <dgm:spPr/>
    </dgm:pt>
    <dgm:pt modelId="{A538A665-6D7F-C347-9DCB-92DE6B82F2D1}" type="pres">
      <dgm:prSet presAssocID="{065FB9FC-3CDD-244F-B7F9-A05EE7D2C0D9}" presName="linNode" presStyleCnt="0"/>
      <dgm:spPr/>
    </dgm:pt>
    <dgm:pt modelId="{ECAB040F-F624-B643-90C2-BE524CFEAF09}" type="pres">
      <dgm:prSet presAssocID="{065FB9FC-3CDD-244F-B7F9-A05EE7D2C0D9}" presName="parentText" presStyleLbl="node1" presStyleIdx="0" presStyleCnt="3">
        <dgm:presLayoutVars>
          <dgm:chMax val="1"/>
          <dgm:bulletEnabled val="1"/>
        </dgm:presLayoutVars>
      </dgm:prSet>
      <dgm:spPr/>
    </dgm:pt>
    <dgm:pt modelId="{B08CE0D4-E93D-E94C-ABE3-734A8C316643}" type="pres">
      <dgm:prSet presAssocID="{065FB9FC-3CDD-244F-B7F9-A05EE7D2C0D9}" presName="descendantText" presStyleLbl="alignAccFollowNode1" presStyleIdx="0" presStyleCnt="3">
        <dgm:presLayoutVars>
          <dgm:bulletEnabled val="1"/>
        </dgm:presLayoutVars>
      </dgm:prSet>
      <dgm:spPr/>
    </dgm:pt>
    <dgm:pt modelId="{147C07FA-1D53-E548-8578-B474662E15B0}" type="pres">
      <dgm:prSet presAssocID="{EB8E99DD-6FAD-A041-9D1D-311E6C6F63EC}" presName="sp" presStyleCnt="0"/>
      <dgm:spPr/>
    </dgm:pt>
    <dgm:pt modelId="{BA2F8B94-3178-ED4D-8F79-0AD9A1AC1C41}" type="pres">
      <dgm:prSet presAssocID="{4EDC3D45-A4AE-6E49-B627-6C3C777ACCE3}" presName="linNode" presStyleCnt="0"/>
      <dgm:spPr/>
    </dgm:pt>
    <dgm:pt modelId="{D020D0E2-F9AD-CE44-82B3-B8ED059ED0BF}" type="pres">
      <dgm:prSet presAssocID="{4EDC3D45-A4AE-6E49-B627-6C3C777ACCE3}" presName="parentText" presStyleLbl="node1" presStyleIdx="1" presStyleCnt="3">
        <dgm:presLayoutVars>
          <dgm:chMax val="1"/>
          <dgm:bulletEnabled val="1"/>
        </dgm:presLayoutVars>
      </dgm:prSet>
      <dgm:spPr/>
    </dgm:pt>
    <dgm:pt modelId="{5B35C1A2-48F5-2B4B-95AB-A67994046F9C}" type="pres">
      <dgm:prSet presAssocID="{4EDC3D45-A4AE-6E49-B627-6C3C777ACCE3}" presName="descendantText" presStyleLbl="alignAccFollowNode1" presStyleIdx="1" presStyleCnt="3">
        <dgm:presLayoutVars>
          <dgm:bulletEnabled val="1"/>
        </dgm:presLayoutVars>
      </dgm:prSet>
      <dgm:spPr/>
    </dgm:pt>
    <dgm:pt modelId="{7DAA229C-0777-6C4C-BD30-96407C9DDD0E}" type="pres">
      <dgm:prSet presAssocID="{D766DD5F-2B17-8C40-850C-8DF6BA073ED2}" presName="sp" presStyleCnt="0"/>
      <dgm:spPr/>
    </dgm:pt>
    <dgm:pt modelId="{70950087-FC53-4B4A-B47E-FCCC0B8A29FF}" type="pres">
      <dgm:prSet presAssocID="{223186CD-6BCA-EA49-B02B-5706AB9C3B1E}" presName="linNode" presStyleCnt="0"/>
      <dgm:spPr/>
    </dgm:pt>
    <dgm:pt modelId="{0083D3C5-4FFF-1D4C-B8F5-6BE5D9F18D54}" type="pres">
      <dgm:prSet presAssocID="{223186CD-6BCA-EA49-B02B-5706AB9C3B1E}" presName="parentText" presStyleLbl="node1" presStyleIdx="2" presStyleCnt="3">
        <dgm:presLayoutVars>
          <dgm:chMax val="1"/>
          <dgm:bulletEnabled val="1"/>
        </dgm:presLayoutVars>
      </dgm:prSet>
      <dgm:spPr/>
    </dgm:pt>
    <dgm:pt modelId="{8BAF9E7E-E7AB-3445-97F9-3038DFDB000E}" type="pres">
      <dgm:prSet presAssocID="{223186CD-6BCA-EA49-B02B-5706AB9C3B1E}" presName="descendantText" presStyleLbl="alignAccFollowNode1" presStyleIdx="2" presStyleCnt="3">
        <dgm:presLayoutVars>
          <dgm:bulletEnabled val="1"/>
        </dgm:presLayoutVars>
      </dgm:prSet>
      <dgm:spPr/>
    </dgm:pt>
  </dgm:ptLst>
  <dgm:cxnLst>
    <dgm:cxn modelId="{B7B22605-F150-2D45-8712-D41BA2AA6928}" type="presOf" srcId="{70236503-AC5D-364F-9459-C12A272267EC}" destId="{5B35C1A2-48F5-2B4B-95AB-A67994046F9C}" srcOrd="0" destOrd="2" presId="urn:microsoft.com/office/officeart/2005/8/layout/vList5"/>
    <dgm:cxn modelId="{CF551333-B2A6-AE4F-BD2C-4E01F25DDB7C}" type="presOf" srcId="{5802393E-8D7B-3341-B963-20CA395B5DBD}" destId="{8BAF9E7E-E7AB-3445-97F9-3038DFDB000E}" srcOrd="0" destOrd="0" presId="urn:microsoft.com/office/officeart/2005/8/layout/vList5"/>
    <dgm:cxn modelId="{DD6EED3D-F47F-4949-9AC5-4769DF8F9E24}" srcId="{F5F16FFD-405C-EB4F-8117-13CCD6C703A3}" destId="{4EDC3D45-A4AE-6E49-B627-6C3C777ACCE3}" srcOrd="1" destOrd="0" parTransId="{633B589A-6FE2-B04E-BA78-1990228DBD10}" sibTransId="{D766DD5F-2B17-8C40-850C-8DF6BA073ED2}"/>
    <dgm:cxn modelId="{E4B0984C-B094-D741-99DC-41C802FED0B7}" srcId="{4EDC3D45-A4AE-6E49-B627-6C3C777ACCE3}" destId="{DEDEE13A-776F-6945-BA76-1DF1F5E5159E}" srcOrd="1" destOrd="0" parTransId="{1F26314D-5475-9841-AC3A-A767F40538AF}" sibTransId="{D0E31D88-E7B1-B643-B008-5C63D3A2DB40}"/>
    <dgm:cxn modelId="{E639FB4F-5F35-FC4A-9E28-5301E5A9A110}" srcId="{F5F16FFD-405C-EB4F-8117-13CCD6C703A3}" destId="{065FB9FC-3CDD-244F-B7F9-A05EE7D2C0D9}" srcOrd="0" destOrd="0" parTransId="{04385725-FF2A-D94E-980C-D4BBBC104523}" sibTransId="{EB8E99DD-6FAD-A041-9D1D-311E6C6F63EC}"/>
    <dgm:cxn modelId="{3CE50B57-44EA-D640-928C-108292D06588}" type="presOf" srcId="{065FB9FC-3CDD-244F-B7F9-A05EE7D2C0D9}" destId="{ECAB040F-F624-B643-90C2-BE524CFEAF09}" srcOrd="0" destOrd="0" presId="urn:microsoft.com/office/officeart/2005/8/layout/vList5"/>
    <dgm:cxn modelId="{058DDC59-9117-0E4D-A1E1-386E8C3F7CB1}" srcId="{223186CD-6BCA-EA49-B02B-5706AB9C3B1E}" destId="{5802393E-8D7B-3341-B963-20CA395B5DBD}" srcOrd="0" destOrd="0" parTransId="{DEF8FCF2-5505-CD48-9071-C8545A426106}" sibTransId="{34835B13-C610-1542-B21F-655AE2707FCA}"/>
    <dgm:cxn modelId="{B8E91271-589A-324E-A426-9C8B54B192A1}" type="presOf" srcId="{BABFB2FC-84B1-2E42-9229-72D40E450B2A}" destId="{B08CE0D4-E93D-E94C-ABE3-734A8C316643}" srcOrd="0" destOrd="0" presId="urn:microsoft.com/office/officeart/2005/8/layout/vList5"/>
    <dgm:cxn modelId="{FFD8027C-9B06-C94C-A474-FBCC02B77BC9}" type="presOf" srcId="{CC39143A-924A-BE42-B00D-196FA11BD4A7}" destId="{B08CE0D4-E93D-E94C-ABE3-734A8C316643}" srcOrd="0" destOrd="1" presId="urn:microsoft.com/office/officeart/2005/8/layout/vList5"/>
    <dgm:cxn modelId="{4D84A37F-6309-8741-B06C-FA5C8694ADD3}" type="presOf" srcId="{223186CD-6BCA-EA49-B02B-5706AB9C3B1E}" destId="{0083D3C5-4FFF-1D4C-B8F5-6BE5D9F18D54}" srcOrd="0" destOrd="0" presId="urn:microsoft.com/office/officeart/2005/8/layout/vList5"/>
    <dgm:cxn modelId="{0D1F4684-3524-7648-89A4-AC7D82F2FBB2}" srcId="{065FB9FC-3CDD-244F-B7F9-A05EE7D2C0D9}" destId="{CC39143A-924A-BE42-B00D-196FA11BD4A7}" srcOrd="1" destOrd="0" parTransId="{F1C3ABAF-F68D-554D-89BD-593091DF13B0}" sibTransId="{6ECE62D5-25C0-054C-BB52-3C5EC07AD915}"/>
    <dgm:cxn modelId="{2E499692-BC62-B549-B13F-7AABD1631C4E}" type="presOf" srcId="{561FE052-05C4-C040-8293-C19C777AE19A}" destId="{B08CE0D4-E93D-E94C-ABE3-734A8C316643}" srcOrd="0" destOrd="2" presId="urn:microsoft.com/office/officeart/2005/8/layout/vList5"/>
    <dgm:cxn modelId="{3F918195-220E-2D45-88EB-38F106BDA63B}" type="presOf" srcId="{F5F16FFD-405C-EB4F-8117-13CCD6C703A3}" destId="{C0E53F22-E2D3-2C43-B86B-8353B5F1258B}" srcOrd="0" destOrd="0" presId="urn:microsoft.com/office/officeart/2005/8/layout/vList5"/>
    <dgm:cxn modelId="{68FAC59A-3B50-6A4F-96A1-0959919D8BF5}" type="presOf" srcId="{4EDC3D45-A4AE-6E49-B627-6C3C777ACCE3}" destId="{D020D0E2-F9AD-CE44-82B3-B8ED059ED0BF}" srcOrd="0" destOrd="0" presId="urn:microsoft.com/office/officeart/2005/8/layout/vList5"/>
    <dgm:cxn modelId="{A5D1BA9D-08BF-B849-A98B-F441FD88D58C}" type="presOf" srcId="{2AAE6B5D-0575-4E42-A646-079FE17ACFFE}" destId="{5B35C1A2-48F5-2B4B-95AB-A67994046F9C}" srcOrd="0" destOrd="0" presId="urn:microsoft.com/office/officeart/2005/8/layout/vList5"/>
    <dgm:cxn modelId="{00D0B2A8-B73A-7D4B-B8A2-2A0548959A27}" srcId="{4EDC3D45-A4AE-6E49-B627-6C3C777ACCE3}" destId="{2AAE6B5D-0575-4E42-A646-079FE17ACFFE}" srcOrd="0" destOrd="0" parTransId="{3CF47464-7467-5845-A8E0-42937EB97A80}" sibTransId="{CF213475-EC57-E241-881C-02F8D3870AB4}"/>
    <dgm:cxn modelId="{049BD0AC-DB28-8E42-82C9-4682E6FA879A}" type="presOf" srcId="{DEDEE13A-776F-6945-BA76-1DF1F5E5159E}" destId="{5B35C1A2-48F5-2B4B-95AB-A67994046F9C}" srcOrd="0" destOrd="1" presId="urn:microsoft.com/office/officeart/2005/8/layout/vList5"/>
    <dgm:cxn modelId="{C6ECD7AC-7A1B-4946-BCEF-911FE170BB51}" srcId="{065FB9FC-3CDD-244F-B7F9-A05EE7D2C0D9}" destId="{BABFB2FC-84B1-2E42-9229-72D40E450B2A}" srcOrd="0" destOrd="0" parTransId="{46B836DA-2416-6B47-A6A9-822BB5DF0442}" sibTransId="{1E85A182-233B-464E-8733-F812C2177C23}"/>
    <dgm:cxn modelId="{F6430DE2-93B3-A84B-8A81-939E7B7FCA8D}" srcId="{4EDC3D45-A4AE-6E49-B627-6C3C777ACCE3}" destId="{70236503-AC5D-364F-9459-C12A272267EC}" srcOrd="2" destOrd="0" parTransId="{BDB8A6C4-F7CD-064C-BA9C-E964E046A3C2}" sibTransId="{46BA825A-BBD0-6645-BDC9-E4001D3098C3}"/>
    <dgm:cxn modelId="{BA8F69EE-345E-084A-857F-AF04BC37E04F}" srcId="{065FB9FC-3CDD-244F-B7F9-A05EE7D2C0D9}" destId="{561FE052-05C4-C040-8293-C19C777AE19A}" srcOrd="2" destOrd="0" parTransId="{22D34149-E007-F742-9505-0887F094499D}" sibTransId="{E78C1481-D56C-B249-89CC-003711A7D080}"/>
    <dgm:cxn modelId="{F1F203F7-BF70-A245-91BF-55B5D79665CB}" srcId="{F5F16FFD-405C-EB4F-8117-13CCD6C703A3}" destId="{223186CD-6BCA-EA49-B02B-5706AB9C3B1E}" srcOrd="2" destOrd="0" parTransId="{070FC41A-A281-AD48-ADDD-E19BF77D20CB}" sibTransId="{4EEFF485-13DE-C948-92A8-9152C7F24DFC}"/>
    <dgm:cxn modelId="{81A4DB21-DD7B-CD43-A02C-1B1360375FB5}" type="presParOf" srcId="{C0E53F22-E2D3-2C43-B86B-8353B5F1258B}" destId="{A538A665-6D7F-C347-9DCB-92DE6B82F2D1}" srcOrd="0" destOrd="0" presId="urn:microsoft.com/office/officeart/2005/8/layout/vList5"/>
    <dgm:cxn modelId="{C50F60E3-B560-EE42-BD05-8CC9F649BCE2}" type="presParOf" srcId="{A538A665-6D7F-C347-9DCB-92DE6B82F2D1}" destId="{ECAB040F-F624-B643-90C2-BE524CFEAF09}" srcOrd="0" destOrd="0" presId="urn:microsoft.com/office/officeart/2005/8/layout/vList5"/>
    <dgm:cxn modelId="{228C4E45-D3F0-7042-AF63-5C36B4DC3707}" type="presParOf" srcId="{A538A665-6D7F-C347-9DCB-92DE6B82F2D1}" destId="{B08CE0D4-E93D-E94C-ABE3-734A8C316643}" srcOrd="1" destOrd="0" presId="urn:microsoft.com/office/officeart/2005/8/layout/vList5"/>
    <dgm:cxn modelId="{B024B5C9-9C3D-1240-96D3-46423CC60E32}" type="presParOf" srcId="{C0E53F22-E2D3-2C43-B86B-8353B5F1258B}" destId="{147C07FA-1D53-E548-8578-B474662E15B0}" srcOrd="1" destOrd="0" presId="urn:microsoft.com/office/officeart/2005/8/layout/vList5"/>
    <dgm:cxn modelId="{020D9C51-8888-9840-AFED-3EB7474ACD73}" type="presParOf" srcId="{C0E53F22-E2D3-2C43-B86B-8353B5F1258B}" destId="{BA2F8B94-3178-ED4D-8F79-0AD9A1AC1C41}" srcOrd="2" destOrd="0" presId="urn:microsoft.com/office/officeart/2005/8/layout/vList5"/>
    <dgm:cxn modelId="{D91BD07C-015A-2D43-A90F-C59D41153BEF}" type="presParOf" srcId="{BA2F8B94-3178-ED4D-8F79-0AD9A1AC1C41}" destId="{D020D0E2-F9AD-CE44-82B3-B8ED059ED0BF}" srcOrd="0" destOrd="0" presId="urn:microsoft.com/office/officeart/2005/8/layout/vList5"/>
    <dgm:cxn modelId="{09DCACAD-0BFF-3E41-B0DB-52BF3D9480DE}" type="presParOf" srcId="{BA2F8B94-3178-ED4D-8F79-0AD9A1AC1C41}" destId="{5B35C1A2-48F5-2B4B-95AB-A67994046F9C}" srcOrd="1" destOrd="0" presId="urn:microsoft.com/office/officeart/2005/8/layout/vList5"/>
    <dgm:cxn modelId="{1A7AA5C7-AC05-D745-8289-8F6F0A44CF7B}" type="presParOf" srcId="{C0E53F22-E2D3-2C43-B86B-8353B5F1258B}" destId="{7DAA229C-0777-6C4C-BD30-96407C9DDD0E}" srcOrd="3" destOrd="0" presId="urn:microsoft.com/office/officeart/2005/8/layout/vList5"/>
    <dgm:cxn modelId="{54AFFC9E-7299-6549-A048-F035D3E5193C}" type="presParOf" srcId="{C0E53F22-E2D3-2C43-B86B-8353B5F1258B}" destId="{70950087-FC53-4B4A-B47E-FCCC0B8A29FF}" srcOrd="4" destOrd="0" presId="urn:microsoft.com/office/officeart/2005/8/layout/vList5"/>
    <dgm:cxn modelId="{F042BA8A-62C4-1F4D-92F3-BB8F90D2AB8E}" type="presParOf" srcId="{70950087-FC53-4B4A-B47E-FCCC0B8A29FF}" destId="{0083D3C5-4FFF-1D4C-B8F5-6BE5D9F18D54}" srcOrd="0" destOrd="0" presId="urn:microsoft.com/office/officeart/2005/8/layout/vList5"/>
    <dgm:cxn modelId="{A9532E89-5D54-C94B-962C-0D7F577E475A}" type="presParOf" srcId="{70950087-FC53-4B4A-B47E-FCCC0B8A29FF}" destId="{8BAF9E7E-E7AB-3445-97F9-3038DFDB0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4E39B69-9D77-3946-9EB2-0BAFBFC0AE02}" type="doc">
      <dgm:prSet loTypeId="urn:microsoft.com/office/officeart/2005/8/layout/vList5" loCatId="" qsTypeId="urn:microsoft.com/office/officeart/2005/8/quickstyle/simple1#148" qsCatId="simple" csTypeId="urn:microsoft.com/office/officeart/2005/8/colors/accent1_2#94" csCatId="accent1" phldr="1"/>
      <dgm:spPr/>
      <dgm:t>
        <a:bodyPr/>
        <a:lstStyle/>
        <a:p>
          <a:endParaRPr lang="zh-CN" altLang="en-US"/>
        </a:p>
      </dgm:t>
    </dgm:pt>
    <dgm:pt modelId="{4D4A9E92-68C0-D34E-BBCE-94ED612BA539}">
      <dgm:prSet phldrT="[文本]"/>
      <dgm:spPr/>
      <dgm:t>
        <a:bodyPr/>
        <a:lstStyle/>
        <a:p>
          <a:r>
            <a:rPr lang="zh-CN" altLang="en-US" dirty="0"/>
            <a:t>地层的接触关系</a:t>
          </a:r>
        </a:p>
      </dgm:t>
    </dgm:pt>
    <dgm:pt modelId="{7329C50E-A272-B94E-BF48-9C583E6A4F7D}" type="parTrans" cxnId="{D77D1AA7-0705-1D47-A5EE-8045C1FBF183}">
      <dgm:prSet/>
      <dgm:spPr/>
      <dgm:t>
        <a:bodyPr/>
        <a:lstStyle/>
        <a:p>
          <a:endParaRPr lang="zh-CN" altLang="en-US"/>
        </a:p>
      </dgm:t>
    </dgm:pt>
    <dgm:pt modelId="{5BE5B47A-ABAF-C84A-A778-DE3BCA224685}" type="sibTrans" cxnId="{D77D1AA7-0705-1D47-A5EE-8045C1FBF183}">
      <dgm:prSet/>
      <dgm:spPr/>
      <dgm:t>
        <a:bodyPr/>
        <a:lstStyle/>
        <a:p>
          <a:endParaRPr lang="zh-CN" altLang="en-US"/>
        </a:p>
      </dgm:t>
    </dgm:pt>
    <dgm:pt modelId="{40204823-CDA3-AD49-B163-2267490C015F}">
      <dgm:prSet phldrT="[文本]"/>
      <dgm:spPr/>
      <dgm:t>
        <a:bodyPr/>
        <a:lstStyle/>
        <a:p>
          <a:r>
            <a:rPr lang="zh-CN" altLang="en-US" dirty="0"/>
            <a:t>整合接触</a:t>
          </a:r>
        </a:p>
      </dgm:t>
    </dgm:pt>
    <dgm:pt modelId="{39F02D27-B1EA-0E43-BDA5-59299FD831FC}" type="parTrans" cxnId="{85D043AA-E239-9D46-B04E-874D668D5F6D}">
      <dgm:prSet/>
      <dgm:spPr/>
      <dgm:t>
        <a:bodyPr/>
        <a:lstStyle/>
        <a:p>
          <a:endParaRPr lang="zh-CN" altLang="en-US"/>
        </a:p>
      </dgm:t>
    </dgm:pt>
    <dgm:pt modelId="{A05F054B-0047-9D4D-B4B4-CDA495F3005D}" type="sibTrans" cxnId="{85D043AA-E239-9D46-B04E-874D668D5F6D}">
      <dgm:prSet/>
      <dgm:spPr/>
      <dgm:t>
        <a:bodyPr/>
        <a:lstStyle/>
        <a:p>
          <a:endParaRPr lang="zh-CN" altLang="en-US"/>
        </a:p>
      </dgm:t>
    </dgm:pt>
    <dgm:pt modelId="{4B5342C5-3952-7E4B-A715-557BA780CB4D}">
      <dgm:prSet phldrT="[文本]"/>
      <dgm:spPr/>
      <dgm:t>
        <a:bodyPr/>
        <a:lstStyle/>
        <a:p>
          <a:r>
            <a:rPr lang="zh-CN" altLang="en-US" dirty="0"/>
            <a:t>不整合接触</a:t>
          </a:r>
        </a:p>
      </dgm:t>
    </dgm:pt>
    <dgm:pt modelId="{3B3DEBE0-B99E-6F43-8687-556D3F281A13}" type="parTrans" cxnId="{5263A2C3-7BFB-5442-9848-CB898B5591FE}">
      <dgm:prSet/>
      <dgm:spPr/>
      <dgm:t>
        <a:bodyPr/>
        <a:lstStyle/>
        <a:p>
          <a:endParaRPr lang="zh-CN" altLang="en-US"/>
        </a:p>
      </dgm:t>
    </dgm:pt>
    <dgm:pt modelId="{63146B45-7F29-EF4D-9000-A8620B0EA1DC}" type="sibTrans" cxnId="{5263A2C3-7BFB-5442-9848-CB898B5591FE}">
      <dgm:prSet/>
      <dgm:spPr/>
      <dgm:t>
        <a:bodyPr/>
        <a:lstStyle/>
        <a:p>
          <a:endParaRPr lang="zh-CN" altLang="en-US"/>
        </a:p>
      </dgm:t>
    </dgm:pt>
    <dgm:pt modelId="{1BDEC21B-5EC7-A042-9FD1-4C0207C7B889}">
      <dgm:prSet phldrT="[文本]"/>
      <dgm:spPr/>
      <dgm:t>
        <a:bodyPr/>
        <a:lstStyle/>
        <a:p>
          <a:r>
            <a:rPr lang="zh-CN" altLang="en-US" dirty="0"/>
            <a:t>侵入体与地层的接触关系</a:t>
          </a:r>
        </a:p>
      </dgm:t>
    </dgm:pt>
    <dgm:pt modelId="{C99D6D89-3F8E-CF45-875A-436A9FF84A1A}" type="parTrans" cxnId="{3AE1017C-8553-624A-B1B0-64FA5E42A4C8}">
      <dgm:prSet/>
      <dgm:spPr/>
      <dgm:t>
        <a:bodyPr/>
        <a:lstStyle/>
        <a:p>
          <a:endParaRPr lang="zh-CN" altLang="en-US"/>
        </a:p>
      </dgm:t>
    </dgm:pt>
    <dgm:pt modelId="{76689373-41DC-964D-9C6A-74C394A26FB3}" type="sibTrans" cxnId="{3AE1017C-8553-624A-B1B0-64FA5E42A4C8}">
      <dgm:prSet/>
      <dgm:spPr/>
      <dgm:t>
        <a:bodyPr/>
        <a:lstStyle/>
        <a:p>
          <a:endParaRPr lang="zh-CN" altLang="en-US"/>
        </a:p>
      </dgm:t>
    </dgm:pt>
    <dgm:pt modelId="{E3378836-B60A-8547-8963-D6533D963354}">
      <dgm:prSet phldrT="[文本]"/>
      <dgm:spPr/>
      <dgm:t>
        <a:bodyPr/>
        <a:lstStyle/>
        <a:p>
          <a:r>
            <a:rPr lang="zh-CN" altLang="en-US" dirty="0"/>
            <a:t>侵入接触</a:t>
          </a:r>
        </a:p>
      </dgm:t>
    </dgm:pt>
    <dgm:pt modelId="{0B5BB58F-309D-F744-8615-71BF6ED539F9}" type="parTrans" cxnId="{F41A9607-5535-1B49-9671-D419C57DCF8F}">
      <dgm:prSet/>
      <dgm:spPr/>
      <dgm:t>
        <a:bodyPr/>
        <a:lstStyle/>
        <a:p>
          <a:endParaRPr lang="zh-CN" altLang="en-US"/>
        </a:p>
      </dgm:t>
    </dgm:pt>
    <dgm:pt modelId="{B8C2CA00-B7B5-234C-BE8D-D6B857045FF7}" type="sibTrans" cxnId="{F41A9607-5535-1B49-9671-D419C57DCF8F}">
      <dgm:prSet/>
      <dgm:spPr/>
      <dgm:t>
        <a:bodyPr/>
        <a:lstStyle/>
        <a:p>
          <a:endParaRPr lang="zh-CN" altLang="en-US"/>
        </a:p>
      </dgm:t>
    </dgm:pt>
    <dgm:pt modelId="{F9792EAA-8082-5647-A86D-E6958AD6669E}">
      <dgm:prSet phldrT="[文本]"/>
      <dgm:spPr/>
      <dgm:t>
        <a:bodyPr/>
        <a:lstStyle/>
        <a:p>
          <a:r>
            <a:rPr lang="zh-CN" altLang="en-US" dirty="0"/>
            <a:t>侵入体的沉积接触</a:t>
          </a:r>
        </a:p>
      </dgm:t>
    </dgm:pt>
    <dgm:pt modelId="{22BC0ABD-EC4F-D34B-BF3B-AB80496FE499}" type="parTrans" cxnId="{066132C8-F3BF-9043-89BE-DFF3754D98C7}">
      <dgm:prSet/>
      <dgm:spPr/>
      <dgm:t>
        <a:bodyPr/>
        <a:lstStyle/>
        <a:p>
          <a:endParaRPr lang="zh-CN" altLang="en-US"/>
        </a:p>
      </dgm:t>
    </dgm:pt>
    <dgm:pt modelId="{9E6B511C-6674-E641-80B0-FBBABADD35B9}" type="sibTrans" cxnId="{066132C8-F3BF-9043-89BE-DFF3754D98C7}">
      <dgm:prSet/>
      <dgm:spPr/>
      <dgm:t>
        <a:bodyPr/>
        <a:lstStyle/>
        <a:p>
          <a:endParaRPr lang="zh-CN" altLang="en-US"/>
        </a:p>
      </dgm:t>
    </dgm:pt>
    <dgm:pt modelId="{0AE3FBE3-F3F9-DD42-BD15-100A4DCDBC12}" type="pres">
      <dgm:prSet presAssocID="{E4E39B69-9D77-3946-9EB2-0BAFBFC0AE02}" presName="Name0" presStyleCnt="0">
        <dgm:presLayoutVars>
          <dgm:dir/>
          <dgm:animLvl val="lvl"/>
          <dgm:resizeHandles val="exact"/>
        </dgm:presLayoutVars>
      </dgm:prSet>
      <dgm:spPr/>
    </dgm:pt>
    <dgm:pt modelId="{CF645A5C-54C0-BA40-A335-B0565091E40B}" type="pres">
      <dgm:prSet presAssocID="{4D4A9E92-68C0-D34E-BBCE-94ED612BA539}" presName="linNode" presStyleCnt="0"/>
      <dgm:spPr/>
    </dgm:pt>
    <dgm:pt modelId="{3F136CCD-F29A-DE4C-A859-6507ED0D7E5D}" type="pres">
      <dgm:prSet presAssocID="{4D4A9E92-68C0-D34E-BBCE-94ED612BA539}" presName="parentText" presStyleLbl="node1" presStyleIdx="0" presStyleCnt="2">
        <dgm:presLayoutVars>
          <dgm:chMax val="1"/>
          <dgm:bulletEnabled val="1"/>
        </dgm:presLayoutVars>
      </dgm:prSet>
      <dgm:spPr/>
    </dgm:pt>
    <dgm:pt modelId="{66B549FC-3C7B-9346-9510-498FC9DFDBA0}" type="pres">
      <dgm:prSet presAssocID="{4D4A9E92-68C0-D34E-BBCE-94ED612BA539}" presName="descendantText" presStyleLbl="alignAccFollowNode1" presStyleIdx="0" presStyleCnt="2">
        <dgm:presLayoutVars>
          <dgm:bulletEnabled val="1"/>
        </dgm:presLayoutVars>
      </dgm:prSet>
      <dgm:spPr/>
    </dgm:pt>
    <dgm:pt modelId="{AE46C711-1C62-1C44-A35F-BFDB1164081C}" type="pres">
      <dgm:prSet presAssocID="{5BE5B47A-ABAF-C84A-A778-DE3BCA224685}" presName="sp" presStyleCnt="0"/>
      <dgm:spPr/>
    </dgm:pt>
    <dgm:pt modelId="{F6A1A18B-C298-5D4A-AFDB-4150F0863738}" type="pres">
      <dgm:prSet presAssocID="{1BDEC21B-5EC7-A042-9FD1-4C0207C7B889}" presName="linNode" presStyleCnt="0"/>
      <dgm:spPr/>
    </dgm:pt>
    <dgm:pt modelId="{34CCFFF5-09DB-E141-AA89-8360D6BF1E6A}" type="pres">
      <dgm:prSet presAssocID="{1BDEC21B-5EC7-A042-9FD1-4C0207C7B889}" presName="parentText" presStyleLbl="node1" presStyleIdx="1" presStyleCnt="2">
        <dgm:presLayoutVars>
          <dgm:chMax val="1"/>
          <dgm:bulletEnabled val="1"/>
        </dgm:presLayoutVars>
      </dgm:prSet>
      <dgm:spPr/>
    </dgm:pt>
    <dgm:pt modelId="{07BE3D03-94C3-5648-8894-D2D352B106CD}" type="pres">
      <dgm:prSet presAssocID="{1BDEC21B-5EC7-A042-9FD1-4C0207C7B889}" presName="descendantText" presStyleLbl="alignAccFollowNode1" presStyleIdx="1" presStyleCnt="2">
        <dgm:presLayoutVars>
          <dgm:bulletEnabled val="1"/>
        </dgm:presLayoutVars>
      </dgm:prSet>
      <dgm:spPr/>
    </dgm:pt>
  </dgm:ptLst>
  <dgm:cxnLst>
    <dgm:cxn modelId="{F41A9607-5535-1B49-9671-D419C57DCF8F}" srcId="{1BDEC21B-5EC7-A042-9FD1-4C0207C7B889}" destId="{E3378836-B60A-8547-8963-D6533D963354}" srcOrd="0" destOrd="0" parTransId="{0B5BB58F-309D-F744-8615-71BF6ED539F9}" sibTransId="{B8C2CA00-B7B5-234C-BE8D-D6B857045FF7}"/>
    <dgm:cxn modelId="{FB6C2022-2910-0A4C-AFD3-380D8BBA139E}" type="presOf" srcId="{4D4A9E92-68C0-D34E-BBCE-94ED612BA539}" destId="{3F136CCD-F29A-DE4C-A859-6507ED0D7E5D}" srcOrd="0" destOrd="0" presId="urn:microsoft.com/office/officeart/2005/8/layout/vList5"/>
    <dgm:cxn modelId="{C3EFF636-A5A5-D84E-AE78-86404F8E3B58}" type="presOf" srcId="{4B5342C5-3952-7E4B-A715-557BA780CB4D}" destId="{66B549FC-3C7B-9346-9510-498FC9DFDBA0}" srcOrd="0" destOrd="1" presId="urn:microsoft.com/office/officeart/2005/8/layout/vList5"/>
    <dgm:cxn modelId="{7FD42D3C-535C-184E-A751-8068DEF3D0A7}" type="presOf" srcId="{F9792EAA-8082-5647-A86D-E6958AD6669E}" destId="{07BE3D03-94C3-5648-8894-D2D352B106CD}" srcOrd="0" destOrd="1" presId="urn:microsoft.com/office/officeart/2005/8/layout/vList5"/>
    <dgm:cxn modelId="{51EF2B5F-194E-3D4D-B9B9-78B8B342CC65}" type="presOf" srcId="{40204823-CDA3-AD49-B163-2267490C015F}" destId="{66B549FC-3C7B-9346-9510-498FC9DFDBA0}" srcOrd="0" destOrd="0" presId="urn:microsoft.com/office/officeart/2005/8/layout/vList5"/>
    <dgm:cxn modelId="{CB4D4267-1D22-6345-8DFE-412687CF8C08}" type="presOf" srcId="{1BDEC21B-5EC7-A042-9FD1-4C0207C7B889}" destId="{34CCFFF5-09DB-E141-AA89-8360D6BF1E6A}" srcOrd="0" destOrd="0" presId="urn:microsoft.com/office/officeart/2005/8/layout/vList5"/>
    <dgm:cxn modelId="{3AE1017C-8553-624A-B1B0-64FA5E42A4C8}" srcId="{E4E39B69-9D77-3946-9EB2-0BAFBFC0AE02}" destId="{1BDEC21B-5EC7-A042-9FD1-4C0207C7B889}" srcOrd="1" destOrd="0" parTransId="{C99D6D89-3F8E-CF45-875A-436A9FF84A1A}" sibTransId="{76689373-41DC-964D-9C6A-74C394A26FB3}"/>
    <dgm:cxn modelId="{CA579089-5B19-2443-81E9-D7845203A1C8}" type="presOf" srcId="{E3378836-B60A-8547-8963-D6533D963354}" destId="{07BE3D03-94C3-5648-8894-D2D352B106CD}" srcOrd="0" destOrd="0" presId="urn:microsoft.com/office/officeart/2005/8/layout/vList5"/>
    <dgm:cxn modelId="{D77D1AA7-0705-1D47-A5EE-8045C1FBF183}" srcId="{E4E39B69-9D77-3946-9EB2-0BAFBFC0AE02}" destId="{4D4A9E92-68C0-D34E-BBCE-94ED612BA539}" srcOrd="0" destOrd="0" parTransId="{7329C50E-A272-B94E-BF48-9C583E6A4F7D}" sibTransId="{5BE5B47A-ABAF-C84A-A778-DE3BCA224685}"/>
    <dgm:cxn modelId="{85D043AA-E239-9D46-B04E-874D668D5F6D}" srcId="{4D4A9E92-68C0-D34E-BBCE-94ED612BA539}" destId="{40204823-CDA3-AD49-B163-2267490C015F}" srcOrd="0" destOrd="0" parTransId="{39F02D27-B1EA-0E43-BDA5-59299FD831FC}" sibTransId="{A05F054B-0047-9D4D-B4B4-CDA495F3005D}"/>
    <dgm:cxn modelId="{5263A2C3-7BFB-5442-9848-CB898B5591FE}" srcId="{4D4A9E92-68C0-D34E-BBCE-94ED612BA539}" destId="{4B5342C5-3952-7E4B-A715-557BA780CB4D}" srcOrd="1" destOrd="0" parTransId="{3B3DEBE0-B99E-6F43-8687-556D3F281A13}" sibTransId="{63146B45-7F29-EF4D-9000-A8620B0EA1DC}"/>
    <dgm:cxn modelId="{066132C8-F3BF-9043-89BE-DFF3754D98C7}" srcId="{1BDEC21B-5EC7-A042-9FD1-4C0207C7B889}" destId="{F9792EAA-8082-5647-A86D-E6958AD6669E}" srcOrd="1" destOrd="0" parTransId="{22BC0ABD-EC4F-D34B-BF3B-AB80496FE499}" sibTransId="{9E6B511C-6674-E641-80B0-FBBABADD35B9}"/>
    <dgm:cxn modelId="{EE5A2BEB-CD71-2146-ACD8-57D4E2EEB25B}" type="presOf" srcId="{E4E39B69-9D77-3946-9EB2-0BAFBFC0AE02}" destId="{0AE3FBE3-F3F9-DD42-BD15-100A4DCDBC12}" srcOrd="0" destOrd="0" presId="urn:microsoft.com/office/officeart/2005/8/layout/vList5"/>
    <dgm:cxn modelId="{1A4DAFB4-85DD-D74B-A892-F1FBD9B1291C}" type="presParOf" srcId="{0AE3FBE3-F3F9-DD42-BD15-100A4DCDBC12}" destId="{CF645A5C-54C0-BA40-A335-B0565091E40B}" srcOrd="0" destOrd="0" presId="urn:microsoft.com/office/officeart/2005/8/layout/vList5"/>
    <dgm:cxn modelId="{B2B817E9-0388-EB40-9E6C-17378105B3E3}" type="presParOf" srcId="{CF645A5C-54C0-BA40-A335-B0565091E40B}" destId="{3F136CCD-F29A-DE4C-A859-6507ED0D7E5D}" srcOrd="0" destOrd="0" presId="urn:microsoft.com/office/officeart/2005/8/layout/vList5"/>
    <dgm:cxn modelId="{68C5125D-53BC-594D-A653-604C11118753}" type="presParOf" srcId="{CF645A5C-54C0-BA40-A335-B0565091E40B}" destId="{66B549FC-3C7B-9346-9510-498FC9DFDBA0}" srcOrd="1" destOrd="0" presId="urn:microsoft.com/office/officeart/2005/8/layout/vList5"/>
    <dgm:cxn modelId="{9E186BDD-186C-FB4D-A000-D066EF7581E4}" type="presParOf" srcId="{0AE3FBE3-F3F9-DD42-BD15-100A4DCDBC12}" destId="{AE46C711-1C62-1C44-A35F-BFDB1164081C}" srcOrd="1" destOrd="0" presId="urn:microsoft.com/office/officeart/2005/8/layout/vList5"/>
    <dgm:cxn modelId="{582456B7-CF6D-8742-9A94-C9C9A8BE97FD}" type="presParOf" srcId="{0AE3FBE3-F3F9-DD42-BD15-100A4DCDBC12}" destId="{F6A1A18B-C298-5D4A-AFDB-4150F0863738}" srcOrd="2" destOrd="0" presId="urn:microsoft.com/office/officeart/2005/8/layout/vList5"/>
    <dgm:cxn modelId="{05F92111-95F3-4F4F-A825-451E25D9AB3C}" type="presParOf" srcId="{F6A1A18B-C298-5D4A-AFDB-4150F0863738}" destId="{34CCFFF5-09DB-E141-AA89-8360D6BF1E6A}" srcOrd="0" destOrd="0" presId="urn:microsoft.com/office/officeart/2005/8/layout/vList5"/>
    <dgm:cxn modelId="{ED0D5D8A-9705-7B4D-9515-9096B1ED0A1A}" type="presParOf" srcId="{F6A1A18B-C298-5D4A-AFDB-4150F0863738}" destId="{07BE3D03-94C3-5648-8894-D2D352B106C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B454BEA-D449-3047-A16D-A43D22D38DA1}" type="doc">
      <dgm:prSet loTypeId="urn:microsoft.com/office/officeart/2005/8/layout/vList5" loCatId="" qsTypeId="urn:microsoft.com/office/officeart/2005/8/quickstyle/simple1#149" qsCatId="simple" csTypeId="urn:microsoft.com/office/officeart/2005/8/colors/accent1_2#95" csCatId="accent1" phldr="1"/>
      <dgm:spPr/>
      <dgm:t>
        <a:bodyPr/>
        <a:lstStyle/>
        <a:p>
          <a:endParaRPr lang="zh-CN" altLang="en-US"/>
        </a:p>
      </dgm:t>
    </dgm:pt>
    <dgm:pt modelId="{572CC6BC-4F4A-F34F-880E-873D375B2090}">
      <dgm:prSet phldrT="[文本]"/>
      <dgm:spPr/>
      <dgm:t>
        <a:bodyPr/>
        <a:lstStyle/>
        <a:p>
          <a:r>
            <a:rPr lang="zh-CN" altLang="en-US" dirty="0"/>
            <a:t>面状结构的产状要素</a:t>
          </a:r>
        </a:p>
      </dgm:t>
    </dgm:pt>
    <dgm:pt modelId="{551B77CF-2964-D347-B6F7-35406D7443ED}" type="parTrans" cxnId="{D0779034-104C-B544-AD46-D117583D6EBA}">
      <dgm:prSet/>
      <dgm:spPr/>
      <dgm:t>
        <a:bodyPr/>
        <a:lstStyle/>
        <a:p>
          <a:endParaRPr lang="zh-CN" altLang="en-US"/>
        </a:p>
      </dgm:t>
    </dgm:pt>
    <dgm:pt modelId="{5650BE56-E6DE-3A48-8B40-593360B0BF10}" type="sibTrans" cxnId="{D0779034-104C-B544-AD46-D117583D6EBA}">
      <dgm:prSet/>
      <dgm:spPr/>
      <dgm:t>
        <a:bodyPr/>
        <a:lstStyle/>
        <a:p>
          <a:endParaRPr lang="zh-CN" altLang="en-US"/>
        </a:p>
      </dgm:t>
    </dgm:pt>
    <dgm:pt modelId="{725737F0-BBDE-514B-90EA-81566FDC375B}">
      <dgm:prSet phldrT="[文本]"/>
      <dgm:spPr/>
      <dgm:t>
        <a:bodyPr/>
        <a:lstStyle/>
        <a:p>
          <a:r>
            <a:rPr lang="zh-CN" altLang="en-US" dirty="0"/>
            <a:t>走向</a:t>
          </a:r>
        </a:p>
      </dgm:t>
    </dgm:pt>
    <dgm:pt modelId="{BF1FCC5A-9322-FA4E-87EF-E25A3EEAD872}" type="parTrans" cxnId="{3F5B6258-227C-F941-8F1E-0B64E01E4271}">
      <dgm:prSet/>
      <dgm:spPr/>
      <dgm:t>
        <a:bodyPr/>
        <a:lstStyle/>
        <a:p>
          <a:endParaRPr lang="zh-CN" altLang="en-US"/>
        </a:p>
      </dgm:t>
    </dgm:pt>
    <dgm:pt modelId="{28EE1CE1-43E4-A74A-A8BB-E15018B29290}" type="sibTrans" cxnId="{3F5B6258-227C-F941-8F1E-0B64E01E4271}">
      <dgm:prSet/>
      <dgm:spPr/>
      <dgm:t>
        <a:bodyPr/>
        <a:lstStyle/>
        <a:p>
          <a:endParaRPr lang="zh-CN" altLang="en-US"/>
        </a:p>
      </dgm:t>
    </dgm:pt>
    <dgm:pt modelId="{6E10CB4B-21C7-4A41-B685-3D7A1A4BE74C}">
      <dgm:prSet phldrT="[文本]"/>
      <dgm:spPr/>
      <dgm:t>
        <a:bodyPr/>
        <a:lstStyle/>
        <a:p>
          <a:r>
            <a:rPr lang="zh-CN" altLang="en-US" dirty="0"/>
            <a:t>倾向</a:t>
          </a:r>
        </a:p>
      </dgm:t>
    </dgm:pt>
    <dgm:pt modelId="{9C2168FA-76D7-6942-BD0E-F4835FBED122}" type="parTrans" cxnId="{48DC218D-9E27-F548-B55A-D7A2501AB78C}">
      <dgm:prSet/>
      <dgm:spPr/>
      <dgm:t>
        <a:bodyPr/>
        <a:lstStyle/>
        <a:p>
          <a:endParaRPr lang="zh-CN" altLang="en-US"/>
        </a:p>
      </dgm:t>
    </dgm:pt>
    <dgm:pt modelId="{092ABFEB-9D68-F34D-9C1B-07C4876AE6B1}" type="sibTrans" cxnId="{48DC218D-9E27-F548-B55A-D7A2501AB78C}">
      <dgm:prSet/>
      <dgm:spPr/>
      <dgm:t>
        <a:bodyPr/>
        <a:lstStyle/>
        <a:p>
          <a:endParaRPr lang="zh-CN" altLang="en-US"/>
        </a:p>
      </dgm:t>
    </dgm:pt>
    <dgm:pt modelId="{B72E04A9-FD6A-E64B-8018-B242870934AE}">
      <dgm:prSet phldrT="[文本]"/>
      <dgm:spPr/>
      <dgm:t>
        <a:bodyPr/>
        <a:lstStyle/>
        <a:p>
          <a:r>
            <a:rPr lang="zh-CN" altLang="en-US" dirty="0"/>
            <a:t>线状结构的产状要素</a:t>
          </a:r>
        </a:p>
      </dgm:t>
    </dgm:pt>
    <dgm:pt modelId="{4E0E9C2A-0D8C-E84B-9DB8-301F517DA550}" type="parTrans" cxnId="{5104F64F-DEED-5C42-9579-FF1E08821ABF}">
      <dgm:prSet/>
      <dgm:spPr/>
      <dgm:t>
        <a:bodyPr/>
        <a:lstStyle/>
        <a:p>
          <a:endParaRPr lang="zh-CN" altLang="en-US"/>
        </a:p>
      </dgm:t>
    </dgm:pt>
    <dgm:pt modelId="{2DA1F411-1CEC-8E4D-B169-8FACB676A54D}" type="sibTrans" cxnId="{5104F64F-DEED-5C42-9579-FF1E08821ABF}">
      <dgm:prSet/>
      <dgm:spPr/>
      <dgm:t>
        <a:bodyPr/>
        <a:lstStyle/>
        <a:p>
          <a:endParaRPr lang="zh-CN" altLang="en-US"/>
        </a:p>
      </dgm:t>
    </dgm:pt>
    <dgm:pt modelId="{1ABF7D6F-AA5E-F544-B9F2-2CB11BBE5077}">
      <dgm:prSet phldrT="[文本]"/>
      <dgm:spPr/>
      <dgm:t>
        <a:bodyPr/>
        <a:lstStyle/>
        <a:p>
          <a:r>
            <a:rPr lang="zh-CN" altLang="en-US" dirty="0"/>
            <a:t>倾伏向</a:t>
          </a:r>
        </a:p>
      </dgm:t>
    </dgm:pt>
    <dgm:pt modelId="{8C53B201-4AE6-D34A-803C-F921ED71C765}" type="parTrans" cxnId="{6FCA2B19-1DE5-464D-A0D4-CFA7D3A8DDC6}">
      <dgm:prSet/>
      <dgm:spPr/>
      <dgm:t>
        <a:bodyPr/>
        <a:lstStyle/>
        <a:p>
          <a:endParaRPr lang="zh-CN" altLang="en-US"/>
        </a:p>
      </dgm:t>
    </dgm:pt>
    <dgm:pt modelId="{E3B244CC-C46D-DB4F-8F7B-C40AC9560FF2}" type="sibTrans" cxnId="{6FCA2B19-1DE5-464D-A0D4-CFA7D3A8DDC6}">
      <dgm:prSet/>
      <dgm:spPr/>
      <dgm:t>
        <a:bodyPr/>
        <a:lstStyle/>
        <a:p>
          <a:endParaRPr lang="zh-CN" altLang="en-US"/>
        </a:p>
      </dgm:t>
    </dgm:pt>
    <dgm:pt modelId="{145974E6-8749-BC4A-8FE4-B4D9CBC65171}">
      <dgm:prSet phldrT="[文本]"/>
      <dgm:spPr/>
      <dgm:t>
        <a:bodyPr/>
        <a:lstStyle/>
        <a:p>
          <a:r>
            <a:rPr lang="zh-CN" altLang="en-US" dirty="0"/>
            <a:t>倾伏角</a:t>
          </a:r>
        </a:p>
      </dgm:t>
    </dgm:pt>
    <dgm:pt modelId="{8442A5F2-AF33-C143-960E-ADF4ACA93BFA}" type="parTrans" cxnId="{FF1174DF-1F33-B042-BEBF-D952CA4851C7}">
      <dgm:prSet/>
      <dgm:spPr/>
      <dgm:t>
        <a:bodyPr/>
        <a:lstStyle/>
        <a:p>
          <a:endParaRPr lang="zh-CN" altLang="en-US"/>
        </a:p>
      </dgm:t>
    </dgm:pt>
    <dgm:pt modelId="{05AF5B7F-0F31-0D43-93B5-F8670798A322}" type="sibTrans" cxnId="{FF1174DF-1F33-B042-BEBF-D952CA4851C7}">
      <dgm:prSet/>
      <dgm:spPr/>
      <dgm:t>
        <a:bodyPr/>
        <a:lstStyle/>
        <a:p>
          <a:endParaRPr lang="zh-CN" altLang="en-US"/>
        </a:p>
      </dgm:t>
    </dgm:pt>
    <dgm:pt modelId="{F6877194-7EE8-414F-8839-C6E651BBA64B}">
      <dgm:prSet phldrT="[文本]"/>
      <dgm:spPr/>
      <dgm:t>
        <a:bodyPr/>
        <a:lstStyle/>
        <a:p>
          <a:r>
            <a:rPr lang="zh-CN" altLang="en-US" dirty="0"/>
            <a:t>倾角</a:t>
          </a:r>
        </a:p>
      </dgm:t>
    </dgm:pt>
    <dgm:pt modelId="{2081068C-D68B-164C-A281-EFA1C1C0F9D7}" type="parTrans" cxnId="{401EC248-5606-6B47-9883-35E18E5DE509}">
      <dgm:prSet/>
      <dgm:spPr/>
      <dgm:t>
        <a:bodyPr/>
        <a:lstStyle/>
        <a:p>
          <a:endParaRPr lang="zh-CN" altLang="en-US"/>
        </a:p>
      </dgm:t>
    </dgm:pt>
    <dgm:pt modelId="{68A1C722-AC2E-174A-9372-2C5026C4EB45}" type="sibTrans" cxnId="{401EC248-5606-6B47-9883-35E18E5DE509}">
      <dgm:prSet/>
      <dgm:spPr/>
      <dgm:t>
        <a:bodyPr/>
        <a:lstStyle/>
        <a:p>
          <a:endParaRPr lang="zh-CN" altLang="en-US"/>
        </a:p>
      </dgm:t>
    </dgm:pt>
    <dgm:pt modelId="{4C67C025-4A8E-4D42-A806-C8E0C5546525}">
      <dgm:prSet phldrT="[文本]"/>
      <dgm:spPr/>
      <dgm:t>
        <a:bodyPr/>
        <a:lstStyle/>
        <a:p>
          <a:r>
            <a:rPr lang="zh-CN" altLang="en-US" dirty="0"/>
            <a:t>侧伏角</a:t>
          </a:r>
        </a:p>
      </dgm:t>
    </dgm:pt>
    <dgm:pt modelId="{DF35247B-CED4-394F-A001-A6C771A28FFF}" type="parTrans" cxnId="{8F050D2A-00F5-8D49-A06C-D80EADFEB03B}">
      <dgm:prSet/>
      <dgm:spPr/>
      <dgm:t>
        <a:bodyPr/>
        <a:lstStyle/>
        <a:p>
          <a:endParaRPr lang="zh-CN" altLang="en-US"/>
        </a:p>
      </dgm:t>
    </dgm:pt>
    <dgm:pt modelId="{966A2665-46C9-7D4D-9562-C7538DFFA7D7}" type="sibTrans" cxnId="{8F050D2A-00F5-8D49-A06C-D80EADFEB03B}">
      <dgm:prSet/>
      <dgm:spPr/>
      <dgm:t>
        <a:bodyPr/>
        <a:lstStyle/>
        <a:p>
          <a:endParaRPr lang="zh-CN" altLang="en-US"/>
        </a:p>
      </dgm:t>
    </dgm:pt>
    <dgm:pt modelId="{14415BD4-7DCD-B949-94B1-5BD84CA7803C}">
      <dgm:prSet phldrT="[文本]"/>
      <dgm:spPr/>
      <dgm:t>
        <a:bodyPr/>
        <a:lstStyle/>
        <a:p>
          <a:r>
            <a:rPr lang="zh-CN" altLang="en-US" dirty="0"/>
            <a:t>侧伏向</a:t>
          </a:r>
        </a:p>
      </dgm:t>
    </dgm:pt>
    <dgm:pt modelId="{C8933D39-E8F6-0948-AA94-23C2928B533F}" type="parTrans" cxnId="{CCB27F5E-CEE4-C14F-BC76-6F17FC0F9C84}">
      <dgm:prSet/>
      <dgm:spPr/>
      <dgm:t>
        <a:bodyPr/>
        <a:lstStyle/>
        <a:p>
          <a:endParaRPr lang="zh-CN" altLang="en-US"/>
        </a:p>
      </dgm:t>
    </dgm:pt>
    <dgm:pt modelId="{87509F38-40BA-BB46-A3A7-B1202C96AB1A}" type="sibTrans" cxnId="{CCB27F5E-CEE4-C14F-BC76-6F17FC0F9C84}">
      <dgm:prSet/>
      <dgm:spPr/>
      <dgm:t>
        <a:bodyPr/>
        <a:lstStyle/>
        <a:p>
          <a:endParaRPr lang="zh-CN" altLang="en-US"/>
        </a:p>
      </dgm:t>
    </dgm:pt>
    <dgm:pt modelId="{4A220017-7223-624B-A4F9-F2047C537B87}" type="pres">
      <dgm:prSet presAssocID="{CB454BEA-D449-3047-A16D-A43D22D38DA1}" presName="Name0" presStyleCnt="0">
        <dgm:presLayoutVars>
          <dgm:dir/>
          <dgm:animLvl val="lvl"/>
          <dgm:resizeHandles val="exact"/>
        </dgm:presLayoutVars>
      </dgm:prSet>
      <dgm:spPr/>
    </dgm:pt>
    <dgm:pt modelId="{C7623E81-9DDE-DD42-8769-DA4025CD6D72}" type="pres">
      <dgm:prSet presAssocID="{572CC6BC-4F4A-F34F-880E-873D375B2090}" presName="linNode" presStyleCnt="0"/>
      <dgm:spPr/>
    </dgm:pt>
    <dgm:pt modelId="{15779341-7273-1349-B0ED-06A8F4B2B989}" type="pres">
      <dgm:prSet presAssocID="{572CC6BC-4F4A-F34F-880E-873D375B2090}" presName="parentText" presStyleLbl="node1" presStyleIdx="0" presStyleCnt="2">
        <dgm:presLayoutVars>
          <dgm:chMax val="1"/>
          <dgm:bulletEnabled val="1"/>
        </dgm:presLayoutVars>
      </dgm:prSet>
      <dgm:spPr/>
    </dgm:pt>
    <dgm:pt modelId="{C577AC45-6EF2-2347-8AF7-D615D2556475}" type="pres">
      <dgm:prSet presAssocID="{572CC6BC-4F4A-F34F-880E-873D375B2090}" presName="descendantText" presStyleLbl="alignAccFollowNode1" presStyleIdx="0" presStyleCnt="2">
        <dgm:presLayoutVars>
          <dgm:bulletEnabled val="1"/>
        </dgm:presLayoutVars>
      </dgm:prSet>
      <dgm:spPr/>
    </dgm:pt>
    <dgm:pt modelId="{97E6A1BE-5C75-404F-9039-6207FA26EF2E}" type="pres">
      <dgm:prSet presAssocID="{5650BE56-E6DE-3A48-8B40-593360B0BF10}" presName="sp" presStyleCnt="0"/>
      <dgm:spPr/>
    </dgm:pt>
    <dgm:pt modelId="{4A0D5008-BB55-EF42-A895-406A46690BC2}" type="pres">
      <dgm:prSet presAssocID="{B72E04A9-FD6A-E64B-8018-B242870934AE}" presName="linNode" presStyleCnt="0"/>
      <dgm:spPr/>
    </dgm:pt>
    <dgm:pt modelId="{A1DED147-7768-3D40-87F9-5353F48E3E7C}" type="pres">
      <dgm:prSet presAssocID="{B72E04A9-FD6A-E64B-8018-B242870934AE}" presName="parentText" presStyleLbl="node1" presStyleIdx="1" presStyleCnt="2">
        <dgm:presLayoutVars>
          <dgm:chMax val="1"/>
          <dgm:bulletEnabled val="1"/>
        </dgm:presLayoutVars>
      </dgm:prSet>
      <dgm:spPr/>
    </dgm:pt>
    <dgm:pt modelId="{CD2A994F-2DE3-AC42-BD63-06C171F7949D}" type="pres">
      <dgm:prSet presAssocID="{B72E04A9-FD6A-E64B-8018-B242870934AE}" presName="descendantText" presStyleLbl="alignAccFollowNode1" presStyleIdx="1" presStyleCnt="2">
        <dgm:presLayoutVars>
          <dgm:bulletEnabled val="1"/>
        </dgm:presLayoutVars>
      </dgm:prSet>
      <dgm:spPr/>
    </dgm:pt>
  </dgm:ptLst>
  <dgm:cxnLst>
    <dgm:cxn modelId="{CD6CCE01-481C-984E-B496-A12144127E28}" type="presOf" srcId="{4C67C025-4A8E-4D42-A806-C8E0C5546525}" destId="{CD2A994F-2DE3-AC42-BD63-06C171F7949D}" srcOrd="0" destOrd="2" presId="urn:microsoft.com/office/officeart/2005/8/layout/vList5"/>
    <dgm:cxn modelId="{27694F05-106E-D947-8BCD-CBB4DF48E393}" type="presOf" srcId="{F6877194-7EE8-414F-8839-C6E651BBA64B}" destId="{C577AC45-6EF2-2347-8AF7-D615D2556475}" srcOrd="0" destOrd="2" presId="urn:microsoft.com/office/officeart/2005/8/layout/vList5"/>
    <dgm:cxn modelId="{5FC2CB11-25B9-8449-BC6E-DF3FE4BFA8C5}" type="presOf" srcId="{725737F0-BBDE-514B-90EA-81566FDC375B}" destId="{C577AC45-6EF2-2347-8AF7-D615D2556475}" srcOrd="0" destOrd="0" presId="urn:microsoft.com/office/officeart/2005/8/layout/vList5"/>
    <dgm:cxn modelId="{6FCA2B19-1DE5-464D-A0D4-CFA7D3A8DDC6}" srcId="{B72E04A9-FD6A-E64B-8018-B242870934AE}" destId="{1ABF7D6F-AA5E-F544-B9F2-2CB11BBE5077}" srcOrd="0" destOrd="0" parTransId="{8C53B201-4AE6-D34A-803C-F921ED71C765}" sibTransId="{E3B244CC-C46D-DB4F-8F7B-C40AC9560FF2}"/>
    <dgm:cxn modelId="{8F050D2A-00F5-8D49-A06C-D80EADFEB03B}" srcId="{B72E04A9-FD6A-E64B-8018-B242870934AE}" destId="{4C67C025-4A8E-4D42-A806-C8E0C5546525}" srcOrd="2" destOrd="0" parTransId="{DF35247B-CED4-394F-A001-A6C771A28FFF}" sibTransId="{966A2665-46C9-7D4D-9562-C7538DFFA7D7}"/>
    <dgm:cxn modelId="{D0779034-104C-B544-AD46-D117583D6EBA}" srcId="{CB454BEA-D449-3047-A16D-A43D22D38DA1}" destId="{572CC6BC-4F4A-F34F-880E-873D375B2090}" srcOrd="0" destOrd="0" parTransId="{551B77CF-2964-D347-B6F7-35406D7443ED}" sibTransId="{5650BE56-E6DE-3A48-8B40-593360B0BF10}"/>
    <dgm:cxn modelId="{41985A37-B97F-C841-BF22-5FC9CF33241A}" type="presOf" srcId="{B72E04A9-FD6A-E64B-8018-B242870934AE}" destId="{A1DED147-7768-3D40-87F9-5353F48E3E7C}" srcOrd="0" destOrd="0" presId="urn:microsoft.com/office/officeart/2005/8/layout/vList5"/>
    <dgm:cxn modelId="{401EC248-5606-6B47-9883-35E18E5DE509}" srcId="{572CC6BC-4F4A-F34F-880E-873D375B2090}" destId="{F6877194-7EE8-414F-8839-C6E651BBA64B}" srcOrd="2" destOrd="0" parTransId="{2081068C-D68B-164C-A281-EFA1C1C0F9D7}" sibTransId="{68A1C722-AC2E-174A-9372-2C5026C4EB45}"/>
    <dgm:cxn modelId="{5104F64F-DEED-5C42-9579-FF1E08821ABF}" srcId="{CB454BEA-D449-3047-A16D-A43D22D38DA1}" destId="{B72E04A9-FD6A-E64B-8018-B242870934AE}" srcOrd="1" destOrd="0" parTransId="{4E0E9C2A-0D8C-E84B-9DB8-301F517DA550}" sibTransId="{2DA1F411-1CEC-8E4D-B169-8FACB676A54D}"/>
    <dgm:cxn modelId="{3F5B6258-227C-F941-8F1E-0B64E01E4271}" srcId="{572CC6BC-4F4A-F34F-880E-873D375B2090}" destId="{725737F0-BBDE-514B-90EA-81566FDC375B}" srcOrd="0" destOrd="0" parTransId="{BF1FCC5A-9322-FA4E-87EF-E25A3EEAD872}" sibTransId="{28EE1CE1-43E4-A74A-A8BB-E15018B29290}"/>
    <dgm:cxn modelId="{990F595A-192E-C649-92E7-759130DCD5FE}" type="presOf" srcId="{CB454BEA-D449-3047-A16D-A43D22D38DA1}" destId="{4A220017-7223-624B-A4F9-F2047C537B87}" srcOrd="0" destOrd="0" presId="urn:microsoft.com/office/officeart/2005/8/layout/vList5"/>
    <dgm:cxn modelId="{CCB27F5E-CEE4-C14F-BC76-6F17FC0F9C84}" srcId="{B72E04A9-FD6A-E64B-8018-B242870934AE}" destId="{14415BD4-7DCD-B949-94B1-5BD84CA7803C}" srcOrd="3" destOrd="0" parTransId="{C8933D39-E8F6-0948-AA94-23C2928B533F}" sibTransId="{87509F38-40BA-BB46-A3A7-B1202C96AB1A}"/>
    <dgm:cxn modelId="{D27A9481-5691-B94D-900F-97C4357518ED}" type="presOf" srcId="{572CC6BC-4F4A-F34F-880E-873D375B2090}" destId="{15779341-7273-1349-B0ED-06A8F4B2B989}" srcOrd="0" destOrd="0" presId="urn:microsoft.com/office/officeart/2005/8/layout/vList5"/>
    <dgm:cxn modelId="{48DC218D-9E27-F548-B55A-D7A2501AB78C}" srcId="{572CC6BC-4F4A-F34F-880E-873D375B2090}" destId="{6E10CB4B-21C7-4A41-B685-3D7A1A4BE74C}" srcOrd="1" destOrd="0" parTransId="{9C2168FA-76D7-6942-BD0E-F4835FBED122}" sibTransId="{092ABFEB-9D68-F34D-9C1B-07C4876AE6B1}"/>
    <dgm:cxn modelId="{FB08859A-7F17-1448-BFA0-712F9D0FBEFD}" type="presOf" srcId="{14415BD4-7DCD-B949-94B1-5BD84CA7803C}" destId="{CD2A994F-2DE3-AC42-BD63-06C171F7949D}" srcOrd="0" destOrd="3" presId="urn:microsoft.com/office/officeart/2005/8/layout/vList5"/>
    <dgm:cxn modelId="{3F0F35B2-DA31-D643-BF23-B769015EBD25}" type="presOf" srcId="{6E10CB4B-21C7-4A41-B685-3D7A1A4BE74C}" destId="{C577AC45-6EF2-2347-8AF7-D615D2556475}" srcOrd="0" destOrd="1" presId="urn:microsoft.com/office/officeart/2005/8/layout/vList5"/>
    <dgm:cxn modelId="{19CDD7D8-0F8A-BF43-9427-0BADFCFA132E}" type="presOf" srcId="{1ABF7D6F-AA5E-F544-B9F2-2CB11BBE5077}" destId="{CD2A994F-2DE3-AC42-BD63-06C171F7949D}" srcOrd="0" destOrd="0" presId="urn:microsoft.com/office/officeart/2005/8/layout/vList5"/>
    <dgm:cxn modelId="{FF1174DF-1F33-B042-BEBF-D952CA4851C7}" srcId="{B72E04A9-FD6A-E64B-8018-B242870934AE}" destId="{145974E6-8749-BC4A-8FE4-B4D9CBC65171}" srcOrd="1" destOrd="0" parTransId="{8442A5F2-AF33-C143-960E-ADF4ACA93BFA}" sibTransId="{05AF5B7F-0F31-0D43-93B5-F8670798A322}"/>
    <dgm:cxn modelId="{CC1F4EF8-9195-D242-8C43-10EDD17043FB}" type="presOf" srcId="{145974E6-8749-BC4A-8FE4-B4D9CBC65171}" destId="{CD2A994F-2DE3-AC42-BD63-06C171F7949D}" srcOrd="0" destOrd="1" presId="urn:microsoft.com/office/officeart/2005/8/layout/vList5"/>
    <dgm:cxn modelId="{591DD9AD-5983-9946-A1AA-564ECB6AB326}" type="presParOf" srcId="{4A220017-7223-624B-A4F9-F2047C537B87}" destId="{C7623E81-9DDE-DD42-8769-DA4025CD6D72}" srcOrd="0" destOrd="0" presId="urn:microsoft.com/office/officeart/2005/8/layout/vList5"/>
    <dgm:cxn modelId="{7FC44669-52A5-4042-8332-A4432310BF7E}" type="presParOf" srcId="{C7623E81-9DDE-DD42-8769-DA4025CD6D72}" destId="{15779341-7273-1349-B0ED-06A8F4B2B989}" srcOrd="0" destOrd="0" presId="urn:microsoft.com/office/officeart/2005/8/layout/vList5"/>
    <dgm:cxn modelId="{A7C8B606-5FFA-CE4A-BBB1-4457E5B82365}" type="presParOf" srcId="{C7623E81-9DDE-DD42-8769-DA4025CD6D72}" destId="{C577AC45-6EF2-2347-8AF7-D615D2556475}" srcOrd="1" destOrd="0" presId="urn:microsoft.com/office/officeart/2005/8/layout/vList5"/>
    <dgm:cxn modelId="{33F1C95C-427F-7D4E-9944-5C8449F654A1}" type="presParOf" srcId="{4A220017-7223-624B-A4F9-F2047C537B87}" destId="{97E6A1BE-5C75-404F-9039-6207FA26EF2E}" srcOrd="1" destOrd="0" presId="urn:microsoft.com/office/officeart/2005/8/layout/vList5"/>
    <dgm:cxn modelId="{B2956A38-3162-F74F-836F-3E1618D7CDD9}" type="presParOf" srcId="{4A220017-7223-624B-A4F9-F2047C537B87}" destId="{4A0D5008-BB55-EF42-A895-406A46690BC2}" srcOrd="2" destOrd="0" presId="urn:microsoft.com/office/officeart/2005/8/layout/vList5"/>
    <dgm:cxn modelId="{C418236B-879D-0A41-B5C8-F94E88C46150}" type="presParOf" srcId="{4A0D5008-BB55-EF42-A895-406A46690BC2}" destId="{A1DED147-7768-3D40-87F9-5353F48E3E7C}" srcOrd="0" destOrd="0" presId="urn:microsoft.com/office/officeart/2005/8/layout/vList5"/>
    <dgm:cxn modelId="{CF97B1B0-867F-A249-A738-1A04C12FD931}" type="presParOf" srcId="{4A0D5008-BB55-EF42-A895-406A46690BC2}" destId="{CD2A994F-2DE3-AC42-BD63-06C171F794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134033-24E7-4C25-B8AC-A318B12A57E8}"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648E1D22-258B-4918-A44F-8444D0FD4157}">
      <dgm:prSet/>
      <dgm:spPr/>
      <dgm:t>
        <a:bodyPr/>
        <a:lstStyle/>
        <a:p>
          <a:r>
            <a:rPr kumimoji="1" lang="zh-CN"/>
            <a:t>地球既具有弹性也就有塑性，在不同条件下可以互相转化。</a:t>
          </a:r>
          <a:endParaRPr lang="en-US"/>
        </a:p>
      </dgm:t>
    </dgm:pt>
    <dgm:pt modelId="{D3890F9D-503E-4F11-8DEB-6AC2E628F632}" type="parTrans" cxnId="{3DB642E9-D23E-4FB5-9065-FAC0619E8E61}">
      <dgm:prSet/>
      <dgm:spPr/>
      <dgm:t>
        <a:bodyPr/>
        <a:lstStyle/>
        <a:p>
          <a:endParaRPr lang="en-US"/>
        </a:p>
      </dgm:t>
    </dgm:pt>
    <dgm:pt modelId="{AF72F633-665D-4A40-AD05-7748CA45321D}" type="sibTrans" cxnId="{3DB642E9-D23E-4FB5-9065-FAC0619E8E61}">
      <dgm:prSet/>
      <dgm:spPr/>
      <dgm:t>
        <a:bodyPr/>
        <a:lstStyle/>
        <a:p>
          <a:endParaRPr lang="en-US"/>
        </a:p>
      </dgm:t>
    </dgm:pt>
    <dgm:pt modelId="{67B1BBA9-76A6-4A5D-A37D-40818EEB7D94}">
      <dgm:prSet/>
      <dgm:spPr/>
      <dgm:t>
        <a:bodyPr/>
        <a:lstStyle/>
        <a:p>
          <a:r>
            <a:rPr kumimoji="1" lang="zh-CN"/>
            <a:t>在作用速度快、持续时间短的力（潮汐力）的作用下表现为弹性体。</a:t>
          </a:r>
          <a:endParaRPr lang="en-US"/>
        </a:p>
      </dgm:t>
    </dgm:pt>
    <dgm:pt modelId="{A90B6DC2-5748-429F-AE8F-14DAD894BD60}" type="parTrans" cxnId="{B9C25705-C57A-4AC5-BB5E-4F713F389D90}">
      <dgm:prSet/>
      <dgm:spPr/>
      <dgm:t>
        <a:bodyPr/>
        <a:lstStyle/>
        <a:p>
          <a:endParaRPr lang="en-US"/>
        </a:p>
      </dgm:t>
    </dgm:pt>
    <dgm:pt modelId="{8CE40A53-B942-4CAA-BF9B-74A232DFE2D4}" type="sibTrans" cxnId="{B9C25705-C57A-4AC5-BB5E-4F713F389D90}">
      <dgm:prSet/>
      <dgm:spPr/>
      <dgm:t>
        <a:bodyPr/>
        <a:lstStyle/>
        <a:p>
          <a:endParaRPr lang="en-US"/>
        </a:p>
      </dgm:t>
    </dgm:pt>
    <dgm:pt modelId="{2E0E8A2B-BA07-4566-842D-090121EF8C33}">
      <dgm:prSet/>
      <dgm:spPr/>
      <dgm:t>
        <a:bodyPr/>
        <a:lstStyle/>
        <a:p>
          <a:r>
            <a:rPr kumimoji="1" lang="zh-CN"/>
            <a:t>在作用缓慢、持续时间长的力（地球旋转力、重力）作用下表现为塑形体。</a:t>
          </a:r>
          <a:endParaRPr lang="en-US"/>
        </a:p>
      </dgm:t>
    </dgm:pt>
    <dgm:pt modelId="{0B4FA6CB-3549-4ABA-BF46-553758730A79}" type="parTrans" cxnId="{B859ABCC-EB08-42BD-BF57-5A937F0AB83A}">
      <dgm:prSet/>
      <dgm:spPr/>
      <dgm:t>
        <a:bodyPr/>
        <a:lstStyle/>
        <a:p>
          <a:endParaRPr lang="en-US"/>
        </a:p>
      </dgm:t>
    </dgm:pt>
    <dgm:pt modelId="{A9F04BA1-3AC5-476C-BBDA-6AA12AFA9309}" type="sibTrans" cxnId="{B859ABCC-EB08-42BD-BF57-5A937F0AB83A}">
      <dgm:prSet/>
      <dgm:spPr/>
      <dgm:t>
        <a:bodyPr/>
        <a:lstStyle/>
        <a:p>
          <a:endParaRPr lang="en-US"/>
        </a:p>
      </dgm:t>
    </dgm:pt>
    <dgm:pt modelId="{26ADDD16-08C7-E749-88AE-34D66DDCBAA8}" type="pres">
      <dgm:prSet presAssocID="{67134033-24E7-4C25-B8AC-A318B12A57E8}" presName="vert0" presStyleCnt="0">
        <dgm:presLayoutVars>
          <dgm:dir/>
          <dgm:animOne val="branch"/>
          <dgm:animLvl val="lvl"/>
        </dgm:presLayoutVars>
      </dgm:prSet>
      <dgm:spPr/>
    </dgm:pt>
    <dgm:pt modelId="{FF4C466D-E46D-AE4A-BAE8-461A50D0C275}" type="pres">
      <dgm:prSet presAssocID="{648E1D22-258B-4918-A44F-8444D0FD4157}" presName="thickLine" presStyleLbl="alignNode1" presStyleIdx="0" presStyleCnt="3"/>
      <dgm:spPr/>
    </dgm:pt>
    <dgm:pt modelId="{E74ED105-D083-EA4E-B21F-C9646B6FB383}" type="pres">
      <dgm:prSet presAssocID="{648E1D22-258B-4918-A44F-8444D0FD4157}" presName="horz1" presStyleCnt="0"/>
      <dgm:spPr/>
    </dgm:pt>
    <dgm:pt modelId="{EE1710A9-01D1-604D-B4DA-81BF13428880}" type="pres">
      <dgm:prSet presAssocID="{648E1D22-258B-4918-A44F-8444D0FD4157}" presName="tx1" presStyleLbl="revTx" presStyleIdx="0" presStyleCnt="3"/>
      <dgm:spPr/>
    </dgm:pt>
    <dgm:pt modelId="{95D5E07F-EDF9-E04B-9F0A-C1CD56BED935}" type="pres">
      <dgm:prSet presAssocID="{648E1D22-258B-4918-A44F-8444D0FD4157}" presName="vert1" presStyleCnt="0"/>
      <dgm:spPr/>
    </dgm:pt>
    <dgm:pt modelId="{03D24D06-5D83-E54E-8511-C3EE81484FC6}" type="pres">
      <dgm:prSet presAssocID="{67B1BBA9-76A6-4A5D-A37D-40818EEB7D94}" presName="thickLine" presStyleLbl="alignNode1" presStyleIdx="1" presStyleCnt="3"/>
      <dgm:spPr/>
    </dgm:pt>
    <dgm:pt modelId="{4E5B1E70-AEE0-6147-B95B-E20DC83E8BBE}" type="pres">
      <dgm:prSet presAssocID="{67B1BBA9-76A6-4A5D-A37D-40818EEB7D94}" presName="horz1" presStyleCnt="0"/>
      <dgm:spPr/>
    </dgm:pt>
    <dgm:pt modelId="{E58B0268-8FCD-4F4B-81E4-04363C91CB5A}" type="pres">
      <dgm:prSet presAssocID="{67B1BBA9-76A6-4A5D-A37D-40818EEB7D94}" presName="tx1" presStyleLbl="revTx" presStyleIdx="1" presStyleCnt="3"/>
      <dgm:spPr/>
    </dgm:pt>
    <dgm:pt modelId="{CA95EC02-6753-1E4A-AD76-B99BE2201EC0}" type="pres">
      <dgm:prSet presAssocID="{67B1BBA9-76A6-4A5D-A37D-40818EEB7D94}" presName="vert1" presStyleCnt="0"/>
      <dgm:spPr/>
    </dgm:pt>
    <dgm:pt modelId="{98F1E1E7-972A-0F47-B5C2-EC6D8A713BC5}" type="pres">
      <dgm:prSet presAssocID="{2E0E8A2B-BA07-4566-842D-090121EF8C33}" presName="thickLine" presStyleLbl="alignNode1" presStyleIdx="2" presStyleCnt="3"/>
      <dgm:spPr/>
    </dgm:pt>
    <dgm:pt modelId="{CFBB8A2D-3FA3-BC4A-A895-68B22EE1D551}" type="pres">
      <dgm:prSet presAssocID="{2E0E8A2B-BA07-4566-842D-090121EF8C33}" presName="horz1" presStyleCnt="0"/>
      <dgm:spPr/>
    </dgm:pt>
    <dgm:pt modelId="{5D7CABB8-FB91-0043-B94E-8DF49B59425A}" type="pres">
      <dgm:prSet presAssocID="{2E0E8A2B-BA07-4566-842D-090121EF8C33}" presName="tx1" presStyleLbl="revTx" presStyleIdx="2" presStyleCnt="3"/>
      <dgm:spPr/>
    </dgm:pt>
    <dgm:pt modelId="{057FEE90-34AD-F441-B82B-2C90873B1518}" type="pres">
      <dgm:prSet presAssocID="{2E0E8A2B-BA07-4566-842D-090121EF8C33}" presName="vert1" presStyleCnt="0"/>
      <dgm:spPr/>
    </dgm:pt>
  </dgm:ptLst>
  <dgm:cxnLst>
    <dgm:cxn modelId="{B9C25705-C57A-4AC5-BB5E-4F713F389D90}" srcId="{67134033-24E7-4C25-B8AC-A318B12A57E8}" destId="{67B1BBA9-76A6-4A5D-A37D-40818EEB7D94}" srcOrd="1" destOrd="0" parTransId="{A90B6DC2-5748-429F-AE8F-14DAD894BD60}" sibTransId="{8CE40A53-B942-4CAA-BF9B-74A232DFE2D4}"/>
    <dgm:cxn modelId="{61B10243-9EA7-3C47-84EF-E40F9C9F2BC9}" type="presOf" srcId="{67134033-24E7-4C25-B8AC-A318B12A57E8}" destId="{26ADDD16-08C7-E749-88AE-34D66DDCBAA8}" srcOrd="0" destOrd="0" presId="urn:microsoft.com/office/officeart/2008/layout/LinedList"/>
    <dgm:cxn modelId="{B859ABCC-EB08-42BD-BF57-5A937F0AB83A}" srcId="{67134033-24E7-4C25-B8AC-A318B12A57E8}" destId="{2E0E8A2B-BA07-4566-842D-090121EF8C33}" srcOrd="2" destOrd="0" parTransId="{0B4FA6CB-3549-4ABA-BF46-553758730A79}" sibTransId="{A9F04BA1-3AC5-476C-BBDA-6AA12AFA9309}"/>
    <dgm:cxn modelId="{49A2DFD5-5582-DA43-AD64-CF94108CB1C6}" type="presOf" srcId="{2E0E8A2B-BA07-4566-842D-090121EF8C33}" destId="{5D7CABB8-FB91-0043-B94E-8DF49B59425A}" srcOrd="0" destOrd="0" presId="urn:microsoft.com/office/officeart/2008/layout/LinedList"/>
    <dgm:cxn modelId="{E8ABD3E0-3119-5C4B-9129-0A53C94E74AA}" type="presOf" srcId="{648E1D22-258B-4918-A44F-8444D0FD4157}" destId="{EE1710A9-01D1-604D-B4DA-81BF13428880}" srcOrd="0" destOrd="0" presId="urn:microsoft.com/office/officeart/2008/layout/LinedList"/>
    <dgm:cxn modelId="{3DB642E9-D23E-4FB5-9065-FAC0619E8E61}" srcId="{67134033-24E7-4C25-B8AC-A318B12A57E8}" destId="{648E1D22-258B-4918-A44F-8444D0FD4157}" srcOrd="0" destOrd="0" parTransId="{D3890F9D-503E-4F11-8DEB-6AC2E628F632}" sibTransId="{AF72F633-665D-4A40-AD05-7748CA45321D}"/>
    <dgm:cxn modelId="{D79D68FD-66B3-684C-B1DD-9EA6437A3EBF}" type="presOf" srcId="{67B1BBA9-76A6-4A5D-A37D-40818EEB7D94}" destId="{E58B0268-8FCD-4F4B-81E4-04363C91CB5A}" srcOrd="0" destOrd="0" presId="urn:microsoft.com/office/officeart/2008/layout/LinedList"/>
    <dgm:cxn modelId="{C9829248-F333-8648-A520-43A45D94ED71}" type="presParOf" srcId="{26ADDD16-08C7-E749-88AE-34D66DDCBAA8}" destId="{FF4C466D-E46D-AE4A-BAE8-461A50D0C275}" srcOrd="0" destOrd="0" presId="urn:microsoft.com/office/officeart/2008/layout/LinedList"/>
    <dgm:cxn modelId="{735D7BA4-8393-5746-8938-EED16333BAF7}" type="presParOf" srcId="{26ADDD16-08C7-E749-88AE-34D66DDCBAA8}" destId="{E74ED105-D083-EA4E-B21F-C9646B6FB383}" srcOrd="1" destOrd="0" presId="urn:microsoft.com/office/officeart/2008/layout/LinedList"/>
    <dgm:cxn modelId="{9D9B5693-FEAA-024F-9FAC-E280F4218E0E}" type="presParOf" srcId="{E74ED105-D083-EA4E-B21F-C9646B6FB383}" destId="{EE1710A9-01D1-604D-B4DA-81BF13428880}" srcOrd="0" destOrd="0" presId="urn:microsoft.com/office/officeart/2008/layout/LinedList"/>
    <dgm:cxn modelId="{E34C8666-7B5F-6C4A-9DF1-3BCB30D14BB4}" type="presParOf" srcId="{E74ED105-D083-EA4E-B21F-C9646B6FB383}" destId="{95D5E07F-EDF9-E04B-9F0A-C1CD56BED935}" srcOrd="1" destOrd="0" presId="urn:microsoft.com/office/officeart/2008/layout/LinedList"/>
    <dgm:cxn modelId="{1107ADEC-D998-1745-BA3C-093548C727A0}" type="presParOf" srcId="{26ADDD16-08C7-E749-88AE-34D66DDCBAA8}" destId="{03D24D06-5D83-E54E-8511-C3EE81484FC6}" srcOrd="2" destOrd="0" presId="urn:microsoft.com/office/officeart/2008/layout/LinedList"/>
    <dgm:cxn modelId="{310F3EA3-7F54-EE45-A7F1-19E3FD33047B}" type="presParOf" srcId="{26ADDD16-08C7-E749-88AE-34D66DDCBAA8}" destId="{4E5B1E70-AEE0-6147-B95B-E20DC83E8BBE}" srcOrd="3" destOrd="0" presId="urn:microsoft.com/office/officeart/2008/layout/LinedList"/>
    <dgm:cxn modelId="{D49C58BC-83AD-714A-A96B-5709429828E5}" type="presParOf" srcId="{4E5B1E70-AEE0-6147-B95B-E20DC83E8BBE}" destId="{E58B0268-8FCD-4F4B-81E4-04363C91CB5A}" srcOrd="0" destOrd="0" presId="urn:microsoft.com/office/officeart/2008/layout/LinedList"/>
    <dgm:cxn modelId="{EC03EFCE-DCA7-D74A-80E4-4B9EB541C5E1}" type="presParOf" srcId="{4E5B1E70-AEE0-6147-B95B-E20DC83E8BBE}" destId="{CA95EC02-6753-1E4A-AD76-B99BE2201EC0}" srcOrd="1" destOrd="0" presId="urn:microsoft.com/office/officeart/2008/layout/LinedList"/>
    <dgm:cxn modelId="{C6CCF1AD-3E7E-D242-93A2-D925E2E4E21B}" type="presParOf" srcId="{26ADDD16-08C7-E749-88AE-34D66DDCBAA8}" destId="{98F1E1E7-972A-0F47-B5C2-EC6D8A713BC5}" srcOrd="4" destOrd="0" presId="urn:microsoft.com/office/officeart/2008/layout/LinedList"/>
    <dgm:cxn modelId="{BAE1E0A0-1EB3-8C46-9F2A-13BD645F7E04}" type="presParOf" srcId="{26ADDD16-08C7-E749-88AE-34D66DDCBAA8}" destId="{CFBB8A2D-3FA3-BC4A-A895-68B22EE1D551}" srcOrd="5" destOrd="0" presId="urn:microsoft.com/office/officeart/2008/layout/LinedList"/>
    <dgm:cxn modelId="{E8761E7C-5601-0243-968A-15421637D7CB}" type="presParOf" srcId="{CFBB8A2D-3FA3-BC4A-A895-68B22EE1D551}" destId="{5D7CABB8-FB91-0043-B94E-8DF49B59425A}" srcOrd="0" destOrd="0" presId="urn:microsoft.com/office/officeart/2008/layout/LinedList"/>
    <dgm:cxn modelId="{14D0E223-C5E4-194E-BBC1-553A2A4921D2}" type="presParOf" srcId="{CFBB8A2D-3FA3-BC4A-A895-68B22EE1D551}" destId="{057FEE90-34AD-F441-B82B-2C90873B15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FC6ADC1-B07C-994D-B4C9-6989CF3874FD}" type="doc">
      <dgm:prSet loTypeId="urn:microsoft.com/office/officeart/2008/layout/LinedList" loCatId="list" qsTypeId="urn:microsoft.com/office/officeart/2005/8/quickstyle/simple1#150" qsCatId="simple" csTypeId="urn:microsoft.com/office/officeart/2005/8/colors/accent4_2#3" csCatId="accent4" phldr="1"/>
      <dgm:spPr/>
      <dgm:t>
        <a:bodyPr/>
        <a:lstStyle/>
        <a:p>
          <a:endParaRPr lang="zh-CN" altLang="en-US"/>
        </a:p>
      </dgm:t>
    </dgm:pt>
    <dgm:pt modelId="{A77E1F97-3B5C-A742-A473-3EFF629F6704}">
      <dgm:prSet phldrT="[文本]"/>
      <dgm:spPr/>
      <dgm:t>
        <a:bodyPr/>
        <a:lstStyle/>
        <a:p>
          <a:r>
            <a:rPr lang="zh-CN" altLang="en-US" dirty="0"/>
            <a:t>褶皱</a:t>
          </a:r>
        </a:p>
      </dgm:t>
    </dgm:pt>
    <dgm:pt modelId="{CFBF4502-91A4-9140-B77F-6B2729831239}" type="parTrans" cxnId="{6ACE8967-F21E-5A43-BA90-BE50FC50046B}">
      <dgm:prSet/>
      <dgm:spPr/>
      <dgm:t>
        <a:bodyPr/>
        <a:lstStyle/>
        <a:p>
          <a:endParaRPr lang="zh-CN" altLang="en-US"/>
        </a:p>
      </dgm:t>
    </dgm:pt>
    <dgm:pt modelId="{5968DB27-BB9A-264A-8F0F-AAEDA0BF2EE8}" type="sibTrans" cxnId="{6ACE8967-F21E-5A43-BA90-BE50FC50046B}">
      <dgm:prSet/>
      <dgm:spPr/>
      <dgm:t>
        <a:bodyPr/>
        <a:lstStyle/>
        <a:p>
          <a:endParaRPr lang="zh-CN" altLang="en-US"/>
        </a:p>
      </dgm:t>
    </dgm:pt>
    <dgm:pt modelId="{063BC051-0322-D24E-99B4-F017F707F34E}">
      <dgm:prSet phldrT="[文本]"/>
      <dgm:spPr/>
      <dgm:t>
        <a:bodyPr/>
        <a:lstStyle/>
        <a:p>
          <a:r>
            <a:rPr lang="zh-CN" altLang="en-US" dirty="0"/>
            <a:t>节理</a:t>
          </a:r>
        </a:p>
      </dgm:t>
    </dgm:pt>
    <dgm:pt modelId="{E1964615-0574-AF4D-850E-4344DFE697D8}" type="parTrans" cxnId="{D3C9908A-A6CD-604D-8403-33EC10514ECA}">
      <dgm:prSet/>
      <dgm:spPr/>
      <dgm:t>
        <a:bodyPr/>
        <a:lstStyle/>
        <a:p>
          <a:endParaRPr lang="zh-CN" altLang="en-US"/>
        </a:p>
      </dgm:t>
    </dgm:pt>
    <dgm:pt modelId="{27EC6C77-6D82-5144-B8C8-387FD61AB65D}" type="sibTrans" cxnId="{D3C9908A-A6CD-604D-8403-33EC10514ECA}">
      <dgm:prSet/>
      <dgm:spPr/>
      <dgm:t>
        <a:bodyPr/>
        <a:lstStyle/>
        <a:p>
          <a:endParaRPr lang="zh-CN" altLang="en-US"/>
        </a:p>
      </dgm:t>
    </dgm:pt>
    <dgm:pt modelId="{739157EA-D513-934D-92C6-C6A4DD1D210C}">
      <dgm:prSet phldrT="[文本]"/>
      <dgm:spPr/>
      <dgm:t>
        <a:bodyPr/>
        <a:lstStyle/>
        <a:p>
          <a:r>
            <a:rPr lang="zh-CN" altLang="en-US" dirty="0"/>
            <a:t>断层</a:t>
          </a:r>
        </a:p>
      </dgm:t>
    </dgm:pt>
    <dgm:pt modelId="{0948AB32-E59F-4C4A-A9C7-4D0F59102788}" type="parTrans" cxnId="{DB6A1185-865A-894E-B1C9-14B38E9D47A4}">
      <dgm:prSet/>
      <dgm:spPr/>
      <dgm:t>
        <a:bodyPr/>
        <a:lstStyle/>
        <a:p>
          <a:endParaRPr lang="zh-CN" altLang="en-US"/>
        </a:p>
      </dgm:t>
    </dgm:pt>
    <dgm:pt modelId="{BE036124-EB56-F04E-A0A5-F52DD49C6A4C}" type="sibTrans" cxnId="{DB6A1185-865A-894E-B1C9-14B38E9D47A4}">
      <dgm:prSet/>
      <dgm:spPr/>
      <dgm:t>
        <a:bodyPr/>
        <a:lstStyle/>
        <a:p>
          <a:endParaRPr lang="zh-CN" altLang="en-US"/>
        </a:p>
      </dgm:t>
    </dgm:pt>
    <dgm:pt modelId="{280CA302-3595-F54A-97B3-DD36BBB4298E}">
      <dgm:prSet/>
      <dgm:spPr/>
      <dgm:t>
        <a:bodyPr/>
        <a:lstStyle/>
        <a:p>
          <a:r>
            <a:rPr lang="zh-CN" altLang="en-US" dirty="0"/>
            <a:t>劈理及线理</a:t>
          </a:r>
        </a:p>
      </dgm:t>
    </dgm:pt>
    <dgm:pt modelId="{24E29425-B1EC-D947-9B1B-38DAEF02D927}" type="parTrans" cxnId="{DA9CEA95-EA94-E546-9456-02F0626D2F94}">
      <dgm:prSet/>
      <dgm:spPr/>
      <dgm:t>
        <a:bodyPr/>
        <a:lstStyle/>
        <a:p>
          <a:endParaRPr lang="zh-CN" altLang="en-US"/>
        </a:p>
      </dgm:t>
    </dgm:pt>
    <dgm:pt modelId="{1A2E7B1E-3773-DF4F-A5EA-30CAEB1765A9}" type="sibTrans" cxnId="{DA9CEA95-EA94-E546-9456-02F0626D2F94}">
      <dgm:prSet/>
      <dgm:spPr/>
      <dgm:t>
        <a:bodyPr/>
        <a:lstStyle/>
        <a:p>
          <a:endParaRPr lang="zh-CN" altLang="en-US"/>
        </a:p>
      </dgm:t>
    </dgm:pt>
    <dgm:pt modelId="{3FEB97E1-5529-7644-873F-8DEDF15CD9BA}" type="pres">
      <dgm:prSet presAssocID="{CFC6ADC1-B07C-994D-B4C9-6989CF3874FD}" presName="vert0" presStyleCnt="0">
        <dgm:presLayoutVars>
          <dgm:dir/>
          <dgm:animOne val="branch"/>
          <dgm:animLvl val="lvl"/>
        </dgm:presLayoutVars>
      </dgm:prSet>
      <dgm:spPr/>
    </dgm:pt>
    <dgm:pt modelId="{9C7773EC-A2A5-5541-B7AB-14E16DED88B2}" type="pres">
      <dgm:prSet presAssocID="{A77E1F97-3B5C-A742-A473-3EFF629F6704}" presName="thickLine" presStyleLbl="alignNode1" presStyleIdx="0" presStyleCnt="4"/>
      <dgm:spPr/>
    </dgm:pt>
    <dgm:pt modelId="{4C091ACC-4952-A447-9995-5CB78CCBB194}" type="pres">
      <dgm:prSet presAssocID="{A77E1F97-3B5C-A742-A473-3EFF629F6704}" presName="horz1" presStyleCnt="0"/>
      <dgm:spPr/>
    </dgm:pt>
    <dgm:pt modelId="{782EBC92-68AC-A844-BEC0-FC7AC97D5FF8}" type="pres">
      <dgm:prSet presAssocID="{A77E1F97-3B5C-A742-A473-3EFF629F6704}" presName="tx1" presStyleLbl="revTx" presStyleIdx="0" presStyleCnt="4"/>
      <dgm:spPr/>
    </dgm:pt>
    <dgm:pt modelId="{E14B90AD-D849-C74B-8BCC-3527E0EFC71A}" type="pres">
      <dgm:prSet presAssocID="{A77E1F97-3B5C-A742-A473-3EFF629F6704}" presName="vert1" presStyleCnt="0"/>
      <dgm:spPr/>
    </dgm:pt>
    <dgm:pt modelId="{2FF85ED6-D373-F44E-9F56-6C16D034521F}" type="pres">
      <dgm:prSet presAssocID="{063BC051-0322-D24E-99B4-F017F707F34E}" presName="thickLine" presStyleLbl="alignNode1" presStyleIdx="1" presStyleCnt="4"/>
      <dgm:spPr/>
    </dgm:pt>
    <dgm:pt modelId="{9FF4FD64-45F6-D846-A69C-1B9FB7C29825}" type="pres">
      <dgm:prSet presAssocID="{063BC051-0322-D24E-99B4-F017F707F34E}" presName="horz1" presStyleCnt="0"/>
      <dgm:spPr/>
    </dgm:pt>
    <dgm:pt modelId="{2E3E7BBC-5333-D748-B2C8-62DFB5358E93}" type="pres">
      <dgm:prSet presAssocID="{063BC051-0322-D24E-99B4-F017F707F34E}" presName="tx1" presStyleLbl="revTx" presStyleIdx="1" presStyleCnt="4"/>
      <dgm:spPr/>
    </dgm:pt>
    <dgm:pt modelId="{70239EA5-6991-8F46-98F7-1A9087F981D1}" type="pres">
      <dgm:prSet presAssocID="{063BC051-0322-D24E-99B4-F017F707F34E}" presName="vert1" presStyleCnt="0"/>
      <dgm:spPr/>
    </dgm:pt>
    <dgm:pt modelId="{5F6806EE-5439-184A-937F-40415F8730A6}" type="pres">
      <dgm:prSet presAssocID="{739157EA-D513-934D-92C6-C6A4DD1D210C}" presName="thickLine" presStyleLbl="alignNode1" presStyleIdx="2" presStyleCnt="4"/>
      <dgm:spPr/>
    </dgm:pt>
    <dgm:pt modelId="{546F3AF3-378F-EA4D-992D-16B439562990}" type="pres">
      <dgm:prSet presAssocID="{739157EA-D513-934D-92C6-C6A4DD1D210C}" presName="horz1" presStyleCnt="0"/>
      <dgm:spPr/>
    </dgm:pt>
    <dgm:pt modelId="{3DCC5DBE-01AA-EC4D-AD74-C9CA5612109D}" type="pres">
      <dgm:prSet presAssocID="{739157EA-D513-934D-92C6-C6A4DD1D210C}" presName="tx1" presStyleLbl="revTx" presStyleIdx="2" presStyleCnt="4"/>
      <dgm:spPr/>
    </dgm:pt>
    <dgm:pt modelId="{809B9E87-F04B-694E-92E4-B110E0FE6608}" type="pres">
      <dgm:prSet presAssocID="{739157EA-D513-934D-92C6-C6A4DD1D210C}" presName="vert1" presStyleCnt="0"/>
      <dgm:spPr/>
    </dgm:pt>
    <dgm:pt modelId="{6F68A0A5-1EE4-8F4F-847C-639DE0F362C9}" type="pres">
      <dgm:prSet presAssocID="{280CA302-3595-F54A-97B3-DD36BBB4298E}" presName="thickLine" presStyleLbl="alignNode1" presStyleIdx="3" presStyleCnt="4"/>
      <dgm:spPr/>
    </dgm:pt>
    <dgm:pt modelId="{37009825-8021-1840-BF3A-7F9FFA10B470}" type="pres">
      <dgm:prSet presAssocID="{280CA302-3595-F54A-97B3-DD36BBB4298E}" presName="horz1" presStyleCnt="0"/>
      <dgm:spPr/>
    </dgm:pt>
    <dgm:pt modelId="{9CAC5DE9-1076-8D4E-A75B-11A951A8C799}" type="pres">
      <dgm:prSet presAssocID="{280CA302-3595-F54A-97B3-DD36BBB4298E}" presName="tx1" presStyleLbl="revTx" presStyleIdx="3" presStyleCnt="4"/>
      <dgm:spPr/>
    </dgm:pt>
    <dgm:pt modelId="{7426B1A0-B021-7A44-82CA-073861A2BF14}" type="pres">
      <dgm:prSet presAssocID="{280CA302-3595-F54A-97B3-DD36BBB4298E}" presName="vert1" presStyleCnt="0"/>
      <dgm:spPr/>
    </dgm:pt>
  </dgm:ptLst>
  <dgm:cxnLst>
    <dgm:cxn modelId="{2C958208-A5F9-6844-A810-ED070CD65CD6}" type="presOf" srcId="{739157EA-D513-934D-92C6-C6A4DD1D210C}" destId="{3DCC5DBE-01AA-EC4D-AD74-C9CA5612109D}" srcOrd="0" destOrd="0" presId="urn:microsoft.com/office/officeart/2008/layout/LinedList"/>
    <dgm:cxn modelId="{3E07520A-6627-3F4A-AE50-AE72EDEAC224}" type="presOf" srcId="{CFC6ADC1-B07C-994D-B4C9-6989CF3874FD}" destId="{3FEB97E1-5529-7644-873F-8DEDF15CD9BA}" srcOrd="0" destOrd="0" presId="urn:microsoft.com/office/officeart/2008/layout/LinedList"/>
    <dgm:cxn modelId="{9A783B53-F80D-604E-ABBE-3AE6379090E5}" type="presOf" srcId="{280CA302-3595-F54A-97B3-DD36BBB4298E}" destId="{9CAC5DE9-1076-8D4E-A75B-11A951A8C799}" srcOrd="0" destOrd="0" presId="urn:microsoft.com/office/officeart/2008/layout/LinedList"/>
    <dgm:cxn modelId="{6ACE8967-F21E-5A43-BA90-BE50FC50046B}" srcId="{CFC6ADC1-B07C-994D-B4C9-6989CF3874FD}" destId="{A77E1F97-3B5C-A742-A473-3EFF629F6704}" srcOrd="0" destOrd="0" parTransId="{CFBF4502-91A4-9140-B77F-6B2729831239}" sibTransId="{5968DB27-BB9A-264A-8F0F-AAEDA0BF2EE8}"/>
    <dgm:cxn modelId="{90875C78-62B8-2740-995A-F4E6CE1A61EE}" type="presOf" srcId="{A77E1F97-3B5C-A742-A473-3EFF629F6704}" destId="{782EBC92-68AC-A844-BEC0-FC7AC97D5FF8}" srcOrd="0" destOrd="0" presId="urn:microsoft.com/office/officeart/2008/layout/LinedList"/>
    <dgm:cxn modelId="{DB6A1185-865A-894E-B1C9-14B38E9D47A4}" srcId="{CFC6ADC1-B07C-994D-B4C9-6989CF3874FD}" destId="{739157EA-D513-934D-92C6-C6A4DD1D210C}" srcOrd="2" destOrd="0" parTransId="{0948AB32-E59F-4C4A-A9C7-4D0F59102788}" sibTransId="{BE036124-EB56-F04E-A0A5-F52DD49C6A4C}"/>
    <dgm:cxn modelId="{D3C9908A-A6CD-604D-8403-33EC10514ECA}" srcId="{CFC6ADC1-B07C-994D-B4C9-6989CF3874FD}" destId="{063BC051-0322-D24E-99B4-F017F707F34E}" srcOrd="1" destOrd="0" parTransId="{E1964615-0574-AF4D-850E-4344DFE697D8}" sibTransId="{27EC6C77-6D82-5144-B8C8-387FD61AB65D}"/>
    <dgm:cxn modelId="{DA9CEA95-EA94-E546-9456-02F0626D2F94}" srcId="{CFC6ADC1-B07C-994D-B4C9-6989CF3874FD}" destId="{280CA302-3595-F54A-97B3-DD36BBB4298E}" srcOrd="3" destOrd="0" parTransId="{24E29425-B1EC-D947-9B1B-38DAEF02D927}" sibTransId="{1A2E7B1E-3773-DF4F-A5EA-30CAEB1765A9}"/>
    <dgm:cxn modelId="{39F564A3-532C-A946-9963-0B0EE28C3642}" type="presOf" srcId="{063BC051-0322-D24E-99B4-F017F707F34E}" destId="{2E3E7BBC-5333-D748-B2C8-62DFB5358E93}" srcOrd="0" destOrd="0" presId="urn:microsoft.com/office/officeart/2008/layout/LinedList"/>
    <dgm:cxn modelId="{0DF6CED9-7F58-BA48-AEFD-7ADC8D24FDE1}" type="presParOf" srcId="{3FEB97E1-5529-7644-873F-8DEDF15CD9BA}" destId="{9C7773EC-A2A5-5541-B7AB-14E16DED88B2}" srcOrd="0" destOrd="0" presId="urn:microsoft.com/office/officeart/2008/layout/LinedList"/>
    <dgm:cxn modelId="{7F8ADD78-2369-954E-8093-C70B47E0EB62}" type="presParOf" srcId="{3FEB97E1-5529-7644-873F-8DEDF15CD9BA}" destId="{4C091ACC-4952-A447-9995-5CB78CCBB194}" srcOrd="1" destOrd="0" presId="urn:microsoft.com/office/officeart/2008/layout/LinedList"/>
    <dgm:cxn modelId="{09BC8C32-5780-3242-9C9A-F6CFC5087056}" type="presParOf" srcId="{4C091ACC-4952-A447-9995-5CB78CCBB194}" destId="{782EBC92-68AC-A844-BEC0-FC7AC97D5FF8}" srcOrd="0" destOrd="0" presId="urn:microsoft.com/office/officeart/2008/layout/LinedList"/>
    <dgm:cxn modelId="{68CDE779-0206-8A46-A1A4-1A69E65F5113}" type="presParOf" srcId="{4C091ACC-4952-A447-9995-5CB78CCBB194}" destId="{E14B90AD-D849-C74B-8BCC-3527E0EFC71A}" srcOrd="1" destOrd="0" presId="urn:microsoft.com/office/officeart/2008/layout/LinedList"/>
    <dgm:cxn modelId="{C9A1EAB8-A7E6-0944-86FF-431BC7389E5C}" type="presParOf" srcId="{3FEB97E1-5529-7644-873F-8DEDF15CD9BA}" destId="{2FF85ED6-D373-F44E-9F56-6C16D034521F}" srcOrd="2" destOrd="0" presId="urn:microsoft.com/office/officeart/2008/layout/LinedList"/>
    <dgm:cxn modelId="{14D327B7-9681-7C49-AE66-097E342FDF25}" type="presParOf" srcId="{3FEB97E1-5529-7644-873F-8DEDF15CD9BA}" destId="{9FF4FD64-45F6-D846-A69C-1B9FB7C29825}" srcOrd="3" destOrd="0" presId="urn:microsoft.com/office/officeart/2008/layout/LinedList"/>
    <dgm:cxn modelId="{FE2D9CD9-4B43-B64F-AE90-857A682F07D1}" type="presParOf" srcId="{9FF4FD64-45F6-D846-A69C-1B9FB7C29825}" destId="{2E3E7BBC-5333-D748-B2C8-62DFB5358E93}" srcOrd="0" destOrd="0" presId="urn:microsoft.com/office/officeart/2008/layout/LinedList"/>
    <dgm:cxn modelId="{D8AADB3B-07A3-FB42-A80C-C983BBCF9B3E}" type="presParOf" srcId="{9FF4FD64-45F6-D846-A69C-1B9FB7C29825}" destId="{70239EA5-6991-8F46-98F7-1A9087F981D1}" srcOrd="1" destOrd="0" presId="urn:microsoft.com/office/officeart/2008/layout/LinedList"/>
    <dgm:cxn modelId="{3C3C2EF8-321C-1E41-81F3-9FBF96477E1A}" type="presParOf" srcId="{3FEB97E1-5529-7644-873F-8DEDF15CD9BA}" destId="{5F6806EE-5439-184A-937F-40415F8730A6}" srcOrd="4" destOrd="0" presId="urn:microsoft.com/office/officeart/2008/layout/LinedList"/>
    <dgm:cxn modelId="{CDFFD1A5-2D27-4F41-8D21-FFE08C087E03}" type="presParOf" srcId="{3FEB97E1-5529-7644-873F-8DEDF15CD9BA}" destId="{546F3AF3-378F-EA4D-992D-16B439562990}" srcOrd="5" destOrd="0" presId="urn:microsoft.com/office/officeart/2008/layout/LinedList"/>
    <dgm:cxn modelId="{EB8BCFD3-3603-5A4F-A9A4-FB5E1DBE5D80}" type="presParOf" srcId="{546F3AF3-378F-EA4D-992D-16B439562990}" destId="{3DCC5DBE-01AA-EC4D-AD74-C9CA5612109D}" srcOrd="0" destOrd="0" presId="urn:microsoft.com/office/officeart/2008/layout/LinedList"/>
    <dgm:cxn modelId="{3F957F10-4C62-654F-A7A3-82AD1A0A01B6}" type="presParOf" srcId="{546F3AF3-378F-EA4D-992D-16B439562990}" destId="{809B9E87-F04B-694E-92E4-B110E0FE6608}" srcOrd="1" destOrd="0" presId="urn:microsoft.com/office/officeart/2008/layout/LinedList"/>
    <dgm:cxn modelId="{7073307E-604F-4147-8212-6093A6637B74}" type="presParOf" srcId="{3FEB97E1-5529-7644-873F-8DEDF15CD9BA}" destId="{6F68A0A5-1EE4-8F4F-847C-639DE0F362C9}" srcOrd="6" destOrd="0" presId="urn:microsoft.com/office/officeart/2008/layout/LinedList"/>
    <dgm:cxn modelId="{7FDB5D2D-B975-0849-9910-7A1325A198F0}" type="presParOf" srcId="{3FEB97E1-5529-7644-873F-8DEDF15CD9BA}" destId="{37009825-8021-1840-BF3A-7F9FFA10B470}" srcOrd="7" destOrd="0" presId="urn:microsoft.com/office/officeart/2008/layout/LinedList"/>
    <dgm:cxn modelId="{70EC35AF-8465-B449-AB85-EAFC3AC39D36}" type="presParOf" srcId="{37009825-8021-1840-BF3A-7F9FFA10B470}" destId="{9CAC5DE9-1076-8D4E-A75B-11A951A8C799}" srcOrd="0" destOrd="0" presId="urn:microsoft.com/office/officeart/2008/layout/LinedList"/>
    <dgm:cxn modelId="{D90535BB-663C-3841-A260-83A63FBD8A3A}" type="presParOf" srcId="{37009825-8021-1840-BF3A-7F9FFA10B470}" destId="{7426B1A0-B021-7A44-82CA-073861A2BF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FF569598-3831-FC46-8EB9-455D992FCFF6}" type="doc">
      <dgm:prSet loTypeId="urn:microsoft.com/office/officeart/2018/2/layout/IconLabelList#1" loCatId="icon" qsTypeId="urn:microsoft.com/office/officeart/2005/8/quickstyle/simple1#151" qsCatId="simple" csTypeId="urn:microsoft.com/office/officeart/2018/5/colors/Iconchunking_neutralbg_accent1_2#1" csCatId="accent1" phldr="1"/>
      <dgm:spPr/>
      <dgm:t>
        <a:bodyPr/>
        <a:lstStyle/>
        <a:p>
          <a:endParaRPr lang="zh-CN" altLang="en-US"/>
        </a:p>
      </dgm:t>
    </dgm:pt>
    <dgm:pt modelId="{D590E1FD-B7E5-0848-BA27-313E622E4332}">
      <dgm:prSet phldrT="[文本]" custT="1"/>
      <dgm:spPr/>
      <dgm:t>
        <a:bodyPr/>
        <a:lstStyle/>
        <a:p>
          <a:pPr>
            <a:lnSpc>
              <a:spcPct val="100000"/>
            </a:lnSpc>
          </a:pPr>
          <a:r>
            <a:rPr lang="zh-CN" altLang="en-US" sz="1600" dirty="0"/>
            <a:t>褶皱的定义</a:t>
          </a:r>
        </a:p>
      </dgm:t>
    </dgm:pt>
    <dgm:pt modelId="{FC74A1A4-7744-9D43-B12B-F0D03D60C097}" type="parTrans" cxnId="{55FAE734-117C-174A-A45D-4D3344AB808F}">
      <dgm:prSet/>
      <dgm:spPr/>
      <dgm:t>
        <a:bodyPr/>
        <a:lstStyle/>
        <a:p>
          <a:endParaRPr lang="zh-CN" altLang="en-US" sz="1600"/>
        </a:p>
      </dgm:t>
    </dgm:pt>
    <dgm:pt modelId="{9E492777-C54E-C941-801A-DBD46E2BF3D0}" type="sibTrans" cxnId="{55FAE734-117C-174A-A45D-4D3344AB808F}">
      <dgm:prSet/>
      <dgm:spPr/>
      <dgm:t>
        <a:bodyPr/>
        <a:lstStyle/>
        <a:p>
          <a:endParaRPr lang="zh-CN" altLang="en-US" sz="1600"/>
        </a:p>
      </dgm:t>
    </dgm:pt>
    <dgm:pt modelId="{918551F4-BC20-154A-837B-D62F4FE783A1}">
      <dgm:prSet phldrT="[文本]" custT="1"/>
      <dgm:spPr/>
      <dgm:t>
        <a:bodyPr/>
        <a:lstStyle/>
        <a:p>
          <a:pPr>
            <a:lnSpc>
              <a:spcPct val="100000"/>
            </a:lnSpc>
          </a:pPr>
          <a:r>
            <a:rPr lang="zh-CN" altLang="en-US" sz="1600" dirty="0"/>
            <a:t>褶皱的几何要素：核、翼、枢纽、轴面、轴线</a:t>
          </a:r>
        </a:p>
      </dgm:t>
    </dgm:pt>
    <dgm:pt modelId="{36E5A3F1-465F-F946-8301-EF53EC8B4B03}" type="parTrans" cxnId="{760060E6-9D68-9D4E-B814-5F14F948E9B4}">
      <dgm:prSet/>
      <dgm:spPr/>
      <dgm:t>
        <a:bodyPr/>
        <a:lstStyle/>
        <a:p>
          <a:endParaRPr lang="zh-CN" altLang="en-US" sz="1600"/>
        </a:p>
      </dgm:t>
    </dgm:pt>
    <dgm:pt modelId="{C403A87A-64CB-3649-8430-A11147FB6855}" type="sibTrans" cxnId="{760060E6-9D68-9D4E-B814-5F14F948E9B4}">
      <dgm:prSet/>
      <dgm:spPr/>
      <dgm:t>
        <a:bodyPr/>
        <a:lstStyle/>
        <a:p>
          <a:endParaRPr lang="zh-CN" altLang="en-US" sz="1600"/>
        </a:p>
      </dgm:t>
    </dgm:pt>
    <dgm:pt modelId="{45CCECFB-765A-C842-BF70-7C26C2DEBB92}">
      <dgm:prSet phldrT="[文本]" custT="1"/>
      <dgm:spPr/>
      <dgm:t>
        <a:bodyPr/>
        <a:lstStyle/>
        <a:p>
          <a:pPr>
            <a:lnSpc>
              <a:spcPct val="100000"/>
            </a:lnSpc>
          </a:pPr>
          <a:r>
            <a:rPr lang="zh-CN" altLang="en-US" sz="1600" dirty="0"/>
            <a:t>褶皱的类型：基本类型：背斜、向斜</a:t>
          </a:r>
          <a:endParaRPr lang="en-US" altLang="zh-CN" sz="1600" dirty="0"/>
        </a:p>
        <a:p>
          <a:pPr>
            <a:lnSpc>
              <a:spcPct val="100000"/>
            </a:lnSpc>
          </a:pPr>
          <a:r>
            <a:rPr lang="zh-CN" altLang="en-US" sz="1600" dirty="0"/>
            <a:t>                      轴面产状分类：直立褶皱、斜歪褶皱、倒转褶皱、平卧褶皱</a:t>
          </a:r>
        </a:p>
      </dgm:t>
    </dgm:pt>
    <dgm:pt modelId="{C2A89E90-7BF0-4A42-AAB2-0EAA600E801A}" type="parTrans" cxnId="{E8467E28-F8E6-B746-87EB-20B58382C064}">
      <dgm:prSet/>
      <dgm:spPr/>
      <dgm:t>
        <a:bodyPr/>
        <a:lstStyle/>
        <a:p>
          <a:endParaRPr lang="zh-CN" altLang="en-US" sz="1600"/>
        </a:p>
      </dgm:t>
    </dgm:pt>
    <dgm:pt modelId="{63D3E941-3F17-1D4F-A22B-170504E8B7BF}" type="sibTrans" cxnId="{E8467E28-F8E6-B746-87EB-20B58382C064}">
      <dgm:prSet/>
      <dgm:spPr/>
      <dgm:t>
        <a:bodyPr/>
        <a:lstStyle/>
        <a:p>
          <a:endParaRPr lang="zh-CN" altLang="en-US" sz="1600"/>
        </a:p>
      </dgm:t>
    </dgm:pt>
    <dgm:pt modelId="{D688C2FF-E4E5-480D-B02A-55A1A49D4B17}" type="pres">
      <dgm:prSet presAssocID="{FF569598-3831-FC46-8EB9-455D992FCFF6}" presName="root" presStyleCnt="0">
        <dgm:presLayoutVars>
          <dgm:dir/>
          <dgm:resizeHandles val="exact"/>
        </dgm:presLayoutVars>
      </dgm:prSet>
      <dgm:spPr/>
    </dgm:pt>
    <dgm:pt modelId="{D605C129-5AFA-4B47-9AD9-E59EF275D25C}" type="pres">
      <dgm:prSet presAssocID="{D590E1FD-B7E5-0848-BA27-313E622E4332}" presName="compNode" presStyleCnt="0"/>
      <dgm:spPr/>
    </dgm:pt>
    <dgm:pt modelId="{3CF928F2-4F95-48B8-80C3-39B5CA33F4A1}" type="pres">
      <dgm:prSet presAssocID="{D590E1FD-B7E5-0848-BA27-313E622E43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B26B7576-7C5C-41E8-8383-9113961431DB}" type="pres">
      <dgm:prSet presAssocID="{D590E1FD-B7E5-0848-BA27-313E622E4332}" presName="spaceRect" presStyleCnt="0"/>
      <dgm:spPr/>
    </dgm:pt>
    <dgm:pt modelId="{F3ACAE26-A12E-4E28-B073-A9746D276FEC}" type="pres">
      <dgm:prSet presAssocID="{D590E1FD-B7E5-0848-BA27-313E622E4332}" presName="textRect" presStyleLbl="revTx" presStyleIdx="0" presStyleCnt="3">
        <dgm:presLayoutVars>
          <dgm:chMax val="1"/>
          <dgm:chPref val="1"/>
        </dgm:presLayoutVars>
      </dgm:prSet>
      <dgm:spPr/>
    </dgm:pt>
    <dgm:pt modelId="{79E57D11-E59A-45CE-86E0-C05B51C189D5}" type="pres">
      <dgm:prSet presAssocID="{9E492777-C54E-C941-801A-DBD46E2BF3D0}" presName="sibTrans" presStyleCnt="0"/>
      <dgm:spPr/>
    </dgm:pt>
    <dgm:pt modelId="{31473BBE-3FD7-4C6C-8B8A-6DE3DD7C6C8C}" type="pres">
      <dgm:prSet presAssocID="{918551F4-BC20-154A-837B-D62F4FE783A1}" presName="compNode" presStyleCnt="0"/>
      <dgm:spPr/>
    </dgm:pt>
    <dgm:pt modelId="{3CB1EDBE-F0B0-4993-BDFD-B2789E4F57CC}" type="pres">
      <dgm:prSet presAssocID="{918551F4-BC20-154A-837B-D62F4FE783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9C52E7EC-33F5-45B2-AEBE-115A194FF33D}" type="pres">
      <dgm:prSet presAssocID="{918551F4-BC20-154A-837B-D62F4FE783A1}" presName="spaceRect" presStyleCnt="0"/>
      <dgm:spPr/>
    </dgm:pt>
    <dgm:pt modelId="{EE8EF2AA-93C0-40FB-863C-F817D38EA5E0}" type="pres">
      <dgm:prSet presAssocID="{918551F4-BC20-154A-837B-D62F4FE783A1}" presName="textRect" presStyleLbl="revTx" presStyleIdx="1" presStyleCnt="3">
        <dgm:presLayoutVars>
          <dgm:chMax val="1"/>
          <dgm:chPref val="1"/>
        </dgm:presLayoutVars>
      </dgm:prSet>
      <dgm:spPr/>
    </dgm:pt>
    <dgm:pt modelId="{A2A1CC44-A7F8-4E32-9C65-4FB8699BE0EB}" type="pres">
      <dgm:prSet presAssocID="{C403A87A-64CB-3649-8430-A11147FB6855}" presName="sibTrans" presStyleCnt="0"/>
      <dgm:spPr/>
    </dgm:pt>
    <dgm:pt modelId="{718E0685-54FA-46CB-AEC8-70BB64B6E4E0}" type="pres">
      <dgm:prSet presAssocID="{45CCECFB-765A-C842-BF70-7C26C2DEBB92}" presName="compNode" presStyleCnt="0"/>
      <dgm:spPr/>
    </dgm:pt>
    <dgm:pt modelId="{61BC4FBC-D369-49E0-8DEE-499ADF7EBDFE}" type="pres">
      <dgm:prSet presAssocID="{45CCECFB-765A-C842-BF70-7C26C2DEBB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817311AC-AB58-4E68-924D-C08140E3C452}" type="pres">
      <dgm:prSet presAssocID="{45CCECFB-765A-C842-BF70-7C26C2DEBB92}" presName="spaceRect" presStyleCnt="0"/>
      <dgm:spPr/>
    </dgm:pt>
    <dgm:pt modelId="{CD488B02-4E47-40E7-BBBF-CEE264BE0B5A}" type="pres">
      <dgm:prSet presAssocID="{45CCECFB-765A-C842-BF70-7C26C2DEBB92}" presName="textRect" presStyleLbl="revTx" presStyleIdx="2" presStyleCnt="3">
        <dgm:presLayoutVars>
          <dgm:chMax val="1"/>
          <dgm:chPref val="1"/>
        </dgm:presLayoutVars>
      </dgm:prSet>
      <dgm:spPr/>
    </dgm:pt>
  </dgm:ptLst>
  <dgm:cxnLst>
    <dgm:cxn modelId="{E8467E28-F8E6-B746-87EB-20B58382C064}" srcId="{FF569598-3831-FC46-8EB9-455D992FCFF6}" destId="{45CCECFB-765A-C842-BF70-7C26C2DEBB92}" srcOrd="2" destOrd="0" parTransId="{C2A89E90-7BF0-4A42-AAB2-0EAA600E801A}" sibTransId="{63D3E941-3F17-1D4F-A22B-170504E8B7BF}"/>
    <dgm:cxn modelId="{55FAE734-117C-174A-A45D-4D3344AB808F}" srcId="{FF569598-3831-FC46-8EB9-455D992FCFF6}" destId="{D590E1FD-B7E5-0848-BA27-313E622E4332}" srcOrd="0" destOrd="0" parTransId="{FC74A1A4-7744-9D43-B12B-F0D03D60C097}" sibTransId="{9E492777-C54E-C941-801A-DBD46E2BF3D0}"/>
    <dgm:cxn modelId="{B6C32C37-AA3A-A445-9C8C-ACF20423D534}" type="presOf" srcId="{45CCECFB-765A-C842-BF70-7C26C2DEBB92}" destId="{CD488B02-4E47-40E7-BBBF-CEE264BE0B5A}" srcOrd="0" destOrd="0" presId="urn:microsoft.com/office/officeart/2018/2/layout/IconLabelList#1"/>
    <dgm:cxn modelId="{5B75C95B-B5DE-8946-A364-A06853831F4C}" type="presOf" srcId="{D590E1FD-B7E5-0848-BA27-313E622E4332}" destId="{F3ACAE26-A12E-4E28-B073-A9746D276FEC}" srcOrd="0" destOrd="0" presId="urn:microsoft.com/office/officeart/2018/2/layout/IconLabelList#1"/>
    <dgm:cxn modelId="{FF4410AA-105F-FA4A-9239-0D73DA675257}" type="presOf" srcId="{FF569598-3831-FC46-8EB9-455D992FCFF6}" destId="{D688C2FF-E4E5-480D-B02A-55A1A49D4B17}" srcOrd="0" destOrd="0" presId="urn:microsoft.com/office/officeart/2018/2/layout/IconLabelList#1"/>
    <dgm:cxn modelId="{C286A3C3-6ACA-2C48-822B-2763D70E97A5}" type="presOf" srcId="{918551F4-BC20-154A-837B-D62F4FE783A1}" destId="{EE8EF2AA-93C0-40FB-863C-F817D38EA5E0}" srcOrd="0" destOrd="0" presId="urn:microsoft.com/office/officeart/2018/2/layout/IconLabelList#1"/>
    <dgm:cxn modelId="{760060E6-9D68-9D4E-B814-5F14F948E9B4}" srcId="{FF569598-3831-FC46-8EB9-455D992FCFF6}" destId="{918551F4-BC20-154A-837B-D62F4FE783A1}" srcOrd="1" destOrd="0" parTransId="{36E5A3F1-465F-F946-8301-EF53EC8B4B03}" sibTransId="{C403A87A-64CB-3649-8430-A11147FB6855}"/>
    <dgm:cxn modelId="{2040EBCC-92CC-4044-99E5-753AC9CC392D}" type="presParOf" srcId="{D688C2FF-E4E5-480D-B02A-55A1A49D4B17}" destId="{D605C129-5AFA-4B47-9AD9-E59EF275D25C}" srcOrd="0" destOrd="0" presId="urn:microsoft.com/office/officeart/2018/2/layout/IconLabelList#1"/>
    <dgm:cxn modelId="{AE058019-0068-DE47-A421-38FD17736D0A}" type="presParOf" srcId="{D605C129-5AFA-4B47-9AD9-E59EF275D25C}" destId="{3CF928F2-4F95-48B8-80C3-39B5CA33F4A1}" srcOrd="0" destOrd="0" presId="urn:microsoft.com/office/officeart/2018/2/layout/IconLabelList#1"/>
    <dgm:cxn modelId="{1C079538-9AB2-2048-A86C-81142BF21A67}" type="presParOf" srcId="{D605C129-5AFA-4B47-9AD9-E59EF275D25C}" destId="{B26B7576-7C5C-41E8-8383-9113961431DB}" srcOrd="1" destOrd="0" presId="urn:microsoft.com/office/officeart/2018/2/layout/IconLabelList#1"/>
    <dgm:cxn modelId="{DFEA0487-063E-D34A-80DB-9054B6F5427C}" type="presParOf" srcId="{D605C129-5AFA-4B47-9AD9-E59EF275D25C}" destId="{F3ACAE26-A12E-4E28-B073-A9746D276FEC}" srcOrd="2" destOrd="0" presId="urn:microsoft.com/office/officeart/2018/2/layout/IconLabelList#1"/>
    <dgm:cxn modelId="{1FDB4BA0-5BA4-AE42-B5B7-6105FBA58CB2}" type="presParOf" srcId="{D688C2FF-E4E5-480D-B02A-55A1A49D4B17}" destId="{79E57D11-E59A-45CE-86E0-C05B51C189D5}" srcOrd="1" destOrd="0" presId="urn:microsoft.com/office/officeart/2018/2/layout/IconLabelList#1"/>
    <dgm:cxn modelId="{ADFD718F-04F3-EA4B-B1A9-7BC5590AF67F}" type="presParOf" srcId="{D688C2FF-E4E5-480D-B02A-55A1A49D4B17}" destId="{31473BBE-3FD7-4C6C-8B8A-6DE3DD7C6C8C}" srcOrd="2" destOrd="0" presId="urn:microsoft.com/office/officeart/2018/2/layout/IconLabelList#1"/>
    <dgm:cxn modelId="{FB59C11E-3DBE-F749-A8A8-91007527FFB9}" type="presParOf" srcId="{31473BBE-3FD7-4C6C-8B8A-6DE3DD7C6C8C}" destId="{3CB1EDBE-F0B0-4993-BDFD-B2789E4F57CC}" srcOrd="0" destOrd="0" presId="urn:microsoft.com/office/officeart/2018/2/layout/IconLabelList#1"/>
    <dgm:cxn modelId="{67E38321-9B5E-2D46-B1F9-539BE183C450}" type="presParOf" srcId="{31473BBE-3FD7-4C6C-8B8A-6DE3DD7C6C8C}" destId="{9C52E7EC-33F5-45B2-AEBE-115A194FF33D}" srcOrd="1" destOrd="0" presId="urn:microsoft.com/office/officeart/2018/2/layout/IconLabelList#1"/>
    <dgm:cxn modelId="{DC37DA1A-7F07-E54E-8BAE-24C317C44B9B}" type="presParOf" srcId="{31473BBE-3FD7-4C6C-8B8A-6DE3DD7C6C8C}" destId="{EE8EF2AA-93C0-40FB-863C-F817D38EA5E0}" srcOrd="2" destOrd="0" presId="urn:microsoft.com/office/officeart/2018/2/layout/IconLabelList#1"/>
    <dgm:cxn modelId="{062F2064-0241-8543-9066-72A1D47EABEB}" type="presParOf" srcId="{D688C2FF-E4E5-480D-B02A-55A1A49D4B17}" destId="{A2A1CC44-A7F8-4E32-9C65-4FB8699BE0EB}" srcOrd="3" destOrd="0" presId="urn:microsoft.com/office/officeart/2018/2/layout/IconLabelList#1"/>
    <dgm:cxn modelId="{01028B9E-2806-CC42-95DE-FDDE16831033}" type="presParOf" srcId="{D688C2FF-E4E5-480D-B02A-55A1A49D4B17}" destId="{718E0685-54FA-46CB-AEC8-70BB64B6E4E0}" srcOrd="4" destOrd="0" presId="urn:microsoft.com/office/officeart/2018/2/layout/IconLabelList#1"/>
    <dgm:cxn modelId="{EDBFCE36-A4A9-0E4B-814A-8A06A8B2D214}" type="presParOf" srcId="{718E0685-54FA-46CB-AEC8-70BB64B6E4E0}" destId="{61BC4FBC-D369-49E0-8DEE-499ADF7EBDFE}" srcOrd="0" destOrd="0" presId="urn:microsoft.com/office/officeart/2018/2/layout/IconLabelList#1"/>
    <dgm:cxn modelId="{9F54639F-3EC3-FF49-BA20-A078742FC0D5}" type="presParOf" srcId="{718E0685-54FA-46CB-AEC8-70BB64B6E4E0}" destId="{817311AC-AB58-4E68-924D-C08140E3C452}" srcOrd="1" destOrd="0" presId="urn:microsoft.com/office/officeart/2018/2/layout/IconLabelList#1"/>
    <dgm:cxn modelId="{09CE1749-BAE7-1346-9F73-D5649B052F33}" type="presParOf" srcId="{718E0685-54FA-46CB-AEC8-70BB64B6E4E0}" destId="{CD488B02-4E47-40E7-BBBF-CEE264BE0B5A}" srcOrd="2" destOrd="0" presId="urn:microsoft.com/office/officeart/2018/2/layout/IconLabel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7DEB037-1E7B-6640-8C33-189143ED6880}" type="doc">
      <dgm:prSet loTypeId="urn:microsoft.com/office/officeart/2005/8/layout/vList2#18" loCatId="list" qsTypeId="urn:microsoft.com/office/officeart/2005/8/quickstyle/simple1#152" qsCatId="simple" csTypeId="urn:microsoft.com/office/officeart/2005/8/colors/colorful5#17" csCatId="colorful" phldr="1"/>
      <dgm:spPr/>
      <dgm:t>
        <a:bodyPr/>
        <a:lstStyle/>
        <a:p>
          <a:endParaRPr lang="zh-CN" altLang="en-US"/>
        </a:p>
      </dgm:t>
    </dgm:pt>
    <dgm:pt modelId="{26BC41D7-DBFC-E643-BB01-F42BDE9B8F21}">
      <dgm:prSet phldrT="[文本]"/>
      <dgm:spPr/>
      <dgm:t>
        <a:bodyPr/>
        <a:lstStyle/>
        <a:p>
          <a:r>
            <a:rPr lang="zh-CN" altLang="en-US" dirty="0"/>
            <a:t>断层的定义</a:t>
          </a:r>
        </a:p>
      </dgm:t>
    </dgm:pt>
    <dgm:pt modelId="{ED002C7A-564F-B74C-8F44-41992A5AD16F}" type="parTrans" cxnId="{AD25DF89-338C-BE45-AC68-657CF1D8FB00}">
      <dgm:prSet/>
      <dgm:spPr/>
      <dgm:t>
        <a:bodyPr/>
        <a:lstStyle/>
        <a:p>
          <a:endParaRPr lang="zh-CN" altLang="en-US"/>
        </a:p>
      </dgm:t>
    </dgm:pt>
    <dgm:pt modelId="{908F4B06-D3B4-CB46-8501-F836FEE428E5}" type="sibTrans" cxnId="{AD25DF89-338C-BE45-AC68-657CF1D8FB00}">
      <dgm:prSet/>
      <dgm:spPr/>
      <dgm:t>
        <a:bodyPr/>
        <a:lstStyle/>
        <a:p>
          <a:endParaRPr lang="zh-CN" altLang="en-US"/>
        </a:p>
      </dgm:t>
    </dgm:pt>
    <dgm:pt modelId="{9261B51C-DA75-1A44-A9D5-8BD769931A17}">
      <dgm:prSet phldrT="[文本]"/>
      <dgm:spPr/>
      <dgm:t>
        <a:bodyPr/>
        <a:lstStyle/>
        <a:p>
          <a:r>
            <a:rPr lang="zh-CN" altLang="en-US" dirty="0"/>
            <a:t>岩层破裂并沿断裂面发生明显相对位移的断裂构造。</a:t>
          </a:r>
        </a:p>
      </dgm:t>
    </dgm:pt>
    <dgm:pt modelId="{F0DDDC16-9052-BB4E-8237-9E7140D28B75}" type="parTrans" cxnId="{B61DCAF3-A60B-2C42-8CFB-7564DF5E84B5}">
      <dgm:prSet/>
      <dgm:spPr/>
      <dgm:t>
        <a:bodyPr/>
        <a:lstStyle/>
        <a:p>
          <a:endParaRPr lang="zh-CN" altLang="en-US"/>
        </a:p>
      </dgm:t>
    </dgm:pt>
    <dgm:pt modelId="{8875924E-5EE3-E24D-A454-B46CFAE725FE}" type="sibTrans" cxnId="{B61DCAF3-A60B-2C42-8CFB-7564DF5E84B5}">
      <dgm:prSet/>
      <dgm:spPr/>
      <dgm:t>
        <a:bodyPr/>
        <a:lstStyle/>
        <a:p>
          <a:endParaRPr lang="zh-CN" altLang="en-US"/>
        </a:p>
      </dgm:t>
    </dgm:pt>
    <dgm:pt modelId="{C1CE39DE-E1BF-C14C-BCA9-5FE91D415541}">
      <dgm:prSet phldrT="[文本]"/>
      <dgm:spPr/>
      <dgm:t>
        <a:bodyPr/>
        <a:lstStyle/>
        <a:p>
          <a:r>
            <a:rPr lang="zh-CN" altLang="en-US" dirty="0"/>
            <a:t>断层的几何要素</a:t>
          </a:r>
        </a:p>
      </dgm:t>
    </dgm:pt>
    <dgm:pt modelId="{09565EB8-AB25-964A-B9F1-2C7318D00FF8}" type="parTrans" cxnId="{0794F9DB-5FD1-7F4D-9A0C-E47696A7DADD}">
      <dgm:prSet/>
      <dgm:spPr/>
      <dgm:t>
        <a:bodyPr/>
        <a:lstStyle/>
        <a:p>
          <a:endParaRPr lang="zh-CN" altLang="en-US"/>
        </a:p>
      </dgm:t>
    </dgm:pt>
    <dgm:pt modelId="{E335EB6E-0965-394F-83AF-218BFC0DF52B}" type="sibTrans" cxnId="{0794F9DB-5FD1-7F4D-9A0C-E47696A7DADD}">
      <dgm:prSet/>
      <dgm:spPr/>
      <dgm:t>
        <a:bodyPr/>
        <a:lstStyle/>
        <a:p>
          <a:endParaRPr lang="zh-CN" altLang="en-US"/>
        </a:p>
      </dgm:t>
    </dgm:pt>
    <dgm:pt modelId="{68B8D78C-F5EC-2147-AFE0-F002291EFFC5}">
      <dgm:prSet phldrT="[文本]"/>
      <dgm:spPr/>
      <dgm:t>
        <a:bodyPr/>
        <a:lstStyle/>
        <a:p>
          <a:r>
            <a:rPr lang="zh-CN" altLang="en-US" dirty="0"/>
            <a:t>断层面</a:t>
          </a:r>
        </a:p>
      </dgm:t>
    </dgm:pt>
    <dgm:pt modelId="{E0EF5C5F-4D96-9943-B3BC-9070184EB489}" type="parTrans" cxnId="{427AD45D-5532-9348-A59A-BC36D99B0C9C}">
      <dgm:prSet/>
      <dgm:spPr/>
      <dgm:t>
        <a:bodyPr/>
        <a:lstStyle/>
        <a:p>
          <a:endParaRPr lang="zh-CN" altLang="en-US"/>
        </a:p>
      </dgm:t>
    </dgm:pt>
    <dgm:pt modelId="{8BADE345-C19C-A345-B8FB-3CA95C715506}" type="sibTrans" cxnId="{427AD45D-5532-9348-A59A-BC36D99B0C9C}">
      <dgm:prSet/>
      <dgm:spPr/>
      <dgm:t>
        <a:bodyPr/>
        <a:lstStyle/>
        <a:p>
          <a:endParaRPr lang="zh-CN" altLang="en-US"/>
        </a:p>
      </dgm:t>
    </dgm:pt>
    <dgm:pt modelId="{CE60653C-1B88-124F-BEB6-273FE33682AB}">
      <dgm:prSet phldrT="[文本]"/>
      <dgm:spPr/>
      <dgm:t>
        <a:bodyPr/>
        <a:lstStyle/>
        <a:p>
          <a:r>
            <a:rPr lang="zh-CN" altLang="en-US" dirty="0"/>
            <a:t>断层线</a:t>
          </a:r>
        </a:p>
      </dgm:t>
    </dgm:pt>
    <dgm:pt modelId="{DB5B6604-6A33-FB42-A991-416BB958AA5B}" type="parTrans" cxnId="{247888FB-E722-3745-B013-AB7D710B45E0}">
      <dgm:prSet/>
      <dgm:spPr/>
      <dgm:t>
        <a:bodyPr/>
        <a:lstStyle/>
        <a:p>
          <a:endParaRPr lang="zh-CN" altLang="en-US"/>
        </a:p>
      </dgm:t>
    </dgm:pt>
    <dgm:pt modelId="{50C1198B-6A0B-5546-AACF-93EF5791C58C}" type="sibTrans" cxnId="{247888FB-E722-3745-B013-AB7D710B45E0}">
      <dgm:prSet/>
      <dgm:spPr/>
      <dgm:t>
        <a:bodyPr/>
        <a:lstStyle/>
        <a:p>
          <a:endParaRPr lang="zh-CN" altLang="en-US"/>
        </a:p>
      </dgm:t>
    </dgm:pt>
    <dgm:pt modelId="{8288A0B9-4B5D-7946-82D4-B15DB56D02EA}">
      <dgm:prSet phldrT="[文本]"/>
      <dgm:spPr/>
      <dgm:t>
        <a:bodyPr/>
        <a:lstStyle/>
        <a:p>
          <a:r>
            <a:rPr lang="zh-CN" altLang="en-US" dirty="0"/>
            <a:t>断层的类型</a:t>
          </a:r>
        </a:p>
      </dgm:t>
    </dgm:pt>
    <dgm:pt modelId="{1E2E91AF-C046-5A4A-8B98-BF370397D60B}" type="parTrans" cxnId="{8C81A67E-3943-F446-A2D3-2805D8C62F03}">
      <dgm:prSet/>
      <dgm:spPr/>
      <dgm:t>
        <a:bodyPr/>
        <a:lstStyle/>
        <a:p>
          <a:endParaRPr lang="zh-CN" altLang="en-US"/>
        </a:p>
      </dgm:t>
    </dgm:pt>
    <dgm:pt modelId="{936071C9-978C-C14E-A937-1AD21C818306}" type="sibTrans" cxnId="{8C81A67E-3943-F446-A2D3-2805D8C62F03}">
      <dgm:prSet/>
      <dgm:spPr/>
      <dgm:t>
        <a:bodyPr/>
        <a:lstStyle/>
        <a:p>
          <a:endParaRPr lang="zh-CN" altLang="en-US"/>
        </a:p>
      </dgm:t>
    </dgm:pt>
    <dgm:pt modelId="{AD3E7768-3C43-344D-A330-AFDB2B112598}">
      <dgm:prSet phldrT="[文本]"/>
      <dgm:spPr/>
      <dgm:t>
        <a:bodyPr/>
        <a:lstStyle/>
        <a:p>
          <a:r>
            <a:rPr lang="zh-CN" altLang="en-US" dirty="0"/>
            <a:t>按两盘的相对滑动方向：正断层、逆断层、平移断层</a:t>
          </a:r>
        </a:p>
      </dgm:t>
    </dgm:pt>
    <dgm:pt modelId="{8C05ADDE-A997-9D47-B021-850A76538C15}" type="parTrans" cxnId="{44029B9E-2E32-BF46-AFB1-39DBC4A91368}">
      <dgm:prSet/>
      <dgm:spPr/>
      <dgm:t>
        <a:bodyPr/>
        <a:lstStyle/>
        <a:p>
          <a:endParaRPr lang="zh-CN" altLang="en-US"/>
        </a:p>
      </dgm:t>
    </dgm:pt>
    <dgm:pt modelId="{D45834B4-F7BD-D64F-9BCB-CAF825621857}" type="sibTrans" cxnId="{44029B9E-2E32-BF46-AFB1-39DBC4A91368}">
      <dgm:prSet/>
      <dgm:spPr/>
      <dgm:t>
        <a:bodyPr/>
        <a:lstStyle/>
        <a:p>
          <a:endParaRPr lang="zh-CN" altLang="en-US"/>
        </a:p>
      </dgm:t>
    </dgm:pt>
    <dgm:pt modelId="{67A34EA8-4E5E-1B40-901A-207879EADE64}">
      <dgm:prSet phldrT="[文本]"/>
      <dgm:spPr/>
      <dgm:t>
        <a:bodyPr/>
        <a:lstStyle/>
        <a:p>
          <a:r>
            <a:rPr lang="zh-CN" altLang="en-US" dirty="0"/>
            <a:t>按断层产状与有关构造的几何关系：走向断层、倾向断层、斜向断层</a:t>
          </a:r>
        </a:p>
      </dgm:t>
    </dgm:pt>
    <dgm:pt modelId="{96700CE4-710A-F94C-9E2F-8989B560C76C}" type="parTrans" cxnId="{051D8A95-198C-BA46-91F2-F355A57193F0}">
      <dgm:prSet/>
      <dgm:spPr/>
      <dgm:t>
        <a:bodyPr/>
        <a:lstStyle/>
        <a:p>
          <a:endParaRPr lang="zh-CN" altLang="en-US"/>
        </a:p>
      </dgm:t>
    </dgm:pt>
    <dgm:pt modelId="{B0F81102-A79D-504C-81D5-FE331227E00A}" type="sibTrans" cxnId="{051D8A95-198C-BA46-91F2-F355A57193F0}">
      <dgm:prSet/>
      <dgm:spPr/>
      <dgm:t>
        <a:bodyPr/>
        <a:lstStyle/>
        <a:p>
          <a:endParaRPr lang="zh-CN" altLang="en-US"/>
        </a:p>
      </dgm:t>
    </dgm:pt>
    <dgm:pt modelId="{32CB2E44-668C-AE4C-8FDD-D301FA036FDA}">
      <dgm:prSet phldrT="[文本]"/>
      <dgm:spPr/>
      <dgm:t>
        <a:bodyPr/>
        <a:lstStyle/>
        <a:p>
          <a:r>
            <a:rPr lang="zh-CN" altLang="en-US" dirty="0"/>
            <a:t>按断层的组合形式：地垒、地堑</a:t>
          </a:r>
        </a:p>
      </dgm:t>
    </dgm:pt>
    <dgm:pt modelId="{B4EA32B1-0170-1B45-8AD8-4DDE5E4735A6}" type="parTrans" cxnId="{62EF42BD-6C22-5C41-A8FD-8C113BBC245F}">
      <dgm:prSet/>
      <dgm:spPr/>
      <dgm:t>
        <a:bodyPr/>
        <a:lstStyle/>
        <a:p>
          <a:endParaRPr lang="zh-CN" altLang="en-US"/>
        </a:p>
      </dgm:t>
    </dgm:pt>
    <dgm:pt modelId="{33DB9ADF-F10E-0E44-B9F5-A758EB9512B0}" type="sibTrans" cxnId="{62EF42BD-6C22-5C41-A8FD-8C113BBC245F}">
      <dgm:prSet/>
      <dgm:spPr/>
      <dgm:t>
        <a:bodyPr/>
        <a:lstStyle/>
        <a:p>
          <a:endParaRPr lang="zh-CN" altLang="en-US"/>
        </a:p>
      </dgm:t>
    </dgm:pt>
    <dgm:pt modelId="{4784B834-E97C-4746-9B72-C7E79ADDA73C}">
      <dgm:prSet phldrT="[文本]"/>
      <dgm:spPr/>
      <dgm:t>
        <a:bodyPr/>
        <a:lstStyle/>
        <a:p>
          <a:r>
            <a:rPr lang="zh-CN" altLang="en-US" dirty="0"/>
            <a:t>断盘</a:t>
          </a:r>
        </a:p>
      </dgm:t>
    </dgm:pt>
    <dgm:pt modelId="{1B97669C-5B19-354F-81C4-1701E640899F}" type="parTrans" cxnId="{1F52BA0F-62C5-964D-BE5F-F0378EDD984E}">
      <dgm:prSet/>
      <dgm:spPr/>
      <dgm:t>
        <a:bodyPr/>
        <a:lstStyle/>
        <a:p>
          <a:endParaRPr lang="zh-CN" altLang="en-US"/>
        </a:p>
      </dgm:t>
    </dgm:pt>
    <dgm:pt modelId="{2C620666-9679-AC45-99E0-E15F88687917}" type="sibTrans" cxnId="{1F52BA0F-62C5-964D-BE5F-F0378EDD984E}">
      <dgm:prSet/>
      <dgm:spPr/>
      <dgm:t>
        <a:bodyPr/>
        <a:lstStyle/>
        <a:p>
          <a:endParaRPr lang="zh-CN" altLang="en-US"/>
        </a:p>
      </dgm:t>
    </dgm:pt>
    <dgm:pt modelId="{9C9DECA9-12B1-9440-9060-06866BB91DF1}" type="pres">
      <dgm:prSet presAssocID="{D7DEB037-1E7B-6640-8C33-189143ED6880}" presName="linear" presStyleCnt="0">
        <dgm:presLayoutVars>
          <dgm:animLvl val="lvl"/>
          <dgm:resizeHandles val="exact"/>
        </dgm:presLayoutVars>
      </dgm:prSet>
      <dgm:spPr/>
    </dgm:pt>
    <dgm:pt modelId="{A9030A96-8C5A-CD48-B4DC-27E3FF5D2459}" type="pres">
      <dgm:prSet presAssocID="{26BC41D7-DBFC-E643-BB01-F42BDE9B8F21}" presName="parentText" presStyleLbl="node1" presStyleIdx="0" presStyleCnt="3">
        <dgm:presLayoutVars>
          <dgm:chMax val="0"/>
          <dgm:bulletEnabled val="1"/>
        </dgm:presLayoutVars>
      </dgm:prSet>
      <dgm:spPr/>
    </dgm:pt>
    <dgm:pt modelId="{4DFB02DE-F27A-9F46-A4B6-3730BD94DF86}" type="pres">
      <dgm:prSet presAssocID="{26BC41D7-DBFC-E643-BB01-F42BDE9B8F21}" presName="childText" presStyleLbl="revTx" presStyleIdx="0" presStyleCnt="3">
        <dgm:presLayoutVars>
          <dgm:bulletEnabled val="1"/>
        </dgm:presLayoutVars>
      </dgm:prSet>
      <dgm:spPr/>
    </dgm:pt>
    <dgm:pt modelId="{CF0BD933-F0C4-BC47-9894-A1BC16BCB674}" type="pres">
      <dgm:prSet presAssocID="{C1CE39DE-E1BF-C14C-BCA9-5FE91D415541}" presName="parentText" presStyleLbl="node1" presStyleIdx="1" presStyleCnt="3">
        <dgm:presLayoutVars>
          <dgm:chMax val="0"/>
          <dgm:bulletEnabled val="1"/>
        </dgm:presLayoutVars>
      </dgm:prSet>
      <dgm:spPr/>
    </dgm:pt>
    <dgm:pt modelId="{A9CEFD2C-BDE4-254B-A23F-6837465CDD3B}" type="pres">
      <dgm:prSet presAssocID="{C1CE39DE-E1BF-C14C-BCA9-5FE91D415541}" presName="childText" presStyleLbl="revTx" presStyleIdx="1" presStyleCnt="3">
        <dgm:presLayoutVars>
          <dgm:bulletEnabled val="1"/>
        </dgm:presLayoutVars>
      </dgm:prSet>
      <dgm:spPr/>
    </dgm:pt>
    <dgm:pt modelId="{9E2C58F4-5207-934F-8DCD-39BFF20A9B92}" type="pres">
      <dgm:prSet presAssocID="{8288A0B9-4B5D-7946-82D4-B15DB56D02EA}" presName="parentText" presStyleLbl="node1" presStyleIdx="2" presStyleCnt="3">
        <dgm:presLayoutVars>
          <dgm:chMax val="0"/>
          <dgm:bulletEnabled val="1"/>
        </dgm:presLayoutVars>
      </dgm:prSet>
      <dgm:spPr/>
    </dgm:pt>
    <dgm:pt modelId="{7395776F-6D0F-3A43-84FE-28FFCD7CC119}" type="pres">
      <dgm:prSet presAssocID="{8288A0B9-4B5D-7946-82D4-B15DB56D02EA}" presName="childText" presStyleLbl="revTx" presStyleIdx="2" presStyleCnt="3">
        <dgm:presLayoutVars>
          <dgm:bulletEnabled val="1"/>
        </dgm:presLayoutVars>
      </dgm:prSet>
      <dgm:spPr/>
    </dgm:pt>
  </dgm:ptLst>
  <dgm:cxnLst>
    <dgm:cxn modelId="{F7179E0D-54BF-6D42-A253-921057BEAC14}" type="presOf" srcId="{AD3E7768-3C43-344D-A330-AFDB2B112598}" destId="{7395776F-6D0F-3A43-84FE-28FFCD7CC119}" srcOrd="0" destOrd="0" presId="urn:microsoft.com/office/officeart/2005/8/layout/vList2#18"/>
    <dgm:cxn modelId="{1F52BA0F-62C5-964D-BE5F-F0378EDD984E}" srcId="{C1CE39DE-E1BF-C14C-BCA9-5FE91D415541}" destId="{4784B834-E97C-4746-9B72-C7E79ADDA73C}" srcOrd="2" destOrd="0" parTransId="{1B97669C-5B19-354F-81C4-1701E640899F}" sibTransId="{2C620666-9679-AC45-99E0-E15F88687917}"/>
    <dgm:cxn modelId="{319CFB2D-A01A-CE41-87EA-FB09D1C1DBA4}" type="presOf" srcId="{32CB2E44-668C-AE4C-8FDD-D301FA036FDA}" destId="{7395776F-6D0F-3A43-84FE-28FFCD7CC119}" srcOrd="0" destOrd="2" presId="urn:microsoft.com/office/officeart/2005/8/layout/vList2#18"/>
    <dgm:cxn modelId="{87331355-0F70-C747-BD51-FA5A1C62DADB}" type="presOf" srcId="{4784B834-E97C-4746-9B72-C7E79ADDA73C}" destId="{A9CEFD2C-BDE4-254B-A23F-6837465CDD3B}" srcOrd="0" destOrd="2" presId="urn:microsoft.com/office/officeart/2005/8/layout/vList2#18"/>
    <dgm:cxn modelId="{427AD45D-5532-9348-A59A-BC36D99B0C9C}" srcId="{C1CE39DE-E1BF-C14C-BCA9-5FE91D415541}" destId="{68B8D78C-F5EC-2147-AFE0-F002291EFFC5}" srcOrd="0" destOrd="0" parTransId="{E0EF5C5F-4D96-9943-B3BC-9070184EB489}" sibTransId="{8BADE345-C19C-A345-B8FB-3CA95C715506}"/>
    <dgm:cxn modelId="{1F94FC5D-8AE0-EF41-B594-CF7D0BEEB013}" type="presOf" srcId="{68B8D78C-F5EC-2147-AFE0-F002291EFFC5}" destId="{A9CEFD2C-BDE4-254B-A23F-6837465CDD3B}" srcOrd="0" destOrd="0" presId="urn:microsoft.com/office/officeart/2005/8/layout/vList2#18"/>
    <dgm:cxn modelId="{A6031569-EF94-B846-8618-CEAA1FD8F58C}" type="presOf" srcId="{67A34EA8-4E5E-1B40-901A-207879EADE64}" destId="{7395776F-6D0F-3A43-84FE-28FFCD7CC119}" srcOrd="0" destOrd="1" presId="urn:microsoft.com/office/officeart/2005/8/layout/vList2#18"/>
    <dgm:cxn modelId="{8C81A67E-3943-F446-A2D3-2805D8C62F03}" srcId="{D7DEB037-1E7B-6640-8C33-189143ED6880}" destId="{8288A0B9-4B5D-7946-82D4-B15DB56D02EA}" srcOrd="2" destOrd="0" parTransId="{1E2E91AF-C046-5A4A-8B98-BF370397D60B}" sibTransId="{936071C9-978C-C14E-A937-1AD21C818306}"/>
    <dgm:cxn modelId="{0FAD9380-55DE-C249-9D59-AD43AAA31CCB}" type="presOf" srcId="{D7DEB037-1E7B-6640-8C33-189143ED6880}" destId="{9C9DECA9-12B1-9440-9060-06866BB91DF1}" srcOrd="0" destOrd="0" presId="urn:microsoft.com/office/officeart/2005/8/layout/vList2#18"/>
    <dgm:cxn modelId="{AD25DF89-338C-BE45-AC68-657CF1D8FB00}" srcId="{D7DEB037-1E7B-6640-8C33-189143ED6880}" destId="{26BC41D7-DBFC-E643-BB01-F42BDE9B8F21}" srcOrd="0" destOrd="0" parTransId="{ED002C7A-564F-B74C-8F44-41992A5AD16F}" sibTransId="{908F4B06-D3B4-CB46-8501-F836FEE428E5}"/>
    <dgm:cxn modelId="{051D8A95-198C-BA46-91F2-F355A57193F0}" srcId="{8288A0B9-4B5D-7946-82D4-B15DB56D02EA}" destId="{67A34EA8-4E5E-1B40-901A-207879EADE64}" srcOrd="1" destOrd="0" parTransId="{96700CE4-710A-F94C-9E2F-8989B560C76C}" sibTransId="{B0F81102-A79D-504C-81D5-FE331227E00A}"/>
    <dgm:cxn modelId="{44029B9E-2E32-BF46-AFB1-39DBC4A91368}" srcId="{8288A0B9-4B5D-7946-82D4-B15DB56D02EA}" destId="{AD3E7768-3C43-344D-A330-AFDB2B112598}" srcOrd="0" destOrd="0" parTransId="{8C05ADDE-A997-9D47-B021-850A76538C15}" sibTransId="{D45834B4-F7BD-D64F-9BCB-CAF825621857}"/>
    <dgm:cxn modelId="{276EDFA8-1E90-714D-BFC0-9D9D215E65D1}" type="presOf" srcId="{CE60653C-1B88-124F-BEB6-273FE33682AB}" destId="{A9CEFD2C-BDE4-254B-A23F-6837465CDD3B}" srcOrd="0" destOrd="1" presId="urn:microsoft.com/office/officeart/2005/8/layout/vList2#18"/>
    <dgm:cxn modelId="{E236FEAF-FBE0-454B-A955-BBDEB113A313}" type="presOf" srcId="{8288A0B9-4B5D-7946-82D4-B15DB56D02EA}" destId="{9E2C58F4-5207-934F-8DCD-39BFF20A9B92}" srcOrd="0" destOrd="0" presId="urn:microsoft.com/office/officeart/2005/8/layout/vList2#18"/>
    <dgm:cxn modelId="{FE38F4B8-0D61-7244-B44D-63A3AFA14A44}" type="presOf" srcId="{9261B51C-DA75-1A44-A9D5-8BD769931A17}" destId="{4DFB02DE-F27A-9F46-A4B6-3730BD94DF86}" srcOrd="0" destOrd="0" presId="urn:microsoft.com/office/officeart/2005/8/layout/vList2#18"/>
    <dgm:cxn modelId="{62EF42BD-6C22-5C41-A8FD-8C113BBC245F}" srcId="{8288A0B9-4B5D-7946-82D4-B15DB56D02EA}" destId="{32CB2E44-668C-AE4C-8FDD-D301FA036FDA}" srcOrd="2" destOrd="0" parTransId="{B4EA32B1-0170-1B45-8AD8-4DDE5E4735A6}" sibTransId="{33DB9ADF-F10E-0E44-B9F5-A758EB9512B0}"/>
    <dgm:cxn modelId="{0794F9DB-5FD1-7F4D-9A0C-E47696A7DADD}" srcId="{D7DEB037-1E7B-6640-8C33-189143ED6880}" destId="{C1CE39DE-E1BF-C14C-BCA9-5FE91D415541}" srcOrd="1" destOrd="0" parTransId="{09565EB8-AB25-964A-B9F1-2C7318D00FF8}" sibTransId="{E335EB6E-0965-394F-83AF-218BFC0DF52B}"/>
    <dgm:cxn modelId="{624C99DF-1DB9-0F4A-A682-3236C23A97B9}" type="presOf" srcId="{26BC41D7-DBFC-E643-BB01-F42BDE9B8F21}" destId="{A9030A96-8C5A-CD48-B4DC-27E3FF5D2459}" srcOrd="0" destOrd="0" presId="urn:microsoft.com/office/officeart/2005/8/layout/vList2#18"/>
    <dgm:cxn modelId="{B61DCAF3-A60B-2C42-8CFB-7564DF5E84B5}" srcId="{26BC41D7-DBFC-E643-BB01-F42BDE9B8F21}" destId="{9261B51C-DA75-1A44-A9D5-8BD769931A17}" srcOrd="0" destOrd="0" parTransId="{F0DDDC16-9052-BB4E-8237-9E7140D28B75}" sibTransId="{8875924E-5EE3-E24D-A454-B46CFAE725FE}"/>
    <dgm:cxn modelId="{247888FB-E722-3745-B013-AB7D710B45E0}" srcId="{C1CE39DE-E1BF-C14C-BCA9-5FE91D415541}" destId="{CE60653C-1B88-124F-BEB6-273FE33682AB}" srcOrd="1" destOrd="0" parTransId="{DB5B6604-6A33-FB42-A991-416BB958AA5B}" sibTransId="{50C1198B-6A0B-5546-AACF-93EF5791C58C}"/>
    <dgm:cxn modelId="{4851E5FD-C3EA-FB41-8B30-D57CD32F05BE}" type="presOf" srcId="{C1CE39DE-E1BF-C14C-BCA9-5FE91D415541}" destId="{CF0BD933-F0C4-BC47-9894-A1BC16BCB674}" srcOrd="0" destOrd="0" presId="urn:microsoft.com/office/officeart/2005/8/layout/vList2#18"/>
    <dgm:cxn modelId="{2087DC6F-AD06-374B-AD2C-D9C74A10F7E2}" type="presParOf" srcId="{9C9DECA9-12B1-9440-9060-06866BB91DF1}" destId="{A9030A96-8C5A-CD48-B4DC-27E3FF5D2459}" srcOrd="0" destOrd="0" presId="urn:microsoft.com/office/officeart/2005/8/layout/vList2#18"/>
    <dgm:cxn modelId="{8F2FE5E9-851F-CC41-894F-CC2C6B3D7FE0}" type="presParOf" srcId="{9C9DECA9-12B1-9440-9060-06866BB91DF1}" destId="{4DFB02DE-F27A-9F46-A4B6-3730BD94DF86}" srcOrd="1" destOrd="0" presId="urn:microsoft.com/office/officeart/2005/8/layout/vList2#18"/>
    <dgm:cxn modelId="{CDECEB5F-7EA3-FC4A-87B6-707C8199BFC5}" type="presParOf" srcId="{9C9DECA9-12B1-9440-9060-06866BB91DF1}" destId="{CF0BD933-F0C4-BC47-9894-A1BC16BCB674}" srcOrd="2" destOrd="0" presId="urn:microsoft.com/office/officeart/2005/8/layout/vList2#18"/>
    <dgm:cxn modelId="{7C5EF07C-2A90-3B42-AEE8-20953BAFC445}" type="presParOf" srcId="{9C9DECA9-12B1-9440-9060-06866BB91DF1}" destId="{A9CEFD2C-BDE4-254B-A23F-6837465CDD3B}" srcOrd="3" destOrd="0" presId="urn:microsoft.com/office/officeart/2005/8/layout/vList2#18"/>
    <dgm:cxn modelId="{685A6B02-3EA7-3E4B-863C-8086EC118EB6}" type="presParOf" srcId="{9C9DECA9-12B1-9440-9060-06866BB91DF1}" destId="{9E2C58F4-5207-934F-8DCD-39BFF20A9B92}" srcOrd="4" destOrd="0" presId="urn:microsoft.com/office/officeart/2005/8/layout/vList2#18"/>
    <dgm:cxn modelId="{07F93C93-4C8C-8546-A275-B6F1B730B29E}" type="presParOf" srcId="{9C9DECA9-12B1-9440-9060-06866BB91DF1}" destId="{7395776F-6D0F-3A43-84FE-28FFCD7CC119}" srcOrd="5" destOrd="0" presId="urn:microsoft.com/office/officeart/2005/8/layout/vList2#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2F0D48A-E64A-E143-8B16-7D38062700A0}" type="doc">
      <dgm:prSet loTypeId="urn:microsoft.com/office/officeart/2008/layout/LinedList" loCatId="list" qsTypeId="urn:microsoft.com/office/officeart/2005/8/quickstyle/simple1#153" qsCatId="simple" csTypeId="urn:microsoft.com/office/officeart/2005/8/colors/accent4_2#4" csCatId="accent4" phldr="1"/>
      <dgm:spPr/>
      <dgm:t>
        <a:bodyPr/>
        <a:lstStyle/>
        <a:p>
          <a:endParaRPr lang="zh-CN" altLang="en-US"/>
        </a:p>
      </dgm:t>
    </dgm:pt>
    <dgm:pt modelId="{3B9B7DE2-9BEB-534D-B222-BFC2D7B90D31}">
      <dgm:prSet phldrT="[文本]"/>
      <dgm:spPr/>
      <dgm:t>
        <a:bodyPr/>
        <a:lstStyle/>
        <a:p>
          <a:r>
            <a:rPr lang="zh-CN" altLang="en-US" dirty="0"/>
            <a:t>劈理</a:t>
          </a:r>
        </a:p>
      </dgm:t>
    </dgm:pt>
    <dgm:pt modelId="{F279F8C6-64F8-6141-BF9E-C043296E7B7E}" type="parTrans" cxnId="{181F4731-03F0-B849-9886-BD9F4842D60F}">
      <dgm:prSet/>
      <dgm:spPr/>
      <dgm:t>
        <a:bodyPr/>
        <a:lstStyle/>
        <a:p>
          <a:endParaRPr lang="zh-CN" altLang="en-US"/>
        </a:p>
      </dgm:t>
    </dgm:pt>
    <dgm:pt modelId="{3A2C5690-5ACA-8D49-9CC7-8DA86D06FA83}" type="sibTrans" cxnId="{181F4731-03F0-B849-9886-BD9F4842D60F}">
      <dgm:prSet/>
      <dgm:spPr/>
      <dgm:t>
        <a:bodyPr/>
        <a:lstStyle/>
        <a:p>
          <a:endParaRPr lang="zh-CN" altLang="en-US"/>
        </a:p>
      </dgm:t>
    </dgm:pt>
    <dgm:pt modelId="{8D538ABC-1C96-0447-8167-819BC99C0CB5}">
      <dgm:prSet phldrT="[文本]"/>
      <dgm:spPr/>
      <dgm:t>
        <a:bodyPr/>
        <a:lstStyle/>
        <a:p>
          <a:r>
            <a:rPr lang="zh-CN" altLang="en-US" dirty="0"/>
            <a:t>线理</a:t>
          </a:r>
        </a:p>
      </dgm:t>
    </dgm:pt>
    <dgm:pt modelId="{29635FA4-6205-5F4C-97B4-9BF691FEF9CB}" type="parTrans" cxnId="{E10F4C1E-CAAB-4049-9D1C-C523A49EFED9}">
      <dgm:prSet/>
      <dgm:spPr/>
      <dgm:t>
        <a:bodyPr/>
        <a:lstStyle/>
        <a:p>
          <a:endParaRPr lang="zh-CN" altLang="en-US"/>
        </a:p>
      </dgm:t>
    </dgm:pt>
    <dgm:pt modelId="{BA10F098-8048-804D-B525-AD83282E0835}" type="sibTrans" cxnId="{E10F4C1E-CAAB-4049-9D1C-C523A49EFED9}">
      <dgm:prSet/>
      <dgm:spPr/>
      <dgm:t>
        <a:bodyPr/>
        <a:lstStyle/>
        <a:p>
          <a:endParaRPr lang="zh-CN" altLang="en-US"/>
        </a:p>
      </dgm:t>
    </dgm:pt>
    <dgm:pt modelId="{59215D77-3E59-5344-AB92-F099586429C2}" type="pres">
      <dgm:prSet presAssocID="{72F0D48A-E64A-E143-8B16-7D38062700A0}" presName="vert0" presStyleCnt="0">
        <dgm:presLayoutVars>
          <dgm:dir/>
          <dgm:animOne val="branch"/>
          <dgm:animLvl val="lvl"/>
        </dgm:presLayoutVars>
      </dgm:prSet>
      <dgm:spPr/>
    </dgm:pt>
    <dgm:pt modelId="{90EB773F-DED9-5F40-A96D-1D65624F39E1}" type="pres">
      <dgm:prSet presAssocID="{3B9B7DE2-9BEB-534D-B222-BFC2D7B90D31}" presName="thickLine" presStyleLbl="alignNode1" presStyleIdx="0" presStyleCnt="2"/>
      <dgm:spPr/>
    </dgm:pt>
    <dgm:pt modelId="{33F89138-F6FB-1945-BD05-8191F89F8AE3}" type="pres">
      <dgm:prSet presAssocID="{3B9B7DE2-9BEB-534D-B222-BFC2D7B90D31}" presName="horz1" presStyleCnt="0"/>
      <dgm:spPr/>
    </dgm:pt>
    <dgm:pt modelId="{19F13EFC-BEE4-AE4D-8073-16B3B7306280}" type="pres">
      <dgm:prSet presAssocID="{3B9B7DE2-9BEB-534D-B222-BFC2D7B90D31}" presName="tx1" presStyleLbl="revTx" presStyleIdx="0" presStyleCnt="2"/>
      <dgm:spPr/>
    </dgm:pt>
    <dgm:pt modelId="{BF6237A9-2245-924A-AA38-F0B5F72D6949}" type="pres">
      <dgm:prSet presAssocID="{3B9B7DE2-9BEB-534D-B222-BFC2D7B90D31}" presName="vert1" presStyleCnt="0"/>
      <dgm:spPr/>
    </dgm:pt>
    <dgm:pt modelId="{C1A331A7-DD3A-3544-8B3B-C0128198501B}" type="pres">
      <dgm:prSet presAssocID="{8D538ABC-1C96-0447-8167-819BC99C0CB5}" presName="thickLine" presStyleLbl="alignNode1" presStyleIdx="1" presStyleCnt="2"/>
      <dgm:spPr/>
    </dgm:pt>
    <dgm:pt modelId="{2663909C-CFD8-8A41-8775-41ECD303E9FD}" type="pres">
      <dgm:prSet presAssocID="{8D538ABC-1C96-0447-8167-819BC99C0CB5}" presName="horz1" presStyleCnt="0"/>
      <dgm:spPr/>
    </dgm:pt>
    <dgm:pt modelId="{566C47EB-F11B-9746-B4BE-B3866C1EB827}" type="pres">
      <dgm:prSet presAssocID="{8D538ABC-1C96-0447-8167-819BC99C0CB5}" presName="tx1" presStyleLbl="revTx" presStyleIdx="1" presStyleCnt="2"/>
      <dgm:spPr/>
    </dgm:pt>
    <dgm:pt modelId="{B710FE0B-0129-284D-8220-44848F57BD16}" type="pres">
      <dgm:prSet presAssocID="{8D538ABC-1C96-0447-8167-819BC99C0CB5}" presName="vert1" presStyleCnt="0"/>
      <dgm:spPr/>
    </dgm:pt>
  </dgm:ptLst>
  <dgm:cxnLst>
    <dgm:cxn modelId="{E10F4C1E-CAAB-4049-9D1C-C523A49EFED9}" srcId="{72F0D48A-E64A-E143-8B16-7D38062700A0}" destId="{8D538ABC-1C96-0447-8167-819BC99C0CB5}" srcOrd="1" destOrd="0" parTransId="{29635FA4-6205-5F4C-97B4-9BF691FEF9CB}" sibTransId="{BA10F098-8048-804D-B525-AD83282E0835}"/>
    <dgm:cxn modelId="{181F4731-03F0-B849-9886-BD9F4842D60F}" srcId="{72F0D48A-E64A-E143-8B16-7D38062700A0}" destId="{3B9B7DE2-9BEB-534D-B222-BFC2D7B90D31}" srcOrd="0" destOrd="0" parTransId="{F279F8C6-64F8-6141-BF9E-C043296E7B7E}" sibTransId="{3A2C5690-5ACA-8D49-9CC7-8DA86D06FA83}"/>
    <dgm:cxn modelId="{39FEA639-C74D-694B-BBB9-14985AF8F63C}" type="presOf" srcId="{3B9B7DE2-9BEB-534D-B222-BFC2D7B90D31}" destId="{19F13EFC-BEE4-AE4D-8073-16B3B7306280}" srcOrd="0" destOrd="0" presId="urn:microsoft.com/office/officeart/2008/layout/LinedList"/>
    <dgm:cxn modelId="{11D57657-8931-EB44-A3AB-7B326C4EE2F7}" type="presOf" srcId="{72F0D48A-E64A-E143-8B16-7D38062700A0}" destId="{59215D77-3E59-5344-AB92-F099586429C2}" srcOrd="0" destOrd="0" presId="urn:microsoft.com/office/officeart/2008/layout/LinedList"/>
    <dgm:cxn modelId="{6560E7CF-0F03-3148-A3A0-3EF74FD62A3A}" type="presOf" srcId="{8D538ABC-1C96-0447-8167-819BC99C0CB5}" destId="{566C47EB-F11B-9746-B4BE-B3866C1EB827}" srcOrd="0" destOrd="0" presId="urn:microsoft.com/office/officeart/2008/layout/LinedList"/>
    <dgm:cxn modelId="{B3D1B735-CE86-1949-A3FB-2F7679FD7AA0}" type="presParOf" srcId="{59215D77-3E59-5344-AB92-F099586429C2}" destId="{90EB773F-DED9-5F40-A96D-1D65624F39E1}" srcOrd="0" destOrd="0" presId="urn:microsoft.com/office/officeart/2008/layout/LinedList"/>
    <dgm:cxn modelId="{73568467-7D54-CC4B-BF7D-717274073513}" type="presParOf" srcId="{59215D77-3E59-5344-AB92-F099586429C2}" destId="{33F89138-F6FB-1945-BD05-8191F89F8AE3}" srcOrd="1" destOrd="0" presId="urn:microsoft.com/office/officeart/2008/layout/LinedList"/>
    <dgm:cxn modelId="{7C1A8FCF-B130-0948-B4CF-5E8E3B60CBDC}" type="presParOf" srcId="{33F89138-F6FB-1945-BD05-8191F89F8AE3}" destId="{19F13EFC-BEE4-AE4D-8073-16B3B7306280}" srcOrd="0" destOrd="0" presId="urn:microsoft.com/office/officeart/2008/layout/LinedList"/>
    <dgm:cxn modelId="{CC22508E-8958-1B44-B410-54F2760CAE53}" type="presParOf" srcId="{33F89138-F6FB-1945-BD05-8191F89F8AE3}" destId="{BF6237A9-2245-924A-AA38-F0B5F72D6949}" srcOrd="1" destOrd="0" presId="urn:microsoft.com/office/officeart/2008/layout/LinedList"/>
    <dgm:cxn modelId="{9FEFFC59-C350-2D4A-83CF-D7D93129E387}" type="presParOf" srcId="{59215D77-3E59-5344-AB92-F099586429C2}" destId="{C1A331A7-DD3A-3544-8B3B-C0128198501B}" srcOrd="2" destOrd="0" presId="urn:microsoft.com/office/officeart/2008/layout/LinedList"/>
    <dgm:cxn modelId="{5B9ABCED-F982-F742-B6F3-E1CD96F26948}" type="presParOf" srcId="{59215D77-3E59-5344-AB92-F099586429C2}" destId="{2663909C-CFD8-8A41-8775-41ECD303E9FD}" srcOrd="3" destOrd="0" presId="urn:microsoft.com/office/officeart/2008/layout/LinedList"/>
    <dgm:cxn modelId="{D8CE2A77-D17A-9243-841F-8AA0EDCB72EE}" type="presParOf" srcId="{2663909C-CFD8-8A41-8775-41ECD303E9FD}" destId="{566C47EB-F11B-9746-B4BE-B3866C1EB827}" srcOrd="0" destOrd="0" presId="urn:microsoft.com/office/officeart/2008/layout/LinedList"/>
    <dgm:cxn modelId="{111B2CEB-8BDE-C84B-8CEC-8C6E8C173B6E}" type="presParOf" srcId="{2663909C-CFD8-8A41-8775-41ECD303E9FD}" destId="{B710FE0B-0129-284D-8220-44848F57BD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A696BCD-0B2E-5C4F-ADD7-8B7808CF4826}" type="doc">
      <dgm:prSet loTypeId="urn:microsoft.com/office/officeart/2008/layout/LinedList" loCatId="list" qsTypeId="urn:microsoft.com/office/officeart/2005/8/quickstyle/simple1#154" qsCatId="simple" csTypeId="urn:microsoft.com/office/officeart/2005/8/colors/accent0_3#4" csCatId="mainScheme" phldr="1"/>
      <dgm:spPr/>
      <dgm:t>
        <a:bodyPr/>
        <a:lstStyle/>
        <a:p>
          <a:endParaRPr lang="zh-CN" altLang="en-US"/>
        </a:p>
      </dgm:t>
    </dgm:pt>
    <dgm:pt modelId="{B597D235-48DE-394E-949E-C5437EE22E6D}">
      <dgm:prSet phldrT="[文本]"/>
      <dgm:spPr/>
      <dgm:t>
        <a:bodyPr/>
        <a:lstStyle/>
        <a:p>
          <a:r>
            <a:rPr lang="zh-CN" altLang="en-US" dirty="0"/>
            <a:t>太古宙构造期</a:t>
          </a:r>
        </a:p>
      </dgm:t>
    </dgm:pt>
    <dgm:pt modelId="{3F54C6DB-6D6B-904F-9ECF-03ABEDE0BE22}" type="parTrans" cxnId="{9B866450-40D0-A949-95E2-EB785B0531E6}">
      <dgm:prSet/>
      <dgm:spPr/>
      <dgm:t>
        <a:bodyPr/>
        <a:lstStyle/>
        <a:p>
          <a:endParaRPr lang="zh-CN" altLang="en-US"/>
        </a:p>
      </dgm:t>
    </dgm:pt>
    <dgm:pt modelId="{72AFB8C9-7237-5341-BFFB-A818A769CA97}" type="sibTrans" cxnId="{9B866450-40D0-A949-95E2-EB785B0531E6}">
      <dgm:prSet/>
      <dgm:spPr/>
      <dgm:t>
        <a:bodyPr/>
        <a:lstStyle/>
        <a:p>
          <a:endParaRPr lang="zh-CN" altLang="en-US"/>
        </a:p>
      </dgm:t>
    </dgm:pt>
    <dgm:pt modelId="{067CE58B-DE4C-7749-99D2-9C36632315F9}">
      <dgm:prSet phldrT="[文本]"/>
      <dgm:spPr/>
      <dgm:t>
        <a:bodyPr/>
        <a:lstStyle/>
        <a:p>
          <a:r>
            <a:rPr lang="zh-CN" altLang="en-US" dirty="0"/>
            <a:t>元古宙构造期</a:t>
          </a:r>
        </a:p>
      </dgm:t>
    </dgm:pt>
    <dgm:pt modelId="{EAC75F10-7BB9-7D4D-B291-0B63A2F9B0AE}" type="parTrans" cxnId="{FA7C3E12-A105-9547-9FE1-62824E673726}">
      <dgm:prSet/>
      <dgm:spPr/>
      <dgm:t>
        <a:bodyPr/>
        <a:lstStyle/>
        <a:p>
          <a:endParaRPr lang="zh-CN" altLang="en-US"/>
        </a:p>
      </dgm:t>
    </dgm:pt>
    <dgm:pt modelId="{C4A52486-25B6-5649-AB40-1A02FF7BFD55}" type="sibTrans" cxnId="{FA7C3E12-A105-9547-9FE1-62824E673726}">
      <dgm:prSet/>
      <dgm:spPr/>
      <dgm:t>
        <a:bodyPr/>
        <a:lstStyle/>
        <a:p>
          <a:endParaRPr lang="zh-CN" altLang="en-US"/>
        </a:p>
      </dgm:t>
    </dgm:pt>
    <dgm:pt modelId="{B9E2EFA3-3752-C14A-822A-1A10ABFAE20F}">
      <dgm:prSet phldrT="[文本]"/>
      <dgm:spPr/>
      <dgm:t>
        <a:bodyPr/>
        <a:lstStyle/>
        <a:p>
          <a:r>
            <a:rPr lang="zh-CN" altLang="en-US" dirty="0"/>
            <a:t>新元古代晚期</a:t>
          </a:r>
          <a:r>
            <a:rPr lang="en-US" altLang="zh-CN" dirty="0"/>
            <a:t>——</a:t>
          </a:r>
          <a:r>
            <a:rPr lang="zh-CN" altLang="en-US" dirty="0"/>
            <a:t>志留纪构造期</a:t>
          </a:r>
        </a:p>
      </dgm:t>
    </dgm:pt>
    <dgm:pt modelId="{8484A61E-751D-DE41-B00E-A0124BD9C50B}" type="parTrans" cxnId="{28C08A15-42EB-9D48-B5B7-E32C7FA79963}">
      <dgm:prSet/>
      <dgm:spPr/>
      <dgm:t>
        <a:bodyPr/>
        <a:lstStyle/>
        <a:p>
          <a:endParaRPr lang="zh-CN" altLang="en-US"/>
        </a:p>
      </dgm:t>
    </dgm:pt>
    <dgm:pt modelId="{934417F2-BC47-6846-820F-B32DAC9A460C}" type="sibTrans" cxnId="{28C08A15-42EB-9D48-B5B7-E32C7FA79963}">
      <dgm:prSet/>
      <dgm:spPr/>
      <dgm:t>
        <a:bodyPr/>
        <a:lstStyle/>
        <a:p>
          <a:endParaRPr lang="zh-CN" altLang="en-US"/>
        </a:p>
      </dgm:t>
    </dgm:pt>
    <dgm:pt modelId="{1D773A59-BD5F-9D4B-8603-691C57383E89}">
      <dgm:prSet/>
      <dgm:spPr/>
      <dgm:t>
        <a:bodyPr/>
        <a:lstStyle/>
        <a:p>
          <a:r>
            <a:rPr lang="zh-CN" altLang="en-US" dirty="0"/>
            <a:t>晚古生代构造期</a:t>
          </a:r>
        </a:p>
      </dgm:t>
    </dgm:pt>
    <dgm:pt modelId="{4D3C70CD-DB8A-8344-B38C-0680DCD963E4}" type="parTrans" cxnId="{38F14298-0F03-8C4B-8907-8EB1427CC173}">
      <dgm:prSet/>
      <dgm:spPr/>
      <dgm:t>
        <a:bodyPr/>
        <a:lstStyle/>
        <a:p>
          <a:endParaRPr lang="zh-CN" altLang="en-US"/>
        </a:p>
      </dgm:t>
    </dgm:pt>
    <dgm:pt modelId="{C171D5F7-CFA6-174A-B6C6-07949D95F592}" type="sibTrans" cxnId="{38F14298-0F03-8C4B-8907-8EB1427CC173}">
      <dgm:prSet/>
      <dgm:spPr/>
      <dgm:t>
        <a:bodyPr/>
        <a:lstStyle/>
        <a:p>
          <a:endParaRPr lang="zh-CN" altLang="en-US"/>
        </a:p>
      </dgm:t>
    </dgm:pt>
    <dgm:pt modelId="{F9432C27-0885-614C-8765-A7C6AE2A015C}">
      <dgm:prSet/>
      <dgm:spPr/>
      <dgm:t>
        <a:bodyPr/>
        <a:lstStyle/>
        <a:p>
          <a:r>
            <a:rPr lang="zh-CN" altLang="en-US" dirty="0"/>
            <a:t>早中生代构造期</a:t>
          </a:r>
        </a:p>
      </dgm:t>
    </dgm:pt>
    <dgm:pt modelId="{74E29B98-FFCB-B745-95D2-DF1C26377659}" type="parTrans" cxnId="{4A49CF50-95FE-AB48-81B6-ACEF160A1915}">
      <dgm:prSet/>
      <dgm:spPr/>
      <dgm:t>
        <a:bodyPr/>
        <a:lstStyle/>
        <a:p>
          <a:endParaRPr lang="zh-CN" altLang="en-US"/>
        </a:p>
      </dgm:t>
    </dgm:pt>
    <dgm:pt modelId="{C5E037AA-4CC4-D644-9075-77FC48FA4290}" type="sibTrans" cxnId="{4A49CF50-95FE-AB48-81B6-ACEF160A1915}">
      <dgm:prSet/>
      <dgm:spPr/>
      <dgm:t>
        <a:bodyPr/>
        <a:lstStyle/>
        <a:p>
          <a:endParaRPr lang="zh-CN" altLang="en-US"/>
        </a:p>
      </dgm:t>
    </dgm:pt>
    <dgm:pt modelId="{C03C26B3-9CE4-2744-AE0A-7717BC000824}">
      <dgm:prSet/>
      <dgm:spPr/>
      <dgm:t>
        <a:bodyPr/>
        <a:lstStyle/>
        <a:p>
          <a:r>
            <a:rPr lang="zh-CN" altLang="en-US" dirty="0"/>
            <a:t>燕山构造期</a:t>
          </a:r>
        </a:p>
      </dgm:t>
    </dgm:pt>
    <dgm:pt modelId="{576F2992-EA2B-9B4B-A511-27073D423997}" type="parTrans" cxnId="{98646877-2A81-E442-9D4B-51C8146A1384}">
      <dgm:prSet/>
      <dgm:spPr/>
      <dgm:t>
        <a:bodyPr/>
        <a:lstStyle/>
        <a:p>
          <a:endParaRPr lang="zh-CN" altLang="en-US"/>
        </a:p>
      </dgm:t>
    </dgm:pt>
    <dgm:pt modelId="{29ADCD0C-73E0-D04C-BED5-0AE9B690E3B7}" type="sibTrans" cxnId="{98646877-2A81-E442-9D4B-51C8146A1384}">
      <dgm:prSet/>
      <dgm:spPr/>
      <dgm:t>
        <a:bodyPr/>
        <a:lstStyle/>
        <a:p>
          <a:endParaRPr lang="zh-CN" altLang="en-US"/>
        </a:p>
      </dgm:t>
    </dgm:pt>
    <dgm:pt modelId="{65B4C1E2-DC6B-1B44-BE00-4CA6C8E39BE7}">
      <dgm:prSet/>
      <dgm:spPr/>
      <dgm:t>
        <a:bodyPr/>
        <a:lstStyle/>
        <a:p>
          <a:r>
            <a:rPr lang="zh-CN" altLang="en-US" dirty="0"/>
            <a:t>喜马拉雅构造期</a:t>
          </a:r>
        </a:p>
      </dgm:t>
    </dgm:pt>
    <dgm:pt modelId="{D9FCA45A-2142-154E-BB16-EA1C8BC4EB7F}" type="parTrans" cxnId="{9C1A491C-616B-D443-BE3E-B7517AA1485C}">
      <dgm:prSet/>
      <dgm:spPr/>
      <dgm:t>
        <a:bodyPr/>
        <a:lstStyle/>
        <a:p>
          <a:endParaRPr lang="zh-CN" altLang="en-US"/>
        </a:p>
      </dgm:t>
    </dgm:pt>
    <dgm:pt modelId="{77043523-42FA-264D-8A8E-2A959990477D}" type="sibTrans" cxnId="{9C1A491C-616B-D443-BE3E-B7517AA1485C}">
      <dgm:prSet/>
      <dgm:spPr/>
      <dgm:t>
        <a:bodyPr/>
        <a:lstStyle/>
        <a:p>
          <a:endParaRPr lang="zh-CN" altLang="en-US"/>
        </a:p>
      </dgm:t>
    </dgm:pt>
    <dgm:pt modelId="{EB7FABEB-EC6E-BF4E-B142-EF3FF2162140}" type="pres">
      <dgm:prSet presAssocID="{DA696BCD-0B2E-5C4F-ADD7-8B7808CF4826}" presName="vert0" presStyleCnt="0">
        <dgm:presLayoutVars>
          <dgm:dir/>
          <dgm:animOne val="branch"/>
          <dgm:animLvl val="lvl"/>
        </dgm:presLayoutVars>
      </dgm:prSet>
      <dgm:spPr/>
    </dgm:pt>
    <dgm:pt modelId="{E0B4398F-CD92-BA4C-A541-B347A5264D82}" type="pres">
      <dgm:prSet presAssocID="{B597D235-48DE-394E-949E-C5437EE22E6D}" presName="thickLine" presStyleLbl="alignNode1" presStyleIdx="0" presStyleCnt="7"/>
      <dgm:spPr/>
    </dgm:pt>
    <dgm:pt modelId="{1435DD97-19B4-1341-AE91-D7FD3194FD91}" type="pres">
      <dgm:prSet presAssocID="{B597D235-48DE-394E-949E-C5437EE22E6D}" presName="horz1" presStyleCnt="0"/>
      <dgm:spPr/>
    </dgm:pt>
    <dgm:pt modelId="{68E16989-2E64-8543-95D4-26E92AECFF9A}" type="pres">
      <dgm:prSet presAssocID="{B597D235-48DE-394E-949E-C5437EE22E6D}" presName="tx1" presStyleLbl="revTx" presStyleIdx="0" presStyleCnt="7"/>
      <dgm:spPr/>
    </dgm:pt>
    <dgm:pt modelId="{E5624B97-95C1-1041-9587-60DED025113A}" type="pres">
      <dgm:prSet presAssocID="{B597D235-48DE-394E-949E-C5437EE22E6D}" presName="vert1" presStyleCnt="0"/>
      <dgm:spPr/>
    </dgm:pt>
    <dgm:pt modelId="{30FA593F-6765-724D-9087-E9CD3E85038A}" type="pres">
      <dgm:prSet presAssocID="{067CE58B-DE4C-7749-99D2-9C36632315F9}" presName="thickLine" presStyleLbl="alignNode1" presStyleIdx="1" presStyleCnt="7"/>
      <dgm:spPr/>
    </dgm:pt>
    <dgm:pt modelId="{83252C53-9D8E-C041-B466-E689D2B79E1C}" type="pres">
      <dgm:prSet presAssocID="{067CE58B-DE4C-7749-99D2-9C36632315F9}" presName="horz1" presStyleCnt="0"/>
      <dgm:spPr/>
    </dgm:pt>
    <dgm:pt modelId="{87C5388D-85FA-6D4B-9CED-25B27FE959B0}" type="pres">
      <dgm:prSet presAssocID="{067CE58B-DE4C-7749-99D2-9C36632315F9}" presName="tx1" presStyleLbl="revTx" presStyleIdx="1" presStyleCnt="7"/>
      <dgm:spPr/>
    </dgm:pt>
    <dgm:pt modelId="{D49D118D-D3A0-CD40-8094-03F6B158D3EE}" type="pres">
      <dgm:prSet presAssocID="{067CE58B-DE4C-7749-99D2-9C36632315F9}" presName="vert1" presStyleCnt="0"/>
      <dgm:spPr/>
    </dgm:pt>
    <dgm:pt modelId="{FCDE8799-E857-8B40-931D-73E79CB3270D}" type="pres">
      <dgm:prSet presAssocID="{B9E2EFA3-3752-C14A-822A-1A10ABFAE20F}" presName="thickLine" presStyleLbl="alignNode1" presStyleIdx="2" presStyleCnt="7"/>
      <dgm:spPr/>
    </dgm:pt>
    <dgm:pt modelId="{3914EA76-976F-8C4A-80BA-36767790672B}" type="pres">
      <dgm:prSet presAssocID="{B9E2EFA3-3752-C14A-822A-1A10ABFAE20F}" presName="horz1" presStyleCnt="0"/>
      <dgm:spPr/>
    </dgm:pt>
    <dgm:pt modelId="{0F28C8F2-8EBD-954D-8A61-EA25C6BC81D2}" type="pres">
      <dgm:prSet presAssocID="{B9E2EFA3-3752-C14A-822A-1A10ABFAE20F}" presName="tx1" presStyleLbl="revTx" presStyleIdx="2" presStyleCnt="7"/>
      <dgm:spPr/>
    </dgm:pt>
    <dgm:pt modelId="{CE5E5A5A-AEA7-C64A-9D71-BE890885DAC8}" type="pres">
      <dgm:prSet presAssocID="{B9E2EFA3-3752-C14A-822A-1A10ABFAE20F}" presName="vert1" presStyleCnt="0"/>
      <dgm:spPr/>
    </dgm:pt>
    <dgm:pt modelId="{6EDBCF96-424E-0F4F-874A-7D52456E3237}" type="pres">
      <dgm:prSet presAssocID="{1D773A59-BD5F-9D4B-8603-691C57383E89}" presName="thickLine" presStyleLbl="alignNode1" presStyleIdx="3" presStyleCnt="7"/>
      <dgm:spPr/>
    </dgm:pt>
    <dgm:pt modelId="{70D442B8-C9DD-044F-A216-899DB76B987D}" type="pres">
      <dgm:prSet presAssocID="{1D773A59-BD5F-9D4B-8603-691C57383E89}" presName="horz1" presStyleCnt="0"/>
      <dgm:spPr/>
    </dgm:pt>
    <dgm:pt modelId="{A577CAF0-89A7-6349-A4ED-18439C966F4A}" type="pres">
      <dgm:prSet presAssocID="{1D773A59-BD5F-9D4B-8603-691C57383E89}" presName="tx1" presStyleLbl="revTx" presStyleIdx="3" presStyleCnt="7"/>
      <dgm:spPr/>
    </dgm:pt>
    <dgm:pt modelId="{3043BBB4-4380-914B-9B95-66959C9628D7}" type="pres">
      <dgm:prSet presAssocID="{1D773A59-BD5F-9D4B-8603-691C57383E89}" presName="vert1" presStyleCnt="0"/>
      <dgm:spPr/>
    </dgm:pt>
    <dgm:pt modelId="{60B55E8E-E1BF-FB46-BE23-B932DB7CA343}" type="pres">
      <dgm:prSet presAssocID="{F9432C27-0885-614C-8765-A7C6AE2A015C}" presName="thickLine" presStyleLbl="alignNode1" presStyleIdx="4" presStyleCnt="7"/>
      <dgm:spPr/>
    </dgm:pt>
    <dgm:pt modelId="{B51FD01E-AA5E-824B-9649-A5566A70D5E0}" type="pres">
      <dgm:prSet presAssocID="{F9432C27-0885-614C-8765-A7C6AE2A015C}" presName="horz1" presStyleCnt="0"/>
      <dgm:spPr/>
    </dgm:pt>
    <dgm:pt modelId="{2F6540F5-E618-1142-B90F-4BC4E3B074A4}" type="pres">
      <dgm:prSet presAssocID="{F9432C27-0885-614C-8765-A7C6AE2A015C}" presName="tx1" presStyleLbl="revTx" presStyleIdx="4" presStyleCnt="7"/>
      <dgm:spPr/>
    </dgm:pt>
    <dgm:pt modelId="{C1464823-D4FB-D24E-ABDD-48F6BB6FEE7F}" type="pres">
      <dgm:prSet presAssocID="{F9432C27-0885-614C-8765-A7C6AE2A015C}" presName="vert1" presStyleCnt="0"/>
      <dgm:spPr/>
    </dgm:pt>
    <dgm:pt modelId="{5143BC6E-62E0-C046-B350-555CFD89E9A7}" type="pres">
      <dgm:prSet presAssocID="{C03C26B3-9CE4-2744-AE0A-7717BC000824}" presName="thickLine" presStyleLbl="alignNode1" presStyleIdx="5" presStyleCnt="7"/>
      <dgm:spPr/>
    </dgm:pt>
    <dgm:pt modelId="{7134AA40-7399-C146-A3A6-0CDF1ACD57C5}" type="pres">
      <dgm:prSet presAssocID="{C03C26B3-9CE4-2744-AE0A-7717BC000824}" presName="horz1" presStyleCnt="0"/>
      <dgm:spPr/>
    </dgm:pt>
    <dgm:pt modelId="{E69B4FB1-A578-2541-8DDB-25BC3B777AB0}" type="pres">
      <dgm:prSet presAssocID="{C03C26B3-9CE4-2744-AE0A-7717BC000824}" presName="tx1" presStyleLbl="revTx" presStyleIdx="5" presStyleCnt="7"/>
      <dgm:spPr/>
    </dgm:pt>
    <dgm:pt modelId="{4BC89DDB-1F6D-5342-ACBF-1EA4CE2234E1}" type="pres">
      <dgm:prSet presAssocID="{C03C26B3-9CE4-2744-AE0A-7717BC000824}" presName="vert1" presStyleCnt="0"/>
      <dgm:spPr/>
    </dgm:pt>
    <dgm:pt modelId="{2B507330-7031-7A4D-8C24-894A160A3883}" type="pres">
      <dgm:prSet presAssocID="{65B4C1E2-DC6B-1B44-BE00-4CA6C8E39BE7}" presName="thickLine" presStyleLbl="alignNode1" presStyleIdx="6" presStyleCnt="7"/>
      <dgm:spPr/>
    </dgm:pt>
    <dgm:pt modelId="{398296D0-FDF4-BC43-A337-4A30AD184FB6}" type="pres">
      <dgm:prSet presAssocID="{65B4C1E2-DC6B-1B44-BE00-4CA6C8E39BE7}" presName="horz1" presStyleCnt="0"/>
      <dgm:spPr/>
    </dgm:pt>
    <dgm:pt modelId="{3A10D0B0-88F4-A14F-8F7D-3059A81A5C37}" type="pres">
      <dgm:prSet presAssocID="{65B4C1E2-DC6B-1B44-BE00-4CA6C8E39BE7}" presName="tx1" presStyleLbl="revTx" presStyleIdx="6" presStyleCnt="7"/>
      <dgm:spPr/>
    </dgm:pt>
    <dgm:pt modelId="{67FD445B-942F-E449-B577-9451405CDE1C}" type="pres">
      <dgm:prSet presAssocID="{65B4C1E2-DC6B-1B44-BE00-4CA6C8E39BE7}" presName="vert1" presStyleCnt="0"/>
      <dgm:spPr/>
    </dgm:pt>
  </dgm:ptLst>
  <dgm:cxnLst>
    <dgm:cxn modelId="{FA7C3E12-A105-9547-9FE1-62824E673726}" srcId="{DA696BCD-0B2E-5C4F-ADD7-8B7808CF4826}" destId="{067CE58B-DE4C-7749-99D2-9C36632315F9}" srcOrd="1" destOrd="0" parTransId="{EAC75F10-7BB9-7D4D-B291-0B63A2F9B0AE}" sibTransId="{C4A52486-25B6-5649-AB40-1A02FF7BFD55}"/>
    <dgm:cxn modelId="{28C08A15-42EB-9D48-B5B7-E32C7FA79963}" srcId="{DA696BCD-0B2E-5C4F-ADD7-8B7808CF4826}" destId="{B9E2EFA3-3752-C14A-822A-1A10ABFAE20F}" srcOrd="2" destOrd="0" parTransId="{8484A61E-751D-DE41-B00E-A0124BD9C50B}" sibTransId="{934417F2-BC47-6846-820F-B32DAC9A460C}"/>
    <dgm:cxn modelId="{9C1A491C-616B-D443-BE3E-B7517AA1485C}" srcId="{DA696BCD-0B2E-5C4F-ADD7-8B7808CF4826}" destId="{65B4C1E2-DC6B-1B44-BE00-4CA6C8E39BE7}" srcOrd="6" destOrd="0" parTransId="{D9FCA45A-2142-154E-BB16-EA1C8BC4EB7F}" sibTransId="{77043523-42FA-264D-8A8E-2A959990477D}"/>
    <dgm:cxn modelId="{384DE22D-223C-F041-8ABC-420DC327221F}" type="presOf" srcId="{F9432C27-0885-614C-8765-A7C6AE2A015C}" destId="{2F6540F5-E618-1142-B90F-4BC4E3B074A4}" srcOrd="0" destOrd="0" presId="urn:microsoft.com/office/officeart/2008/layout/LinedList"/>
    <dgm:cxn modelId="{F078443E-4EAF-8D42-91B2-13044212DC5B}" type="presOf" srcId="{067CE58B-DE4C-7749-99D2-9C36632315F9}" destId="{87C5388D-85FA-6D4B-9CED-25B27FE959B0}" srcOrd="0" destOrd="0" presId="urn:microsoft.com/office/officeart/2008/layout/LinedList"/>
    <dgm:cxn modelId="{9B866450-40D0-A949-95E2-EB785B0531E6}" srcId="{DA696BCD-0B2E-5C4F-ADD7-8B7808CF4826}" destId="{B597D235-48DE-394E-949E-C5437EE22E6D}" srcOrd="0" destOrd="0" parTransId="{3F54C6DB-6D6B-904F-9ECF-03ABEDE0BE22}" sibTransId="{72AFB8C9-7237-5341-BFFB-A818A769CA97}"/>
    <dgm:cxn modelId="{4A49CF50-95FE-AB48-81B6-ACEF160A1915}" srcId="{DA696BCD-0B2E-5C4F-ADD7-8B7808CF4826}" destId="{F9432C27-0885-614C-8765-A7C6AE2A015C}" srcOrd="4" destOrd="0" parTransId="{74E29B98-FFCB-B745-95D2-DF1C26377659}" sibTransId="{C5E037AA-4CC4-D644-9075-77FC48FA4290}"/>
    <dgm:cxn modelId="{98646877-2A81-E442-9D4B-51C8146A1384}" srcId="{DA696BCD-0B2E-5C4F-ADD7-8B7808CF4826}" destId="{C03C26B3-9CE4-2744-AE0A-7717BC000824}" srcOrd="5" destOrd="0" parTransId="{576F2992-EA2B-9B4B-A511-27073D423997}" sibTransId="{29ADCD0C-73E0-D04C-BED5-0AE9B690E3B7}"/>
    <dgm:cxn modelId="{8B75777B-59A9-E645-9C98-4392738D391D}" type="presOf" srcId="{65B4C1E2-DC6B-1B44-BE00-4CA6C8E39BE7}" destId="{3A10D0B0-88F4-A14F-8F7D-3059A81A5C37}" srcOrd="0" destOrd="0" presId="urn:microsoft.com/office/officeart/2008/layout/LinedList"/>
    <dgm:cxn modelId="{38F14298-0F03-8C4B-8907-8EB1427CC173}" srcId="{DA696BCD-0B2E-5C4F-ADD7-8B7808CF4826}" destId="{1D773A59-BD5F-9D4B-8603-691C57383E89}" srcOrd="3" destOrd="0" parTransId="{4D3C70CD-DB8A-8344-B38C-0680DCD963E4}" sibTransId="{C171D5F7-CFA6-174A-B6C6-07949D95F592}"/>
    <dgm:cxn modelId="{0A3D159E-B022-844B-A01C-0A25EFE353DC}" type="presOf" srcId="{C03C26B3-9CE4-2744-AE0A-7717BC000824}" destId="{E69B4FB1-A578-2541-8DDB-25BC3B777AB0}" srcOrd="0" destOrd="0" presId="urn:microsoft.com/office/officeart/2008/layout/LinedList"/>
    <dgm:cxn modelId="{1CCCE1BA-25F5-8B41-8E40-95E4B1655295}" type="presOf" srcId="{B9E2EFA3-3752-C14A-822A-1A10ABFAE20F}" destId="{0F28C8F2-8EBD-954D-8A61-EA25C6BC81D2}" srcOrd="0" destOrd="0" presId="urn:microsoft.com/office/officeart/2008/layout/LinedList"/>
    <dgm:cxn modelId="{C6F8D9C9-3847-E14B-8FAF-CDCDD1126AE9}" type="presOf" srcId="{DA696BCD-0B2E-5C4F-ADD7-8B7808CF4826}" destId="{EB7FABEB-EC6E-BF4E-B142-EF3FF2162140}" srcOrd="0" destOrd="0" presId="urn:microsoft.com/office/officeart/2008/layout/LinedList"/>
    <dgm:cxn modelId="{A48FE4F8-F910-0948-B546-71B426E727AB}" type="presOf" srcId="{B597D235-48DE-394E-949E-C5437EE22E6D}" destId="{68E16989-2E64-8543-95D4-26E92AECFF9A}" srcOrd="0" destOrd="0" presId="urn:microsoft.com/office/officeart/2008/layout/LinedList"/>
    <dgm:cxn modelId="{E8560DFD-3C87-0E4F-B010-1F7ACC007991}" type="presOf" srcId="{1D773A59-BD5F-9D4B-8603-691C57383E89}" destId="{A577CAF0-89A7-6349-A4ED-18439C966F4A}" srcOrd="0" destOrd="0" presId="urn:microsoft.com/office/officeart/2008/layout/LinedList"/>
    <dgm:cxn modelId="{3DFA6C95-C288-0341-B9B4-03A9758A0DC3}" type="presParOf" srcId="{EB7FABEB-EC6E-BF4E-B142-EF3FF2162140}" destId="{E0B4398F-CD92-BA4C-A541-B347A5264D82}" srcOrd="0" destOrd="0" presId="urn:microsoft.com/office/officeart/2008/layout/LinedList"/>
    <dgm:cxn modelId="{4F30A9FB-3D47-5F42-B171-FAC1D832A213}" type="presParOf" srcId="{EB7FABEB-EC6E-BF4E-B142-EF3FF2162140}" destId="{1435DD97-19B4-1341-AE91-D7FD3194FD91}" srcOrd="1" destOrd="0" presId="urn:microsoft.com/office/officeart/2008/layout/LinedList"/>
    <dgm:cxn modelId="{F5D4016F-2CDB-CC44-83C6-F74AA017C30C}" type="presParOf" srcId="{1435DD97-19B4-1341-AE91-D7FD3194FD91}" destId="{68E16989-2E64-8543-95D4-26E92AECFF9A}" srcOrd="0" destOrd="0" presId="urn:microsoft.com/office/officeart/2008/layout/LinedList"/>
    <dgm:cxn modelId="{45C5DC4A-CFE8-FA4A-B060-9E443E772A41}" type="presParOf" srcId="{1435DD97-19B4-1341-AE91-D7FD3194FD91}" destId="{E5624B97-95C1-1041-9587-60DED025113A}" srcOrd="1" destOrd="0" presId="urn:microsoft.com/office/officeart/2008/layout/LinedList"/>
    <dgm:cxn modelId="{C18A304A-CCBF-4B45-A908-DD0E2125FB2B}" type="presParOf" srcId="{EB7FABEB-EC6E-BF4E-B142-EF3FF2162140}" destId="{30FA593F-6765-724D-9087-E9CD3E85038A}" srcOrd="2" destOrd="0" presId="urn:microsoft.com/office/officeart/2008/layout/LinedList"/>
    <dgm:cxn modelId="{D190AD71-010B-994F-A95C-D056EA94009F}" type="presParOf" srcId="{EB7FABEB-EC6E-BF4E-B142-EF3FF2162140}" destId="{83252C53-9D8E-C041-B466-E689D2B79E1C}" srcOrd="3" destOrd="0" presId="urn:microsoft.com/office/officeart/2008/layout/LinedList"/>
    <dgm:cxn modelId="{090DD523-5890-D24D-8521-FC520A674074}" type="presParOf" srcId="{83252C53-9D8E-C041-B466-E689D2B79E1C}" destId="{87C5388D-85FA-6D4B-9CED-25B27FE959B0}" srcOrd="0" destOrd="0" presId="urn:microsoft.com/office/officeart/2008/layout/LinedList"/>
    <dgm:cxn modelId="{1C7B6FAB-0FE4-1E44-AF6A-C69BABAAE503}" type="presParOf" srcId="{83252C53-9D8E-C041-B466-E689D2B79E1C}" destId="{D49D118D-D3A0-CD40-8094-03F6B158D3EE}" srcOrd="1" destOrd="0" presId="urn:microsoft.com/office/officeart/2008/layout/LinedList"/>
    <dgm:cxn modelId="{5ECA6B7D-9383-6B47-B0FA-247A47667635}" type="presParOf" srcId="{EB7FABEB-EC6E-BF4E-B142-EF3FF2162140}" destId="{FCDE8799-E857-8B40-931D-73E79CB3270D}" srcOrd="4" destOrd="0" presId="urn:microsoft.com/office/officeart/2008/layout/LinedList"/>
    <dgm:cxn modelId="{B6B34457-7C46-C345-A7F6-A72C20316A8F}" type="presParOf" srcId="{EB7FABEB-EC6E-BF4E-B142-EF3FF2162140}" destId="{3914EA76-976F-8C4A-80BA-36767790672B}" srcOrd="5" destOrd="0" presId="urn:microsoft.com/office/officeart/2008/layout/LinedList"/>
    <dgm:cxn modelId="{6443BD51-9B20-0347-86AD-90ADC37ECAAA}" type="presParOf" srcId="{3914EA76-976F-8C4A-80BA-36767790672B}" destId="{0F28C8F2-8EBD-954D-8A61-EA25C6BC81D2}" srcOrd="0" destOrd="0" presId="urn:microsoft.com/office/officeart/2008/layout/LinedList"/>
    <dgm:cxn modelId="{D0A648E7-04DE-494B-A90D-C4986ED0C431}" type="presParOf" srcId="{3914EA76-976F-8C4A-80BA-36767790672B}" destId="{CE5E5A5A-AEA7-C64A-9D71-BE890885DAC8}" srcOrd="1" destOrd="0" presId="urn:microsoft.com/office/officeart/2008/layout/LinedList"/>
    <dgm:cxn modelId="{ECC8D2CA-2C72-8A4B-A266-E03F632238CD}" type="presParOf" srcId="{EB7FABEB-EC6E-BF4E-B142-EF3FF2162140}" destId="{6EDBCF96-424E-0F4F-874A-7D52456E3237}" srcOrd="6" destOrd="0" presId="urn:microsoft.com/office/officeart/2008/layout/LinedList"/>
    <dgm:cxn modelId="{FBA301D4-2A37-0B4D-9AF1-FE4272EC8AEA}" type="presParOf" srcId="{EB7FABEB-EC6E-BF4E-B142-EF3FF2162140}" destId="{70D442B8-C9DD-044F-A216-899DB76B987D}" srcOrd="7" destOrd="0" presId="urn:microsoft.com/office/officeart/2008/layout/LinedList"/>
    <dgm:cxn modelId="{BF14D6D1-F026-1440-84BD-17C4697CBB31}" type="presParOf" srcId="{70D442B8-C9DD-044F-A216-899DB76B987D}" destId="{A577CAF0-89A7-6349-A4ED-18439C966F4A}" srcOrd="0" destOrd="0" presId="urn:microsoft.com/office/officeart/2008/layout/LinedList"/>
    <dgm:cxn modelId="{D76E996C-B85E-6D48-ACBA-59735DFFEB08}" type="presParOf" srcId="{70D442B8-C9DD-044F-A216-899DB76B987D}" destId="{3043BBB4-4380-914B-9B95-66959C9628D7}" srcOrd="1" destOrd="0" presId="urn:microsoft.com/office/officeart/2008/layout/LinedList"/>
    <dgm:cxn modelId="{7CE8CD09-6187-BE48-A4D5-954169A47EA3}" type="presParOf" srcId="{EB7FABEB-EC6E-BF4E-B142-EF3FF2162140}" destId="{60B55E8E-E1BF-FB46-BE23-B932DB7CA343}" srcOrd="8" destOrd="0" presId="urn:microsoft.com/office/officeart/2008/layout/LinedList"/>
    <dgm:cxn modelId="{56CF9597-9D6E-D045-B64E-BD2EFA61AD05}" type="presParOf" srcId="{EB7FABEB-EC6E-BF4E-B142-EF3FF2162140}" destId="{B51FD01E-AA5E-824B-9649-A5566A70D5E0}" srcOrd="9" destOrd="0" presId="urn:microsoft.com/office/officeart/2008/layout/LinedList"/>
    <dgm:cxn modelId="{6273363F-0438-134C-AE16-676EAC823CAA}" type="presParOf" srcId="{B51FD01E-AA5E-824B-9649-A5566A70D5E0}" destId="{2F6540F5-E618-1142-B90F-4BC4E3B074A4}" srcOrd="0" destOrd="0" presId="urn:microsoft.com/office/officeart/2008/layout/LinedList"/>
    <dgm:cxn modelId="{14436E1F-9CD3-6543-82A7-7E9328685486}" type="presParOf" srcId="{B51FD01E-AA5E-824B-9649-A5566A70D5E0}" destId="{C1464823-D4FB-D24E-ABDD-48F6BB6FEE7F}" srcOrd="1" destOrd="0" presId="urn:microsoft.com/office/officeart/2008/layout/LinedList"/>
    <dgm:cxn modelId="{1D600564-94D8-E544-9F6E-6437B69460C4}" type="presParOf" srcId="{EB7FABEB-EC6E-BF4E-B142-EF3FF2162140}" destId="{5143BC6E-62E0-C046-B350-555CFD89E9A7}" srcOrd="10" destOrd="0" presId="urn:microsoft.com/office/officeart/2008/layout/LinedList"/>
    <dgm:cxn modelId="{3E75D8A2-8E7A-F643-84C6-3ABC1D6D371F}" type="presParOf" srcId="{EB7FABEB-EC6E-BF4E-B142-EF3FF2162140}" destId="{7134AA40-7399-C146-A3A6-0CDF1ACD57C5}" srcOrd="11" destOrd="0" presId="urn:microsoft.com/office/officeart/2008/layout/LinedList"/>
    <dgm:cxn modelId="{E128A7B4-322B-0D43-A85E-3DF514C6A27C}" type="presParOf" srcId="{7134AA40-7399-C146-A3A6-0CDF1ACD57C5}" destId="{E69B4FB1-A578-2541-8DDB-25BC3B777AB0}" srcOrd="0" destOrd="0" presId="urn:microsoft.com/office/officeart/2008/layout/LinedList"/>
    <dgm:cxn modelId="{F12CC1AC-6A82-C54F-B1BC-DD2D708DBB4D}" type="presParOf" srcId="{7134AA40-7399-C146-A3A6-0CDF1ACD57C5}" destId="{4BC89DDB-1F6D-5342-ACBF-1EA4CE2234E1}" srcOrd="1" destOrd="0" presId="urn:microsoft.com/office/officeart/2008/layout/LinedList"/>
    <dgm:cxn modelId="{CF8E6B0B-DE5F-E041-8D2D-47C00FCAA4E6}" type="presParOf" srcId="{EB7FABEB-EC6E-BF4E-B142-EF3FF2162140}" destId="{2B507330-7031-7A4D-8C24-894A160A3883}" srcOrd="12" destOrd="0" presId="urn:microsoft.com/office/officeart/2008/layout/LinedList"/>
    <dgm:cxn modelId="{5865E491-F5FF-5348-AC13-8E87A44FFCBD}" type="presParOf" srcId="{EB7FABEB-EC6E-BF4E-B142-EF3FF2162140}" destId="{398296D0-FDF4-BC43-A337-4A30AD184FB6}" srcOrd="13" destOrd="0" presId="urn:microsoft.com/office/officeart/2008/layout/LinedList"/>
    <dgm:cxn modelId="{7D5645B8-B60B-6A41-BAB9-8D77BC26A2E8}" type="presParOf" srcId="{398296D0-FDF4-BC43-A337-4A30AD184FB6}" destId="{3A10D0B0-88F4-A14F-8F7D-3059A81A5C37}" srcOrd="0" destOrd="0" presId="urn:microsoft.com/office/officeart/2008/layout/LinedList"/>
    <dgm:cxn modelId="{0286016B-A73A-9E4C-A5CC-0A48C60BE2C8}" type="presParOf" srcId="{398296D0-FDF4-BC43-A337-4A30AD184FB6}" destId="{67FD445B-942F-E449-B577-9451405CDE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466320-888E-D94F-B78A-5862915F7154}" type="doc">
      <dgm:prSet loTypeId="urn:microsoft.com/office/officeart/2005/8/layout/vList2#13" loCatId="list" qsTypeId="urn:microsoft.com/office/officeart/2005/8/quickstyle/simple1#114" qsCatId="simple" csTypeId="urn:microsoft.com/office/officeart/2005/8/colors/colorful5#11" csCatId="colorful" phldr="1"/>
      <dgm:spPr/>
      <dgm:t>
        <a:bodyPr/>
        <a:lstStyle/>
        <a:p>
          <a:endParaRPr lang="zh-CN" altLang="en-US"/>
        </a:p>
      </dgm:t>
    </dgm:pt>
    <dgm:pt modelId="{17010BC8-6DFA-C149-8B8D-F5BDF1F41CAB}">
      <dgm:prSet phldrT="[文本]"/>
      <dgm:spPr/>
      <dgm:t>
        <a:bodyPr/>
        <a:lstStyle/>
        <a:p>
          <a:r>
            <a:rPr lang="zh-CN" altLang="en-US" dirty="0"/>
            <a:t>地球的圈层</a:t>
          </a:r>
        </a:p>
      </dgm:t>
    </dgm:pt>
    <dgm:pt modelId="{B8FA940B-2522-7944-A4B9-A2DB5E026F70}" type="parTrans" cxnId="{1BE33DFC-40ED-5E45-AC3E-5B10CF47BF07}">
      <dgm:prSet/>
      <dgm:spPr/>
      <dgm:t>
        <a:bodyPr/>
        <a:lstStyle/>
        <a:p>
          <a:endParaRPr lang="zh-CN" altLang="en-US"/>
        </a:p>
      </dgm:t>
    </dgm:pt>
    <dgm:pt modelId="{22D53498-FDF8-5644-A8A2-085131F2A5EB}" type="sibTrans" cxnId="{1BE33DFC-40ED-5E45-AC3E-5B10CF47BF07}">
      <dgm:prSet/>
      <dgm:spPr/>
      <dgm:t>
        <a:bodyPr/>
        <a:lstStyle/>
        <a:p>
          <a:endParaRPr lang="zh-CN" altLang="en-US"/>
        </a:p>
      </dgm:t>
    </dgm:pt>
    <dgm:pt modelId="{3FCA75ED-E1F1-5D4A-9672-20F07D5F3CE4}">
      <dgm:prSet phldrT="[文本]"/>
      <dgm:spPr/>
      <dgm:t>
        <a:bodyPr/>
        <a:lstStyle/>
        <a:p>
          <a:r>
            <a:rPr lang="zh-CN" altLang="en-US" dirty="0"/>
            <a:t>外部圈层：地面以上的圈层。</a:t>
          </a:r>
        </a:p>
      </dgm:t>
    </dgm:pt>
    <dgm:pt modelId="{124BEF29-F6D5-9E4A-961F-F0BDF2C54AB9}" type="parTrans" cxnId="{D7C7C07E-B56E-5842-9DF2-C6FCA3D51799}">
      <dgm:prSet/>
      <dgm:spPr/>
      <dgm:t>
        <a:bodyPr/>
        <a:lstStyle/>
        <a:p>
          <a:endParaRPr lang="zh-CN" altLang="en-US"/>
        </a:p>
      </dgm:t>
    </dgm:pt>
    <dgm:pt modelId="{BEDE9CDA-B0F5-2844-9191-85840ED7D477}" type="sibTrans" cxnId="{D7C7C07E-B56E-5842-9DF2-C6FCA3D51799}">
      <dgm:prSet/>
      <dgm:spPr/>
      <dgm:t>
        <a:bodyPr/>
        <a:lstStyle/>
        <a:p>
          <a:endParaRPr lang="zh-CN" altLang="en-US"/>
        </a:p>
      </dgm:t>
    </dgm:pt>
    <dgm:pt modelId="{3FC62CC5-5F34-1645-A0A4-D8563DF6DAF9}">
      <dgm:prSet phldrT="[文本]"/>
      <dgm:spPr/>
      <dgm:t>
        <a:bodyPr/>
        <a:lstStyle/>
        <a:p>
          <a:r>
            <a:rPr lang="zh-CN" altLang="en-US" dirty="0"/>
            <a:t>内部圈层：地面以下的圈层。</a:t>
          </a:r>
        </a:p>
      </dgm:t>
    </dgm:pt>
    <dgm:pt modelId="{AD25E4F8-1CB6-EB4A-BD17-0FABDE75BEB1}" type="parTrans" cxnId="{39F63A79-5C43-E648-848A-4849F75D8AE3}">
      <dgm:prSet/>
      <dgm:spPr/>
      <dgm:t>
        <a:bodyPr/>
        <a:lstStyle/>
        <a:p>
          <a:endParaRPr lang="zh-CN" altLang="en-US"/>
        </a:p>
      </dgm:t>
    </dgm:pt>
    <dgm:pt modelId="{0138B116-9688-254F-A87D-B0709E9B688F}" type="sibTrans" cxnId="{39F63A79-5C43-E648-848A-4849F75D8AE3}">
      <dgm:prSet/>
      <dgm:spPr/>
      <dgm:t>
        <a:bodyPr/>
        <a:lstStyle/>
        <a:p>
          <a:endParaRPr lang="zh-CN" altLang="en-US"/>
        </a:p>
      </dgm:t>
    </dgm:pt>
    <dgm:pt modelId="{0E97F133-E74D-0B4E-ADAB-BAAC293FCCF3}">
      <dgm:prSet phldrT="[文本]"/>
      <dgm:spPr/>
      <dgm:t>
        <a:bodyPr/>
        <a:lstStyle/>
        <a:p>
          <a:r>
            <a:rPr lang="zh-CN" altLang="en-US" dirty="0"/>
            <a:t>地球的外部圈层</a:t>
          </a:r>
        </a:p>
      </dgm:t>
    </dgm:pt>
    <dgm:pt modelId="{F580560C-BCE7-3E47-846A-E9608E77845B}" type="parTrans" cxnId="{2C8C9312-CDAE-5541-8315-703DCA7C3B1C}">
      <dgm:prSet/>
      <dgm:spPr/>
      <dgm:t>
        <a:bodyPr/>
        <a:lstStyle/>
        <a:p>
          <a:endParaRPr lang="zh-CN" altLang="en-US"/>
        </a:p>
      </dgm:t>
    </dgm:pt>
    <dgm:pt modelId="{A9DA90C9-04B2-F545-BBEA-BAD4F9F6C704}" type="sibTrans" cxnId="{2C8C9312-CDAE-5541-8315-703DCA7C3B1C}">
      <dgm:prSet/>
      <dgm:spPr/>
      <dgm:t>
        <a:bodyPr/>
        <a:lstStyle/>
        <a:p>
          <a:endParaRPr lang="zh-CN" altLang="en-US"/>
        </a:p>
      </dgm:t>
    </dgm:pt>
    <dgm:pt modelId="{71B166D6-E932-EE49-A57F-208961DE5218}">
      <dgm:prSet phldrT="[文本]"/>
      <dgm:spPr/>
      <dgm:t>
        <a:bodyPr/>
        <a:lstStyle/>
        <a:p>
          <a:r>
            <a:rPr lang="zh-CN" altLang="en-US" dirty="0"/>
            <a:t>大气圈</a:t>
          </a:r>
        </a:p>
      </dgm:t>
    </dgm:pt>
    <dgm:pt modelId="{F3724926-7943-D041-8AF9-046CE8077CBB}" type="parTrans" cxnId="{0DBFADE1-3C2F-F940-976C-2CCB8EC816ED}">
      <dgm:prSet/>
      <dgm:spPr/>
      <dgm:t>
        <a:bodyPr/>
        <a:lstStyle/>
        <a:p>
          <a:endParaRPr lang="zh-CN" altLang="en-US"/>
        </a:p>
      </dgm:t>
    </dgm:pt>
    <dgm:pt modelId="{4020191B-93BB-3345-AD4E-06E0ECD17382}" type="sibTrans" cxnId="{0DBFADE1-3C2F-F940-976C-2CCB8EC816ED}">
      <dgm:prSet/>
      <dgm:spPr/>
      <dgm:t>
        <a:bodyPr/>
        <a:lstStyle/>
        <a:p>
          <a:endParaRPr lang="zh-CN" altLang="en-US"/>
        </a:p>
      </dgm:t>
    </dgm:pt>
    <dgm:pt modelId="{A8D13207-5E58-A24C-B1EC-85585D5B2088}">
      <dgm:prSet phldrT="[文本]"/>
      <dgm:spPr/>
      <dgm:t>
        <a:bodyPr/>
        <a:lstStyle/>
        <a:p>
          <a:r>
            <a:rPr lang="zh-CN" altLang="en-US" dirty="0"/>
            <a:t>水圈</a:t>
          </a:r>
        </a:p>
      </dgm:t>
    </dgm:pt>
    <dgm:pt modelId="{5A362A48-A49C-8B49-8046-8B253566D3AA}" type="parTrans" cxnId="{A438BDD0-3B7E-8643-B788-9610BFCE9823}">
      <dgm:prSet/>
      <dgm:spPr/>
      <dgm:t>
        <a:bodyPr/>
        <a:lstStyle/>
        <a:p>
          <a:endParaRPr lang="zh-CN" altLang="en-US"/>
        </a:p>
      </dgm:t>
    </dgm:pt>
    <dgm:pt modelId="{1C118BCF-9A8A-6045-B6A4-DAF449F619F1}" type="sibTrans" cxnId="{A438BDD0-3B7E-8643-B788-9610BFCE9823}">
      <dgm:prSet/>
      <dgm:spPr/>
      <dgm:t>
        <a:bodyPr/>
        <a:lstStyle/>
        <a:p>
          <a:endParaRPr lang="zh-CN" altLang="en-US"/>
        </a:p>
      </dgm:t>
    </dgm:pt>
    <dgm:pt modelId="{FB1A3273-F613-2449-B896-F5E5B2A2800D}">
      <dgm:prSet phldrT="[文本]"/>
      <dgm:spPr/>
      <dgm:t>
        <a:bodyPr/>
        <a:lstStyle/>
        <a:p>
          <a:r>
            <a:rPr lang="zh-CN" altLang="en-US" dirty="0"/>
            <a:t>地球的内部圈层</a:t>
          </a:r>
        </a:p>
      </dgm:t>
    </dgm:pt>
    <dgm:pt modelId="{CE5B606A-268E-A04A-B33D-4D5D439D6E6E}" type="parTrans" cxnId="{206A9C2F-5F2B-DE4E-B16B-DF43052E41D8}">
      <dgm:prSet/>
      <dgm:spPr/>
      <dgm:t>
        <a:bodyPr/>
        <a:lstStyle/>
        <a:p>
          <a:endParaRPr lang="zh-CN" altLang="en-US"/>
        </a:p>
      </dgm:t>
    </dgm:pt>
    <dgm:pt modelId="{404A1C59-3620-534E-A2DF-C10EDDF6CF9B}" type="sibTrans" cxnId="{206A9C2F-5F2B-DE4E-B16B-DF43052E41D8}">
      <dgm:prSet/>
      <dgm:spPr/>
      <dgm:t>
        <a:bodyPr/>
        <a:lstStyle/>
        <a:p>
          <a:endParaRPr lang="zh-CN" altLang="en-US"/>
        </a:p>
      </dgm:t>
    </dgm:pt>
    <dgm:pt modelId="{4C3E9DCA-6E62-FD4F-9575-0A2796B5B2C3}">
      <dgm:prSet phldrT="[文本]"/>
      <dgm:spPr/>
      <dgm:t>
        <a:bodyPr/>
        <a:lstStyle/>
        <a:p>
          <a:r>
            <a:rPr lang="zh-CN" altLang="en-US" dirty="0"/>
            <a:t>地壳</a:t>
          </a:r>
        </a:p>
      </dgm:t>
    </dgm:pt>
    <dgm:pt modelId="{A36783D0-E84C-E54B-A53A-EAC953041120}" type="parTrans" cxnId="{78A92F8B-5AB6-6A4B-9181-D78BF4239F62}">
      <dgm:prSet/>
      <dgm:spPr/>
      <dgm:t>
        <a:bodyPr/>
        <a:lstStyle/>
        <a:p>
          <a:endParaRPr lang="zh-CN" altLang="en-US"/>
        </a:p>
      </dgm:t>
    </dgm:pt>
    <dgm:pt modelId="{E83B582F-F53B-804C-AA34-7AE5D50B4FEF}" type="sibTrans" cxnId="{78A92F8B-5AB6-6A4B-9181-D78BF4239F62}">
      <dgm:prSet/>
      <dgm:spPr/>
      <dgm:t>
        <a:bodyPr/>
        <a:lstStyle/>
        <a:p>
          <a:endParaRPr lang="zh-CN" altLang="en-US"/>
        </a:p>
      </dgm:t>
    </dgm:pt>
    <dgm:pt modelId="{FAF886C4-F0A4-244F-ABC2-ABF5FCF691F8}">
      <dgm:prSet phldrT="[文本]"/>
      <dgm:spPr/>
      <dgm:t>
        <a:bodyPr/>
        <a:lstStyle/>
        <a:p>
          <a:r>
            <a:rPr lang="zh-CN" altLang="en-US" dirty="0"/>
            <a:t>地幔</a:t>
          </a:r>
        </a:p>
      </dgm:t>
    </dgm:pt>
    <dgm:pt modelId="{78CFF605-E6D1-E94F-AFCD-7478CB2762E7}" type="parTrans" cxnId="{C6C16C5E-AB4F-2D43-ABFD-6EA9E7052715}">
      <dgm:prSet/>
      <dgm:spPr/>
      <dgm:t>
        <a:bodyPr/>
        <a:lstStyle/>
        <a:p>
          <a:endParaRPr lang="zh-CN" altLang="en-US"/>
        </a:p>
      </dgm:t>
    </dgm:pt>
    <dgm:pt modelId="{A6916593-9565-4341-B28A-EF4143787E51}" type="sibTrans" cxnId="{C6C16C5E-AB4F-2D43-ABFD-6EA9E7052715}">
      <dgm:prSet/>
      <dgm:spPr/>
      <dgm:t>
        <a:bodyPr/>
        <a:lstStyle/>
        <a:p>
          <a:endParaRPr lang="zh-CN" altLang="en-US"/>
        </a:p>
      </dgm:t>
    </dgm:pt>
    <dgm:pt modelId="{3D3896D2-9EDB-3A41-8EA0-747A53B7243E}">
      <dgm:prSet phldrT="[文本]"/>
      <dgm:spPr/>
      <dgm:t>
        <a:bodyPr/>
        <a:lstStyle/>
        <a:p>
          <a:r>
            <a:rPr lang="zh-CN" altLang="en-US" dirty="0"/>
            <a:t>生物圈</a:t>
          </a:r>
        </a:p>
      </dgm:t>
    </dgm:pt>
    <dgm:pt modelId="{188C3828-78E0-9A48-9B72-4F329C079424}" type="parTrans" cxnId="{73296219-8944-DC42-9D39-FA622DB1E173}">
      <dgm:prSet/>
      <dgm:spPr/>
      <dgm:t>
        <a:bodyPr/>
        <a:lstStyle/>
        <a:p>
          <a:endParaRPr lang="zh-CN" altLang="en-US"/>
        </a:p>
      </dgm:t>
    </dgm:pt>
    <dgm:pt modelId="{2A1D2D1B-FACB-7B47-82BF-B241E7FB5E56}" type="sibTrans" cxnId="{73296219-8944-DC42-9D39-FA622DB1E173}">
      <dgm:prSet/>
      <dgm:spPr/>
      <dgm:t>
        <a:bodyPr/>
        <a:lstStyle/>
        <a:p>
          <a:endParaRPr lang="zh-CN" altLang="en-US"/>
        </a:p>
      </dgm:t>
    </dgm:pt>
    <dgm:pt modelId="{BB79C16A-B120-114E-937C-3A5216E3955C}">
      <dgm:prSet phldrT="[文本]"/>
      <dgm:spPr/>
      <dgm:t>
        <a:bodyPr/>
        <a:lstStyle/>
        <a:p>
          <a:r>
            <a:rPr lang="zh-CN" altLang="en-US" dirty="0"/>
            <a:t>地核</a:t>
          </a:r>
        </a:p>
      </dgm:t>
    </dgm:pt>
    <dgm:pt modelId="{71FE9524-A554-4C47-9CC1-70DEA17BC987}" type="parTrans" cxnId="{90510B6D-249F-9A44-95D7-5AAA45FA7CBE}">
      <dgm:prSet/>
      <dgm:spPr/>
      <dgm:t>
        <a:bodyPr/>
        <a:lstStyle/>
        <a:p>
          <a:endParaRPr lang="zh-CN" altLang="en-US"/>
        </a:p>
      </dgm:t>
    </dgm:pt>
    <dgm:pt modelId="{A9E47C6C-F9B7-0148-A3E2-239C11468081}" type="sibTrans" cxnId="{90510B6D-249F-9A44-95D7-5AAA45FA7CBE}">
      <dgm:prSet/>
      <dgm:spPr/>
      <dgm:t>
        <a:bodyPr/>
        <a:lstStyle/>
        <a:p>
          <a:endParaRPr lang="zh-CN" altLang="en-US"/>
        </a:p>
      </dgm:t>
    </dgm:pt>
    <dgm:pt modelId="{8DFB4F22-A2C5-0140-9D40-BD95585486D0}" type="pres">
      <dgm:prSet presAssocID="{4B466320-888E-D94F-B78A-5862915F7154}" presName="linear" presStyleCnt="0">
        <dgm:presLayoutVars>
          <dgm:animLvl val="lvl"/>
          <dgm:resizeHandles val="exact"/>
        </dgm:presLayoutVars>
      </dgm:prSet>
      <dgm:spPr/>
    </dgm:pt>
    <dgm:pt modelId="{CD7C64ED-8285-A941-BF88-6C094591860D}" type="pres">
      <dgm:prSet presAssocID="{17010BC8-6DFA-C149-8B8D-F5BDF1F41CAB}" presName="parentText" presStyleLbl="node1" presStyleIdx="0" presStyleCnt="3">
        <dgm:presLayoutVars>
          <dgm:chMax val="0"/>
          <dgm:bulletEnabled val="1"/>
        </dgm:presLayoutVars>
      </dgm:prSet>
      <dgm:spPr/>
    </dgm:pt>
    <dgm:pt modelId="{610E82E8-BC73-1340-BFFB-635CBE4ABEB5}" type="pres">
      <dgm:prSet presAssocID="{17010BC8-6DFA-C149-8B8D-F5BDF1F41CAB}" presName="childText" presStyleLbl="revTx" presStyleIdx="0" presStyleCnt="3">
        <dgm:presLayoutVars>
          <dgm:bulletEnabled val="1"/>
        </dgm:presLayoutVars>
      </dgm:prSet>
      <dgm:spPr/>
    </dgm:pt>
    <dgm:pt modelId="{DC38B3D7-2C1A-5941-953F-A466921930B4}" type="pres">
      <dgm:prSet presAssocID="{0E97F133-E74D-0B4E-ADAB-BAAC293FCCF3}" presName="parentText" presStyleLbl="node1" presStyleIdx="1" presStyleCnt="3">
        <dgm:presLayoutVars>
          <dgm:chMax val="0"/>
          <dgm:bulletEnabled val="1"/>
        </dgm:presLayoutVars>
      </dgm:prSet>
      <dgm:spPr/>
    </dgm:pt>
    <dgm:pt modelId="{F8F7498E-E895-CD42-AE29-21CAB3243AE6}" type="pres">
      <dgm:prSet presAssocID="{0E97F133-E74D-0B4E-ADAB-BAAC293FCCF3}" presName="childText" presStyleLbl="revTx" presStyleIdx="1" presStyleCnt="3">
        <dgm:presLayoutVars>
          <dgm:bulletEnabled val="1"/>
        </dgm:presLayoutVars>
      </dgm:prSet>
      <dgm:spPr/>
    </dgm:pt>
    <dgm:pt modelId="{DD9FAF1D-5F8F-054A-9BA4-83E08ADC3321}" type="pres">
      <dgm:prSet presAssocID="{FB1A3273-F613-2449-B896-F5E5B2A2800D}" presName="parentText" presStyleLbl="node1" presStyleIdx="2" presStyleCnt="3">
        <dgm:presLayoutVars>
          <dgm:chMax val="0"/>
          <dgm:bulletEnabled val="1"/>
        </dgm:presLayoutVars>
      </dgm:prSet>
      <dgm:spPr/>
    </dgm:pt>
    <dgm:pt modelId="{943E23C4-5834-E84E-A2ED-9A866E2F7B5D}" type="pres">
      <dgm:prSet presAssocID="{FB1A3273-F613-2449-B896-F5E5B2A2800D}" presName="childText" presStyleLbl="revTx" presStyleIdx="2" presStyleCnt="3">
        <dgm:presLayoutVars>
          <dgm:bulletEnabled val="1"/>
        </dgm:presLayoutVars>
      </dgm:prSet>
      <dgm:spPr/>
    </dgm:pt>
  </dgm:ptLst>
  <dgm:cxnLst>
    <dgm:cxn modelId="{81CA3B04-8710-894B-B70E-156FBC948AE7}" type="presOf" srcId="{4C3E9DCA-6E62-FD4F-9575-0A2796B5B2C3}" destId="{943E23C4-5834-E84E-A2ED-9A866E2F7B5D}" srcOrd="0" destOrd="0" presId="urn:microsoft.com/office/officeart/2005/8/layout/vList2#13"/>
    <dgm:cxn modelId="{22CB6110-9A8D-4943-9E68-D670202249D4}" type="presOf" srcId="{17010BC8-6DFA-C149-8B8D-F5BDF1F41CAB}" destId="{CD7C64ED-8285-A941-BF88-6C094591860D}" srcOrd="0" destOrd="0" presId="urn:microsoft.com/office/officeart/2005/8/layout/vList2#13"/>
    <dgm:cxn modelId="{2C8C9312-CDAE-5541-8315-703DCA7C3B1C}" srcId="{4B466320-888E-D94F-B78A-5862915F7154}" destId="{0E97F133-E74D-0B4E-ADAB-BAAC293FCCF3}" srcOrd="1" destOrd="0" parTransId="{F580560C-BCE7-3E47-846A-E9608E77845B}" sibTransId="{A9DA90C9-04B2-F545-BBEA-BAD4F9F6C704}"/>
    <dgm:cxn modelId="{73296219-8944-DC42-9D39-FA622DB1E173}" srcId="{0E97F133-E74D-0B4E-ADAB-BAAC293FCCF3}" destId="{3D3896D2-9EDB-3A41-8EA0-747A53B7243E}" srcOrd="2" destOrd="0" parTransId="{188C3828-78E0-9A48-9B72-4F329C079424}" sibTransId="{2A1D2D1B-FACB-7B47-82BF-B241E7FB5E56}"/>
    <dgm:cxn modelId="{4269FF19-857D-C14A-A997-7BD83E9E12ED}" type="presOf" srcId="{3FCA75ED-E1F1-5D4A-9672-20F07D5F3CE4}" destId="{610E82E8-BC73-1340-BFFB-635CBE4ABEB5}" srcOrd="0" destOrd="0" presId="urn:microsoft.com/office/officeart/2005/8/layout/vList2#13"/>
    <dgm:cxn modelId="{9F1B4D1D-7A83-EA40-B1B5-B241143289A2}" type="presOf" srcId="{BB79C16A-B120-114E-937C-3A5216E3955C}" destId="{943E23C4-5834-E84E-A2ED-9A866E2F7B5D}" srcOrd="0" destOrd="2" presId="urn:microsoft.com/office/officeart/2005/8/layout/vList2#13"/>
    <dgm:cxn modelId="{660D0227-50BF-3C4F-A445-4E147BC0D20B}" type="presOf" srcId="{3D3896D2-9EDB-3A41-8EA0-747A53B7243E}" destId="{F8F7498E-E895-CD42-AE29-21CAB3243AE6}" srcOrd="0" destOrd="2" presId="urn:microsoft.com/office/officeart/2005/8/layout/vList2#13"/>
    <dgm:cxn modelId="{206A9C2F-5F2B-DE4E-B16B-DF43052E41D8}" srcId="{4B466320-888E-D94F-B78A-5862915F7154}" destId="{FB1A3273-F613-2449-B896-F5E5B2A2800D}" srcOrd="2" destOrd="0" parTransId="{CE5B606A-268E-A04A-B33D-4D5D439D6E6E}" sibTransId="{404A1C59-3620-534E-A2DF-C10EDDF6CF9B}"/>
    <dgm:cxn modelId="{CD98BA39-2D7F-8145-88F4-2D34464EE3FE}" type="presOf" srcId="{0E97F133-E74D-0B4E-ADAB-BAAC293FCCF3}" destId="{DC38B3D7-2C1A-5941-953F-A466921930B4}" srcOrd="0" destOrd="0" presId="urn:microsoft.com/office/officeart/2005/8/layout/vList2#13"/>
    <dgm:cxn modelId="{C6C16C5E-AB4F-2D43-ABFD-6EA9E7052715}" srcId="{FB1A3273-F613-2449-B896-F5E5B2A2800D}" destId="{FAF886C4-F0A4-244F-ABC2-ABF5FCF691F8}" srcOrd="1" destOrd="0" parTransId="{78CFF605-E6D1-E94F-AFCD-7478CB2762E7}" sibTransId="{A6916593-9565-4341-B28A-EF4143787E51}"/>
    <dgm:cxn modelId="{45D17760-D893-E149-92E5-EED365E0FFCD}" type="presOf" srcId="{71B166D6-E932-EE49-A57F-208961DE5218}" destId="{F8F7498E-E895-CD42-AE29-21CAB3243AE6}" srcOrd="0" destOrd="0" presId="urn:microsoft.com/office/officeart/2005/8/layout/vList2#13"/>
    <dgm:cxn modelId="{90510B6D-249F-9A44-95D7-5AAA45FA7CBE}" srcId="{FB1A3273-F613-2449-B896-F5E5B2A2800D}" destId="{BB79C16A-B120-114E-937C-3A5216E3955C}" srcOrd="2" destOrd="0" parTransId="{71FE9524-A554-4C47-9CC1-70DEA17BC987}" sibTransId="{A9E47C6C-F9B7-0148-A3E2-239C11468081}"/>
    <dgm:cxn modelId="{6FD20278-B810-704C-BACD-C4F0DC17027A}" type="presOf" srcId="{A8D13207-5E58-A24C-B1EC-85585D5B2088}" destId="{F8F7498E-E895-CD42-AE29-21CAB3243AE6}" srcOrd="0" destOrd="1" presId="urn:microsoft.com/office/officeart/2005/8/layout/vList2#13"/>
    <dgm:cxn modelId="{39F63A79-5C43-E648-848A-4849F75D8AE3}" srcId="{17010BC8-6DFA-C149-8B8D-F5BDF1F41CAB}" destId="{3FC62CC5-5F34-1645-A0A4-D8563DF6DAF9}" srcOrd="1" destOrd="0" parTransId="{AD25E4F8-1CB6-EB4A-BD17-0FABDE75BEB1}" sibTransId="{0138B116-9688-254F-A87D-B0709E9B688F}"/>
    <dgm:cxn modelId="{4E26787D-861C-B044-86F1-264C0958E574}" type="presOf" srcId="{FAF886C4-F0A4-244F-ABC2-ABF5FCF691F8}" destId="{943E23C4-5834-E84E-A2ED-9A866E2F7B5D}" srcOrd="0" destOrd="1" presId="urn:microsoft.com/office/officeart/2005/8/layout/vList2#13"/>
    <dgm:cxn modelId="{D7C7C07E-B56E-5842-9DF2-C6FCA3D51799}" srcId="{17010BC8-6DFA-C149-8B8D-F5BDF1F41CAB}" destId="{3FCA75ED-E1F1-5D4A-9672-20F07D5F3CE4}" srcOrd="0" destOrd="0" parTransId="{124BEF29-F6D5-9E4A-961F-F0BDF2C54AB9}" sibTransId="{BEDE9CDA-B0F5-2844-9191-85840ED7D477}"/>
    <dgm:cxn modelId="{78A92F8B-5AB6-6A4B-9181-D78BF4239F62}" srcId="{FB1A3273-F613-2449-B896-F5E5B2A2800D}" destId="{4C3E9DCA-6E62-FD4F-9575-0A2796B5B2C3}" srcOrd="0" destOrd="0" parTransId="{A36783D0-E84C-E54B-A53A-EAC953041120}" sibTransId="{E83B582F-F53B-804C-AA34-7AE5D50B4FEF}"/>
    <dgm:cxn modelId="{05078A95-D117-8A44-A51E-FF4D27EF33D4}" type="presOf" srcId="{FB1A3273-F613-2449-B896-F5E5B2A2800D}" destId="{DD9FAF1D-5F8F-054A-9BA4-83E08ADC3321}" srcOrd="0" destOrd="0" presId="urn:microsoft.com/office/officeart/2005/8/layout/vList2#13"/>
    <dgm:cxn modelId="{A438BDD0-3B7E-8643-B788-9610BFCE9823}" srcId="{0E97F133-E74D-0B4E-ADAB-BAAC293FCCF3}" destId="{A8D13207-5E58-A24C-B1EC-85585D5B2088}" srcOrd="1" destOrd="0" parTransId="{5A362A48-A49C-8B49-8046-8B253566D3AA}" sibTransId="{1C118BCF-9A8A-6045-B6A4-DAF449F619F1}"/>
    <dgm:cxn modelId="{149CC0E0-7DC1-F244-A3C1-01E5B38909B3}" type="presOf" srcId="{4B466320-888E-D94F-B78A-5862915F7154}" destId="{8DFB4F22-A2C5-0140-9D40-BD95585486D0}" srcOrd="0" destOrd="0" presId="urn:microsoft.com/office/officeart/2005/8/layout/vList2#13"/>
    <dgm:cxn modelId="{0DBFADE1-3C2F-F940-976C-2CCB8EC816ED}" srcId="{0E97F133-E74D-0B4E-ADAB-BAAC293FCCF3}" destId="{71B166D6-E932-EE49-A57F-208961DE5218}" srcOrd="0" destOrd="0" parTransId="{F3724926-7943-D041-8AF9-046CE8077CBB}" sibTransId="{4020191B-93BB-3345-AD4E-06E0ECD17382}"/>
    <dgm:cxn modelId="{A6162AF8-AF7D-EE44-96B3-92498E251374}" type="presOf" srcId="{3FC62CC5-5F34-1645-A0A4-D8563DF6DAF9}" destId="{610E82E8-BC73-1340-BFFB-635CBE4ABEB5}" srcOrd="0" destOrd="1" presId="urn:microsoft.com/office/officeart/2005/8/layout/vList2#13"/>
    <dgm:cxn modelId="{1BE33DFC-40ED-5E45-AC3E-5B10CF47BF07}" srcId="{4B466320-888E-D94F-B78A-5862915F7154}" destId="{17010BC8-6DFA-C149-8B8D-F5BDF1F41CAB}" srcOrd="0" destOrd="0" parTransId="{B8FA940B-2522-7944-A4B9-A2DB5E026F70}" sibTransId="{22D53498-FDF8-5644-A8A2-085131F2A5EB}"/>
    <dgm:cxn modelId="{8BB50EA1-A071-E248-A56B-1C5ADE356E5F}" type="presParOf" srcId="{8DFB4F22-A2C5-0140-9D40-BD95585486D0}" destId="{CD7C64ED-8285-A941-BF88-6C094591860D}" srcOrd="0" destOrd="0" presId="urn:microsoft.com/office/officeart/2005/8/layout/vList2#13"/>
    <dgm:cxn modelId="{2A985E7C-20C7-FF42-9311-791604F43FF0}" type="presParOf" srcId="{8DFB4F22-A2C5-0140-9D40-BD95585486D0}" destId="{610E82E8-BC73-1340-BFFB-635CBE4ABEB5}" srcOrd="1" destOrd="0" presId="urn:microsoft.com/office/officeart/2005/8/layout/vList2#13"/>
    <dgm:cxn modelId="{C4B3DAFA-5115-1542-B7F9-D26B5540E7CE}" type="presParOf" srcId="{8DFB4F22-A2C5-0140-9D40-BD95585486D0}" destId="{DC38B3D7-2C1A-5941-953F-A466921930B4}" srcOrd="2" destOrd="0" presId="urn:microsoft.com/office/officeart/2005/8/layout/vList2#13"/>
    <dgm:cxn modelId="{C8B2938F-A6AC-374C-B9B5-257855A59A17}" type="presParOf" srcId="{8DFB4F22-A2C5-0140-9D40-BD95585486D0}" destId="{F8F7498E-E895-CD42-AE29-21CAB3243AE6}" srcOrd="3" destOrd="0" presId="urn:microsoft.com/office/officeart/2005/8/layout/vList2#13"/>
    <dgm:cxn modelId="{62E777A8-B3F8-CB4C-A901-E37C00C311F6}" type="presParOf" srcId="{8DFB4F22-A2C5-0140-9D40-BD95585486D0}" destId="{DD9FAF1D-5F8F-054A-9BA4-83E08ADC3321}" srcOrd="4" destOrd="0" presId="urn:microsoft.com/office/officeart/2005/8/layout/vList2#13"/>
    <dgm:cxn modelId="{3D75A05A-0109-E544-9F7A-42AFB9767DBA}" type="presParOf" srcId="{8DFB4F22-A2C5-0140-9D40-BD95585486D0}" destId="{943E23C4-5834-E84E-A2ED-9A866E2F7B5D}" srcOrd="5" destOrd="0" presId="urn:microsoft.com/office/officeart/2005/8/layout/vList2#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50F1A2-8CC3-E34A-9CD1-4A82904819A5}" type="doc">
      <dgm:prSet loTypeId="urn:microsoft.com/office/officeart/2005/8/layout/vList2#14" loCatId="list" qsTypeId="urn:microsoft.com/office/officeart/2005/8/quickstyle/simple1#115" qsCatId="simple" csTypeId="urn:microsoft.com/office/officeart/2005/8/colors/colorful5#12" csCatId="colorful" phldr="1"/>
      <dgm:spPr/>
      <dgm:t>
        <a:bodyPr/>
        <a:lstStyle/>
        <a:p>
          <a:endParaRPr lang="zh-CN" altLang="en-US"/>
        </a:p>
      </dgm:t>
    </dgm:pt>
    <dgm:pt modelId="{9A2C0333-BEBD-C843-9D3D-CDA93672DED6}">
      <dgm:prSet phldrT="[文本]"/>
      <dgm:spPr/>
      <dgm:t>
        <a:bodyPr/>
        <a:lstStyle/>
        <a:p>
          <a:r>
            <a:rPr lang="zh-CN" altLang="en-US" dirty="0"/>
            <a:t>大气圈</a:t>
          </a:r>
        </a:p>
      </dgm:t>
    </dgm:pt>
    <dgm:pt modelId="{4054633B-07A3-0748-B1F7-25C76704FB54}" type="parTrans" cxnId="{2C8ECEAB-7EF0-4840-993A-C4F37FB53B38}">
      <dgm:prSet/>
      <dgm:spPr/>
      <dgm:t>
        <a:bodyPr/>
        <a:lstStyle/>
        <a:p>
          <a:endParaRPr lang="zh-CN" altLang="en-US"/>
        </a:p>
      </dgm:t>
    </dgm:pt>
    <dgm:pt modelId="{379FED45-BE16-2145-B28B-78743A2D8667}" type="sibTrans" cxnId="{2C8ECEAB-7EF0-4840-993A-C4F37FB53B38}">
      <dgm:prSet/>
      <dgm:spPr/>
      <dgm:t>
        <a:bodyPr/>
        <a:lstStyle/>
        <a:p>
          <a:endParaRPr lang="zh-CN" altLang="en-US"/>
        </a:p>
      </dgm:t>
    </dgm:pt>
    <dgm:pt modelId="{11270D1D-E7BE-434C-B6A5-B4FE3FBA402A}">
      <dgm:prSet phldrT="[文本]"/>
      <dgm:spPr/>
      <dgm:t>
        <a:bodyPr/>
        <a:lstStyle/>
        <a:p>
          <a:r>
            <a:rPr lang="zh-CN" altLang="en-US" dirty="0"/>
            <a:t>是地球最外部的一个圈层</a:t>
          </a:r>
        </a:p>
      </dgm:t>
    </dgm:pt>
    <dgm:pt modelId="{3D3FF75D-DB3C-FB46-BE78-556A602DF2F6}" type="parTrans" cxnId="{F35C4BA9-334C-5A4D-81BB-9053DC2B8C7E}">
      <dgm:prSet/>
      <dgm:spPr/>
      <dgm:t>
        <a:bodyPr/>
        <a:lstStyle/>
        <a:p>
          <a:endParaRPr lang="zh-CN" altLang="en-US"/>
        </a:p>
      </dgm:t>
    </dgm:pt>
    <dgm:pt modelId="{8A09C12E-FA5D-9C4E-A7E8-A2792561F599}" type="sibTrans" cxnId="{F35C4BA9-334C-5A4D-81BB-9053DC2B8C7E}">
      <dgm:prSet/>
      <dgm:spPr/>
      <dgm:t>
        <a:bodyPr/>
        <a:lstStyle/>
        <a:p>
          <a:endParaRPr lang="zh-CN" altLang="en-US"/>
        </a:p>
      </dgm:t>
    </dgm:pt>
    <dgm:pt modelId="{1FE518E8-09F2-4444-9498-85E4A7ABE749}">
      <dgm:prSet phldrT="[文本]"/>
      <dgm:spPr/>
      <dgm:t>
        <a:bodyPr/>
        <a:lstStyle/>
        <a:p>
          <a:r>
            <a:rPr lang="zh-CN" altLang="en-US" dirty="0"/>
            <a:t>地面以上</a:t>
          </a:r>
          <a:r>
            <a:rPr lang="en-US" altLang="zh-CN" dirty="0"/>
            <a:t>2000-3000m</a:t>
          </a:r>
          <a:r>
            <a:rPr lang="zh-CN" altLang="en-US" dirty="0"/>
            <a:t>，向上逐渐稀薄，无明显上界</a:t>
          </a:r>
        </a:p>
      </dgm:t>
    </dgm:pt>
    <dgm:pt modelId="{6E4C6A7D-C53B-044D-A40B-51B90827B2D3}" type="parTrans" cxnId="{A47B01ED-F801-2D4E-8FC6-CEB658AEFC6B}">
      <dgm:prSet/>
      <dgm:spPr/>
      <dgm:t>
        <a:bodyPr/>
        <a:lstStyle/>
        <a:p>
          <a:endParaRPr lang="zh-CN" altLang="en-US"/>
        </a:p>
      </dgm:t>
    </dgm:pt>
    <dgm:pt modelId="{066DC267-2053-2A4A-B74D-0CAF2F4B2945}" type="sibTrans" cxnId="{A47B01ED-F801-2D4E-8FC6-CEB658AEFC6B}">
      <dgm:prSet/>
      <dgm:spPr/>
      <dgm:t>
        <a:bodyPr/>
        <a:lstStyle/>
        <a:p>
          <a:endParaRPr lang="zh-CN" altLang="en-US"/>
        </a:p>
      </dgm:t>
    </dgm:pt>
    <dgm:pt modelId="{AD073877-0492-1A4D-AC8F-44C03E61BCD3}">
      <dgm:prSet phldrT="[文本]"/>
      <dgm:spPr/>
      <dgm:t>
        <a:bodyPr/>
        <a:lstStyle/>
        <a:p>
          <a:r>
            <a:rPr lang="zh-CN" altLang="en-US" dirty="0"/>
            <a:t>水圈</a:t>
          </a:r>
        </a:p>
      </dgm:t>
    </dgm:pt>
    <dgm:pt modelId="{76F72591-8E15-EE4B-BDB0-2724732BA1B8}" type="parTrans" cxnId="{C84C7BCB-E8B4-C848-B448-4E6BDA43D6DC}">
      <dgm:prSet/>
      <dgm:spPr/>
      <dgm:t>
        <a:bodyPr/>
        <a:lstStyle/>
        <a:p>
          <a:endParaRPr lang="zh-CN" altLang="en-US"/>
        </a:p>
      </dgm:t>
    </dgm:pt>
    <dgm:pt modelId="{7C6EC0DD-1A4F-724F-95AE-844355E5F680}" type="sibTrans" cxnId="{C84C7BCB-E8B4-C848-B448-4E6BDA43D6DC}">
      <dgm:prSet/>
      <dgm:spPr/>
      <dgm:t>
        <a:bodyPr/>
        <a:lstStyle/>
        <a:p>
          <a:endParaRPr lang="zh-CN" altLang="en-US"/>
        </a:p>
      </dgm:t>
    </dgm:pt>
    <dgm:pt modelId="{CB3A90FC-53D1-3943-9AFF-31FFADCEBFF8}">
      <dgm:prSet phldrT="[文本]"/>
      <dgm:spPr/>
      <dgm:t>
        <a:bodyPr/>
        <a:lstStyle/>
        <a:p>
          <a:r>
            <a:rPr lang="zh-CN" altLang="en-US" dirty="0"/>
            <a:t>地球表层水体构成的连续而不规则圈层</a:t>
          </a:r>
        </a:p>
      </dgm:t>
    </dgm:pt>
    <dgm:pt modelId="{096614B3-DBC4-BD45-921E-3AD8D75D6562}" type="parTrans" cxnId="{008B119A-23C7-4944-B84B-E5EF971A3007}">
      <dgm:prSet/>
      <dgm:spPr/>
      <dgm:t>
        <a:bodyPr/>
        <a:lstStyle/>
        <a:p>
          <a:endParaRPr lang="zh-CN" altLang="en-US"/>
        </a:p>
      </dgm:t>
    </dgm:pt>
    <dgm:pt modelId="{89C240AF-250A-F449-8E7D-F660F0BEE21C}" type="sibTrans" cxnId="{008B119A-23C7-4944-B84B-E5EF971A3007}">
      <dgm:prSet/>
      <dgm:spPr/>
      <dgm:t>
        <a:bodyPr/>
        <a:lstStyle/>
        <a:p>
          <a:endParaRPr lang="zh-CN" altLang="en-US"/>
        </a:p>
      </dgm:t>
    </dgm:pt>
    <dgm:pt modelId="{BA9B43E1-DCEE-044E-AD02-0D7A05C0DECC}">
      <dgm:prSet phldrT="[文本]"/>
      <dgm:spPr/>
      <dgm:t>
        <a:bodyPr/>
        <a:lstStyle/>
        <a:p>
          <a:r>
            <a:rPr lang="zh-CN" altLang="en-US" dirty="0"/>
            <a:t>自然界中的水以气态、固态、液态</a:t>
          </a:r>
          <a:r>
            <a:rPr lang="en-US" altLang="zh-CN" dirty="0"/>
            <a:t>3</a:t>
          </a:r>
          <a:r>
            <a:rPr lang="zh-CN" altLang="en-US" dirty="0"/>
            <a:t>种形式存在于大气圈、生物圈、海洋与大陆表层之中</a:t>
          </a:r>
        </a:p>
      </dgm:t>
    </dgm:pt>
    <dgm:pt modelId="{D768E4DB-1FF1-124D-947D-52317596B504}" type="parTrans" cxnId="{404FA3A9-5100-6B45-B2BB-4EB7B510EB4D}">
      <dgm:prSet/>
      <dgm:spPr/>
      <dgm:t>
        <a:bodyPr/>
        <a:lstStyle/>
        <a:p>
          <a:endParaRPr lang="zh-CN" altLang="en-US"/>
        </a:p>
      </dgm:t>
    </dgm:pt>
    <dgm:pt modelId="{A9475844-C629-DD47-BD6B-4466A9B786B7}" type="sibTrans" cxnId="{404FA3A9-5100-6B45-B2BB-4EB7B510EB4D}">
      <dgm:prSet/>
      <dgm:spPr/>
      <dgm:t>
        <a:bodyPr/>
        <a:lstStyle/>
        <a:p>
          <a:endParaRPr lang="zh-CN" altLang="en-US"/>
        </a:p>
      </dgm:t>
    </dgm:pt>
    <dgm:pt modelId="{C36C3ADA-19A9-314E-B4B9-29D11A5257B4}">
      <dgm:prSet phldrT="[文本]"/>
      <dgm:spPr/>
      <dgm:t>
        <a:bodyPr/>
        <a:lstStyle/>
        <a:p>
          <a:r>
            <a:rPr lang="zh-CN" altLang="en-US" dirty="0"/>
            <a:t>生物圈</a:t>
          </a:r>
        </a:p>
      </dgm:t>
    </dgm:pt>
    <dgm:pt modelId="{8A87F1A4-7169-0541-A9C5-D3710C7CB803}" type="parTrans" cxnId="{F5D813B6-A9B1-7549-9C75-810574EBC836}">
      <dgm:prSet/>
      <dgm:spPr/>
      <dgm:t>
        <a:bodyPr/>
        <a:lstStyle/>
        <a:p>
          <a:endParaRPr lang="zh-CN" altLang="en-US"/>
        </a:p>
      </dgm:t>
    </dgm:pt>
    <dgm:pt modelId="{ED6742D6-7152-6242-AEC8-98A373598AC1}" type="sibTrans" cxnId="{F5D813B6-A9B1-7549-9C75-810574EBC836}">
      <dgm:prSet/>
      <dgm:spPr/>
      <dgm:t>
        <a:bodyPr/>
        <a:lstStyle/>
        <a:p>
          <a:endParaRPr lang="zh-CN" altLang="en-US"/>
        </a:p>
      </dgm:t>
    </dgm:pt>
    <dgm:pt modelId="{AF42DBAD-B52D-034E-ACD5-FB5506E43F19}">
      <dgm:prSet phldrT="[文本]"/>
      <dgm:spPr/>
      <dgm:t>
        <a:bodyPr/>
        <a:lstStyle/>
        <a:p>
          <a:r>
            <a:rPr lang="zh-CN" altLang="en-US" dirty="0"/>
            <a:t>没有界限</a:t>
          </a:r>
        </a:p>
      </dgm:t>
    </dgm:pt>
    <dgm:pt modelId="{034CFEB1-BFC0-6A45-8318-B5C954EAFE42}" type="parTrans" cxnId="{39B3C57E-07D6-184A-BD9A-93AA10F81110}">
      <dgm:prSet/>
      <dgm:spPr/>
      <dgm:t>
        <a:bodyPr/>
        <a:lstStyle/>
        <a:p>
          <a:endParaRPr lang="zh-CN" altLang="en-US"/>
        </a:p>
      </dgm:t>
    </dgm:pt>
    <dgm:pt modelId="{504F9364-26B8-5A4E-BAB4-BA1BF188FDD1}" type="sibTrans" cxnId="{39B3C57E-07D6-184A-BD9A-93AA10F81110}">
      <dgm:prSet/>
      <dgm:spPr/>
      <dgm:t>
        <a:bodyPr/>
        <a:lstStyle/>
        <a:p>
          <a:endParaRPr lang="zh-CN" altLang="en-US"/>
        </a:p>
      </dgm:t>
    </dgm:pt>
    <dgm:pt modelId="{A78374BF-F799-1546-A691-C33F2DAA76A1}">
      <dgm:prSet phldrT="[文本]"/>
      <dgm:spPr/>
      <dgm:t>
        <a:bodyPr/>
        <a:lstStyle/>
        <a:p>
          <a:r>
            <a:rPr lang="zh-CN" altLang="en-US" dirty="0"/>
            <a:t>同大气圈、水圈、岩石圈相互渗透</a:t>
          </a:r>
        </a:p>
      </dgm:t>
    </dgm:pt>
    <dgm:pt modelId="{380DF62F-B850-0F47-B3AB-E559A86EC96A}" type="parTrans" cxnId="{E25CFC86-C3EF-F140-9E86-FB63035FB9C9}">
      <dgm:prSet/>
      <dgm:spPr/>
      <dgm:t>
        <a:bodyPr/>
        <a:lstStyle/>
        <a:p>
          <a:endParaRPr lang="zh-CN" altLang="en-US"/>
        </a:p>
      </dgm:t>
    </dgm:pt>
    <dgm:pt modelId="{367CAC4C-9775-384B-A324-0BDCFCA86E29}" type="sibTrans" cxnId="{E25CFC86-C3EF-F140-9E86-FB63035FB9C9}">
      <dgm:prSet/>
      <dgm:spPr/>
      <dgm:t>
        <a:bodyPr/>
        <a:lstStyle/>
        <a:p>
          <a:endParaRPr lang="zh-CN" altLang="en-US"/>
        </a:p>
      </dgm:t>
    </dgm:pt>
    <dgm:pt modelId="{F4B359DB-0198-5C45-A661-AF74384558E3}">
      <dgm:prSet phldrT="[文本]"/>
      <dgm:spPr/>
      <dgm:t>
        <a:bodyPr/>
        <a:lstStyle/>
        <a:p>
          <a:r>
            <a:rPr lang="zh-CN" altLang="en-US" dirty="0"/>
            <a:t>自然状态为多种气体的混合物，主要成分氮（体积占比</a:t>
          </a:r>
          <a:r>
            <a:rPr lang="en-US" altLang="zh-CN" dirty="0"/>
            <a:t>78%</a:t>
          </a:r>
          <a:r>
            <a:rPr lang="zh-CN" altLang="en-US" dirty="0"/>
            <a:t>）和氧（体积占比</a:t>
          </a:r>
          <a:r>
            <a:rPr lang="en-US" altLang="zh-CN" dirty="0"/>
            <a:t>21%</a:t>
          </a:r>
          <a:r>
            <a:rPr lang="zh-CN" altLang="en-US" dirty="0"/>
            <a:t>）</a:t>
          </a:r>
        </a:p>
      </dgm:t>
    </dgm:pt>
    <dgm:pt modelId="{27A5F866-F9FD-3740-80C1-CBED24A92AD2}" type="parTrans" cxnId="{BB28479C-8E45-DA49-AC35-ED570F241061}">
      <dgm:prSet/>
      <dgm:spPr/>
    </dgm:pt>
    <dgm:pt modelId="{55B1E54D-31B3-FB4C-A126-7187957FDE97}" type="sibTrans" cxnId="{BB28479C-8E45-DA49-AC35-ED570F241061}">
      <dgm:prSet/>
      <dgm:spPr/>
    </dgm:pt>
    <dgm:pt modelId="{EF131EF0-57C4-2B4D-9FA3-3747D0254FD0}">
      <dgm:prSet phldrT="[文本]"/>
      <dgm:spPr/>
      <dgm:t>
        <a:bodyPr/>
        <a:lstStyle/>
        <a:p>
          <a:r>
            <a:rPr lang="zh-CN" altLang="en-US" dirty="0"/>
            <a:t>自下而上划分为对流层、平流层、中间层、暖层和外逸层</a:t>
          </a:r>
        </a:p>
      </dgm:t>
    </dgm:pt>
    <dgm:pt modelId="{9DB3A901-AA5D-2D46-AAD7-B4F16157DC7D}" type="parTrans" cxnId="{C1F6C854-70E9-8743-92AF-35F8ED1F54DF}">
      <dgm:prSet/>
      <dgm:spPr/>
    </dgm:pt>
    <dgm:pt modelId="{A445BF36-3391-2B42-9100-1D9CA7E303DB}" type="sibTrans" cxnId="{C1F6C854-70E9-8743-92AF-35F8ED1F54DF}">
      <dgm:prSet/>
      <dgm:spPr/>
    </dgm:pt>
    <dgm:pt modelId="{3E94403F-3DDD-174B-9DA4-42ACB83671E1}">
      <dgm:prSet phldrT="[文本]"/>
      <dgm:spPr/>
      <dgm:t>
        <a:bodyPr/>
        <a:lstStyle/>
        <a:p>
          <a:r>
            <a:rPr lang="zh-CN" altLang="en-US" dirty="0"/>
            <a:t>可分为海洋水、陆地水、大气水；海洋水约占水圈总质量的</a:t>
          </a:r>
          <a:r>
            <a:rPr lang="en-US" altLang="zh-CN" dirty="0"/>
            <a:t>97%</a:t>
          </a:r>
          <a:r>
            <a:rPr lang="zh-CN" altLang="en-US" dirty="0"/>
            <a:t>，陆地水不足</a:t>
          </a:r>
          <a:r>
            <a:rPr lang="en-US" altLang="zh-CN" dirty="0"/>
            <a:t>3%</a:t>
          </a:r>
          <a:endParaRPr lang="zh-CN" altLang="en-US" dirty="0"/>
        </a:p>
      </dgm:t>
    </dgm:pt>
    <dgm:pt modelId="{63A47471-172F-B446-803F-4871014E5748}" type="parTrans" cxnId="{6452E160-7CBD-7C4D-BD56-D2629C1C1EA6}">
      <dgm:prSet/>
      <dgm:spPr/>
    </dgm:pt>
    <dgm:pt modelId="{3CD3379B-8B1D-9748-8D79-F61AFCF198DD}" type="sibTrans" cxnId="{6452E160-7CBD-7C4D-BD56-D2629C1C1EA6}">
      <dgm:prSet/>
      <dgm:spPr/>
    </dgm:pt>
    <dgm:pt modelId="{0FBAA89C-A8C4-A94E-A7BF-AB1AE1FE0BEE}" type="pres">
      <dgm:prSet presAssocID="{1A50F1A2-8CC3-E34A-9CD1-4A82904819A5}" presName="linear" presStyleCnt="0">
        <dgm:presLayoutVars>
          <dgm:animLvl val="lvl"/>
          <dgm:resizeHandles val="exact"/>
        </dgm:presLayoutVars>
      </dgm:prSet>
      <dgm:spPr/>
    </dgm:pt>
    <dgm:pt modelId="{32F7B7DC-0B4E-3343-A8F9-FA523EE188EC}" type="pres">
      <dgm:prSet presAssocID="{9A2C0333-BEBD-C843-9D3D-CDA93672DED6}" presName="parentText" presStyleLbl="node1" presStyleIdx="0" presStyleCnt="3">
        <dgm:presLayoutVars>
          <dgm:chMax val="0"/>
          <dgm:bulletEnabled val="1"/>
        </dgm:presLayoutVars>
      </dgm:prSet>
      <dgm:spPr/>
    </dgm:pt>
    <dgm:pt modelId="{BD92C47A-A5EA-4542-ACCA-676FD2342EC6}" type="pres">
      <dgm:prSet presAssocID="{9A2C0333-BEBD-C843-9D3D-CDA93672DED6}" presName="childText" presStyleLbl="revTx" presStyleIdx="0" presStyleCnt="3">
        <dgm:presLayoutVars>
          <dgm:bulletEnabled val="1"/>
        </dgm:presLayoutVars>
      </dgm:prSet>
      <dgm:spPr/>
    </dgm:pt>
    <dgm:pt modelId="{9DC1ED5A-C4C5-7442-9F74-2EE88B50C6A5}" type="pres">
      <dgm:prSet presAssocID="{AD073877-0492-1A4D-AC8F-44C03E61BCD3}" presName="parentText" presStyleLbl="node1" presStyleIdx="1" presStyleCnt="3">
        <dgm:presLayoutVars>
          <dgm:chMax val="0"/>
          <dgm:bulletEnabled val="1"/>
        </dgm:presLayoutVars>
      </dgm:prSet>
      <dgm:spPr/>
    </dgm:pt>
    <dgm:pt modelId="{4413AA84-AD6F-0447-8632-20423B1D9CF9}" type="pres">
      <dgm:prSet presAssocID="{AD073877-0492-1A4D-AC8F-44C03E61BCD3}" presName="childText" presStyleLbl="revTx" presStyleIdx="1" presStyleCnt="3">
        <dgm:presLayoutVars>
          <dgm:bulletEnabled val="1"/>
        </dgm:presLayoutVars>
      </dgm:prSet>
      <dgm:spPr/>
    </dgm:pt>
    <dgm:pt modelId="{C78BF805-A505-6C4D-8BA6-33919DE3D9C7}" type="pres">
      <dgm:prSet presAssocID="{C36C3ADA-19A9-314E-B4B9-29D11A5257B4}" presName="parentText" presStyleLbl="node1" presStyleIdx="2" presStyleCnt="3">
        <dgm:presLayoutVars>
          <dgm:chMax val="0"/>
          <dgm:bulletEnabled val="1"/>
        </dgm:presLayoutVars>
      </dgm:prSet>
      <dgm:spPr/>
    </dgm:pt>
    <dgm:pt modelId="{CB1DFA9F-29B3-ED47-A13C-51EEFB71FF9A}" type="pres">
      <dgm:prSet presAssocID="{C36C3ADA-19A9-314E-B4B9-29D11A5257B4}" presName="childText" presStyleLbl="revTx" presStyleIdx="2" presStyleCnt="3">
        <dgm:presLayoutVars>
          <dgm:bulletEnabled val="1"/>
        </dgm:presLayoutVars>
      </dgm:prSet>
      <dgm:spPr/>
    </dgm:pt>
  </dgm:ptLst>
  <dgm:cxnLst>
    <dgm:cxn modelId="{D4728304-17F8-644C-842D-DB03EE708C79}" type="presOf" srcId="{CB3A90FC-53D1-3943-9AFF-31FFADCEBFF8}" destId="{4413AA84-AD6F-0447-8632-20423B1D9CF9}" srcOrd="0" destOrd="0" presId="urn:microsoft.com/office/officeart/2005/8/layout/vList2#14"/>
    <dgm:cxn modelId="{5664690B-0A89-584A-8B4A-D05D06AB6FBB}" type="presOf" srcId="{1FE518E8-09F2-4444-9498-85E4A7ABE749}" destId="{BD92C47A-A5EA-4542-ACCA-676FD2342EC6}" srcOrd="0" destOrd="1" presId="urn:microsoft.com/office/officeart/2005/8/layout/vList2#14"/>
    <dgm:cxn modelId="{D01B6316-F731-324B-8FBF-474B310021F5}" type="presOf" srcId="{AD073877-0492-1A4D-AC8F-44C03E61BCD3}" destId="{9DC1ED5A-C4C5-7442-9F74-2EE88B50C6A5}" srcOrd="0" destOrd="0" presId="urn:microsoft.com/office/officeart/2005/8/layout/vList2#14"/>
    <dgm:cxn modelId="{DBD61B19-F526-BE4B-A9A8-5574E3611994}" type="presOf" srcId="{A78374BF-F799-1546-A691-C33F2DAA76A1}" destId="{CB1DFA9F-29B3-ED47-A13C-51EEFB71FF9A}" srcOrd="0" destOrd="1" presId="urn:microsoft.com/office/officeart/2005/8/layout/vList2#14"/>
    <dgm:cxn modelId="{BF77611A-BAD8-E04F-A45F-EBF92C1FAA48}" type="presOf" srcId="{BA9B43E1-DCEE-044E-AD02-0D7A05C0DECC}" destId="{4413AA84-AD6F-0447-8632-20423B1D9CF9}" srcOrd="0" destOrd="1" presId="urn:microsoft.com/office/officeart/2005/8/layout/vList2#14"/>
    <dgm:cxn modelId="{DCEFF939-199E-FE41-806F-534DC302323B}" type="presOf" srcId="{AF42DBAD-B52D-034E-ACD5-FB5506E43F19}" destId="{CB1DFA9F-29B3-ED47-A13C-51EEFB71FF9A}" srcOrd="0" destOrd="0" presId="urn:microsoft.com/office/officeart/2005/8/layout/vList2#14"/>
    <dgm:cxn modelId="{CCFE874C-E926-AD4D-9BFB-0013177C3114}" type="presOf" srcId="{9A2C0333-BEBD-C843-9D3D-CDA93672DED6}" destId="{32F7B7DC-0B4E-3343-A8F9-FA523EE188EC}" srcOrd="0" destOrd="0" presId="urn:microsoft.com/office/officeart/2005/8/layout/vList2#14"/>
    <dgm:cxn modelId="{C1F6C854-70E9-8743-92AF-35F8ED1F54DF}" srcId="{9A2C0333-BEBD-C843-9D3D-CDA93672DED6}" destId="{EF131EF0-57C4-2B4D-9FA3-3747D0254FD0}" srcOrd="3" destOrd="0" parTransId="{9DB3A901-AA5D-2D46-AAD7-B4F16157DC7D}" sibTransId="{A445BF36-3391-2B42-9100-1D9CA7E303DB}"/>
    <dgm:cxn modelId="{6452E160-7CBD-7C4D-BD56-D2629C1C1EA6}" srcId="{AD073877-0492-1A4D-AC8F-44C03E61BCD3}" destId="{3E94403F-3DDD-174B-9DA4-42ACB83671E1}" srcOrd="2" destOrd="0" parTransId="{63A47471-172F-B446-803F-4871014E5748}" sibTransId="{3CD3379B-8B1D-9748-8D79-F61AFCF198DD}"/>
    <dgm:cxn modelId="{5ACF7A65-E10B-2F43-A3A2-DDD9475259F8}" type="presOf" srcId="{F4B359DB-0198-5C45-A661-AF74384558E3}" destId="{BD92C47A-A5EA-4542-ACCA-676FD2342EC6}" srcOrd="0" destOrd="2" presId="urn:microsoft.com/office/officeart/2005/8/layout/vList2#14"/>
    <dgm:cxn modelId="{B0E2A977-4BCA-9A42-9A8C-69BADCE784B4}" type="presOf" srcId="{11270D1D-E7BE-434C-B6A5-B4FE3FBA402A}" destId="{BD92C47A-A5EA-4542-ACCA-676FD2342EC6}" srcOrd="0" destOrd="0" presId="urn:microsoft.com/office/officeart/2005/8/layout/vList2#14"/>
    <dgm:cxn modelId="{39B3C57E-07D6-184A-BD9A-93AA10F81110}" srcId="{C36C3ADA-19A9-314E-B4B9-29D11A5257B4}" destId="{AF42DBAD-B52D-034E-ACD5-FB5506E43F19}" srcOrd="0" destOrd="0" parTransId="{034CFEB1-BFC0-6A45-8318-B5C954EAFE42}" sibTransId="{504F9364-26B8-5A4E-BAB4-BA1BF188FDD1}"/>
    <dgm:cxn modelId="{E25CFC86-C3EF-F140-9E86-FB63035FB9C9}" srcId="{C36C3ADA-19A9-314E-B4B9-29D11A5257B4}" destId="{A78374BF-F799-1546-A691-C33F2DAA76A1}" srcOrd="1" destOrd="0" parTransId="{380DF62F-B850-0F47-B3AB-E559A86EC96A}" sibTransId="{367CAC4C-9775-384B-A324-0BDCFCA86E29}"/>
    <dgm:cxn modelId="{126DF499-7107-4944-8689-F3F0D9A06782}" type="presOf" srcId="{1A50F1A2-8CC3-E34A-9CD1-4A82904819A5}" destId="{0FBAA89C-A8C4-A94E-A7BF-AB1AE1FE0BEE}" srcOrd="0" destOrd="0" presId="urn:microsoft.com/office/officeart/2005/8/layout/vList2#14"/>
    <dgm:cxn modelId="{008B119A-23C7-4944-B84B-E5EF971A3007}" srcId="{AD073877-0492-1A4D-AC8F-44C03E61BCD3}" destId="{CB3A90FC-53D1-3943-9AFF-31FFADCEBFF8}" srcOrd="0" destOrd="0" parTransId="{096614B3-DBC4-BD45-921E-3AD8D75D6562}" sibTransId="{89C240AF-250A-F449-8E7D-F660F0BEE21C}"/>
    <dgm:cxn modelId="{BB28479C-8E45-DA49-AC35-ED570F241061}" srcId="{9A2C0333-BEBD-C843-9D3D-CDA93672DED6}" destId="{F4B359DB-0198-5C45-A661-AF74384558E3}" srcOrd="2" destOrd="0" parTransId="{27A5F866-F9FD-3740-80C1-CBED24A92AD2}" sibTransId="{55B1E54D-31B3-FB4C-A126-7187957FDE97}"/>
    <dgm:cxn modelId="{13424DA1-4919-6144-B0AA-20C0DC50888F}" type="presOf" srcId="{3E94403F-3DDD-174B-9DA4-42ACB83671E1}" destId="{4413AA84-AD6F-0447-8632-20423B1D9CF9}" srcOrd="0" destOrd="2" presId="urn:microsoft.com/office/officeart/2005/8/layout/vList2#14"/>
    <dgm:cxn modelId="{F35C4BA9-334C-5A4D-81BB-9053DC2B8C7E}" srcId="{9A2C0333-BEBD-C843-9D3D-CDA93672DED6}" destId="{11270D1D-E7BE-434C-B6A5-B4FE3FBA402A}" srcOrd="0" destOrd="0" parTransId="{3D3FF75D-DB3C-FB46-BE78-556A602DF2F6}" sibTransId="{8A09C12E-FA5D-9C4E-A7E8-A2792561F599}"/>
    <dgm:cxn modelId="{404FA3A9-5100-6B45-B2BB-4EB7B510EB4D}" srcId="{AD073877-0492-1A4D-AC8F-44C03E61BCD3}" destId="{BA9B43E1-DCEE-044E-AD02-0D7A05C0DECC}" srcOrd="1" destOrd="0" parTransId="{D768E4DB-1FF1-124D-947D-52317596B504}" sibTransId="{A9475844-C629-DD47-BD6B-4466A9B786B7}"/>
    <dgm:cxn modelId="{2C8ECEAB-7EF0-4840-993A-C4F37FB53B38}" srcId="{1A50F1A2-8CC3-E34A-9CD1-4A82904819A5}" destId="{9A2C0333-BEBD-C843-9D3D-CDA93672DED6}" srcOrd="0" destOrd="0" parTransId="{4054633B-07A3-0748-B1F7-25C76704FB54}" sibTransId="{379FED45-BE16-2145-B28B-78743A2D8667}"/>
    <dgm:cxn modelId="{917EE4AB-6AEF-A64A-9B1B-D55994BB5B45}" type="presOf" srcId="{EF131EF0-57C4-2B4D-9FA3-3747D0254FD0}" destId="{BD92C47A-A5EA-4542-ACCA-676FD2342EC6}" srcOrd="0" destOrd="3" presId="urn:microsoft.com/office/officeart/2005/8/layout/vList2#14"/>
    <dgm:cxn modelId="{F5D813B6-A9B1-7549-9C75-810574EBC836}" srcId="{1A50F1A2-8CC3-E34A-9CD1-4A82904819A5}" destId="{C36C3ADA-19A9-314E-B4B9-29D11A5257B4}" srcOrd="2" destOrd="0" parTransId="{8A87F1A4-7169-0541-A9C5-D3710C7CB803}" sibTransId="{ED6742D6-7152-6242-AEC8-98A373598AC1}"/>
    <dgm:cxn modelId="{C84C7BCB-E8B4-C848-B448-4E6BDA43D6DC}" srcId="{1A50F1A2-8CC3-E34A-9CD1-4A82904819A5}" destId="{AD073877-0492-1A4D-AC8F-44C03E61BCD3}" srcOrd="1" destOrd="0" parTransId="{76F72591-8E15-EE4B-BDB0-2724732BA1B8}" sibTransId="{7C6EC0DD-1A4F-724F-95AE-844355E5F680}"/>
    <dgm:cxn modelId="{534AEAE5-D768-4E43-BDFB-FCD40A5F2A72}" type="presOf" srcId="{C36C3ADA-19A9-314E-B4B9-29D11A5257B4}" destId="{C78BF805-A505-6C4D-8BA6-33919DE3D9C7}" srcOrd="0" destOrd="0" presId="urn:microsoft.com/office/officeart/2005/8/layout/vList2#14"/>
    <dgm:cxn modelId="{A47B01ED-F801-2D4E-8FC6-CEB658AEFC6B}" srcId="{9A2C0333-BEBD-C843-9D3D-CDA93672DED6}" destId="{1FE518E8-09F2-4444-9498-85E4A7ABE749}" srcOrd="1" destOrd="0" parTransId="{6E4C6A7D-C53B-044D-A40B-51B90827B2D3}" sibTransId="{066DC267-2053-2A4A-B74D-0CAF2F4B2945}"/>
    <dgm:cxn modelId="{41A063AA-553E-9146-9E60-B4E9F24BA4AB}" type="presParOf" srcId="{0FBAA89C-A8C4-A94E-A7BF-AB1AE1FE0BEE}" destId="{32F7B7DC-0B4E-3343-A8F9-FA523EE188EC}" srcOrd="0" destOrd="0" presId="urn:microsoft.com/office/officeart/2005/8/layout/vList2#14"/>
    <dgm:cxn modelId="{FE0396D1-EE5F-4B4B-8D44-511FB59A6B1A}" type="presParOf" srcId="{0FBAA89C-A8C4-A94E-A7BF-AB1AE1FE0BEE}" destId="{BD92C47A-A5EA-4542-ACCA-676FD2342EC6}" srcOrd="1" destOrd="0" presId="urn:microsoft.com/office/officeart/2005/8/layout/vList2#14"/>
    <dgm:cxn modelId="{590913B4-A904-BF48-AC42-2446E1FDA794}" type="presParOf" srcId="{0FBAA89C-A8C4-A94E-A7BF-AB1AE1FE0BEE}" destId="{9DC1ED5A-C4C5-7442-9F74-2EE88B50C6A5}" srcOrd="2" destOrd="0" presId="urn:microsoft.com/office/officeart/2005/8/layout/vList2#14"/>
    <dgm:cxn modelId="{77B2DB4A-D6A9-1747-8F6E-736FB31EFDD6}" type="presParOf" srcId="{0FBAA89C-A8C4-A94E-A7BF-AB1AE1FE0BEE}" destId="{4413AA84-AD6F-0447-8632-20423B1D9CF9}" srcOrd="3" destOrd="0" presId="urn:microsoft.com/office/officeart/2005/8/layout/vList2#14"/>
    <dgm:cxn modelId="{8C9D68E7-2890-0844-B02B-664AF79BADF8}" type="presParOf" srcId="{0FBAA89C-A8C4-A94E-A7BF-AB1AE1FE0BEE}" destId="{C78BF805-A505-6C4D-8BA6-33919DE3D9C7}" srcOrd="4" destOrd="0" presId="urn:microsoft.com/office/officeart/2005/8/layout/vList2#14"/>
    <dgm:cxn modelId="{E53B6D6A-DEB9-464C-B38F-991726E66488}" type="presParOf" srcId="{0FBAA89C-A8C4-A94E-A7BF-AB1AE1FE0BEE}" destId="{CB1DFA9F-29B3-ED47-A13C-51EEFB71FF9A}" srcOrd="5" destOrd="0" presId="urn:microsoft.com/office/officeart/2005/8/layout/vList2#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E03DAD-571B-5548-95E8-445FA0D43BCA}" type="doc">
      <dgm:prSet loTypeId="urn:microsoft.com/office/officeart/2005/8/layout/list1" loCatId="list" qsTypeId="urn:microsoft.com/office/officeart/2005/8/quickstyle/simple1#116" qsCatId="simple" csTypeId="urn:microsoft.com/office/officeart/2005/8/colors/colorful1#10" csCatId="colorful" phldr="1"/>
      <dgm:spPr/>
      <dgm:t>
        <a:bodyPr/>
        <a:lstStyle/>
        <a:p>
          <a:endParaRPr lang="zh-CN" altLang="en-US"/>
        </a:p>
      </dgm:t>
    </dgm:pt>
    <dgm:pt modelId="{8D15668E-1BF5-2047-AA61-137C80E4EC58}">
      <dgm:prSet phldrT="[文本]"/>
      <dgm:spPr/>
      <dgm:t>
        <a:bodyPr/>
        <a:lstStyle/>
        <a:p>
          <a:r>
            <a:rPr lang="zh-CN" altLang="en-US" dirty="0"/>
            <a:t>地壳</a:t>
          </a:r>
        </a:p>
      </dgm:t>
    </dgm:pt>
    <dgm:pt modelId="{C0D6A45E-0EED-7041-9570-1D05FBCF08F6}" type="parTrans" cxnId="{B847FE58-1A37-4995-B8F3-AD5B67CB31A1}">
      <dgm:prSet/>
      <dgm:spPr/>
      <dgm:t>
        <a:bodyPr/>
        <a:lstStyle/>
        <a:p>
          <a:endParaRPr lang="zh-CN" altLang="en-US"/>
        </a:p>
      </dgm:t>
    </dgm:pt>
    <dgm:pt modelId="{141FF87D-633F-314C-98C0-4E12FE75CC1D}" type="sibTrans" cxnId="{B847FE58-1A37-4995-B8F3-AD5B67CB31A1}">
      <dgm:prSet/>
      <dgm:spPr/>
      <dgm:t>
        <a:bodyPr/>
        <a:lstStyle/>
        <a:p>
          <a:endParaRPr lang="zh-CN" altLang="en-US"/>
        </a:p>
      </dgm:t>
    </dgm:pt>
    <dgm:pt modelId="{7EF2C9A6-A125-0645-927C-7B372D7DE3C3}">
      <dgm:prSet phldrT="[文本]" custT="1"/>
      <dgm:spPr/>
      <dgm:t>
        <a:bodyPr/>
        <a:lstStyle/>
        <a:p>
          <a:r>
            <a:rPr lang="zh-CN" altLang="en-US" sz="1200" dirty="0"/>
            <a:t>莫霍面以上由固体岩石组成的圈层，是固体地球最外层的薄壳</a:t>
          </a:r>
        </a:p>
      </dgm:t>
    </dgm:pt>
    <dgm:pt modelId="{896E0E91-E90B-9C4C-8164-74C5124D7A2E}" type="parTrans" cxnId="{A6CD2EE1-825A-4886-A513-B27B0F47F5FF}">
      <dgm:prSet/>
      <dgm:spPr/>
      <dgm:t>
        <a:bodyPr/>
        <a:lstStyle/>
        <a:p>
          <a:endParaRPr lang="zh-CN" altLang="en-US"/>
        </a:p>
      </dgm:t>
    </dgm:pt>
    <dgm:pt modelId="{49CE4D49-A21C-0B4F-943B-E71BA6CED2C1}" type="sibTrans" cxnId="{A6CD2EE1-825A-4886-A513-B27B0F47F5FF}">
      <dgm:prSet/>
      <dgm:spPr/>
      <dgm:t>
        <a:bodyPr/>
        <a:lstStyle/>
        <a:p>
          <a:endParaRPr lang="zh-CN" altLang="en-US"/>
        </a:p>
      </dgm:t>
    </dgm:pt>
    <dgm:pt modelId="{A40E70BE-E9A1-9C4F-8FE1-9B1FC85F6F3E}">
      <dgm:prSet phldrT="[文本]" custT="1"/>
      <dgm:spPr/>
      <dgm:t>
        <a:bodyPr/>
        <a:lstStyle/>
        <a:p>
          <a:r>
            <a:rPr lang="zh-CN" altLang="en-US" sz="1200" dirty="0"/>
            <a:t>横向变化大，厚度各地不一，其中大陆部分最厚，平均</a:t>
          </a:r>
          <a:r>
            <a:rPr lang="en-US" altLang="zh-CN" sz="1200" dirty="0"/>
            <a:t>33km</a:t>
          </a:r>
          <a:r>
            <a:rPr lang="zh-CN" altLang="en-US" sz="1200" dirty="0"/>
            <a:t>；大洋部分厚度最小，平均</a:t>
          </a:r>
          <a:r>
            <a:rPr lang="en-US" altLang="zh-CN" sz="1200" dirty="0"/>
            <a:t>6km</a:t>
          </a:r>
          <a:r>
            <a:rPr lang="zh-CN" altLang="en-US" sz="1200" dirty="0"/>
            <a:t>。</a:t>
          </a:r>
        </a:p>
      </dgm:t>
    </dgm:pt>
    <dgm:pt modelId="{364F7D64-C944-6C4A-94FE-81DA5CF27014}" type="parTrans" cxnId="{3765726C-8139-4A7C-BFE5-F8A39677B450}">
      <dgm:prSet/>
      <dgm:spPr/>
      <dgm:t>
        <a:bodyPr/>
        <a:lstStyle/>
        <a:p>
          <a:endParaRPr lang="zh-CN" altLang="en-US"/>
        </a:p>
      </dgm:t>
    </dgm:pt>
    <dgm:pt modelId="{A346DB15-FA09-2445-953A-886E0125D638}" type="sibTrans" cxnId="{3765726C-8139-4A7C-BFE5-F8A39677B450}">
      <dgm:prSet/>
      <dgm:spPr/>
      <dgm:t>
        <a:bodyPr/>
        <a:lstStyle/>
        <a:p>
          <a:endParaRPr lang="zh-CN" altLang="en-US"/>
        </a:p>
      </dgm:t>
    </dgm:pt>
    <dgm:pt modelId="{A7BFF762-3B8F-B145-9D37-708B831BB534}">
      <dgm:prSet phldrT="[文本]" custT="1"/>
      <dgm:spPr/>
      <dgm:t>
        <a:bodyPr/>
        <a:lstStyle/>
        <a:p>
          <a:r>
            <a:rPr lang="zh-CN" altLang="en-US" sz="1200" dirty="0"/>
            <a:t>物质密度</a:t>
          </a:r>
          <a:r>
            <a:rPr lang="en-US" altLang="zh-CN" sz="1200" dirty="0"/>
            <a:t>2.6-2.9g/cm3</a:t>
          </a:r>
          <a:r>
            <a:rPr lang="zh-CN" altLang="en-US" sz="1200" dirty="0"/>
            <a:t>，上部密度小，向下密度增大。</a:t>
          </a:r>
        </a:p>
      </dgm:t>
    </dgm:pt>
    <dgm:pt modelId="{B735591B-BCC9-0948-8911-9634E1152775}" type="parTrans" cxnId="{28800582-F3C1-412C-9BBD-4AE66BD976EC}">
      <dgm:prSet/>
      <dgm:spPr/>
      <dgm:t>
        <a:bodyPr/>
        <a:lstStyle/>
        <a:p>
          <a:endParaRPr lang="zh-CN" altLang="en-US"/>
        </a:p>
      </dgm:t>
    </dgm:pt>
    <dgm:pt modelId="{05B15C49-725A-2E4A-A468-453709FF85C6}" type="sibTrans" cxnId="{28800582-F3C1-412C-9BBD-4AE66BD976EC}">
      <dgm:prSet/>
      <dgm:spPr/>
      <dgm:t>
        <a:bodyPr/>
        <a:lstStyle/>
        <a:p>
          <a:endParaRPr lang="zh-CN" altLang="en-US"/>
        </a:p>
      </dgm:t>
    </dgm:pt>
    <dgm:pt modelId="{F672B021-54C9-0F43-ADB8-69B1DF552AFB}">
      <dgm:prSet phldrT="[文本]" custT="1"/>
      <dgm:spPr/>
      <dgm:t>
        <a:bodyPr/>
        <a:lstStyle/>
        <a:p>
          <a:r>
            <a:rPr lang="zh-CN" altLang="en-US" sz="1200" dirty="0"/>
            <a:t>中间存在一个康德拉面，将地壳分为上地壳、下地壳。</a:t>
          </a:r>
        </a:p>
      </dgm:t>
    </dgm:pt>
    <dgm:pt modelId="{628757D3-3BE6-784A-A998-738C73D81917}" type="parTrans" cxnId="{EABB9103-AB1D-4D25-96BE-C7BA1AFAD9D5}">
      <dgm:prSet/>
      <dgm:spPr/>
      <dgm:t>
        <a:bodyPr/>
        <a:lstStyle/>
        <a:p>
          <a:endParaRPr lang="zh-CN" altLang="en-US"/>
        </a:p>
      </dgm:t>
    </dgm:pt>
    <dgm:pt modelId="{D9125E9A-A4C8-A445-9CD3-58042CC527A5}" type="sibTrans" cxnId="{EABB9103-AB1D-4D25-96BE-C7BA1AFAD9D5}">
      <dgm:prSet/>
      <dgm:spPr/>
      <dgm:t>
        <a:bodyPr/>
        <a:lstStyle/>
        <a:p>
          <a:endParaRPr lang="zh-CN" altLang="en-US"/>
        </a:p>
      </dgm:t>
    </dgm:pt>
    <dgm:pt modelId="{7E9C4B2E-68BD-D24E-8248-EC3BD90940B4}">
      <dgm:prSet phldrT="[文本]"/>
      <dgm:spPr/>
      <dgm:t>
        <a:bodyPr/>
        <a:lstStyle/>
        <a:p>
          <a:r>
            <a:rPr lang="zh-CN" altLang="en-US" dirty="0"/>
            <a:t>地幔</a:t>
          </a:r>
        </a:p>
      </dgm:t>
    </dgm:pt>
    <dgm:pt modelId="{89C79618-EA89-644D-8E65-33FF938B3E4D}" type="parTrans" cxnId="{BE271954-67D6-4A86-80BC-8E4905735C17}">
      <dgm:prSet/>
      <dgm:spPr/>
      <dgm:t>
        <a:bodyPr/>
        <a:lstStyle/>
        <a:p>
          <a:endParaRPr lang="zh-CN" altLang="en-US"/>
        </a:p>
      </dgm:t>
    </dgm:pt>
    <dgm:pt modelId="{A7C44AD6-FD9C-2C41-A9AD-E6A5A8650BB6}" type="sibTrans" cxnId="{BE271954-67D6-4A86-80BC-8E4905735C17}">
      <dgm:prSet/>
      <dgm:spPr/>
      <dgm:t>
        <a:bodyPr/>
        <a:lstStyle/>
        <a:p>
          <a:endParaRPr lang="zh-CN" altLang="en-US"/>
        </a:p>
      </dgm:t>
    </dgm:pt>
    <dgm:pt modelId="{6D008CC1-0C9D-F54D-B140-9D93F10EE92C}">
      <dgm:prSet phldrT="[文本]"/>
      <dgm:spPr/>
      <dgm:t>
        <a:bodyPr vert="horz" wrap="square"/>
        <a:lstStyle/>
        <a:p>
          <a:pPr>
            <a:spcBef>
              <a:spcPct val="0"/>
            </a:spcBef>
            <a:spcAft>
              <a:spcPct val="15000"/>
            </a:spcAft>
          </a:pPr>
          <a:r>
            <a:rPr lang="zh-CN" altLang="en-US"/>
            <a:t>莫霍面以下、古登堡面以上的中间部分为地幔，深度约</a:t>
          </a:r>
          <a:r>
            <a:rPr lang="en-US" altLang="zh-CN"/>
            <a:t>24-2891km</a:t>
          </a:r>
          <a:r>
            <a:rPr lang="zh-CN" altLang="en-US"/>
            <a:t>，约占地球总体积的</a:t>
          </a:r>
          <a:r>
            <a:rPr lang="en-US" altLang="zh-CN"/>
            <a:t>🦢3.4%</a:t>
          </a:r>
          <a:r>
            <a:rPr lang="zh-CN" altLang="en-US"/>
            <a:t>，总质量的</a:t>
          </a:r>
          <a:r>
            <a:rPr lang="en-US" altLang="zh-CN"/>
            <a:t>67.8%</a:t>
          </a:r>
          <a:r>
            <a:rPr lang="zh-CN" altLang="en-US"/>
            <a:t>，是地球的主体部分。</a:t>
          </a:r>
        </a:p>
      </dgm:t>
    </dgm:pt>
    <dgm:pt modelId="{244C2151-DA46-E845-AA03-FF586BF804BB}" type="parTrans" cxnId="{EFDEC279-7E1B-463C-9B9C-D908534B802A}">
      <dgm:prSet/>
      <dgm:spPr/>
      <dgm:t>
        <a:bodyPr/>
        <a:lstStyle/>
        <a:p>
          <a:endParaRPr lang="zh-CN" altLang="en-US"/>
        </a:p>
      </dgm:t>
    </dgm:pt>
    <dgm:pt modelId="{FB3F8F0D-4BA9-C440-A789-F423AA7C1D7C}" type="sibTrans" cxnId="{EFDEC279-7E1B-463C-9B9C-D908534B802A}">
      <dgm:prSet/>
      <dgm:spPr/>
      <dgm:t>
        <a:bodyPr/>
        <a:lstStyle/>
        <a:p>
          <a:endParaRPr lang="zh-CN" altLang="en-US"/>
        </a:p>
      </dgm:t>
    </dgm:pt>
    <dgm:pt modelId="{E09B8022-6960-4EA7-80DB-3F48DD222198}">
      <dgm:prSet/>
      <dgm:spPr/>
      <dgm:t>
        <a:bodyPr vert="horz" wrap="square"/>
        <a:lstStyle/>
        <a:p>
          <a:pPr>
            <a:spcBef>
              <a:spcPct val="0"/>
            </a:spcBef>
            <a:spcAft>
              <a:spcPct val="15000"/>
            </a:spcAft>
          </a:pPr>
          <a:r>
            <a:rPr lang="zh-CN" altLang="en-US"/>
            <a:t>根据震波的次级不连续面，可将地幔分为上地幔、过渡层和下地幔。也可将过渡层归入上地幔。</a:t>
          </a:r>
        </a:p>
      </dgm:t>
    </dgm:pt>
    <dgm:pt modelId="{7EE630B7-5274-4C85-80FB-5E2730A75FF1}" type="parTrans" cxnId="{3C9BB11B-6353-4A8E-9A33-5EBBF4C9EACC}">
      <dgm:prSet/>
      <dgm:spPr/>
      <dgm:t>
        <a:bodyPr/>
        <a:lstStyle/>
        <a:p>
          <a:endParaRPr lang="zh-CN" altLang="en-US"/>
        </a:p>
      </dgm:t>
    </dgm:pt>
    <dgm:pt modelId="{37B6005A-4350-4855-A858-262B050F604F}" type="sibTrans" cxnId="{3C9BB11B-6353-4A8E-9A33-5EBBF4C9EACC}">
      <dgm:prSet/>
      <dgm:spPr/>
      <dgm:t>
        <a:bodyPr/>
        <a:lstStyle/>
        <a:p>
          <a:endParaRPr lang="zh-CN" altLang="en-US"/>
        </a:p>
      </dgm:t>
    </dgm:pt>
    <dgm:pt modelId="{2571C853-C9E6-40BB-AD59-CDBB8783822E}">
      <dgm:prSet/>
      <dgm:spPr/>
      <dgm:t>
        <a:bodyPr vert="horz" wrap="square"/>
        <a:lstStyle/>
        <a:p>
          <a:pPr>
            <a:spcBef>
              <a:spcPct val="0"/>
            </a:spcBef>
            <a:spcAft>
              <a:spcPct val="15000"/>
            </a:spcAft>
          </a:pPr>
          <a:r>
            <a:rPr lang="zh-CN" altLang="en-US"/>
            <a:t>上地幔上不从地下</a:t>
          </a:r>
          <a:r>
            <a:rPr lang="en-US" altLang="zh-CN"/>
            <a:t>80km</a:t>
          </a:r>
          <a:r>
            <a:rPr lang="zh-CN" altLang="en-US"/>
            <a:t>延伸到</a:t>
          </a:r>
          <a:r>
            <a:rPr lang="en-US" altLang="zh-CN"/>
            <a:t>220k</a:t>
          </a:r>
          <a:r>
            <a:rPr lang="zh-CN" altLang="en-US"/>
            <a:t>左右，被称为软流层或软流圈。温度</a:t>
          </a:r>
          <a:r>
            <a:rPr lang="en-US" altLang="zh-CN"/>
            <a:t>700-1300</a:t>
          </a:r>
          <a:r>
            <a:rPr lang="zh-CN" altLang="en-US"/>
            <a:t>度，熔融物质可能仅占</a:t>
          </a:r>
          <a:r>
            <a:rPr lang="en-US" altLang="zh-CN"/>
            <a:t>1%-10%</a:t>
          </a:r>
          <a:r>
            <a:rPr lang="zh-CN" altLang="en-US"/>
            <a:t>。软流圈可能是岩浆的重要发源地。</a:t>
          </a:r>
        </a:p>
      </dgm:t>
    </dgm:pt>
    <dgm:pt modelId="{36C14211-E728-4F48-B808-684B13374F93}" type="parTrans" cxnId="{E7822040-A050-4116-AEBA-5A14B2B5670C}">
      <dgm:prSet/>
      <dgm:spPr/>
      <dgm:t>
        <a:bodyPr/>
        <a:lstStyle/>
        <a:p>
          <a:endParaRPr lang="zh-CN" altLang="en-US"/>
        </a:p>
      </dgm:t>
    </dgm:pt>
    <dgm:pt modelId="{4C06DEB6-2783-4DBC-B4AC-16BDDE5B9D1D}" type="sibTrans" cxnId="{E7822040-A050-4116-AEBA-5A14B2B5670C}">
      <dgm:prSet/>
      <dgm:spPr/>
      <dgm:t>
        <a:bodyPr/>
        <a:lstStyle/>
        <a:p>
          <a:endParaRPr lang="zh-CN" altLang="en-US"/>
        </a:p>
      </dgm:t>
    </dgm:pt>
    <dgm:pt modelId="{DB9B225F-0A84-4210-B809-59916854A87F}">
      <dgm:prSet/>
      <dgm:spPr/>
      <dgm:t>
        <a:bodyPr vert="horz" wrap="square"/>
        <a:lstStyle/>
        <a:p>
          <a:pPr>
            <a:spcBef>
              <a:spcPct val="0"/>
            </a:spcBef>
            <a:spcAft>
              <a:spcPct val="15000"/>
            </a:spcAft>
          </a:pPr>
          <a:r>
            <a:rPr lang="zh-CN" altLang="en-US"/>
            <a:t>一般认为下地幔也是固态的，相当于镁铁的硅酸盐矿物。</a:t>
          </a:r>
        </a:p>
      </dgm:t>
    </dgm:pt>
    <dgm:pt modelId="{4743F404-E7FA-47B3-AAA6-6B1D6B1FDC0E}" type="parTrans" cxnId="{DB052B9D-A06D-4759-8A8F-CC2281134FFD}">
      <dgm:prSet/>
      <dgm:spPr/>
      <dgm:t>
        <a:bodyPr/>
        <a:lstStyle/>
        <a:p>
          <a:endParaRPr lang="zh-CN" altLang="en-US"/>
        </a:p>
      </dgm:t>
    </dgm:pt>
    <dgm:pt modelId="{73D6E2C6-2972-4B4A-A5FB-CF2B6C1623A2}" type="sibTrans" cxnId="{DB052B9D-A06D-4759-8A8F-CC2281134FFD}">
      <dgm:prSet/>
      <dgm:spPr/>
      <dgm:t>
        <a:bodyPr/>
        <a:lstStyle/>
        <a:p>
          <a:endParaRPr lang="zh-CN" altLang="en-US"/>
        </a:p>
      </dgm:t>
    </dgm:pt>
    <dgm:pt modelId="{275C07BA-79DC-7244-8947-42D53BB55FDA}">
      <dgm:prSet phldrT="[文本]"/>
      <dgm:spPr/>
      <dgm:t>
        <a:bodyPr/>
        <a:lstStyle/>
        <a:p>
          <a:r>
            <a:rPr lang="zh-CN" altLang="en-US" dirty="0"/>
            <a:t>地核</a:t>
          </a:r>
        </a:p>
      </dgm:t>
    </dgm:pt>
    <dgm:pt modelId="{89F98482-F03D-3A4D-ACBF-CF427BBD4167}" type="parTrans" cxnId="{AC6B6F29-6C26-4BA3-8DD1-F135069BA70E}">
      <dgm:prSet/>
      <dgm:spPr/>
      <dgm:t>
        <a:bodyPr/>
        <a:lstStyle/>
        <a:p>
          <a:endParaRPr lang="zh-CN" altLang="en-US"/>
        </a:p>
      </dgm:t>
    </dgm:pt>
    <dgm:pt modelId="{0A9A51F0-2147-6F4F-825E-821E5F3056B8}" type="sibTrans" cxnId="{AC6B6F29-6C26-4BA3-8DD1-F135069BA70E}">
      <dgm:prSet/>
      <dgm:spPr/>
      <dgm:t>
        <a:bodyPr/>
        <a:lstStyle/>
        <a:p>
          <a:endParaRPr lang="zh-CN" altLang="en-US"/>
        </a:p>
      </dgm:t>
    </dgm:pt>
    <dgm:pt modelId="{7B9BF007-6475-D343-9EB7-D9BA7CBB9D4C}">
      <dgm:prSet phldrT="[文本]"/>
      <dgm:spPr/>
      <dgm:t>
        <a:bodyPr vert="horz" wrap="square"/>
        <a:lstStyle/>
        <a:p>
          <a:pPr>
            <a:spcBef>
              <a:spcPct val="0"/>
            </a:spcBef>
            <a:spcAft>
              <a:spcPct val="15000"/>
            </a:spcAft>
          </a:pPr>
          <a:r>
            <a:rPr lang="zh-CN" altLang="en-US"/>
            <a:t>古登堡面以下直至地心部分为地核，体积占比</a:t>
          </a:r>
          <a:r>
            <a:rPr lang="en-US" altLang="zh-CN"/>
            <a:t>16.3%</a:t>
          </a:r>
          <a:r>
            <a:rPr lang="zh-CN" altLang="en-US"/>
            <a:t>，质量占比</a:t>
          </a:r>
          <a:r>
            <a:rPr lang="en-US" altLang="zh-CN"/>
            <a:t>31.4%</a:t>
          </a:r>
          <a:r>
            <a:rPr lang="zh-CN" altLang="en-US"/>
            <a:t>，地核密度</a:t>
          </a:r>
          <a:r>
            <a:rPr lang="en-US" altLang="zh-CN"/>
            <a:t>9.9-13.09g/m3.</a:t>
          </a:r>
          <a:endParaRPr lang="zh-CN" altLang="en-US"/>
        </a:p>
      </dgm:t>
    </dgm:pt>
    <dgm:pt modelId="{00CB8EE3-17DD-8B41-A256-3E3DA727C8CD}" type="parTrans" cxnId="{5533DF7A-BDC1-4C85-BDB1-AED36581D275}">
      <dgm:prSet/>
      <dgm:spPr/>
      <dgm:t>
        <a:bodyPr/>
        <a:lstStyle/>
        <a:p>
          <a:endParaRPr lang="zh-CN" altLang="en-US"/>
        </a:p>
      </dgm:t>
    </dgm:pt>
    <dgm:pt modelId="{041564AC-56B1-6849-89DF-72865A75C1F3}" type="sibTrans" cxnId="{5533DF7A-BDC1-4C85-BDB1-AED36581D275}">
      <dgm:prSet/>
      <dgm:spPr/>
      <dgm:t>
        <a:bodyPr/>
        <a:lstStyle/>
        <a:p>
          <a:endParaRPr lang="zh-CN" altLang="en-US"/>
        </a:p>
      </dgm:t>
    </dgm:pt>
    <dgm:pt modelId="{8D56B4E3-8B9E-4C72-B092-BB4A1A5A793F}">
      <dgm:prSet/>
      <dgm:spPr/>
      <dgm:t>
        <a:bodyPr vert="horz" wrap="square"/>
        <a:lstStyle/>
        <a:p>
          <a:pPr>
            <a:spcBef>
              <a:spcPct val="0"/>
            </a:spcBef>
            <a:spcAft>
              <a:spcPct val="15000"/>
            </a:spcAft>
          </a:pPr>
          <a:r>
            <a:rPr lang="zh-CN" altLang="en-US"/>
            <a:t>根地震波的传播特点，地核分为三层外核、过渡层、内核。</a:t>
          </a:r>
        </a:p>
      </dgm:t>
    </dgm:pt>
    <dgm:pt modelId="{24853BBF-C447-48F1-8A16-CD04AD2CEE81}" type="parTrans" cxnId="{A07FCA0B-6EC7-4E4F-B457-F9099B4136F1}">
      <dgm:prSet/>
      <dgm:spPr/>
      <dgm:t>
        <a:bodyPr/>
        <a:lstStyle/>
        <a:p>
          <a:endParaRPr lang="zh-CN" altLang="en-US"/>
        </a:p>
      </dgm:t>
    </dgm:pt>
    <dgm:pt modelId="{B8D9A0AC-83FC-46C3-A453-D2325DBD7C8D}" type="sibTrans" cxnId="{A07FCA0B-6EC7-4E4F-B457-F9099B4136F1}">
      <dgm:prSet/>
      <dgm:spPr/>
      <dgm:t>
        <a:bodyPr/>
        <a:lstStyle/>
        <a:p>
          <a:endParaRPr lang="zh-CN" altLang="en-US"/>
        </a:p>
      </dgm:t>
    </dgm:pt>
    <dgm:pt modelId="{7C2A5C3A-F833-4F42-80AB-AD0CAAF85E13}">
      <dgm:prSet/>
      <dgm:spPr/>
      <dgm:t>
        <a:bodyPr vert="horz" wrap="square"/>
        <a:lstStyle/>
        <a:p>
          <a:pPr>
            <a:spcBef>
              <a:spcPct val="0"/>
            </a:spcBef>
            <a:spcAft>
              <a:spcPct val="15000"/>
            </a:spcAft>
          </a:pPr>
          <a:r>
            <a:rPr lang="zh-CN" altLang="en-US"/>
            <a:t>地球具有内部物质引起的磁场，说明内部一定具有告辞行的铁、镍物质非常集中的某个圈层。</a:t>
          </a:r>
        </a:p>
      </dgm:t>
    </dgm:pt>
    <dgm:pt modelId="{8EF9C840-C07C-4DA4-AB7C-48F91329D602}" type="parTrans" cxnId="{D8868846-EECE-4C41-AB15-D8D6D011A309}">
      <dgm:prSet/>
      <dgm:spPr/>
      <dgm:t>
        <a:bodyPr/>
        <a:lstStyle/>
        <a:p>
          <a:endParaRPr lang="zh-CN" altLang="en-US"/>
        </a:p>
      </dgm:t>
    </dgm:pt>
    <dgm:pt modelId="{643C77B1-288D-48CE-BBAA-2380323E4794}" type="sibTrans" cxnId="{D8868846-EECE-4C41-AB15-D8D6D011A309}">
      <dgm:prSet/>
      <dgm:spPr/>
      <dgm:t>
        <a:bodyPr/>
        <a:lstStyle/>
        <a:p>
          <a:endParaRPr lang="zh-CN" altLang="en-US"/>
        </a:p>
      </dgm:t>
    </dgm:pt>
    <dgm:pt modelId="{E4400D56-09CA-490D-88A5-3B7C16180DB9}">
      <dgm:prSet/>
      <dgm:spPr/>
      <dgm:t>
        <a:bodyPr vert="horz" wrap="square"/>
        <a:lstStyle/>
        <a:p>
          <a:pPr>
            <a:spcBef>
              <a:spcPct val="0"/>
            </a:spcBef>
            <a:spcAft>
              <a:spcPct val="15000"/>
            </a:spcAft>
          </a:pPr>
          <a:r>
            <a:rPr lang="zh-CN" altLang="en-US"/>
            <a:t>经推测，地核最合理的化学组成应包括铁、镍及少量的硅、硫等轻元素。</a:t>
          </a:r>
        </a:p>
      </dgm:t>
    </dgm:pt>
    <dgm:pt modelId="{F20BBFD5-FE69-46F4-9C71-FDE4BD4C79A8}" type="parTrans" cxnId="{3FDA9F26-555C-4DB5-9840-77C69AC157D9}">
      <dgm:prSet/>
      <dgm:spPr/>
      <dgm:t>
        <a:bodyPr/>
        <a:lstStyle/>
        <a:p>
          <a:endParaRPr lang="zh-CN" altLang="en-US"/>
        </a:p>
      </dgm:t>
    </dgm:pt>
    <dgm:pt modelId="{C9F904FF-D7AE-4993-95E1-B53B03915392}" type="sibTrans" cxnId="{3FDA9F26-555C-4DB5-9840-77C69AC157D9}">
      <dgm:prSet/>
      <dgm:spPr/>
      <dgm:t>
        <a:bodyPr/>
        <a:lstStyle/>
        <a:p>
          <a:endParaRPr lang="zh-CN" altLang="en-US"/>
        </a:p>
      </dgm:t>
    </dgm:pt>
    <dgm:pt modelId="{351B2CD7-08DB-784F-A262-EEC757B5E776}">
      <dgm:prSet phldrT="[文本]" custT="1"/>
      <dgm:spPr/>
      <dgm:t>
        <a:bodyPr/>
        <a:lstStyle/>
        <a:p>
          <a:r>
            <a:rPr lang="zh-CN" altLang="en-US" sz="1200" dirty="0"/>
            <a:t>地壳是目前地质学、地球物理学、地理学的主要研究对象。</a:t>
          </a:r>
        </a:p>
      </dgm:t>
    </dgm:pt>
    <dgm:pt modelId="{04697E11-AAB9-634D-B8ED-FA392DFE040E}" type="parTrans" cxnId="{794B451A-C01C-7C4E-82B8-42111F3F9D2D}">
      <dgm:prSet/>
      <dgm:spPr/>
      <dgm:t>
        <a:bodyPr/>
        <a:lstStyle/>
        <a:p>
          <a:endParaRPr lang="zh-CN" altLang="en-US"/>
        </a:p>
      </dgm:t>
    </dgm:pt>
    <dgm:pt modelId="{DADC3112-2A52-D743-8BD5-AF686D7B6D16}" type="sibTrans" cxnId="{794B451A-C01C-7C4E-82B8-42111F3F9D2D}">
      <dgm:prSet/>
      <dgm:spPr/>
      <dgm:t>
        <a:bodyPr/>
        <a:lstStyle/>
        <a:p>
          <a:endParaRPr lang="zh-CN" altLang="en-US"/>
        </a:p>
      </dgm:t>
    </dgm:pt>
    <dgm:pt modelId="{CD7519ED-4D63-6F44-B45E-F99A5CCBDA67}" type="pres">
      <dgm:prSet presAssocID="{54E03DAD-571B-5548-95E8-445FA0D43BCA}" presName="linear" presStyleCnt="0">
        <dgm:presLayoutVars>
          <dgm:dir/>
          <dgm:animLvl val="lvl"/>
          <dgm:resizeHandles val="exact"/>
        </dgm:presLayoutVars>
      </dgm:prSet>
      <dgm:spPr/>
    </dgm:pt>
    <dgm:pt modelId="{A4685B0A-9814-694A-8D7F-AE9E0DC2D154}" type="pres">
      <dgm:prSet presAssocID="{8D15668E-1BF5-2047-AA61-137C80E4EC58}" presName="parentLin" presStyleCnt="0"/>
      <dgm:spPr/>
    </dgm:pt>
    <dgm:pt modelId="{F6E665BC-9867-A145-AFEE-B8F0A207E985}" type="pres">
      <dgm:prSet presAssocID="{8D15668E-1BF5-2047-AA61-137C80E4EC58}" presName="parentLeftMargin" presStyleLbl="node1" presStyleIdx="0" presStyleCnt="3"/>
      <dgm:spPr/>
    </dgm:pt>
    <dgm:pt modelId="{409FFB38-BA1E-064F-BB95-BFC3FDF36D1F}" type="pres">
      <dgm:prSet presAssocID="{8D15668E-1BF5-2047-AA61-137C80E4EC58}" presName="parentText" presStyleLbl="node1" presStyleIdx="0" presStyleCnt="3">
        <dgm:presLayoutVars>
          <dgm:chMax val="0"/>
          <dgm:bulletEnabled val="1"/>
        </dgm:presLayoutVars>
      </dgm:prSet>
      <dgm:spPr/>
    </dgm:pt>
    <dgm:pt modelId="{55C61A89-7069-264F-8D91-1F0B69088B55}" type="pres">
      <dgm:prSet presAssocID="{8D15668E-1BF5-2047-AA61-137C80E4EC58}" presName="negativeSpace" presStyleCnt="0"/>
      <dgm:spPr/>
    </dgm:pt>
    <dgm:pt modelId="{2947C95D-10B4-464A-BC34-F3EC337957D3}" type="pres">
      <dgm:prSet presAssocID="{8D15668E-1BF5-2047-AA61-137C80E4EC58}" presName="childText" presStyleLbl="conFgAcc1" presStyleIdx="0" presStyleCnt="3">
        <dgm:presLayoutVars>
          <dgm:bulletEnabled val="1"/>
        </dgm:presLayoutVars>
      </dgm:prSet>
      <dgm:spPr/>
    </dgm:pt>
    <dgm:pt modelId="{572068F9-8B66-AB47-8BE7-34F0228F80D4}" type="pres">
      <dgm:prSet presAssocID="{141FF87D-633F-314C-98C0-4E12FE75CC1D}" presName="spaceBetweenRectangles" presStyleCnt="0"/>
      <dgm:spPr/>
    </dgm:pt>
    <dgm:pt modelId="{7C870301-70BD-224E-BDD6-9E4EB3B9CBDA}" type="pres">
      <dgm:prSet presAssocID="{7E9C4B2E-68BD-D24E-8248-EC3BD90940B4}" presName="parentLin" presStyleCnt="0"/>
      <dgm:spPr/>
    </dgm:pt>
    <dgm:pt modelId="{15D5AF3B-5C0A-7C41-93D6-6A4E3D270846}" type="pres">
      <dgm:prSet presAssocID="{7E9C4B2E-68BD-D24E-8248-EC3BD90940B4}" presName="parentLeftMargin" presStyleLbl="node1" presStyleIdx="0" presStyleCnt="3"/>
      <dgm:spPr/>
    </dgm:pt>
    <dgm:pt modelId="{3EBC402B-C8CF-EC41-AFC5-F0150D41C5B1}" type="pres">
      <dgm:prSet presAssocID="{7E9C4B2E-68BD-D24E-8248-EC3BD90940B4}" presName="parentText" presStyleLbl="node1" presStyleIdx="1" presStyleCnt="3">
        <dgm:presLayoutVars>
          <dgm:chMax val="0"/>
          <dgm:bulletEnabled val="1"/>
        </dgm:presLayoutVars>
      </dgm:prSet>
      <dgm:spPr/>
    </dgm:pt>
    <dgm:pt modelId="{F36A62DB-F934-1D41-ABFD-0D88BCFE31DB}" type="pres">
      <dgm:prSet presAssocID="{7E9C4B2E-68BD-D24E-8248-EC3BD90940B4}" presName="negativeSpace" presStyleCnt="0"/>
      <dgm:spPr/>
    </dgm:pt>
    <dgm:pt modelId="{8AAFF083-5D38-124A-A20E-F1D56F700C92}" type="pres">
      <dgm:prSet presAssocID="{7E9C4B2E-68BD-D24E-8248-EC3BD90940B4}" presName="childText" presStyleLbl="conFgAcc1" presStyleIdx="1" presStyleCnt="3">
        <dgm:presLayoutVars>
          <dgm:bulletEnabled val="1"/>
        </dgm:presLayoutVars>
      </dgm:prSet>
      <dgm:spPr/>
    </dgm:pt>
    <dgm:pt modelId="{212989C1-6C76-F64B-8C42-437D29B65EE8}" type="pres">
      <dgm:prSet presAssocID="{A7C44AD6-FD9C-2C41-A9AD-E6A5A8650BB6}" presName="spaceBetweenRectangles" presStyleCnt="0"/>
      <dgm:spPr/>
    </dgm:pt>
    <dgm:pt modelId="{94A7BF40-B36E-9E4C-A6E6-B6272DC6C119}" type="pres">
      <dgm:prSet presAssocID="{275C07BA-79DC-7244-8947-42D53BB55FDA}" presName="parentLin" presStyleCnt="0"/>
      <dgm:spPr/>
    </dgm:pt>
    <dgm:pt modelId="{AFD248E7-3D2B-1248-9B1A-1E192BA391A0}" type="pres">
      <dgm:prSet presAssocID="{275C07BA-79DC-7244-8947-42D53BB55FDA}" presName="parentLeftMargin" presStyleLbl="node1" presStyleIdx="1" presStyleCnt="3"/>
      <dgm:spPr/>
    </dgm:pt>
    <dgm:pt modelId="{39C0E639-2344-2746-AD9D-7BEF15CD4097}" type="pres">
      <dgm:prSet presAssocID="{275C07BA-79DC-7244-8947-42D53BB55FDA}" presName="parentText" presStyleLbl="node1" presStyleIdx="2" presStyleCnt="3">
        <dgm:presLayoutVars>
          <dgm:chMax val="0"/>
          <dgm:bulletEnabled val="1"/>
        </dgm:presLayoutVars>
      </dgm:prSet>
      <dgm:spPr/>
    </dgm:pt>
    <dgm:pt modelId="{EABF6B50-5784-D942-A4DE-702632E1E9E1}" type="pres">
      <dgm:prSet presAssocID="{275C07BA-79DC-7244-8947-42D53BB55FDA}" presName="negativeSpace" presStyleCnt="0"/>
      <dgm:spPr/>
    </dgm:pt>
    <dgm:pt modelId="{6F4D1625-5DC2-6149-9066-CB8DFB9D56AB}" type="pres">
      <dgm:prSet presAssocID="{275C07BA-79DC-7244-8947-42D53BB55FDA}" presName="childText" presStyleLbl="conFgAcc1" presStyleIdx="2" presStyleCnt="3">
        <dgm:presLayoutVars>
          <dgm:bulletEnabled val="1"/>
        </dgm:presLayoutVars>
      </dgm:prSet>
      <dgm:spPr/>
    </dgm:pt>
  </dgm:ptLst>
  <dgm:cxnLst>
    <dgm:cxn modelId="{7B778E01-7A29-BF4D-8DC2-37EABC9B4B5E}" type="presOf" srcId="{8D15668E-1BF5-2047-AA61-137C80E4EC58}" destId="{409FFB38-BA1E-064F-BB95-BFC3FDF36D1F}" srcOrd="1" destOrd="0" presId="urn:microsoft.com/office/officeart/2005/8/layout/list1"/>
    <dgm:cxn modelId="{EABB9103-AB1D-4D25-96BE-C7BA1AFAD9D5}" srcId="{8D15668E-1BF5-2047-AA61-137C80E4EC58}" destId="{F672B021-54C9-0F43-ADB8-69B1DF552AFB}" srcOrd="3" destOrd="0" parTransId="{628757D3-3BE6-784A-A998-738C73D81917}" sibTransId="{D9125E9A-A4C8-A445-9CD3-58042CC527A5}"/>
    <dgm:cxn modelId="{A07FCA0B-6EC7-4E4F-B457-F9099B4136F1}" srcId="{275C07BA-79DC-7244-8947-42D53BB55FDA}" destId="{8D56B4E3-8B9E-4C72-B092-BB4A1A5A793F}" srcOrd="1" destOrd="0" parTransId="{24853BBF-C447-48F1-8A16-CD04AD2CEE81}" sibTransId="{B8D9A0AC-83FC-46C3-A453-D2325DBD7C8D}"/>
    <dgm:cxn modelId="{BC0DD50D-1D9C-F547-9A21-7A42351B9810}" type="presOf" srcId="{275C07BA-79DC-7244-8947-42D53BB55FDA}" destId="{AFD248E7-3D2B-1248-9B1A-1E192BA391A0}" srcOrd="0" destOrd="0" presId="urn:microsoft.com/office/officeart/2005/8/layout/list1"/>
    <dgm:cxn modelId="{794B451A-C01C-7C4E-82B8-42111F3F9D2D}" srcId="{8D15668E-1BF5-2047-AA61-137C80E4EC58}" destId="{351B2CD7-08DB-784F-A262-EEC757B5E776}" srcOrd="4" destOrd="0" parTransId="{04697E11-AAB9-634D-B8ED-FA392DFE040E}" sibTransId="{DADC3112-2A52-D743-8BD5-AF686D7B6D16}"/>
    <dgm:cxn modelId="{3C9BB11B-6353-4A8E-9A33-5EBBF4C9EACC}" srcId="{7E9C4B2E-68BD-D24E-8248-EC3BD90940B4}" destId="{E09B8022-6960-4EA7-80DB-3F48DD222198}" srcOrd="1" destOrd="0" parTransId="{7EE630B7-5274-4C85-80FB-5E2730A75FF1}" sibTransId="{37B6005A-4350-4855-A858-262B050F604F}"/>
    <dgm:cxn modelId="{AB236420-1E74-534D-AD89-54B434FBBC54}" type="presOf" srcId="{A7BFF762-3B8F-B145-9D37-708B831BB534}" destId="{2947C95D-10B4-464A-BC34-F3EC337957D3}" srcOrd="0" destOrd="2" presId="urn:microsoft.com/office/officeart/2005/8/layout/list1"/>
    <dgm:cxn modelId="{DBF55E26-AE55-3C4E-948D-50AA796B7681}" type="presOf" srcId="{8D56B4E3-8B9E-4C72-B092-BB4A1A5A793F}" destId="{6F4D1625-5DC2-6149-9066-CB8DFB9D56AB}" srcOrd="0" destOrd="1" presId="urn:microsoft.com/office/officeart/2005/8/layout/list1"/>
    <dgm:cxn modelId="{3FDA9F26-555C-4DB5-9840-77C69AC157D9}" srcId="{275C07BA-79DC-7244-8947-42D53BB55FDA}" destId="{E4400D56-09CA-490D-88A5-3B7C16180DB9}" srcOrd="3" destOrd="0" parTransId="{F20BBFD5-FE69-46F4-9C71-FDE4BD4C79A8}" sibTransId="{C9F904FF-D7AE-4993-95E1-B53B03915392}"/>
    <dgm:cxn modelId="{AC6B6F29-6C26-4BA3-8DD1-F135069BA70E}" srcId="{54E03DAD-571B-5548-95E8-445FA0D43BCA}" destId="{275C07BA-79DC-7244-8947-42D53BB55FDA}" srcOrd="2" destOrd="0" parTransId="{89F98482-F03D-3A4D-ACBF-CF427BBD4167}" sibTransId="{0A9A51F0-2147-6F4F-825E-821E5F3056B8}"/>
    <dgm:cxn modelId="{67BF612F-F456-D14E-BFC8-541821EA8E1D}" type="presOf" srcId="{E09B8022-6960-4EA7-80DB-3F48DD222198}" destId="{8AAFF083-5D38-124A-A20E-F1D56F700C92}" srcOrd="0" destOrd="1" presId="urn:microsoft.com/office/officeart/2005/8/layout/list1"/>
    <dgm:cxn modelId="{C4C06B3E-43F6-4D46-8F72-626339311C18}" type="presOf" srcId="{7B9BF007-6475-D343-9EB7-D9BA7CBB9D4C}" destId="{6F4D1625-5DC2-6149-9066-CB8DFB9D56AB}" srcOrd="0" destOrd="0" presId="urn:microsoft.com/office/officeart/2005/8/layout/list1"/>
    <dgm:cxn modelId="{E7822040-A050-4116-AEBA-5A14B2B5670C}" srcId="{7E9C4B2E-68BD-D24E-8248-EC3BD90940B4}" destId="{2571C853-C9E6-40BB-AD59-CDBB8783822E}" srcOrd="2" destOrd="0" parTransId="{36C14211-E728-4F48-B808-684B13374F93}" sibTransId="{4C06DEB6-2783-4DBC-B4AC-16BDDE5B9D1D}"/>
    <dgm:cxn modelId="{8CE83743-BE3E-984B-B774-75EBCA25E373}" type="presOf" srcId="{2571C853-C9E6-40BB-AD59-CDBB8783822E}" destId="{8AAFF083-5D38-124A-A20E-F1D56F700C92}" srcOrd="0" destOrd="2" presId="urn:microsoft.com/office/officeart/2005/8/layout/list1"/>
    <dgm:cxn modelId="{D8868846-EECE-4C41-AB15-D8D6D011A309}" srcId="{275C07BA-79DC-7244-8947-42D53BB55FDA}" destId="{7C2A5C3A-F833-4F42-80AB-AD0CAAF85E13}" srcOrd="2" destOrd="0" parTransId="{8EF9C840-C07C-4DA4-AB7C-48F91329D602}" sibTransId="{643C77B1-288D-48CE-BBAA-2380323E4794}"/>
    <dgm:cxn modelId="{E724A64A-F071-D64A-8738-97C1943F0D2C}" type="presOf" srcId="{275C07BA-79DC-7244-8947-42D53BB55FDA}" destId="{39C0E639-2344-2746-AD9D-7BEF15CD4097}" srcOrd="1" destOrd="0" presId="urn:microsoft.com/office/officeart/2005/8/layout/list1"/>
    <dgm:cxn modelId="{BE271954-67D6-4A86-80BC-8E4905735C17}" srcId="{54E03DAD-571B-5548-95E8-445FA0D43BCA}" destId="{7E9C4B2E-68BD-D24E-8248-EC3BD90940B4}" srcOrd="1" destOrd="0" parTransId="{89C79618-EA89-644D-8E65-33FF938B3E4D}" sibTransId="{A7C44AD6-FD9C-2C41-A9AD-E6A5A8650BB6}"/>
    <dgm:cxn modelId="{B847FE58-1A37-4995-B8F3-AD5B67CB31A1}" srcId="{54E03DAD-571B-5548-95E8-445FA0D43BCA}" destId="{8D15668E-1BF5-2047-AA61-137C80E4EC58}" srcOrd="0" destOrd="0" parTransId="{C0D6A45E-0EED-7041-9570-1D05FBCF08F6}" sibTransId="{141FF87D-633F-314C-98C0-4E12FE75CC1D}"/>
    <dgm:cxn modelId="{90E8B961-B5B1-124C-B96F-1536BEF625B6}" type="presOf" srcId="{8D15668E-1BF5-2047-AA61-137C80E4EC58}" destId="{F6E665BC-9867-A145-AFEE-B8F0A207E985}" srcOrd="0" destOrd="0" presId="urn:microsoft.com/office/officeart/2005/8/layout/list1"/>
    <dgm:cxn modelId="{28126A66-6847-CE46-8D8F-B72C3BD733D0}" type="presOf" srcId="{7E9C4B2E-68BD-D24E-8248-EC3BD90940B4}" destId="{3EBC402B-C8CF-EC41-AFC5-F0150D41C5B1}" srcOrd="1" destOrd="0" presId="urn:microsoft.com/office/officeart/2005/8/layout/list1"/>
    <dgm:cxn modelId="{6C1B9D6A-12D3-2C4E-94D0-C17400B66DA7}" type="presOf" srcId="{6D008CC1-0C9D-F54D-B140-9D93F10EE92C}" destId="{8AAFF083-5D38-124A-A20E-F1D56F700C92}" srcOrd="0" destOrd="0" presId="urn:microsoft.com/office/officeart/2005/8/layout/list1"/>
    <dgm:cxn modelId="{3765726C-8139-4A7C-BFE5-F8A39677B450}" srcId="{8D15668E-1BF5-2047-AA61-137C80E4EC58}" destId="{A40E70BE-E9A1-9C4F-8FE1-9B1FC85F6F3E}" srcOrd="1" destOrd="0" parTransId="{364F7D64-C944-6C4A-94FE-81DA5CF27014}" sibTransId="{A346DB15-FA09-2445-953A-886E0125D638}"/>
    <dgm:cxn modelId="{EFDEC279-7E1B-463C-9B9C-D908534B802A}" srcId="{7E9C4B2E-68BD-D24E-8248-EC3BD90940B4}" destId="{6D008CC1-0C9D-F54D-B140-9D93F10EE92C}" srcOrd="0" destOrd="0" parTransId="{244C2151-DA46-E845-AA03-FF586BF804BB}" sibTransId="{FB3F8F0D-4BA9-C440-A789-F423AA7C1D7C}"/>
    <dgm:cxn modelId="{8BE52B7A-E8AC-E348-A1E8-75E7926A2B2D}" type="presOf" srcId="{54E03DAD-571B-5548-95E8-445FA0D43BCA}" destId="{CD7519ED-4D63-6F44-B45E-F99A5CCBDA67}" srcOrd="0" destOrd="0" presId="urn:microsoft.com/office/officeart/2005/8/layout/list1"/>
    <dgm:cxn modelId="{5533DF7A-BDC1-4C85-BDB1-AED36581D275}" srcId="{275C07BA-79DC-7244-8947-42D53BB55FDA}" destId="{7B9BF007-6475-D343-9EB7-D9BA7CBB9D4C}" srcOrd="0" destOrd="0" parTransId="{00CB8EE3-17DD-8B41-A256-3E3DA727C8CD}" sibTransId="{041564AC-56B1-6849-89DF-72865A75C1F3}"/>
    <dgm:cxn modelId="{724AEF7C-1D69-1843-A77B-BB4190032691}" type="presOf" srcId="{7C2A5C3A-F833-4F42-80AB-AD0CAAF85E13}" destId="{6F4D1625-5DC2-6149-9066-CB8DFB9D56AB}" srcOrd="0" destOrd="2" presId="urn:microsoft.com/office/officeart/2005/8/layout/list1"/>
    <dgm:cxn modelId="{28800582-F3C1-412C-9BBD-4AE66BD976EC}" srcId="{8D15668E-1BF5-2047-AA61-137C80E4EC58}" destId="{A7BFF762-3B8F-B145-9D37-708B831BB534}" srcOrd="2" destOrd="0" parTransId="{B735591B-BCC9-0948-8911-9634E1152775}" sibTransId="{05B15C49-725A-2E4A-A468-453709FF85C6}"/>
    <dgm:cxn modelId="{F648B68A-5A7B-794C-8BD3-59AAA41A05CE}" type="presOf" srcId="{F672B021-54C9-0F43-ADB8-69B1DF552AFB}" destId="{2947C95D-10B4-464A-BC34-F3EC337957D3}" srcOrd="0" destOrd="3" presId="urn:microsoft.com/office/officeart/2005/8/layout/list1"/>
    <dgm:cxn modelId="{DB052B9D-A06D-4759-8A8F-CC2281134FFD}" srcId="{7E9C4B2E-68BD-D24E-8248-EC3BD90940B4}" destId="{DB9B225F-0A84-4210-B809-59916854A87F}" srcOrd="3" destOrd="0" parTransId="{4743F404-E7FA-47B3-AAA6-6B1D6B1FDC0E}" sibTransId="{73D6E2C6-2972-4B4A-A5FB-CF2B6C1623A2}"/>
    <dgm:cxn modelId="{4E27D3A5-550E-BD4A-95BF-BBDD32DA786C}" type="presOf" srcId="{DB9B225F-0A84-4210-B809-59916854A87F}" destId="{8AAFF083-5D38-124A-A20E-F1D56F700C92}" srcOrd="0" destOrd="3" presId="urn:microsoft.com/office/officeart/2005/8/layout/list1"/>
    <dgm:cxn modelId="{C7648FAF-9251-2343-9C1D-803FFAF8A610}" type="presOf" srcId="{E4400D56-09CA-490D-88A5-3B7C16180DB9}" destId="{6F4D1625-5DC2-6149-9066-CB8DFB9D56AB}" srcOrd="0" destOrd="3" presId="urn:microsoft.com/office/officeart/2005/8/layout/list1"/>
    <dgm:cxn modelId="{8EA2A8B1-FA2D-EB40-A316-128827E48706}" type="presOf" srcId="{351B2CD7-08DB-784F-A262-EEC757B5E776}" destId="{2947C95D-10B4-464A-BC34-F3EC337957D3}" srcOrd="0" destOrd="4" presId="urn:microsoft.com/office/officeart/2005/8/layout/list1"/>
    <dgm:cxn modelId="{D6DDE5B8-721E-CC45-8F22-7492DCA8BDF3}" type="presOf" srcId="{A40E70BE-E9A1-9C4F-8FE1-9B1FC85F6F3E}" destId="{2947C95D-10B4-464A-BC34-F3EC337957D3}" srcOrd="0" destOrd="1" presId="urn:microsoft.com/office/officeart/2005/8/layout/list1"/>
    <dgm:cxn modelId="{47762CBF-B6F3-2D47-AB2F-B1ADC65850DE}" type="presOf" srcId="{7EF2C9A6-A125-0645-927C-7B372D7DE3C3}" destId="{2947C95D-10B4-464A-BC34-F3EC337957D3}" srcOrd="0" destOrd="0" presId="urn:microsoft.com/office/officeart/2005/8/layout/list1"/>
    <dgm:cxn modelId="{A6CD2EE1-825A-4886-A513-B27B0F47F5FF}" srcId="{8D15668E-1BF5-2047-AA61-137C80E4EC58}" destId="{7EF2C9A6-A125-0645-927C-7B372D7DE3C3}" srcOrd="0" destOrd="0" parTransId="{896E0E91-E90B-9C4C-8164-74C5124D7A2E}" sibTransId="{49CE4D49-A21C-0B4F-943B-E71BA6CED2C1}"/>
    <dgm:cxn modelId="{0F50E2E9-3A96-8446-A03E-4E90A4AF76B8}" type="presOf" srcId="{7E9C4B2E-68BD-D24E-8248-EC3BD90940B4}" destId="{15D5AF3B-5C0A-7C41-93D6-6A4E3D270846}" srcOrd="0" destOrd="0" presId="urn:microsoft.com/office/officeart/2005/8/layout/list1"/>
    <dgm:cxn modelId="{665DAAC7-DF09-4A43-80CC-75A055461408}" type="presParOf" srcId="{CD7519ED-4D63-6F44-B45E-F99A5CCBDA67}" destId="{A4685B0A-9814-694A-8D7F-AE9E0DC2D154}" srcOrd="0" destOrd="0" presId="urn:microsoft.com/office/officeart/2005/8/layout/list1"/>
    <dgm:cxn modelId="{82F41278-EB7F-7846-A5D9-980FE237A268}" type="presParOf" srcId="{A4685B0A-9814-694A-8D7F-AE9E0DC2D154}" destId="{F6E665BC-9867-A145-AFEE-B8F0A207E985}" srcOrd="0" destOrd="0" presId="urn:microsoft.com/office/officeart/2005/8/layout/list1"/>
    <dgm:cxn modelId="{97E3A1C2-E785-DC41-A81B-3F61A2480960}" type="presParOf" srcId="{A4685B0A-9814-694A-8D7F-AE9E0DC2D154}" destId="{409FFB38-BA1E-064F-BB95-BFC3FDF36D1F}" srcOrd="1" destOrd="0" presId="urn:microsoft.com/office/officeart/2005/8/layout/list1"/>
    <dgm:cxn modelId="{3C7AC1F2-6398-5C40-98AD-EC47C1527192}" type="presParOf" srcId="{CD7519ED-4D63-6F44-B45E-F99A5CCBDA67}" destId="{55C61A89-7069-264F-8D91-1F0B69088B55}" srcOrd="1" destOrd="0" presId="urn:microsoft.com/office/officeart/2005/8/layout/list1"/>
    <dgm:cxn modelId="{F94E358E-AB3F-DD48-B56C-8A3329827360}" type="presParOf" srcId="{CD7519ED-4D63-6F44-B45E-F99A5CCBDA67}" destId="{2947C95D-10B4-464A-BC34-F3EC337957D3}" srcOrd="2" destOrd="0" presId="urn:microsoft.com/office/officeart/2005/8/layout/list1"/>
    <dgm:cxn modelId="{EE90B6FE-AF79-BA4B-AC00-A0C420F7B440}" type="presParOf" srcId="{CD7519ED-4D63-6F44-B45E-F99A5CCBDA67}" destId="{572068F9-8B66-AB47-8BE7-34F0228F80D4}" srcOrd="3" destOrd="0" presId="urn:microsoft.com/office/officeart/2005/8/layout/list1"/>
    <dgm:cxn modelId="{463CE72D-86EE-DE4B-B85B-9FA7A409B9C8}" type="presParOf" srcId="{CD7519ED-4D63-6F44-B45E-F99A5CCBDA67}" destId="{7C870301-70BD-224E-BDD6-9E4EB3B9CBDA}" srcOrd="4" destOrd="0" presId="urn:microsoft.com/office/officeart/2005/8/layout/list1"/>
    <dgm:cxn modelId="{59C67101-D77C-6E41-955A-ACB8011440AF}" type="presParOf" srcId="{7C870301-70BD-224E-BDD6-9E4EB3B9CBDA}" destId="{15D5AF3B-5C0A-7C41-93D6-6A4E3D270846}" srcOrd="0" destOrd="0" presId="urn:microsoft.com/office/officeart/2005/8/layout/list1"/>
    <dgm:cxn modelId="{041FCCE3-C80E-C046-A049-05B40B38E2C9}" type="presParOf" srcId="{7C870301-70BD-224E-BDD6-9E4EB3B9CBDA}" destId="{3EBC402B-C8CF-EC41-AFC5-F0150D41C5B1}" srcOrd="1" destOrd="0" presId="urn:microsoft.com/office/officeart/2005/8/layout/list1"/>
    <dgm:cxn modelId="{96821595-3ECF-314C-863F-93AA18844064}" type="presParOf" srcId="{CD7519ED-4D63-6F44-B45E-F99A5CCBDA67}" destId="{F36A62DB-F934-1D41-ABFD-0D88BCFE31DB}" srcOrd="5" destOrd="0" presId="urn:microsoft.com/office/officeart/2005/8/layout/list1"/>
    <dgm:cxn modelId="{6CB9854B-D4D5-0C42-879F-A2363A645B49}" type="presParOf" srcId="{CD7519ED-4D63-6F44-B45E-F99A5CCBDA67}" destId="{8AAFF083-5D38-124A-A20E-F1D56F700C92}" srcOrd="6" destOrd="0" presId="urn:microsoft.com/office/officeart/2005/8/layout/list1"/>
    <dgm:cxn modelId="{4EC3EEA1-5113-0347-B095-0B6D6C6B3517}" type="presParOf" srcId="{CD7519ED-4D63-6F44-B45E-F99A5CCBDA67}" destId="{212989C1-6C76-F64B-8C42-437D29B65EE8}" srcOrd="7" destOrd="0" presId="urn:microsoft.com/office/officeart/2005/8/layout/list1"/>
    <dgm:cxn modelId="{9E838A21-A8F5-9C44-8E47-AF7020B195E4}" type="presParOf" srcId="{CD7519ED-4D63-6F44-B45E-F99A5CCBDA67}" destId="{94A7BF40-B36E-9E4C-A6E6-B6272DC6C119}" srcOrd="8" destOrd="0" presId="urn:microsoft.com/office/officeart/2005/8/layout/list1"/>
    <dgm:cxn modelId="{45CD9433-6F10-374C-9E7C-04392E4CAAB3}" type="presParOf" srcId="{94A7BF40-B36E-9E4C-A6E6-B6272DC6C119}" destId="{AFD248E7-3D2B-1248-9B1A-1E192BA391A0}" srcOrd="0" destOrd="0" presId="urn:microsoft.com/office/officeart/2005/8/layout/list1"/>
    <dgm:cxn modelId="{08D00484-41FF-424D-B354-78191166ADCA}" type="presParOf" srcId="{94A7BF40-B36E-9E4C-A6E6-B6272DC6C119}" destId="{39C0E639-2344-2746-AD9D-7BEF15CD4097}" srcOrd="1" destOrd="0" presId="urn:microsoft.com/office/officeart/2005/8/layout/list1"/>
    <dgm:cxn modelId="{410BEF4F-596B-C14B-A707-EA08F04A8E26}" type="presParOf" srcId="{CD7519ED-4D63-6F44-B45E-F99A5CCBDA67}" destId="{EABF6B50-5784-D942-A4DE-702632E1E9E1}" srcOrd="9" destOrd="0" presId="urn:microsoft.com/office/officeart/2005/8/layout/list1"/>
    <dgm:cxn modelId="{4E2A92A8-1A17-2945-821D-420746ACCBBE}" type="presParOf" srcId="{CD7519ED-4D63-6F44-B45E-F99A5CCBDA67}" destId="{6F4D1625-5DC2-6149-9066-CB8DFB9D56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2E4DF0-A2E5-EE46-8D87-424DC924D9EC}" type="doc">
      <dgm:prSet loTypeId="urn:microsoft.com/office/officeart/2005/8/layout/vList2#15" loCatId="list" qsTypeId="urn:microsoft.com/office/officeart/2005/8/quickstyle/simple1#117" qsCatId="simple" csTypeId="urn:microsoft.com/office/officeart/2005/8/colors/colorful5#13" csCatId="colorful" phldr="1"/>
      <dgm:spPr/>
      <dgm:t>
        <a:bodyPr/>
        <a:lstStyle/>
        <a:p>
          <a:endParaRPr lang="zh-CN" altLang="en-US"/>
        </a:p>
      </dgm:t>
    </dgm:pt>
    <dgm:pt modelId="{795740CF-F089-C94B-A894-20A307A6FC8B}">
      <dgm:prSet phldrT="[文本]"/>
      <dgm:spPr/>
      <dgm:t>
        <a:bodyPr/>
        <a:lstStyle/>
        <a:p>
          <a:r>
            <a:rPr lang="zh-CN" altLang="en-US" dirty="0"/>
            <a:t>一、地壳的物质组成</a:t>
          </a:r>
        </a:p>
      </dgm:t>
    </dgm:pt>
    <dgm:pt modelId="{72AEB042-B558-3048-A9DD-86CD2ED6C61B}" type="parTrans" cxnId="{0E4EC1AD-A9E6-6D40-8E4B-63378082A1AD}">
      <dgm:prSet/>
      <dgm:spPr/>
      <dgm:t>
        <a:bodyPr/>
        <a:lstStyle/>
        <a:p>
          <a:endParaRPr lang="zh-CN" altLang="en-US"/>
        </a:p>
      </dgm:t>
    </dgm:pt>
    <dgm:pt modelId="{FDE3B897-C5AD-9746-B4CE-03D29308A8F1}" type="sibTrans" cxnId="{0E4EC1AD-A9E6-6D40-8E4B-63378082A1AD}">
      <dgm:prSet/>
      <dgm:spPr/>
      <dgm:t>
        <a:bodyPr/>
        <a:lstStyle/>
        <a:p>
          <a:endParaRPr lang="zh-CN" altLang="en-US"/>
        </a:p>
      </dgm:t>
    </dgm:pt>
    <dgm:pt modelId="{D8729EFF-E43D-7047-8C5B-EB7E7F0F6B24}">
      <dgm:prSet phldrT="[文本]"/>
      <dgm:spPr/>
      <dgm:t>
        <a:bodyPr/>
        <a:lstStyle/>
        <a:p>
          <a:r>
            <a:rPr lang="zh-CN" altLang="en-US" dirty="0"/>
            <a:t>二、地壳的类型</a:t>
          </a:r>
        </a:p>
      </dgm:t>
    </dgm:pt>
    <dgm:pt modelId="{2996CF5F-9A0B-FE42-8370-2C1254B49227}" type="parTrans" cxnId="{2B2BC172-6599-084C-AE2F-DE51681A19EF}">
      <dgm:prSet/>
      <dgm:spPr/>
      <dgm:t>
        <a:bodyPr/>
        <a:lstStyle/>
        <a:p>
          <a:endParaRPr lang="zh-CN" altLang="en-US"/>
        </a:p>
      </dgm:t>
    </dgm:pt>
    <dgm:pt modelId="{AAEC47E0-BA9A-6248-93BD-CF2996B655D3}" type="sibTrans" cxnId="{2B2BC172-6599-084C-AE2F-DE51681A19EF}">
      <dgm:prSet/>
      <dgm:spPr/>
      <dgm:t>
        <a:bodyPr/>
        <a:lstStyle/>
        <a:p>
          <a:endParaRPr lang="zh-CN" altLang="en-US"/>
        </a:p>
      </dgm:t>
    </dgm:pt>
    <dgm:pt modelId="{2F53150E-2CA3-2845-86F7-C822846B5450}">
      <dgm:prSet phldrT="[文本]"/>
      <dgm:spPr/>
      <dgm:t>
        <a:bodyPr/>
        <a:lstStyle/>
        <a:p>
          <a:r>
            <a:rPr lang="zh-CN" altLang="en-US" dirty="0"/>
            <a:t>三、岩石圈与板块</a:t>
          </a:r>
        </a:p>
      </dgm:t>
    </dgm:pt>
    <dgm:pt modelId="{6B5AC044-0333-BF45-85A3-6B904F37AFAF}" type="parTrans" cxnId="{86973203-CF4B-854F-8594-94EAA07B1F15}">
      <dgm:prSet/>
      <dgm:spPr/>
      <dgm:t>
        <a:bodyPr/>
        <a:lstStyle/>
        <a:p>
          <a:endParaRPr lang="zh-CN" altLang="en-US"/>
        </a:p>
      </dgm:t>
    </dgm:pt>
    <dgm:pt modelId="{3ACC5DCF-6DDC-1E49-B3FC-F946125434E6}" type="sibTrans" cxnId="{86973203-CF4B-854F-8594-94EAA07B1F15}">
      <dgm:prSet/>
      <dgm:spPr/>
      <dgm:t>
        <a:bodyPr/>
        <a:lstStyle/>
        <a:p>
          <a:endParaRPr lang="zh-CN" altLang="en-US"/>
        </a:p>
      </dgm:t>
    </dgm:pt>
    <dgm:pt modelId="{8F615F0C-3990-644D-BFB6-6F4970EBA0B7}" type="pres">
      <dgm:prSet presAssocID="{162E4DF0-A2E5-EE46-8D87-424DC924D9EC}" presName="linear" presStyleCnt="0">
        <dgm:presLayoutVars>
          <dgm:animLvl val="lvl"/>
          <dgm:resizeHandles val="exact"/>
        </dgm:presLayoutVars>
      </dgm:prSet>
      <dgm:spPr/>
    </dgm:pt>
    <dgm:pt modelId="{BCEB5871-2424-1347-89A4-DFC42BE0A57D}" type="pres">
      <dgm:prSet presAssocID="{795740CF-F089-C94B-A894-20A307A6FC8B}" presName="parentText" presStyleLbl="node1" presStyleIdx="0" presStyleCnt="3">
        <dgm:presLayoutVars>
          <dgm:chMax val="0"/>
          <dgm:bulletEnabled val="1"/>
        </dgm:presLayoutVars>
      </dgm:prSet>
      <dgm:spPr/>
    </dgm:pt>
    <dgm:pt modelId="{8927E9F3-EB5E-AB41-842F-A333BECECCC6}" type="pres">
      <dgm:prSet presAssocID="{FDE3B897-C5AD-9746-B4CE-03D29308A8F1}" presName="spacer" presStyleCnt="0"/>
      <dgm:spPr/>
    </dgm:pt>
    <dgm:pt modelId="{BCB668A5-C1AC-5B45-9355-F12E8E5F221C}" type="pres">
      <dgm:prSet presAssocID="{D8729EFF-E43D-7047-8C5B-EB7E7F0F6B24}" presName="parentText" presStyleLbl="node1" presStyleIdx="1" presStyleCnt="3">
        <dgm:presLayoutVars>
          <dgm:chMax val="0"/>
          <dgm:bulletEnabled val="1"/>
        </dgm:presLayoutVars>
      </dgm:prSet>
      <dgm:spPr/>
    </dgm:pt>
    <dgm:pt modelId="{E6708631-8B4A-8240-BA70-EBA0573E43D3}" type="pres">
      <dgm:prSet presAssocID="{AAEC47E0-BA9A-6248-93BD-CF2996B655D3}" presName="spacer" presStyleCnt="0"/>
      <dgm:spPr/>
    </dgm:pt>
    <dgm:pt modelId="{E040CAA6-B0D4-B041-BC0E-BAB8612C2DFD}" type="pres">
      <dgm:prSet presAssocID="{2F53150E-2CA3-2845-86F7-C822846B5450}" presName="parentText" presStyleLbl="node1" presStyleIdx="2" presStyleCnt="3">
        <dgm:presLayoutVars>
          <dgm:chMax val="0"/>
          <dgm:bulletEnabled val="1"/>
        </dgm:presLayoutVars>
      </dgm:prSet>
      <dgm:spPr/>
    </dgm:pt>
  </dgm:ptLst>
  <dgm:cxnLst>
    <dgm:cxn modelId="{86973203-CF4B-854F-8594-94EAA07B1F15}" srcId="{162E4DF0-A2E5-EE46-8D87-424DC924D9EC}" destId="{2F53150E-2CA3-2845-86F7-C822846B5450}" srcOrd="2" destOrd="0" parTransId="{6B5AC044-0333-BF45-85A3-6B904F37AFAF}" sibTransId="{3ACC5DCF-6DDC-1E49-B3FC-F946125434E6}"/>
    <dgm:cxn modelId="{E655F908-610C-7B4E-922C-3A40CCA868B0}" type="presOf" srcId="{162E4DF0-A2E5-EE46-8D87-424DC924D9EC}" destId="{8F615F0C-3990-644D-BFB6-6F4970EBA0B7}" srcOrd="0" destOrd="0" presId="urn:microsoft.com/office/officeart/2005/8/layout/vList2#15"/>
    <dgm:cxn modelId="{01AD0553-1FFC-0C4A-B61E-11B7E38435C7}" type="presOf" srcId="{2F53150E-2CA3-2845-86F7-C822846B5450}" destId="{E040CAA6-B0D4-B041-BC0E-BAB8612C2DFD}" srcOrd="0" destOrd="0" presId="urn:microsoft.com/office/officeart/2005/8/layout/vList2#15"/>
    <dgm:cxn modelId="{E5C06B61-C824-E848-B95A-BBB3FE4D4E5E}" type="presOf" srcId="{795740CF-F089-C94B-A894-20A307A6FC8B}" destId="{BCEB5871-2424-1347-89A4-DFC42BE0A57D}" srcOrd="0" destOrd="0" presId="urn:microsoft.com/office/officeart/2005/8/layout/vList2#15"/>
    <dgm:cxn modelId="{2B2BC172-6599-084C-AE2F-DE51681A19EF}" srcId="{162E4DF0-A2E5-EE46-8D87-424DC924D9EC}" destId="{D8729EFF-E43D-7047-8C5B-EB7E7F0F6B24}" srcOrd="1" destOrd="0" parTransId="{2996CF5F-9A0B-FE42-8370-2C1254B49227}" sibTransId="{AAEC47E0-BA9A-6248-93BD-CF2996B655D3}"/>
    <dgm:cxn modelId="{D843467C-3920-7F48-9DB5-DE12C8D89EB4}" type="presOf" srcId="{D8729EFF-E43D-7047-8C5B-EB7E7F0F6B24}" destId="{BCB668A5-C1AC-5B45-9355-F12E8E5F221C}" srcOrd="0" destOrd="0" presId="urn:microsoft.com/office/officeart/2005/8/layout/vList2#15"/>
    <dgm:cxn modelId="{0E4EC1AD-A9E6-6D40-8E4B-63378082A1AD}" srcId="{162E4DF0-A2E5-EE46-8D87-424DC924D9EC}" destId="{795740CF-F089-C94B-A894-20A307A6FC8B}" srcOrd="0" destOrd="0" parTransId="{72AEB042-B558-3048-A9DD-86CD2ED6C61B}" sibTransId="{FDE3B897-C5AD-9746-B4CE-03D29308A8F1}"/>
    <dgm:cxn modelId="{39B88588-1465-7244-839D-6EC61F1FB51A}" type="presParOf" srcId="{8F615F0C-3990-644D-BFB6-6F4970EBA0B7}" destId="{BCEB5871-2424-1347-89A4-DFC42BE0A57D}" srcOrd="0" destOrd="0" presId="urn:microsoft.com/office/officeart/2005/8/layout/vList2#15"/>
    <dgm:cxn modelId="{1BE8E064-00D0-2A42-A433-C48483BC133E}" type="presParOf" srcId="{8F615F0C-3990-644D-BFB6-6F4970EBA0B7}" destId="{8927E9F3-EB5E-AB41-842F-A333BECECCC6}" srcOrd="1" destOrd="0" presId="urn:microsoft.com/office/officeart/2005/8/layout/vList2#15"/>
    <dgm:cxn modelId="{D3AE06A5-9AB8-C04C-8A18-5CC0DA50D511}" type="presParOf" srcId="{8F615F0C-3990-644D-BFB6-6F4970EBA0B7}" destId="{BCB668A5-C1AC-5B45-9355-F12E8E5F221C}" srcOrd="2" destOrd="0" presId="urn:microsoft.com/office/officeart/2005/8/layout/vList2#15"/>
    <dgm:cxn modelId="{6D1DCD2C-689F-894C-92ED-CA514265CF3B}" type="presParOf" srcId="{8F615F0C-3990-644D-BFB6-6F4970EBA0B7}" destId="{E6708631-8B4A-8240-BA70-EBA0573E43D3}" srcOrd="3" destOrd="0" presId="urn:microsoft.com/office/officeart/2005/8/layout/vList2#15"/>
    <dgm:cxn modelId="{6BB47988-9320-B540-877D-287477079767}" type="presParOf" srcId="{8F615F0C-3990-644D-BFB6-6F4970EBA0B7}" destId="{E040CAA6-B0D4-B041-BC0E-BAB8612C2DFD}" srcOrd="4" destOrd="0" presId="urn:microsoft.com/office/officeart/2005/8/layout/vList2#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DAE42-46FE-2440-9A8B-6DF39B57BFC7}">
      <dsp:nvSpPr>
        <dsp:cNvPr id="0" name=""/>
        <dsp:cNvSpPr/>
      </dsp:nvSpPr>
      <dsp:spPr>
        <a:xfrm>
          <a:off x="0" y="0"/>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2EE14-C559-0649-A4B7-7492C1C0DB88}">
      <dsp:nvSpPr>
        <dsp:cNvPr id="0" name=""/>
        <dsp:cNvSpPr/>
      </dsp:nvSpPr>
      <dsp:spPr>
        <a:xfrm>
          <a:off x="0" y="0"/>
          <a:ext cx="6303729" cy="139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第一章 地球</a:t>
          </a:r>
        </a:p>
      </dsp:txBody>
      <dsp:txXfrm>
        <a:off x="0" y="0"/>
        <a:ext cx="6303729" cy="1390209"/>
      </dsp:txXfrm>
    </dsp:sp>
    <dsp:sp modelId="{E3E64F15-5AFA-184D-9441-D1A655374309}">
      <dsp:nvSpPr>
        <dsp:cNvPr id="0" name=""/>
        <dsp:cNvSpPr/>
      </dsp:nvSpPr>
      <dsp:spPr>
        <a:xfrm>
          <a:off x="0" y="1390209"/>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1746C-334F-984C-BE7D-AA0D360BF92D}">
      <dsp:nvSpPr>
        <dsp:cNvPr id="0" name=""/>
        <dsp:cNvSpPr/>
      </dsp:nvSpPr>
      <dsp:spPr>
        <a:xfrm>
          <a:off x="0" y="1390209"/>
          <a:ext cx="6303729" cy="139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第二章 矿物</a:t>
          </a:r>
        </a:p>
      </dsp:txBody>
      <dsp:txXfrm>
        <a:off x="0" y="1390209"/>
        <a:ext cx="6303729" cy="1390209"/>
      </dsp:txXfrm>
    </dsp:sp>
    <dsp:sp modelId="{A7003765-526C-3147-B16B-0FA6214E12AC}">
      <dsp:nvSpPr>
        <dsp:cNvPr id="0" name=""/>
        <dsp:cNvSpPr/>
      </dsp:nvSpPr>
      <dsp:spPr>
        <a:xfrm>
          <a:off x="0" y="2780419"/>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B33D7-3BF4-1E4F-8787-6DFE0482E219}">
      <dsp:nvSpPr>
        <dsp:cNvPr id="0" name=""/>
        <dsp:cNvSpPr/>
      </dsp:nvSpPr>
      <dsp:spPr>
        <a:xfrm>
          <a:off x="0" y="2780419"/>
          <a:ext cx="6303729" cy="139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第三章 岩石</a:t>
          </a:r>
        </a:p>
      </dsp:txBody>
      <dsp:txXfrm>
        <a:off x="0" y="2780419"/>
        <a:ext cx="6303729" cy="1390209"/>
      </dsp:txXfrm>
    </dsp:sp>
    <dsp:sp modelId="{D1112037-05A9-BF49-B4E2-54B025408650}">
      <dsp:nvSpPr>
        <dsp:cNvPr id="0" name=""/>
        <dsp:cNvSpPr/>
      </dsp:nvSpPr>
      <dsp:spPr>
        <a:xfrm>
          <a:off x="0" y="4170629"/>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E7282-0DE2-214D-BBF6-669236C8A4FC}">
      <dsp:nvSpPr>
        <dsp:cNvPr id="0" name=""/>
        <dsp:cNvSpPr/>
      </dsp:nvSpPr>
      <dsp:spPr>
        <a:xfrm>
          <a:off x="0" y="4170629"/>
          <a:ext cx="6303729" cy="1390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第四章 构造作用与地质构造</a:t>
          </a:r>
        </a:p>
      </dsp:txBody>
      <dsp:txXfrm>
        <a:off x="0" y="4170629"/>
        <a:ext cx="6303729" cy="1390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61BA8-6107-1043-B4F5-5DCCDAB32214}">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陆壳具有上部硅铝层和下部硅锰层结构。硅铝层又称为花岗岩层；硅镁层又称玄武岩层。二者之间为康拉德面。</a:t>
          </a:r>
        </a:p>
        <a:p>
          <a:pPr marL="171450" lvl="1" indent="-171450" algn="l" defTabSz="800100">
            <a:lnSpc>
              <a:spcPct val="90000"/>
            </a:lnSpc>
            <a:spcBef>
              <a:spcPct val="0"/>
            </a:spcBef>
            <a:spcAft>
              <a:spcPct val="15000"/>
            </a:spcAft>
            <a:buChar char="•"/>
          </a:pPr>
          <a:r>
            <a:rPr lang="zh-CN" altLang="en-US" sz="1800" kern="1200" dirty="0"/>
            <a:t>洋壳一般缺失陆壳的硅铝层，仅发育硅镁层而具有单层结构。岩石型基本由玄武岩和下伏的橄榄岩组成，结构简单。</a:t>
          </a:r>
        </a:p>
      </dsp:txBody>
      <dsp:txXfrm rot="-5400000">
        <a:off x="3785616" y="295201"/>
        <a:ext cx="6647092" cy="1532257"/>
      </dsp:txXfrm>
    </dsp:sp>
    <dsp:sp modelId="{C5AAD075-064C-5142-AA8D-8F94CA7441A4}">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陆壳和洋壳</a:t>
          </a:r>
        </a:p>
      </dsp:txBody>
      <dsp:txXfrm>
        <a:off x="103614" y="103667"/>
        <a:ext cx="3578388" cy="1915324"/>
      </dsp:txXfrm>
    </dsp:sp>
    <dsp:sp modelId="{DE86DE9E-A53D-5340-B968-F273498902B3}">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地壳的稳定区通常分布在非洲板块、南美板块、印度板块、澳大利亚板块、北美板块、东欧板块、西伯利亚板块以及中国板块、南极大陆和广大深海平原地壳稳定区。</a:t>
          </a:r>
        </a:p>
        <a:p>
          <a:pPr marL="171450" lvl="1" indent="-171450" algn="l" defTabSz="800100">
            <a:lnSpc>
              <a:spcPct val="90000"/>
            </a:lnSpc>
            <a:spcBef>
              <a:spcPct val="0"/>
            </a:spcBef>
            <a:spcAft>
              <a:spcPct val="15000"/>
            </a:spcAft>
            <a:buChar char="•"/>
          </a:pPr>
          <a:r>
            <a:rPr lang="zh-CN" altLang="en-US" sz="1800" kern="1200" dirty="0"/>
            <a:t>地壳的活动区主要吧分布在环太平洋（包括海沟、岛弧和海岸山脉）、大洋中脊带、地中海</a:t>
          </a:r>
          <a:r>
            <a:rPr lang="en-US" altLang="zh-CN" sz="1800" kern="1200" dirty="0"/>
            <a:t>—</a:t>
          </a:r>
          <a:r>
            <a:rPr lang="zh-CN" altLang="en-US" sz="1800" kern="1200" dirty="0"/>
            <a:t>喜马拉雅带。</a:t>
          </a:r>
        </a:p>
      </dsp:txBody>
      <dsp:txXfrm rot="-5400000">
        <a:off x="3785616" y="2523880"/>
        <a:ext cx="6647092" cy="1532257"/>
      </dsp:txXfrm>
    </dsp:sp>
    <dsp:sp modelId="{212270CC-9A02-264E-BBF9-5F5047E7E685}">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地壳的稳定去与活动区</a:t>
          </a:r>
        </a:p>
      </dsp:txBody>
      <dsp:txXfrm>
        <a:off x="103614" y="2332346"/>
        <a:ext cx="3578388" cy="1915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93A7-EDDB-6C49-92B3-F3D239C2C4C9}">
      <dsp:nvSpPr>
        <dsp:cNvPr id="0" name=""/>
        <dsp:cNvSpPr/>
      </dsp:nvSpPr>
      <dsp:spPr>
        <a:xfrm>
          <a:off x="0" y="103628"/>
          <a:ext cx="6303729" cy="500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地质年代级别</a:t>
          </a:r>
        </a:p>
      </dsp:txBody>
      <dsp:txXfrm>
        <a:off x="24417" y="128045"/>
        <a:ext cx="6254895" cy="451341"/>
      </dsp:txXfrm>
    </dsp:sp>
    <dsp:sp modelId="{63F730BF-07A1-2A4D-B2A4-59A58E96F90A}">
      <dsp:nvSpPr>
        <dsp:cNvPr id="0" name=""/>
        <dsp:cNvSpPr/>
      </dsp:nvSpPr>
      <dsp:spPr>
        <a:xfrm>
          <a:off x="0" y="603803"/>
          <a:ext cx="6303729" cy="8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宙、代、纪、世</a:t>
          </a:r>
        </a:p>
        <a:p>
          <a:pPr marL="114300" lvl="1" indent="-114300" algn="l" defTabSz="666750">
            <a:lnSpc>
              <a:spcPct val="90000"/>
            </a:lnSpc>
            <a:spcBef>
              <a:spcPct val="0"/>
            </a:spcBef>
            <a:spcAft>
              <a:spcPct val="20000"/>
            </a:spcAft>
            <a:buChar char="•"/>
          </a:pPr>
          <a:r>
            <a:rPr lang="zh-CN" altLang="en-US" sz="1500" kern="1200" dirty="0"/>
            <a:t>基本时间单位：百万年</a:t>
          </a:r>
        </a:p>
        <a:p>
          <a:pPr marL="114300" lvl="1" indent="-114300" algn="l" defTabSz="666750">
            <a:lnSpc>
              <a:spcPct val="90000"/>
            </a:lnSpc>
            <a:spcBef>
              <a:spcPct val="0"/>
            </a:spcBef>
            <a:spcAft>
              <a:spcPct val="20000"/>
            </a:spcAft>
            <a:buChar char="•"/>
          </a:pPr>
          <a:r>
            <a:rPr lang="zh-CN" altLang="en-US" sz="1500" kern="1200" dirty="0"/>
            <a:t>表示方法：代、纪使用相应的代号</a:t>
          </a:r>
        </a:p>
      </dsp:txBody>
      <dsp:txXfrm>
        <a:off x="0" y="603803"/>
        <a:ext cx="6303729" cy="865259"/>
      </dsp:txXfrm>
    </dsp:sp>
    <dsp:sp modelId="{75795957-9553-4043-97D8-351658E83EEA}">
      <dsp:nvSpPr>
        <dsp:cNvPr id="0" name=""/>
        <dsp:cNvSpPr/>
      </dsp:nvSpPr>
      <dsp:spPr>
        <a:xfrm>
          <a:off x="0" y="1469063"/>
          <a:ext cx="6303729" cy="50017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年代地层单位</a:t>
          </a:r>
        </a:p>
      </dsp:txBody>
      <dsp:txXfrm>
        <a:off x="24417" y="1493480"/>
        <a:ext cx="6254895" cy="451341"/>
      </dsp:txXfrm>
    </dsp:sp>
    <dsp:sp modelId="{94FD8BC5-F319-9F42-AD39-F29F558F3732}">
      <dsp:nvSpPr>
        <dsp:cNvPr id="0" name=""/>
        <dsp:cNvSpPr/>
      </dsp:nvSpPr>
      <dsp:spPr>
        <a:xfrm>
          <a:off x="0" y="1969238"/>
          <a:ext cx="6303729" cy="110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以年代关系归并的地层单位，指在特定的地质事件间隔中形成的层状的、似层状的或非层状的岩石体。</a:t>
          </a:r>
        </a:p>
        <a:p>
          <a:pPr marL="114300" lvl="1" indent="-114300" algn="l" defTabSz="666750">
            <a:lnSpc>
              <a:spcPct val="90000"/>
            </a:lnSpc>
            <a:spcBef>
              <a:spcPct val="0"/>
            </a:spcBef>
            <a:spcAft>
              <a:spcPct val="20000"/>
            </a:spcAft>
            <a:buChar char="•"/>
          </a:pPr>
          <a:r>
            <a:rPr lang="zh-CN" altLang="en-US" sz="1500" kern="1200" dirty="0"/>
            <a:t>宇（宙）、界（代）、系（纪）、统（世）</a:t>
          </a:r>
        </a:p>
        <a:p>
          <a:pPr marL="114300" lvl="1" indent="-114300" algn="l" defTabSz="666750">
            <a:lnSpc>
              <a:spcPct val="90000"/>
            </a:lnSpc>
            <a:spcBef>
              <a:spcPct val="0"/>
            </a:spcBef>
            <a:spcAft>
              <a:spcPct val="20000"/>
            </a:spcAft>
            <a:buChar char="•"/>
          </a:pPr>
          <a:r>
            <a:rPr lang="zh-CN" altLang="en-US" sz="1500" kern="1200" dirty="0"/>
            <a:t>地质年代单位与年代地层单位有严格的对应关系</a:t>
          </a:r>
        </a:p>
      </dsp:txBody>
      <dsp:txXfrm>
        <a:off x="0" y="1969238"/>
        <a:ext cx="6303729" cy="1101240"/>
      </dsp:txXfrm>
    </dsp:sp>
    <dsp:sp modelId="{541250EC-AA0D-0C45-9621-55560AA1BD10}">
      <dsp:nvSpPr>
        <dsp:cNvPr id="0" name=""/>
        <dsp:cNvSpPr/>
      </dsp:nvSpPr>
      <dsp:spPr>
        <a:xfrm>
          <a:off x="0" y="3070478"/>
          <a:ext cx="6303729" cy="50017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生物地层单位</a:t>
          </a:r>
        </a:p>
      </dsp:txBody>
      <dsp:txXfrm>
        <a:off x="24417" y="3094895"/>
        <a:ext cx="6254895" cy="451341"/>
      </dsp:txXfrm>
    </dsp:sp>
    <dsp:sp modelId="{1756A16E-9531-8845-8998-FA76B772AFCE}">
      <dsp:nvSpPr>
        <dsp:cNvPr id="0" name=""/>
        <dsp:cNvSpPr/>
      </dsp:nvSpPr>
      <dsp:spPr>
        <a:xfrm>
          <a:off x="0" y="3570653"/>
          <a:ext cx="6303729" cy="58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是根据地层中保存的生物化石划分的地层单位。</a:t>
          </a:r>
        </a:p>
        <a:p>
          <a:pPr marL="114300" lvl="1" indent="-114300" algn="l" defTabSz="666750">
            <a:lnSpc>
              <a:spcPct val="90000"/>
            </a:lnSpc>
            <a:spcBef>
              <a:spcPct val="0"/>
            </a:spcBef>
            <a:spcAft>
              <a:spcPct val="20000"/>
            </a:spcAft>
            <a:buChar char="•"/>
          </a:pPr>
          <a:r>
            <a:rPr lang="zh-CN" altLang="en-US" sz="1500" kern="1200" dirty="0"/>
            <a:t>级别包括</a:t>
          </a:r>
          <a:r>
            <a:rPr lang="en-US" altLang="zh-CN" sz="1500" kern="1200" dirty="0"/>
            <a:t>5</a:t>
          </a:r>
          <a:r>
            <a:rPr lang="zh-CN" altLang="en-US" sz="1500" kern="1200" dirty="0"/>
            <a:t>种类型：延限带、顶峰带、组合带、谱系带、间隔带</a:t>
          </a:r>
        </a:p>
      </dsp:txBody>
      <dsp:txXfrm>
        <a:off x="0" y="3570653"/>
        <a:ext cx="6303729" cy="580117"/>
      </dsp:txXfrm>
    </dsp:sp>
    <dsp:sp modelId="{745951FE-DEA5-2244-9DA9-EBE4D37B1B03}">
      <dsp:nvSpPr>
        <dsp:cNvPr id="0" name=""/>
        <dsp:cNvSpPr/>
      </dsp:nvSpPr>
      <dsp:spPr>
        <a:xfrm>
          <a:off x="0" y="4150770"/>
          <a:ext cx="6303729" cy="5001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岩石地层单位</a:t>
          </a:r>
        </a:p>
      </dsp:txBody>
      <dsp:txXfrm>
        <a:off x="24417" y="4175187"/>
        <a:ext cx="6254895" cy="451341"/>
      </dsp:txXfrm>
    </dsp:sp>
    <dsp:sp modelId="{C3A94A61-F0E8-674F-8240-117DDDC3B0AE}">
      <dsp:nvSpPr>
        <dsp:cNvPr id="0" name=""/>
        <dsp:cNvSpPr/>
      </dsp:nvSpPr>
      <dsp:spPr>
        <a:xfrm>
          <a:off x="0" y="4650945"/>
          <a:ext cx="6303729" cy="806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kern="1200" dirty="0"/>
            <a:t>岩石地层单位为区域性地层单位，即在一定的地区区域内，根据地层的层序、岩性特征及构造运动特点等划分的地层单位。</a:t>
          </a:r>
        </a:p>
        <a:p>
          <a:pPr marL="114300" lvl="1" indent="-114300" algn="l" defTabSz="666750">
            <a:lnSpc>
              <a:spcPct val="90000"/>
            </a:lnSpc>
            <a:spcBef>
              <a:spcPct val="0"/>
            </a:spcBef>
            <a:spcAft>
              <a:spcPct val="20000"/>
            </a:spcAft>
            <a:buChar char="•"/>
          </a:pPr>
          <a:r>
            <a:rPr lang="zh-CN" altLang="en-US" sz="1500" kern="1200" dirty="0"/>
            <a:t>岩石地层单位一般包括：群、组、段、层</a:t>
          </a:r>
        </a:p>
      </dsp:txBody>
      <dsp:txXfrm>
        <a:off x="0" y="4650945"/>
        <a:ext cx="6303729" cy="8062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D45B-BDEC-0341-A242-016F1391D8B9}">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92680-55D2-F04E-88AC-85FECEF85409}">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第一节 矿物的化学成分</a:t>
          </a:r>
        </a:p>
      </dsp:txBody>
      <dsp:txXfrm>
        <a:off x="560365" y="97774"/>
        <a:ext cx="7291750" cy="639310"/>
      </dsp:txXfrm>
    </dsp:sp>
    <dsp:sp modelId="{976C82D7-E5E0-B647-A189-44D849961373}">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A6F605-77FF-EB41-BC8C-29501FFFFFFF}">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第二节 矿物的内部结构与形态</a:t>
          </a:r>
        </a:p>
      </dsp:txBody>
      <dsp:txXfrm>
        <a:off x="560365" y="1186414"/>
        <a:ext cx="7291750" cy="639310"/>
      </dsp:txXfrm>
    </dsp:sp>
    <dsp:sp modelId="{9D1297C1-8F01-1445-B8CD-1FABB091F02E}">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B79B0-9C41-E343-943F-A241067584D9}">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第三节 矿物的物理性质</a:t>
          </a:r>
        </a:p>
      </dsp:txBody>
      <dsp:txXfrm>
        <a:off x="560365" y="2275054"/>
        <a:ext cx="7291750" cy="639310"/>
      </dsp:txXfrm>
    </dsp:sp>
    <dsp:sp modelId="{D3F7C076-457B-FE4A-94B9-DD483230B80A}">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3E63B-E651-154A-94DD-02CA832F2D97}">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第四节 矿物的分类</a:t>
          </a:r>
        </a:p>
      </dsp:txBody>
      <dsp:txXfrm>
        <a:off x="560365" y="3363694"/>
        <a:ext cx="7291750"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656F7-7F1D-3144-B976-3887721FFD82}">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43F6A-31B2-E641-93CF-C082D652508F}">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矿物的化学成本是组成矿物的物质基础，是决定矿物各种特征的基本因素。</a:t>
          </a:r>
        </a:p>
      </dsp:txBody>
      <dsp:txXfrm>
        <a:off x="0" y="0"/>
        <a:ext cx="6291714" cy="1382683"/>
      </dsp:txXfrm>
    </dsp:sp>
    <dsp:sp modelId="{1E3001B1-A58F-A14A-A502-0943C157639C}">
      <dsp:nvSpPr>
        <dsp:cNvPr id="0" name=""/>
        <dsp:cNvSpPr/>
      </dsp:nvSpPr>
      <dsp:spPr>
        <a:xfrm>
          <a:off x="0" y="1382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7BABC-2237-F54A-A62F-65809CA0D0BA}">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矿物必须具有特定的化学成分，化学成分不同，其外形、颜色、相对密度和硬度等特征不同。</a:t>
          </a:r>
        </a:p>
      </dsp:txBody>
      <dsp:txXfrm>
        <a:off x="0" y="1382683"/>
        <a:ext cx="6291714" cy="1382683"/>
      </dsp:txXfrm>
    </dsp:sp>
    <dsp:sp modelId="{F83BD1AC-C77E-E740-930E-9EC030A13ED1}">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D36F0-49A7-C84B-B37B-11E9B08E6CB3}">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矿物的化学成本有两种类型：单质、化合物。</a:t>
          </a:r>
          <a:endParaRPr lang="en-US" altLang="zh-CN" sz="1900" kern="1200" dirty="0"/>
        </a:p>
        <a:p>
          <a:pPr marL="0" lvl="0" indent="0" algn="l" defTabSz="844550">
            <a:lnSpc>
              <a:spcPct val="90000"/>
            </a:lnSpc>
            <a:spcBef>
              <a:spcPct val="0"/>
            </a:spcBef>
            <a:spcAft>
              <a:spcPct val="35000"/>
            </a:spcAft>
            <a:buNone/>
          </a:pPr>
          <a:r>
            <a:rPr lang="zh-CN" altLang="en-US" sz="1900" kern="1200" dirty="0"/>
            <a:t>化合物又可分为简单化合物和复合化合物。</a:t>
          </a:r>
        </a:p>
      </dsp:txBody>
      <dsp:txXfrm>
        <a:off x="0" y="2765367"/>
        <a:ext cx="6291714" cy="1382683"/>
      </dsp:txXfrm>
    </dsp:sp>
    <dsp:sp modelId="{FE542F8F-1AA8-D045-9C6E-6586CA2F0C78}">
      <dsp:nvSpPr>
        <dsp:cNvPr id="0" name=""/>
        <dsp:cNvSpPr/>
      </dsp:nvSpPr>
      <dsp:spPr>
        <a:xfrm>
          <a:off x="0" y="4148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12C10-F9B9-6641-ACAB-F7FCC2C1491D}">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矿物在一定条件下结晶时，其晶体结构中某种原则或离子的部分位置被其他化学性质类似的院子或离子所替代，而其晶体结构形式和化学键型不发生根本性的变化，这种现象被称为类质同象。</a:t>
          </a:r>
        </a:p>
      </dsp:txBody>
      <dsp:txXfrm>
        <a:off x="0" y="4148051"/>
        <a:ext cx="6291714" cy="13826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2553F-BE2C-9641-816F-9ECD47FA7133}">
      <dsp:nvSpPr>
        <dsp:cNvPr id="0" name=""/>
        <dsp:cNvSpPr/>
      </dsp:nvSpPr>
      <dsp:spPr>
        <a:xfrm>
          <a:off x="3286" y="14150"/>
          <a:ext cx="3203971"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矿物的内部结构</a:t>
          </a:r>
        </a:p>
      </dsp:txBody>
      <dsp:txXfrm>
        <a:off x="3286" y="14150"/>
        <a:ext cx="3203971" cy="432000"/>
      </dsp:txXfrm>
    </dsp:sp>
    <dsp:sp modelId="{413C46FC-BCBE-8040-A7F4-1623595E3FD0}">
      <dsp:nvSpPr>
        <dsp:cNvPr id="0" name=""/>
        <dsp:cNvSpPr/>
      </dsp:nvSpPr>
      <dsp:spPr>
        <a:xfrm>
          <a:off x="3286" y="446150"/>
          <a:ext cx="3203971" cy="38910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晶体结构与非晶体结构</a:t>
          </a:r>
        </a:p>
        <a:p>
          <a:pPr marL="114300" lvl="1" indent="-114300" algn="l" defTabSz="666750">
            <a:lnSpc>
              <a:spcPct val="90000"/>
            </a:lnSpc>
            <a:spcBef>
              <a:spcPct val="0"/>
            </a:spcBef>
            <a:spcAft>
              <a:spcPct val="15000"/>
            </a:spcAft>
            <a:buChar char="•"/>
          </a:pPr>
          <a:r>
            <a:rPr lang="zh-CN" altLang="en-US" sz="1500" kern="1200" dirty="0"/>
            <a:t>晶质矿物内部在三维空间呈周期性排列。</a:t>
          </a:r>
        </a:p>
        <a:p>
          <a:pPr marL="114300" lvl="1" indent="-114300" algn="l" defTabSz="666750">
            <a:lnSpc>
              <a:spcPct val="90000"/>
            </a:lnSpc>
            <a:spcBef>
              <a:spcPct val="0"/>
            </a:spcBef>
            <a:spcAft>
              <a:spcPct val="15000"/>
            </a:spcAft>
            <a:buChar char="•"/>
          </a:pPr>
          <a:r>
            <a:rPr lang="zh-CN" altLang="en-US" sz="1500" kern="1200" dirty="0"/>
            <a:t>晶质结构矿物具有自限性、异向性、对称性、稳定性和最小内能等基本性质。</a:t>
          </a:r>
        </a:p>
        <a:p>
          <a:pPr marL="114300" lvl="1" indent="-114300" algn="l" defTabSz="666750">
            <a:lnSpc>
              <a:spcPct val="90000"/>
            </a:lnSpc>
            <a:spcBef>
              <a:spcPct val="0"/>
            </a:spcBef>
            <a:spcAft>
              <a:spcPct val="15000"/>
            </a:spcAft>
            <a:buChar char="•"/>
          </a:pPr>
          <a:r>
            <a:rPr lang="zh-CN" altLang="en-US" sz="1500" kern="1200" dirty="0"/>
            <a:t>非晶质矿物内部质点排列无规律，其在外形上常表现为均一的、无颗粒的不定形凝固体外貌。</a:t>
          </a:r>
        </a:p>
        <a:p>
          <a:pPr marL="114300" lvl="1" indent="-114300" algn="l" defTabSz="666750">
            <a:lnSpc>
              <a:spcPct val="90000"/>
            </a:lnSpc>
            <a:spcBef>
              <a:spcPct val="0"/>
            </a:spcBef>
            <a:spcAft>
              <a:spcPct val="15000"/>
            </a:spcAft>
            <a:buChar char="•"/>
          </a:pPr>
          <a:r>
            <a:rPr lang="zh-CN" altLang="en-US" sz="1500" kern="1200" dirty="0"/>
            <a:t>化学成分相同的物质，在不同的温度、压力等地质条件下，仍可以形成不同的晶体结构，从而成为不同的矿物，这种现象称为同质多象。</a:t>
          </a:r>
        </a:p>
      </dsp:txBody>
      <dsp:txXfrm>
        <a:off x="3286" y="446150"/>
        <a:ext cx="3203971" cy="3891037"/>
      </dsp:txXfrm>
    </dsp:sp>
    <dsp:sp modelId="{41D26716-085D-AE4B-8629-26F9BF17062D}">
      <dsp:nvSpPr>
        <dsp:cNvPr id="0" name=""/>
        <dsp:cNvSpPr/>
      </dsp:nvSpPr>
      <dsp:spPr>
        <a:xfrm>
          <a:off x="3655814" y="14150"/>
          <a:ext cx="3203971" cy="4320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矿物的形态</a:t>
          </a:r>
          <a:r>
            <a:rPr lang="en-US" altLang="zh-CN" sz="1500" kern="1200" dirty="0"/>
            <a:t>——</a:t>
          </a:r>
          <a:r>
            <a:rPr lang="zh-CN" altLang="en-US" sz="1500" kern="1200" dirty="0"/>
            <a:t>矿物单体的形态</a:t>
          </a:r>
        </a:p>
      </dsp:txBody>
      <dsp:txXfrm>
        <a:off x="3655814" y="14150"/>
        <a:ext cx="3203971" cy="432000"/>
      </dsp:txXfrm>
    </dsp:sp>
    <dsp:sp modelId="{E6E0DCA8-722C-3E45-A312-B509791C3227}">
      <dsp:nvSpPr>
        <dsp:cNvPr id="0" name=""/>
        <dsp:cNvSpPr/>
      </dsp:nvSpPr>
      <dsp:spPr>
        <a:xfrm>
          <a:off x="3655814" y="446150"/>
          <a:ext cx="3203971" cy="389103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一个方向延长的，呈柱状；两个方向延长的，呈板状；三个方向延长的，呈粒状或等轴状</a:t>
          </a:r>
        </a:p>
        <a:p>
          <a:pPr marL="114300" lvl="1" indent="-114300" algn="l" defTabSz="666750">
            <a:lnSpc>
              <a:spcPct val="90000"/>
            </a:lnSpc>
            <a:spcBef>
              <a:spcPct val="0"/>
            </a:spcBef>
            <a:spcAft>
              <a:spcPct val="15000"/>
            </a:spcAft>
            <a:buChar char="•"/>
          </a:pPr>
          <a:r>
            <a:rPr lang="zh-CN" altLang="en-US" sz="1500" kern="1200" dirty="0"/>
            <a:t>只有晶体才可能呈现单体。</a:t>
          </a:r>
        </a:p>
        <a:p>
          <a:pPr marL="114300" lvl="1" indent="-114300" algn="l" defTabSz="666750">
            <a:lnSpc>
              <a:spcPct val="90000"/>
            </a:lnSpc>
            <a:spcBef>
              <a:spcPct val="0"/>
            </a:spcBef>
            <a:spcAft>
              <a:spcPct val="15000"/>
            </a:spcAft>
            <a:buChar char="•"/>
          </a:pPr>
          <a:r>
            <a:rPr lang="zh-CN" altLang="en-US" sz="1500" kern="1200" dirty="0"/>
            <a:t>由同形等大的晶面组成的晶形，为单形，单形只有</a:t>
          </a:r>
          <a:r>
            <a:rPr lang="en-US" altLang="zh-CN" sz="1500" kern="1200" dirty="0"/>
            <a:t>47</a:t>
          </a:r>
          <a:r>
            <a:rPr lang="zh-CN" altLang="en-US" sz="1500" kern="1200" dirty="0"/>
            <a:t>种，其中最常见的有</a:t>
          </a:r>
          <a:r>
            <a:rPr lang="en-US" altLang="zh-CN" sz="1500" kern="1200" dirty="0"/>
            <a:t>14</a:t>
          </a:r>
          <a:r>
            <a:rPr lang="zh-CN" altLang="en-US" sz="1500" kern="1200" dirty="0"/>
            <a:t>种</a:t>
          </a:r>
        </a:p>
        <a:p>
          <a:pPr marL="114300" lvl="1" indent="-114300" algn="l" defTabSz="666750">
            <a:lnSpc>
              <a:spcPct val="90000"/>
            </a:lnSpc>
            <a:spcBef>
              <a:spcPct val="0"/>
            </a:spcBef>
            <a:spcAft>
              <a:spcPct val="15000"/>
            </a:spcAft>
            <a:buChar char="•"/>
          </a:pPr>
          <a:r>
            <a:rPr lang="zh-CN" altLang="en-US" sz="1500" kern="1200" dirty="0"/>
            <a:t>由两种或两种以上单形聚合而成的晶形，为聚形。聚形千变万化。</a:t>
          </a:r>
        </a:p>
      </dsp:txBody>
      <dsp:txXfrm>
        <a:off x="3655814" y="446150"/>
        <a:ext cx="3203971" cy="3891037"/>
      </dsp:txXfrm>
    </dsp:sp>
    <dsp:sp modelId="{3A96BD08-EBA4-1544-ABD2-7061191F2AB6}">
      <dsp:nvSpPr>
        <dsp:cNvPr id="0" name=""/>
        <dsp:cNvSpPr/>
      </dsp:nvSpPr>
      <dsp:spPr>
        <a:xfrm>
          <a:off x="7308342" y="14150"/>
          <a:ext cx="3203971" cy="432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矿物的形态</a:t>
          </a:r>
          <a:r>
            <a:rPr lang="en-US" altLang="zh-CN" sz="1500" kern="1200" dirty="0"/>
            <a:t>——</a:t>
          </a:r>
          <a:r>
            <a:rPr lang="zh-CN" altLang="en-US" sz="1500" kern="1200" dirty="0"/>
            <a:t>矿物集合体的形态</a:t>
          </a:r>
        </a:p>
      </dsp:txBody>
      <dsp:txXfrm>
        <a:off x="7308342" y="14150"/>
        <a:ext cx="3203971" cy="432000"/>
      </dsp:txXfrm>
    </dsp:sp>
    <dsp:sp modelId="{4490F9E4-69D4-E946-A2D3-B546252463A3}">
      <dsp:nvSpPr>
        <dsp:cNvPr id="0" name=""/>
        <dsp:cNvSpPr/>
      </dsp:nvSpPr>
      <dsp:spPr>
        <a:xfrm>
          <a:off x="7308342" y="446150"/>
          <a:ext cx="3203971" cy="389103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a:t>矿物集合体的形态取决于矿物单体形态和集合方式。</a:t>
          </a:r>
        </a:p>
        <a:p>
          <a:pPr marL="114300" lvl="1" indent="-114300" algn="l" defTabSz="666750">
            <a:lnSpc>
              <a:spcPct val="90000"/>
            </a:lnSpc>
            <a:spcBef>
              <a:spcPct val="0"/>
            </a:spcBef>
            <a:spcAft>
              <a:spcPct val="15000"/>
            </a:spcAft>
            <a:buChar char="•"/>
          </a:pPr>
          <a:r>
            <a:rPr lang="zh-CN" altLang="en-US" sz="1500" kern="1200" dirty="0"/>
            <a:t>根据集合体种矿物颗粒大小，分为显晶集合体、隐晶集合体、胶态集合体。</a:t>
          </a:r>
        </a:p>
        <a:p>
          <a:pPr marL="114300" lvl="1" indent="-114300" algn="l" defTabSz="666750">
            <a:lnSpc>
              <a:spcPct val="90000"/>
            </a:lnSpc>
            <a:spcBef>
              <a:spcPct val="0"/>
            </a:spcBef>
            <a:spcAft>
              <a:spcPct val="15000"/>
            </a:spcAft>
            <a:buChar char="•"/>
          </a:pPr>
          <a:r>
            <a:rPr lang="zh-CN" altLang="en-US" sz="1500" kern="1200" dirty="0"/>
            <a:t>肉眼可见晶体的为显晶，显微镜可见的为隐晶，显微镜不可见的为胶态。</a:t>
          </a:r>
        </a:p>
        <a:p>
          <a:pPr marL="114300" lvl="1" indent="-114300" algn="l" defTabSz="666750">
            <a:lnSpc>
              <a:spcPct val="90000"/>
            </a:lnSpc>
            <a:spcBef>
              <a:spcPct val="0"/>
            </a:spcBef>
            <a:spcAft>
              <a:spcPct val="15000"/>
            </a:spcAft>
            <a:buChar char="•"/>
          </a:pPr>
          <a:r>
            <a:rPr lang="zh-CN" altLang="en-US" sz="1500" kern="1200" dirty="0"/>
            <a:t>大多数为不规则显晶集合体，一向伸长型常集合成晶簇状、纤维状、放射状；二向延展的常为集合成片状、鳞片状；三向常集合成粒状。</a:t>
          </a:r>
        </a:p>
        <a:p>
          <a:pPr marL="114300" lvl="1" indent="-114300" algn="l" defTabSz="666750">
            <a:lnSpc>
              <a:spcPct val="90000"/>
            </a:lnSpc>
            <a:spcBef>
              <a:spcPct val="0"/>
            </a:spcBef>
            <a:spcAft>
              <a:spcPct val="15000"/>
            </a:spcAft>
            <a:buChar char="•"/>
          </a:pPr>
          <a:r>
            <a:rPr lang="zh-CN" altLang="en-US" sz="1500" kern="1200" dirty="0"/>
            <a:t>规则的连生体有</a:t>
          </a:r>
          <a:r>
            <a:rPr lang="en-US" altLang="zh-CN" sz="1500" kern="1200" dirty="0"/>
            <a:t>3</a:t>
          </a:r>
          <a:r>
            <a:rPr lang="zh-CN" altLang="en-US" sz="1500" kern="1200" dirty="0"/>
            <a:t>种，双晶、平行连生和浮生。</a:t>
          </a:r>
        </a:p>
        <a:p>
          <a:pPr marL="114300" lvl="1" indent="-114300" algn="l" defTabSz="666750">
            <a:lnSpc>
              <a:spcPct val="90000"/>
            </a:lnSpc>
            <a:spcBef>
              <a:spcPct val="0"/>
            </a:spcBef>
            <a:spcAft>
              <a:spcPct val="15000"/>
            </a:spcAft>
            <a:buChar char="•"/>
          </a:pPr>
          <a:r>
            <a:rPr lang="zh-CN" altLang="en-US" sz="1500" kern="1200" dirty="0"/>
            <a:t>隐晶质常成鲕状、肾状、钟乳状。</a:t>
          </a:r>
        </a:p>
      </dsp:txBody>
      <dsp:txXfrm>
        <a:off x="7308342" y="446150"/>
        <a:ext cx="3203971" cy="38910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9DABC-9639-934F-A277-AD6805B3F728}">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F23C45-0D9C-CA4E-9046-7A1648E1E87A}">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矿物的光学性质</a:t>
          </a:r>
        </a:p>
      </dsp:txBody>
      <dsp:txXfrm>
        <a:off x="573335" y="67003"/>
        <a:ext cx="7265810" cy="879050"/>
      </dsp:txXfrm>
    </dsp:sp>
    <dsp:sp modelId="{6B0AA0E5-83F1-0941-90BE-FDA4EAE324A4}">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A35BC-5D2C-C842-BB68-F05566240E8B}">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矿物的力学性质</a:t>
          </a:r>
        </a:p>
      </dsp:txBody>
      <dsp:txXfrm>
        <a:off x="573335" y="1563884"/>
        <a:ext cx="7265810" cy="879050"/>
      </dsp:txXfrm>
    </dsp:sp>
    <dsp:sp modelId="{D758AE7F-7BC2-0B41-B0D5-CBD4A66E1017}">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F2CD02-0F68-2645-8383-C7235A7C8DB5}">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矿物的其他性质</a:t>
          </a:r>
        </a:p>
      </dsp:txBody>
      <dsp:txXfrm>
        <a:off x="573335" y="3060764"/>
        <a:ext cx="7265810" cy="879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0A2F5-737D-F543-A3B8-4629F5E2B043}">
      <dsp:nvSpPr>
        <dsp:cNvPr id="0" name=""/>
        <dsp:cNvSpPr/>
      </dsp:nvSpPr>
      <dsp:spPr>
        <a:xfrm>
          <a:off x="4108" y="64652"/>
          <a:ext cx="2470500"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透明度</a:t>
          </a:r>
        </a:p>
      </dsp:txBody>
      <dsp:txXfrm>
        <a:off x="4108" y="64652"/>
        <a:ext cx="2470500" cy="604800"/>
      </dsp:txXfrm>
    </dsp:sp>
    <dsp:sp modelId="{CA33264D-63FA-8C42-865A-7FE266FB63EE}">
      <dsp:nvSpPr>
        <dsp:cNvPr id="0" name=""/>
        <dsp:cNvSpPr/>
      </dsp:nvSpPr>
      <dsp:spPr>
        <a:xfrm>
          <a:off x="4108" y="669452"/>
          <a:ext cx="2470500" cy="34586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透明</a:t>
          </a:r>
        </a:p>
        <a:p>
          <a:pPr marL="228600" lvl="1" indent="-228600" algn="l" defTabSz="933450">
            <a:lnSpc>
              <a:spcPct val="90000"/>
            </a:lnSpc>
            <a:spcBef>
              <a:spcPct val="0"/>
            </a:spcBef>
            <a:spcAft>
              <a:spcPct val="15000"/>
            </a:spcAft>
            <a:buChar char="•"/>
          </a:pPr>
          <a:r>
            <a:rPr lang="zh-CN" altLang="en-US" sz="2100" kern="1200" dirty="0"/>
            <a:t>半透明</a:t>
          </a:r>
        </a:p>
        <a:p>
          <a:pPr marL="228600" lvl="1" indent="-228600" algn="l" defTabSz="933450">
            <a:lnSpc>
              <a:spcPct val="90000"/>
            </a:lnSpc>
            <a:spcBef>
              <a:spcPct val="0"/>
            </a:spcBef>
            <a:spcAft>
              <a:spcPct val="15000"/>
            </a:spcAft>
            <a:buChar char="•"/>
          </a:pPr>
          <a:r>
            <a:rPr lang="zh-CN" altLang="en-US" sz="2100" kern="1200" dirty="0"/>
            <a:t>不透明</a:t>
          </a:r>
        </a:p>
        <a:p>
          <a:pPr marL="228600" lvl="1" indent="-228600" algn="l" defTabSz="933450">
            <a:lnSpc>
              <a:spcPct val="90000"/>
            </a:lnSpc>
            <a:spcBef>
              <a:spcPct val="0"/>
            </a:spcBef>
            <a:spcAft>
              <a:spcPct val="15000"/>
            </a:spcAft>
            <a:buChar char="•"/>
          </a:pPr>
          <a:r>
            <a:rPr lang="zh-CN" altLang="en-US" sz="2100" kern="1200" dirty="0"/>
            <a:t>透明度由强变弱通常与矿物颜色由浅到深呈对应关系。</a:t>
          </a:r>
        </a:p>
      </dsp:txBody>
      <dsp:txXfrm>
        <a:off x="4108" y="669452"/>
        <a:ext cx="2470500" cy="3458699"/>
      </dsp:txXfrm>
    </dsp:sp>
    <dsp:sp modelId="{97199274-06D7-2845-B7F7-84457E4330C4}">
      <dsp:nvSpPr>
        <dsp:cNvPr id="0" name=""/>
        <dsp:cNvSpPr/>
      </dsp:nvSpPr>
      <dsp:spPr>
        <a:xfrm>
          <a:off x="2820479" y="64652"/>
          <a:ext cx="2470500" cy="60480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光泽</a:t>
          </a:r>
        </a:p>
      </dsp:txBody>
      <dsp:txXfrm>
        <a:off x="2820479" y="64652"/>
        <a:ext cx="2470500" cy="604800"/>
      </dsp:txXfrm>
    </dsp:sp>
    <dsp:sp modelId="{0BA8980E-CE9F-D144-A24F-DF4B039851F7}">
      <dsp:nvSpPr>
        <dsp:cNvPr id="0" name=""/>
        <dsp:cNvSpPr/>
      </dsp:nvSpPr>
      <dsp:spPr>
        <a:xfrm>
          <a:off x="2820479" y="669452"/>
          <a:ext cx="2470500" cy="345869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金属光泽</a:t>
          </a:r>
        </a:p>
        <a:p>
          <a:pPr marL="228600" lvl="1" indent="-228600" algn="l" defTabSz="933450">
            <a:lnSpc>
              <a:spcPct val="90000"/>
            </a:lnSpc>
            <a:spcBef>
              <a:spcPct val="0"/>
            </a:spcBef>
            <a:spcAft>
              <a:spcPct val="15000"/>
            </a:spcAft>
            <a:buChar char="•"/>
          </a:pPr>
          <a:r>
            <a:rPr lang="zh-CN" altLang="en-US" sz="2100" kern="1200" dirty="0"/>
            <a:t>半金属光泽</a:t>
          </a:r>
        </a:p>
        <a:p>
          <a:pPr marL="228600" lvl="1" indent="-228600" algn="l" defTabSz="933450">
            <a:lnSpc>
              <a:spcPct val="90000"/>
            </a:lnSpc>
            <a:spcBef>
              <a:spcPct val="0"/>
            </a:spcBef>
            <a:spcAft>
              <a:spcPct val="15000"/>
            </a:spcAft>
            <a:buChar char="•"/>
          </a:pPr>
          <a:r>
            <a:rPr lang="zh-CN" altLang="en-US" sz="2100" kern="1200" dirty="0"/>
            <a:t>非金属光泽：金刚光泽、玻璃光泽</a:t>
          </a:r>
        </a:p>
        <a:p>
          <a:pPr marL="228600" lvl="1" indent="-228600" algn="l" defTabSz="933450">
            <a:lnSpc>
              <a:spcPct val="90000"/>
            </a:lnSpc>
            <a:spcBef>
              <a:spcPct val="0"/>
            </a:spcBef>
            <a:spcAft>
              <a:spcPct val="15000"/>
            </a:spcAft>
            <a:buChar char="•"/>
          </a:pPr>
          <a:r>
            <a:rPr lang="zh-CN" altLang="en-US" sz="2100" kern="1200" dirty="0"/>
            <a:t>特殊光泽：油脂光泽、树脂光泽、蜡状光泽、土状光泽、珍珠光泽</a:t>
          </a:r>
        </a:p>
      </dsp:txBody>
      <dsp:txXfrm>
        <a:off x="2820479" y="669452"/>
        <a:ext cx="2470500" cy="3458699"/>
      </dsp:txXfrm>
    </dsp:sp>
    <dsp:sp modelId="{1B42D624-2959-0245-9AF9-387F5AE5E833}">
      <dsp:nvSpPr>
        <dsp:cNvPr id="0" name=""/>
        <dsp:cNvSpPr/>
      </dsp:nvSpPr>
      <dsp:spPr>
        <a:xfrm>
          <a:off x="5636849" y="64652"/>
          <a:ext cx="2470500" cy="60480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颜色</a:t>
          </a:r>
        </a:p>
      </dsp:txBody>
      <dsp:txXfrm>
        <a:off x="5636849" y="64652"/>
        <a:ext cx="2470500" cy="604800"/>
      </dsp:txXfrm>
    </dsp:sp>
    <dsp:sp modelId="{B6EF0657-7517-7748-9948-D6477E699381}">
      <dsp:nvSpPr>
        <dsp:cNvPr id="0" name=""/>
        <dsp:cNvSpPr/>
      </dsp:nvSpPr>
      <dsp:spPr>
        <a:xfrm>
          <a:off x="5636849" y="669452"/>
          <a:ext cx="2470500" cy="345869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自色</a:t>
          </a:r>
        </a:p>
        <a:p>
          <a:pPr marL="228600" lvl="1" indent="-228600" algn="l" defTabSz="933450">
            <a:lnSpc>
              <a:spcPct val="90000"/>
            </a:lnSpc>
            <a:spcBef>
              <a:spcPct val="0"/>
            </a:spcBef>
            <a:spcAft>
              <a:spcPct val="15000"/>
            </a:spcAft>
            <a:buChar char="•"/>
          </a:pPr>
          <a:r>
            <a:rPr lang="zh-CN" altLang="en-US" sz="2100" kern="1200" dirty="0"/>
            <a:t>他色</a:t>
          </a:r>
        </a:p>
        <a:p>
          <a:pPr marL="228600" lvl="1" indent="-228600" algn="l" defTabSz="933450">
            <a:lnSpc>
              <a:spcPct val="90000"/>
            </a:lnSpc>
            <a:spcBef>
              <a:spcPct val="0"/>
            </a:spcBef>
            <a:spcAft>
              <a:spcPct val="15000"/>
            </a:spcAft>
            <a:buChar char="•"/>
          </a:pPr>
          <a:r>
            <a:rPr lang="zh-CN" altLang="en-US" sz="2100" kern="1200" dirty="0"/>
            <a:t>假色</a:t>
          </a:r>
        </a:p>
      </dsp:txBody>
      <dsp:txXfrm>
        <a:off x="5636849" y="669452"/>
        <a:ext cx="2470500" cy="3458699"/>
      </dsp:txXfrm>
    </dsp:sp>
    <dsp:sp modelId="{7EA5D7A9-809B-3445-ADE7-A2D88B63DD2F}">
      <dsp:nvSpPr>
        <dsp:cNvPr id="0" name=""/>
        <dsp:cNvSpPr/>
      </dsp:nvSpPr>
      <dsp:spPr>
        <a:xfrm>
          <a:off x="8453219" y="64652"/>
          <a:ext cx="2470500" cy="604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条痕</a:t>
          </a:r>
        </a:p>
      </dsp:txBody>
      <dsp:txXfrm>
        <a:off x="8453219" y="64652"/>
        <a:ext cx="2470500" cy="604800"/>
      </dsp:txXfrm>
    </dsp:sp>
    <dsp:sp modelId="{72072E9E-05B2-0C4D-91FA-96AEB3EEE39B}">
      <dsp:nvSpPr>
        <dsp:cNvPr id="0" name=""/>
        <dsp:cNvSpPr/>
      </dsp:nvSpPr>
      <dsp:spPr>
        <a:xfrm>
          <a:off x="8453219" y="669452"/>
          <a:ext cx="2470500" cy="34586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a:t>矿物条痕是矿物粉末的颜色。</a:t>
          </a:r>
        </a:p>
        <a:p>
          <a:pPr marL="228600" lvl="1" indent="-228600" algn="l" defTabSz="933450">
            <a:lnSpc>
              <a:spcPct val="90000"/>
            </a:lnSpc>
            <a:spcBef>
              <a:spcPct val="0"/>
            </a:spcBef>
            <a:spcAft>
              <a:spcPct val="15000"/>
            </a:spcAft>
            <a:buChar char="•"/>
          </a:pPr>
          <a:r>
            <a:rPr lang="zh-CN" altLang="en-US" sz="2100" kern="1200" dirty="0"/>
            <a:t>条痕色消除假色，减弱他色，突出自色</a:t>
          </a:r>
        </a:p>
      </dsp:txBody>
      <dsp:txXfrm>
        <a:off x="8453219" y="669452"/>
        <a:ext cx="2470500" cy="34586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92F6-11C8-234D-B9C6-971F02222284}">
      <dsp:nvSpPr>
        <dsp:cNvPr id="0" name=""/>
        <dsp:cNvSpPr/>
      </dsp:nvSpPr>
      <dsp:spPr>
        <a:xfrm>
          <a:off x="0" y="3367"/>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27E61-F91B-024E-A481-723E34F31EB2}">
      <dsp:nvSpPr>
        <dsp:cNvPr id="0" name=""/>
        <dsp:cNvSpPr/>
      </dsp:nvSpPr>
      <dsp:spPr>
        <a:xfrm>
          <a:off x="0" y="3367"/>
          <a:ext cx="6900512" cy="145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硬度：对外来机械作用的抵抗能力。根据机械外力的性质不同，可将硬度分为刻划硬度、压入硬度、研磨硬度。</a:t>
          </a:r>
        </a:p>
      </dsp:txBody>
      <dsp:txXfrm>
        <a:off x="0" y="3367"/>
        <a:ext cx="6900512" cy="1454318"/>
      </dsp:txXfrm>
    </dsp:sp>
    <dsp:sp modelId="{7F5857A5-803D-2144-8598-C8848E060959}">
      <dsp:nvSpPr>
        <dsp:cNvPr id="0" name=""/>
        <dsp:cNvSpPr/>
      </dsp:nvSpPr>
      <dsp:spPr>
        <a:xfrm>
          <a:off x="0" y="1457686"/>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E13EF-14EB-F844-9A41-66F2FDC8066F}">
      <dsp:nvSpPr>
        <dsp:cNvPr id="0" name=""/>
        <dsp:cNvSpPr/>
      </dsp:nvSpPr>
      <dsp:spPr>
        <a:xfrm>
          <a:off x="0" y="1457686"/>
          <a:ext cx="6893773" cy="262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解理：矿物受力后沿一定结晶方向规则开裂的固有性质为解理，所开裂的面为解理面。解理只能在晶体中出现，；非晶质或者胶状矿物体不能出现解理。</a:t>
          </a:r>
          <a:endParaRPr lang="en-US" altLang="zh-CN" sz="2200" kern="1200" dirty="0"/>
        </a:p>
        <a:p>
          <a:pPr marL="0" lvl="0" indent="0" algn="l" defTabSz="977900">
            <a:lnSpc>
              <a:spcPct val="90000"/>
            </a:lnSpc>
            <a:spcBef>
              <a:spcPct val="0"/>
            </a:spcBef>
            <a:spcAft>
              <a:spcPct val="35000"/>
            </a:spcAft>
            <a:buNone/>
          </a:pPr>
          <a:r>
            <a:rPr lang="zh-CN" altLang="en-US" sz="2200" kern="1200" dirty="0"/>
            <a:t>根据解理裂开的难易程度及解理面的完好程度划分为：极完全解理、完全解理、中等解理、不完全解理、极不完全解理。</a:t>
          </a:r>
        </a:p>
      </dsp:txBody>
      <dsp:txXfrm>
        <a:off x="0" y="1457686"/>
        <a:ext cx="6893773" cy="2620768"/>
      </dsp:txXfrm>
    </dsp:sp>
    <dsp:sp modelId="{8679CE30-DC9E-2043-9257-9EA7896E5F5E}">
      <dsp:nvSpPr>
        <dsp:cNvPr id="0" name=""/>
        <dsp:cNvSpPr/>
      </dsp:nvSpPr>
      <dsp:spPr>
        <a:xfrm>
          <a:off x="0" y="4078454"/>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45A0C-99FC-B54B-AFE6-567C6E93DB94}">
      <dsp:nvSpPr>
        <dsp:cNvPr id="0" name=""/>
        <dsp:cNvSpPr/>
      </dsp:nvSpPr>
      <dsp:spPr>
        <a:xfrm>
          <a:off x="0" y="4078454"/>
          <a:ext cx="6900512" cy="145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断口：矿物受敲击后沿任意方向裂开成凹凸不平的断面，则称为断口。端口和解理互相消长的。常见的断口有贝壳状（石英）、参差状（黄铁矿）、锯齿状（自然铜）</a:t>
          </a:r>
        </a:p>
      </dsp:txBody>
      <dsp:txXfrm>
        <a:off x="0" y="4078454"/>
        <a:ext cx="6900512" cy="14543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C5A2D-85EE-D54E-9988-A46891B7C7A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7FCD0-9E23-B245-87AE-4C1EB58353FB}">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相对密度是指纯净、均匀的单矿物在空气中的质量与同体积水在</a:t>
          </a:r>
          <a:r>
            <a:rPr lang="en-US" altLang="zh-CN" sz="2700" kern="1200" dirty="0"/>
            <a:t>4</a:t>
          </a:r>
          <a:r>
            <a:rPr lang="zh-CN" altLang="en-US" sz="2700" kern="1200" dirty="0"/>
            <a:t>℃时的质量之比。</a:t>
          </a:r>
        </a:p>
      </dsp:txBody>
      <dsp:txXfrm>
        <a:off x="0" y="0"/>
        <a:ext cx="10515600" cy="1087834"/>
      </dsp:txXfrm>
    </dsp:sp>
    <dsp:sp modelId="{8B2FDDB7-BF5B-5745-8E74-55C920ADEECF}">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36B9D-1F09-374F-B40F-70481652021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轻级相对密度小于</a:t>
          </a:r>
          <a:r>
            <a:rPr lang="en-US" altLang="zh-CN" sz="2700" kern="1200" dirty="0"/>
            <a:t>2.5</a:t>
          </a:r>
          <a:endParaRPr lang="zh-CN" altLang="en-US" sz="2700" kern="1200" dirty="0"/>
        </a:p>
      </dsp:txBody>
      <dsp:txXfrm>
        <a:off x="0" y="1087834"/>
        <a:ext cx="10515600" cy="1087834"/>
      </dsp:txXfrm>
    </dsp:sp>
    <dsp:sp modelId="{65AD50AA-02F2-274B-8D91-FEBCB7BA1A7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E835C-5074-3846-811E-BF75D7784EB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中级相对密度</a:t>
          </a:r>
          <a:r>
            <a:rPr lang="en-US" altLang="zh-CN" sz="2700" kern="1200" dirty="0"/>
            <a:t>2.5-4.0</a:t>
          </a:r>
          <a:endParaRPr lang="zh-CN" altLang="en-US" sz="2700" kern="1200" dirty="0"/>
        </a:p>
      </dsp:txBody>
      <dsp:txXfrm>
        <a:off x="0" y="2175669"/>
        <a:ext cx="10515600" cy="1087834"/>
      </dsp:txXfrm>
    </dsp:sp>
    <dsp:sp modelId="{D6B4A14F-9E60-5944-8EBD-0A7E4D80A432}">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D5A41-7595-CF42-92A8-3B8C4E9A1AEA}">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重级相对密度大于</a:t>
          </a:r>
          <a:r>
            <a:rPr lang="en-US" altLang="zh-CN" sz="2700" kern="1200" dirty="0"/>
            <a:t>4.0</a:t>
          </a:r>
          <a:endParaRPr lang="zh-CN" altLang="en-US" sz="2700" kern="1200" dirty="0"/>
        </a:p>
      </dsp:txBody>
      <dsp:txXfrm>
        <a:off x="0" y="3263503"/>
        <a:ext cx="10515600" cy="10878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3EEE2-C0CF-B642-B6C7-E6F7692ABEB5}">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1BDE48-AE64-DE45-B691-1EEAB8AF161F}">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一、自然元素矿物</a:t>
          </a:r>
        </a:p>
      </dsp:txBody>
      <dsp:txXfrm>
        <a:off x="553160" y="99749"/>
        <a:ext cx="7306160" cy="506120"/>
      </dsp:txXfrm>
    </dsp:sp>
    <dsp:sp modelId="{AC9EEF5A-916D-8045-AE70-86B6D1DB5BD9}">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EE0180-98BC-2344-96FC-46A8791FE9AD}">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二、硫化物及其类似化合物矿物</a:t>
          </a:r>
        </a:p>
      </dsp:txBody>
      <dsp:txXfrm>
        <a:off x="553160" y="961589"/>
        <a:ext cx="7306160" cy="506120"/>
      </dsp:txXfrm>
    </dsp:sp>
    <dsp:sp modelId="{276B95D2-BCBF-0142-A87E-B2CC6E7593F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216A2-3E0F-E74D-B45C-F8FDC46F8B85}">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三、氧化物和氢氧化物矿物</a:t>
          </a:r>
        </a:p>
      </dsp:txBody>
      <dsp:txXfrm>
        <a:off x="553160" y="1823429"/>
        <a:ext cx="7306160" cy="506120"/>
      </dsp:txXfrm>
    </dsp:sp>
    <dsp:sp modelId="{1868B1D6-BED5-E048-AC68-4A046FC3FA32}">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E88481-5AC8-B54C-A8F4-F1EE383F174B}">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四、含氧盐矿物</a:t>
          </a:r>
        </a:p>
      </dsp:txBody>
      <dsp:txXfrm>
        <a:off x="553160" y="2685269"/>
        <a:ext cx="7306160" cy="506120"/>
      </dsp:txXfrm>
    </dsp:sp>
    <dsp:sp modelId="{6137F8DD-89B6-DC4A-BD6E-41BD00CD1B8E}">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F2D5A-CAD5-5B4A-A7A4-705C87559185}">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五、卤化物矿物</a:t>
          </a:r>
        </a:p>
      </dsp:txBody>
      <dsp:txXfrm>
        <a:off x="553160" y="3547109"/>
        <a:ext cx="730616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0A501-664E-214A-B1E4-3BD2E9B503B3}">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第一节 地球的表面形态</a:t>
          </a:r>
        </a:p>
      </dsp:txBody>
      <dsp:txXfrm>
        <a:off x="930572" y="3032"/>
        <a:ext cx="2833338" cy="1700003"/>
      </dsp:txXfrm>
    </dsp:sp>
    <dsp:sp modelId="{BFF27C9F-A14E-AF4D-9AFD-92BF2435FC4A}">
      <dsp:nvSpPr>
        <dsp:cNvPr id="0" name=""/>
        <dsp:cNvSpPr/>
      </dsp:nvSpPr>
      <dsp:spPr>
        <a:xfrm>
          <a:off x="4047245" y="3032"/>
          <a:ext cx="2833338" cy="170000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第二节 地球的物理性质</a:t>
          </a:r>
        </a:p>
      </dsp:txBody>
      <dsp:txXfrm>
        <a:off x="4047245" y="3032"/>
        <a:ext cx="2833338" cy="1700003"/>
      </dsp:txXfrm>
    </dsp:sp>
    <dsp:sp modelId="{D158BF2A-A511-FC4A-830A-718397867255}">
      <dsp:nvSpPr>
        <dsp:cNvPr id="0" name=""/>
        <dsp:cNvSpPr/>
      </dsp:nvSpPr>
      <dsp:spPr>
        <a:xfrm>
          <a:off x="7163917" y="3032"/>
          <a:ext cx="2833338" cy="170000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第三节 地球的圈层结构</a:t>
          </a:r>
        </a:p>
      </dsp:txBody>
      <dsp:txXfrm>
        <a:off x="7163917" y="3032"/>
        <a:ext cx="2833338" cy="1700003"/>
      </dsp:txXfrm>
    </dsp:sp>
    <dsp:sp modelId="{8E6DB077-C6DE-D84C-B55D-3C88A74047E3}">
      <dsp:nvSpPr>
        <dsp:cNvPr id="0" name=""/>
        <dsp:cNvSpPr/>
      </dsp:nvSpPr>
      <dsp:spPr>
        <a:xfrm>
          <a:off x="2488909" y="1986369"/>
          <a:ext cx="2833338" cy="170000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第四节 底壳与岩石圈</a:t>
          </a:r>
        </a:p>
      </dsp:txBody>
      <dsp:txXfrm>
        <a:off x="2488909" y="1986369"/>
        <a:ext cx="2833338" cy="1700003"/>
      </dsp:txXfrm>
    </dsp:sp>
    <dsp:sp modelId="{F334073B-72BA-0241-AFA2-F1C8015777B6}">
      <dsp:nvSpPr>
        <dsp:cNvPr id="0" name=""/>
        <dsp:cNvSpPr/>
      </dsp:nvSpPr>
      <dsp:spPr>
        <a:xfrm>
          <a:off x="5605581"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第五节 地质年代与地层单位</a:t>
          </a:r>
        </a:p>
      </dsp:txBody>
      <dsp:txXfrm>
        <a:off x="5605581" y="1986369"/>
        <a:ext cx="2833338" cy="17000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78226-1662-5C41-998E-9394B5FB1D7C}">
      <dsp:nvSpPr>
        <dsp:cNvPr id="0" name=""/>
        <dsp:cNvSpPr/>
      </dsp:nvSpPr>
      <dsp:spPr>
        <a:xfrm>
          <a:off x="0" y="313690"/>
          <a:ext cx="6735443" cy="963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249936" rIns="522745"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自然元素矿物是指元素呈单质状态组成的矿物。</a:t>
          </a:r>
        </a:p>
        <a:p>
          <a:pPr marL="114300" lvl="1" indent="-114300" algn="l" defTabSz="533400">
            <a:lnSpc>
              <a:spcPct val="90000"/>
            </a:lnSpc>
            <a:spcBef>
              <a:spcPct val="0"/>
            </a:spcBef>
            <a:spcAft>
              <a:spcPct val="15000"/>
            </a:spcAft>
            <a:buChar char="•"/>
          </a:pPr>
          <a:r>
            <a:rPr lang="zh-CN" altLang="en-US" sz="1200" kern="1200" dirty="0"/>
            <a:t>根据元素的类别分为自然金属类、自然非金属类和自然半金属类。</a:t>
          </a:r>
        </a:p>
        <a:p>
          <a:pPr marL="114300" lvl="1" indent="-114300" algn="l" defTabSz="533400">
            <a:lnSpc>
              <a:spcPct val="90000"/>
            </a:lnSpc>
            <a:spcBef>
              <a:spcPct val="0"/>
            </a:spcBef>
            <a:spcAft>
              <a:spcPct val="15000"/>
            </a:spcAft>
            <a:buChar char="•"/>
          </a:pPr>
          <a:r>
            <a:rPr lang="zh-CN" altLang="en-US" sz="1200" kern="1200" dirty="0"/>
            <a:t>自然元素矿物较少，包括金、铂、自然铜、硫磺、金刚石、石墨等。</a:t>
          </a:r>
        </a:p>
      </dsp:txBody>
      <dsp:txXfrm>
        <a:off x="0" y="313690"/>
        <a:ext cx="6735443" cy="963900"/>
      </dsp:txXfrm>
    </dsp:sp>
    <dsp:sp modelId="{B41654E7-CF86-F546-8CBB-A0F46B5B373E}">
      <dsp:nvSpPr>
        <dsp:cNvPr id="0" name=""/>
        <dsp:cNvSpPr/>
      </dsp:nvSpPr>
      <dsp:spPr>
        <a:xfrm>
          <a:off x="336772" y="136570"/>
          <a:ext cx="4714810"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概念</a:t>
          </a:r>
        </a:p>
      </dsp:txBody>
      <dsp:txXfrm>
        <a:off x="354065" y="153863"/>
        <a:ext cx="4680224" cy="319654"/>
      </dsp:txXfrm>
    </dsp:sp>
    <dsp:sp modelId="{18F05FCE-9CF8-5545-BF8F-2F2713811048}">
      <dsp:nvSpPr>
        <dsp:cNvPr id="0" name=""/>
        <dsp:cNvSpPr/>
      </dsp:nvSpPr>
      <dsp:spPr>
        <a:xfrm>
          <a:off x="0" y="1519510"/>
          <a:ext cx="6735443" cy="18144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249936" rIns="522745"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元素</a:t>
          </a:r>
          <a:r>
            <a:rPr lang="en-US" altLang="zh-CN" sz="1200" kern="1200" dirty="0"/>
            <a:t>C</a:t>
          </a:r>
          <a:r>
            <a:rPr lang="zh-CN" altLang="en-US" sz="1200" kern="1200" dirty="0"/>
            <a:t>。</a:t>
          </a:r>
        </a:p>
        <a:p>
          <a:pPr marL="114300" lvl="1" indent="-114300" algn="l" defTabSz="533400">
            <a:lnSpc>
              <a:spcPct val="90000"/>
            </a:lnSpc>
            <a:spcBef>
              <a:spcPct val="0"/>
            </a:spcBef>
            <a:spcAft>
              <a:spcPct val="15000"/>
            </a:spcAft>
            <a:buChar char="•"/>
          </a:pPr>
          <a:r>
            <a:rPr lang="zh-CN" altLang="en-US" sz="1200" kern="1200" dirty="0"/>
            <a:t>通常呈鳞片状、片状或块状集合体。</a:t>
          </a:r>
        </a:p>
        <a:p>
          <a:pPr marL="114300" lvl="1" indent="-114300" algn="l" defTabSz="533400">
            <a:lnSpc>
              <a:spcPct val="90000"/>
            </a:lnSpc>
            <a:spcBef>
              <a:spcPct val="0"/>
            </a:spcBef>
            <a:spcAft>
              <a:spcPct val="15000"/>
            </a:spcAft>
            <a:buChar char="•"/>
          </a:pPr>
          <a:r>
            <a:rPr lang="zh-CN" altLang="en-US" sz="1200" kern="1200" dirty="0"/>
            <a:t>铁黑色或钢灰色，条痕黑灰色，晶体良好者具强金属光泽，块状体光泽暗淡，不透明。</a:t>
          </a:r>
        </a:p>
        <a:p>
          <a:pPr marL="114300" lvl="1" indent="-114300" algn="l" defTabSz="533400">
            <a:lnSpc>
              <a:spcPct val="90000"/>
            </a:lnSpc>
            <a:spcBef>
              <a:spcPct val="0"/>
            </a:spcBef>
            <a:spcAft>
              <a:spcPct val="15000"/>
            </a:spcAft>
            <a:buChar char="•"/>
          </a:pPr>
          <a:r>
            <a:rPr lang="zh-CN" altLang="en-US" sz="1200" kern="1200" dirty="0"/>
            <a:t>硬度</a:t>
          </a:r>
          <a:r>
            <a:rPr lang="en-US" altLang="zh-CN" sz="1200" kern="1200" dirty="0"/>
            <a:t>1.0-2.0</a:t>
          </a:r>
          <a:r>
            <a:rPr lang="zh-CN" altLang="en-US" sz="1200" kern="1200" dirty="0"/>
            <a:t>，有一组极完全解理。</a:t>
          </a:r>
        </a:p>
        <a:p>
          <a:pPr marL="114300" lvl="1" indent="-114300" algn="l" defTabSz="533400">
            <a:lnSpc>
              <a:spcPct val="90000"/>
            </a:lnSpc>
            <a:spcBef>
              <a:spcPct val="0"/>
            </a:spcBef>
            <a:spcAft>
              <a:spcPct val="15000"/>
            </a:spcAft>
            <a:buChar char="•"/>
          </a:pPr>
          <a:r>
            <a:rPr lang="zh-CN" altLang="en-US" sz="1200" kern="1200" dirty="0"/>
            <a:t>相对密度</a:t>
          </a:r>
          <a:r>
            <a:rPr lang="en-US" altLang="zh-CN" sz="1200" kern="1200" dirty="0"/>
            <a:t>2.09-2.23</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a:t>具滑腻感，高度导电性，耐高温；化学性质稳定，不溶于酸。</a:t>
          </a:r>
        </a:p>
      </dsp:txBody>
      <dsp:txXfrm>
        <a:off x="0" y="1519510"/>
        <a:ext cx="6735443" cy="1814400"/>
      </dsp:txXfrm>
    </dsp:sp>
    <dsp:sp modelId="{2AE2FBC2-B1B8-5140-8A19-141D969B449E}">
      <dsp:nvSpPr>
        <dsp:cNvPr id="0" name=""/>
        <dsp:cNvSpPr/>
      </dsp:nvSpPr>
      <dsp:spPr>
        <a:xfrm>
          <a:off x="336772" y="1342390"/>
          <a:ext cx="4714810" cy="3542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石墨</a:t>
          </a:r>
        </a:p>
      </dsp:txBody>
      <dsp:txXfrm>
        <a:off x="354065" y="1359683"/>
        <a:ext cx="4680224" cy="319654"/>
      </dsp:txXfrm>
    </dsp:sp>
    <dsp:sp modelId="{F94F1F14-43A6-0B4B-B7EB-57C37DC167B8}">
      <dsp:nvSpPr>
        <dsp:cNvPr id="0" name=""/>
        <dsp:cNvSpPr/>
      </dsp:nvSpPr>
      <dsp:spPr>
        <a:xfrm>
          <a:off x="0" y="3575830"/>
          <a:ext cx="6735443" cy="1852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249936" rIns="522745"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元素</a:t>
          </a:r>
          <a:r>
            <a:rPr lang="en-US" altLang="zh-CN" sz="1200" kern="1200" dirty="0"/>
            <a:t>C</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a:t>单晶体类似球形的八面体或菱形十二面体。</a:t>
          </a:r>
        </a:p>
        <a:p>
          <a:pPr marL="114300" lvl="1" indent="-114300" algn="l" defTabSz="533400">
            <a:lnSpc>
              <a:spcPct val="90000"/>
            </a:lnSpc>
            <a:spcBef>
              <a:spcPct val="0"/>
            </a:spcBef>
            <a:spcAft>
              <a:spcPct val="15000"/>
            </a:spcAft>
            <a:buChar char="•"/>
          </a:pPr>
          <a:r>
            <a:rPr lang="zh-CN" altLang="en-US" sz="1200" kern="1200" dirty="0"/>
            <a:t>无色透明，含杂质者黑色（黑金刚），强金刚光泽。</a:t>
          </a:r>
        </a:p>
        <a:p>
          <a:pPr marL="114300" lvl="1" indent="-114300" algn="l" defTabSz="533400">
            <a:lnSpc>
              <a:spcPct val="90000"/>
            </a:lnSpc>
            <a:spcBef>
              <a:spcPct val="0"/>
            </a:spcBef>
            <a:spcAft>
              <a:spcPct val="15000"/>
            </a:spcAft>
            <a:buChar char="•"/>
          </a:pPr>
          <a:r>
            <a:rPr lang="zh-CN" altLang="en-US" sz="1200" kern="1200" dirty="0"/>
            <a:t>硬度</a:t>
          </a:r>
          <a:r>
            <a:rPr lang="en-US" altLang="zh-CN" sz="1200" kern="1200" dirty="0"/>
            <a:t>10.0</a:t>
          </a:r>
          <a:r>
            <a:rPr lang="zh-CN" altLang="en-US" sz="1200" kern="1200" dirty="0"/>
            <a:t>，完全解理，性脆。</a:t>
          </a:r>
        </a:p>
        <a:p>
          <a:pPr marL="114300" lvl="1" indent="-114300" algn="l" defTabSz="533400">
            <a:lnSpc>
              <a:spcPct val="90000"/>
            </a:lnSpc>
            <a:spcBef>
              <a:spcPct val="0"/>
            </a:spcBef>
            <a:spcAft>
              <a:spcPct val="15000"/>
            </a:spcAft>
            <a:buChar char="•"/>
          </a:pPr>
          <a:r>
            <a:rPr lang="zh-CN" altLang="en-US" sz="1200" kern="1200" dirty="0"/>
            <a:t>相对密度</a:t>
          </a:r>
          <a:r>
            <a:rPr lang="en-US" altLang="zh-CN" sz="1200" kern="1200" dirty="0"/>
            <a:t>3.47-3.56</a:t>
          </a:r>
          <a:r>
            <a:rPr lang="zh-CN" altLang="en-US" sz="1200" kern="1200" dirty="0"/>
            <a:t>（</a:t>
          </a:r>
          <a:r>
            <a:rPr lang="en-US" altLang="zh-CN" sz="1200" kern="1200" dirty="0"/>
            <a:t>3.52</a:t>
          </a:r>
          <a:r>
            <a:rPr lang="zh-CN" altLang="en-US" sz="1200" kern="1200" dirty="0"/>
            <a:t>）</a:t>
          </a:r>
        </a:p>
        <a:p>
          <a:pPr marL="114300" lvl="1" indent="-114300" algn="l" defTabSz="533400">
            <a:lnSpc>
              <a:spcPct val="90000"/>
            </a:lnSpc>
            <a:spcBef>
              <a:spcPct val="0"/>
            </a:spcBef>
            <a:spcAft>
              <a:spcPct val="15000"/>
            </a:spcAft>
            <a:buChar char="•"/>
          </a:pPr>
          <a:r>
            <a:rPr lang="zh-CN" altLang="en-US" sz="1200" kern="1200" dirty="0"/>
            <a:t>紫外线下发荧光。</a:t>
          </a:r>
        </a:p>
        <a:p>
          <a:pPr marL="114300" lvl="1" indent="-114300" algn="l" defTabSz="533400">
            <a:lnSpc>
              <a:spcPct val="90000"/>
            </a:lnSpc>
            <a:spcBef>
              <a:spcPct val="0"/>
            </a:spcBef>
            <a:spcAft>
              <a:spcPct val="15000"/>
            </a:spcAft>
            <a:buChar char="•"/>
          </a:pPr>
          <a:r>
            <a:rPr lang="zh-CN" altLang="en-US" sz="1200" kern="1200" dirty="0"/>
            <a:t>具高度的抗酸碱性和抗辐射性。</a:t>
          </a:r>
        </a:p>
      </dsp:txBody>
      <dsp:txXfrm>
        <a:off x="0" y="3575830"/>
        <a:ext cx="6735443" cy="1852200"/>
      </dsp:txXfrm>
    </dsp:sp>
    <dsp:sp modelId="{2C8188C0-2FEC-6643-B353-83573AB5A4E2}">
      <dsp:nvSpPr>
        <dsp:cNvPr id="0" name=""/>
        <dsp:cNvSpPr/>
      </dsp:nvSpPr>
      <dsp:spPr>
        <a:xfrm>
          <a:off x="336772" y="3398710"/>
          <a:ext cx="4714810" cy="3542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533400">
            <a:lnSpc>
              <a:spcPct val="90000"/>
            </a:lnSpc>
            <a:spcBef>
              <a:spcPct val="0"/>
            </a:spcBef>
            <a:spcAft>
              <a:spcPct val="35000"/>
            </a:spcAft>
            <a:buNone/>
          </a:pPr>
          <a:r>
            <a:rPr lang="zh-CN" altLang="en-US" sz="1200" kern="1200" dirty="0"/>
            <a:t>金刚石</a:t>
          </a:r>
        </a:p>
      </dsp:txBody>
      <dsp:txXfrm>
        <a:off x="354065" y="3416003"/>
        <a:ext cx="4680224" cy="3196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3A07-72FC-BC49-84DF-830E934AE0C9}">
      <dsp:nvSpPr>
        <dsp:cNvPr id="0" name=""/>
        <dsp:cNvSpPr/>
      </dsp:nvSpPr>
      <dsp:spPr>
        <a:xfrm rot="5400000">
          <a:off x="7715149" y="-3457610"/>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指金属元素与硫</a:t>
          </a:r>
          <a:r>
            <a:rPr lang="en-US" altLang="zh-CN" sz="1000" kern="1200" dirty="0"/>
            <a:t>S</a:t>
          </a:r>
          <a:r>
            <a:rPr lang="zh-CN" altLang="en-US" sz="1000" kern="1200" dirty="0"/>
            <a:t>、硒</a:t>
          </a:r>
          <a:r>
            <a:rPr lang="en-US" altLang="zh-CN" sz="1000" kern="1200" dirty="0"/>
            <a:t>Se</a:t>
          </a:r>
          <a:r>
            <a:rPr lang="zh-CN" altLang="en-US" sz="1000" kern="1200" dirty="0"/>
            <a:t>、碲</a:t>
          </a:r>
          <a:r>
            <a:rPr lang="en-US" altLang="zh-CN" sz="1000" kern="1200" dirty="0" err="1"/>
            <a:t>Te</a:t>
          </a:r>
          <a:r>
            <a:rPr lang="zh-CN" altLang="en-US" sz="1000" kern="1200" dirty="0"/>
            <a:t>、砷</a:t>
          </a:r>
          <a:r>
            <a:rPr lang="en-US" altLang="zh-CN" sz="1000" kern="1200" dirty="0"/>
            <a:t>As</a:t>
          </a:r>
          <a:r>
            <a:rPr lang="zh-CN" altLang="en-US" sz="1000" kern="1200" dirty="0"/>
            <a:t>等结合的化合物</a:t>
          </a:r>
        </a:p>
      </dsp:txBody>
      <dsp:txXfrm rot="-5400000">
        <a:off x="4201831" y="77347"/>
        <a:ext cx="7448282" cy="400006"/>
      </dsp:txXfrm>
    </dsp:sp>
    <dsp:sp modelId="{CDA1A487-17AC-7C45-8095-ADEFC595EC2F}">
      <dsp:nvSpPr>
        <dsp:cNvPr id="0" name=""/>
        <dsp:cNvSpPr/>
      </dsp:nvSpPr>
      <dsp:spPr>
        <a:xfrm>
          <a:off x="0" y="297"/>
          <a:ext cx="4201831" cy="554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概念</a:t>
          </a:r>
        </a:p>
      </dsp:txBody>
      <dsp:txXfrm>
        <a:off x="27049" y="27346"/>
        <a:ext cx="4147733" cy="500007"/>
      </dsp:txXfrm>
    </dsp:sp>
    <dsp:sp modelId="{F7FE94D0-ECF5-D64F-8A96-AA1EEDA4E31F}">
      <dsp:nvSpPr>
        <dsp:cNvPr id="0" name=""/>
        <dsp:cNvSpPr/>
      </dsp:nvSpPr>
      <dsp:spPr>
        <a:xfrm rot="5400000">
          <a:off x="7715149" y="-2875799"/>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经常发育成良好的单晶体，有立方体、八面体、五角十二面体及其聚形。</a:t>
          </a:r>
        </a:p>
        <a:p>
          <a:pPr marL="57150" lvl="1" indent="-57150" algn="l" defTabSz="444500">
            <a:lnSpc>
              <a:spcPct val="90000"/>
            </a:lnSpc>
            <a:spcBef>
              <a:spcPct val="0"/>
            </a:spcBef>
            <a:spcAft>
              <a:spcPct val="15000"/>
            </a:spcAft>
            <a:buChar char="•"/>
          </a:pPr>
          <a:r>
            <a:rPr lang="zh-CN" altLang="en-US" sz="1000" kern="1200" dirty="0"/>
            <a:t>硬度</a:t>
          </a:r>
          <a:r>
            <a:rPr lang="en-US" altLang="zh-CN" sz="1000" kern="1200" dirty="0"/>
            <a:t>6.0-6.5</a:t>
          </a:r>
          <a:r>
            <a:rPr lang="zh-CN" altLang="en-US" sz="1000" kern="1200" dirty="0"/>
            <a:t>，强金属光泽，条痕黑色带微绿，不透明，无解理，相对密度</a:t>
          </a:r>
          <a:r>
            <a:rPr lang="en-US" altLang="zh-CN" sz="1000" kern="1200" dirty="0"/>
            <a:t>4.9-5.2.</a:t>
          </a:r>
          <a:endParaRPr lang="zh-CN" altLang="en-US" sz="1000" kern="1200" dirty="0"/>
        </a:p>
      </dsp:txBody>
      <dsp:txXfrm rot="-5400000">
        <a:off x="4201831" y="659158"/>
        <a:ext cx="7448282" cy="400006"/>
      </dsp:txXfrm>
    </dsp:sp>
    <dsp:sp modelId="{C0216B1D-4BAA-844C-B563-C5A63AB64282}">
      <dsp:nvSpPr>
        <dsp:cNvPr id="0" name=""/>
        <dsp:cNvSpPr/>
      </dsp:nvSpPr>
      <dsp:spPr>
        <a:xfrm>
          <a:off x="0" y="582108"/>
          <a:ext cx="4201831" cy="554105"/>
        </a:xfrm>
        <a:prstGeom prst="roundRect">
          <a:avLst/>
        </a:prstGeom>
        <a:blipFill>
          <a:blip xmlns:r="http://schemas.openxmlformats.org/officeDocument/2006/relationships" r:embed="rId1"/>
          <a:stretch>
            <a:fillRect t="-8889" b="-266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a:noFill/>
            </a:rPr>
            <a:t> </a:t>
          </a:r>
        </a:p>
      </dsp:txBody>
      <dsp:txXfrm>
        <a:off x="27049" y="609157"/>
        <a:ext cx="4147733" cy="500007"/>
      </dsp:txXfrm>
    </dsp:sp>
    <dsp:sp modelId="{423F206F-0152-4F43-83BA-AB9340561510}">
      <dsp:nvSpPr>
        <dsp:cNvPr id="0" name=""/>
        <dsp:cNvSpPr/>
      </dsp:nvSpPr>
      <dsp:spPr>
        <a:xfrm rot="5400000">
          <a:off x="7715149" y="-2293988"/>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完好的单晶体少见，多呈致密块状或分散粒状集合体。</a:t>
          </a:r>
        </a:p>
        <a:p>
          <a:pPr marL="57150" lvl="1" indent="-57150" algn="l" defTabSz="444500">
            <a:lnSpc>
              <a:spcPct val="90000"/>
            </a:lnSpc>
            <a:spcBef>
              <a:spcPct val="0"/>
            </a:spcBef>
            <a:spcAft>
              <a:spcPct val="15000"/>
            </a:spcAft>
            <a:buChar char="•"/>
          </a:pPr>
          <a:r>
            <a:rPr lang="zh-CN" altLang="en-US" sz="1000" kern="1200" dirty="0"/>
            <a:t>硬度</a:t>
          </a:r>
          <a:r>
            <a:rPr lang="en-US" altLang="zh-CN" sz="1000" kern="1200" dirty="0"/>
            <a:t>3.5-4.0</a:t>
          </a:r>
          <a:r>
            <a:rPr lang="zh-CN" altLang="en-US" sz="1000" kern="1200" dirty="0"/>
            <a:t>，解理不清楚，金属光泽，条痕黑色带微绿，不透明相对密度</a:t>
          </a:r>
          <a:r>
            <a:rPr lang="en-US" altLang="zh-CN" sz="1000" kern="1200" dirty="0"/>
            <a:t>4.1-4.3</a:t>
          </a:r>
          <a:endParaRPr lang="zh-CN" altLang="en-US" sz="1000" kern="1200" dirty="0"/>
        </a:p>
      </dsp:txBody>
      <dsp:txXfrm rot="-5400000">
        <a:off x="4201831" y="1240969"/>
        <a:ext cx="7448282" cy="400006"/>
      </dsp:txXfrm>
    </dsp:sp>
    <dsp:sp modelId="{1F7A99DE-54A5-7241-83C2-B29FB10564CC}">
      <dsp:nvSpPr>
        <dsp:cNvPr id="0" name=""/>
        <dsp:cNvSpPr/>
      </dsp:nvSpPr>
      <dsp:spPr>
        <a:xfrm>
          <a:off x="0" y="1163919"/>
          <a:ext cx="4201831" cy="554105"/>
        </a:xfrm>
        <a:prstGeom prst="roundRect">
          <a:avLst/>
        </a:prstGeom>
        <a:blipFill>
          <a:blip xmlns:r="http://schemas.openxmlformats.org/officeDocument/2006/relationships" r:embed="rId2"/>
          <a:stretch>
            <a:fillRect t="-11111" b="-2444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a:noFill/>
            </a:rPr>
            <a:t> </a:t>
          </a:r>
        </a:p>
      </dsp:txBody>
      <dsp:txXfrm>
        <a:off x="27049" y="1190968"/>
        <a:ext cx="4147733" cy="500007"/>
      </dsp:txXfrm>
    </dsp:sp>
    <dsp:sp modelId="{1F3C6F51-17F9-C142-9F93-745275D09F31}">
      <dsp:nvSpPr>
        <dsp:cNvPr id="0" name=""/>
        <dsp:cNvSpPr/>
      </dsp:nvSpPr>
      <dsp:spPr>
        <a:xfrm rot="5400000">
          <a:off x="7715149" y="-1712177"/>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完好单晶体少见，一般呈块状、粒状集合体。</a:t>
          </a:r>
        </a:p>
        <a:p>
          <a:pPr marL="57150" lvl="1" indent="-57150" algn="l" defTabSz="444500">
            <a:lnSpc>
              <a:spcPct val="90000"/>
            </a:lnSpc>
            <a:spcBef>
              <a:spcPct val="0"/>
            </a:spcBef>
            <a:spcAft>
              <a:spcPct val="15000"/>
            </a:spcAft>
            <a:buChar char="•"/>
          </a:pPr>
          <a:r>
            <a:rPr lang="zh-CN" altLang="en-US" sz="1000" kern="1200" dirty="0"/>
            <a:t>铅灰至黑色，条痕黑灰色，金属光泽，不透明，硬度</a:t>
          </a:r>
          <a:r>
            <a:rPr lang="en-US" altLang="zh-CN" sz="1000" kern="1200" dirty="0"/>
            <a:t>2.0-3.0</a:t>
          </a:r>
          <a:r>
            <a:rPr lang="zh-CN" altLang="en-US" sz="1000" kern="1200" dirty="0"/>
            <a:t>，相对密度</a:t>
          </a:r>
          <a:r>
            <a:rPr lang="en-US" altLang="zh-CN" sz="1000" kern="1200" dirty="0"/>
            <a:t>5.5-5.8</a:t>
          </a:r>
          <a:r>
            <a:rPr lang="zh-CN" altLang="en-US" sz="1000" kern="1200" dirty="0"/>
            <a:t>，解理不清楚</a:t>
          </a:r>
        </a:p>
      </dsp:txBody>
      <dsp:txXfrm rot="-5400000">
        <a:off x="4201831" y="1822780"/>
        <a:ext cx="7448282" cy="400006"/>
      </dsp:txXfrm>
    </dsp:sp>
    <dsp:sp modelId="{F57A5DAF-C8C9-8749-8F47-F34F5EB8DCF9}">
      <dsp:nvSpPr>
        <dsp:cNvPr id="0" name=""/>
        <dsp:cNvSpPr/>
      </dsp:nvSpPr>
      <dsp:spPr>
        <a:xfrm>
          <a:off x="0" y="1745730"/>
          <a:ext cx="4201831" cy="554105"/>
        </a:xfrm>
        <a:prstGeom prst="roundRect">
          <a:avLst/>
        </a:prstGeom>
        <a:blipFill>
          <a:blip xmlns:r="http://schemas.openxmlformats.org/officeDocument/2006/relationships" r:embed="rId3"/>
          <a:stretch>
            <a:fillRect t="-8696" b="-2391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a:noFill/>
            </a:rPr>
            <a:t> </a:t>
          </a:r>
        </a:p>
      </dsp:txBody>
      <dsp:txXfrm>
        <a:off x="27049" y="1772779"/>
        <a:ext cx="4147733" cy="500007"/>
      </dsp:txXfrm>
    </dsp:sp>
    <dsp:sp modelId="{B9E7DFAD-E565-A54C-8C9A-80F668080711}">
      <dsp:nvSpPr>
        <dsp:cNvPr id="0" name=""/>
        <dsp:cNvSpPr/>
      </dsp:nvSpPr>
      <dsp:spPr>
        <a:xfrm rot="5400000">
          <a:off x="7715149" y="-1130367"/>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单晶体常为立方体或立方体与八面体的聚形，一般呈致密块状或粒状集合体。</a:t>
          </a:r>
        </a:p>
        <a:p>
          <a:pPr marL="57150" lvl="1" indent="-57150" algn="l" defTabSz="444500">
            <a:lnSpc>
              <a:spcPct val="90000"/>
            </a:lnSpc>
            <a:spcBef>
              <a:spcPct val="0"/>
            </a:spcBef>
            <a:spcAft>
              <a:spcPct val="15000"/>
            </a:spcAft>
            <a:buChar char="•"/>
          </a:pPr>
          <a:r>
            <a:rPr lang="zh-CN" altLang="en-US" sz="1000" kern="1200" dirty="0"/>
            <a:t>铅灰色，条痕黑灰色，金属光泽，不透明，硬度</a:t>
          </a:r>
          <a:r>
            <a:rPr lang="en-US" altLang="zh-CN" sz="1000" kern="1200" dirty="0"/>
            <a:t>2.5-2.75</a:t>
          </a:r>
          <a:r>
            <a:rPr lang="zh-CN" altLang="en-US" sz="1000" kern="1200" dirty="0"/>
            <a:t>，三组完全解理，性脆，相对密度</a:t>
          </a:r>
          <a:r>
            <a:rPr lang="en-US" altLang="zh-CN" sz="1000" kern="1200" dirty="0"/>
            <a:t>7.4-7.6.</a:t>
          </a:r>
          <a:endParaRPr lang="zh-CN" altLang="en-US" sz="1000" kern="1200" dirty="0"/>
        </a:p>
      </dsp:txBody>
      <dsp:txXfrm rot="-5400000">
        <a:off x="4201831" y="2404590"/>
        <a:ext cx="7448282" cy="400006"/>
      </dsp:txXfrm>
    </dsp:sp>
    <dsp:sp modelId="{0A7ECEB3-66B9-2649-B0B9-934DEC992A10}">
      <dsp:nvSpPr>
        <dsp:cNvPr id="0" name=""/>
        <dsp:cNvSpPr/>
      </dsp:nvSpPr>
      <dsp:spPr>
        <a:xfrm>
          <a:off x="0" y="2327541"/>
          <a:ext cx="4201831" cy="554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方铅矿</a:t>
          </a:r>
          <a:r>
            <a:rPr lang="en-US" altLang="zh-CN" sz="2500" kern="1200" dirty="0" err="1"/>
            <a:t>PbS</a:t>
          </a:r>
          <a:endParaRPr lang="zh-CN" altLang="en-US" sz="2500" kern="1200" dirty="0"/>
        </a:p>
      </dsp:txBody>
      <dsp:txXfrm>
        <a:off x="27049" y="2354590"/>
        <a:ext cx="4147733" cy="500007"/>
      </dsp:txXfrm>
    </dsp:sp>
    <dsp:sp modelId="{2A4FA114-81E5-DB4F-9550-D2AAF6E1EEEF}">
      <dsp:nvSpPr>
        <dsp:cNvPr id="0" name=""/>
        <dsp:cNvSpPr/>
      </dsp:nvSpPr>
      <dsp:spPr>
        <a:xfrm rot="5400000">
          <a:off x="7581839" y="-478859"/>
          <a:ext cx="678916" cy="74553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单晶体常呈四面体、六面体，有时呈菱形十二面体，或正四面体和负四面体的菱形，常为致密块状或粒状集合体。</a:t>
          </a:r>
        </a:p>
        <a:p>
          <a:pPr marL="57150" lvl="1" indent="-57150" algn="l" defTabSz="444500">
            <a:lnSpc>
              <a:spcPct val="90000"/>
            </a:lnSpc>
            <a:spcBef>
              <a:spcPct val="0"/>
            </a:spcBef>
            <a:spcAft>
              <a:spcPct val="15000"/>
            </a:spcAft>
            <a:buChar char="•"/>
          </a:pPr>
          <a:r>
            <a:rPr lang="zh-CN" altLang="en-US" sz="1000" kern="1200" dirty="0"/>
            <a:t>浅黄、黄褐到铁黑色，金刚光泽、半金属光泽或略具松脂光泽，半透明到不透明，六组完全解理</a:t>
          </a:r>
        </a:p>
        <a:p>
          <a:pPr marL="57150" lvl="1" indent="-57150" algn="l" defTabSz="444500">
            <a:lnSpc>
              <a:spcPct val="90000"/>
            </a:lnSpc>
            <a:spcBef>
              <a:spcPct val="0"/>
            </a:spcBef>
            <a:spcAft>
              <a:spcPct val="15000"/>
            </a:spcAft>
            <a:buChar char="•"/>
          </a:pPr>
          <a:r>
            <a:rPr lang="zh-CN" altLang="en-US" sz="1000" kern="1200" dirty="0"/>
            <a:t>相对密度</a:t>
          </a:r>
          <a:r>
            <a:rPr lang="en-US" altLang="zh-CN" sz="1000" kern="1200" dirty="0"/>
            <a:t>3.9-4.1</a:t>
          </a:r>
          <a:r>
            <a:rPr lang="zh-CN" altLang="en-US" sz="1000" kern="1200" dirty="0"/>
            <a:t>，硬度</a:t>
          </a:r>
          <a:r>
            <a:rPr lang="en-US" altLang="zh-CN" sz="1000" kern="1200" dirty="0"/>
            <a:t>3.5-4.0</a:t>
          </a:r>
          <a:endParaRPr lang="zh-CN" altLang="en-US" sz="1000" kern="1200" dirty="0"/>
        </a:p>
      </dsp:txBody>
      <dsp:txXfrm rot="-5400000">
        <a:off x="4193628" y="2942494"/>
        <a:ext cx="7422197" cy="612632"/>
      </dsp:txXfrm>
    </dsp:sp>
    <dsp:sp modelId="{56D05056-A0DA-1E48-A28F-E57324AE6AE1}">
      <dsp:nvSpPr>
        <dsp:cNvPr id="0" name=""/>
        <dsp:cNvSpPr/>
      </dsp:nvSpPr>
      <dsp:spPr>
        <a:xfrm>
          <a:off x="0" y="2971757"/>
          <a:ext cx="4193628" cy="554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闪锌矿</a:t>
          </a:r>
          <a:r>
            <a:rPr lang="en-US" altLang="zh-CN" sz="2500" kern="1200" dirty="0"/>
            <a:t>ZnS</a:t>
          </a:r>
          <a:endParaRPr lang="zh-CN" altLang="en-US" sz="2500" kern="1200" dirty="0"/>
        </a:p>
      </dsp:txBody>
      <dsp:txXfrm>
        <a:off x="27049" y="2998806"/>
        <a:ext cx="4139530" cy="500007"/>
      </dsp:txXfrm>
    </dsp:sp>
    <dsp:sp modelId="{94F75B30-6056-9347-B05E-5BFBC2259408}">
      <dsp:nvSpPr>
        <dsp:cNvPr id="0" name=""/>
        <dsp:cNvSpPr/>
      </dsp:nvSpPr>
      <dsp:spPr>
        <a:xfrm rot="5400000">
          <a:off x="7715149" y="158065"/>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单晶体呈细小厚板状或菱面体，集合体多呈粒状、致密块体或粉末被摸。</a:t>
          </a:r>
        </a:p>
        <a:p>
          <a:pPr marL="57150" lvl="1" indent="-57150" algn="l" defTabSz="444500">
            <a:lnSpc>
              <a:spcPct val="90000"/>
            </a:lnSpc>
            <a:spcBef>
              <a:spcPct val="0"/>
            </a:spcBef>
            <a:spcAft>
              <a:spcPct val="15000"/>
            </a:spcAft>
            <a:buChar char="•"/>
          </a:pPr>
          <a:r>
            <a:rPr lang="zh-CN" altLang="en-US" sz="1000" kern="1200" dirty="0"/>
            <a:t>朱红色，条痕与颜色相同，金刚光泽，半透明，硬度</a:t>
          </a:r>
          <a:r>
            <a:rPr lang="en-US" altLang="zh-CN" sz="1000" kern="1200" dirty="0"/>
            <a:t>2.0-2.5</a:t>
          </a:r>
          <a:r>
            <a:rPr lang="zh-CN" altLang="en-US" sz="1000" kern="1200" dirty="0"/>
            <a:t>，三组完全解理，性脆，相对密度</a:t>
          </a:r>
          <a:r>
            <a:rPr lang="en-US" altLang="zh-CN" sz="1000" kern="1200" dirty="0"/>
            <a:t>8.09-8.20</a:t>
          </a:r>
          <a:endParaRPr lang="zh-CN" altLang="en-US" sz="1000" kern="1200" dirty="0"/>
        </a:p>
      </dsp:txBody>
      <dsp:txXfrm rot="-5400000">
        <a:off x="4201831" y="3693023"/>
        <a:ext cx="7448282" cy="400006"/>
      </dsp:txXfrm>
    </dsp:sp>
    <dsp:sp modelId="{F5E4D860-C384-4E44-A4EF-15EC51D5EDAC}">
      <dsp:nvSpPr>
        <dsp:cNvPr id="0" name=""/>
        <dsp:cNvSpPr/>
      </dsp:nvSpPr>
      <dsp:spPr>
        <a:xfrm>
          <a:off x="0" y="3615974"/>
          <a:ext cx="4201831" cy="554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辰砂</a:t>
          </a:r>
          <a:r>
            <a:rPr lang="en-US" altLang="zh-CN" sz="2500" kern="1200" dirty="0" err="1"/>
            <a:t>HgS</a:t>
          </a:r>
          <a:endParaRPr lang="zh-CN" altLang="en-US" sz="2500" kern="1200" dirty="0"/>
        </a:p>
      </dsp:txBody>
      <dsp:txXfrm>
        <a:off x="27049" y="3643023"/>
        <a:ext cx="4147733" cy="500007"/>
      </dsp:txXfrm>
    </dsp:sp>
    <dsp:sp modelId="{5D9C216A-EF62-7343-B32B-1804D1173C00}">
      <dsp:nvSpPr>
        <dsp:cNvPr id="0" name=""/>
        <dsp:cNvSpPr/>
      </dsp:nvSpPr>
      <dsp:spPr>
        <a:xfrm rot="5400000">
          <a:off x="7715149" y="739876"/>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单晶体为具有锥面的长柱体或针状，煮面具有明显纵纹；一般呈柱状或块状集合体</a:t>
          </a:r>
        </a:p>
        <a:p>
          <a:pPr marL="57150" lvl="1" indent="-57150" algn="l" defTabSz="444500">
            <a:lnSpc>
              <a:spcPct val="90000"/>
            </a:lnSpc>
            <a:spcBef>
              <a:spcPct val="0"/>
            </a:spcBef>
            <a:spcAft>
              <a:spcPct val="15000"/>
            </a:spcAft>
            <a:buChar char="•"/>
          </a:pPr>
          <a:r>
            <a:rPr lang="zh-CN" altLang="en-US" sz="1000" kern="1200" dirty="0"/>
            <a:t>铅灰色，条痕黑灰，强金属光泽，不透明，硬度</a:t>
          </a:r>
          <a:r>
            <a:rPr lang="en-US" altLang="zh-CN" sz="1000" kern="1200" dirty="0"/>
            <a:t>2.0-2.5</a:t>
          </a:r>
          <a:r>
            <a:rPr lang="zh-CN" altLang="en-US" sz="1000" kern="1200" dirty="0"/>
            <a:t>，一组完全解理，相对密度</a:t>
          </a:r>
          <a:r>
            <a:rPr lang="en-US" altLang="zh-CN" sz="1000" kern="1200" dirty="0"/>
            <a:t>4.5-4.6</a:t>
          </a:r>
          <a:r>
            <a:rPr lang="zh-CN" altLang="en-US" sz="1000" kern="1200" dirty="0"/>
            <a:t>，不易溶</a:t>
          </a:r>
        </a:p>
      </dsp:txBody>
      <dsp:txXfrm rot="-5400000">
        <a:off x="4201831" y="4274834"/>
        <a:ext cx="7448282" cy="400006"/>
      </dsp:txXfrm>
    </dsp:sp>
    <dsp:sp modelId="{FCFD2E1C-37BB-C846-8CB4-326B5F2B7BEB}">
      <dsp:nvSpPr>
        <dsp:cNvPr id="0" name=""/>
        <dsp:cNvSpPr/>
      </dsp:nvSpPr>
      <dsp:spPr>
        <a:xfrm>
          <a:off x="0" y="4197784"/>
          <a:ext cx="4201831" cy="554105"/>
        </a:xfrm>
        <a:prstGeom prst="roundRect">
          <a:avLst/>
        </a:prstGeom>
        <a:blipFill>
          <a:blip xmlns:r="http://schemas.openxmlformats.org/officeDocument/2006/relationships" r:embed="rId4"/>
          <a:stretch>
            <a:fillRect t="-11111" b="-2444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a:noFill/>
            </a:rPr>
            <a:t> </a:t>
          </a:r>
        </a:p>
      </dsp:txBody>
      <dsp:txXfrm>
        <a:off x="27049" y="4224833"/>
        <a:ext cx="4147733" cy="500007"/>
      </dsp:txXfrm>
    </dsp:sp>
    <dsp:sp modelId="{69A540DD-F21C-5444-B7B8-2793DD2657FB}">
      <dsp:nvSpPr>
        <dsp:cNvPr id="0" name=""/>
        <dsp:cNvSpPr/>
      </dsp:nvSpPr>
      <dsp:spPr>
        <a:xfrm rot="5400000">
          <a:off x="7715149" y="1321687"/>
          <a:ext cx="443284" cy="74699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单晶体呈六方板状、片状；通常呈叶片状、鳞片状集合体，铅灰色</a:t>
          </a:r>
        </a:p>
        <a:p>
          <a:pPr marL="57150" lvl="1" indent="-57150" algn="l" defTabSz="444500">
            <a:lnSpc>
              <a:spcPct val="90000"/>
            </a:lnSpc>
            <a:spcBef>
              <a:spcPct val="0"/>
            </a:spcBef>
            <a:spcAft>
              <a:spcPct val="15000"/>
            </a:spcAft>
            <a:buChar char="•"/>
          </a:pPr>
          <a:r>
            <a:rPr lang="zh-CN" altLang="en-US" sz="1000" kern="1200" dirty="0"/>
            <a:t>金属光泽，不透明，硬度</a:t>
          </a:r>
          <a:r>
            <a:rPr lang="en-US" altLang="zh-CN" sz="1000" kern="1200" dirty="0"/>
            <a:t>1.0-1.5</a:t>
          </a:r>
          <a:r>
            <a:rPr lang="zh-CN" altLang="en-US" sz="1000" kern="1200" dirty="0"/>
            <a:t>，极完全解理，相对密度</a:t>
          </a:r>
          <a:r>
            <a:rPr lang="en-US" altLang="zh-CN" sz="1000" kern="1200" dirty="0"/>
            <a:t>4.7-5.0</a:t>
          </a:r>
          <a:endParaRPr lang="zh-CN" altLang="en-US" sz="1000" kern="1200" dirty="0"/>
        </a:p>
      </dsp:txBody>
      <dsp:txXfrm rot="-5400000">
        <a:off x="4201831" y="4856645"/>
        <a:ext cx="7448282" cy="400006"/>
      </dsp:txXfrm>
    </dsp:sp>
    <dsp:sp modelId="{D52915D2-1E1D-FA40-A15E-4DD8164A21C6}">
      <dsp:nvSpPr>
        <dsp:cNvPr id="0" name=""/>
        <dsp:cNvSpPr/>
      </dsp:nvSpPr>
      <dsp:spPr>
        <a:xfrm>
          <a:off x="0" y="4779595"/>
          <a:ext cx="4201831" cy="554105"/>
        </a:xfrm>
        <a:prstGeom prst="roundRect">
          <a:avLst/>
        </a:prstGeom>
        <a:blipFill>
          <a:blip xmlns:r="http://schemas.openxmlformats.org/officeDocument/2006/relationships" r:embed="rId5"/>
          <a:stretch>
            <a:fillRect t="-6522" b="-2391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zh-CN" altLang="en-US" sz="2500" kern="1200">
              <a:noFill/>
            </a:rPr>
            <a:t> </a:t>
          </a:r>
        </a:p>
      </dsp:txBody>
      <dsp:txXfrm>
        <a:off x="27049" y="4806644"/>
        <a:ext cx="4147733" cy="50000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596F9-B1B7-6F44-98E1-74CEAD290E1C}">
      <dsp:nvSpPr>
        <dsp:cNvPr id="0" name=""/>
        <dsp:cNvSpPr/>
      </dsp:nvSpPr>
      <dsp:spPr>
        <a:xfrm>
          <a:off x="0" y="679"/>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FF00E-F8B7-5D42-BB27-01CF2334057A}">
      <dsp:nvSpPr>
        <dsp:cNvPr id="0" name=""/>
        <dsp:cNvSpPr/>
      </dsp:nvSpPr>
      <dsp:spPr>
        <a:xfrm>
          <a:off x="0" y="679"/>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含氧盐是含有金属阳离子和含氧酸根结合而成的化合物。</a:t>
          </a:r>
        </a:p>
      </dsp:txBody>
      <dsp:txXfrm>
        <a:off x="0" y="679"/>
        <a:ext cx="6735443" cy="794749"/>
      </dsp:txXfrm>
    </dsp:sp>
    <dsp:sp modelId="{C0F029A5-F0BB-014B-8155-1416EA66C625}">
      <dsp:nvSpPr>
        <dsp:cNvPr id="0" name=""/>
        <dsp:cNvSpPr/>
      </dsp:nvSpPr>
      <dsp:spPr>
        <a:xfrm>
          <a:off x="0" y="795428"/>
          <a:ext cx="673544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2FBE3-9DCA-3946-B075-98D2EEE45B4B}">
      <dsp:nvSpPr>
        <dsp:cNvPr id="0" name=""/>
        <dsp:cNvSpPr/>
      </dsp:nvSpPr>
      <dsp:spPr>
        <a:xfrm>
          <a:off x="0" y="795428"/>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含氧盐根据酸根离子近一步划分为硅酸盐、碳酸盐、硫酸盐、硝酸盐、磷酸盐、硼酸盐、钨酸盐等</a:t>
          </a:r>
        </a:p>
      </dsp:txBody>
      <dsp:txXfrm>
        <a:off x="0" y="795428"/>
        <a:ext cx="6735443" cy="794749"/>
      </dsp:txXfrm>
    </dsp:sp>
    <dsp:sp modelId="{3218283A-3659-0240-A0A9-40CB0EEEC655}">
      <dsp:nvSpPr>
        <dsp:cNvPr id="0" name=""/>
        <dsp:cNvSpPr/>
      </dsp:nvSpPr>
      <dsp:spPr>
        <a:xfrm>
          <a:off x="0" y="1590177"/>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D5618-7DD6-9C45-9EB4-5FCF8D5B3ED4}">
      <dsp:nvSpPr>
        <dsp:cNvPr id="0" name=""/>
        <dsp:cNvSpPr/>
      </dsp:nvSpPr>
      <dsp:spPr>
        <a:xfrm>
          <a:off x="0" y="1590177"/>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最主要的是硅酸盐，是三大类岩石的主要造岩矿物，分布最广的有长石、普通辉石、普通角闪石、云母、橄榄石等。</a:t>
          </a:r>
        </a:p>
      </dsp:txBody>
      <dsp:txXfrm>
        <a:off x="0" y="1590177"/>
        <a:ext cx="6735443" cy="794749"/>
      </dsp:txXfrm>
    </dsp:sp>
    <dsp:sp modelId="{0EF751B3-4459-B54E-A74B-E8B499071409}">
      <dsp:nvSpPr>
        <dsp:cNvPr id="0" name=""/>
        <dsp:cNvSpPr/>
      </dsp:nvSpPr>
      <dsp:spPr>
        <a:xfrm>
          <a:off x="0" y="2384926"/>
          <a:ext cx="67354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79036-646C-B048-82CF-45CCFEB68ED8}">
      <dsp:nvSpPr>
        <dsp:cNvPr id="0" name=""/>
        <dsp:cNvSpPr/>
      </dsp:nvSpPr>
      <dsp:spPr>
        <a:xfrm>
          <a:off x="0" y="2384926"/>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碳酸谈分布最广的是方解石和白云母</a:t>
          </a:r>
        </a:p>
      </dsp:txBody>
      <dsp:txXfrm>
        <a:off x="0" y="2384926"/>
        <a:ext cx="6735443" cy="794749"/>
      </dsp:txXfrm>
    </dsp:sp>
    <dsp:sp modelId="{FD47854D-FD8F-B041-9C15-F3C7DE3E10AB}">
      <dsp:nvSpPr>
        <dsp:cNvPr id="0" name=""/>
        <dsp:cNvSpPr/>
      </dsp:nvSpPr>
      <dsp:spPr>
        <a:xfrm>
          <a:off x="0" y="3179675"/>
          <a:ext cx="67354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6DCBC-05D1-194A-BE7D-9A7FCE3524DD}">
      <dsp:nvSpPr>
        <dsp:cNvPr id="0" name=""/>
        <dsp:cNvSpPr/>
      </dsp:nvSpPr>
      <dsp:spPr>
        <a:xfrm>
          <a:off x="0" y="3179675"/>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硫酸盐矿物常见的有石膏、重晶石</a:t>
          </a:r>
        </a:p>
      </dsp:txBody>
      <dsp:txXfrm>
        <a:off x="0" y="3179675"/>
        <a:ext cx="6735443" cy="794749"/>
      </dsp:txXfrm>
    </dsp:sp>
    <dsp:sp modelId="{F9C91D2B-39AC-8646-978A-F3791F74DD6A}">
      <dsp:nvSpPr>
        <dsp:cNvPr id="0" name=""/>
        <dsp:cNvSpPr/>
      </dsp:nvSpPr>
      <dsp:spPr>
        <a:xfrm>
          <a:off x="0" y="3974424"/>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A7D34-3D1F-A948-9F0C-0BDB4748F120}">
      <dsp:nvSpPr>
        <dsp:cNvPr id="0" name=""/>
        <dsp:cNvSpPr/>
      </dsp:nvSpPr>
      <dsp:spPr>
        <a:xfrm>
          <a:off x="0" y="3974424"/>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硼酸盐矿物以硼砂为常见</a:t>
          </a:r>
        </a:p>
      </dsp:txBody>
      <dsp:txXfrm>
        <a:off x="0" y="3974424"/>
        <a:ext cx="6735443" cy="794749"/>
      </dsp:txXfrm>
    </dsp:sp>
    <dsp:sp modelId="{8B7ECEC5-8374-7A44-B1F5-CFEF75A84047}">
      <dsp:nvSpPr>
        <dsp:cNvPr id="0" name=""/>
        <dsp:cNvSpPr/>
      </dsp:nvSpPr>
      <dsp:spPr>
        <a:xfrm>
          <a:off x="0" y="4769173"/>
          <a:ext cx="673544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75C4A-CC4D-934F-AC5C-8182E32FB156}">
      <dsp:nvSpPr>
        <dsp:cNvPr id="0" name=""/>
        <dsp:cNvSpPr/>
      </dsp:nvSpPr>
      <dsp:spPr>
        <a:xfrm>
          <a:off x="0" y="4769173"/>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钨酸盐矿物以黑钨矿及白钨矿为常见</a:t>
          </a:r>
        </a:p>
      </dsp:txBody>
      <dsp:txXfrm>
        <a:off x="0" y="4769173"/>
        <a:ext cx="6735443" cy="7947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05439-2AA8-1C4E-9938-273EECDD1C71}">
      <dsp:nvSpPr>
        <dsp:cNvPr id="0" name=""/>
        <dsp:cNvSpPr/>
      </dsp:nvSpPr>
      <dsp:spPr>
        <a:xfrm>
          <a:off x="0" y="1012329"/>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F458A8-160C-624A-98FF-F035BC9F7E4C}">
      <dsp:nvSpPr>
        <dsp:cNvPr id="0" name=""/>
        <dsp:cNvSpPr/>
      </dsp:nvSpPr>
      <dsp:spPr>
        <a:xfrm>
          <a:off x="525780" y="672849"/>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卤化物矿物是金属离子与卤族阴离子花盒而成的矿物</a:t>
          </a:r>
        </a:p>
      </dsp:txBody>
      <dsp:txXfrm>
        <a:off x="558924" y="705993"/>
        <a:ext cx="7294632" cy="612672"/>
      </dsp:txXfrm>
    </dsp:sp>
    <dsp:sp modelId="{1F0268AB-CBD8-3044-8294-E62FE73F5CBF}">
      <dsp:nvSpPr>
        <dsp:cNvPr id="0" name=""/>
        <dsp:cNvSpPr/>
      </dsp:nvSpPr>
      <dsp:spPr>
        <a:xfrm>
          <a:off x="0" y="2055609"/>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71AF8-A834-5142-9AEE-39C4D204FEC0}">
      <dsp:nvSpPr>
        <dsp:cNvPr id="0" name=""/>
        <dsp:cNvSpPr/>
      </dsp:nvSpPr>
      <dsp:spPr>
        <a:xfrm>
          <a:off x="525780" y="1716129"/>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萤石</a:t>
          </a:r>
          <a:r>
            <a:rPr lang="en-US" altLang="zh-CN" sz="2300" kern="1200" dirty="0" err="1"/>
            <a:t>CaF</a:t>
          </a:r>
          <a:endParaRPr lang="zh-CN" altLang="en-US" sz="2300" kern="1200" dirty="0"/>
        </a:p>
      </dsp:txBody>
      <dsp:txXfrm>
        <a:off x="558924" y="1749273"/>
        <a:ext cx="7294632" cy="612672"/>
      </dsp:txXfrm>
    </dsp:sp>
    <dsp:sp modelId="{8D156EBE-28D2-A64D-880B-FD8DC5243067}">
      <dsp:nvSpPr>
        <dsp:cNvPr id="0" name=""/>
        <dsp:cNvSpPr/>
      </dsp:nvSpPr>
      <dsp:spPr>
        <a:xfrm>
          <a:off x="0" y="3098889"/>
          <a:ext cx="105156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4B5072-FA9D-A640-8CA1-238D387B3D1D}">
      <dsp:nvSpPr>
        <dsp:cNvPr id="0" name=""/>
        <dsp:cNvSpPr/>
      </dsp:nvSpPr>
      <dsp:spPr>
        <a:xfrm>
          <a:off x="525780" y="2759409"/>
          <a:ext cx="736092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食盐</a:t>
          </a:r>
          <a:r>
            <a:rPr lang="en-US" altLang="zh-CN" sz="2300" kern="1200" dirty="0"/>
            <a:t>NaCl</a:t>
          </a:r>
          <a:r>
            <a:rPr lang="zh-CN" altLang="en-US" sz="2300" kern="1200" dirty="0"/>
            <a:t>和钾盐</a:t>
          </a:r>
          <a:r>
            <a:rPr lang="en-US" altLang="zh-CN" sz="2300" kern="1200" dirty="0" err="1"/>
            <a:t>KCl</a:t>
          </a:r>
          <a:endParaRPr lang="zh-CN" altLang="en-US" sz="2300" kern="1200" dirty="0"/>
        </a:p>
      </dsp:txBody>
      <dsp:txXfrm>
        <a:off x="558924" y="2792553"/>
        <a:ext cx="7294632" cy="6126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E3247-B7BA-1940-82BD-97D247F53D93}">
      <dsp:nvSpPr>
        <dsp:cNvPr id="0" name=""/>
        <dsp:cNvSpPr/>
      </dsp:nvSpPr>
      <dsp:spPr>
        <a:xfrm>
          <a:off x="0" y="507131"/>
          <a:ext cx="10515600"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36AD8A-961F-ED45-B75F-C2973A001B29}">
      <dsp:nvSpPr>
        <dsp:cNvPr id="0" name=""/>
        <dsp:cNvSpPr/>
      </dsp:nvSpPr>
      <dsp:spPr>
        <a:xfrm>
          <a:off x="525780" y="20051"/>
          <a:ext cx="7360920"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第一节 外力地质作用与沉积岩</a:t>
          </a:r>
        </a:p>
      </dsp:txBody>
      <dsp:txXfrm>
        <a:off x="573335" y="67606"/>
        <a:ext cx="7265810" cy="879050"/>
      </dsp:txXfrm>
    </dsp:sp>
    <dsp:sp modelId="{4CB14898-C9F7-0848-8457-5A761A6436A5}">
      <dsp:nvSpPr>
        <dsp:cNvPr id="0" name=""/>
        <dsp:cNvSpPr/>
      </dsp:nvSpPr>
      <dsp:spPr>
        <a:xfrm>
          <a:off x="0" y="2004012"/>
          <a:ext cx="10515600"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44F080-54F1-7B4E-BB70-80A1FE7E0B71}">
      <dsp:nvSpPr>
        <dsp:cNvPr id="0" name=""/>
        <dsp:cNvSpPr/>
      </dsp:nvSpPr>
      <dsp:spPr>
        <a:xfrm>
          <a:off x="525780" y="1516931"/>
          <a:ext cx="7360920"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第二节 岩浆作用与岩浆岩</a:t>
          </a:r>
        </a:p>
      </dsp:txBody>
      <dsp:txXfrm>
        <a:off x="573335" y="1564486"/>
        <a:ext cx="7265810" cy="879050"/>
      </dsp:txXfrm>
    </dsp:sp>
    <dsp:sp modelId="{F510773A-FD05-2248-A383-C7F7B114FBF8}">
      <dsp:nvSpPr>
        <dsp:cNvPr id="0" name=""/>
        <dsp:cNvSpPr/>
      </dsp:nvSpPr>
      <dsp:spPr>
        <a:xfrm>
          <a:off x="0" y="3500892"/>
          <a:ext cx="10515600"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D01EF-46CE-C24F-A000-94C3550AE62E}">
      <dsp:nvSpPr>
        <dsp:cNvPr id="0" name=""/>
        <dsp:cNvSpPr/>
      </dsp:nvSpPr>
      <dsp:spPr>
        <a:xfrm>
          <a:off x="525780" y="3013812"/>
          <a:ext cx="7360920"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第三节 变质作用与变质岩</a:t>
          </a:r>
        </a:p>
      </dsp:txBody>
      <dsp:txXfrm>
        <a:off x="573335" y="3061367"/>
        <a:ext cx="7265810" cy="879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49595-E935-C04C-AB57-C1DE7C00165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23C91-18EE-D843-8DA3-8110DDA10E98}">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一、外力地质作用与沉积岩的形成</a:t>
          </a:r>
        </a:p>
      </dsp:txBody>
      <dsp:txXfrm>
        <a:off x="0" y="2124"/>
        <a:ext cx="10515600" cy="724514"/>
      </dsp:txXfrm>
    </dsp:sp>
    <dsp:sp modelId="{CFE91A00-ED7D-BA4F-B102-61B347E064DF}">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EC69E-1552-FF40-ACFB-AE6259767062}">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二、沉积岩的矿物成分</a:t>
          </a:r>
        </a:p>
      </dsp:txBody>
      <dsp:txXfrm>
        <a:off x="0" y="726639"/>
        <a:ext cx="10515600" cy="724514"/>
      </dsp:txXfrm>
    </dsp:sp>
    <dsp:sp modelId="{4094F1A4-7717-CF4F-8CBA-BB2AF6E58F9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2A373-B46E-A04B-B45B-77E94A7D9BFA}">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三、沉积岩的结构</a:t>
          </a:r>
        </a:p>
      </dsp:txBody>
      <dsp:txXfrm>
        <a:off x="0" y="1451154"/>
        <a:ext cx="10515600" cy="724514"/>
      </dsp:txXfrm>
    </dsp:sp>
    <dsp:sp modelId="{1B6B6413-8BFA-5841-B2B9-3208B67FCCD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0B16D-6DC2-9145-A96F-548966D3C09C}">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四、沉积岩的构造</a:t>
          </a:r>
        </a:p>
      </dsp:txBody>
      <dsp:txXfrm>
        <a:off x="0" y="2175669"/>
        <a:ext cx="10515600" cy="724514"/>
      </dsp:txXfrm>
    </dsp:sp>
    <dsp:sp modelId="{39E2228F-0EFB-4E42-8407-033062A26357}">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E90BC-1A4B-A442-8A55-83B92A507673}">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五、沉积岩的分类</a:t>
          </a:r>
        </a:p>
      </dsp:txBody>
      <dsp:txXfrm>
        <a:off x="0" y="2900183"/>
        <a:ext cx="10515600" cy="724514"/>
      </dsp:txXfrm>
    </dsp:sp>
    <dsp:sp modelId="{CAB25943-0F56-7745-A8E5-16A1C936DD28}">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4AB6D-1571-664C-AC64-BB1BD4981DD8}">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六、常见沉积岩简介</a:t>
          </a:r>
        </a:p>
      </dsp:txBody>
      <dsp:txXfrm>
        <a:off x="0" y="3624698"/>
        <a:ext cx="10515600" cy="72451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8F189-0976-0D43-BFF1-BD61A3E64392}">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962FF-ED4C-A742-86E3-E6E4C64F1D23}">
      <dsp:nvSpPr>
        <dsp:cNvPr id="0" name=""/>
        <dsp:cNvSpPr/>
      </dsp:nvSpPr>
      <dsp:spPr>
        <a:xfrm>
          <a:off x="0" y="671"/>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风化作用：由于气温、大气、水机生物等的作用，使岩石或矿物在原地遭受分解和破坏的过程。</a:t>
          </a:r>
          <a:endParaRPr lang="en-US" altLang="zh-CN" sz="1400" kern="1200" dirty="0"/>
        </a:p>
        <a:p>
          <a:pPr marL="0" lvl="0" indent="0" algn="l" defTabSz="622300">
            <a:lnSpc>
              <a:spcPct val="90000"/>
            </a:lnSpc>
            <a:spcBef>
              <a:spcPct val="0"/>
            </a:spcBef>
            <a:spcAft>
              <a:spcPct val="35000"/>
            </a:spcAft>
            <a:buNone/>
          </a:pPr>
          <a:r>
            <a:rPr lang="zh-CN" altLang="en-US" sz="1400" kern="1200" dirty="0"/>
            <a:t>根基风化作用的因素和性质，可将其分为物理风化作用、化学风化作用、生物风化作用。</a:t>
          </a:r>
        </a:p>
      </dsp:txBody>
      <dsp:txXfrm>
        <a:off x="0" y="671"/>
        <a:ext cx="6263640" cy="1100668"/>
      </dsp:txXfrm>
    </dsp:sp>
    <dsp:sp modelId="{4FD2253D-9397-3D44-ACF3-F1FB262DD5F5}">
      <dsp:nvSpPr>
        <dsp:cNvPr id="0" name=""/>
        <dsp:cNvSpPr/>
      </dsp:nvSpPr>
      <dsp:spPr>
        <a:xfrm>
          <a:off x="0" y="1101340"/>
          <a:ext cx="626364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F5072-11A6-F943-B044-52DD56B2C0F7}">
      <dsp:nvSpPr>
        <dsp:cNvPr id="0" name=""/>
        <dsp:cNvSpPr/>
      </dsp:nvSpPr>
      <dsp:spPr>
        <a:xfrm>
          <a:off x="0" y="1101340"/>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剥蚀作用：指各种地质营力（风、水、冰川等）在其运动过程中对地表岩石产生破坏并将破坏物剥离原地的作用。</a:t>
          </a:r>
          <a:endParaRPr lang="en-US" altLang="zh-CN" sz="1400" kern="1200" dirty="0"/>
        </a:p>
        <a:p>
          <a:pPr marL="0" lvl="0" indent="0" algn="l" defTabSz="622300">
            <a:lnSpc>
              <a:spcPct val="90000"/>
            </a:lnSpc>
            <a:spcBef>
              <a:spcPct val="0"/>
            </a:spcBef>
            <a:spcAft>
              <a:spcPct val="35000"/>
            </a:spcAft>
            <a:buNone/>
          </a:pPr>
          <a:r>
            <a:rPr lang="zh-CN" altLang="en-US" sz="1400" kern="1200" dirty="0"/>
            <a:t>剥蚀作用可分为机械剥蚀作用、化学剥蚀作用和生物剥蚀作用。</a:t>
          </a:r>
        </a:p>
      </dsp:txBody>
      <dsp:txXfrm>
        <a:off x="0" y="1101340"/>
        <a:ext cx="6263640" cy="1100668"/>
      </dsp:txXfrm>
    </dsp:sp>
    <dsp:sp modelId="{87886872-870A-C648-B627-486D36F6728C}">
      <dsp:nvSpPr>
        <dsp:cNvPr id="0" name=""/>
        <dsp:cNvSpPr/>
      </dsp:nvSpPr>
      <dsp:spPr>
        <a:xfrm>
          <a:off x="0" y="2202009"/>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7243B-57FD-B24D-9813-DA42F88284B5}">
      <dsp:nvSpPr>
        <dsp:cNvPr id="0" name=""/>
        <dsp:cNvSpPr/>
      </dsp:nvSpPr>
      <dsp:spPr>
        <a:xfrm>
          <a:off x="0" y="2202009"/>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搬运作用：指经风化作用、剥蚀作用玻璃下来的产物，随运动介质从一地搬运到另一地的作用。</a:t>
          </a:r>
          <a:endParaRPr lang="en-US" altLang="zh-CN" sz="1400" kern="1200" dirty="0"/>
        </a:p>
        <a:p>
          <a:pPr marL="0" lvl="0" indent="0" algn="l" defTabSz="622300">
            <a:lnSpc>
              <a:spcPct val="90000"/>
            </a:lnSpc>
            <a:spcBef>
              <a:spcPct val="0"/>
            </a:spcBef>
            <a:spcAft>
              <a:spcPct val="35000"/>
            </a:spcAft>
            <a:buNone/>
          </a:pPr>
          <a:r>
            <a:rPr lang="zh-CN" altLang="en-US" sz="1400" kern="1200" dirty="0"/>
            <a:t>搬运作用有机械搬运、化学搬运和生物搬运三种方式。</a:t>
          </a:r>
        </a:p>
      </dsp:txBody>
      <dsp:txXfrm>
        <a:off x="0" y="2202009"/>
        <a:ext cx="6263640" cy="1100668"/>
      </dsp:txXfrm>
    </dsp:sp>
    <dsp:sp modelId="{8F16F4D7-0AC7-4846-9A3F-47FB86125D6B}">
      <dsp:nvSpPr>
        <dsp:cNvPr id="0" name=""/>
        <dsp:cNvSpPr/>
      </dsp:nvSpPr>
      <dsp:spPr>
        <a:xfrm>
          <a:off x="0" y="3302678"/>
          <a:ext cx="626364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D1E54-DF3F-D14A-9890-2DEA5FEFE5F3}">
      <dsp:nvSpPr>
        <dsp:cNvPr id="0" name=""/>
        <dsp:cNvSpPr/>
      </dsp:nvSpPr>
      <dsp:spPr>
        <a:xfrm>
          <a:off x="0" y="3302678"/>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沉积作用：是各种营力搬运的物质，在介质动能减小或物理化学条件发生变化以及生物作用下，在新的场所堆积下来的作用。</a:t>
          </a:r>
          <a:endParaRPr lang="en-US" altLang="zh-CN" sz="1400" kern="1200" dirty="0"/>
        </a:p>
        <a:p>
          <a:pPr marL="0" lvl="0" indent="0" algn="l" defTabSz="622300">
            <a:lnSpc>
              <a:spcPct val="90000"/>
            </a:lnSpc>
            <a:spcBef>
              <a:spcPct val="0"/>
            </a:spcBef>
            <a:spcAft>
              <a:spcPct val="35000"/>
            </a:spcAft>
            <a:buNone/>
          </a:pPr>
          <a:r>
            <a:rPr lang="zh-CN" altLang="en-US" sz="1400" kern="1200" dirty="0"/>
            <a:t>沉积作用有物理沉积、化学沉积、生物沉积三种方式。</a:t>
          </a:r>
        </a:p>
      </dsp:txBody>
      <dsp:txXfrm>
        <a:off x="0" y="3302678"/>
        <a:ext cx="6263640" cy="1100668"/>
      </dsp:txXfrm>
    </dsp:sp>
    <dsp:sp modelId="{393DED38-0AD8-954F-99D2-B468CEFDE83E}">
      <dsp:nvSpPr>
        <dsp:cNvPr id="0" name=""/>
        <dsp:cNvSpPr/>
      </dsp:nvSpPr>
      <dsp:spPr>
        <a:xfrm>
          <a:off x="0" y="4403347"/>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5E2F0-2DE9-F544-9BD8-A2F6D2FE6BD9}">
      <dsp:nvSpPr>
        <dsp:cNvPr id="0" name=""/>
        <dsp:cNvSpPr/>
      </dsp:nvSpPr>
      <dsp:spPr>
        <a:xfrm>
          <a:off x="0" y="4403347"/>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固化成岩作用：是指松散沉积物固结形成沉积岩的作用。</a:t>
          </a:r>
          <a:endParaRPr lang="en-US" altLang="zh-CN" sz="1400" kern="1200" dirty="0"/>
        </a:p>
        <a:p>
          <a:pPr marL="0" lvl="0" indent="0" algn="l" defTabSz="622300">
            <a:lnSpc>
              <a:spcPct val="90000"/>
            </a:lnSpc>
            <a:spcBef>
              <a:spcPct val="0"/>
            </a:spcBef>
            <a:spcAft>
              <a:spcPct val="35000"/>
            </a:spcAft>
            <a:buNone/>
          </a:pPr>
          <a:r>
            <a:rPr lang="zh-CN" altLang="en-US" sz="1400" kern="1200" dirty="0"/>
            <a:t>经沉积作用形成的沉积物，在适当的条件下，在胶结、压实和重结晶的作用下，就可固结成岩石。</a:t>
          </a:r>
        </a:p>
      </dsp:txBody>
      <dsp:txXfrm>
        <a:off x="0" y="4403347"/>
        <a:ext cx="6263640" cy="110066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5D0F3-DFCD-E442-A23B-D7A98E9798DD}">
      <dsp:nvSpPr>
        <dsp:cNvPr id="0" name=""/>
        <dsp:cNvSpPr/>
      </dsp:nvSpPr>
      <dsp:spPr>
        <a:xfrm>
          <a:off x="0" y="320070"/>
          <a:ext cx="6900512" cy="220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石英、白云母、粘土矿物、钾长石、酸性斜长石、方解石、白云石、石膏、硬石膏、赤铁矿、褐铁矿、玉髓、蛋白石、磷酸盐矿物、锰的氧化物和硫化物</a:t>
          </a:r>
        </a:p>
        <a:p>
          <a:pPr marL="228600" lvl="1" indent="-228600" algn="l" defTabSz="889000">
            <a:lnSpc>
              <a:spcPct val="90000"/>
            </a:lnSpc>
            <a:spcBef>
              <a:spcPct val="0"/>
            </a:spcBef>
            <a:spcAft>
              <a:spcPct val="15000"/>
            </a:spcAft>
            <a:buChar char="•"/>
          </a:pPr>
          <a:r>
            <a:rPr lang="zh-CN" altLang="en-US" sz="2000" kern="1200" dirty="0"/>
            <a:t>一种类型的沉积岩中造岩矿物只有</a:t>
          </a:r>
          <a:r>
            <a:rPr lang="en-US" altLang="zh-CN" sz="2000" kern="1200" dirty="0"/>
            <a:t>1-3</a:t>
          </a:r>
          <a:r>
            <a:rPr lang="zh-CN" altLang="en-US" sz="2000" kern="1200" dirty="0"/>
            <a:t>总，一般不会超过</a:t>
          </a:r>
          <a:r>
            <a:rPr lang="en-US" altLang="zh-CN" sz="2000" kern="1200" dirty="0"/>
            <a:t>5-6</a:t>
          </a:r>
          <a:r>
            <a:rPr lang="zh-CN" altLang="en-US" sz="2000" kern="1200" dirty="0"/>
            <a:t>种</a:t>
          </a:r>
        </a:p>
      </dsp:txBody>
      <dsp:txXfrm>
        <a:off x="0" y="320070"/>
        <a:ext cx="6900512" cy="2205000"/>
      </dsp:txXfrm>
    </dsp:sp>
    <dsp:sp modelId="{0071A2DD-E4FA-CC48-A7D5-7C883C7B65D0}">
      <dsp:nvSpPr>
        <dsp:cNvPr id="0" name=""/>
        <dsp:cNvSpPr/>
      </dsp:nvSpPr>
      <dsp:spPr>
        <a:xfrm>
          <a:off x="345025" y="24870"/>
          <a:ext cx="4830358"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常见矿物</a:t>
          </a:r>
        </a:p>
      </dsp:txBody>
      <dsp:txXfrm>
        <a:off x="373846" y="53691"/>
        <a:ext cx="4772716" cy="532758"/>
      </dsp:txXfrm>
    </dsp:sp>
    <dsp:sp modelId="{EA86E9AF-7431-BB4E-B757-DE0589EEF641}">
      <dsp:nvSpPr>
        <dsp:cNvPr id="0" name=""/>
        <dsp:cNvSpPr/>
      </dsp:nvSpPr>
      <dsp:spPr>
        <a:xfrm>
          <a:off x="0" y="2928270"/>
          <a:ext cx="6900512" cy="2583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16560" rIns="535556"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继承性：石英、钾长石、酸性斜长石、白云母是岩浆岩与沉积岩共有的矿物</a:t>
          </a:r>
        </a:p>
        <a:p>
          <a:pPr marL="228600" lvl="1" indent="-228600" algn="l" defTabSz="889000">
            <a:lnSpc>
              <a:spcPct val="90000"/>
            </a:lnSpc>
            <a:spcBef>
              <a:spcPct val="0"/>
            </a:spcBef>
            <a:spcAft>
              <a:spcPct val="15000"/>
            </a:spcAft>
            <a:buChar char="•"/>
          </a:pPr>
          <a:r>
            <a:rPr lang="zh-CN" altLang="en-US" sz="2000" kern="1200" dirty="0"/>
            <a:t>差异性：岩浆岩中</a:t>
          </a:r>
          <a:r>
            <a:rPr lang="en-US" altLang="zh-CN" sz="2000" kern="1200" dirty="0"/>
            <a:t>v</a:t>
          </a:r>
          <a:r>
            <a:rPr lang="zh-CN" altLang="en-US" sz="2000" kern="1200" dirty="0"/>
            <a:t>的橄榄石、辉石、角闪石、黑云母、中性及基性斜长石在沉积岩中很少出现</a:t>
          </a:r>
        </a:p>
        <a:p>
          <a:pPr marL="228600" lvl="1" indent="-228600" algn="l" defTabSz="889000">
            <a:lnSpc>
              <a:spcPct val="90000"/>
            </a:lnSpc>
            <a:spcBef>
              <a:spcPct val="0"/>
            </a:spcBef>
            <a:spcAft>
              <a:spcPct val="15000"/>
            </a:spcAft>
            <a:buChar char="•"/>
          </a:pPr>
          <a:r>
            <a:rPr lang="zh-CN" altLang="en-US" sz="2000" kern="1200" dirty="0"/>
            <a:t>岩浆岩中一般难以出现或不能存在方解石、白云母不、粘土矿物、石膏、硬石膏等矿物</a:t>
          </a:r>
        </a:p>
      </dsp:txBody>
      <dsp:txXfrm>
        <a:off x="0" y="2928270"/>
        <a:ext cx="6900512" cy="2583000"/>
      </dsp:txXfrm>
    </dsp:sp>
    <dsp:sp modelId="{25B6AFE8-B651-9A43-868C-2A1E39B5A1E5}">
      <dsp:nvSpPr>
        <dsp:cNvPr id="0" name=""/>
        <dsp:cNvSpPr/>
      </dsp:nvSpPr>
      <dsp:spPr>
        <a:xfrm>
          <a:off x="345025" y="2633070"/>
          <a:ext cx="4830358" cy="590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沉积岩与岩浆岩</a:t>
          </a:r>
        </a:p>
      </dsp:txBody>
      <dsp:txXfrm>
        <a:off x="373846" y="2661891"/>
        <a:ext cx="4772716" cy="5327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31CE-334C-EC4E-AA8D-EC2D3A7C207F}">
      <dsp:nvSpPr>
        <dsp:cNvPr id="0" name=""/>
        <dsp:cNvSpPr/>
      </dsp:nvSpPr>
      <dsp:spPr>
        <a:xfrm>
          <a:off x="0" y="408068"/>
          <a:ext cx="6263640" cy="2282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79044" rIns="486128"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砾状结构</a:t>
          </a:r>
        </a:p>
        <a:p>
          <a:pPr marL="228600" lvl="1" indent="-228600" algn="l" defTabSz="1022350">
            <a:lnSpc>
              <a:spcPct val="90000"/>
            </a:lnSpc>
            <a:spcBef>
              <a:spcPct val="0"/>
            </a:spcBef>
            <a:spcAft>
              <a:spcPct val="15000"/>
            </a:spcAft>
            <a:buChar char="•"/>
          </a:pPr>
          <a:r>
            <a:rPr lang="zh-CN" altLang="en-US" sz="2300" kern="1200" dirty="0"/>
            <a:t>砂状结构</a:t>
          </a:r>
        </a:p>
        <a:p>
          <a:pPr marL="228600" lvl="1" indent="-228600" algn="l" defTabSz="1022350">
            <a:lnSpc>
              <a:spcPct val="90000"/>
            </a:lnSpc>
            <a:spcBef>
              <a:spcPct val="0"/>
            </a:spcBef>
            <a:spcAft>
              <a:spcPct val="15000"/>
            </a:spcAft>
            <a:buChar char="•"/>
          </a:pPr>
          <a:r>
            <a:rPr lang="zh-CN" altLang="en-US" sz="2300" kern="1200" dirty="0"/>
            <a:t>粉砂状结构</a:t>
          </a:r>
        </a:p>
        <a:p>
          <a:pPr marL="228600" lvl="1" indent="-228600" algn="l" defTabSz="1022350">
            <a:lnSpc>
              <a:spcPct val="90000"/>
            </a:lnSpc>
            <a:spcBef>
              <a:spcPct val="0"/>
            </a:spcBef>
            <a:spcAft>
              <a:spcPct val="15000"/>
            </a:spcAft>
            <a:buChar char="•"/>
          </a:pPr>
          <a:r>
            <a:rPr lang="zh-CN" altLang="en-US" sz="2300" kern="1200" dirty="0"/>
            <a:t>泥状结构</a:t>
          </a:r>
        </a:p>
      </dsp:txBody>
      <dsp:txXfrm>
        <a:off x="0" y="408068"/>
        <a:ext cx="6263640" cy="2282175"/>
      </dsp:txXfrm>
    </dsp:sp>
    <dsp:sp modelId="{B36DFA5B-9BD2-E54D-A624-CAA570834ED6}">
      <dsp:nvSpPr>
        <dsp:cNvPr id="0" name=""/>
        <dsp:cNvSpPr/>
      </dsp:nvSpPr>
      <dsp:spPr>
        <a:xfrm>
          <a:off x="313182" y="68588"/>
          <a:ext cx="4384548"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碎屑结构</a:t>
          </a:r>
        </a:p>
      </dsp:txBody>
      <dsp:txXfrm>
        <a:off x="346326" y="101732"/>
        <a:ext cx="4318260" cy="612672"/>
      </dsp:txXfrm>
    </dsp:sp>
    <dsp:sp modelId="{AC31195C-E5B1-1E4F-BC42-3BEC26A2DE48}">
      <dsp:nvSpPr>
        <dsp:cNvPr id="0" name=""/>
        <dsp:cNvSpPr/>
      </dsp:nvSpPr>
      <dsp:spPr>
        <a:xfrm>
          <a:off x="0" y="3153923"/>
          <a:ext cx="6263640" cy="22821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79044" rIns="486128" bIns="163576" numCol="1" spcCol="1270" anchor="t" anchorCtr="0">
          <a:noAutofit/>
        </a:bodyPr>
        <a:lstStyle/>
        <a:p>
          <a:pPr marL="228600" lvl="1" indent="-228600" algn="l" defTabSz="1022350">
            <a:lnSpc>
              <a:spcPct val="90000"/>
            </a:lnSpc>
            <a:spcBef>
              <a:spcPct val="0"/>
            </a:spcBef>
            <a:spcAft>
              <a:spcPct val="15000"/>
            </a:spcAft>
            <a:buChar char="•"/>
          </a:pPr>
          <a:r>
            <a:rPr lang="zh-CN" altLang="en-US" sz="2300" kern="1200" dirty="0"/>
            <a:t>内碎屑结构</a:t>
          </a:r>
        </a:p>
        <a:p>
          <a:pPr marL="228600" lvl="1" indent="-228600" algn="l" defTabSz="1022350">
            <a:lnSpc>
              <a:spcPct val="90000"/>
            </a:lnSpc>
            <a:spcBef>
              <a:spcPct val="0"/>
            </a:spcBef>
            <a:spcAft>
              <a:spcPct val="15000"/>
            </a:spcAft>
            <a:buChar char="•"/>
          </a:pPr>
          <a:r>
            <a:rPr lang="zh-CN" altLang="en-US" sz="2300" kern="1200" dirty="0"/>
            <a:t>鲕粒结构</a:t>
          </a:r>
        </a:p>
        <a:p>
          <a:pPr marL="228600" lvl="1" indent="-228600" algn="l" defTabSz="1022350">
            <a:lnSpc>
              <a:spcPct val="90000"/>
            </a:lnSpc>
            <a:spcBef>
              <a:spcPct val="0"/>
            </a:spcBef>
            <a:spcAft>
              <a:spcPct val="15000"/>
            </a:spcAft>
            <a:buChar char="•"/>
          </a:pPr>
          <a:r>
            <a:rPr lang="zh-CN" altLang="en-US" sz="2300" kern="1200" dirty="0"/>
            <a:t>球粒结构</a:t>
          </a:r>
        </a:p>
        <a:p>
          <a:pPr marL="228600" lvl="1" indent="-228600" algn="l" defTabSz="1022350">
            <a:lnSpc>
              <a:spcPct val="90000"/>
            </a:lnSpc>
            <a:spcBef>
              <a:spcPct val="0"/>
            </a:spcBef>
            <a:spcAft>
              <a:spcPct val="15000"/>
            </a:spcAft>
            <a:buChar char="•"/>
          </a:pPr>
          <a:r>
            <a:rPr lang="zh-CN" altLang="en-US" sz="2300" kern="1200" dirty="0"/>
            <a:t>生物骨架结构</a:t>
          </a:r>
        </a:p>
      </dsp:txBody>
      <dsp:txXfrm>
        <a:off x="0" y="3153923"/>
        <a:ext cx="6263640" cy="2282175"/>
      </dsp:txXfrm>
    </dsp:sp>
    <dsp:sp modelId="{02E5D5F7-B65A-8842-95A4-651CFB0B8072}">
      <dsp:nvSpPr>
        <dsp:cNvPr id="0" name=""/>
        <dsp:cNvSpPr/>
      </dsp:nvSpPr>
      <dsp:spPr>
        <a:xfrm>
          <a:off x="313182" y="2814444"/>
          <a:ext cx="4384548"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非碎屑结构</a:t>
          </a:r>
        </a:p>
      </dsp:txBody>
      <dsp:txXfrm>
        <a:off x="346326" y="2847588"/>
        <a:ext cx="4318260" cy="6126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B89D0-1B37-BC48-9656-6B355F4D8DEB}">
      <dsp:nvSpPr>
        <dsp:cNvPr id="0" name=""/>
        <dsp:cNvSpPr/>
      </dsp:nvSpPr>
      <dsp:spPr>
        <a:xfrm>
          <a:off x="0" y="2715"/>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9D883-6321-CE4D-AB89-53D0B58367E3}">
      <dsp:nvSpPr>
        <dsp:cNvPr id="0" name=""/>
        <dsp:cNvSpPr/>
      </dsp:nvSpPr>
      <dsp:spPr>
        <a:xfrm>
          <a:off x="0" y="2715"/>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一、岩浆作用与岩浆岩的形成</a:t>
          </a:r>
        </a:p>
      </dsp:txBody>
      <dsp:txXfrm>
        <a:off x="0" y="2715"/>
        <a:ext cx="6303729" cy="925901"/>
      </dsp:txXfrm>
    </dsp:sp>
    <dsp:sp modelId="{080B25EB-F878-3240-8EA6-2199DAECA6FF}">
      <dsp:nvSpPr>
        <dsp:cNvPr id="0" name=""/>
        <dsp:cNvSpPr/>
      </dsp:nvSpPr>
      <dsp:spPr>
        <a:xfrm>
          <a:off x="0" y="928616"/>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948C6-5CC0-4447-A34E-A4C9EEBAD376}">
      <dsp:nvSpPr>
        <dsp:cNvPr id="0" name=""/>
        <dsp:cNvSpPr/>
      </dsp:nvSpPr>
      <dsp:spPr>
        <a:xfrm>
          <a:off x="0" y="928616"/>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二、岩浆岩的矿物成分</a:t>
          </a:r>
        </a:p>
      </dsp:txBody>
      <dsp:txXfrm>
        <a:off x="0" y="928616"/>
        <a:ext cx="6303729" cy="925901"/>
      </dsp:txXfrm>
    </dsp:sp>
    <dsp:sp modelId="{EE3537EC-F4A6-C744-9B70-B37BB426DA6A}">
      <dsp:nvSpPr>
        <dsp:cNvPr id="0" name=""/>
        <dsp:cNvSpPr/>
      </dsp:nvSpPr>
      <dsp:spPr>
        <a:xfrm>
          <a:off x="0" y="1854518"/>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2A740-989F-CE40-9DD6-B2B952D331D5}">
      <dsp:nvSpPr>
        <dsp:cNvPr id="0" name=""/>
        <dsp:cNvSpPr/>
      </dsp:nvSpPr>
      <dsp:spPr>
        <a:xfrm>
          <a:off x="0" y="1854518"/>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三、岩浆岩的结构</a:t>
          </a:r>
        </a:p>
      </dsp:txBody>
      <dsp:txXfrm>
        <a:off x="0" y="1854518"/>
        <a:ext cx="6303729" cy="925901"/>
      </dsp:txXfrm>
    </dsp:sp>
    <dsp:sp modelId="{1B17590A-B6BC-AE49-AD4B-746B9C1BDAFB}">
      <dsp:nvSpPr>
        <dsp:cNvPr id="0" name=""/>
        <dsp:cNvSpPr/>
      </dsp:nvSpPr>
      <dsp:spPr>
        <a:xfrm>
          <a:off x="0" y="2780419"/>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49B93-90D9-EB47-9BDA-0CA5D25CC363}">
      <dsp:nvSpPr>
        <dsp:cNvPr id="0" name=""/>
        <dsp:cNvSpPr/>
      </dsp:nvSpPr>
      <dsp:spPr>
        <a:xfrm>
          <a:off x="0" y="2780419"/>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四、岩浆岩的构造</a:t>
          </a:r>
        </a:p>
      </dsp:txBody>
      <dsp:txXfrm>
        <a:off x="0" y="2780419"/>
        <a:ext cx="6303729" cy="925901"/>
      </dsp:txXfrm>
    </dsp:sp>
    <dsp:sp modelId="{BB42A102-8020-E843-9C5D-D984558175D8}">
      <dsp:nvSpPr>
        <dsp:cNvPr id="0" name=""/>
        <dsp:cNvSpPr/>
      </dsp:nvSpPr>
      <dsp:spPr>
        <a:xfrm>
          <a:off x="0" y="3706320"/>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3E0A2-6AE0-DA49-99C0-9A1D42764FF3}">
      <dsp:nvSpPr>
        <dsp:cNvPr id="0" name=""/>
        <dsp:cNvSpPr/>
      </dsp:nvSpPr>
      <dsp:spPr>
        <a:xfrm>
          <a:off x="0" y="3706320"/>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五、岩浆岩的分类</a:t>
          </a:r>
        </a:p>
      </dsp:txBody>
      <dsp:txXfrm>
        <a:off x="0" y="3706320"/>
        <a:ext cx="6303729" cy="925901"/>
      </dsp:txXfrm>
    </dsp:sp>
    <dsp:sp modelId="{91AD60B9-1613-844C-A747-52DBBC55540E}">
      <dsp:nvSpPr>
        <dsp:cNvPr id="0" name=""/>
        <dsp:cNvSpPr/>
      </dsp:nvSpPr>
      <dsp:spPr>
        <a:xfrm>
          <a:off x="0" y="4632222"/>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D635F-94B2-2441-BC8C-0E39E876531C}">
      <dsp:nvSpPr>
        <dsp:cNvPr id="0" name=""/>
        <dsp:cNvSpPr/>
      </dsp:nvSpPr>
      <dsp:spPr>
        <a:xfrm>
          <a:off x="0" y="4632222"/>
          <a:ext cx="6303729" cy="9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CN" altLang="en-US" sz="3600" kern="1200" dirty="0"/>
            <a:t>六、常见岩浆岩简介</a:t>
          </a:r>
        </a:p>
      </dsp:txBody>
      <dsp:txXfrm>
        <a:off x="0" y="4632222"/>
        <a:ext cx="6303729" cy="925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5D5C-70CD-494C-8904-4D2ECE32DEFE}">
      <dsp:nvSpPr>
        <dsp:cNvPr id="0" name=""/>
        <dsp:cNvSpPr/>
      </dsp:nvSpPr>
      <dsp:spPr>
        <a:xfrm>
          <a:off x="0" y="272232"/>
          <a:ext cx="6291714" cy="2409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354076" rIns="488307" bIns="120904" numCol="1" spcCol="1270" anchor="t" anchorCtr="0">
          <a:noAutofit/>
        </a:bodyPr>
        <a:lstStyle/>
        <a:p>
          <a:pPr marL="171450" lvl="1" indent="-171450" algn="l" defTabSz="755650">
            <a:lnSpc>
              <a:spcPct val="100000"/>
            </a:lnSpc>
            <a:spcBef>
              <a:spcPct val="0"/>
            </a:spcBef>
            <a:spcAft>
              <a:spcPct val="15000"/>
            </a:spcAft>
            <a:buChar char="•"/>
          </a:pPr>
          <a:r>
            <a:rPr lang="zh-CN" altLang="en-US" sz="1700" kern="1200" dirty="0"/>
            <a:t>大陆与大洋相连接的地带为大陆边缘。</a:t>
          </a:r>
        </a:p>
        <a:p>
          <a:pPr marL="171450" lvl="1" indent="-171450" algn="l" defTabSz="755650">
            <a:lnSpc>
              <a:spcPct val="100000"/>
            </a:lnSpc>
            <a:spcBef>
              <a:spcPct val="0"/>
            </a:spcBef>
            <a:spcAft>
              <a:spcPct val="15000"/>
            </a:spcAft>
            <a:buChar char="•"/>
          </a:pPr>
          <a:r>
            <a:rPr lang="zh-CN" altLang="en-US" sz="1700" kern="1200" dirty="0"/>
            <a:t>分为大西洋型大陆边缘和太平洋型大陆边缘。</a:t>
          </a:r>
        </a:p>
        <a:p>
          <a:pPr marL="171450" lvl="1" indent="-171450" algn="l" defTabSz="755650">
            <a:lnSpc>
              <a:spcPct val="100000"/>
            </a:lnSpc>
            <a:spcBef>
              <a:spcPct val="0"/>
            </a:spcBef>
            <a:spcAft>
              <a:spcPct val="15000"/>
            </a:spcAft>
            <a:buChar char="•"/>
          </a:pPr>
          <a:r>
            <a:rPr lang="zh-CN" altLang="en-US" sz="1700" kern="1200" dirty="0"/>
            <a:t>大西洋型大陆边缘由大陆架、大陆坡、</a:t>
          </a:r>
          <a:r>
            <a:rPr lang="zh-CN" altLang="en-US" sz="1700" kern="1200" dirty="0">
              <a:solidFill>
                <a:srgbClr val="FF0000"/>
              </a:solidFill>
            </a:rPr>
            <a:t>大陆基</a:t>
          </a:r>
          <a:r>
            <a:rPr lang="zh-CN" altLang="en-US" sz="1700" kern="1200" dirty="0"/>
            <a:t>组成</a:t>
          </a:r>
        </a:p>
        <a:p>
          <a:pPr marL="171450" lvl="1" indent="-171450" algn="l" defTabSz="755650">
            <a:lnSpc>
              <a:spcPct val="100000"/>
            </a:lnSpc>
            <a:spcBef>
              <a:spcPct val="0"/>
            </a:spcBef>
            <a:spcAft>
              <a:spcPct val="15000"/>
            </a:spcAft>
            <a:buChar char="•"/>
          </a:pPr>
          <a:r>
            <a:rPr lang="zh-CN" altLang="en-US" sz="1700" kern="1200" dirty="0"/>
            <a:t>东太平洋大陆边缘由大陆架、大陆坡、</a:t>
          </a:r>
          <a:r>
            <a:rPr lang="zh-CN" altLang="en-US" sz="1700" kern="1200" dirty="0">
              <a:solidFill>
                <a:srgbClr val="FF0000"/>
              </a:solidFill>
            </a:rPr>
            <a:t>深海沟</a:t>
          </a:r>
          <a:r>
            <a:rPr lang="zh-CN" altLang="en-US" sz="1700" kern="1200" dirty="0"/>
            <a:t>组成</a:t>
          </a:r>
        </a:p>
        <a:p>
          <a:pPr marL="171450" lvl="1" indent="-171450" algn="l" defTabSz="755650">
            <a:lnSpc>
              <a:spcPct val="100000"/>
            </a:lnSpc>
            <a:spcBef>
              <a:spcPct val="0"/>
            </a:spcBef>
            <a:spcAft>
              <a:spcPct val="15000"/>
            </a:spcAft>
            <a:buChar char="•"/>
          </a:pPr>
          <a:r>
            <a:rPr lang="zh-CN" altLang="en-US" sz="1700" kern="1200" dirty="0"/>
            <a:t>西</a:t>
          </a:r>
          <a:r>
            <a:rPr lang="zh-CN" altLang="en-US" sz="1700" kern="1200" dirty="0">
              <a:solidFill>
                <a:prstClr val="black">
                  <a:hueOff val="0"/>
                  <a:satOff val="0"/>
                  <a:lumOff val="0"/>
                  <a:alphaOff val="0"/>
                </a:prstClr>
              </a:solidFill>
              <a:latin typeface="等线"/>
              <a:ea typeface="等线" panose="02010600030101010101" pitchFamily="2" charset="-122"/>
              <a:cs typeface="+mn-cs"/>
            </a:rPr>
            <a:t>太平洋大陆边缘由大陆架、大陆坡、</a:t>
          </a:r>
          <a:r>
            <a:rPr lang="zh-CN" altLang="en-US" sz="1700" kern="1200" dirty="0">
              <a:solidFill>
                <a:schemeClr val="accent2"/>
              </a:solidFill>
            </a:rPr>
            <a:t>边缘海盆、岛弧、海沟</a:t>
          </a:r>
          <a:r>
            <a:rPr lang="zh-CN" altLang="en-US" sz="1700" kern="1200" dirty="0"/>
            <a:t>组成</a:t>
          </a:r>
          <a:endParaRPr sz="1700" kern="1200" dirty="0"/>
        </a:p>
      </dsp:txBody>
      <dsp:txXfrm>
        <a:off x="0" y="272232"/>
        <a:ext cx="6291714" cy="2409750"/>
      </dsp:txXfrm>
    </dsp:sp>
    <dsp:sp modelId="{9B631770-5EFF-0C40-B3FE-A7C1C0A2D225}">
      <dsp:nvSpPr>
        <dsp:cNvPr id="0" name=""/>
        <dsp:cNvSpPr/>
      </dsp:nvSpPr>
      <dsp:spPr>
        <a:xfrm>
          <a:off x="314585" y="21312"/>
          <a:ext cx="44041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大陆边缘</a:t>
          </a:r>
        </a:p>
      </dsp:txBody>
      <dsp:txXfrm>
        <a:off x="339083" y="45810"/>
        <a:ext cx="4355203" cy="452844"/>
      </dsp:txXfrm>
    </dsp:sp>
    <dsp:sp modelId="{5176FE7C-B247-8547-B603-589DA59D7A1E}">
      <dsp:nvSpPr>
        <dsp:cNvPr id="0" name=""/>
        <dsp:cNvSpPr/>
      </dsp:nvSpPr>
      <dsp:spPr>
        <a:xfrm>
          <a:off x="0" y="3024702"/>
          <a:ext cx="6291714"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354076" rIns="488307"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水深 </a:t>
          </a:r>
          <a:r>
            <a:rPr lang="en-US" altLang="zh-CN" sz="1700" kern="1200" dirty="0"/>
            <a:t>4000-6000m</a:t>
          </a:r>
          <a:r>
            <a:rPr lang="zh-CN" altLang="en-US" sz="1700" kern="1200" dirty="0"/>
            <a:t>的广阔洋底地形</a:t>
          </a:r>
        </a:p>
        <a:p>
          <a:pPr marL="171450" lvl="1" indent="-171450" algn="l" defTabSz="755650">
            <a:lnSpc>
              <a:spcPct val="90000"/>
            </a:lnSpc>
            <a:spcBef>
              <a:spcPct val="0"/>
            </a:spcBef>
            <a:spcAft>
              <a:spcPct val="15000"/>
            </a:spcAft>
            <a:buChar char="•"/>
          </a:pPr>
          <a:r>
            <a:rPr lang="zh-CN" altLang="en-US" sz="1700" kern="1200" dirty="0"/>
            <a:t>包括深海平原、海山、海岭等地形</a:t>
          </a:r>
        </a:p>
      </dsp:txBody>
      <dsp:txXfrm>
        <a:off x="0" y="3024702"/>
        <a:ext cx="6291714" cy="1071000"/>
      </dsp:txXfrm>
    </dsp:sp>
    <dsp:sp modelId="{BACE1D20-2AAD-C840-9D84-B68A734CA51C}">
      <dsp:nvSpPr>
        <dsp:cNvPr id="0" name=""/>
        <dsp:cNvSpPr/>
      </dsp:nvSpPr>
      <dsp:spPr>
        <a:xfrm>
          <a:off x="314585" y="2773782"/>
          <a:ext cx="44041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大洋盆地</a:t>
          </a:r>
        </a:p>
      </dsp:txBody>
      <dsp:txXfrm>
        <a:off x="339083" y="2798280"/>
        <a:ext cx="4355203" cy="452844"/>
      </dsp:txXfrm>
    </dsp:sp>
    <dsp:sp modelId="{FE6A7782-1044-3C47-877D-B07CA8DC7366}">
      <dsp:nvSpPr>
        <dsp:cNvPr id="0" name=""/>
        <dsp:cNvSpPr/>
      </dsp:nvSpPr>
      <dsp:spPr>
        <a:xfrm>
          <a:off x="0" y="4438422"/>
          <a:ext cx="6291714" cy="1071000"/>
        </a:xfrm>
        <a:prstGeom prst="rect">
          <a:avLst/>
        </a:prstGeom>
        <a:blipFill>
          <a:blip xmlns:r="http://schemas.openxmlformats.org/officeDocument/2006/relationships" r:embed="rId1"/>
          <a:stretch>
            <a:fillRect l="-1128"/>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8307" tIns="354076" rIns="488307"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a:t> </a:t>
          </a:r>
        </a:p>
        <a:p>
          <a:pPr marL="171450" lvl="1" indent="-171450" algn="l" defTabSz="755650">
            <a:lnSpc>
              <a:spcPct val="90000"/>
            </a:lnSpc>
            <a:spcBef>
              <a:spcPct val="0"/>
            </a:spcBef>
            <a:spcAft>
              <a:spcPct val="15000"/>
            </a:spcAft>
            <a:buChar char="•"/>
          </a:pPr>
          <a:r>
            <a:rPr lang="zh-CN" altLang="en-US" sz="1700" kern="1200"/>
            <a:t> </a:t>
          </a:r>
        </a:p>
      </dsp:txBody>
      <dsp:txXfrm>
        <a:off x="0" y="4438422"/>
        <a:ext cx="6291714" cy="1071000"/>
      </dsp:txXfrm>
    </dsp:sp>
    <dsp:sp modelId="{B78455CF-E6DD-D342-BDB5-EBC4241FB770}">
      <dsp:nvSpPr>
        <dsp:cNvPr id="0" name=""/>
        <dsp:cNvSpPr/>
      </dsp:nvSpPr>
      <dsp:spPr>
        <a:xfrm>
          <a:off x="314585" y="4187502"/>
          <a:ext cx="44041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468" tIns="0" rIns="166468"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大洋中脊</a:t>
          </a:r>
        </a:p>
      </dsp:txBody>
      <dsp:txXfrm>
        <a:off x="339083" y="4212000"/>
        <a:ext cx="4355203" cy="4528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40441-F7DD-B741-8B9B-4A3F3C63685C}">
      <dsp:nvSpPr>
        <dsp:cNvPr id="0" name=""/>
        <dsp:cNvSpPr/>
      </dsp:nvSpPr>
      <dsp:spPr>
        <a:xfrm>
          <a:off x="0" y="57100"/>
          <a:ext cx="6735443" cy="526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岩浆作用</a:t>
          </a:r>
        </a:p>
      </dsp:txBody>
      <dsp:txXfrm>
        <a:off x="25702" y="82802"/>
        <a:ext cx="6684039" cy="475096"/>
      </dsp:txXfrm>
    </dsp:sp>
    <dsp:sp modelId="{7C69F4F7-424E-DB4A-9221-B82B6073CD1E}">
      <dsp:nvSpPr>
        <dsp:cNvPr id="0" name=""/>
        <dsp:cNvSpPr/>
      </dsp:nvSpPr>
      <dsp:spPr>
        <a:xfrm>
          <a:off x="0" y="583600"/>
          <a:ext cx="6735443"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岩浆发育、运移、凝集、变化及凝固结成岩浆岩的全部过程</a:t>
          </a:r>
        </a:p>
        <a:p>
          <a:pPr marL="171450" lvl="1" indent="-171450" algn="l" defTabSz="711200">
            <a:lnSpc>
              <a:spcPct val="90000"/>
            </a:lnSpc>
            <a:spcBef>
              <a:spcPct val="0"/>
            </a:spcBef>
            <a:spcAft>
              <a:spcPct val="20000"/>
            </a:spcAft>
            <a:buChar char="•"/>
          </a:pPr>
          <a:r>
            <a:rPr lang="zh-CN" altLang="en-US" sz="1600" kern="1200" dirty="0"/>
            <a:t>岩浆是在地壳深处或上地幔形成的、富含挥发组分的、高温粘稠的、以硅酸盐熔浆为主流体，是形成各种岩浆岩和岩浆矿床的母体。</a:t>
          </a:r>
        </a:p>
        <a:p>
          <a:pPr marL="171450" lvl="1" indent="-171450" algn="l" defTabSz="711200">
            <a:lnSpc>
              <a:spcPct val="90000"/>
            </a:lnSpc>
            <a:spcBef>
              <a:spcPct val="0"/>
            </a:spcBef>
            <a:spcAft>
              <a:spcPct val="20000"/>
            </a:spcAft>
            <a:buChar char="•"/>
          </a:pPr>
          <a:r>
            <a:rPr lang="zh-CN" altLang="en-US" sz="1600" kern="1200" dirty="0"/>
            <a:t>地下岩浆是由于局部物理化学条件发生变化，从而导致部分固态原岩变为熔融状态而形成的。岩浆的温度很高，富含挥发组分，又处于高压作用下，因而具有极大的物理</a:t>
          </a:r>
          <a:r>
            <a:rPr lang="en-US" altLang="zh-CN" sz="1600" kern="1200" dirty="0"/>
            <a:t>-</a:t>
          </a:r>
          <a:r>
            <a:rPr lang="zh-CN" altLang="en-US" sz="1600" kern="1200" dirty="0"/>
            <a:t>化学活动性，即具有巨大的动能、热能和化学能。</a:t>
          </a:r>
        </a:p>
      </dsp:txBody>
      <dsp:txXfrm>
        <a:off x="0" y="583600"/>
        <a:ext cx="6735443" cy="1904400"/>
      </dsp:txXfrm>
    </dsp:sp>
    <dsp:sp modelId="{9BD85951-DE05-8347-A7B8-4293CE76EF96}">
      <dsp:nvSpPr>
        <dsp:cNvPr id="0" name=""/>
        <dsp:cNvSpPr/>
      </dsp:nvSpPr>
      <dsp:spPr>
        <a:xfrm>
          <a:off x="0" y="2488001"/>
          <a:ext cx="6735443" cy="526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岩浆岩的形成</a:t>
          </a:r>
        </a:p>
      </dsp:txBody>
      <dsp:txXfrm>
        <a:off x="25702" y="2513703"/>
        <a:ext cx="6684039" cy="475096"/>
      </dsp:txXfrm>
    </dsp:sp>
    <dsp:sp modelId="{37CEF03A-8223-FE44-AEFF-3DA4EC46E730}">
      <dsp:nvSpPr>
        <dsp:cNvPr id="0" name=""/>
        <dsp:cNvSpPr/>
      </dsp:nvSpPr>
      <dsp:spPr>
        <a:xfrm>
          <a:off x="0" y="3014501"/>
          <a:ext cx="6735443"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岩浆顺着某些地壳软弱地带或地壳裂隙运移和聚集，侵入地壳或喷出地表，最后冷凝结晶形成岩浆岩</a:t>
          </a:r>
        </a:p>
      </dsp:txBody>
      <dsp:txXfrm>
        <a:off x="0" y="3014501"/>
        <a:ext cx="6735443" cy="558900"/>
      </dsp:txXfrm>
    </dsp:sp>
    <dsp:sp modelId="{C4AD9DA1-B786-9C46-840F-E72D455071AE}">
      <dsp:nvSpPr>
        <dsp:cNvPr id="0" name=""/>
        <dsp:cNvSpPr/>
      </dsp:nvSpPr>
      <dsp:spPr>
        <a:xfrm>
          <a:off x="0" y="3573401"/>
          <a:ext cx="6735443" cy="526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岩浆作用类型</a:t>
          </a:r>
        </a:p>
      </dsp:txBody>
      <dsp:txXfrm>
        <a:off x="25702" y="3599103"/>
        <a:ext cx="6684039" cy="475096"/>
      </dsp:txXfrm>
    </dsp:sp>
    <dsp:sp modelId="{154D5ACE-7FCA-6441-AF6A-6DDF42E93B72}">
      <dsp:nvSpPr>
        <dsp:cNvPr id="0" name=""/>
        <dsp:cNvSpPr/>
      </dsp:nvSpPr>
      <dsp:spPr>
        <a:xfrm>
          <a:off x="0" y="4099901"/>
          <a:ext cx="6735443"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zh-CN" altLang="en-US" sz="1600" kern="1200" dirty="0"/>
            <a:t>岩浆作用分为喷出作用和侵入作用。</a:t>
          </a:r>
        </a:p>
        <a:p>
          <a:pPr marL="171450" lvl="1" indent="-171450" algn="l" defTabSz="711200">
            <a:lnSpc>
              <a:spcPct val="90000"/>
            </a:lnSpc>
            <a:spcBef>
              <a:spcPct val="0"/>
            </a:spcBef>
            <a:spcAft>
              <a:spcPct val="20000"/>
            </a:spcAft>
            <a:buChar char="•"/>
          </a:pPr>
          <a:r>
            <a:rPr lang="zh-CN" altLang="en-US" sz="1600" kern="1200" dirty="0"/>
            <a:t>喷出作用</a:t>
          </a:r>
          <a:r>
            <a:rPr lang="en-US" altLang="zh-CN" sz="1600" kern="1200" dirty="0"/>
            <a:t>——</a:t>
          </a:r>
          <a:r>
            <a:rPr lang="zh-CN" altLang="en-US" sz="1600" kern="1200" dirty="0"/>
            <a:t>直接溢出地表，甚至喷入空中，这种作用为喷出作用或火山作用，形成的岩石为喷出岩或火山岩</a:t>
          </a:r>
        </a:p>
        <a:p>
          <a:pPr marL="171450" lvl="1" indent="-171450" algn="l" defTabSz="711200">
            <a:lnSpc>
              <a:spcPct val="90000"/>
            </a:lnSpc>
            <a:spcBef>
              <a:spcPct val="0"/>
            </a:spcBef>
            <a:spcAft>
              <a:spcPct val="20000"/>
            </a:spcAft>
            <a:buChar char="•"/>
          </a:pPr>
          <a:r>
            <a:rPr lang="zh-CN" altLang="en-US" sz="1600" kern="1200" dirty="0"/>
            <a:t>侵入作用</a:t>
          </a:r>
          <a:r>
            <a:rPr lang="en-US" altLang="zh-CN" sz="1600" kern="1200" dirty="0"/>
            <a:t>——</a:t>
          </a:r>
          <a:r>
            <a:rPr lang="zh-CN" altLang="en-US" sz="1600" kern="1200" dirty="0"/>
            <a:t>岩浆从深部发源地上升但没有达到地标就冷凝形成岩石，这种作用为侵入作用，冷凝形成的岩石为侵入岩。</a:t>
          </a:r>
        </a:p>
      </dsp:txBody>
      <dsp:txXfrm>
        <a:off x="0" y="4099901"/>
        <a:ext cx="6735443" cy="1407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C89F-DDD5-4FF7-A859-57A1F32FF82C}">
      <dsp:nvSpPr>
        <dsp:cNvPr id="0" name=""/>
        <dsp:cNvSpPr/>
      </dsp:nvSpPr>
      <dsp:spPr>
        <a:xfrm>
          <a:off x="797612" y="382632"/>
          <a:ext cx="842944" cy="689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9F7AB-16E8-4CB1-91A9-EF7CC9AFB201}">
      <dsp:nvSpPr>
        <dsp:cNvPr id="0" name=""/>
        <dsp:cNvSpPr/>
      </dsp:nvSpPr>
      <dsp:spPr>
        <a:xfrm>
          <a:off x="14877" y="1219782"/>
          <a:ext cx="2408414" cy="2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a:t>结晶程度</a:t>
          </a:r>
        </a:p>
      </dsp:txBody>
      <dsp:txXfrm>
        <a:off x="14877" y="1219782"/>
        <a:ext cx="2408414" cy="295613"/>
      </dsp:txXfrm>
    </dsp:sp>
    <dsp:sp modelId="{CBE7E70F-74A9-466B-A933-FFAF7ABCD384}">
      <dsp:nvSpPr>
        <dsp:cNvPr id="0" name=""/>
        <dsp:cNvSpPr/>
      </dsp:nvSpPr>
      <dsp:spPr>
        <a:xfrm>
          <a:off x="14877" y="1583946"/>
          <a:ext cx="2408414" cy="222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zh-CN" altLang="en-US" sz="1300" kern="1200" dirty="0"/>
            <a:t>是指岩石中结晶物质和非结晶玻璃质之间的比例。按结晶程度可分为：</a:t>
          </a:r>
          <a:endParaRPr lang="en-US" altLang="zh-CN" sz="1300" kern="1200" dirty="0"/>
        </a:p>
        <a:p>
          <a:pPr marL="0" lvl="0" indent="0" algn="ctr" defTabSz="577850">
            <a:lnSpc>
              <a:spcPct val="100000"/>
            </a:lnSpc>
            <a:spcBef>
              <a:spcPct val="0"/>
            </a:spcBef>
            <a:spcAft>
              <a:spcPct val="35000"/>
            </a:spcAft>
            <a:buNone/>
          </a:pPr>
          <a:r>
            <a:rPr lang="zh-CN" altLang="en-US" sz="1300" kern="1200" dirty="0"/>
            <a:t>全结晶质结构</a:t>
          </a:r>
        </a:p>
        <a:p>
          <a:pPr marL="0" lvl="0" indent="0" algn="ctr" defTabSz="577850">
            <a:lnSpc>
              <a:spcPct val="100000"/>
            </a:lnSpc>
            <a:spcBef>
              <a:spcPct val="0"/>
            </a:spcBef>
            <a:spcAft>
              <a:spcPct val="35000"/>
            </a:spcAft>
            <a:buNone/>
          </a:pPr>
          <a:r>
            <a:rPr lang="zh-CN" altLang="en-US" sz="1300" kern="1200" dirty="0"/>
            <a:t>半结晶质结构</a:t>
          </a:r>
        </a:p>
        <a:p>
          <a:pPr marL="0" lvl="0" indent="0" algn="ctr" defTabSz="577850">
            <a:lnSpc>
              <a:spcPct val="100000"/>
            </a:lnSpc>
            <a:spcBef>
              <a:spcPct val="0"/>
            </a:spcBef>
            <a:spcAft>
              <a:spcPct val="35000"/>
            </a:spcAft>
            <a:buNone/>
          </a:pPr>
          <a:r>
            <a:rPr lang="zh-CN" altLang="en-US" sz="1300" kern="1200" dirty="0"/>
            <a:t>玻璃质结构</a:t>
          </a:r>
        </a:p>
      </dsp:txBody>
      <dsp:txXfrm>
        <a:off x="14877" y="1583946"/>
        <a:ext cx="2408414" cy="2226225"/>
      </dsp:txXfrm>
    </dsp:sp>
    <dsp:sp modelId="{D354B061-F245-417C-B9A8-13B73A82FE8F}">
      <dsp:nvSpPr>
        <dsp:cNvPr id="0" name=""/>
        <dsp:cNvSpPr/>
      </dsp:nvSpPr>
      <dsp:spPr>
        <a:xfrm>
          <a:off x="3627498" y="382632"/>
          <a:ext cx="842944" cy="689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E295EF-3F63-4A2C-BEFD-423C2DDDA664}">
      <dsp:nvSpPr>
        <dsp:cNvPr id="0" name=""/>
        <dsp:cNvSpPr/>
      </dsp:nvSpPr>
      <dsp:spPr>
        <a:xfrm>
          <a:off x="2844764" y="1219782"/>
          <a:ext cx="2408414" cy="2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a:t>矿物颗粒的大小</a:t>
          </a:r>
        </a:p>
      </dsp:txBody>
      <dsp:txXfrm>
        <a:off x="2844764" y="1219782"/>
        <a:ext cx="2408414" cy="295613"/>
      </dsp:txXfrm>
    </dsp:sp>
    <dsp:sp modelId="{2263E7AB-F57F-4337-AA85-B775A91F10B8}">
      <dsp:nvSpPr>
        <dsp:cNvPr id="0" name=""/>
        <dsp:cNvSpPr/>
      </dsp:nvSpPr>
      <dsp:spPr>
        <a:xfrm>
          <a:off x="2844764" y="1583946"/>
          <a:ext cx="2408414" cy="222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zh-CN" altLang="en-US" sz="1300" kern="1200" dirty="0"/>
            <a:t>是指岩石中矿物晶粒的绝对大小和相对大小。</a:t>
          </a:r>
          <a:endParaRPr lang="en-US" altLang="zh-CN" sz="1300" kern="1200" dirty="0"/>
        </a:p>
        <a:p>
          <a:pPr marL="0" lvl="0" indent="0" algn="l" defTabSz="577850">
            <a:lnSpc>
              <a:spcPct val="100000"/>
            </a:lnSpc>
            <a:spcBef>
              <a:spcPct val="0"/>
            </a:spcBef>
            <a:spcAft>
              <a:spcPct val="35000"/>
            </a:spcAft>
            <a:buNone/>
          </a:pPr>
          <a:r>
            <a:rPr lang="zh-CN" altLang="en-US" sz="1300" kern="1200" dirty="0"/>
            <a:t>显晶质结构：伟晶结构（直径大于</a:t>
          </a:r>
          <a:r>
            <a:rPr lang="en-US" altLang="zh-CN" sz="1300" kern="1200" dirty="0"/>
            <a:t>10mm</a:t>
          </a:r>
          <a:r>
            <a:rPr lang="zh-CN" altLang="en-US" sz="1300" kern="1200" dirty="0"/>
            <a:t>）、粗粒结构（</a:t>
          </a:r>
          <a:r>
            <a:rPr lang="en-US" altLang="zh-CN" sz="1300" kern="1200" dirty="0"/>
            <a:t>5-10mm</a:t>
          </a:r>
          <a:r>
            <a:rPr lang="zh-CN" altLang="en-US" sz="1300" kern="1200" dirty="0"/>
            <a:t>）、中粒结构（</a:t>
          </a:r>
          <a:r>
            <a:rPr lang="en-US" altLang="zh-CN" sz="1300" kern="1200" dirty="0"/>
            <a:t>2-5mm</a:t>
          </a:r>
          <a:r>
            <a:rPr lang="zh-CN" altLang="en-US" sz="1300" kern="1200" dirty="0"/>
            <a:t>）、细粒结构（</a:t>
          </a:r>
          <a:r>
            <a:rPr lang="en-US" altLang="zh-CN" sz="1300" kern="1200" dirty="0"/>
            <a:t>0.2-2mm</a:t>
          </a:r>
          <a:r>
            <a:rPr lang="zh-CN" altLang="en-US" sz="1300" kern="1200" dirty="0"/>
            <a:t>）、微粒结构（小于</a:t>
          </a:r>
          <a:r>
            <a:rPr lang="en-US" altLang="zh-CN" sz="1300" kern="1200" dirty="0"/>
            <a:t>0.2mm</a:t>
          </a:r>
          <a:r>
            <a:rPr lang="zh-CN" altLang="en-US" sz="1300" kern="1200" dirty="0"/>
            <a:t>）</a:t>
          </a:r>
        </a:p>
        <a:p>
          <a:pPr marL="0" lvl="0" indent="0" algn="l" defTabSz="577850">
            <a:lnSpc>
              <a:spcPct val="100000"/>
            </a:lnSpc>
            <a:spcBef>
              <a:spcPct val="0"/>
            </a:spcBef>
            <a:spcAft>
              <a:spcPct val="35000"/>
            </a:spcAft>
            <a:buNone/>
          </a:pPr>
          <a:r>
            <a:rPr lang="zh-CN" altLang="en-US" sz="1300" kern="1200" dirty="0"/>
            <a:t>隐晶质结构：显微晶质结构、显微隐晶质结构</a:t>
          </a:r>
        </a:p>
        <a:p>
          <a:pPr marL="0" lvl="0" indent="0" algn="l" defTabSz="577850">
            <a:lnSpc>
              <a:spcPct val="100000"/>
            </a:lnSpc>
            <a:spcBef>
              <a:spcPct val="0"/>
            </a:spcBef>
            <a:spcAft>
              <a:spcPct val="35000"/>
            </a:spcAft>
            <a:buNone/>
          </a:pPr>
          <a:r>
            <a:rPr lang="zh-CN" altLang="en-US" sz="1300" kern="1200" dirty="0"/>
            <a:t>等粒结构、不等粒结构、斑状结构、似斑状结构</a:t>
          </a:r>
        </a:p>
      </dsp:txBody>
      <dsp:txXfrm>
        <a:off x="2844764" y="1583946"/>
        <a:ext cx="2408414" cy="2226225"/>
      </dsp:txXfrm>
    </dsp:sp>
    <dsp:sp modelId="{5FE6D59C-67E7-4070-B4B6-9BC44D351AC7}">
      <dsp:nvSpPr>
        <dsp:cNvPr id="0" name=""/>
        <dsp:cNvSpPr/>
      </dsp:nvSpPr>
      <dsp:spPr>
        <a:xfrm>
          <a:off x="6457385" y="382632"/>
          <a:ext cx="842944" cy="689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5FFB3-6ACD-4905-997B-44F2FC197E9D}">
      <dsp:nvSpPr>
        <dsp:cNvPr id="0" name=""/>
        <dsp:cNvSpPr/>
      </dsp:nvSpPr>
      <dsp:spPr>
        <a:xfrm>
          <a:off x="5674650" y="1219782"/>
          <a:ext cx="2408414" cy="2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a:t>矿物的自形程度</a:t>
          </a:r>
        </a:p>
      </dsp:txBody>
      <dsp:txXfrm>
        <a:off x="5674650" y="1219782"/>
        <a:ext cx="2408414" cy="295613"/>
      </dsp:txXfrm>
    </dsp:sp>
    <dsp:sp modelId="{F1F0EB11-0A01-4D4D-A6C1-9BA873A2F591}">
      <dsp:nvSpPr>
        <dsp:cNvPr id="0" name=""/>
        <dsp:cNvSpPr/>
      </dsp:nvSpPr>
      <dsp:spPr>
        <a:xfrm>
          <a:off x="5674650" y="1583946"/>
          <a:ext cx="2408414" cy="222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zh-CN" altLang="en-US" sz="1300" kern="1200" dirty="0"/>
            <a:t>是指晶体发育的完整程度。按照晶体发育自形程度由高到低分为：</a:t>
          </a:r>
          <a:endParaRPr lang="en-US" altLang="zh-CN" sz="1300" kern="1200" dirty="0"/>
        </a:p>
        <a:p>
          <a:pPr marL="0" lvl="0" indent="0" algn="ctr" defTabSz="577850">
            <a:lnSpc>
              <a:spcPct val="100000"/>
            </a:lnSpc>
            <a:spcBef>
              <a:spcPct val="0"/>
            </a:spcBef>
            <a:spcAft>
              <a:spcPct val="35000"/>
            </a:spcAft>
            <a:buNone/>
          </a:pPr>
          <a:r>
            <a:rPr lang="zh-CN" altLang="en-US" sz="1300" kern="1200" dirty="0"/>
            <a:t>自形结构</a:t>
          </a:r>
        </a:p>
        <a:p>
          <a:pPr marL="0" lvl="0" indent="0" algn="ctr" defTabSz="577850">
            <a:lnSpc>
              <a:spcPct val="100000"/>
            </a:lnSpc>
            <a:spcBef>
              <a:spcPct val="0"/>
            </a:spcBef>
            <a:spcAft>
              <a:spcPct val="35000"/>
            </a:spcAft>
            <a:buNone/>
          </a:pPr>
          <a:r>
            <a:rPr lang="zh-CN" altLang="en-US" sz="1300" kern="1200" dirty="0"/>
            <a:t>半自形结构</a:t>
          </a:r>
        </a:p>
        <a:p>
          <a:pPr marL="0" lvl="0" indent="0" algn="ctr" defTabSz="577850">
            <a:lnSpc>
              <a:spcPct val="100000"/>
            </a:lnSpc>
            <a:spcBef>
              <a:spcPct val="0"/>
            </a:spcBef>
            <a:spcAft>
              <a:spcPct val="35000"/>
            </a:spcAft>
            <a:buNone/>
          </a:pPr>
          <a:r>
            <a:rPr lang="zh-CN" altLang="en-US" sz="1300" kern="1200" dirty="0"/>
            <a:t>地形粒状结构</a:t>
          </a:r>
        </a:p>
      </dsp:txBody>
      <dsp:txXfrm>
        <a:off x="5674650" y="1583946"/>
        <a:ext cx="2408414" cy="2226225"/>
      </dsp:txXfrm>
    </dsp:sp>
    <dsp:sp modelId="{26CAF404-0B3B-4B2C-87DE-0831FD84FDE5}">
      <dsp:nvSpPr>
        <dsp:cNvPr id="0" name=""/>
        <dsp:cNvSpPr/>
      </dsp:nvSpPr>
      <dsp:spPr>
        <a:xfrm>
          <a:off x="9287271" y="382632"/>
          <a:ext cx="842944" cy="689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39912-4309-48FF-85B6-F2008922A0E4}">
      <dsp:nvSpPr>
        <dsp:cNvPr id="0" name=""/>
        <dsp:cNvSpPr/>
      </dsp:nvSpPr>
      <dsp:spPr>
        <a:xfrm>
          <a:off x="8504537" y="1219782"/>
          <a:ext cx="2408414" cy="2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altLang="en-US" sz="1700" kern="1200"/>
            <a:t>矿物颗粒间的关系</a:t>
          </a:r>
        </a:p>
      </dsp:txBody>
      <dsp:txXfrm>
        <a:off x="8504537" y="1219782"/>
        <a:ext cx="2408414" cy="295613"/>
      </dsp:txXfrm>
    </dsp:sp>
    <dsp:sp modelId="{5BF0F569-D0B8-49F5-9DF0-119B788769DA}">
      <dsp:nvSpPr>
        <dsp:cNvPr id="0" name=""/>
        <dsp:cNvSpPr/>
      </dsp:nvSpPr>
      <dsp:spPr>
        <a:xfrm>
          <a:off x="8504537" y="1583946"/>
          <a:ext cx="2408414" cy="222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zh-CN" altLang="en-US" sz="1300" kern="1200" dirty="0"/>
            <a:t>根据矿物颗粒间的关系，可将岩浆岩分为多种结构类型，主要包括交生结构、反应边结构、环带结构、包含结构及填隙结构。</a:t>
          </a:r>
          <a:endParaRPr lang="en-US" altLang="zh-CN" sz="1300" kern="1200" dirty="0"/>
        </a:p>
        <a:p>
          <a:pPr marL="0" lvl="0" indent="0" algn="ctr" defTabSz="577850">
            <a:lnSpc>
              <a:spcPct val="100000"/>
            </a:lnSpc>
            <a:spcBef>
              <a:spcPct val="0"/>
            </a:spcBef>
            <a:spcAft>
              <a:spcPct val="35000"/>
            </a:spcAft>
            <a:buNone/>
          </a:pPr>
          <a:r>
            <a:rPr lang="zh-CN" altLang="en-US" sz="1300" kern="1200" dirty="0"/>
            <a:t>交生结构：文象结构、条纹结构、蠕虫结构</a:t>
          </a:r>
        </a:p>
        <a:p>
          <a:pPr marL="0" lvl="0" indent="0" algn="l" defTabSz="577850">
            <a:lnSpc>
              <a:spcPct val="100000"/>
            </a:lnSpc>
            <a:spcBef>
              <a:spcPct val="0"/>
            </a:spcBef>
            <a:spcAft>
              <a:spcPct val="35000"/>
            </a:spcAft>
            <a:buNone/>
          </a:pPr>
          <a:r>
            <a:rPr lang="zh-CN" altLang="en-US" sz="1300" kern="1200" dirty="0"/>
            <a:t>反应边结构</a:t>
          </a:r>
        </a:p>
        <a:p>
          <a:pPr marL="0" lvl="0" indent="0" algn="l" defTabSz="577850">
            <a:lnSpc>
              <a:spcPct val="100000"/>
            </a:lnSpc>
            <a:spcBef>
              <a:spcPct val="0"/>
            </a:spcBef>
            <a:spcAft>
              <a:spcPct val="35000"/>
            </a:spcAft>
            <a:buNone/>
          </a:pPr>
          <a:r>
            <a:rPr lang="zh-CN" altLang="en-US" sz="1300" kern="1200" dirty="0"/>
            <a:t>环带结构</a:t>
          </a:r>
        </a:p>
        <a:p>
          <a:pPr marL="0" lvl="0" indent="0" algn="l" defTabSz="577850">
            <a:lnSpc>
              <a:spcPct val="100000"/>
            </a:lnSpc>
            <a:spcBef>
              <a:spcPct val="0"/>
            </a:spcBef>
            <a:spcAft>
              <a:spcPct val="35000"/>
            </a:spcAft>
            <a:buNone/>
          </a:pPr>
          <a:r>
            <a:rPr lang="zh-CN" altLang="en-US" sz="1300" kern="1200" dirty="0"/>
            <a:t>包含结构</a:t>
          </a:r>
        </a:p>
        <a:p>
          <a:pPr marL="0" lvl="0" indent="0" algn="l" defTabSz="577850">
            <a:lnSpc>
              <a:spcPct val="100000"/>
            </a:lnSpc>
            <a:spcBef>
              <a:spcPct val="0"/>
            </a:spcBef>
            <a:spcAft>
              <a:spcPct val="35000"/>
            </a:spcAft>
            <a:buNone/>
          </a:pPr>
          <a:r>
            <a:rPr lang="zh-CN" altLang="en-US" sz="1300" kern="1200" dirty="0"/>
            <a:t>填隙结构</a:t>
          </a:r>
        </a:p>
      </dsp:txBody>
      <dsp:txXfrm>
        <a:off x="8504537" y="1583946"/>
        <a:ext cx="2408414" cy="22262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A8BF5-C9B1-B14F-8427-995BD796267B}">
      <dsp:nvSpPr>
        <dsp:cNvPr id="0" name=""/>
        <dsp:cNvSpPr/>
      </dsp:nvSpPr>
      <dsp:spPr>
        <a:xfrm>
          <a:off x="0" y="33876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BFCE65-F7C2-984D-9E60-F2C84B2B6374}">
      <dsp:nvSpPr>
        <dsp:cNvPr id="0" name=""/>
        <dsp:cNvSpPr/>
      </dsp:nvSpPr>
      <dsp:spPr>
        <a:xfrm>
          <a:off x="525780" y="146888"/>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块状构造</a:t>
          </a:r>
        </a:p>
      </dsp:txBody>
      <dsp:txXfrm>
        <a:off x="544514" y="165622"/>
        <a:ext cx="7323452" cy="346292"/>
      </dsp:txXfrm>
    </dsp:sp>
    <dsp:sp modelId="{6B262B2F-2605-AC4C-8A13-8D27C2A2F736}">
      <dsp:nvSpPr>
        <dsp:cNvPr id="0" name=""/>
        <dsp:cNvSpPr/>
      </dsp:nvSpPr>
      <dsp:spPr>
        <a:xfrm>
          <a:off x="0" y="92844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CA5645-5F1F-6D4D-948D-72210C6BC180}">
      <dsp:nvSpPr>
        <dsp:cNvPr id="0" name=""/>
        <dsp:cNvSpPr/>
      </dsp:nvSpPr>
      <dsp:spPr>
        <a:xfrm>
          <a:off x="525780" y="73656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斑杂构造</a:t>
          </a:r>
        </a:p>
      </dsp:txBody>
      <dsp:txXfrm>
        <a:off x="544514" y="755303"/>
        <a:ext cx="7323452" cy="346292"/>
      </dsp:txXfrm>
    </dsp:sp>
    <dsp:sp modelId="{4D3C9241-03C7-734B-B551-BCBDFAA9E413}">
      <dsp:nvSpPr>
        <dsp:cNvPr id="0" name=""/>
        <dsp:cNvSpPr/>
      </dsp:nvSpPr>
      <dsp:spPr>
        <a:xfrm>
          <a:off x="0" y="151812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6539E5-6F88-1847-855B-B34659D18CBB}">
      <dsp:nvSpPr>
        <dsp:cNvPr id="0" name=""/>
        <dsp:cNvSpPr/>
      </dsp:nvSpPr>
      <dsp:spPr>
        <a:xfrm>
          <a:off x="525780" y="132624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带状构造</a:t>
          </a:r>
        </a:p>
      </dsp:txBody>
      <dsp:txXfrm>
        <a:off x="544514" y="1344983"/>
        <a:ext cx="7323452" cy="346292"/>
      </dsp:txXfrm>
    </dsp:sp>
    <dsp:sp modelId="{9BC8FA46-64C6-1C4B-B7D0-D08C5F19FF7A}">
      <dsp:nvSpPr>
        <dsp:cNvPr id="0" name=""/>
        <dsp:cNvSpPr/>
      </dsp:nvSpPr>
      <dsp:spPr>
        <a:xfrm>
          <a:off x="0" y="210780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DCA02F-25C2-B346-BADE-904CF0E74AE8}">
      <dsp:nvSpPr>
        <dsp:cNvPr id="0" name=""/>
        <dsp:cNvSpPr/>
      </dsp:nvSpPr>
      <dsp:spPr>
        <a:xfrm>
          <a:off x="525780" y="191592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气孔构造和杏仁构造</a:t>
          </a:r>
        </a:p>
      </dsp:txBody>
      <dsp:txXfrm>
        <a:off x="544514" y="1934663"/>
        <a:ext cx="7323452" cy="346292"/>
      </dsp:txXfrm>
    </dsp:sp>
    <dsp:sp modelId="{BA657F41-3B9C-094D-BDDC-5E7AEBCBCF0D}">
      <dsp:nvSpPr>
        <dsp:cNvPr id="0" name=""/>
        <dsp:cNvSpPr/>
      </dsp:nvSpPr>
      <dsp:spPr>
        <a:xfrm>
          <a:off x="0" y="269748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6C252-FFA4-F344-9828-40006709350A}">
      <dsp:nvSpPr>
        <dsp:cNvPr id="0" name=""/>
        <dsp:cNvSpPr/>
      </dsp:nvSpPr>
      <dsp:spPr>
        <a:xfrm>
          <a:off x="525780" y="250560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流纹构造</a:t>
          </a:r>
        </a:p>
      </dsp:txBody>
      <dsp:txXfrm>
        <a:off x="544514" y="2524343"/>
        <a:ext cx="7323452" cy="346292"/>
      </dsp:txXfrm>
    </dsp:sp>
    <dsp:sp modelId="{45647659-BC00-7E4B-94A9-175DF062468D}">
      <dsp:nvSpPr>
        <dsp:cNvPr id="0" name=""/>
        <dsp:cNvSpPr/>
      </dsp:nvSpPr>
      <dsp:spPr>
        <a:xfrm>
          <a:off x="0" y="328716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87994-9B25-2A4E-811E-A109F48230F3}">
      <dsp:nvSpPr>
        <dsp:cNvPr id="0" name=""/>
        <dsp:cNvSpPr/>
      </dsp:nvSpPr>
      <dsp:spPr>
        <a:xfrm>
          <a:off x="525780" y="309528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珍珠构造</a:t>
          </a:r>
        </a:p>
      </dsp:txBody>
      <dsp:txXfrm>
        <a:off x="544514" y="3114023"/>
        <a:ext cx="7323452" cy="346292"/>
      </dsp:txXfrm>
    </dsp:sp>
    <dsp:sp modelId="{EE4598BB-66CA-C945-BC4B-1D5703549392}">
      <dsp:nvSpPr>
        <dsp:cNvPr id="0" name=""/>
        <dsp:cNvSpPr/>
      </dsp:nvSpPr>
      <dsp:spPr>
        <a:xfrm>
          <a:off x="0" y="3876849"/>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45E41-D510-1447-81FC-898DD3DB0A66}">
      <dsp:nvSpPr>
        <dsp:cNvPr id="0" name=""/>
        <dsp:cNvSpPr/>
      </dsp:nvSpPr>
      <dsp:spPr>
        <a:xfrm>
          <a:off x="525780" y="3684969"/>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枕纹构造</a:t>
          </a:r>
        </a:p>
      </dsp:txBody>
      <dsp:txXfrm>
        <a:off x="544514" y="3703703"/>
        <a:ext cx="7323452" cy="34629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FEAEF-DDD1-C04C-A5A6-F4895C8D57A1}">
      <dsp:nvSpPr>
        <dsp:cNvPr id="0" name=""/>
        <dsp:cNvSpPr/>
      </dsp:nvSpPr>
      <dsp:spPr>
        <a:xfrm>
          <a:off x="0" y="27774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B00A7-9345-834D-9217-27CD359E3EA2}">
      <dsp:nvSpPr>
        <dsp:cNvPr id="0" name=""/>
        <dsp:cNvSpPr/>
      </dsp:nvSpPr>
      <dsp:spPr>
        <a:xfrm>
          <a:off x="525780" y="4158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一、变质作用</a:t>
          </a:r>
        </a:p>
      </dsp:txBody>
      <dsp:txXfrm>
        <a:off x="548837" y="64645"/>
        <a:ext cx="7314806" cy="426206"/>
      </dsp:txXfrm>
    </dsp:sp>
    <dsp:sp modelId="{BB1E42F6-1889-884E-BBE5-6B891085FA1A}">
      <dsp:nvSpPr>
        <dsp:cNvPr id="0" name=""/>
        <dsp:cNvSpPr/>
      </dsp:nvSpPr>
      <dsp:spPr>
        <a:xfrm>
          <a:off x="0" y="100350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B11B68-4D6B-224D-AD58-B98B133641ED}">
      <dsp:nvSpPr>
        <dsp:cNvPr id="0" name=""/>
        <dsp:cNvSpPr/>
      </dsp:nvSpPr>
      <dsp:spPr>
        <a:xfrm>
          <a:off x="525780" y="76734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二、变质岩的矿物成分</a:t>
          </a:r>
        </a:p>
      </dsp:txBody>
      <dsp:txXfrm>
        <a:off x="548837" y="790406"/>
        <a:ext cx="7314806" cy="426206"/>
      </dsp:txXfrm>
    </dsp:sp>
    <dsp:sp modelId="{A4ED6A39-C4B6-3C46-8AA8-360615D01124}">
      <dsp:nvSpPr>
        <dsp:cNvPr id="0" name=""/>
        <dsp:cNvSpPr/>
      </dsp:nvSpPr>
      <dsp:spPr>
        <a:xfrm>
          <a:off x="0" y="172926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A7362-F888-6840-A2C5-B45D10DB6699}">
      <dsp:nvSpPr>
        <dsp:cNvPr id="0" name=""/>
        <dsp:cNvSpPr/>
      </dsp:nvSpPr>
      <dsp:spPr>
        <a:xfrm>
          <a:off x="525780" y="149310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三、变质岩的结构</a:t>
          </a:r>
        </a:p>
      </dsp:txBody>
      <dsp:txXfrm>
        <a:off x="548837" y="1516165"/>
        <a:ext cx="7314806" cy="426206"/>
      </dsp:txXfrm>
    </dsp:sp>
    <dsp:sp modelId="{849751AC-570A-1045-A665-CE6691EDE71F}">
      <dsp:nvSpPr>
        <dsp:cNvPr id="0" name=""/>
        <dsp:cNvSpPr/>
      </dsp:nvSpPr>
      <dsp:spPr>
        <a:xfrm>
          <a:off x="0" y="2455028"/>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4FD34-3F40-5849-97D1-CD58DAC3F527}">
      <dsp:nvSpPr>
        <dsp:cNvPr id="0" name=""/>
        <dsp:cNvSpPr/>
      </dsp:nvSpPr>
      <dsp:spPr>
        <a:xfrm>
          <a:off x="525780" y="2218868"/>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四、变质岩的构造</a:t>
          </a:r>
        </a:p>
      </dsp:txBody>
      <dsp:txXfrm>
        <a:off x="548837" y="2241925"/>
        <a:ext cx="7314806" cy="426206"/>
      </dsp:txXfrm>
    </dsp:sp>
    <dsp:sp modelId="{73311F4C-EA9E-6241-85D2-4A9461225B2C}">
      <dsp:nvSpPr>
        <dsp:cNvPr id="0" name=""/>
        <dsp:cNvSpPr/>
      </dsp:nvSpPr>
      <dsp:spPr>
        <a:xfrm>
          <a:off x="0" y="318078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70534-AC91-334F-BDCA-A5DE9C16399E}">
      <dsp:nvSpPr>
        <dsp:cNvPr id="0" name=""/>
        <dsp:cNvSpPr/>
      </dsp:nvSpPr>
      <dsp:spPr>
        <a:xfrm>
          <a:off x="525780" y="294462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五、变质岩的分类</a:t>
          </a:r>
        </a:p>
      </dsp:txBody>
      <dsp:txXfrm>
        <a:off x="548837" y="2967686"/>
        <a:ext cx="7314806" cy="426206"/>
      </dsp:txXfrm>
    </dsp:sp>
    <dsp:sp modelId="{C12C2E3A-C5B3-2541-8AA4-410F7FCD2602}">
      <dsp:nvSpPr>
        <dsp:cNvPr id="0" name=""/>
        <dsp:cNvSpPr/>
      </dsp:nvSpPr>
      <dsp:spPr>
        <a:xfrm>
          <a:off x="0" y="3906549"/>
          <a:ext cx="1051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B2F38-758C-4E46-8D3B-5DF22E774FD3}">
      <dsp:nvSpPr>
        <dsp:cNvPr id="0" name=""/>
        <dsp:cNvSpPr/>
      </dsp:nvSpPr>
      <dsp:spPr>
        <a:xfrm>
          <a:off x="525780" y="3670389"/>
          <a:ext cx="7360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六、常见变质岩简介</a:t>
          </a:r>
        </a:p>
      </dsp:txBody>
      <dsp:txXfrm>
        <a:off x="548837" y="3693446"/>
        <a:ext cx="7314806" cy="42620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57763-61C0-C349-B06B-BD5339C7AA2E}">
      <dsp:nvSpPr>
        <dsp:cNvPr id="0" name=""/>
        <dsp:cNvSpPr/>
      </dsp:nvSpPr>
      <dsp:spPr>
        <a:xfrm>
          <a:off x="0" y="752768"/>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AE2585-6234-6E47-AA82-1BD7C744FDD5}">
      <dsp:nvSpPr>
        <dsp:cNvPr id="0" name=""/>
        <dsp:cNvSpPr/>
      </dsp:nvSpPr>
      <dsp:spPr>
        <a:xfrm>
          <a:off x="525780" y="8"/>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变质作用的方式</a:t>
          </a:r>
        </a:p>
      </dsp:txBody>
      <dsp:txXfrm>
        <a:off x="599273" y="73501"/>
        <a:ext cx="7213934" cy="1358534"/>
      </dsp:txXfrm>
    </dsp:sp>
    <dsp:sp modelId="{B4B955AA-9412-B540-A6FB-F1DD86F25A3D}">
      <dsp:nvSpPr>
        <dsp:cNvPr id="0" name=""/>
        <dsp:cNvSpPr/>
      </dsp:nvSpPr>
      <dsp:spPr>
        <a:xfrm>
          <a:off x="0" y="3066129"/>
          <a:ext cx="1051560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6ACA5-E95B-9840-A64C-32A28F3362FA}">
      <dsp:nvSpPr>
        <dsp:cNvPr id="0" name=""/>
        <dsp:cNvSpPr/>
      </dsp:nvSpPr>
      <dsp:spPr>
        <a:xfrm>
          <a:off x="525780" y="2313369"/>
          <a:ext cx="7360920" cy="1505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2266950">
            <a:lnSpc>
              <a:spcPct val="90000"/>
            </a:lnSpc>
            <a:spcBef>
              <a:spcPct val="0"/>
            </a:spcBef>
            <a:spcAft>
              <a:spcPct val="35000"/>
            </a:spcAft>
            <a:buNone/>
          </a:pPr>
          <a:r>
            <a:rPr lang="zh-CN" altLang="en-US" sz="5100" kern="1200" dirty="0"/>
            <a:t>变质作用的分类</a:t>
          </a:r>
        </a:p>
      </dsp:txBody>
      <dsp:txXfrm>
        <a:off x="599273" y="2386862"/>
        <a:ext cx="7213934" cy="13585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FD39-A145-0A4E-8C0F-1D8FB1062607}">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9B7E2-246D-6C48-B92E-7D9DB1D3994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重结晶作用：是指在变质作用条件下，原岩中矿物颗粒形状、大小、排列等的变化，而不形成新的矿物类型。</a:t>
          </a:r>
        </a:p>
      </dsp:txBody>
      <dsp:txXfrm>
        <a:off x="0" y="623"/>
        <a:ext cx="6492875" cy="1020830"/>
      </dsp:txXfrm>
    </dsp:sp>
    <dsp:sp modelId="{9548002F-DC66-C447-BF4E-909441EA7330}">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14D29-A766-FA45-8A11-688415BEAB63}">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变质结晶作用：是指原岩基本保持固态条件下，新矿物的形成过程，同时还有相应的原油矿物质消失。</a:t>
          </a:r>
        </a:p>
      </dsp:txBody>
      <dsp:txXfrm>
        <a:off x="0" y="1021453"/>
        <a:ext cx="6492875" cy="1020830"/>
      </dsp:txXfrm>
    </dsp:sp>
    <dsp:sp modelId="{07F399D3-9C1A-0B4C-957C-8D7D11BE6F8E}">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8F762-2FA3-FB41-8B5F-9D6279B78FB8}">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变质交代作用：是指由原岩以外的物质的带入和带出，造成的额一种矿物被另外一种化学成分上预期不同的矿物所置换的过程。交代作用过程中，岩石基本保持固态，但有少量的液体相存在，起着物质搬运、迁移的媒介和催化剂的双重作用。</a:t>
          </a:r>
        </a:p>
      </dsp:txBody>
      <dsp:txXfrm>
        <a:off x="0" y="2042284"/>
        <a:ext cx="6492875" cy="1020830"/>
      </dsp:txXfrm>
    </dsp:sp>
    <dsp:sp modelId="{78F2507B-A40D-A449-AAAC-DADAC84B7E27}">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25B4F-8938-DC4E-9AF5-0CF755356976}">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变质分异作用：是指在岩石总体化学成分不变的前提下，经变质作用后发生矿物组分不均匀分布的过程。</a:t>
          </a:r>
        </a:p>
      </dsp:txBody>
      <dsp:txXfrm>
        <a:off x="0" y="3063115"/>
        <a:ext cx="6492875" cy="1020830"/>
      </dsp:txXfrm>
    </dsp:sp>
    <dsp:sp modelId="{14E2AA69-B141-D847-807B-DE80EC538073}">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EB09D-930A-DD45-B846-92475053650F}">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变形和碎裂作用：是动力变质作用过程中岩石变质的主要方式。各种岩石在应力作用下，当应力超过弹性极限时，就会出现塑性变形或破裂现象。</a:t>
          </a:r>
        </a:p>
      </dsp:txBody>
      <dsp:txXfrm>
        <a:off x="0" y="4083946"/>
        <a:ext cx="6492875" cy="102083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90A7A-A78B-9949-A63D-C3265D87BE6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B5B65-A0BF-E34D-B1F9-45A09D8A3EC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接触变质作用：是一种发生在岩浆体和围岩接触带附近，由岩浆早用印起的规模不大的局部变质作用。根据主要变质因素的不同，可分为接触热变质作用和接触交代变质作用</a:t>
          </a:r>
        </a:p>
      </dsp:txBody>
      <dsp:txXfrm>
        <a:off x="0" y="675"/>
        <a:ext cx="6900512" cy="1106957"/>
      </dsp:txXfrm>
    </dsp:sp>
    <dsp:sp modelId="{D56C5943-3F28-C84D-91DE-1B3D82C89E89}">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80482-4264-4E41-BD3A-C4481D510F7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动力变质作用：是在构造过程中产生的强应力作用下，岩石发生变形、破碎，同时伴有一定的变质结晶、重结晶等变质作用，其发育常受断裂构造的控制。</a:t>
          </a:r>
        </a:p>
      </dsp:txBody>
      <dsp:txXfrm>
        <a:off x="0" y="1107633"/>
        <a:ext cx="6900512" cy="1106957"/>
      </dsp:txXfrm>
    </dsp:sp>
    <dsp:sp modelId="{AB9F3D39-D462-5D45-95FC-9CB8BC545B54}">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E513B-6CAE-EF4E-A5EF-1627A9618A6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气</a:t>
          </a:r>
          <a:r>
            <a:rPr lang="en-US" altLang="zh-CN" sz="1500" kern="1200" dirty="0"/>
            <a:t>-</a:t>
          </a:r>
          <a:r>
            <a:rPr lang="zh-CN" altLang="en-US" sz="1500" kern="1200" dirty="0"/>
            <a:t>液变质作用：由具有化学活动性的气</a:t>
          </a:r>
          <a:r>
            <a:rPr lang="en-US" altLang="zh-CN" sz="1500" kern="1200" dirty="0"/>
            <a:t>-</a:t>
          </a:r>
          <a:r>
            <a:rPr lang="zh-CN" altLang="en-US" sz="1500" kern="1200" dirty="0"/>
            <a:t>水溶液，对岩石进行交代而使岩石发生质变的一种作用，它可以产生于两种岩石之间或一种岩石本身，通常沿构造破碎带及矿脉边缘发育，可作为一种找矿标志。因此，又被称为近矿蚀变或围岩蚀变。</a:t>
          </a:r>
        </a:p>
      </dsp:txBody>
      <dsp:txXfrm>
        <a:off x="0" y="2214591"/>
        <a:ext cx="6900512" cy="1106957"/>
      </dsp:txXfrm>
    </dsp:sp>
    <dsp:sp modelId="{66AC7574-F18E-2643-B40A-3E0A1CC70F0E}">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7F0AC-F190-EE49-8005-51C8695F14B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区域变质作用：是指大面积分布的、作用因素复杂的一种变质作用，由温度、负荷压力、应力和具有化学活动性的流体的综合作用所造成，有时伴有混合岩化作用。</a:t>
          </a:r>
        </a:p>
      </dsp:txBody>
      <dsp:txXfrm>
        <a:off x="0" y="3321549"/>
        <a:ext cx="6900512" cy="1106957"/>
      </dsp:txXfrm>
    </dsp:sp>
    <dsp:sp modelId="{6CCBB920-4F78-B34F-A2CA-7C25606D6BF9}">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17630-91B6-1F4A-B870-9A2185B6B96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混合变质作用：是一种介于变质作用与典型岩浆作用之间的一种过渡性成岩作用</a:t>
          </a:r>
        </a:p>
      </dsp:txBody>
      <dsp:txXfrm>
        <a:off x="0" y="4428507"/>
        <a:ext cx="6900512" cy="110695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C2B72-18C6-B24D-B99A-23F99E96C64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C6176-5190-6F4E-827E-9D20293D77C0}">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石榴子石</a:t>
          </a:r>
        </a:p>
      </dsp:txBody>
      <dsp:txXfrm>
        <a:off x="0" y="675"/>
        <a:ext cx="6900512" cy="790684"/>
      </dsp:txXfrm>
    </dsp:sp>
    <dsp:sp modelId="{FC4A2959-93C3-6F44-861B-5A2574F8EB22}">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38C2B-99A8-0043-BB11-98750D1A4909}">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红柱石</a:t>
          </a:r>
        </a:p>
      </dsp:txBody>
      <dsp:txXfrm>
        <a:off x="0" y="791359"/>
        <a:ext cx="6900512" cy="790684"/>
      </dsp:txXfrm>
    </dsp:sp>
    <dsp:sp modelId="{792272B7-CF91-CB47-87B5-E1D41A0B0CDB}">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84534-7912-7944-AA01-4E467E714CE7}">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矽线石</a:t>
          </a:r>
        </a:p>
      </dsp:txBody>
      <dsp:txXfrm>
        <a:off x="0" y="1582044"/>
        <a:ext cx="6900512" cy="790684"/>
      </dsp:txXfrm>
    </dsp:sp>
    <dsp:sp modelId="{53741CAE-376F-204D-8E7A-49EF8A79F5A8}">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C72F7-A717-C244-8382-4FAA67084448}">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滑石</a:t>
          </a:r>
        </a:p>
      </dsp:txBody>
      <dsp:txXfrm>
        <a:off x="0" y="2372728"/>
        <a:ext cx="6900512" cy="790684"/>
      </dsp:txXfrm>
    </dsp:sp>
    <dsp:sp modelId="{C168A1B5-DA85-F449-B9D3-6A3BFFAA969A}">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A11B5-9856-974A-9340-889EFF764C45}">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蓝闪石</a:t>
          </a:r>
        </a:p>
      </dsp:txBody>
      <dsp:txXfrm>
        <a:off x="0" y="3163412"/>
        <a:ext cx="6900512" cy="790684"/>
      </dsp:txXfrm>
    </dsp:sp>
    <dsp:sp modelId="{54E01625-447D-2747-88BA-061262126291}">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048B5-774C-A747-82AC-C943B6875C05}">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蛇纹石</a:t>
          </a:r>
        </a:p>
      </dsp:txBody>
      <dsp:txXfrm>
        <a:off x="0" y="3954096"/>
        <a:ext cx="6900512" cy="790684"/>
      </dsp:txXfrm>
    </dsp:sp>
    <dsp:sp modelId="{88258D80-2D87-9C44-B9A2-D04E477E5041}">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64517-69C3-5141-A74B-4B896585CC6F}">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石墨</a:t>
          </a:r>
        </a:p>
      </dsp:txBody>
      <dsp:txXfrm>
        <a:off x="0" y="4744781"/>
        <a:ext cx="6900512" cy="79068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C77F-646B-6341-905A-8F07E1EF968C}">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5E92E-C674-1141-BC62-45F5F11A64D7}">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变余结构</a:t>
          </a:r>
        </a:p>
      </dsp:txBody>
      <dsp:txXfrm>
        <a:off x="560365" y="97774"/>
        <a:ext cx="7291750" cy="639310"/>
      </dsp:txXfrm>
    </dsp:sp>
    <dsp:sp modelId="{EDEC9626-1241-F842-ABA1-2207A9A2FBD0}">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1C3DF3-E4CB-A546-964F-389DE0EEB0E9}">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变晶结构</a:t>
          </a:r>
        </a:p>
      </dsp:txBody>
      <dsp:txXfrm>
        <a:off x="560365" y="1186414"/>
        <a:ext cx="7291750" cy="639310"/>
      </dsp:txXfrm>
    </dsp:sp>
    <dsp:sp modelId="{C0589AC4-D6A5-A04A-BA8C-58293BEB4164}">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1C81AD-0146-1E48-A08D-37F5247DF0B3}">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交代结构</a:t>
          </a:r>
        </a:p>
      </dsp:txBody>
      <dsp:txXfrm>
        <a:off x="560365" y="2275054"/>
        <a:ext cx="7291750" cy="639310"/>
      </dsp:txXfrm>
    </dsp:sp>
    <dsp:sp modelId="{04599A4E-657B-7A41-8253-3654EED378F1}">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4B3075-600F-234C-AF91-19E4C2DDD94B}">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碎裂及变形结构</a:t>
          </a:r>
        </a:p>
      </dsp:txBody>
      <dsp:txXfrm>
        <a:off x="560365" y="3363694"/>
        <a:ext cx="7291750" cy="6393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732AA-82CD-9B46-8D78-51EAF65A1878}">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9500B-BF35-954C-B4AD-6C4193D218DD}">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kumimoji="1" lang="zh-CN" sz="3900" kern="1200"/>
            <a:t>变质作用中，对原岩结构特征改造得不彻底，而保留着原岩的某些结构，称为变余结构。</a:t>
          </a:r>
          <a:endParaRPr lang="en-US" sz="3900" kern="1200"/>
        </a:p>
      </dsp:txBody>
      <dsp:txXfrm>
        <a:off x="0" y="0"/>
        <a:ext cx="6900512" cy="2768070"/>
      </dsp:txXfrm>
    </dsp:sp>
    <dsp:sp modelId="{5DF42EDF-CFEF-4347-88FC-63087C7DADBA}">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84083-4479-F84F-9BAA-CCA4E28EFB7E}">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kumimoji="1" lang="zh-CN" sz="3900" kern="1200"/>
            <a:t>其命名可以在原岩结构前面加“变余”二字，如变余砂状结构、变余斑状结构。</a:t>
          </a:r>
          <a:endParaRPr lang="en-US" sz="3900" kern="1200"/>
        </a:p>
      </dsp:txBody>
      <dsp:txXfrm>
        <a:off x="0" y="2768070"/>
        <a:ext cx="6900512" cy="276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99A7F-9327-EE45-A57C-C46BFC389789}">
      <dsp:nvSpPr>
        <dsp:cNvPr id="0" name=""/>
        <dsp:cNvSpPr/>
      </dsp:nvSpPr>
      <dsp:spPr>
        <a:xfrm>
          <a:off x="0" y="271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36267-9A90-9D4A-AC3A-B9050DB9C531}">
      <dsp:nvSpPr>
        <dsp:cNvPr id="0" name=""/>
        <dsp:cNvSpPr/>
      </dsp:nvSpPr>
      <dsp:spPr>
        <a:xfrm>
          <a:off x="0" y="2717"/>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一、地球的质量和密度</a:t>
          </a:r>
        </a:p>
      </dsp:txBody>
      <dsp:txXfrm>
        <a:off x="0" y="2717"/>
        <a:ext cx="6735443" cy="926527"/>
      </dsp:txXfrm>
    </dsp:sp>
    <dsp:sp modelId="{A699F0C6-54EE-2C43-9B96-0700D9DDFAC8}">
      <dsp:nvSpPr>
        <dsp:cNvPr id="0" name=""/>
        <dsp:cNvSpPr/>
      </dsp:nvSpPr>
      <dsp:spPr>
        <a:xfrm>
          <a:off x="0" y="929245"/>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CD777-CE5B-F940-8885-B3938822B6DA}">
      <dsp:nvSpPr>
        <dsp:cNvPr id="0" name=""/>
        <dsp:cNvSpPr/>
      </dsp:nvSpPr>
      <dsp:spPr>
        <a:xfrm>
          <a:off x="0" y="929245"/>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二、地球的重力</a:t>
          </a:r>
        </a:p>
      </dsp:txBody>
      <dsp:txXfrm>
        <a:off x="0" y="929245"/>
        <a:ext cx="6735443" cy="926527"/>
      </dsp:txXfrm>
    </dsp:sp>
    <dsp:sp modelId="{9DF3E112-1D69-2F49-A412-6CFB4BD94142}">
      <dsp:nvSpPr>
        <dsp:cNvPr id="0" name=""/>
        <dsp:cNvSpPr/>
      </dsp:nvSpPr>
      <dsp:spPr>
        <a:xfrm>
          <a:off x="0" y="1855773"/>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23455-F400-1143-A3E0-2903B0E28C84}">
      <dsp:nvSpPr>
        <dsp:cNvPr id="0" name=""/>
        <dsp:cNvSpPr/>
      </dsp:nvSpPr>
      <dsp:spPr>
        <a:xfrm>
          <a:off x="0" y="1855773"/>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三、地球的压力</a:t>
          </a:r>
        </a:p>
      </dsp:txBody>
      <dsp:txXfrm>
        <a:off x="0" y="1855773"/>
        <a:ext cx="6735443" cy="926527"/>
      </dsp:txXfrm>
    </dsp:sp>
    <dsp:sp modelId="{3A5DD2E0-5E0F-E44E-BE88-9ECD9D89FBB0}">
      <dsp:nvSpPr>
        <dsp:cNvPr id="0" name=""/>
        <dsp:cNvSpPr/>
      </dsp:nvSpPr>
      <dsp:spPr>
        <a:xfrm>
          <a:off x="0" y="2782301"/>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5E7E5-1D64-5C44-A84F-8BC986767A65}">
      <dsp:nvSpPr>
        <dsp:cNvPr id="0" name=""/>
        <dsp:cNvSpPr/>
      </dsp:nvSpPr>
      <dsp:spPr>
        <a:xfrm>
          <a:off x="0" y="2782301"/>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四、地球的温度</a:t>
          </a:r>
        </a:p>
      </dsp:txBody>
      <dsp:txXfrm>
        <a:off x="0" y="2782301"/>
        <a:ext cx="6735443" cy="926527"/>
      </dsp:txXfrm>
    </dsp:sp>
    <dsp:sp modelId="{9BC7A018-D9EF-C94F-B5AE-D020C7F07976}">
      <dsp:nvSpPr>
        <dsp:cNvPr id="0" name=""/>
        <dsp:cNvSpPr/>
      </dsp:nvSpPr>
      <dsp:spPr>
        <a:xfrm>
          <a:off x="0" y="3708828"/>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38EFE-F512-5645-B110-85FD40D578FB}">
      <dsp:nvSpPr>
        <dsp:cNvPr id="0" name=""/>
        <dsp:cNvSpPr/>
      </dsp:nvSpPr>
      <dsp:spPr>
        <a:xfrm>
          <a:off x="0" y="3708828"/>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五、地球的磁性</a:t>
          </a:r>
        </a:p>
      </dsp:txBody>
      <dsp:txXfrm>
        <a:off x="0" y="3708828"/>
        <a:ext cx="6735443" cy="926527"/>
      </dsp:txXfrm>
    </dsp:sp>
    <dsp:sp modelId="{0420645F-C75B-3A49-9D62-5CE437A3DDD4}">
      <dsp:nvSpPr>
        <dsp:cNvPr id="0" name=""/>
        <dsp:cNvSpPr/>
      </dsp:nvSpPr>
      <dsp:spPr>
        <a:xfrm>
          <a:off x="0" y="4635356"/>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0C350-7BFB-D847-BFED-B81C192C538A}">
      <dsp:nvSpPr>
        <dsp:cNvPr id="0" name=""/>
        <dsp:cNvSpPr/>
      </dsp:nvSpPr>
      <dsp:spPr>
        <a:xfrm>
          <a:off x="0" y="4635356"/>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六、地球的弹性和塑性</a:t>
          </a:r>
        </a:p>
      </dsp:txBody>
      <dsp:txXfrm>
        <a:off x="0" y="4635356"/>
        <a:ext cx="6735443" cy="92652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C15F9-DAEF-F64C-999B-1436E141D895}">
      <dsp:nvSpPr>
        <dsp:cNvPr id="0" name=""/>
        <dsp:cNvSpPr/>
      </dsp:nvSpPr>
      <dsp:spPr>
        <a:xfrm>
          <a:off x="0" y="641"/>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52264-B0F0-8542-B708-DC5211C68B59}">
      <dsp:nvSpPr>
        <dsp:cNvPr id="0" name=""/>
        <dsp:cNvSpPr/>
      </dsp:nvSpPr>
      <dsp:spPr>
        <a:xfrm>
          <a:off x="0" y="641"/>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zh-CN" sz="2600" kern="1200"/>
            <a:t>变晶结构是岩石在变质过程中重结晶和变质结晶作用所形成的结构。</a:t>
          </a:r>
          <a:endParaRPr lang="en-US" sz="2600" kern="1200"/>
        </a:p>
      </dsp:txBody>
      <dsp:txXfrm>
        <a:off x="0" y="641"/>
        <a:ext cx="6489509" cy="1050255"/>
      </dsp:txXfrm>
    </dsp:sp>
    <dsp:sp modelId="{D2C66B36-17B2-B84E-9296-7C98DDF6950A}">
      <dsp:nvSpPr>
        <dsp:cNvPr id="0" name=""/>
        <dsp:cNvSpPr/>
      </dsp:nvSpPr>
      <dsp:spPr>
        <a:xfrm>
          <a:off x="0" y="1050896"/>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67A27-3B39-094D-B025-2450058CD73E}">
      <dsp:nvSpPr>
        <dsp:cNvPr id="0" name=""/>
        <dsp:cNvSpPr/>
      </dsp:nvSpPr>
      <dsp:spPr>
        <a:xfrm>
          <a:off x="0" y="1050896"/>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zh-CN" sz="2600" kern="1200"/>
            <a:t>按变晶的自形程度划分为全自形、半自形和他形变晶结构。</a:t>
          </a:r>
          <a:endParaRPr lang="en-US" sz="2600" kern="1200"/>
        </a:p>
      </dsp:txBody>
      <dsp:txXfrm>
        <a:off x="0" y="1050896"/>
        <a:ext cx="6489509" cy="1050255"/>
      </dsp:txXfrm>
    </dsp:sp>
    <dsp:sp modelId="{A6F67338-0587-2F40-960A-939129918572}">
      <dsp:nvSpPr>
        <dsp:cNvPr id="0" name=""/>
        <dsp:cNvSpPr/>
      </dsp:nvSpPr>
      <dsp:spPr>
        <a:xfrm>
          <a:off x="0" y="2101152"/>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48600-0103-FD4B-82CC-5F4845939F4D}">
      <dsp:nvSpPr>
        <dsp:cNvPr id="0" name=""/>
        <dsp:cNvSpPr/>
      </dsp:nvSpPr>
      <dsp:spPr>
        <a:xfrm>
          <a:off x="0" y="2101152"/>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zh-CN" sz="2600" kern="1200"/>
            <a:t>按变晶粒度划分为粗粒、中粒、细粒以及显微变晶结构。</a:t>
          </a:r>
          <a:endParaRPr lang="en-US" sz="2600" kern="1200"/>
        </a:p>
      </dsp:txBody>
      <dsp:txXfrm>
        <a:off x="0" y="2101152"/>
        <a:ext cx="6489509" cy="1050255"/>
      </dsp:txXfrm>
    </dsp:sp>
    <dsp:sp modelId="{5FC5DDCD-D89F-844F-B1C8-6A6AFD4D13D2}">
      <dsp:nvSpPr>
        <dsp:cNvPr id="0" name=""/>
        <dsp:cNvSpPr/>
      </dsp:nvSpPr>
      <dsp:spPr>
        <a:xfrm>
          <a:off x="0" y="3151408"/>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089FA-A87A-9040-A125-92BCA43249BD}">
      <dsp:nvSpPr>
        <dsp:cNvPr id="0" name=""/>
        <dsp:cNvSpPr/>
      </dsp:nvSpPr>
      <dsp:spPr>
        <a:xfrm>
          <a:off x="0" y="3151408"/>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zh-CN" sz="2600" kern="1200"/>
            <a:t>按变晶粒度相对大小划分为等粒、不等粒以及斑状变晶结构等。</a:t>
          </a:r>
          <a:endParaRPr lang="en-US" sz="2600" kern="1200"/>
        </a:p>
      </dsp:txBody>
      <dsp:txXfrm>
        <a:off x="0" y="3151408"/>
        <a:ext cx="6489509" cy="1050255"/>
      </dsp:txXfrm>
    </dsp:sp>
    <dsp:sp modelId="{D811C123-66E5-7640-86D4-DE8BDF68CE8B}">
      <dsp:nvSpPr>
        <dsp:cNvPr id="0" name=""/>
        <dsp:cNvSpPr/>
      </dsp:nvSpPr>
      <dsp:spPr>
        <a:xfrm>
          <a:off x="0" y="4201664"/>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5C32A-0D2C-8E44-9A60-9EF0CEC1FF98}">
      <dsp:nvSpPr>
        <dsp:cNvPr id="0" name=""/>
        <dsp:cNvSpPr/>
      </dsp:nvSpPr>
      <dsp:spPr>
        <a:xfrm>
          <a:off x="0" y="4201664"/>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kumimoji="1" lang="zh-CN" sz="2600" kern="1200"/>
            <a:t>按变晶的形态划分为粒状、鳞片状以及纤状变晶结构等。</a:t>
          </a:r>
          <a:endParaRPr lang="en-US" sz="2600" kern="1200"/>
        </a:p>
      </dsp:txBody>
      <dsp:txXfrm>
        <a:off x="0" y="4201664"/>
        <a:ext cx="6489509" cy="105025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76BC4-C732-1840-BF95-F6EACA4DF559}">
      <dsp:nvSpPr>
        <dsp:cNvPr id="0" name=""/>
        <dsp:cNvSpPr/>
      </dsp:nvSpPr>
      <dsp:spPr>
        <a:xfrm>
          <a:off x="0" y="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D6027-E4F9-E641-B014-C49A4174D3AB}">
      <dsp:nvSpPr>
        <dsp:cNvPr id="0" name=""/>
        <dsp:cNvSpPr/>
      </dsp:nvSpPr>
      <dsp:spPr>
        <a:xfrm>
          <a:off x="0" y="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a:t>交代结构是交代作用形成的结构。</a:t>
          </a:r>
          <a:endParaRPr lang="en-US" sz="2400" kern="1200"/>
        </a:p>
      </dsp:txBody>
      <dsp:txXfrm>
        <a:off x="0" y="0"/>
        <a:ext cx="6489509" cy="1313140"/>
      </dsp:txXfrm>
    </dsp:sp>
    <dsp:sp modelId="{E38F014C-19A9-3547-8582-33C2DBD2D372}">
      <dsp:nvSpPr>
        <dsp:cNvPr id="0" name=""/>
        <dsp:cNvSpPr/>
      </dsp:nvSpPr>
      <dsp:spPr>
        <a:xfrm>
          <a:off x="0" y="131314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17B63-A7A1-D846-B626-F6B1E7DA8FB8}">
      <dsp:nvSpPr>
        <dsp:cNvPr id="0" name=""/>
        <dsp:cNvSpPr/>
      </dsp:nvSpPr>
      <dsp:spPr>
        <a:xfrm>
          <a:off x="0" y="131314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a:t>这种结构主要出现在混合岩及各种交代蚀变岩中。</a:t>
          </a:r>
          <a:endParaRPr lang="en-US" sz="2400" kern="1200"/>
        </a:p>
      </dsp:txBody>
      <dsp:txXfrm>
        <a:off x="0" y="1313140"/>
        <a:ext cx="6489509" cy="1313140"/>
      </dsp:txXfrm>
    </dsp:sp>
    <dsp:sp modelId="{3EDC1F23-F743-2B4C-B592-E3A91F648AD6}">
      <dsp:nvSpPr>
        <dsp:cNvPr id="0" name=""/>
        <dsp:cNvSpPr/>
      </dsp:nvSpPr>
      <dsp:spPr>
        <a:xfrm>
          <a:off x="0" y="262628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D2835-3F33-8248-98FB-20E346FC8A4C}">
      <dsp:nvSpPr>
        <dsp:cNvPr id="0" name=""/>
        <dsp:cNvSpPr/>
      </dsp:nvSpPr>
      <dsp:spPr>
        <a:xfrm>
          <a:off x="0" y="262628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a:t>岩石中原油矿物的溶解消失和新矿物产生是同时进行的，既可置换原有矿物而形成假象矿物，也可以交代重结晶的方式形成新矿物。</a:t>
          </a:r>
          <a:endParaRPr lang="en-US" sz="2400" kern="1200"/>
        </a:p>
      </dsp:txBody>
      <dsp:txXfrm>
        <a:off x="0" y="2626280"/>
        <a:ext cx="6489509" cy="1313140"/>
      </dsp:txXfrm>
    </dsp:sp>
    <dsp:sp modelId="{F4142F9D-C41E-D64D-81C6-94F1FF02AFA3}">
      <dsp:nvSpPr>
        <dsp:cNvPr id="0" name=""/>
        <dsp:cNvSpPr/>
      </dsp:nvSpPr>
      <dsp:spPr>
        <a:xfrm>
          <a:off x="0" y="3939420"/>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AA963-B53D-2045-962A-EDEE9ECB8C91}">
      <dsp:nvSpPr>
        <dsp:cNvPr id="0" name=""/>
        <dsp:cNvSpPr/>
      </dsp:nvSpPr>
      <dsp:spPr>
        <a:xfrm>
          <a:off x="0" y="3939420"/>
          <a:ext cx="6489509" cy="131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dirty="0"/>
            <a:t>主要包括</a:t>
          </a:r>
          <a:r>
            <a:rPr kumimoji="1" lang="zh-CN" altLang="en-US" sz="2400" kern="1200" dirty="0"/>
            <a:t>假象</a:t>
          </a:r>
          <a:r>
            <a:rPr kumimoji="1" lang="zh-CN" sz="2400" kern="1200" dirty="0"/>
            <a:t>结构、交代残留结构和交代穿孔结构等。</a:t>
          </a:r>
          <a:endParaRPr lang="en-US" sz="2400" kern="1200" dirty="0"/>
        </a:p>
      </dsp:txBody>
      <dsp:txXfrm>
        <a:off x="0" y="3939420"/>
        <a:ext cx="6489509" cy="131314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B191E-681C-3145-B36F-6AFCC45616C8}">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02068-C358-F549-85AE-0C9316B7C3B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a:t>在地下 深处岩石处于塑性状态，在应力作用下可以发生形变及重结晶，而脆性岩石在缩手定向压力超过弹性限度时，岩石本身及组成矿物就会发生不撕裂、移动、磨损而形成各种变形记碎裂结构。</a:t>
          </a:r>
          <a:endParaRPr lang="en-US" sz="2400" kern="1200"/>
        </a:p>
      </dsp:txBody>
      <dsp:txXfrm>
        <a:off x="0" y="2703"/>
        <a:ext cx="6900512" cy="1843578"/>
      </dsp:txXfrm>
    </dsp:sp>
    <dsp:sp modelId="{EC55991E-B706-BC49-BD22-040C79E7DA9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19DF0-70F7-FE43-BED4-C3A2F0EC7AD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a:t>由于这种结构的主要起因是动力作用，故又称为动力变质结构。</a:t>
          </a:r>
          <a:endParaRPr lang="en-US" sz="2400" kern="1200"/>
        </a:p>
      </dsp:txBody>
      <dsp:txXfrm>
        <a:off x="0" y="1846281"/>
        <a:ext cx="6900512" cy="1843578"/>
      </dsp:txXfrm>
    </dsp:sp>
    <dsp:sp modelId="{9E89AE0B-D065-F544-AEBE-D36C8B54BB50}">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31FD9C-3CB0-0946-98CF-F5ADD034E46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zh-CN" sz="2400" kern="1200"/>
            <a:t>追要包括碎裂结构、碎班结构、糜棱结构和变余糜棱结构。</a:t>
          </a:r>
          <a:endParaRPr lang="en-US" sz="2400" kern="1200"/>
        </a:p>
      </dsp:txBody>
      <dsp:txXfrm>
        <a:off x="0" y="3689859"/>
        <a:ext cx="6900512" cy="184357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4AC12-A846-4742-AAA3-AD8619DE3578}">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FE050-145D-B744-9795-D1B9AAE15B21}">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变余构造（残留构造）</a:t>
          </a:r>
        </a:p>
      </dsp:txBody>
      <dsp:txXfrm>
        <a:off x="573335" y="67003"/>
        <a:ext cx="7265810" cy="879050"/>
      </dsp:txXfrm>
    </dsp:sp>
    <dsp:sp modelId="{2CDF6301-77B8-C14B-86BC-3C3AA9B9C522}">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EB214-E4CD-C043-B47D-2F73AAB1B049}">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变成构造</a:t>
          </a:r>
        </a:p>
      </dsp:txBody>
      <dsp:txXfrm>
        <a:off x="573335" y="1563884"/>
        <a:ext cx="7265810" cy="879050"/>
      </dsp:txXfrm>
    </dsp:sp>
    <dsp:sp modelId="{6CCC6B71-31E6-4946-A9E6-B43621F6C308}">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EC3D7-09A3-9146-ABC2-EA3C7C957663}">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混合构造</a:t>
          </a:r>
        </a:p>
      </dsp:txBody>
      <dsp:txXfrm>
        <a:off x="573335" y="3060764"/>
        <a:ext cx="7265810" cy="87905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443D6-4C11-DD4A-A5A4-0BD60CF40A1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EFC3F-53B2-564D-9D7E-1DBD86670F42}">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kumimoji="1" lang="zh-CN" sz="5000" kern="1200"/>
            <a:t>岩石经变质后，仍残留有原来岩石的部分构造特征，称为变余结构。</a:t>
          </a:r>
          <a:endParaRPr lang="en-US" sz="5000" kern="1200"/>
        </a:p>
      </dsp:txBody>
      <dsp:txXfrm>
        <a:off x="0" y="0"/>
        <a:ext cx="6900512" cy="2768070"/>
      </dsp:txXfrm>
    </dsp:sp>
    <dsp:sp modelId="{C650A029-A558-4645-A432-0946542BBBF0}">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3A1DA-FA80-DA47-BCB6-23C2E9B2B342}">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kumimoji="1" lang="zh-CN" sz="5000" kern="1200"/>
            <a:t>如：变余层状结构、变余杏仁节后、变余流纹结构。</a:t>
          </a:r>
          <a:endParaRPr lang="en-US" sz="5000" kern="1200"/>
        </a:p>
      </dsp:txBody>
      <dsp:txXfrm>
        <a:off x="0" y="2768070"/>
        <a:ext cx="6900512" cy="276807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9E47E-6FFB-094D-B823-774D05A8D24E}">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BA1C6-C0C1-5E46-B1C1-A5A1E095A3A1}">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kumimoji="1" lang="zh-CN" sz="3900" kern="1200"/>
            <a:t>是指变质过程中（主要是变质结晶和重结晶）所形成的构造。</a:t>
          </a:r>
          <a:endParaRPr lang="en-US" sz="3900" kern="1200"/>
        </a:p>
      </dsp:txBody>
      <dsp:txXfrm>
        <a:off x="0" y="0"/>
        <a:ext cx="6900512" cy="2768070"/>
      </dsp:txXfrm>
    </dsp:sp>
    <dsp:sp modelId="{EA970D24-39E8-DE4F-9CA5-C8329A11559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82250-9501-3643-8CE0-340AF787946A}">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kumimoji="1" lang="zh-CN" sz="3900" kern="1200" dirty="0"/>
            <a:t>主要有斑点状结构、板状结构、千枚状结构、片理结构、片麻状结构、块状结构、流状结构。</a:t>
          </a:r>
          <a:endParaRPr lang="en-US" sz="3900" kern="1200" dirty="0"/>
        </a:p>
      </dsp:txBody>
      <dsp:txXfrm>
        <a:off x="0" y="2768070"/>
        <a:ext cx="6900512" cy="276807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AB38-8663-C248-B224-8A7E5E2E4216}">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A8C16-45BE-CF40-9648-0E88297764B1}">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第一节 构造作用</a:t>
          </a:r>
        </a:p>
      </dsp:txBody>
      <dsp:txXfrm>
        <a:off x="553160" y="99749"/>
        <a:ext cx="7306160" cy="506120"/>
      </dsp:txXfrm>
    </dsp:sp>
    <dsp:sp modelId="{17771460-0B32-E24C-94EC-A091A97675DA}">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669C3A-B5E6-8C46-A10D-0414CC3C8F11}">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第二节 接触关系</a:t>
          </a:r>
        </a:p>
      </dsp:txBody>
      <dsp:txXfrm>
        <a:off x="553160" y="961589"/>
        <a:ext cx="7306160" cy="506120"/>
      </dsp:txXfrm>
    </dsp:sp>
    <dsp:sp modelId="{4AAF8D6A-E9E6-7247-A5FA-86799A6720F9}">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A6E88-7587-7044-9DA9-DCA5DC4D8453}">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第三节 岩层产状</a:t>
          </a:r>
        </a:p>
      </dsp:txBody>
      <dsp:txXfrm>
        <a:off x="553160" y="1823429"/>
        <a:ext cx="7306160" cy="506120"/>
      </dsp:txXfrm>
    </dsp:sp>
    <dsp:sp modelId="{2B3427D0-FD1C-E544-B3A4-E397780CD237}">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DA95C-C1B2-D347-AD62-B285DB58C53B}">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第四节 地质构造</a:t>
          </a:r>
        </a:p>
      </dsp:txBody>
      <dsp:txXfrm>
        <a:off x="553160" y="2685269"/>
        <a:ext cx="7306160" cy="506120"/>
      </dsp:txXfrm>
    </dsp:sp>
    <dsp:sp modelId="{B9A861ED-032A-894A-AC82-C42E1E49E099}">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47EBE-C443-3048-AAC3-02C9D5B34010}">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第五节 构造期与构造事件</a:t>
          </a:r>
        </a:p>
      </dsp:txBody>
      <dsp:txXfrm>
        <a:off x="553160" y="3547109"/>
        <a:ext cx="7306160" cy="50612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CE0D4-E93D-E94C-ABE3-734A8C316643}">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拉伸</a:t>
          </a:r>
        </a:p>
        <a:p>
          <a:pPr marL="171450" lvl="1" indent="-171450" algn="l" defTabSz="800100">
            <a:lnSpc>
              <a:spcPct val="90000"/>
            </a:lnSpc>
            <a:spcBef>
              <a:spcPct val="0"/>
            </a:spcBef>
            <a:spcAft>
              <a:spcPct val="15000"/>
            </a:spcAft>
            <a:buChar char="•"/>
          </a:pPr>
          <a:r>
            <a:rPr lang="zh-CN" altLang="en-US" sz="1800" kern="1200" dirty="0"/>
            <a:t>挤压</a:t>
          </a:r>
        </a:p>
        <a:p>
          <a:pPr marL="171450" lvl="1" indent="-171450" algn="l" defTabSz="800100">
            <a:lnSpc>
              <a:spcPct val="90000"/>
            </a:lnSpc>
            <a:spcBef>
              <a:spcPct val="0"/>
            </a:spcBef>
            <a:spcAft>
              <a:spcPct val="15000"/>
            </a:spcAft>
            <a:buChar char="•"/>
          </a:pPr>
          <a:r>
            <a:rPr lang="zh-CN" altLang="en-US" sz="1800" kern="1200" dirty="0"/>
            <a:t>平抑</a:t>
          </a:r>
        </a:p>
      </dsp:txBody>
      <dsp:txXfrm rot="-5400000">
        <a:off x="3785616" y="197117"/>
        <a:ext cx="6675221" cy="1012303"/>
      </dsp:txXfrm>
    </dsp:sp>
    <dsp:sp modelId="{ECAB040F-F624-B643-90C2-BE524CFEAF09}">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水平运动</a:t>
          </a:r>
        </a:p>
      </dsp:txBody>
      <dsp:txXfrm>
        <a:off x="68454" y="70578"/>
        <a:ext cx="3648708" cy="1265378"/>
      </dsp:txXfrm>
    </dsp:sp>
    <dsp:sp modelId="{5B35C1A2-48F5-2B4B-95AB-A67994046F9C}">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差异性上升或下降</a:t>
          </a:r>
        </a:p>
        <a:p>
          <a:pPr marL="171450" lvl="1" indent="-171450" algn="l" defTabSz="800100">
            <a:lnSpc>
              <a:spcPct val="90000"/>
            </a:lnSpc>
            <a:spcBef>
              <a:spcPct val="0"/>
            </a:spcBef>
            <a:spcAft>
              <a:spcPct val="15000"/>
            </a:spcAft>
            <a:buChar char="•"/>
          </a:pPr>
          <a:r>
            <a:rPr lang="zh-CN" altLang="en-US" sz="1800" kern="1200" dirty="0"/>
            <a:t>上升</a:t>
          </a:r>
          <a:r>
            <a:rPr lang="en-US" altLang="zh-CN" sz="1800" kern="1200" dirty="0"/>
            <a:t>——</a:t>
          </a:r>
          <a:r>
            <a:rPr lang="zh-CN" altLang="en-US" sz="1800" kern="1200" dirty="0"/>
            <a:t>高地、山岭</a:t>
          </a:r>
        </a:p>
        <a:p>
          <a:pPr marL="171450" lvl="1" indent="-171450" algn="l" defTabSz="800100">
            <a:lnSpc>
              <a:spcPct val="90000"/>
            </a:lnSpc>
            <a:spcBef>
              <a:spcPct val="0"/>
            </a:spcBef>
            <a:spcAft>
              <a:spcPct val="15000"/>
            </a:spcAft>
            <a:buChar char="•"/>
          </a:pPr>
          <a:r>
            <a:rPr lang="zh-CN" altLang="en-US" sz="1800" kern="1200" dirty="0"/>
            <a:t>下降</a:t>
          </a:r>
          <a:r>
            <a:rPr lang="en-US" altLang="zh-CN" sz="1800" kern="1200" dirty="0"/>
            <a:t>——</a:t>
          </a:r>
          <a:r>
            <a:rPr lang="zh-CN" altLang="en-US" sz="1800" kern="1200" dirty="0"/>
            <a:t>盆地、平原</a:t>
          </a:r>
        </a:p>
      </dsp:txBody>
      <dsp:txXfrm rot="-5400000">
        <a:off x="3785616" y="1669517"/>
        <a:ext cx="6675221" cy="1012303"/>
      </dsp:txXfrm>
    </dsp:sp>
    <dsp:sp modelId="{D020D0E2-F9AD-CE44-82B3-B8ED059ED0BF}">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垂直运动</a:t>
          </a:r>
        </a:p>
      </dsp:txBody>
      <dsp:txXfrm>
        <a:off x="68454" y="1542979"/>
        <a:ext cx="3648708" cy="1265378"/>
      </dsp:txXfrm>
    </dsp:sp>
    <dsp:sp modelId="{8BAF9E7E-E7AB-3445-97F9-3038DFDB000E}">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因果关系</a:t>
          </a:r>
        </a:p>
      </dsp:txBody>
      <dsp:txXfrm rot="-5400000">
        <a:off x="3785616" y="3141918"/>
        <a:ext cx="6675221" cy="1012303"/>
      </dsp:txXfrm>
    </dsp:sp>
    <dsp:sp modelId="{0083D3C5-4FFF-1D4C-B8F5-6BE5D9F18D54}">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zh-CN" altLang="en-US" sz="3500" kern="1200" dirty="0"/>
            <a:t>水平运动与垂直运动的关系</a:t>
          </a:r>
        </a:p>
      </dsp:txBody>
      <dsp:txXfrm>
        <a:off x="68454" y="3015380"/>
        <a:ext cx="3648708" cy="1265378"/>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49FC-3C7B-9346-9510-498FC9DFDBA0}">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zh-CN" altLang="en-US" sz="4000" kern="1200" dirty="0"/>
            <a:t>整合接触</a:t>
          </a:r>
        </a:p>
        <a:p>
          <a:pPr marL="285750" lvl="1" indent="-285750" algn="l" defTabSz="1778000">
            <a:lnSpc>
              <a:spcPct val="90000"/>
            </a:lnSpc>
            <a:spcBef>
              <a:spcPct val="0"/>
            </a:spcBef>
            <a:spcAft>
              <a:spcPct val="15000"/>
            </a:spcAft>
            <a:buChar char="•"/>
          </a:pPr>
          <a:r>
            <a:rPr lang="zh-CN" altLang="en-US" sz="4000" kern="1200" dirty="0"/>
            <a:t>不整合接触</a:t>
          </a:r>
        </a:p>
      </dsp:txBody>
      <dsp:txXfrm rot="-5400000">
        <a:off x="3785616" y="295201"/>
        <a:ext cx="6647092" cy="1532257"/>
      </dsp:txXfrm>
    </dsp:sp>
    <dsp:sp modelId="{3F136CCD-F29A-DE4C-A859-6507ED0D7E5D}">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地层的接触关系</a:t>
          </a:r>
        </a:p>
      </dsp:txBody>
      <dsp:txXfrm>
        <a:off x="103614" y="103667"/>
        <a:ext cx="3578388" cy="1915324"/>
      </dsp:txXfrm>
    </dsp:sp>
    <dsp:sp modelId="{07BE3D03-94C3-5648-8894-D2D352B106CD}">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zh-CN" altLang="en-US" sz="4000" kern="1200" dirty="0"/>
            <a:t>侵入接触</a:t>
          </a:r>
        </a:p>
        <a:p>
          <a:pPr marL="285750" lvl="1" indent="-285750" algn="l" defTabSz="1778000">
            <a:lnSpc>
              <a:spcPct val="90000"/>
            </a:lnSpc>
            <a:spcBef>
              <a:spcPct val="0"/>
            </a:spcBef>
            <a:spcAft>
              <a:spcPct val="15000"/>
            </a:spcAft>
            <a:buChar char="•"/>
          </a:pPr>
          <a:r>
            <a:rPr lang="zh-CN" altLang="en-US" sz="4000" kern="1200" dirty="0"/>
            <a:t>侵入体的沉积接触</a:t>
          </a:r>
        </a:p>
      </dsp:txBody>
      <dsp:txXfrm rot="-5400000">
        <a:off x="3785616" y="2523880"/>
        <a:ext cx="6647092" cy="1532257"/>
      </dsp:txXfrm>
    </dsp:sp>
    <dsp:sp modelId="{34CCFFF5-09DB-E141-AA89-8360D6BF1E6A}">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侵入体与地层的接触关系</a:t>
          </a:r>
        </a:p>
      </dsp:txBody>
      <dsp:txXfrm>
        <a:off x="103614" y="2332346"/>
        <a:ext cx="3578388" cy="191532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7AC45-6EF2-2347-8AF7-D615D2556475}">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t>走向</a:t>
          </a:r>
        </a:p>
        <a:p>
          <a:pPr marL="228600" lvl="1" indent="-228600" algn="l" defTabSz="889000">
            <a:lnSpc>
              <a:spcPct val="90000"/>
            </a:lnSpc>
            <a:spcBef>
              <a:spcPct val="0"/>
            </a:spcBef>
            <a:spcAft>
              <a:spcPct val="15000"/>
            </a:spcAft>
            <a:buChar char="•"/>
          </a:pPr>
          <a:r>
            <a:rPr lang="zh-CN" altLang="en-US" sz="2000" kern="1200" dirty="0"/>
            <a:t>倾向</a:t>
          </a:r>
        </a:p>
        <a:p>
          <a:pPr marL="228600" lvl="1" indent="-228600" algn="l" defTabSz="889000">
            <a:lnSpc>
              <a:spcPct val="90000"/>
            </a:lnSpc>
            <a:spcBef>
              <a:spcPct val="0"/>
            </a:spcBef>
            <a:spcAft>
              <a:spcPct val="15000"/>
            </a:spcAft>
            <a:buChar char="•"/>
          </a:pPr>
          <a:r>
            <a:rPr lang="zh-CN" altLang="en-US" sz="2000" kern="1200" dirty="0"/>
            <a:t>倾角</a:t>
          </a:r>
        </a:p>
      </dsp:txBody>
      <dsp:txXfrm rot="-5400000">
        <a:off x="3785616" y="295201"/>
        <a:ext cx="6647092" cy="1532257"/>
      </dsp:txXfrm>
    </dsp:sp>
    <dsp:sp modelId="{15779341-7273-1349-B0ED-06A8F4B2B989}">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面状结构的产状要素</a:t>
          </a:r>
        </a:p>
      </dsp:txBody>
      <dsp:txXfrm>
        <a:off x="103614" y="103667"/>
        <a:ext cx="3578388" cy="1915324"/>
      </dsp:txXfrm>
    </dsp:sp>
    <dsp:sp modelId="{CD2A994F-2DE3-AC42-BD63-06C171F7949D}">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t>倾伏向</a:t>
          </a:r>
        </a:p>
        <a:p>
          <a:pPr marL="228600" lvl="1" indent="-228600" algn="l" defTabSz="889000">
            <a:lnSpc>
              <a:spcPct val="90000"/>
            </a:lnSpc>
            <a:spcBef>
              <a:spcPct val="0"/>
            </a:spcBef>
            <a:spcAft>
              <a:spcPct val="15000"/>
            </a:spcAft>
            <a:buChar char="•"/>
          </a:pPr>
          <a:r>
            <a:rPr lang="zh-CN" altLang="en-US" sz="2000" kern="1200" dirty="0"/>
            <a:t>倾伏角</a:t>
          </a:r>
        </a:p>
        <a:p>
          <a:pPr marL="228600" lvl="1" indent="-228600" algn="l" defTabSz="889000">
            <a:lnSpc>
              <a:spcPct val="90000"/>
            </a:lnSpc>
            <a:spcBef>
              <a:spcPct val="0"/>
            </a:spcBef>
            <a:spcAft>
              <a:spcPct val="15000"/>
            </a:spcAft>
            <a:buChar char="•"/>
          </a:pPr>
          <a:r>
            <a:rPr lang="zh-CN" altLang="en-US" sz="2000" kern="1200" dirty="0"/>
            <a:t>侧伏角</a:t>
          </a:r>
        </a:p>
        <a:p>
          <a:pPr marL="228600" lvl="1" indent="-228600" algn="l" defTabSz="889000">
            <a:lnSpc>
              <a:spcPct val="90000"/>
            </a:lnSpc>
            <a:spcBef>
              <a:spcPct val="0"/>
            </a:spcBef>
            <a:spcAft>
              <a:spcPct val="15000"/>
            </a:spcAft>
            <a:buChar char="•"/>
          </a:pPr>
          <a:r>
            <a:rPr lang="zh-CN" altLang="en-US" sz="2000" kern="1200" dirty="0"/>
            <a:t>侧伏向</a:t>
          </a:r>
        </a:p>
      </dsp:txBody>
      <dsp:txXfrm rot="-5400000">
        <a:off x="3785616" y="2523880"/>
        <a:ext cx="6647092" cy="1532257"/>
      </dsp:txXfrm>
    </dsp:sp>
    <dsp:sp modelId="{A1DED147-7768-3D40-87F9-5353F48E3E7C}">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zh-CN" altLang="en-US" sz="5000" kern="1200" dirty="0"/>
            <a:t>线状结构的产状要素</a:t>
          </a:r>
        </a:p>
      </dsp:txBody>
      <dsp:txXfrm>
        <a:off x="103614" y="2332346"/>
        <a:ext cx="3578388" cy="19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C466D-E46D-AE4A-BAE8-461A50D0C275}">
      <dsp:nvSpPr>
        <dsp:cNvPr id="0" name=""/>
        <dsp:cNvSpPr/>
      </dsp:nvSpPr>
      <dsp:spPr>
        <a:xfrm>
          <a:off x="0" y="2564"/>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710A9-01D1-604D-B4DA-81BF13428880}">
      <dsp:nvSpPr>
        <dsp:cNvPr id="0" name=""/>
        <dsp:cNvSpPr/>
      </dsp:nvSpPr>
      <dsp:spPr>
        <a:xfrm>
          <a:off x="0" y="2564"/>
          <a:ext cx="6489509" cy="174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zh-CN" sz="3200" kern="1200"/>
            <a:t>地球既具有弹性也就有塑性，在不同条件下可以互相转化。</a:t>
          </a:r>
          <a:endParaRPr lang="en-US" sz="3200" kern="1200"/>
        </a:p>
      </dsp:txBody>
      <dsp:txXfrm>
        <a:off x="0" y="2564"/>
        <a:ext cx="6489509" cy="1749143"/>
      </dsp:txXfrm>
    </dsp:sp>
    <dsp:sp modelId="{03D24D06-5D83-E54E-8511-C3EE81484FC6}">
      <dsp:nvSpPr>
        <dsp:cNvPr id="0" name=""/>
        <dsp:cNvSpPr/>
      </dsp:nvSpPr>
      <dsp:spPr>
        <a:xfrm>
          <a:off x="0" y="1751708"/>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B0268-8FCD-4F4B-81E4-04363C91CB5A}">
      <dsp:nvSpPr>
        <dsp:cNvPr id="0" name=""/>
        <dsp:cNvSpPr/>
      </dsp:nvSpPr>
      <dsp:spPr>
        <a:xfrm>
          <a:off x="0" y="1751708"/>
          <a:ext cx="6489509" cy="174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zh-CN" sz="3200" kern="1200"/>
            <a:t>在作用速度快、持续时间短的力（潮汐力）的作用下表现为弹性体。</a:t>
          </a:r>
          <a:endParaRPr lang="en-US" sz="3200" kern="1200"/>
        </a:p>
      </dsp:txBody>
      <dsp:txXfrm>
        <a:off x="0" y="1751708"/>
        <a:ext cx="6489509" cy="1749143"/>
      </dsp:txXfrm>
    </dsp:sp>
    <dsp:sp modelId="{98F1E1E7-972A-0F47-B5C2-EC6D8A713BC5}">
      <dsp:nvSpPr>
        <dsp:cNvPr id="0" name=""/>
        <dsp:cNvSpPr/>
      </dsp:nvSpPr>
      <dsp:spPr>
        <a:xfrm>
          <a:off x="0" y="3500852"/>
          <a:ext cx="648950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CABB8-FB91-0043-B94E-8DF49B59425A}">
      <dsp:nvSpPr>
        <dsp:cNvPr id="0" name=""/>
        <dsp:cNvSpPr/>
      </dsp:nvSpPr>
      <dsp:spPr>
        <a:xfrm>
          <a:off x="0" y="3500852"/>
          <a:ext cx="6489509" cy="174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kumimoji="1" lang="zh-CN" sz="3200" kern="1200"/>
            <a:t>在作用缓慢、持续时间长的力（地球旋转力、重力）作用下表现为塑形体。</a:t>
          </a:r>
          <a:endParaRPr lang="en-US" sz="3200" kern="1200"/>
        </a:p>
      </dsp:txBody>
      <dsp:txXfrm>
        <a:off x="0" y="3500852"/>
        <a:ext cx="6489509" cy="174914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773EC-A2A5-5541-B7AB-14E16DED88B2}">
      <dsp:nvSpPr>
        <dsp:cNvPr id="0" name=""/>
        <dsp:cNvSpPr/>
      </dsp:nvSpPr>
      <dsp:spPr>
        <a:xfrm>
          <a:off x="0" y="0"/>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EBC92-68AC-A844-BEC0-FC7AC97D5FF8}">
      <dsp:nvSpPr>
        <dsp:cNvPr id="0" name=""/>
        <dsp:cNvSpPr/>
      </dsp:nvSpPr>
      <dsp:spPr>
        <a:xfrm>
          <a:off x="0" y="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zh-CN" altLang="en-US" sz="5900" kern="1200" dirty="0"/>
            <a:t>褶皱</a:t>
          </a:r>
        </a:p>
      </dsp:txBody>
      <dsp:txXfrm>
        <a:off x="0" y="0"/>
        <a:ext cx="6735443" cy="1391150"/>
      </dsp:txXfrm>
    </dsp:sp>
    <dsp:sp modelId="{2FF85ED6-D373-F44E-9F56-6C16D034521F}">
      <dsp:nvSpPr>
        <dsp:cNvPr id="0" name=""/>
        <dsp:cNvSpPr/>
      </dsp:nvSpPr>
      <dsp:spPr>
        <a:xfrm>
          <a:off x="0" y="1391150"/>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E7BBC-5333-D748-B2C8-62DFB5358E93}">
      <dsp:nvSpPr>
        <dsp:cNvPr id="0" name=""/>
        <dsp:cNvSpPr/>
      </dsp:nvSpPr>
      <dsp:spPr>
        <a:xfrm>
          <a:off x="0" y="139115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zh-CN" altLang="en-US" sz="5900" kern="1200" dirty="0"/>
            <a:t>节理</a:t>
          </a:r>
        </a:p>
      </dsp:txBody>
      <dsp:txXfrm>
        <a:off x="0" y="1391150"/>
        <a:ext cx="6735443" cy="1391150"/>
      </dsp:txXfrm>
    </dsp:sp>
    <dsp:sp modelId="{5F6806EE-5439-184A-937F-40415F8730A6}">
      <dsp:nvSpPr>
        <dsp:cNvPr id="0" name=""/>
        <dsp:cNvSpPr/>
      </dsp:nvSpPr>
      <dsp:spPr>
        <a:xfrm>
          <a:off x="0" y="2782301"/>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C5DBE-01AA-EC4D-AD74-C9CA5612109D}">
      <dsp:nvSpPr>
        <dsp:cNvPr id="0" name=""/>
        <dsp:cNvSpPr/>
      </dsp:nvSpPr>
      <dsp:spPr>
        <a:xfrm>
          <a:off x="0" y="278230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zh-CN" altLang="en-US" sz="5900" kern="1200" dirty="0"/>
            <a:t>断层</a:t>
          </a:r>
        </a:p>
      </dsp:txBody>
      <dsp:txXfrm>
        <a:off x="0" y="2782301"/>
        <a:ext cx="6735443" cy="1391150"/>
      </dsp:txXfrm>
    </dsp:sp>
    <dsp:sp modelId="{6F68A0A5-1EE4-8F4F-847C-639DE0F362C9}">
      <dsp:nvSpPr>
        <dsp:cNvPr id="0" name=""/>
        <dsp:cNvSpPr/>
      </dsp:nvSpPr>
      <dsp:spPr>
        <a:xfrm>
          <a:off x="0" y="4173451"/>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C5DE9-1076-8D4E-A75B-11A951A8C799}">
      <dsp:nvSpPr>
        <dsp:cNvPr id="0" name=""/>
        <dsp:cNvSpPr/>
      </dsp:nvSpPr>
      <dsp:spPr>
        <a:xfrm>
          <a:off x="0" y="417345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zh-CN" altLang="en-US" sz="5900" kern="1200" dirty="0"/>
            <a:t>劈理及线理</a:t>
          </a:r>
        </a:p>
      </dsp:txBody>
      <dsp:txXfrm>
        <a:off x="0" y="4173451"/>
        <a:ext cx="6735443" cy="139115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928F2-4F95-48B8-80C3-39B5CA33F4A1}">
      <dsp:nvSpPr>
        <dsp:cNvPr id="0" name=""/>
        <dsp:cNvSpPr/>
      </dsp:nvSpPr>
      <dsp:spPr>
        <a:xfrm>
          <a:off x="1212569" y="537284"/>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CAE26-A12E-4E28-B073-A9746D276FEC}">
      <dsp:nvSpPr>
        <dsp:cNvPr id="0" name=""/>
        <dsp:cNvSpPr/>
      </dsp:nvSpPr>
      <dsp:spPr>
        <a:xfrm>
          <a:off x="417971" y="2329053"/>
          <a:ext cx="288945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zh-CN" altLang="en-US" sz="1600" kern="1200" dirty="0"/>
            <a:t>褶皱的定义</a:t>
          </a:r>
        </a:p>
      </dsp:txBody>
      <dsp:txXfrm>
        <a:off x="417971" y="2329053"/>
        <a:ext cx="2889450" cy="1485000"/>
      </dsp:txXfrm>
    </dsp:sp>
    <dsp:sp modelId="{3CB1EDBE-F0B0-4993-BDFD-B2789E4F57CC}">
      <dsp:nvSpPr>
        <dsp:cNvPr id="0" name=""/>
        <dsp:cNvSpPr/>
      </dsp:nvSpPr>
      <dsp:spPr>
        <a:xfrm>
          <a:off x="4607673" y="537284"/>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EF2AA-93C0-40FB-863C-F817D38EA5E0}">
      <dsp:nvSpPr>
        <dsp:cNvPr id="0" name=""/>
        <dsp:cNvSpPr/>
      </dsp:nvSpPr>
      <dsp:spPr>
        <a:xfrm>
          <a:off x="3813075" y="2329053"/>
          <a:ext cx="288945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zh-CN" altLang="en-US" sz="1600" kern="1200" dirty="0"/>
            <a:t>褶皱的几何要素：核、翼、枢纽、轴面、轴线</a:t>
          </a:r>
        </a:p>
      </dsp:txBody>
      <dsp:txXfrm>
        <a:off x="3813075" y="2329053"/>
        <a:ext cx="2889450" cy="1485000"/>
      </dsp:txXfrm>
    </dsp:sp>
    <dsp:sp modelId="{61BC4FBC-D369-49E0-8DEE-499ADF7EBDFE}">
      <dsp:nvSpPr>
        <dsp:cNvPr id="0" name=""/>
        <dsp:cNvSpPr/>
      </dsp:nvSpPr>
      <dsp:spPr>
        <a:xfrm>
          <a:off x="8002777" y="537284"/>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88B02-4E47-40E7-BBBF-CEE264BE0B5A}">
      <dsp:nvSpPr>
        <dsp:cNvPr id="0" name=""/>
        <dsp:cNvSpPr/>
      </dsp:nvSpPr>
      <dsp:spPr>
        <a:xfrm>
          <a:off x="7208178" y="2329053"/>
          <a:ext cx="288945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zh-CN" altLang="en-US" sz="1600" kern="1200" dirty="0"/>
            <a:t>褶皱的类型：基本类型：背斜、向斜</a:t>
          </a:r>
          <a:endParaRPr lang="en-US" altLang="zh-CN" sz="1600" kern="1200" dirty="0"/>
        </a:p>
        <a:p>
          <a:pPr marL="0" lvl="0" indent="0" algn="ctr" defTabSz="711200">
            <a:lnSpc>
              <a:spcPct val="100000"/>
            </a:lnSpc>
            <a:spcBef>
              <a:spcPct val="0"/>
            </a:spcBef>
            <a:spcAft>
              <a:spcPct val="35000"/>
            </a:spcAft>
            <a:buNone/>
          </a:pPr>
          <a:r>
            <a:rPr lang="zh-CN" altLang="en-US" sz="1600" kern="1200" dirty="0"/>
            <a:t>                      轴面产状分类：直立褶皱、斜歪褶皱、倒转褶皱、平卧褶皱</a:t>
          </a:r>
        </a:p>
      </dsp:txBody>
      <dsp:txXfrm>
        <a:off x="7208178" y="2329053"/>
        <a:ext cx="2889450" cy="148500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30A96-8C5A-CD48-B4DC-27E3FF5D2459}">
      <dsp:nvSpPr>
        <dsp:cNvPr id="0" name=""/>
        <dsp:cNvSpPr/>
      </dsp:nvSpPr>
      <dsp:spPr>
        <a:xfrm>
          <a:off x="0" y="71869"/>
          <a:ext cx="6303729" cy="684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断层的定义</a:t>
          </a:r>
        </a:p>
      </dsp:txBody>
      <dsp:txXfrm>
        <a:off x="33412" y="105281"/>
        <a:ext cx="6236905" cy="617626"/>
      </dsp:txXfrm>
    </dsp:sp>
    <dsp:sp modelId="{4DFB02DE-F27A-9F46-A4B6-3730BD94DF86}">
      <dsp:nvSpPr>
        <dsp:cNvPr id="0" name=""/>
        <dsp:cNvSpPr/>
      </dsp:nvSpPr>
      <dsp:spPr>
        <a:xfrm>
          <a:off x="0" y="756319"/>
          <a:ext cx="630372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岩层破裂并沿断裂面发生明显相对位移的断裂构造。</a:t>
          </a:r>
        </a:p>
      </dsp:txBody>
      <dsp:txXfrm>
        <a:off x="0" y="756319"/>
        <a:ext cx="6303729" cy="430560"/>
      </dsp:txXfrm>
    </dsp:sp>
    <dsp:sp modelId="{CF0BD933-F0C4-BC47-9894-A1BC16BCB674}">
      <dsp:nvSpPr>
        <dsp:cNvPr id="0" name=""/>
        <dsp:cNvSpPr/>
      </dsp:nvSpPr>
      <dsp:spPr>
        <a:xfrm>
          <a:off x="0" y="1186879"/>
          <a:ext cx="6303729" cy="6844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断层的几何要素</a:t>
          </a:r>
        </a:p>
      </dsp:txBody>
      <dsp:txXfrm>
        <a:off x="33412" y="1220291"/>
        <a:ext cx="6236905" cy="617626"/>
      </dsp:txXfrm>
    </dsp:sp>
    <dsp:sp modelId="{A9CEFD2C-BDE4-254B-A23F-6837465CDD3B}">
      <dsp:nvSpPr>
        <dsp:cNvPr id="0" name=""/>
        <dsp:cNvSpPr/>
      </dsp:nvSpPr>
      <dsp:spPr>
        <a:xfrm>
          <a:off x="0" y="1871329"/>
          <a:ext cx="6303729"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断层面</a:t>
          </a:r>
        </a:p>
        <a:p>
          <a:pPr marL="228600" lvl="1" indent="-228600" algn="l" defTabSz="889000">
            <a:lnSpc>
              <a:spcPct val="90000"/>
            </a:lnSpc>
            <a:spcBef>
              <a:spcPct val="0"/>
            </a:spcBef>
            <a:spcAft>
              <a:spcPct val="20000"/>
            </a:spcAft>
            <a:buChar char="•"/>
          </a:pPr>
          <a:r>
            <a:rPr lang="zh-CN" altLang="en-US" sz="2000" kern="1200" dirty="0"/>
            <a:t>断层线</a:t>
          </a:r>
        </a:p>
        <a:p>
          <a:pPr marL="228600" lvl="1" indent="-228600" algn="l" defTabSz="889000">
            <a:lnSpc>
              <a:spcPct val="90000"/>
            </a:lnSpc>
            <a:spcBef>
              <a:spcPct val="0"/>
            </a:spcBef>
            <a:spcAft>
              <a:spcPct val="20000"/>
            </a:spcAft>
            <a:buChar char="•"/>
          </a:pPr>
          <a:r>
            <a:rPr lang="zh-CN" altLang="en-US" sz="2000" kern="1200" dirty="0"/>
            <a:t>断盘</a:t>
          </a:r>
        </a:p>
      </dsp:txBody>
      <dsp:txXfrm>
        <a:off x="0" y="1871329"/>
        <a:ext cx="6303729" cy="1157130"/>
      </dsp:txXfrm>
    </dsp:sp>
    <dsp:sp modelId="{9E2C58F4-5207-934F-8DCD-39BFF20A9B92}">
      <dsp:nvSpPr>
        <dsp:cNvPr id="0" name=""/>
        <dsp:cNvSpPr/>
      </dsp:nvSpPr>
      <dsp:spPr>
        <a:xfrm>
          <a:off x="0" y="3028459"/>
          <a:ext cx="6303729" cy="6844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断层的类型</a:t>
          </a:r>
        </a:p>
      </dsp:txBody>
      <dsp:txXfrm>
        <a:off x="33412" y="3061871"/>
        <a:ext cx="6236905" cy="617626"/>
      </dsp:txXfrm>
    </dsp:sp>
    <dsp:sp modelId="{7395776F-6D0F-3A43-84FE-28FFCD7CC119}">
      <dsp:nvSpPr>
        <dsp:cNvPr id="0" name=""/>
        <dsp:cNvSpPr/>
      </dsp:nvSpPr>
      <dsp:spPr>
        <a:xfrm>
          <a:off x="0" y="3712909"/>
          <a:ext cx="6303729"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按两盘的相对滑动方向：正断层、逆断层、平移断层</a:t>
          </a:r>
        </a:p>
        <a:p>
          <a:pPr marL="228600" lvl="1" indent="-228600" algn="l" defTabSz="889000">
            <a:lnSpc>
              <a:spcPct val="90000"/>
            </a:lnSpc>
            <a:spcBef>
              <a:spcPct val="0"/>
            </a:spcBef>
            <a:spcAft>
              <a:spcPct val="20000"/>
            </a:spcAft>
            <a:buChar char="•"/>
          </a:pPr>
          <a:r>
            <a:rPr lang="zh-CN" altLang="en-US" sz="2000" kern="1200" dirty="0"/>
            <a:t>按断层产状与有关构造的几何关系：走向断层、倾向断层、斜向断层</a:t>
          </a:r>
        </a:p>
        <a:p>
          <a:pPr marL="228600" lvl="1" indent="-228600" algn="l" defTabSz="889000">
            <a:lnSpc>
              <a:spcPct val="90000"/>
            </a:lnSpc>
            <a:spcBef>
              <a:spcPct val="0"/>
            </a:spcBef>
            <a:spcAft>
              <a:spcPct val="20000"/>
            </a:spcAft>
            <a:buChar char="•"/>
          </a:pPr>
          <a:r>
            <a:rPr lang="zh-CN" altLang="en-US" sz="2000" kern="1200" dirty="0"/>
            <a:t>按断层的组合形式：地垒、地堑</a:t>
          </a:r>
        </a:p>
      </dsp:txBody>
      <dsp:txXfrm>
        <a:off x="0" y="3712909"/>
        <a:ext cx="6303729" cy="177606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B773F-DED9-5F40-A96D-1D65624F39E1}">
      <dsp:nvSpPr>
        <dsp:cNvPr id="0" name=""/>
        <dsp:cNvSpPr/>
      </dsp:nvSpPr>
      <dsp:spPr>
        <a:xfrm>
          <a:off x="0" y="0"/>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13EFC-BEE4-AE4D-8073-16B3B7306280}">
      <dsp:nvSpPr>
        <dsp:cNvPr id="0" name=""/>
        <dsp:cNvSpPr/>
      </dsp:nvSpPr>
      <dsp:spPr>
        <a:xfrm>
          <a:off x="0" y="0"/>
          <a:ext cx="6303729" cy="278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zh-CN" altLang="en-US" sz="6500" kern="1200" dirty="0"/>
            <a:t>劈理</a:t>
          </a:r>
        </a:p>
      </dsp:txBody>
      <dsp:txXfrm>
        <a:off x="0" y="0"/>
        <a:ext cx="6303729" cy="2780419"/>
      </dsp:txXfrm>
    </dsp:sp>
    <dsp:sp modelId="{C1A331A7-DD3A-3544-8B3B-C0128198501B}">
      <dsp:nvSpPr>
        <dsp:cNvPr id="0" name=""/>
        <dsp:cNvSpPr/>
      </dsp:nvSpPr>
      <dsp:spPr>
        <a:xfrm>
          <a:off x="0" y="2780419"/>
          <a:ext cx="630372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C47EB-F11B-9746-B4BE-B3866C1EB827}">
      <dsp:nvSpPr>
        <dsp:cNvPr id="0" name=""/>
        <dsp:cNvSpPr/>
      </dsp:nvSpPr>
      <dsp:spPr>
        <a:xfrm>
          <a:off x="0" y="2780419"/>
          <a:ext cx="6303729" cy="278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zh-CN" altLang="en-US" sz="6500" kern="1200" dirty="0"/>
            <a:t>线理</a:t>
          </a:r>
        </a:p>
      </dsp:txBody>
      <dsp:txXfrm>
        <a:off x="0" y="2780419"/>
        <a:ext cx="6303729" cy="278041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398F-CD92-BA4C-A541-B347A5264D82}">
      <dsp:nvSpPr>
        <dsp:cNvPr id="0" name=""/>
        <dsp:cNvSpPr/>
      </dsp:nvSpPr>
      <dsp:spPr>
        <a:xfrm>
          <a:off x="0" y="67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16989-2E64-8543-95D4-26E92AECFF9A}">
      <dsp:nvSpPr>
        <dsp:cNvPr id="0" name=""/>
        <dsp:cNvSpPr/>
      </dsp:nvSpPr>
      <dsp:spPr>
        <a:xfrm>
          <a:off x="0" y="67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太古宙构造期</a:t>
          </a:r>
        </a:p>
      </dsp:txBody>
      <dsp:txXfrm>
        <a:off x="0" y="675"/>
        <a:ext cx="6291714" cy="789912"/>
      </dsp:txXfrm>
    </dsp:sp>
    <dsp:sp modelId="{30FA593F-6765-724D-9087-E9CD3E85038A}">
      <dsp:nvSpPr>
        <dsp:cNvPr id="0" name=""/>
        <dsp:cNvSpPr/>
      </dsp:nvSpPr>
      <dsp:spPr>
        <a:xfrm>
          <a:off x="0" y="79058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5388D-85FA-6D4B-9CED-25B27FE959B0}">
      <dsp:nvSpPr>
        <dsp:cNvPr id="0" name=""/>
        <dsp:cNvSpPr/>
      </dsp:nvSpPr>
      <dsp:spPr>
        <a:xfrm>
          <a:off x="0" y="79058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元古宙构造期</a:t>
          </a:r>
        </a:p>
      </dsp:txBody>
      <dsp:txXfrm>
        <a:off x="0" y="790587"/>
        <a:ext cx="6291714" cy="789912"/>
      </dsp:txXfrm>
    </dsp:sp>
    <dsp:sp modelId="{FCDE8799-E857-8B40-931D-73E79CB3270D}">
      <dsp:nvSpPr>
        <dsp:cNvPr id="0" name=""/>
        <dsp:cNvSpPr/>
      </dsp:nvSpPr>
      <dsp:spPr>
        <a:xfrm>
          <a:off x="0" y="158049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8C8F2-8EBD-954D-8A61-EA25C6BC81D2}">
      <dsp:nvSpPr>
        <dsp:cNvPr id="0" name=""/>
        <dsp:cNvSpPr/>
      </dsp:nvSpPr>
      <dsp:spPr>
        <a:xfrm>
          <a:off x="0" y="1580499"/>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新元古代晚期</a:t>
          </a:r>
          <a:r>
            <a:rPr lang="en-US" altLang="zh-CN" sz="3300" kern="1200" dirty="0"/>
            <a:t>——</a:t>
          </a:r>
          <a:r>
            <a:rPr lang="zh-CN" altLang="en-US" sz="3300" kern="1200" dirty="0"/>
            <a:t>志留纪构造期</a:t>
          </a:r>
        </a:p>
      </dsp:txBody>
      <dsp:txXfrm>
        <a:off x="0" y="1580499"/>
        <a:ext cx="6291714" cy="789912"/>
      </dsp:txXfrm>
    </dsp:sp>
    <dsp:sp modelId="{6EDBCF96-424E-0F4F-874A-7D52456E3237}">
      <dsp:nvSpPr>
        <dsp:cNvPr id="0" name=""/>
        <dsp:cNvSpPr/>
      </dsp:nvSpPr>
      <dsp:spPr>
        <a:xfrm>
          <a:off x="0" y="237041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7CAF0-89A7-6349-A4ED-18439C966F4A}">
      <dsp:nvSpPr>
        <dsp:cNvPr id="0" name=""/>
        <dsp:cNvSpPr/>
      </dsp:nvSpPr>
      <dsp:spPr>
        <a:xfrm>
          <a:off x="0" y="2370411"/>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晚古生代构造期</a:t>
          </a:r>
        </a:p>
      </dsp:txBody>
      <dsp:txXfrm>
        <a:off x="0" y="2370411"/>
        <a:ext cx="6291714" cy="789912"/>
      </dsp:txXfrm>
    </dsp:sp>
    <dsp:sp modelId="{60B55E8E-E1BF-FB46-BE23-B932DB7CA343}">
      <dsp:nvSpPr>
        <dsp:cNvPr id="0" name=""/>
        <dsp:cNvSpPr/>
      </dsp:nvSpPr>
      <dsp:spPr>
        <a:xfrm>
          <a:off x="0" y="316032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540F5-E618-1142-B90F-4BC4E3B074A4}">
      <dsp:nvSpPr>
        <dsp:cNvPr id="0" name=""/>
        <dsp:cNvSpPr/>
      </dsp:nvSpPr>
      <dsp:spPr>
        <a:xfrm>
          <a:off x="0" y="3160323"/>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早中生代构造期</a:t>
          </a:r>
        </a:p>
      </dsp:txBody>
      <dsp:txXfrm>
        <a:off x="0" y="3160323"/>
        <a:ext cx="6291714" cy="789912"/>
      </dsp:txXfrm>
    </dsp:sp>
    <dsp:sp modelId="{5143BC6E-62E0-C046-B350-555CFD89E9A7}">
      <dsp:nvSpPr>
        <dsp:cNvPr id="0" name=""/>
        <dsp:cNvSpPr/>
      </dsp:nvSpPr>
      <dsp:spPr>
        <a:xfrm>
          <a:off x="0" y="395023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B4FB1-A578-2541-8DDB-25BC3B777AB0}">
      <dsp:nvSpPr>
        <dsp:cNvPr id="0" name=""/>
        <dsp:cNvSpPr/>
      </dsp:nvSpPr>
      <dsp:spPr>
        <a:xfrm>
          <a:off x="0" y="395023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燕山构造期</a:t>
          </a:r>
        </a:p>
      </dsp:txBody>
      <dsp:txXfrm>
        <a:off x="0" y="3950235"/>
        <a:ext cx="6291714" cy="789912"/>
      </dsp:txXfrm>
    </dsp:sp>
    <dsp:sp modelId="{2B507330-7031-7A4D-8C24-894A160A3883}">
      <dsp:nvSpPr>
        <dsp:cNvPr id="0" name=""/>
        <dsp:cNvSpPr/>
      </dsp:nvSpPr>
      <dsp:spPr>
        <a:xfrm>
          <a:off x="0" y="474014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0D0B0-88F4-A14F-8F7D-3059A81A5C37}">
      <dsp:nvSpPr>
        <dsp:cNvPr id="0" name=""/>
        <dsp:cNvSpPr/>
      </dsp:nvSpPr>
      <dsp:spPr>
        <a:xfrm>
          <a:off x="0" y="474014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喜马拉雅构造期</a:t>
          </a:r>
        </a:p>
      </dsp:txBody>
      <dsp:txXfrm>
        <a:off x="0" y="4740147"/>
        <a:ext cx="6291714" cy="789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64ED-8285-A941-BF88-6C094591860D}">
      <dsp:nvSpPr>
        <dsp:cNvPr id="0" name=""/>
        <dsp:cNvSpPr/>
      </dsp:nvSpPr>
      <dsp:spPr>
        <a:xfrm>
          <a:off x="0" y="109300"/>
          <a:ext cx="6735443" cy="7107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地球的圈层</a:t>
          </a:r>
        </a:p>
      </dsp:txBody>
      <dsp:txXfrm>
        <a:off x="34697" y="143997"/>
        <a:ext cx="6666049" cy="641381"/>
      </dsp:txXfrm>
    </dsp:sp>
    <dsp:sp modelId="{610E82E8-BC73-1340-BFFB-635CBE4ABEB5}">
      <dsp:nvSpPr>
        <dsp:cNvPr id="0" name=""/>
        <dsp:cNvSpPr/>
      </dsp:nvSpPr>
      <dsp:spPr>
        <a:xfrm>
          <a:off x="0" y="820075"/>
          <a:ext cx="6735443" cy="81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en-US" sz="2100" kern="1200" dirty="0"/>
            <a:t>外部圈层：地面以上的圈层。</a:t>
          </a:r>
        </a:p>
        <a:p>
          <a:pPr marL="228600" lvl="1" indent="-228600" algn="l" defTabSz="933450">
            <a:lnSpc>
              <a:spcPct val="90000"/>
            </a:lnSpc>
            <a:spcBef>
              <a:spcPct val="0"/>
            </a:spcBef>
            <a:spcAft>
              <a:spcPct val="20000"/>
            </a:spcAft>
            <a:buChar char="•"/>
          </a:pPr>
          <a:r>
            <a:rPr lang="zh-CN" altLang="en-US" sz="2100" kern="1200" dirty="0"/>
            <a:t>内部圈层：地面以下的圈层。</a:t>
          </a:r>
        </a:p>
      </dsp:txBody>
      <dsp:txXfrm>
        <a:off x="0" y="820075"/>
        <a:ext cx="6735443" cy="810404"/>
      </dsp:txXfrm>
    </dsp:sp>
    <dsp:sp modelId="{DC38B3D7-2C1A-5941-953F-A466921930B4}">
      <dsp:nvSpPr>
        <dsp:cNvPr id="0" name=""/>
        <dsp:cNvSpPr/>
      </dsp:nvSpPr>
      <dsp:spPr>
        <a:xfrm>
          <a:off x="0" y="1630480"/>
          <a:ext cx="6735443" cy="7107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地球的外部圈层</a:t>
          </a:r>
        </a:p>
      </dsp:txBody>
      <dsp:txXfrm>
        <a:off x="34697" y="1665177"/>
        <a:ext cx="6666049" cy="641381"/>
      </dsp:txXfrm>
    </dsp:sp>
    <dsp:sp modelId="{F8F7498E-E895-CD42-AE29-21CAB3243AE6}">
      <dsp:nvSpPr>
        <dsp:cNvPr id="0" name=""/>
        <dsp:cNvSpPr/>
      </dsp:nvSpPr>
      <dsp:spPr>
        <a:xfrm>
          <a:off x="0" y="2341256"/>
          <a:ext cx="6735443" cy="120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en-US" sz="2100" kern="1200" dirty="0"/>
            <a:t>大气圈</a:t>
          </a:r>
        </a:p>
        <a:p>
          <a:pPr marL="228600" lvl="1" indent="-228600" algn="l" defTabSz="933450">
            <a:lnSpc>
              <a:spcPct val="90000"/>
            </a:lnSpc>
            <a:spcBef>
              <a:spcPct val="0"/>
            </a:spcBef>
            <a:spcAft>
              <a:spcPct val="20000"/>
            </a:spcAft>
            <a:buChar char="•"/>
          </a:pPr>
          <a:r>
            <a:rPr lang="zh-CN" altLang="en-US" sz="2100" kern="1200" dirty="0"/>
            <a:t>水圈</a:t>
          </a:r>
        </a:p>
        <a:p>
          <a:pPr marL="228600" lvl="1" indent="-228600" algn="l" defTabSz="933450">
            <a:lnSpc>
              <a:spcPct val="90000"/>
            </a:lnSpc>
            <a:spcBef>
              <a:spcPct val="0"/>
            </a:spcBef>
            <a:spcAft>
              <a:spcPct val="20000"/>
            </a:spcAft>
            <a:buChar char="•"/>
          </a:pPr>
          <a:r>
            <a:rPr lang="zh-CN" altLang="en-US" sz="2100" kern="1200" dirty="0"/>
            <a:t>生物圈</a:t>
          </a:r>
        </a:p>
      </dsp:txBody>
      <dsp:txXfrm>
        <a:off x="0" y="2341256"/>
        <a:ext cx="6735443" cy="1201634"/>
      </dsp:txXfrm>
    </dsp:sp>
    <dsp:sp modelId="{DD9FAF1D-5F8F-054A-9BA4-83E08ADC3321}">
      <dsp:nvSpPr>
        <dsp:cNvPr id="0" name=""/>
        <dsp:cNvSpPr/>
      </dsp:nvSpPr>
      <dsp:spPr>
        <a:xfrm>
          <a:off x="0" y="3542891"/>
          <a:ext cx="6735443" cy="7107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CN" altLang="en-US" sz="2700" kern="1200" dirty="0"/>
            <a:t>地球的内部圈层</a:t>
          </a:r>
        </a:p>
      </dsp:txBody>
      <dsp:txXfrm>
        <a:off x="34697" y="3577588"/>
        <a:ext cx="6666049" cy="641381"/>
      </dsp:txXfrm>
    </dsp:sp>
    <dsp:sp modelId="{943E23C4-5834-E84E-A2ED-9A866E2F7B5D}">
      <dsp:nvSpPr>
        <dsp:cNvPr id="0" name=""/>
        <dsp:cNvSpPr/>
      </dsp:nvSpPr>
      <dsp:spPr>
        <a:xfrm>
          <a:off x="0" y="4253666"/>
          <a:ext cx="6735443" cy="1201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zh-CN" altLang="en-US" sz="2100" kern="1200" dirty="0"/>
            <a:t>地壳</a:t>
          </a:r>
        </a:p>
        <a:p>
          <a:pPr marL="228600" lvl="1" indent="-228600" algn="l" defTabSz="933450">
            <a:lnSpc>
              <a:spcPct val="90000"/>
            </a:lnSpc>
            <a:spcBef>
              <a:spcPct val="0"/>
            </a:spcBef>
            <a:spcAft>
              <a:spcPct val="20000"/>
            </a:spcAft>
            <a:buChar char="•"/>
          </a:pPr>
          <a:r>
            <a:rPr lang="zh-CN" altLang="en-US" sz="2100" kern="1200" dirty="0"/>
            <a:t>地幔</a:t>
          </a:r>
        </a:p>
        <a:p>
          <a:pPr marL="228600" lvl="1" indent="-228600" algn="l" defTabSz="933450">
            <a:lnSpc>
              <a:spcPct val="90000"/>
            </a:lnSpc>
            <a:spcBef>
              <a:spcPct val="0"/>
            </a:spcBef>
            <a:spcAft>
              <a:spcPct val="20000"/>
            </a:spcAft>
            <a:buChar char="•"/>
          </a:pPr>
          <a:r>
            <a:rPr lang="zh-CN" altLang="en-US" sz="2100" kern="1200" dirty="0"/>
            <a:t>地核</a:t>
          </a:r>
        </a:p>
      </dsp:txBody>
      <dsp:txXfrm>
        <a:off x="0" y="4253666"/>
        <a:ext cx="6735443" cy="1201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B7DC-0B4E-3343-A8F9-FA523EE188EC}">
      <dsp:nvSpPr>
        <dsp:cNvPr id="0" name=""/>
        <dsp:cNvSpPr/>
      </dsp:nvSpPr>
      <dsp:spPr>
        <a:xfrm>
          <a:off x="0" y="40743"/>
          <a:ext cx="6735443" cy="5791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大气圈</a:t>
          </a:r>
        </a:p>
      </dsp:txBody>
      <dsp:txXfrm>
        <a:off x="28272" y="69015"/>
        <a:ext cx="6678899" cy="522606"/>
      </dsp:txXfrm>
    </dsp:sp>
    <dsp:sp modelId="{BD92C47A-A5EA-4542-ACCA-676FD2342EC6}">
      <dsp:nvSpPr>
        <dsp:cNvPr id="0" name=""/>
        <dsp:cNvSpPr/>
      </dsp:nvSpPr>
      <dsp:spPr>
        <a:xfrm>
          <a:off x="0" y="619893"/>
          <a:ext cx="6735443"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是地球最外部的一个圈层</a:t>
          </a:r>
        </a:p>
        <a:p>
          <a:pPr marL="171450" lvl="1" indent="-171450" algn="l" defTabSz="755650">
            <a:lnSpc>
              <a:spcPct val="90000"/>
            </a:lnSpc>
            <a:spcBef>
              <a:spcPct val="0"/>
            </a:spcBef>
            <a:spcAft>
              <a:spcPct val="20000"/>
            </a:spcAft>
            <a:buChar char="•"/>
          </a:pPr>
          <a:r>
            <a:rPr lang="zh-CN" altLang="en-US" sz="1700" kern="1200" dirty="0"/>
            <a:t>地面以上</a:t>
          </a:r>
          <a:r>
            <a:rPr lang="en-US" altLang="zh-CN" sz="1700" kern="1200" dirty="0"/>
            <a:t>2000-3000m</a:t>
          </a:r>
          <a:r>
            <a:rPr lang="zh-CN" altLang="en-US" sz="1700" kern="1200" dirty="0"/>
            <a:t>，向上逐渐稀薄，无明显上界</a:t>
          </a:r>
        </a:p>
        <a:p>
          <a:pPr marL="171450" lvl="1" indent="-171450" algn="l" defTabSz="755650">
            <a:lnSpc>
              <a:spcPct val="90000"/>
            </a:lnSpc>
            <a:spcBef>
              <a:spcPct val="0"/>
            </a:spcBef>
            <a:spcAft>
              <a:spcPct val="20000"/>
            </a:spcAft>
            <a:buChar char="•"/>
          </a:pPr>
          <a:r>
            <a:rPr lang="zh-CN" altLang="en-US" sz="1700" kern="1200" dirty="0"/>
            <a:t>自然状态为多种气体的混合物，主要成分氮（体积占比</a:t>
          </a:r>
          <a:r>
            <a:rPr lang="en-US" altLang="zh-CN" sz="1700" kern="1200" dirty="0"/>
            <a:t>78%</a:t>
          </a:r>
          <a:r>
            <a:rPr lang="zh-CN" altLang="en-US" sz="1700" kern="1200" dirty="0"/>
            <a:t>）和氧（体积占比</a:t>
          </a:r>
          <a:r>
            <a:rPr lang="en-US" altLang="zh-CN" sz="1700" kern="1200" dirty="0"/>
            <a:t>21%</a:t>
          </a:r>
          <a:r>
            <a:rPr lang="zh-CN" altLang="en-US" sz="1700" kern="1200" dirty="0"/>
            <a:t>）</a:t>
          </a:r>
        </a:p>
        <a:p>
          <a:pPr marL="171450" lvl="1" indent="-171450" algn="l" defTabSz="755650">
            <a:lnSpc>
              <a:spcPct val="90000"/>
            </a:lnSpc>
            <a:spcBef>
              <a:spcPct val="0"/>
            </a:spcBef>
            <a:spcAft>
              <a:spcPct val="20000"/>
            </a:spcAft>
            <a:buChar char="•"/>
          </a:pPr>
          <a:r>
            <a:rPr lang="zh-CN" altLang="en-US" sz="1700" kern="1200" dirty="0"/>
            <a:t>自下而上划分为对流层、平流层、中间层、暖层和外逸层</a:t>
          </a:r>
        </a:p>
      </dsp:txBody>
      <dsp:txXfrm>
        <a:off x="0" y="619893"/>
        <a:ext cx="6735443" cy="1593900"/>
      </dsp:txXfrm>
    </dsp:sp>
    <dsp:sp modelId="{9DC1ED5A-C4C5-7442-9F74-2EE88B50C6A5}">
      <dsp:nvSpPr>
        <dsp:cNvPr id="0" name=""/>
        <dsp:cNvSpPr/>
      </dsp:nvSpPr>
      <dsp:spPr>
        <a:xfrm>
          <a:off x="0" y="2213793"/>
          <a:ext cx="6735443" cy="5791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水圈</a:t>
          </a:r>
        </a:p>
      </dsp:txBody>
      <dsp:txXfrm>
        <a:off x="28272" y="2242065"/>
        <a:ext cx="6678899" cy="522606"/>
      </dsp:txXfrm>
    </dsp:sp>
    <dsp:sp modelId="{4413AA84-AD6F-0447-8632-20423B1D9CF9}">
      <dsp:nvSpPr>
        <dsp:cNvPr id="0" name=""/>
        <dsp:cNvSpPr/>
      </dsp:nvSpPr>
      <dsp:spPr>
        <a:xfrm>
          <a:off x="0" y="2792943"/>
          <a:ext cx="6735443"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地球表层水体构成的连续而不规则圈层</a:t>
          </a:r>
        </a:p>
        <a:p>
          <a:pPr marL="171450" lvl="1" indent="-171450" algn="l" defTabSz="755650">
            <a:lnSpc>
              <a:spcPct val="90000"/>
            </a:lnSpc>
            <a:spcBef>
              <a:spcPct val="0"/>
            </a:spcBef>
            <a:spcAft>
              <a:spcPct val="20000"/>
            </a:spcAft>
            <a:buChar char="•"/>
          </a:pPr>
          <a:r>
            <a:rPr lang="zh-CN" altLang="en-US" sz="1700" kern="1200" dirty="0"/>
            <a:t>自然界中的水以气态、固态、液态</a:t>
          </a:r>
          <a:r>
            <a:rPr lang="en-US" altLang="zh-CN" sz="1700" kern="1200" dirty="0"/>
            <a:t>3</a:t>
          </a:r>
          <a:r>
            <a:rPr lang="zh-CN" altLang="en-US" sz="1700" kern="1200" dirty="0"/>
            <a:t>种形式存在于大气圈、生物圈、海洋与大陆表层之中</a:t>
          </a:r>
        </a:p>
        <a:p>
          <a:pPr marL="171450" lvl="1" indent="-171450" algn="l" defTabSz="755650">
            <a:lnSpc>
              <a:spcPct val="90000"/>
            </a:lnSpc>
            <a:spcBef>
              <a:spcPct val="0"/>
            </a:spcBef>
            <a:spcAft>
              <a:spcPct val="20000"/>
            </a:spcAft>
            <a:buChar char="•"/>
          </a:pPr>
          <a:r>
            <a:rPr lang="zh-CN" altLang="en-US" sz="1700" kern="1200" dirty="0"/>
            <a:t>可分为海洋水、陆地水、大气水；海洋水约占水圈总质量的</a:t>
          </a:r>
          <a:r>
            <a:rPr lang="en-US" altLang="zh-CN" sz="1700" kern="1200" dirty="0"/>
            <a:t>97%</a:t>
          </a:r>
          <a:r>
            <a:rPr lang="zh-CN" altLang="en-US" sz="1700" kern="1200" dirty="0"/>
            <a:t>，陆地水不足</a:t>
          </a:r>
          <a:r>
            <a:rPr lang="en-US" altLang="zh-CN" sz="1700" kern="1200" dirty="0"/>
            <a:t>3%</a:t>
          </a:r>
          <a:endParaRPr lang="zh-CN" altLang="en-US" sz="1700" kern="1200" dirty="0"/>
        </a:p>
      </dsp:txBody>
      <dsp:txXfrm>
        <a:off x="0" y="2792943"/>
        <a:ext cx="6735443" cy="1502820"/>
      </dsp:txXfrm>
    </dsp:sp>
    <dsp:sp modelId="{C78BF805-A505-6C4D-8BA6-33919DE3D9C7}">
      <dsp:nvSpPr>
        <dsp:cNvPr id="0" name=""/>
        <dsp:cNvSpPr/>
      </dsp:nvSpPr>
      <dsp:spPr>
        <a:xfrm>
          <a:off x="0" y="4295763"/>
          <a:ext cx="6735443" cy="5791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生物圈</a:t>
          </a:r>
        </a:p>
      </dsp:txBody>
      <dsp:txXfrm>
        <a:off x="28272" y="4324035"/>
        <a:ext cx="6678899" cy="522606"/>
      </dsp:txXfrm>
    </dsp:sp>
    <dsp:sp modelId="{CB1DFA9F-29B3-ED47-A13C-51EEFB71FF9A}">
      <dsp:nvSpPr>
        <dsp:cNvPr id="0" name=""/>
        <dsp:cNvSpPr/>
      </dsp:nvSpPr>
      <dsp:spPr>
        <a:xfrm>
          <a:off x="0" y="4874913"/>
          <a:ext cx="6735443" cy="64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a:t>没有界限</a:t>
          </a:r>
        </a:p>
        <a:p>
          <a:pPr marL="171450" lvl="1" indent="-171450" algn="l" defTabSz="755650">
            <a:lnSpc>
              <a:spcPct val="90000"/>
            </a:lnSpc>
            <a:spcBef>
              <a:spcPct val="0"/>
            </a:spcBef>
            <a:spcAft>
              <a:spcPct val="20000"/>
            </a:spcAft>
            <a:buChar char="•"/>
          </a:pPr>
          <a:r>
            <a:rPr lang="zh-CN" altLang="en-US" sz="1700" kern="1200" dirty="0"/>
            <a:t>同大气圈、水圈、岩石圈相互渗透</a:t>
          </a:r>
        </a:p>
      </dsp:txBody>
      <dsp:txXfrm>
        <a:off x="0" y="4874913"/>
        <a:ext cx="6735443" cy="648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7C95D-10B4-464A-BC34-F3EC337957D3}">
      <dsp:nvSpPr>
        <dsp:cNvPr id="0" name=""/>
        <dsp:cNvSpPr/>
      </dsp:nvSpPr>
      <dsp:spPr>
        <a:xfrm>
          <a:off x="0" y="406795"/>
          <a:ext cx="6735443" cy="1559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229108" rIns="522745"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a:t>莫霍面以上由固体岩石组成的圈层，是固体地球最外层的薄壳</a:t>
          </a:r>
        </a:p>
        <a:p>
          <a:pPr marL="114300" lvl="1" indent="-114300" algn="l" defTabSz="533400">
            <a:lnSpc>
              <a:spcPct val="90000"/>
            </a:lnSpc>
            <a:spcBef>
              <a:spcPct val="0"/>
            </a:spcBef>
            <a:spcAft>
              <a:spcPct val="15000"/>
            </a:spcAft>
            <a:buChar char="•"/>
          </a:pPr>
          <a:r>
            <a:rPr lang="zh-CN" altLang="en-US" sz="1200" kern="1200" dirty="0"/>
            <a:t>横向变化大，厚度各地不一，其中大陆部分最厚，平均</a:t>
          </a:r>
          <a:r>
            <a:rPr lang="en-US" altLang="zh-CN" sz="1200" kern="1200" dirty="0"/>
            <a:t>33km</a:t>
          </a:r>
          <a:r>
            <a:rPr lang="zh-CN" altLang="en-US" sz="1200" kern="1200" dirty="0"/>
            <a:t>；大洋部分厚度最小，平均</a:t>
          </a:r>
          <a:r>
            <a:rPr lang="en-US" altLang="zh-CN" sz="1200" kern="1200" dirty="0"/>
            <a:t>6km</a:t>
          </a:r>
          <a:r>
            <a:rPr lang="zh-CN" altLang="en-US" sz="1200" kern="1200" dirty="0"/>
            <a:t>。</a:t>
          </a:r>
        </a:p>
        <a:p>
          <a:pPr marL="114300" lvl="1" indent="-114300" algn="l" defTabSz="533400">
            <a:lnSpc>
              <a:spcPct val="90000"/>
            </a:lnSpc>
            <a:spcBef>
              <a:spcPct val="0"/>
            </a:spcBef>
            <a:spcAft>
              <a:spcPct val="15000"/>
            </a:spcAft>
            <a:buChar char="•"/>
          </a:pPr>
          <a:r>
            <a:rPr lang="zh-CN" altLang="en-US" sz="1200" kern="1200" dirty="0"/>
            <a:t>物质密度</a:t>
          </a:r>
          <a:r>
            <a:rPr lang="en-US" altLang="zh-CN" sz="1200" kern="1200" dirty="0"/>
            <a:t>2.6-2.9g/cm3</a:t>
          </a:r>
          <a:r>
            <a:rPr lang="zh-CN" altLang="en-US" sz="1200" kern="1200" dirty="0"/>
            <a:t>，上部密度小，向下密度增大。</a:t>
          </a:r>
        </a:p>
        <a:p>
          <a:pPr marL="114300" lvl="1" indent="-114300" algn="l" defTabSz="533400">
            <a:lnSpc>
              <a:spcPct val="90000"/>
            </a:lnSpc>
            <a:spcBef>
              <a:spcPct val="0"/>
            </a:spcBef>
            <a:spcAft>
              <a:spcPct val="15000"/>
            </a:spcAft>
            <a:buChar char="•"/>
          </a:pPr>
          <a:r>
            <a:rPr lang="zh-CN" altLang="en-US" sz="1200" kern="1200" dirty="0"/>
            <a:t>中间存在一个康德拉面，将地壳分为上地壳、下地壳。</a:t>
          </a:r>
        </a:p>
        <a:p>
          <a:pPr marL="114300" lvl="1" indent="-114300" algn="l" defTabSz="533400">
            <a:lnSpc>
              <a:spcPct val="90000"/>
            </a:lnSpc>
            <a:spcBef>
              <a:spcPct val="0"/>
            </a:spcBef>
            <a:spcAft>
              <a:spcPct val="15000"/>
            </a:spcAft>
            <a:buChar char="•"/>
          </a:pPr>
          <a:r>
            <a:rPr lang="zh-CN" altLang="en-US" sz="1200" kern="1200" dirty="0"/>
            <a:t>地壳是目前地质学、地球物理学、地理学的主要研究对象。</a:t>
          </a:r>
        </a:p>
      </dsp:txBody>
      <dsp:txXfrm>
        <a:off x="0" y="406795"/>
        <a:ext cx="6735443" cy="1559250"/>
      </dsp:txXfrm>
    </dsp:sp>
    <dsp:sp modelId="{409FFB38-BA1E-064F-BB95-BFC3FDF36D1F}">
      <dsp:nvSpPr>
        <dsp:cNvPr id="0" name=""/>
        <dsp:cNvSpPr/>
      </dsp:nvSpPr>
      <dsp:spPr>
        <a:xfrm>
          <a:off x="336772" y="244435"/>
          <a:ext cx="4714810"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488950">
            <a:lnSpc>
              <a:spcPct val="90000"/>
            </a:lnSpc>
            <a:spcBef>
              <a:spcPct val="0"/>
            </a:spcBef>
            <a:spcAft>
              <a:spcPct val="35000"/>
            </a:spcAft>
            <a:buNone/>
          </a:pPr>
          <a:r>
            <a:rPr lang="zh-CN" altLang="en-US" sz="1100" kern="1200" dirty="0"/>
            <a:t>地壳</a:t>
          </a:r>
        </a:p>
      </dsp:txBody>
      <dsp:txXfrm>
        <a:off x="352624" y="260287"/>
        <a:ext cx="4683106" cy="293016"/>
      </dsp:txXfrm>
    </dsp:sp>
    <dsp:sp modelId="{8AAFF083-5D38-124A-A20E-F1D56F700C92}">
      <dsp:nvSpPr>
        <dsp:cNvPr id="0" name=""/>
        <dsp:cNvSpPr/>
      </dsp:nvSpPr>
      <dsp:spPr>
        <a:xfrm>
          <a:off x="0" y="2187805"/>
          <a:ext cx="6735443" cy="1628549"/>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229108" rIns="522745"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莫霍面以下、古登堡面以上的中间部分为地幔，深度约</a:t>
          </a:r>
          <a:r>
            <a:rPr lang="en-US" altLang="zh-CN" sz="1100" kern="1200"/>
            <a:t>24-2891km</a:t>
          </a:r>
          <a:r>
            <a:rPr lang="zh-CN" altLang="en-US" sz="1100" kern="1200"/>
            <a:t>，约占地球总体积的</a:t>
          </a:r>
          <a:r>
            <a:rPr lang="en-US" altLang="zh-CN" sz="1100" kern="1200"/>
            <a:t>🦢3.4%</a:t>
          </a:r>
          <a:r>
            <a:rPr lang="zh-CN" altLang="en-US" sz="1100" kern="1200"/>
            <a:t>，总质量的</a:t>
          </a:r>
          <a:r>
            <a:rPr lang="en-US" altLang="zh-CN" sz="1100" kern="1200"/>
            <a:t>67.8%</a:t>
          </a:r>
          <a:r>
            <a:rPr lang="zh-CN" altLang="en-US" sz="1100" kern="1200"/>
            <a:t>，是地球的主体部分。</a:t>
          </a:r>
        </a:p>
        <a:p>
          <a:pPr marL="57150" lvl="1" indent="-57150" algn="l" defTabSz="488950">
            <a:lnSpc>
              <a:spcPct val="90000"/>
            </a:lnSpc>
            <a:spcBef>
              <a:spcPct val="0"/>
            </a:spcBef>
            <a:spcAft>
              <a:spcPct val="15000"/>
            </a:spcAft>
            <a:buChar char="•"/>
          </a:pPr>
          <a:r>
            <a:rPr lang="zh-CN" altLang="en-US" sz="1100" kern="1200"/>
            <a:t>根据震波的次级不连续面，可将地幔分为上地幔、过渡层和下地幔。也可将过渡层归入上地幔。</a:t>
          </a:r>
        </a:p>
        <a:p>
          <a:pPr marL="57150" lvl="1" indent="-57150" algn="l" defTabSz="488950">
            <a:lnSpc>
              <a:spcPct val="90000"/>
            </a:lnSpc>
            <a:spcBef>
              <a:spcPct val="0"/>
            </a:spcBef>
            <a:spcAft>
              <a:spcPct val="15000"/>
            </a:spcAft>
            <a:buChar char="•"/>
          </a:pPr>
          <a:r>
            <a:rPr lang="zh-CN" altLang="en-US" sz="1100" kern="1200"/>
            <a:t>上地幔上不从地下</a:t>
          </a:r>
          <a:r>
            <a:rPr lang="en-US" altLang="zh-CN" sz="1100" kern="1200"/>
            <a:t>80km</a:t>
          </a:r>
          <a:r>
            <a:rPr lang="zh-CN" altLang="en-US" sz="1100" kern="1200"/>
            <a:t>延伸到</a:t>
          </a:r>
          <a:r>
            <a:rPr lang="en-US" altLang="zh-CN" sz="1100" kern="1200"/>
            <a:t>220k</a:t>
          </a:r>
          <a:r>
            <a:rPr lang="zh-CN" altLang="en-US" sz="1100" kern="1200"/>
            <a:t>左右，被称为软流层或软流圈。温度</a:t>
          </a:r>
          <a:r>
            <a:rPr lang="en-US" altLang="zh-CN" sz="1100" kern="1200"/>
            <a:t>700-1300</a:t>
          </a:r>
          <a:r>
            <a:rPr lang="zh-CN" altLang="en-US" sz="1100" kern="1200"/>
            <a:t>度，熔融物质可能仅占</a:t>
          </a:r>
          <a:r>
            <a:rPr lang="en-US" altLang="zh-CN" sz="1100" kern="1200"/>
            <a:t>1%-10%</a:t>
          </a:r>
          <a:r>
            <a:rPr lang="zh-CN" altLang="en-US" sz="1100" kern="1200"/>
            <a:t>。软流圈可能是岩浆的重要发源地。</a:t>
          </a:r>
        </a:p>
        <a:p>
          <a:pPr marL="57150" lvl="1" indent="-57150" algn="l" defTabSz="488950">
            <a:lnSpc>
              <a:spcPct val="90000"/>
            </a:lnSpc>
            <a:spcBef>
              <a:spcPct val="0"/>
            </a:spcBef>
            <a:spcAft>
              <a:spcPct val="15000"/>
            </a:spcAft>
            <a:buChar char="•"/>
          </a:pPr>
          <a:r>
            <a:rPr lang="zh-CN" altLang="en-US" sz="1100" kern="1200"/>
            <a:t>一般认为下地幔也是固态的，相当于镁铁的硅酸盐矿物。</a:t>
          </a:r>
        </a:p>
      </dsp:txBody>
      <dsp:txXfrm>
        <a:off x="0" y="2187805"/>
        <a:ext cx="6735443" cy="1628549"/>
      </dsp:txXfrm>
    </dsp:sp>
    <dsp:sp modelId="{3EBC402B-C8CF-EC41-AFC5-F0150D41C5B1}">
      <dsp:nvSpPr>
        <dsp:cNvPr id="0" name=""/>
        <dsp:cNvSpPr/>
      </dsp:nvSpPr>
      <dsp:spPr>
        <a:xfrm>
          <a:off x="336772" y="2025445"/>
          <a:ext cx="4714810"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488950">
            <a:lnSpc>
              <a:spcPct val="90000"/>
            </a:lnSpc>
            <a:spcBef>
              <a:spcPct val="0"/>
            </a:spcBef>
            <a:spcAft>
              <a:spcPct val="35000"/>
            </a:spcAft>
            <a:buNone/>
          </a:pPr>
          <a:r>
            <a:rPr lang="zh-CN" altLang="en-US" sz="1100" kern="1200" dirty="0"/>
            <a:t>地幔</a:t>
          </a:r>
        </a:p>
      </dsp:txBody>
      <dsp:txXfrm>
        <a:off x="352624" y="2041297"/>
        <a:ext cx="4683106" cy="293016"/>
      </dsp:txXfrm>
    </dsp:sp>
    <dsp:sp modelId="{6F4D1625-5DC2-6149-9066-CB8DFB9D56AB}">
      <dsp:nvSpPr>
        <dsp:cNvPr id="0" name=""/>
        <dsp:cNvSpPr/>
      </dsp:nvSpPr>
      <dsp:spPr>
        <a:xfrm>
          <a:off x="0" y="4038115"/>
          <a:ext cx="6735443" cy="128204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2745" tIns="229108" rIns="522745" bIns="78232" numCol="1" spcCol="1270" anchor="t" anchorCtr="0">
          <a:noAutofit/>
        </a:bodyPr>
        <a:lstStyle/>
        <a:p>
          <a:pPr marL="57150" lvl="1" indent="-57150" algn="l" defTabSz="488950">
            <a:lnSpc>
              <a:spcPct val="90000"/>
            </a:lnSpc>
            <a:spcBef>
              <a:spcPct val="0"/>
            </a:spcBef>
            <a:spcAft>
              <a:spcPct val="15000"/>
            </a:spcAft>
            <a:buChar char="•"/>
          </a:pPr>
          <a:r>
            <a:rPr lang="zh-CN" altLang="en-US" sz="1100" kern="1200"/>
            <a:t>古登堡面以下直至地心部分为地核，体积占比</a:t>
          </a:r>
          <a:r>
            <a:rPr lang="en-US" altLang="zh-CN" sz="1100" kern="1200"/>
            <a:t>16.3%</a:t>
          </a:r>
          <a:r>
            <a:rPr lang="zh-CN" altLang="en-US" sz="1100" kern="1200"/>
            <a:t>，质量占比</a:t>
          </a:r>
          <a:r>
            <a:rPr lang="en-US" altLang="zh-CN" sz="1100" kern="1200"/>
            <a:t>31.4%</a:t>
          </a:r>
          <a:r>
            <a:rPr lang="zh-CN" altLang="en-US" sz="1100" kern="1200"/>
            <a:t>，地核密度</a:t>
          </a:r>
          <a:r>
            <a:rPr lang="en-US" altLang="zh-CN" sz="1100" kern="1200"/>
            <a:t>9.9-13.09g/m3.</a:t>
          </a:r>
          <a:endParaRPr lang="zh-CN" altLang="en-US" sz="1100" kern="1200"/>
        </a:p>
        <a:p>
          <a:pPr marL="57150" lvl="1" indent="-57150" algn="l" defTabSz="488950">
            <a:lnSpc>
              <a:spcPct val="90000"/>
            </a:lnSpc>
            <a:spcBef>
              <a:spcPct val="0"/>
            </a:spcBef>
            <a:spcAft>
              <a:spcPct val="15000"/>
            </a:spcAft>
            <a:buChar char="•"/>
          </a:pPr>
          <a:r>
            <a:rPr lang="zh-CN" altLang="en-US" sz="1100" kern="1200"/>
            <a:t>根地震波的传播特点，地核分为三层外核、过渡层、内核。</a:t>
          </a:r>
        </a:p>
        <a:p>
          <a:pPr marL="57150" lvl="1" indent="-57150" algn="l" defTabSz="488950">
            <a:lnSpc>
              <a:spcPct val="90000"/>
            </a:lnSpc>
            <a:spcBef>
              <a:spcPct val="0"/>
            </a:spcBef>
            <a:spcAft>
              <a:spcPct val="15000"/>
            </a:spcAft>
            <a:buChar char="•"/>
          </a:pPr>
          <a:r>
            <a:rPr lang="zh-CN" altLang="en-US" sz="1100" kern="1200"/>
            <a:t>地球具有内部物质引起的磁场，说明内部一定具有告辞行的铁、镍物质非常集中的某个圈层。</a:t>
          </a:r>
        </a:p>
        <a:p>
          <a:pPr marL="57150" lvl="1" indent="-57150" algn="l" defTabSz="488950">
            <a:lnSpc>
              <a:spcPct val="90000"/>
            </a:lnSpc>
            <a:spcBef>
              <a:spcPct val="0"/>
            </a:spcBef>
            <a:spcAft>
              <a:spcPct val="15000"/>
            </a:spcAft>
            <a:buChar char="•"/>
          </a:pPr>
          <a:r>
            <a:rPr lang="zh-CN" altLang="en-US" sz="1100" kern="1200"/>
            <a:t>经推测，地核最合理的化学组成应包括铁、镍及少量的硅、硫等轻元素。</a:t>
          </a:r>
        </a:p>
      </dsp:txBody>
      <dsp:txXfrm>
        <a:off x="0" y="4038115"/>
        <a:ext cx="6735443" cy="1282049"/>
      </dsp:txXfrm>
    </dsp:sp>
    <dsp:sp modelId="{39C0E639-2344-2746-AD9D-7BEF15CD4097}">
      <dsp:nvSpPr>
        <dsp:cNvPr id="0" name=""/>
        <dsp:cNvSpPr/>
      </dsp:nvSpPr>
      <dsp:spPr>
        <a:xfrm>
          <a:off x="336772" y="3875756"/>
          <a:ext cx="4714810"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09" tIns="0" rIns="178209" bIns="0" numCol="1" spcCol="1270" anchor="ctr" anchorCtr="0">
          <a:noAutofit/>
        </a:bodyPr>
        <a:lstStyle/>
        <a:p>
          <a:pPr marL="0" lvl="0" indent="0" algn="l" defTabSz="488950">
            <a:lnSpc>
              <a:spcPct val="90000"/>
            </a:lnSpc>
            <a:spcBef>
              <a:spcPct val="0"/>
            </a:spcBef>
            <a:spcAft>
              <a:spcPct val="35000"/>
            </a:spcAft>
            <a:buNone/>
          </a:pPr>
          <a:r>
            <a:rPr lang="zh-CN" altLang="en-US" sz="1100" kern="1200" dirty="0"/>
            <a:t>地核</a:t>
          </a:r>
        </a:p>
      </dsp:txBody>
      <dsp:txXfrm>
        <a:off x="352624" y="3891608"/>
        <a:ext cx="4683106"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B5871-2424-1347-89A4-DFC42BE0A57D}">
      <dsp:nvSpPr>
        <dsp:cNvPr id="0" name=""/>
        <dsp:cNvSpPr/>
      </dsp:nvSpPr>
      <dsp:spPr>
        <a:xfrm>
          <a:off x="0" y="536823"/>
          <a:ext cx="6735443" cy="13952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zh-CN" altLang="en-US" sz="5300" kern="1200" dirty="0"/>
            <a:t>一、地壳的物质组成</a:t>
          </a:r>
        </a:p>
      </dsp:txBody>
      <dsp:txXfrm>
        <a:off x="68109" y="604932"/>
        <a:ext cx="6599225" cy="1259007"/>
      </dsp:txXfrm>
    </dsp:sp>
    <dsp:sp modelId="{BCB668A5-C1AC-5B45-9355-F12E8E5F221C}">
      <dsp:nvSpPr>
        <dsp:cNvPr id="0" name=""/>
        <dsp:cNvSpPr/>
      </dsp:nvSpPr>
      <dsp:spPr>
        <a:xfrm>
          <a:off x="0" y="2084688"/>
          <a:ext cx="6735443" cy="13952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zh-CN" altLang="en-US" sz="5300" kern="1200" dirty="0"/>
            <a:t>二、地壳的类型</a:t>
          </a:r>
        </a:p>
      </dsp:txBody>
      <dsp:txXfrm>
        <a:off x="68109" y="2152797"/>
        <a:ext cx="6599225" cy="1259007"/>
      </dsp:txXfrm>
    </dsp:sp>
    <dsp:sp modelId="{E040CAA6-B0D4-B041-BC0E-BAB8612C2DFD}">
      <dsp:nvSpPr>
        <dsp:cNvPr id="0" name=""/>
        <dsp:cNvSpPr/>
      </dsp:nvSpPr>
      <dsp:spPr>
        <a:xfrm>
          <a:off x="0" y="3632553"/>
          <a:ext cx="6735443" cy="13952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zh-CN" altLang="en-US" sz="5300" kern="1200" dirty="0"/>
            <a:t>三、岩石圈与板块</a:t>
          </a:r>
        </a:p>
      </dsp:txBody>
      <dsp:txXfrm>
        <a:off x="68109" y="3700662"/>
        <a:ext cx="6599225" cy="12590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1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5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5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5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list1#5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list1#59">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60">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5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1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18/5/layout/CenteredIconLabelDescriptionList#1">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6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6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6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list1#6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list1#6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list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18/2/layout/IconLabelList#1">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1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1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1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1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3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3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13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13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13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14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14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14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14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14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14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14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15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15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15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15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15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2960-E0E3-E849-824C-28262D513582}" type="datetimeFigureOut">
              <a:rPr kumimoji="1" lang="zh-CN" altLang="en-US" smtClean="0"/>
              <a:t>2022/9/27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2E012-C075-3F42-B296-97A87C60B69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FB2E012-C075-3F42-B296-97A87C60B696}" type="slidenum">
              <a:rPr kumimoji="1" lang="zh-CN" altLang="en-US" smtClean="0"/>
              <a:t>35</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006823CF-68EF-7943-8A8D-660783A6FB5B}" type="datetimeFigureOut">
              <a:rPr kumimoji="1" lang="zh-CN" altLang="en-US" smtClean="0"/>
              <a:t>2022/9/27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6D61A85-6B7C-264F-A6E7-7863B2F29249}"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823CF-68EF-7943-8A8D-660783A6FB5B}" type="datetimeFigureOut">
              <a:rPr kumimoji="1" lang="zh-CN" altLang="en-US" smtClean="0"/>
              <a:t>2022/9/27</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61A85-6B7C-264F-A6E7-7863B2F2924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a:latin typeface="SimHei" panose="02010609060101010101" pitchFamily="49" charset="-122"/>
                <a:ea typeface="SimHei" panose="02010609060101010101" pitchFamily="49" charset="-122"/>
              </a:rPr>
              <a:t>地质与矿业工程基础（一）</a:t>
            </a:r>
          </a:p>
        </p:txBody>
      </p:sp>
      <p:sp>
        <p:nvSpPr>
          <p:cNvPr id="3" name="副标题 2"/>
          <p:cNvSpPr>
            <a:spLocks noGrp="1"/>
          </p:cNvSpPr>
          <p:nvPr>
            <p:ph type="subTitle" idx="1"/>
          </p:nvPr>
        </p:nvSpPr>
        <p:spPr/>
        <p:txBody>
          <a:bodyPr/>
          <a:lstStyle/>
          <a:p>
            <a:r>
              <a:rPr kumimoji="1" lang="zh-CN" altLang="en-US" dirty="0"/>
              <a:t>第一部分    地质基础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10CAC5-8999-8145-BFE9-5379BF8124D3}"/>
              </a:ext>
            </a:extLst>
          </p:cNvPr>
          <p:cNvSpPr>
            <a:spLocks noGrp="1"/>
          </p:cNvSpPr>
          <p:nvPr>
            <p:ph type="title"/>
          </p:nvPr>
        </p:nvSpPr>
        <p:spPr/>
        <p:txBody>
          <a:bodyPr/>
          <a:lstStyle/>
          <a:p>
            <a:r>
              <a:rPr kumimoji="1" lang="zh-CN" altLang="en-US" dirty="0"/>
              <a:t>地球的压力（内部压力）</a:t>
            </a:r>
          </a:p>
        </p:txBody>
      </p:sp>
      <p:sp>
        <p:nvSpPr>
          <p:cNvPr id="3" name="内容占位符 2">
            <a:extLst>
              <a:ext uri="{FF2B5EF4-FFF2-40B4-BE49-F238E27FC236}">
                <a16:creationId xmlns:a16="http://schemas.microsoft.com/office/drawing/2014/main" id="{ED63E7F4-D239-F54C-8CDB-5EC2B0AF91C8}"/>
              </a:ext>
            </a:extLst>
          </p:cNvPr>
          <p:cNvSpPr>
            <a:spLocks noGrp="1"/>
          </p:cNvSpPr>
          <p:nvPr>
            <p:ph idx="1"/>
          </p:nvPr>
        </p:nvSpPr>
        <p:spPr/>
        <p:txBody>
          <a:bodyPr/>
          <a:lstStyle/>
          <a:p>
            <a:r>
              <a:rPr kumimoji="1" lang="zh-CN" altLang="en-US" dirty="0"/>
              <a:t>地球的压力大小与所处的深度、上覆物质的平均密度极平均重力加速度呈正相关。</a:t>
            </a:r>
            <a:endParaRPr kumimoji="1" lang="en-US" altLang="zh-CN" dirty="0"/>
          </a:p>
          <a:p>
            <a:r>
              <a:rPr kumimoji="1" lang="zh-CN" altLang="en-US" dirty="0"/>
              <a:t>随着深度、物质平均密度增加而增加。</a:t>
            </a:r>
          </a:p>
        </p:txBody>
      </p:sp>
    </p:spTree>
    <p:extLst>
      <p:ext uri="{BB962C8B-B14F-4D97-AF65-F5344CB8AC3E}">
        <p14:creationId xmlns:p14="http://schemas.microsoft.com/office/powerpoint/2010/main" val="355274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C314E1-C570-6C41-AD38-F0E5F451E617}"/>
              </a:ext>
            </a:extLst>
          </p:cNvPr>
          <p:cNvSpPr>
            <a:spLocks noGrp="1"/>
          </p:cNvSpPr>
          <p:nvPr>
            <p:ph type="title"/>
          </p:nvPr>
        </p:nvSpPr>
        <p:spPr/>
        <p:txBody>
          <a:bodyPr/>
          <a:lstStyle/>
          <a:p>
            <a:r>
              <a:rPr kumimoji="1" lang="zh-CN" altLang="en-US" dirty="0"/>
              <a:t>地球的温度</a:t>
            </a:r>
          </a:p>
        </p:txBody>
      </p:sp>
      <p:sp>
        <p:nvSpPr>
          <p:cNvPr id="3" name="内容占位符 2">
            <a:extLst>
              <a:ext uri="{FF2B5EF4-FFF2-40B4-BE49-F238E27FC236}">
                <a16:creationId xmlns:a16="http://schemas.microsoft.com/office/drawing/2014/main" id="{A38560A6-F538-2745-BCDE-A0B774DB0164}"/>
              </a:ext>
            </a:extLst>
          </p:cNvPr>
          <p:cNvSpPr>
            <a:spLocks noGrp="1"/>
          </p:cNvSpPr>
          <p:nvPr>
            <p:ph idx="1"/>
          </p:nvPr>
        </p:nvSpPr>
        <p:spPr/>
        <p:txBody>
          <a:bodyPr/>
          <a:lstStyle/>
          <a:p>
            <a:r>
              <a:rPr kumimoji="1" lang="zh-CN" altLang="en-US" dirty="0"/>
              <a:t>地球的内部有着巨大的热源，地面以下按温度变化的特征可以分为三层：变温层、恒温层、增温层。</a:t>
            </a:r>
            <a:endParaRPr kumimoji="1" lang="en-US" altLang="zh-CN" dirty="0"/>
          </a:p>
          <a:p>
            <a:r>
              <a:rPr kumimoji="1" lang="zh-CN" altLang="en-US" dirty="0"/>
              <a:t>变温层是地球的表层，主要在地面附近受太阳辐射影响明显。</a:t>
            </a:r>
            <a:endParaRPr kumimoji="1" lang="en-US" altLang="zh-CN" dirty="0"/>
          </a:p>
          <a:p>
            <a:r>
              <a:rPr kumimoji="1" lang="zh-CN" altLang="en-US" dirty="0"/>
              <a:t>恒温层是地下温度常年保持不变的层位，温度等于当地的平均气温。恒温层深度为</a:t>
            </a:r>
            <a:r>
              <a:rPr kumimoji="1" lang="en-US" altLang="zh-CN" dirty="0"/>
              <a:t>20-20m</a:t>
            </a:r>
            <a:r>
              <a:rPr kumimoji="1" lang="zh-CN" altLang="en-US" dirty="0"/>
              <a:t>，在迟到和两极较浅，在中纬度及内陆区较深。</a:t>
            </a:r>
            <a:endParaRPr kumimoji="1" lang="en-US" altLang="zh-CN" dirty="0"/>
          </a:p>
          <a:p>
            <a:r>
              <a:rPr kumimoji="1" lang="zh-CN" altLang="en-US" dirty="0"/>
              <a:t>增温层在恒温层之下，温度随深度增加而增加，其原因是堤内热流影响。向下每加深</a:t>
            </a:r>
            <a:r>
              <a:rPr kumimoji="1" lang="en-US" altLang="zh-CN" dirty="0"/>
              <a:t>100</a:t>
            </a:r>
            <a:r>
              <a:rPr kumimoji="1" lang="zh-CN" altLang="en-US" dirty="0"/>
              <a:t>米索升高的温度为地温梯度，适用于地下</a:t>
            </a:r>
            <a:r>
              <a:rPr kumimoji="1" lang="en-US" altLang="zh-CN" dirty="0"/>
              <a:t>20km</a:t>
            </a:r>
            <a:r>
              <a:rPr kumimoji="1" lang="zh-CN" altLang="en-US" dirty="0"/>
              <a:t>深度范围内。大陆区</a:t>
            </a:r>
            <a:r>
              <a:rPr kumimoji="1" lang="en-US" altLang="zh-CN" dirty="0"/>
              <a:t>3</a:t>
            </a:r>
            <a:r>
              <a:rPr kumimoji="1" lang="zh-CN" altLang="en-US" dirty="0"/>
              <a:t>℃</a:t>
            </a:r>
            <a:r>
              <a:rPr kumimoji="1" lang="en-US" altLang="zh-CN" dirty="0"/>
              <a:t>/100m</a:t>
            </a:r>
            <a:r>
              <a:rPr kumimoji="1" lang="zh-CN" altLang="en-US" dirty="0"/>
              <a:t>；海洋区为</a:t>
            </a:r>
            <a:r>
              <a:rPr kumimoji="1" lang="en-US" altLang="zh-CN" dirty="0"/>
              <a:t>4-8</a:t>
            </a:r>
            <a:r>
              <a:rPr kumimoji="1" lang="zh-CN" altLang="en-US" dirty="0"/>
              <a:t>℃</a:t>
            </a:r>
            <a:r>
              <a:rPr kumimoji="1" lang="en-US" altLang="zh-CN" dirty="0"/>
              <a:t>/100m</a:t>
            </a:r>
            <a:r>
              <a:rPr kumimoji="1" lang="zh-CN" altLang="en-US" dirty="0"/>
              <a:t>。</a:t>
            </a:r>
            <a:endParaRPr kumimoji="1" lang="en-US" altLang="zh-CN" dirty="0"/>
          </a:p>
        </p:txBody>
      </p:sp>
    </p:spTree>
    <p:extLst>
      <p:ext uri="{BB962C8B-B14F-4D97-AF65-F5344CB8AC3E}">
        <p14:creationId xmlns:p14="http://schemas.microsoft.com/office/powerpoint/2010/main" val="63198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8AB0D9-64E8-C542-AD18-D54A58BC2D3D}"/>
              </a:ext>
            </a:extLst>
          </p:cNvPr>
          <p:cNvSpPr>
            <a:spLocks noGrp="1"/>
          </p:cNvSpPr>
          <p:nvPr>
            <p:ph type="title"/>
          </p:nvPr>
        </p:nvSpPr>
        <p:spPr/>
        <p:txBody>
          <a:bodyPr/>
          <a:lstStyle/>
          <a:p>
            <a:r>
              <a:rPr kumimoji="1" lang="zh-CN" altLang="en-US" dirty="0"/>
              <a:t>地球的磁性。</a:t>
            </a:r>
          </a:p>
        </p:txBody>
      </p:sp>
      <p:sp>
        <p:nvSpPr>
          <p:cNvPr id="3" name="内容占位符 2">
            <a:extLst>
              <a:ext uri="{FF2B5EF4-FFF2-40B4-BE49-F238E27FC236}">
                <a16:creationId xmlns:a16="http://schemas.microsoft.com/office/drawing/2014/main" id="{46211182-4941-D941-BA2A-7F492E734CB5}"/>
              </a:ext>
            </a:extLst>
          </p:cNvPr>
          <p:cNvSpPr>
            <a:spLocks noGrp="1"/>
          </p:cNvSpPr>
          <p:nvPr>
            <p:ph idx="1"/>
          </p:nvPr>
        </p:nvSpPr>
        <p:spPr/>
        <p:txBody>
          <a:bodyPr/>
          <a:lstStyle/>
          <a:p>
            <a:r>
              <a:rPr kumimoji="1" lang="zh-CN" altLang="en-US" dirty="0"/>
              <a:t>地球是个磁化的球体，存在磁场，为地磁场。</a:t>
            </a:r>
            <a:endParaRPr kumimoji="1" lang="en-US" altLang="zh-CN" dirty="0"/>
          </a:p>
          <a:p>
            <a:r>
              <a:rPr kumimoji="1" lang="zh-CN" altLang="en-US" dirty="0"/>
              <a:t>地磁场磁南极位于北极附近；磁北极位于南极附近。</a:t>
            </a:r>
            <a:endParaRPr kumimoji="1" lang="en-US" altLang="zh-CN" dirty="0"/>
          </a:p>
          <a:p>
            <a:r>
              <a:rPr kumimoji="1" lang="zh-CN" altLang="en-US" dirty="0"/>
              <a:t>两个磁极和地理磁极不重合。</a:t>
            </a:r>
            <a:endParaRPr kumimoji="1" lang="en-US" altLang="zh-CN" dirty="0"/>
          </a:p>
          <a:p>
            <a:r>
              <a:rPr kumimoji="1" lang="zh-CN" altLang="en-US" dirty="0"/>
              <a:t>地磁南北极在地表的连线成为磁子午线，它与地理子午线之间的夹角成文磁偏角。</a:t>
            </a:r>
          </a:p>
        </p:txBody>
      </p:sp>
    </p:spTree>
    <p:extLst>
      <p:ext uri="{BB962C8B-B14F-4D97-AF65-F5344CB8AC3E}">
        <p14:creationId xmlns:p14="http://schemas.microsoft.com/office/powerpoint/2010/main" val="428521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a:extLst>
              <a:ext uri="{FF2B5EF4-FFF2-40B4-BE49-F238E27FC236}">
                <a16:creationId xmlns:a16="http://schemas.microsoft.com/office/drawing/2014/main" id="{2E947C01-5A11-1C4D-85CD-9C3AEB8E1907}"/>
              </a:ext>
            </a:extLst>
          </p:cNvPr>
          <p:cNvSpPr>
            <a:spLocks noGrp="1"/>
          </p:cNvSpPr>
          <p:nvPr>
            <p:ph type="title"/>
          </p:nvPr>
        </p:nvSpPr>
        <p:spPr>
          <a:xfrm>
            <a:off x="1322754" y="1522820"/>
            <a:ext cx="2748041" cy="3601914"/>
          </a:xfrm>
        </p:spPr>
        <p:txBody>
          <a:bodyPr anchor="ctr">
            <a:normAutofit/>
          </a:bodyPr>
          <a:lstStyle/>
          <a:p>
            <a:r>
              <a:rPr kumimoji="1" lang="zh-CN" altLang="en-US" sz="3600">
                <a:solidFill>
                  <a:srgbClr val="FFFFFF"/>
                </a:solidFill>
              </a:rPr>
              <a:t>地球的弹性和塑性</a:t>
            </a:r>
          </a:p>
        </p:txBody>
      </p:sp>
      <p:graphicFrame>
        <p:nvGraphicFramePr>
          <p:cNvPr id="5" name="内容占位符 2">
            <a:extLst>
              <a:ext uri="{FF2B5EF4-FFF2-40B4-BE49-F238E27FC236}">
                <a16:creationId xmlns:a16="http://schemas.microsoft.com/office/drawing/2014/main" id="{A0D2E252-67BB-98E3-B53B-DE2F6BF0053B}"/>
              </a:ext>
            </a:extLst>
          </p:cNvPr>
          <p:cNvGraphicFramePr>
            <a:graphicFrameLocks noGrp="1"/>
          </p:cNvGraphicFramePr>
          <p:nvPr>
            <p:ph idx="1"/>
            <p:extLst>
              <p:ext uri="{D42A27DB-BD31-4B8C-83A1-F6EECF244321}">
                <p14:modId xmlns:p14="http://schemas.microsoft.com/office/powerpoint/2010/main" val="16390104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203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第三节 地球的圈层结构</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2438421867"/>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地球的外部圈层</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3355801814"/>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地球的内部圈层</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67333769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第四节 地壳与岩石圈</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643467" y="321734"/>
            <a:ext cx="10905066" cy="1135737"/>
          </a:xfrm>
        </p:spPr>
        <p:txBody>
          <a:bodyPr vert="horz" lIns="91440" tIns="45720" rIns="91440" bIns="45720" rtlCol="0" anchor="ctr">
            <a:normAutofit/>
          </a:bodyPr>
          <a:lstStyle/>
          <a:p>
            <a:r>
              <a:rPr kumimoji="1" lang="zh-CN" altLang="en-US" sz="3600" kern="1200">
                <a:solidFill>
                  <a:schemeClr val="tx1"/>
                </a:solidFill>
                <a:latin typeface="+mj-lt"/>
                <a:ea typeface="+mj-ea"/>
                <a:cs typeface="+mj-cs"/>
              </a:rPr>
              <a:t>一、地壳的物质组成</a:t>
            </a:r>
          </a:p>
        </p:txBody>
      </p:sp>
      <p:sp>
        <p:nvSpPr>
          <p:cNvPr id="6" name="文本框 5"/>
          <p:cNvSpPr txBox="1"/>
          <p:nvPr/>
        </p:nvSpPr>
        <p:spPr>
          <a:xfrm>
            <a:off x="643469" y="1782981"/>
            <a:ext cx="4008384"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90204" pitchFamily="34" charset="0"/>
              <a:buChar char="•"/>
            </a:pPr>
            <a:r>
              <a:rPr kumimoji="1" lang="zh-CN" altLang="en-US" sz="1900" dirty="0"/>
              <a:t>地壳是由各种岩石组成的，岩石则是各种矿物的集合体，矿物又是由各种化学元素结合而成。</a:t>
            </a:r>
            <a:endParaRPr kumimoji="1" lang="en-US" altLang="zh-CN" sz="1900" dirty="0"/>
          </a:p>
          <a:p>
            <a:pPr indent="-228600">
              <a:lnSpc>
                <a:spcPct val="90000"/>
              </a:lnSpc>
              <a:spcAft>
                <a:spcPts val="600"/>
              </a:spcAft>
              <a:buFont typeface="Arial" panose="020B0604020202090204" pitchFamily="34" charset="0"/>
              <a:buChar char="•"/>
            </a:pPr>
            <a:r>
              <a:rPr kumimoji="1" lang="zh-CN" altLang="en-US" sz="1900" dirty="0"/>
              <a:t>元素是构成地球的最基本物质。元素在地球和宇宙中的平均含量称为元素丰度。</a:t>
            </a:r>
            <a:endParaRPr kumimoji="1" lang="en-US" altLang="zh-CN" sz="1900" dirty="0"/>
          </a:p>
          <a:p>
            <a:pPr indent="-228600">
              <a:lnSpc>
                <a:spcPct val="90000"/>
              </a:lnSpc>
              <a:spcAft>
                <a:spcPts val="600"/>
              </a:spcAft>
              <a:buFont typeface="Arial" panose="020B0604020202090204" pitchFamily="34" charset="0"/>
              <a:buChar char="•"/>
            </a:pPr>
            <a:r>
              <a:rPr kumimoji="1" lang="zh-CN" altLang="en-US" sz="1900" dirty="0"/>
              <a:t>常用的元素含量单位为质量分数含量。</a:t>
            </a:r>
            <a:endParaRPr kumimoji="1" lang="en-US" altLang="zh-CN" sz="1900" dirty="0"/>
          </a:p>
          <a:p>
            <a:pPr indent="-228600">
              <a:lnSpc>
                <a:spcPct val="90000"/>
              </a:lnSpc>
              <a:spcAft>
                <a:spcPts val="600"/>
              </a:spcAft>
              <a:buFont typeface="Arial" panose="020B0604020202090204" pitchFamily="34" charset="0"/>
              <a:buChar char="•"/>
            </a:pPr>
            <a:r>
              <a:rPr kumimoji="1" lang="zh-CN" altLang="en-US" sz="1900" dirty="0"/>
              <a:t>元素在地壳中的平均质量百分比含量称为克拉克值（也叫质量克拉克值）。表中为前十位。绝大多数以化合物形式存在，其中氧化物和含氧盐最为常见。</a:t>
            </a:r>
            <a:endParaRPr kumimoji="1" lang="en-US" altLang="zh-CN" sz="1900" dirty="0"/>
          </a:p>
          <a:p>
            <a:pPr indent="-228600">
              <a:lnSpc>
                <a:spcPct val="90000"/>
              </a:lnSpc>
              <a:spcAft>
                <a:spcPts val="600"/>
              </a:spcAft>
              <a:buFont typeface="Arial" panose="020B0604020202090204" pitchFamily="34" charset="0"/>
              <a:buChar char="•"/>
            </a:pPr>
            <a:r>
              <a:rPr kumimoji="1" lang="zh-CN" altLang="en-US" sz="1900" dirty="0"/>
              <a:t>地壳表层以沉积岩为主，地壳深处主要由变质岩、岩浆岩为主。</a:t>
            </a:r>
          </a:p>
        </p:txBody>
      </p:sp>
      <p:grpSp>
        <p:nvGrpSpPr>
          <p:cNvPr id="21" name="Group 12"/>
          <p:cNvGrpSpPr>
            <a:grpSpLocks noGrp="1" noUngrp="1" noRot="1" noChangeAspect="1" noMove="1" noResize="1"/>
          </p:cNvGrpSpPr>
          <p:nvPr/>
        </p:nvGrpSpPr>
        <p:grpSpPr>
          <a:xfrm>
            <a:off x="0" y="4601497"/>
            <a:ext cx="1014060" cy="2017580"/>
            <a:chOff x="0" y="4601497"/>
            <a:chExt cx="1014060" cy="2017580"/>
          </a:xfrm>
        </p:grpSpPr>
        <p:sp>
          <p:nvSpPr>
            <p:cNvPr id="14" name="Isosceles Triangle 13"/>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a:grpSpLocks noGrp="1" noUngrp="1" noRot="1" noChangeAspect="1" noMove="1" noResize="1"/>
          </p:cNvGrpSpPr>
          <p:nvPr/>
        </p:nvGrpSpPr>
        <p:grpSpPr>
          <a:xfrm>
            <a:off x="11219290" y="1"/>
            <a:ext cx="972709" cy="1935307"/>
            <a:chOff x="10918968" y="713127"/>
            <a:chExt cx="1273032" cy="2532832"/>
          </a:xfrm>
        </p:grpSpPr>
        <p:sp>
          <p:nvSpPr>
            <p:cNvPr id="18" name="Rectangle 17"/>
            <p:cNvSpPr/>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表格 4"/>
          <p:cNvGraphicFramePr>
            <a:graphicFrameLocks noGrp="1"/>
          </p:cNvGraphicFramePr>
          <p:nvPr>
            <p:ph idx="1"/>
          </p:nvPr>
        </p:nvGraphicFramePr>
        <p:xfrm>
          <a:off x="5295320" y="2426638"/>
          <a:ext cx="6253215" cy="3074582"/>
        </p:xfrm>
        <a:graphic>
          <a:graphicData uri="http://schemas.openxmlformats.org/drawingml/2006/table">
            <a:tbl>
              <a:tblPr firstRow="1" bandRow="1">
                <a:noFill/>
                <a:tableStyleId>{5C22544A-7EE6-4342-B048-85BDC9FD1C3A}</a:tableStyleId>
              </a:tblPr>
              <a:tblGrid>
                <a:gridCol w="518334">
                  <a:extLst>
                    <a:ext uri="{9D8B030D-6E8A-4147-A177-3AD203B41FA5}">
                      <a16:colId xmlns:a16="http://schemas.microsoft.com/office/drawing/2014/main" val="20000"/>
                    </a:ext>
                  </a:extLst>
                </a:gridCol>
                <a:gridCol w="575603">
                  <a:extLst>
                    <a:ext uri="{9D8B030D-6E8A-4147-A177-3AD203B41FA5}">
                      <a16:colId xmlns:a16="http://schemas.microsoft.com/office/drawing/2014/main" val="20001"/>
                    </a:ext>
                  </a:extLst>
                </a:gridCol>
                <a:gridCol w="2020556">
                  <a:extLst>
                    <a:ext uri="{9D8B030D-6E8A-4147-A177-3AD203B41FA5}">
                      <a16:colId xmlns:a16="http://schemas.microsoft.com/office/drawing/2014/main" val="20002"/>
                    </a:ext>
                  </a:extLst>
                </a:gridCol>
                <a:gridCol w="518334">
                  <a:extLst>
                    <a:ext uri="{9D8B030D-6E8A-4147-A177-3AD203B41FA5}">
                      <a16:colId xmlns:a16="http://schemas.microsoft.com/office/drawing/2014/main" val="20003"/>
                    </a:ext>
                  </a:extLst>
                </a:gridCol>
                <a:gridCol w="599832">
                  <a:extLst>
                    <a:ext uri="{9D8B030D-6E8A-4147-A177-3AD203B41FA5}">
                      <a16:colId xmlns:a16="http://schemas.microsoft.com/office/drawing/2014/main" val="20004"/>
                    </a:ext>
                  </a:extLst>
                </a:gridCol>
                <a:gridCol w="2020556">
                  <a:extLst>
                    <a:ext uri="{9D8B030D-6E8A-4147-A177-3AD203B41FA5}">
                      <a16:colId xmlns:a16="http://schemas.microsoft.com/office/drawing/2014/main" val="20005"/>
                    </a:ext>
                  </a:extLst>
                </a:gridCol>
              </a:tblGrid>
              <a:tr h="600537">
                <a:tc gridSpan="2">
                  <a:txBody>
                    <a:bodyPr/>
                    <a:lstStyle/>
                    <a:p>
                      <a:pPr algn="ctr"/>
                      <a:r>
                        <a:rPr lang="zh-CN" altLang="en-US" sz="1900" b="1" cap="none" spc="0">
                          <a:solidFill>
                            <a:schemeClr val="bg1"/>
                          </a:solidFill>
                        </a:rPr>
                        <a:t>元素</a:t>
                      </a:r>
                    </a:p>
                  </a:txBody>
                  <a:tcPr marL="88812" marR="63437" marT="126874" marB="126874" anchor="ctr">
                    <a:lnL w="12700" cmpd="sng">
                      <a:noFill/>
                    </a:lnL>
                    <a:lnR w="12700" cmpd="sng">
                      <a:noFill/>
                    </a:lnR>
                    <a:lnT w="19050" cap="flat" cmpd="sng" algn="ctr">
                      <a:noFill/>
                      <a:prstDash val="solid"/>
                    </a:lnT>
                    <a:lnB w="38100" cmpd="sng">
                      <a:noFill/>
                    </a:lnB>
                    <a:solidFill>
                      <a:schemeClr val="tx1"/>
                    </a:solidFill>
                  </a:tcPr>
                </a:tc>
                <a:tc hMerge="1">
                  <a:txBody>
                    <a:bodyPr/>
                    <a:lstStyle/>
                    <a:p>
                      <a:endParaRPr lang="zh-CN"/>
                    </a:p>
                  </a:txBody>
                  <a:tcPr/>
                </a:tc>
                <a:tc>
                  <a:txBody>
                    <a:bodyPr/>
                    <a:lstStyle/>
                    <a:p>
                      <a:pPr algn="ctr"/>
                      <a:r>
                        <a:rPr lang="zh-CN" altLang="en-US" sz="1900" b="1" cap="none" spc="0">
                          <a:solidFill>
                            <a:schemeClr val="bg1"/>
                          </a:solidFill>
                        </a:rPr>
                        <a:t>平均质量百分比</a:t>
                      </a:r>
                    </a:p>
                  </a:txBody>
                  <a:tcPr marL="88812" marR="63437" marT="126874" marB="126874" anchor="ctr">
                    <a:lnL w="12700" cmpd="sng">
                      <a:noFill/>
                    </a:lnL>
                    <a:lnR w="12700" cmpd="sng">
                      <a:noFill/>
                    </a:lnR>
                    <a:lnT w="19050" cap="flat" cmpd="sng" algn="ctr">
                      <a:noFill/>
                      <a:prstDash val="solid"/>
                    </a:lnT>
                    <a:lnB w="38100" cmpd="sng">
                      <a:noFill/>
                    </a:lnB>
                    <a:solidFill>
                      <a:schemeClr val="tx1"/>
                    </a:solidFill>
                  </a:tcPr>
                </a:tc>
                <a:tc gridSpan="2">
                  <a:txBody>
                    <a:bodyPr/>
                    <a:lstStyle/>
                    <a:p>
                      <a:pPr algn="ctr"/>
                      <a:r>
                        <a:rPr lang="zh-CN" altLang="en-US" sz="1900" b="1" cap="none" spc="0">
                          <a:solidFill>
                            <a:schemeClr val="bg1"/>
                          </a:solidFill>
                        </a:rPr>
                        <a:t>元素</a:t>
                      </a:r>
                    </a:p>
                  </a:txBody>
                  <a:tcPr marL="88812" marR="63437" marT="126874" marB="126874" anchor="ctr">
                    <a:lnL w="12700" cmpd="sng">
                      <a:noFill/>
                    </a:lnL>
                    <a:lnR w="12700" cmpd="sng">
                      <a:noFill/>
                    </a:lnR>
                    <a:lnT w="19050" cap="flat" cmpd="sng" algn="ctr">
                      <a:noFill/>
                      <a:prstDash val="solid"/>
                    </a:lnT>
                    <a:lnB w="38100" cmpd="sng">
                      <a:noFill/>
                    </a:lnB>
                    <a:solidFill>
                      <a:schemeClr val="tx1"/>
                    </a:solidFill>
                  </a:tcPr>
                </a:tc>
                <a:tc hMerge="1">
                  <a:txBody>
                    <a:bodyPr/>
                    <a:lstStyle/>
                    <a:p>
                      <a:endParaRPr lang="zh-CN"/>
                    </a:p>
                  </a:txBody>
                  <a:tcPr/>
                </a:tc>
                <a:tc>
                  <a:txBody>
                    <a:bodyPr/>
                    <a:lstStyle/>
                    <a:p>
                      <a:pPr algn="ctr"/>
                      <a:r>
                        <a:rPr lang="zh-CN" altLang="en-US" sz="1900" b="1" cap="none" spc="0">
                          <a:solidFill>
                            <a:schemeClr val="bg1"/>
                          </a:solidFill>
                        </a:rPr>
                        <a:t>平均质量百分比</a:t>
                      </a:r>
                    </a:p>
                  </a:txBody>
                  <a:tcPr marL="88812" marR="63437" marT="126874" marB="126874"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494809">
                <a:tc>
                  <a:txBody>
                    <a:bodyPr/>
                    <a:lstStyle/>
                    <a:p>
                      <a:pPr algn="ctr"/>
                      <a:r>
                        <a:rPr lang="zh-CN" altLang="en-US" sz="1700" cap="none" spc="0">
                          <a:solidFill>
                            <a:schemeClr val="tx1"/>
                          </a:solidFill>
                        </a:rPr>
                        <a:t>氧</a:t>
                      </a:r>
                    </a:p>
                  </a:txBody>
                  <a:tcPr marL="88812" marR="63437" marT="63437" marB="126874">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altLang="zh-CN" sz="1700" cap="none" spc="0">
                          <a:solidFill>
                            <a:schemeClr val="tx1"/>
                          </a:solidFill>
                        </a:rPr>
                        <a:t>O</a:t>
                      </a:r>
                      <a:endParaRPr lang="zh-CN" altLang="en-US" sz="1700" cap="none" spc="0">
                        <a:solidFill>
                          <a:schemeClr val="tx1"/>
                        </a:solidFill>
                      </a:endParaRPr>
                    </a:p>
                  </a:txBody>
                  <a:tcPr marL="88812" marR="63437" marT="63437" marB="126874">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altLang="zh-CN" sz="1700" cap="none" spc="0">
                          <a:solidFill>
                            <a:schemeClr val="tx1"/>
                          </a:solidFill>
                        </a:rPr>
                        <a:t>49.52</a:t>
                      </a:r>
                      <a:endParaRPr lang="zh-CN" altLang="en-US" sz="1700" cap="none" spc="0">
                        <a:solidFill>
                          <a:schemeClr val="tx1"/>
                        </a:solidFill>
                      </a:endParaRPr>
                    </a:p>
                  </a:txBody>
                  <a:tcPr marL="88812" marR="63437" marT="63437" marB="126874">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zh-CN" altLang="en-US" sz="1700" cap="none" spc="0">
                          <a:solidFill>
                            <a:schemeClr val="tx1"/>
                          </a:solidFill>
                        </a:rPr>
                        <a:t>钠</a:t>
                      </a:r>
                    </a:p>
                  </a:txBody>
                  <a:tcPr marL="88812" marR="63437" marT="63437" marB="126874">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altLang="zh-CN" sz="1700" cap="none" spc="0">
                          <a:solidFill>
                            <a:schemeClr val="tx1"/>
                          </a:solidFill>
                        </a:rPr>
                        <a:t>Na</a:t>
                      </a:r>
                      <a:endParaRPr lang="zh-CN" altLang="en-US" sz="1700" cap="none" spc="0">
                        <a:solidFill>
                          <a:schemeClr val="tx1"/>
                        </a:solidFill>
                      </a:endParaRPr>
                    </a:p>
                  </a:txBody>
                  <a:tcPr marL="88812" marR="63437" marT="63437" marB="126874">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r>
                        <a:rPr lang="en-US" altLang="zh-CN" sz="1700" cap="none" spc="0">
                          <a:solidFill>
                            <a:schemeClr val="tx1"/>
                          </a:solidFill>
                        </a:rPr>
                        <a:t>2.64</a:t>
                      </a:r>
                      <a:endParaRPr lang="zh-CN" altLang="en-US" sz="1700" cap="none" spc="0">
                        <a:solidFill>
                          <a:schemeClr val="tx1"/>
                        </a:solidFill>
                      </a:endParaRPr>
                    </a:p>
                  </a:txBody>
                  <a:tcPr marL="88812" marR="63437" marT="63437" marB="126874">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0001"/>
                  </a:ext>
                </a:extLst>
              </a:tr>
              <a:tr h="494809">
                <a:tc>
                  <a:txBody>
                    <a:bodyPr/>
                    <a:lstStyle/>
                    <a:p>
                      <a:pPr algn="ctr"/>
                      <a:r>
                        <a:rPr lang="zh-CN" altLang="en-US" sz="1700" cap="none" spc="0">
                          <a:solidFill>
                            <a:schemeClr val="tx1"/>
                          </a:solidFill>
                        </a:rPr>
                        <a:t>硅</a:t>
                      </a: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Si</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27.75</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zh-CN" altLang="en-US" sz="1700" cap="none" spc="0">
                          <a:solidFill>
                            <a:schemeClr val="tx1"/>
                          </a:solidFill>
                        </a:rPr>
                        <a:t>钾</a:t>
                      </a: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K</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2.4</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94809">
                <a:tc>
                  <a:txBody>
                    <a:bodyPr/>
                    <a:lstStyle/>
                    <a:p>
                      <a:pPr algn="ctr"/>
                      <a:r>
                        <a:rPr lang="zh-CN" altLang="en-US" sz="1700" cap="none" spc="0">
                          <a:solidFill>
                            <a:schemeClr val="tx1"/>
                          </a:solidFill>
                        </a:rPr>
                        <a:t>铝</a:t>
                      </a:r>
                    </a:p>
                  </a:txBody>
                  <a:tcPr marL="88812" marR="63437" marT="63437" marB="126874">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altLang="zh-CN" sz="1700" cap="none" spc="0">
                          <a:solidFill>
                            <a:schemeClr val="tx1"/>
                          </a:solidFill>
                        </a:rPr>
                        <a:t>Al</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altLang="zh-CN" sz="1700" cap="none" spc="0">
                          <a:solidFill>
                            <a:schemeClr val="tx1"/>
                          </a:solidFill>
                        </a:rPr>
                        <a:t>7.51</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zh-CN" altLang="en-US" sz="1700" cap="none" spc="0">
                          <a:solidFill>
                            <a:schemeClr val="tx1"/>
                          </a:solidFill>
                        </a:rPr>
                        <a:t>镁</a:t>
                      </a:r>
                    </a:p>
                  </a:txBody>
                  <a:tcPr marL="88812" marR="63437" marT="63437" marB="126874">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altLang="zh-CN" sz="1700" cap="none" spc="0">
                          <a:solidFill>
                            <a:schemeClr val="tx1"/>
                          </a:solidFill>
                        </a:rPr>
                        <a:t>Mg</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r>
                        <a:rPr lang="en-US" altLang="zh-CN" sz="1700" cap="none" spc="0">
                          <a:solidFill>
                            <a:schemeClr val="tx1"/>
                          </a:solidFill>
                        </a:rPr>
                        <a:t>1.94</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0003"/>
                  </a:ext>
                </a:extLst>
              </a:tr>
              <a:tr h="494809">
                <a:tc>
                  <a:txBody>
                    <a:bodyPr/>
                    <a:lstStyle/>
                    <a:p>
                      <a:pPr algn="ctr"/>
                      <a:r>
                        <a:rPr lang="zh-CN" altLang="en-US" sz="1700" cap="none" spc="0">
                          <a:solidFill>
                            <a:schemeClr val="tx1"/>
                          </a:solidFill>
                        </a:rPr>
                        <a:t>铁</a:t>
                      </a: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Fe</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4.70</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zh-CN" altLang="en-US" sz="1700" cap="none" spc="0">
                          <a:solidFill>
                            <a:schemeClr val="tx1"/>
                          </a:solidFill>
                        </a:rPr>
                        <a:t>钛</a:t>
                      </a: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err="1">
                          <a:solidFill>
                            <a:schemeClr val="tx1"/>
                          </a:solidFill>
                        </a:rPr>
                        <a:t>Ti</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altLang="zh-CN" sz="1700" cap="none" spc="0">
                          <a:solidFill>
                            <a:schemeClr val="tx1"/>
                          </a:solidFill>
                        </a:rPr>
                        <a:t>0.58</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r h="494809">
                <a:tc>
                  <a:txBody>
                    <a:bodyPr/>
                    <a:lstStyle/>
                    <a:p>
                      <a:pPr algn="ctr"/>
                      <a:r>
                        <a:rPr lang="zh-CN" altLang="en-US" sz="1700" cap="none" spc="0">
                          <a:solidFill>
                            <a:schemeClr val="tx1"/>
                          </a:solidFill>
                        </a:rPr>
                        <a:t>钙</a:t>
                      </a:r>
                    </a:p>
                  </a:txBody>
                  <a:tcPr marL="88812" marR="63437" marT="63437" marB="1268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altLang="zh-CN" sz="1700" cap="none" spc="0">
                          <a:solidFill>
                            <a:schemeClr val="tx1"/>
                          </a:solidFill>
                        </a:rPr>
                        <a:t>Ca</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altLang="zh-CN" sz="1700" cap="none" spc="0">
                          <a:solidFill>
                            <a:schemeClr val="tx1"/>
                          </a:solidFill>
                        </a:rPr>
                        <a:t>3.39</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zh-CN" altLang="en-US" sz="1700" cap="none" spc="0">
                          <a:solidFill>
                            <a:schemeClr val="tx1"/>
                          </a:solidFill>
                        </a:rPr>
                        <a:t>氢</a:t>
                      </a:r>
                    </a:p>
                  </a:txBody>
                  <a:tcPr marL="88812" marR="63437" marT="63437" marB="1268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altLang="zh-CN" sz="1700" cap="none" spc="0">
                          <a:solidFill>
                            <a:schemeClr val="tx1"/>
                          </a:solidFill>
                        </a:rPr>
                        <a:t>H</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altLang="zh-CN" sz="1700" cap="none" spc="0">
                          <a:solidFill>
                            <a:schemeClr val="tx1"/>
                          </a:solidFill>
                        </a:rPr>
                        <a:t>0.88</a:t>
                      </a:r>
                      <a:endParaRPr lang="zh-CN" altLang="en-US" sz="1700" cap="none" spc="0">
                        <a:solidFill>
                          <a:schemeClr val="tx1"/>
                        </a:solidFill>
                      </a:endParaRPr>
                    </a:p>
                  </a:txBody>
                  <a:tcPr marL="88812" marR="63437" marT="63437" marB="12687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二、地壳的类型</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latin typeface="SimHei" panose="02010609060101010101" pitchFamily="49" charset="-122"/>
                <a:ea typeface="SimHei" panose="02010609060101010101" pitchFamily="49" charset="-122"/>
              </a:rPr>
              <a:t>第一部分 地质基础内容提要</a:t>
            </a:r>
          </a:p>
        </p:txBody>
      </p:sp>
      <p:graphicFrame>
        <p:nvGraphicFramePr>
          <p:cNvPr id="4" name="内容占位符 3"/>
          <p:cNvGraphicFramePr>
            <a:graphicFrameLocks noGrp="1"/>
          </p:cNvGraphicFramePr>
          <p:nvPr>
            <p:ph idx="1"/>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p:cNvSpPr>
            <a:spLocks noGrp="1" noRot="1" noChangeAspect="1" noMove="1" noResize="1" noEditPoints="1" noAdjustHandles="1" noChangeArrowheads="1" noChangeShapeType="1" noTextEdit="1"/>
          </p:cNvSpPr>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p:cNvSpPr>
            <a:spLocks noGrp="1" noRot="1" noChangeAspect="1" noMove="1" noResize="1" noEditPoints="1" noAdjustHandles="1" noChangeArrowheads="1" noChangeShapeType="1" noTextEdit="1"/>
          </p:cNvSpPr>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2"/>
          <p:cNvSpPr>
            <a:spLocks noGrp="1" noRot="1" noChangeAspect="1" noMove="1" noResize="1" noEditPoints="1" noAdjustHandles="1" noChangeArrowheads="1" noChangeShapeType="1" noTextEdit="1"/>
          </p:cNvSpPr>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p:cNvSpPr>
            <a:spLocks noGrp="1"/>
          </p:cNvSpPr>
          <p:nvPr>
            <p:ph type="title"/>
          </p:nvPr>
        </p:nvSpPr>
        <p:spPr>
          <a:xfrm>
            <a:off x="804672" y="338328"/>
            <a:ext cx="3877056" cy="2249424"/>
          </a:xfrm>
        </p:spPr>
        <p:txBody>
          <a:bodyPr vert="horz" lIns="91440" tIns="45720" rIns="91440" bIns="45720" rtlCol="0" anchor="b">
            <a:normAutofit/>
          </a:bodyPr>
          <a:lstStyle/>
          <a:p>
            <a:r>
              <a:rPr kumimoji="1" lang="zh-CN" altLang="en-US" sz="5400" kern="1200">
                <a:solidFill>
                  <a:schemeClr val="tx1"/>
                </a:solidFill>
                <a:latin typeface="+mj-lt"/>
                <a:ea typeface="+mj-ea"/>
                <a:cs typeface="+mj-cs"/>
              </a:rPr>
              <a:t>三、岩石圈与板块</a:t>
            </a:r>
          </a:p>
        </p:txBody>
      </p:sp>
      <p:graphicFrame>
        <p:nvGraphicFramePr>
          <p:cNvPr id="4" name="表格 4"/>
          <p:cNvGraphicFramePr>
            <a:graphicFrameLocks noGrp="1"/>
          </p:cNvGraphicFramePr>
          <p:nvPr>
            <p:ph idx="1"/>
            <p:extLst>
              <p:ext uri="{D42A27DB-BD31-4B8C-83A1-F6EECF244321}">
                <p14:modId xmlns:p14="http://schemas.microsoft.com/office/powerpoint/2010/main" val="863187071"/>
              </p:ext>
            </p:extLst>
          </p:nvPr>
        </p:nvGraphicFramePr>
        <p:xfrm>
          <a:off x="5848350" y="1451986"/>
          <a:ext cx="5890684" cy="4107198"/>
        </p:xfrm>
        <a:graphic>
          <a:graphicData uri="http://schemas.openxmlformats.org/drawingml/2006/table">
            <a:tbl>
              <a:tblPr firstRow="1" bandRow="1">
                <a:tableStyleId>{8EC20E35-A176-4012-BC5E-935CFFF8708E}</a:tableStyleId>
              </a:tblPr>
              <a:tblGrid>
                <a:gridCol w="605603">
                  <a:extLst>
                    <a:ext uri="{9D8B030D-6E8A-4147-A177-3AD203B41FA5}">
                      <a16:colId xmlns:a16="http://schemas.microsoft.com/office/drawing/2014/main" val="20000"/>
                    </a:ext>
                  </a:extLst>
                </a:gridCol>
                <a:gridCol w="784894">
                  <a:extLst>
                    <a:ext uri="{9D8B030D-6E8A-4147-A177-3AD203B41FA5}">
                      <a16:colId xmlns:a16="http://schemas.microsoft.com/office/drawing/2014/main" val="20001"/>
                    </a:ext>
                  </a:extLst>
                </a:gridCol>
                <a:gridCol w="4500187">
                  <a:extLst>
                    <a:ext uri="{9D8B030D-6E8A-4147-A177-3AD203B41FA5}">
                      <a16:colId xmlns:a16="http://schemas.microsoft.com/office/drawing/2014/main" val="20002"/>
                    </a:ext>
                  </a:extLst>
                </a:gridCol>
              </a:tblGrid>
              <a:tr h="381391">
                <a:tc>
                  <a:txBody>
                    <a:bodyPr/>
                    <a:lstStyle/>
                    <a:p>
                      <a:pPr algn="ctr">
                        <a:lnSpc>
                          <a:spcPct val="150000"/>
                        </a:lnSpc>
                      </a:pPr>
                      <a:r>
                        <a:rPr lang="zh-CN" altLang="en-US" sz="1400"/>
                        <a:t>项目</a:t>
                      </a:r>
                    </a:p>
                  </a:txBody>
                  <a:tcPr marL="71716" marR="71716" marT="35858" marB="35858"/>
                </a:tc>
                <a:tc>
                  <a:txBody>
                    <a:bodyPr/>
                    <a:lstStyle/>
                    <a:p>
                      <a:pPr algn="ctr">
                        <a:lnSpc>
                          <a:spcPct val="150000"/>
                        </a:lnSpc>
                      </a:pPr>
                      <a:r>
                        <a:rPr lang="zh-CN" altLang="en-US" sz="1400"/>
                        <a:t>子项</a:t>
                      </a:r>
                    </a:p>
                  </a:txBody>
                  <a:tcPr marL="71716" marR="71716" marT="35858" marB="35858"/>
                </a:tc>
                <a:tc>
                  <a:txBody>
                    <a:bodyPr/>
                    <a:lstStyle/>
                    <a:p>
                      <a:pPr algn="ctr">
                        <a:lnSpc>
                          <a:spcPct val="150000"/>
                        </a:lnSpc>
                      </a:pPr>
                      <a:r>
                        <a:rPr lang="zh-CN" altLang="en-US" sz="1400"/>
                        <a:t>内容</a:t>
                      </a:r>
                    </a:p>
                  </a:txBody>
                  <a:tcPr marL="71716" marR="71716" marT="35858" marB="35858"/>
                </a:tc>
                <a:extLst>
                  <a:ext uri="{0D108BD9-81ED-4DB2-BD59-A6C34878D82A}">
                    <a16:rowId xmlns:a16="http://schemas.microsoft.com/office/drawing/2014/main" val="10000"/>
                  </a:ext>
                </a:extLst>
              </a:tr>
              <a:tr h="704064">
                <a:tc rowSpan="2">
                  <a:txBody>
                    <a:bodyPr/>
                    <a:lstStyle/>
                    <a:p>
                      <a:pPr algn="ctr">
                        <a:lnSpc>
                          <a:spcPct val="150000"/>
                        </a:lnSpc>
                      </a:pPr>
                      <a:r>
                        <a:rPr lang="zh-CN" altLang="en-US" sz="1400" dirty="0"/>
                        <a:t>基本概念</a:t>
                      </a:r>
                    </a:p>
                  </a:txBody>
                  <a:tcPr marL="71716" marR="71716" marT="35858" marB="35858" anchor="ctr"/>
                </a:tc>
                <a:tc>
                  <a:txBody>
                    <a:bodyPr/>
                    <a:lstStyle/>
                    <a:p>
                      <a:pPr algn="ctr">
                        <a:lnSpc>
                          <a:spcPct val="150000"/>
                        </a:lnSpc>
                      </a:pPr>
                      <a:r>
                        <a:rPr lang="zh-CN" altLang="en-US" sz="1400" dirty="0"/>
                        <a:t>岩石圈</a:t>
                      </a:r>
                    </a:p>
                  </a:txBody>
                  <a:tcPr marL="71716" marR="71716" marT="35858" marB="35858" anchor="ctr"/>
                </a:tc>
                <a:tc>
                  <a:txBody>
                    <a:bodyPr/>
                    <a:lstStyle/>
                    <a:p>
                      <a:pPr algn="l">
                        <a:lnSpc>
                          <a:spcPct val="150000"/>
                        </a:lnSpc>
                      </a:pPr>
                      <a:r>
                        <a:rPr lang="zh-CN" altLang="en-US" sz="1400"/>
                        <a:t>地壳与上地幔上部的固体圈层成为岩石圈，即包括整个地壳和莫霍面以下、软流层以上的固体岩石部分。</a:t>
                      </a:r>
                    </a:p>
                  </a:txBody>
                  <a:tcPr marL="71716" marR="71716" marT="35858" marB="35858"/>
                </a:tc>
                <a:extLst>
                  <a:ext uri="{0D108BD9-81ED-4DB2-BD59-A6C34878D82A}">
                    <a16:rowId xmlns:a16="http://schemas.microsoft.com/office/drawing/2014/main" val="10001"/>
                  </a:ext>
                </a:extLst>
              </a:tr>
              <a:tr h="1026787">
                <a:tc vMerge="1">
                  <a:txBody>
                    <a:bodyPr/>
                    <a:lstStyle/>
                    <a:p>
                      <a:endParaRPr lang="zh-CN"/>
                    </a:p>
                  </a:txBody>
                  <a:tcPr/>
                </a:tc>
                <a:tc>
                  <a:txBody>
                    <a:bodyPr/>
                    <a:lstStyle/>
                    <a:p>
                      <a:pPr algn="ctr">
                        <a:lnSpc>
                          <a:spcPct val="150000"/>
                        </a:lnSpc>
                      </a:pPr>
                      <a:r>
                        <a:rPr lang="zh-CN" altLang="en-US" sz="1400"/>
                        <a:t>板块</a:t>
                      </a:r>
                    </a:p>
                  </a:txBody>
                  <a:tcPr marL="71716" marR="71716" marT="35858" marB="35858" anchor="ctr"/>
                </a:tc>
                <a:tc>
                  <a:txBody>
                    <a:bodyPr/>
                    <a:lstStyle/>
                    <a:p>
                      <a:pPr algn="l">
                        <a:lnSpc>
                          <a:spcPct val="150000"/>
                        </a:lnSpc>
                      </a:pPr>
                      <a:r>
                        <a:rPr lang="zh-CN" altLang="en-US" sz="1400" dirty="0"/>
                        <a:t>岩石圈不是一个单一完整的块体，而是一个由特定边界所围限的、许多板状块体的镶嵌体。这些深达岩石圈地步的板状块体成为岩石圈板块，建成板块。</a:t>
                      </a:r>
                    </a:p>
                  </a:txBody>
                  <a:tcPr marL="71716" marR="71716" marT="35858" marB="35858"/>
                </a:tc>
                <a:extLst>
                  <a:ext uri="{0D108BD9-81ED-4DB2-BD59-A6C34878D82A}">
                    <a16:rowId xmlns:a16="http://schemas.microsoft.com/office/drawing/2014/main" val="10002"/>
                  </a:ext>
                </a:extLst>
              </a:tr>
              <a:tr h="740818">
                <a:tc rowSpan="4">
                  <a:txBody>
                    <a:bodyPr/>
                    <a:lstStyle/>
                    <a:p>
                      <a:pPr algn="ctr">
                        <a:lnSpc>
                          <a:spcPct val="150000"/>
                        </a:lnSpc>
                      </a:pPr>
                      <a:r>
                        <a:rPr lang="zh-CN" altLang="en-US" sz="1400" dirty="0"/>
                        <a:t>板块及板块边界类型的划分</a:t>
                      </a:r>
                    </a:p>
                  </a:txBody>
                  <a:tcPr marL="71716" marR="71716" marT="35858" marB="35858" anchor="ctr"/>
                </a:tc>
                <a:tc>
                  <a:txBody>
                    <a:bodyPr/>
                    <a:lstStyle/>
                    <a:p>
                      <a:pPr algn="ctr">
                        <a:lnSpc>
                          <a:spcPct val="150000"/>
                        </a:lnSpc>
                      </a:pPr>
                      <a:r>
                        <a:rPr lang="zh-CN" altLang="en-US" sz="1400" dirty="0"/>
                        <a:t>六大板块</a:t>
                      </a:r>
                    </a:p>
                  </a:txBody>
                  <a:tcPr marL="71716" marR="71716" marT="35858" marB="35858" anchor="ctr"/>
                </a:tc>
                <a:tc>
                  <a:txBody>
                    <a:bodyPr/>
                    <a:lstStyle/>
                    <a:p>
                      <a:pPr algn="l">
                        <a:lnSpc>
                          <a:spcPct val="150000"/>
                        </a:lnSpc>
                      </a:pPr>
                      <a:r>
                        <a:rPr lang="zh-CN" altLang="en-US" sz="1400" dirty="0"/>
                        <a:t>太平洋板块、欧亚板块、印度</a:t>
                      </a:r>
                      <a:r>
                        <a:rPr lang="en-US" altLang="zh-CN" sz="1400" dirty="0"/>
                        <a:t>—</a:t>
                      </a:r>
                      <a:r>
                        <a:rPr lang="zh-CN" altLang="en-US" sz="1400" dirty="0"/>
                        <a:t>澳大利亚板块、非洲板块、美洲板块、南极洲板块</a:t>
                      </a:r>
                    </a:p>
                  </a:txBody>
                  <a:tcPr marL="71716" marR="71716" marT="35858" marB="35858"/>
                </a:tc>
                <a:extLst>
                  <a:ext uri="{0D108BD9-81ED-4DB2-BD59-A6C34878D82A}">
                    <a16:rowId xmlns:a16="http://schemas.microsoft.com/office/drawing/2014/main" val="10003"/>
                  </a:ext>
                </a:extLst>
              </a:tr>
              <a:tr h="418046">
                <a:tc vMerge="1">
                  <a:txBody>
                    <a:bodyPr/>
                    <a:lstStyle/>
                    <a:p>
                      <a:endParaRPr lang="zh-CN"/>
                    </a:p>
                  </a:txBody>
                  <a:tcPr/>
                </a:tc>
                <a:tc rowSpan="3">
                  <a:txBody>
                    <a:bodyPr/>
                    <a:lstStyle/>
                    <a:p>
                      <a:pPr algn="ctr">
                        <a:lnSpc>
                          <a:spcPct val="150000"/>
                        </a:lnSpc>
                      </a:pPr>
                      <a:r>
                        <a:rPr lang="zh-CN" altLang="en-US" sz="1400" dirty="0"/>
                        <a:t>板块边界</a:t>
                      </a:r>
                    </a:p>
                  </a:txBody>
                  <a:tcPr marL="71716" marR="71716" marT="35858" marB="35858" anchor="ctr"/>
                </a:tc>
                <a:tc>
                  <a:txBody>
                    <a:bodyPr/>
                    <a:lstStyle/>
                    <a:p>
                      <a:pPr algn="l">
                        <a:lnSpc>
                          <a:spcPct val="150000"/>
                        </a:lnSpc>
                      </a:pPr>
                      <a:r>
                        <a:rPr lang="zh-CN" altLang="en-US" sz="1400"/>
                        <a:t>离散型边界。</a:t>
                      </a:r>
                    </a:p>
                  </a:txBody>
                  <a:tcPr marL="71716" marR="71716" marT="35858" marB="35858"/>
                </a:tc>
                <a:extLst>
                  <a:ext uri="{0D108BD9-81ED-4DB2-BD59-A6C34878D82A}">
                    <a16:rowId xmlns:a16="http://schemas.microsoft.com/office/drawing/2014/main" val="10004"/>
                  </a:ext>
                </a:extLst>
              </a:tr>
              <a:tr h="418046">
                <a:tc vMerge="1">
                  <a:txBody>
                    <a:bodyPr/>
                    <a:lstStyle/>
                    <a:p>
                      <a:endParaRPr lang="zh-CN"/>
                    </a:p>
                  </a:txBody>
                  <a:tcPr/>
                </a:tc>
                <a:tc vMerge="1">
                  <a:txBody>
                    <a:bodyPr/>
                    <a:lstStyle/>
                    <a:p>
                      <a:endParaRPr lang="zh-CN"/>
                    </a:p>
                  </a:txBody>
                  <a:tcPr/>
                </a:tc>
                <a:tc>
                  <a:txBody>
                    <a:bodyPr/>
                    <a:lstStyle/>
                    <a:p>
                      <a:pPr algn="l">
                        <a:lnSpc>
                          <a:spcPct val="150000"/>
                        </a:lnSpc>
                      </a:pPr>
                      <a:r>
                        <a:rPr lang="zh-CN" altLang="en-US" sz="1400" dirty="0"/>
                        <a:t>聚敛型边界。</a:t>
                      </a:r>
                    </a:p>
                  </a:txBody>
                  <a:tcPr marL="71716" marR="71716" marT="35858" marB="35858"/>
                </a:tc>
                <a:extLst>
                  <a:ext uri="{0D108BD9-81ED-4DB2-BD59-A6C34878D82A}">
                    <a16:rowId xmlns:a16="http://schemas.microsoft.com/office/drawing/2014/main" val="10005"/>
                  </a:ext>
                </a:extLst>
              </a:tr>
              <a:tr h="418046">
                <a:tc vMerge="1">
                  <a:txBody>
                    <a:bodyPr/>
                    <a:lstStyle/>
                    <a:p>
                      <a:endParaRPr lang="zh-CN"/>
                    </a:p>
                  </a:txBody>
                  <a:tcPr/>
                </a:tc>
                <a:tc vMerge="1">
                  <a:txBody>
                    <a:bodyPr/>
                    <a:lstStyle/>
                    <a:p>
                      <a:endParaRPr lang="zh-CN"/>
                    </a:p>
                  </a:txBody>
                  <a:tcPr/>
                </a:tc>
                <a:tc>
                  <a:txBody>
                    <a:bodyPr/>
                    <a:lstStyle/>
                    <a:p>
                      <a:pPr algn="l">
                        <a:lnSpc>
                          <a:spcPct val="150000"/>
                        </a:lnSpc>
                      </a:pPr>
                      <a:r>
                        <a:rPr lang="zh-CN" altLang="en-US" sz="1400" dirty="0"/>
                        <a:t>剪切型边界。</a:t>
                      </a:r>
                    </a:p>
                  </a:txBody>
                  <a:tcPr marL="71716" marR="71716" marT="35858" marB="35858"/>
                </a:tc>
                <a:extLst>
                  <a:ext uri="{0D108BD9-81ED-4DB2-BD59-A6C34878D82A}">
                    <a16:rowId xmlns:a16="http://schemas.microsoft.com/office/drawing/2014/main" val="10006"/>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365125"/>
            <a:ext cx="10515600" cy="1325563"/>
          </a:xfrm>
        </p:spPr>
        <p:txBody>
          <a:bodyPr>
            <a:normAutofit/>
          </a:bodyPr>
          <a:lstStyle/>
          <a:p>
            <a:r>
              <a:rPr kumimoji="1" lang="zh-CN" altLang="en-US" sz="4200"/>
              <a:t>第五节 地质年代与地层单位</a:t>
            </a:r>
            <a:r>
              <a:rPr kumimoji="1" lang="en-US" altLang="zh-CN" sz="4200"/>
              <a:t>——</a:t>
            </a:r>
            <a:r>
              <a:rPr kumimoji="1" lang="zh-CN" altLang="en-US" sz="4200"/>
              <a:t>地质年代</a:t>
            </a:r>
          </a:p>
        </p:txBody>
      </p:sp>
      <p:sp>
        <p:nvSpPr>
          <p:cNvPr id="10" name="sketch line"/>
          <p:cNvSpPr>
            <a:spLocks noGrp="1" noRot="1" noChangeAspect="1" noMove="1" noResize="1" noEditPoints="1" noAdjustHandles="1" noChangeArrowheads="1" noChangeShapeType="1" noTextEdit="1"/>
          </p:cNvSpPr>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格 4"/>
          <p:cNvGraphicFramePr>
            <a:graphicFrameLocks noGrp="1"/>
          </p:cNvGraphicFramePr>
          <p:nvPr>
            <p:ph idx="1"/>
            <p:extLst>
              <p:ext uri="{D42A27DB-BD31-4B8C-83A1-F6EECF244321}">
                <p14:modId xmlns:p14="http://schemas.microsoft.com/office/powerpoint/2010/main" val="1820178977"/>
              </p:ext>
            </p:extLst>
          </p:nvPr>
        </p:nvGraphicFramePr>
        <p:xfrm>
          <a:off x="838200" y="1825625"/>
          <a:ext cx="10515601" cy="4150360"/>
        </p:xfrm>
        <a:graphic>
          <a:graphicData uri="http://schemas.openxmlformats.org/drawingml/2006/table">
            <a:tbl>
              <a:tblPr firstRow="1" bandRow="1">
                <a:tableStyleId>{5C22544A-7EE6-4342-B048-85BDC9FD1C3A}</a:tableStyleId>
              </a:tblPr>
              <a:tblGrid>
                <a:gridCol w="2411627">
                  <a:extLst>
                    <a:ext uri="{9D8B030D-6E8A-4147-A177-3AD203B41FA5}">
                      <a16:colId xmlns:a16="http://schemas.microsoft.com/office/drawing/2014/main" val="20000"/>
                    </a:ext>
                  </a:extLst>
                </a:gridCol>
                <a:gridCol w="2603719">
                  <a:extLst>
                    <a:ext uri="{9D8B030D-6E8A-4147-A177-3AD203B41FA5}">
                      <a16:colId xmlns:a16="http://schemas.microsoft.com/office/drawing/2014/main" val="20001"/>
                    </a:ext>
                  </a:extLst>
                </a:gridCol>
                <a:gridCol w="5500255">
                  <a:extLst>
                    <a:ext uri="{9D8B030D-6E8A-4147-A177-3AD203B41FA5}">
                      <a16:colId xmlns:a16="http://schemas.microsoft.com/office/drawing/2014/main" val="20002"/>
                    </a:ext>
                  </a:extLst>
                </a:gridCol>
              </a:tblGrid>
              <a:tr h="370840">
                <a:tc gridSpan="2">
                  <a:txBody>
                    <a:bodyPr/>
                    <a:lstStyle/>
                    <a:p>
                      <a:r>
                        <a:rPr lang="zh-CN" altLang="en-US" dirty="0"/>
                        <a:t>项目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r>
                        <a:rPr lang="zh-CN" altLang="en-US" dirty="0"/>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r>
                        <a:rPr lang="zh-CN" altLang="en-US" dirty="0"/>
                        <a:t>地质年代概念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含义一：相对年代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地质体形成或地质事件形成的先后顺序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lang="zh-CN"/>
                    </a:p>
                  </a:txBody>
                  <a:tcPr/>
                </a:tc>
                <a:tc>
                  <a:txBody>
                    <a:bodyPr/>
                    <a:lstStyle/>
                    <a:p>
                      <a:r>
                        <a:rPr lang="zh-CN" altLang="en-US" dirty="0"/>
                        <a:t>含义二：绝对年代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地质体形成或事件发生距今的年龄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rowSpan="3">
                  <a:txBody>
                    <a:bodyPr/>
                    <a:lstStyle/>
                    <a:p>
                      <a:r>
                        <a:rPr lang="zh-CN" altLang="en-US" dirty="0"/>
                        <a:t>相对地质年代的确定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地层层序律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endParaRPr lang="zh-CN"/>
                    </a:p>
                  </a:txBody>
                  <a:tcPr/>
                </a:tc>
                <a:tc>
                  <a:txBody>
                    <a:bodyPr/>
                    <a:lstStyle/>
                    <a:p>
                      <a:pPr algn="ctr"/>
                      <a:r>
                        <a:rPr lang="zh-CN" altLang="en-US" dirty="0"/>
                        <a:t>生物层序律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lang="zh-CN"/>
                    </a:p>
                  </a:txBody>
                  <a:tcPr/>
                </a:tc>
                <a:tc>
                  <a:txBody>
                    <a:bodyPr/>
                    <a:lstStyle/>
                    <a:p>
                      <a:pPr algn="ctr"/>
                      <a:r>
                        <a:rPr lang="zh-CN" altLang="en-US" dirty="0"/>
                        <a:t>切割律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主要适用于沉积岩或层状岩石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rowSpan="2">
                  <a:txBody>
                    <a:bodyPr/>
                    <a:lstStyle/>
                    <a:p>
                      <a:r>
                        <a:rPr lang="zh-CN" altLang="en-US" dirty="0"/>
                        <a:t>绝对地质年代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放射性同位素方法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钾</a:t>
                      </a:r>
                      <a:r>
                        <a:rPr lang="en-US" altLang="zh-CN" dirty="0"/>
                        <a:t>-</a:t>
                      </a:r>
                      <a:r>
                        <a:rPr lang="zh-CN" altLang="en-US" dirty="0"/>
                        <a:t>氩法（</a:t>
                      </a:r>
                      <a:r>
                        <a:rPr lang="en-US" altLang="zh-CN" dirty="0"/>
                        <a:t>K-</a:t>
                      </a:r>
                      <a:r>
                        <a:rPr lang="en-US" altLang="zh-CN" dirty="0" err="1"/>
                        <a:t>Ar</a:t>
                      </a:r>
                      <a:r>
                        <a:rPr lang="zh-CN" altLang="en-US" dirty="0"/>
                        <a:t>）、铷</a:t>
                      </a:r>
                      <a:r>
                        <a:rPr lang="en-US" altLang="zh-CN" dirty="0"/>
                        <a:t>-</a:t>
                      </a:r>
                      <a:r>
                        <a:rPr lang="zh-CN" altLang="en-US" dirty="0"/>
                        <a:t>锶法（</a:t>
                      </a:r>
                      <a:r>
                        <a:rPr lang="en-US" altLang="zh-CN" dirty="0"/>
                        <a:t>Rh-Sr</a:t>
                      </a:r>
                      <a:r>
                        <a:rPr lang="zh-CN" altLang="en-US" dirty="0"/>
                        <a:t>）、铀</a:t>
                      </a:r>
                      <a:r>
                        <a:rPr lang="en-US" altLang="zh-CN" dirty="0"/>
                        <a:t>-</a:t>
                      </a:r>
                      <a:r>
                        <a:rPr lang="zh-CN" altLang="en-US" dirty="0"/>
                        <a:t>铅（</a:t>
                      </a:r>
                      <a:r>
                        <a:rPr lang="en-US" altLang="zh-CN" dirty="0"/>
                        <a:t>U-Pb</a:t>
                      </a:r>
                      <a:r>
                        <a:rPr lang="zh-CN" altLang="en-US" dirty="0"/>
                        <a:t>）法、钐</a:t>
                      </a:r>
                      <a:r>
                        <a:rPr lang="en-US" altLang="zh-CN" dirty="0"/>
                        <a:t>-</a:t>
                      </a:r>
                      <a:r>
                        <a:rPr lang="zh-CN" altLang="en-US" dirty="0"/>
                        <a:t>钕（</a:t>
                      </a:r>
                      <a:r>
                        <a:rPr lang="en-US" altLang="zh-CN" dirty="0" err="1"/>
                        <a:t>Sm</a:t>
                      </a:r>
                      <a:r>
                        <a:rPr lang="en-US" altLang="zh-CN" dirty="0"/>
                        <a:t>-Nd</a:t>
                      </a:r>
                      <a:r>
                        <a:rPr lang="zh-CN" altLang="en-US" dirty="0"/>
                        <a:t>）法、铀系不平衡法、宇宙成因核素测年法、磷灰石（</a:t>
                      </a:r>
                      <a:r>
                        <a:rPr lang="en-US" altLang="zh-CN" dirty="0"/>
                        <a:t>U-Th</a:t>
                      </a:r>
                      <a:r>
                        <a:rPr lang="zh-CN" altLang="en-US" dirty="0"/>
                        <a:t>）</a:t>
                      </a:r>
                      <a:r>
                        <a:rPr lang="en-US" altLang="zh-CN" dirty="0"/>
                        <a:t>/He</a:t>
                      </a:r>
                      <a:r>
                        <a:rPr lang="zh-CN" altLang="en-US" dirty="0"/>
                        <a:t>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v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其他测年方法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磁性地层学方法、热释光测年法和光释光测年法、电子自旋共振法、裂变径迹法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zh-CN" altLang="en-US" dirty="0"/>
                        <a:t>一般认为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地球的形成年龄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46</a:t>
                      </a:r>
                      <a:r>
                        <a:rPr lang="zh-CN" altLang="en-US" dirty="0"/>
                        <a:t>亿年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地质年代表</a:t>
            </a:r>
            <a:r>
              <a:rPr kumimoji="1" lang="en-US" altLang="zh-CN">
                <a:solidFill>
                  <a:srgbClr val="FFFFFF"/>
                </a:solidFill>
              </a:rPr>
              <a:t>——</a:t>
            </a:r>
            <a:r>
              <a:rPr kumimoji="1" lang="zh-CN" altLang="en-US">
                <a:solidFill>
                  <a:srgbClr val="FFFFFF"/>
                </a:solidFill>
              </a:rPr>
              <a:t>地层单位</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524477379"/>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第二章 矿物</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第一节 矿物的化学成分</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409045717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6995"/>
            <a:ext cx="10515600" cy="1133693"/>
          </a:xfrm>
        </p:spPr>
        <p:txBody>
          <a:bodyPr>
            <a:normAutofit/>
          </a:bodyPr>
          <a:lstStyle/>
          <a:p>
            <a:r>
              <a:rPr kumimoji="1" lang="zh-CN" altLang="en-US" sz="5200"/>
              <a:t>第二节  矿物的内部结构与形态</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5330730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第三节 矿物的物理性质</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矿物的光学性质</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6754177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370840">
                <a:tc gridSpan="5">
                  <a:txBody>
                    <a:bodyPr/>
                    <a:lstStyle/>
                    <a:p>
                      <a:pPr algn="ctr"/>
                      <a:r>
                        <a:rPr lang="zh-CN" altLang="en-US" dirty="0"/>
                        <a:t>矿物光学性质对照表</a:t>
                      </a:r>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70840">
                <a:tc>
                  <a:txBody>
                    <a:bodyPr/>
                    <a:lstStyle/>
                    <a:p>
                      <a:pPr algn="ctr"/>
                      <a:r>
                        <a:rPr lang="zh-CN" altLang="en-US" dirty="0"/>
                        <a:t>透明度</a:t>
                      </a:r>
                    </a:p>
                  </a:txBody>
                  <a:tcPr/>
                </a:tc>
                <a:tc>
                  <a:txBody>
                    <a:bodyPr/>
                    <a:lstStyle/>
                    <a:p>
                      <a:pPr algn="ctr"/>
                      <a:r>
                        <a:rPr lang="zh-CN" altLang="en-US" dirty="0"/>
                        <a:t>透明</a:t>
                      </a:r>
                    </a:p>
                  </a:txBody>
                  <a:tcPr/>
                </a:tc>
                <a:tc>
                  <a:txBody>
                    <a:bodyPr/>
                    <a:lstStyle/>
                    <a:p>
                      <a:pPr algn="ctr"/>
                      <a:r>
                        <a:rPr lang="zh-CN" altLang="en-US" dirty="0"/>
                        <a:t>半透明</a:t>
                      </a:r>
                    </a:p>
                  </a:txBody>
                  <a:tcPr/>
                </a:tc>
                <a:tc gridSpan="2">
                  <a:txBody>
                    <a:bodyPr/>
                    <a:lstStyle/>
                    <a:p>
                      <a:pPr algn="ctr"/>
                      <a:r>
                        <a:rPr lang="zh-CN" altLang="en-US" dirty="0"/>
                        <a:t>不透明</a:t>
                      </a:r>
                    </a:p>
                  </a:txBody>
                  <a:tcPr/>
                </a:tc>
                <a:tc hMerge="1">
                  <a:txBody>
                    <a:bodyPr/>
                    <a:lstStyle/>
                    <a:p>
                      <a:endParaRPr lang="zh-CN"/>
                    </a:p>
                  </a:txBody>
                  <a:tcPr/>
                </a:tc>
                <a:extLst>
                  <a:ext uri="{0D108BD9-81ED-4DB2-BD59-A6C34878D82A}">
                    <a16:rowId xmlns:a16="http://schemas.microsoft.com/office/drawing/2014/main" val="10001"/>
                  </a:ext>
                </a:extLst>
              </a:tr>
              <a:tr h="370840">
                <a:tc>
                  <a:txBody>
                    <a:bodyPr/>
                    <a:lstStyle/>
                    <a:p>
                      <a:pPr algn="ctr"/>
                      <a:r>
                        <a:rPr lang="zh-CN" altLang="en-US" dirty="0"/>
                        <a:t>光泽</a:t>
                      </a:r>
                    </a:p>
                  </a:txBody>
                  <a:tcPr/>
                </a:tc>
                <a:tc>
                  <a:txBody>
                    <a:bodyPr/>
                    <a:lstStyle/>
                    <a:p>
                      <a:pPr algn="ctr"/>
                      <a:r>
                        <a:rPr lang="zh-CN" altLang="en-US" dirty="0"/>
                        <a:t>玻璃光泽</a:t>
                      </a:r>
                    </a:p>
                  </a:txBody>
                  <a:tcPr/>
                </a:tc>
                <a:tc>
                  <a:txBody>
                    <a:bodyPr/>
                    <a:lstStyle/>
                    <a:p>
                      <a:pPr algn="ctr"/>
                      <a:r>
                        <a:rPr lang="zh-CN" altLang="en-US" dirty="0"/>
                        <a:t>金刚光泽</a:t>
                      </a:r>
                    </a:p>
                  </a:txBody>
                  <a:tcPr/>
                </a:tc>
                <a:tc>
                  <a:txBody>
                    <a:bodyPr/>
                    <a:lstStyle/>
                    <a:p>
                      <a:pPr algn="ctr"/>
                      <a:r>
                        <a:rPr lang="zh-CN" altLang="en-US" dirty="0"/>
                        <a:t>半金属光泽</a:t>
                      </a:r>
                    </a:p>
                  </a:txBody>
                  <a:tcPr/>
                </a:tc>
                <a:tc>
                  <a:txBody>
                    <a:bodyPr/>
                    <a:lstStyle/>
                    <a:p>
                      <a:pPr algn="ctr"/>
                      <a:r>
                        <a:rPr lang="zh-CN" altLang="en-US" dirty="0"/>
                        <a:t>金属光泽</a:t>
                      </a:r>
                    </a:p>
                  </a:txBody>
                  <a:tcPr/>
                </a:tc>
                <a:extLst>
                  <a:ext uri="{0D108BD9-81ED-4DB2-BD59-A6C34878D82A}">
                    <a16:rowId xmlns:a16="http://schemas.microsoft.com/office/drawing/2014/main" val="10002"/>
                  </a:ext>
                </a:extLst>
              </a:tr>
              <a:tr h="370840">
                <a:tc>
                  <a:txBody>
                    <a:bodyPr/>
                    <a:lstStyle/>
                    <a:p>
                      <a:pPr algn="ctr"/>
                      <a:r>
                        <a:rPr lang="zh-CN" altLang="en-US" dirty="0"/>
                        <a:t>颜色</a:t>
                      </a:r>
                    </a:p>
                  </a:txBody>
                  <a:tcPr/>
                </a:tc>
                <a:tc>
                  <a:txBody>
                    <a:bodyPr/>
                    <a:lstStyle/>
                    <a:p>
                      <a:pPr algn="ctr"/>
                      <a:r>
                        <a:rPr lang="zh-CN" altLang="en-US" dirty="0"/>
                        <a:t>无色或白色</a:t>
                      </a:r>
                    </a:p>
                  </a:txBody>
                  <a:tcPr/>
                </a:tc>
                <a:tc>
                  <a:txBody>
                    <a:bodyPr/>
                    <a:lstStyle/>
                    <a:p>
                      <a:pPr algn="ctr"/>
                      <a:r>
                        <a:rPr lang="zh-CN" altLang="en-US" dirty="0"/>
                        <a:t>浅色或彩色</a:t>
                      </a:r>
                    </a:p>
                  </a:txBody>
                  <a:tcPr/>
                </a:tc>
                <a:tc>
                  <a:txBody>
                    <a:bodyPr/>
                    <a:lstStyle/>
                    <a:p>
                      <a:pPr algn="ctr"/>
                      <a:r>
                        <a:rPr lang="zh-CN" altLang="en-US" dirty="0"/>
                        <a:t>深色</a:t>
                      </a:r>
                    </a:p>
                  </a:txBody>
                  <a:tcPr/>
                </a:tc>
                <a:tc>
                  <a:txBody>
                    <a:bodyPr/>
                    <a:lstStyle/>
                    <a:p>
                      <a:pPr algn="ctr"/>
                      <a:r>
                        <a:rPr lang="zh-CN" altLang="en-US" dirty="0"/>
                        <a:t>金属色</a:t>
                      </a:r>
                    </a:p>
                  </a:txBody>
                  <a:tcPr/>
                </a:tc>
                <a:extLst>
                  <a:ext uri="{0D108BD9-81ED-4DB2-BD59-A6C34878D82A}">
                    <a16:rowId xmlns:a16="http://schemas.microsoft.com/office/drawing/2014/main" val="10003"/>
                  </a:ext>
                </a:extLst>
              </a:tr>
              <a:tr h="370840">
                <a:tc>
                  <a:txBody>
                    <a:bodyPr/>
                    <a:lstStyle/>
                    <a:p>
                      <a:pPr algn="ctr"/>
                      <a:r>
                        <a:rPr lang="zh-CN" altLang="en-US" dirty="0"/>
                        <a:t>条痕</a:t>
                      </a:r>
                    </a:p>
                  </a:txBody>
                  <a:tcPr/>
                </a:tc>
                <a:tc>
                  <a:txBody>
                    <a:bodyPr/>
                    <a:lstStyle/>
                    <a:p>
                      <a:pPr algn="ctr"/>
                      <a:r>
                        <a:rPr lang="zh-CN" altLang="en-US" dirty="0"/>
                        <a:t>无色或白色</a:t>
                      </a:r>
                    </a:p>
                  </a:txBody>
                  <a:tcPr/>
                </a:tc>
                <a:tc>
                  <a:txBody>
                    <a:bodyPr/>
                    <a:lstStyle/>
                    <a:p>
                      <a:pPr algn="ctr"/>
                      <a:r>
                        <a:rPr lang="zh-CN" altLang="en-US" dirty="0"/>
                        <a:t>无色或浅色</a:t>
                      </a:r>
                    </a:p>
                  </a:txBody>
                  <a:tcPr/>
                </a:tc>
                <a:tc>
                  <a:txBody>
                    <a:bodyPr/>
                    <a:lstStyle/>
                    <a:p>
                      <a:pPr algn="ctr"/>
                      <a:r>
                        <a:rPr lang="zh-CN" altLang="en-US" dirty="0"/>
                        <a:t>浅色或彩色</a:t>
                      </a:r>
                    </a:p>
                  </a:txBody>
                  <a:tcPr/>
                </a:tc>
                <a:tc>
                  <a:txBody>
                    <a:bodyPr/>
                    <a:lstStyle/>
                    <a:p>
                      <a:pPr algn="ctr"/>
                      <a:r>
                        <a:rPr lang="zh-CN" altLang="en-US" dirty="0"/>
                        <a:t>深色或金属色</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kumimoji="1" lang="zh-CN" altLang="en-US" sz="5400"/>
              <a:t>矿物的力学性质</a:t>
            </a:r>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52877082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83564" y="348865"/>
            <a:ext cx="9718111" cy="1576446"/>
          </a:xfrm>
        </p:spPr>
        <p:txBody>
          <a:bodyPr anchor="ctr">
            <a:normAutofit/>
          </a:bodyPr>
          <a:lstStyle/>
          <a:p>
            <a:r>
              <a:rPr kumimoji="1" lang="zh-CN" altLang="en-US" sz="4000">
                <a:solidFill>
                  <a:srgbClr val="FFFFFF"/>
                </a:solidFill>
              </a:rPr>
              <a:t>第一章 地球：</a:t>
            </a:r>
            <a:r>
              <a:rPr kumimoji="1" lang="zh-CN" altLang="en-US" sz="1800">
                <a:solidFill>
                  <a:srgbClr val="FFFFFF"/>
                </a:solidFill>
              </a:rPr>
              <a:t>涵盖了地质学、海洋学、大气学科和天文学领域</a:t>
            </a:r>
          </a:p>
        </p:txBody>
      </p:sp>
      <p:graphicFrame>
        <p:nvGraphicFramePr>
          <p:cNvPr id="4" name="内容占位符 3"/>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p:cNvSpPr>
            <a:spLocks noGrp="1" noRot="1" noChangeAspect="1" noMove="1" noResize="1" noEditPoints="1" noAdjustHandles="1" noChangeArrowheads="1" noChangeShapeType="1" noTextEdit="1"/>
          </p:cNvSpPr>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13" name="Freeform: Shape 12"/>
          <p:cNvSpPr>
            <a:spLocks noGrp="1" noRot="1" noChangeAspect="1" noMove="1" noResize="1" noEditPoints="1" noAdjustHandles="1" noChangeArrowheads="1" noChangeShapeType="1" noTextEdit="1"/>
          </p:cNvSpPr>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p:cNvSpPr>
            <a:spLocks noGrp="1" noRot="1" noChangeAspect="1" noMove="1" noResize="1" noEditPoints="1" noAdjustHandles="1" noChangeArrowheads="1" noChangeShapeType="1" noTextEdit="1"/>
          </p:cNvSpPr>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p:cNvSpPr>
            <a:spLocks noGrp="1" noRot="1" noChangeAspect="1" noMove="1" noResize="1" noEditPoints="1" noAdjustHandles="1" noChangeArrowheads="1" noChangeShapeType="1" noTextEdit="1"/>
          </p:cNvSpPr>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p:cNvSpPr>
            <a:spLocks noGrp="1" noRot="1" noChangeAspect="1" noMove="1" noResize="1" noEditPoints="1" noAdjustHandles="1" noChangeArrowheads="1" noChangeShapeType="1" noTextEdit="1"/>
          </p:cNvSpPr>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格 4"/>
          <p:cNvGraphicFramePr>
            <a:graphicFrameLocks noGrp="1"/>
          </p:cNvGraphicFramePr>
          <p:nvPr>
            <p:ph idx="1"/>
          </p:nvPr>
        </p:nvGraphicFramePr>
        <p:xfrm>
          <a:off x="1131270" y="2425605"/>
          <a:ext cx="10184960" cy="3371573"/>
        </p:xfrm>
        <a:graphic>
          <a:graphicData uri="http://schemas.openxmlformats.org/drawingml/2006/table">
            <a:tbl>
              <a:tblPr firstRow="1" bandRow="1">
                <a:tableStyleId>{5C22544A-7EE6-4342-B048-85BDC9FD1C3A}</a:tableStyleId>
              </a:tblPr>
              <a:tblGrid>
                <a:gridCol w="1167521">
                  <a:extLst>
                    <a:ext uri="{9D8B030D-6E8A-4147-A177-3AD203B41FA5}">
                      <a16:colId xmlns:a16="http://schemas.microsoft.com/office/drawing/2014/main" val="20000"/>
                    </a:ext>
                  </a:extLst>
                </a:gridCol>
                <a:gridCol w="677099">
                  <a:extLst>
                    <a:ext uri="{9D8B030D-6E8A-4147-A177-3AD203B41FA5}">
                      <a16:colId xmlns:a16="http://schemas.microsoft.com/office/drawing/2014/main" val="20001"/>
                    </a:ext>
                  </a:extLst>
                </a:gridCol>
                <a:gridCol w="961860">
                  <a:extLst>
                    <a:ext uri="{9D8B030D-6E8A-4147-A177-3AD203B41FA5}">
                      <a16:colId xmlns:a16="http://schemas.microsoft.com/office/drawing/2014/main" val="20002"/>
                    </a:ext>
                  </a:extLst>
                </a:gridCol>
                <a:gridCol w="882760">
                  <a:extLst>
                    <a:ext uri="{9D8B030D-6E8A-4147-A177-3AD203B41FA5}">
                      <a16:colId xmlns:a16="http://schemas.microsoft.com/office/drawing/2014/main" val="20003"/>
                    </a:ext>
                  </a:extLst>
                </a:gridCol>
                <a:gridCol w="961860">
                  <a:extLst>
                    <a:ext uri="{9D8B030D-6E8A-4147-A177-3AD203B41FA5}">
                      <a16:colId xmlns:a16="http://schemas.microsoft.com/office/drawing/2014/main" val="20004"/>
                    </a:ext>
                  </a:extLst>
                </a:gridCol>
                <a:gridCol w="882760">
                  <a:extLst>
                    <a:ext uri="{9D8B030D-6E8A-4147-A177-3AD203B41FA5}">
                      <a16:colId xmlns:a16="http://schemas.microsoft.com/office/drawing/2014/main" val="20005"/>
                    </a:ext>
                  </a:extLst>
                </a:gridCol>
                <a:gridCol w="882760">
                  <a:extLst>
                    <a:ext uri="{9D8B030D-6E8A-4147-A177-3AD203B41FA5}">
                      <a16:colId xmlns:a16="http://schemas.microsoft.com/office/drawing/2014/main" val="20006"/>
                    </a:ext>
                  </a:extLst>
                </a:gridCol>
                <a:gridCol w="961860">
                  <a:extLst>
                    <a:ext uri="{9D8B030D-6E8A-4147-A177-3AD203B41FA5}">
                      <a16:colId xmlns:a16="http://schemas.microsoft.com/office/drawing/2014/main" val="20007"/>
                    </a:ext>
                  </a:extLst>
                </a:gridCol>
                <a:gridCol w="961860">
                  <a:extLst>
                    <a:ext uri="{9D8B030D-6E8A-4147-A177-3AD203B41FA5}">
                      <a16:colId xmlns:a16="http://schemas.microsoft.com/office/drawing/2014/main" val="20008"/>
                    </a:ext>
                  </a:extLst>
                </a:gridCol>
                <a:gridCol w="961860">
                  <a:extLst>
                    <a:ext uri="{9D8B030D-6E8A-4147-A177-3AD203B41FA5}">
                      <a16:colId xmlns:a16="http://schemas.microsoft.com/office/drawing/2014/main" val="20009"/>
                    </a:ext>
                  </a:extLst>
                </a:gridCol>
                <a:gridCol w="882760">
                  <a:extLst>
                    <a:ext uri="{9D8B030D-6E8A-4147-A177-3AD203B41FA5}">
                      <a16:colId xmlns:a16="http://schemas.microsoft.com/office/drawing/2014/main" val="20010"/>
                    </a:ext>
                  </a:extLst>
                </a:gridCol>
              </a:tblGrid>
              <a:tr h="501180">
                <a:tc gridSpan="11">
                  <a:txBody>
                    <a:bodyPr/>
                    <a:lstStyle/>
                    <a:p>
                      <a:pPr algn="ctr"/>
                      <a:r>
                        <a:rPr lang="zh-CN" altLang="en-US" sz="2200"/>
                        <a:t>摩氏硬度计</a:t>
                      </a:r>
                    </a:p>
                  </a:txBody>
                  <a:tcPr marL="113904" marR="113904" marT="56952" marB="56952"/>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842893">
                <a:tc>
                  <a:txBody>
                    <a:bodyPr/>
                    <a:lstStyle/>
                    <a:p>
                      <a:r>
                        <a:rPr lang="zh-CN" altLang="en-US" sz="2200"/>
                        <a:t>硬度等级</a:t>
                      </a:r>
                    </a:p>
                  </a:txBody>
                  <a:tcPr marL="113904" marR="113904" marT="56952" marB="56952"/>
                </a:tc>
                <a:tc>
                  <a:txBody>
                    <a:bodyPr/>
                    <a:lstStyle/>
                    <a:p>
                      <a:r>
                        <a:rPr lang="en-US" altLang="zh-CN" sz="2200"/>
                        <a:t>1</a:t>
                      </a:r>
                      <a:endParaRPr lang="zh-CN" altLang="en-US" sz="2200"/>
                    </a:p>
                  </a:txBody>
                  <a:tcPr marL="113904" marR="113904" marT="56952" marB="56952"/>
                </a:tc>
                <a:tc>
                  <a:txBody>
                    <a:bodyPr/>
                    <a:lstStyle/>
                    <a:p>
                      <a:r>
                        <a:rPr lang="en-US" altLang="zh-CN" sz="2200"/>
                        <a:t>2</a:t>
                      </a:r>
                      <a:endParaRPr lang="zh-CN" altLang="en-US" sz="2200"/>
                    </a:p>
                  </a:txBody>
                  <a:tcPr marL="113904" marR="113904" marT="56952" marB="56952"/>
                </a:tc>
                <a:tc>
                  <a:txBody>
                    <a:bodyPr/>
                    <a:lstStyle/>
                    <a:p>
                      <a:r>
                        <a:rPr lang="en-US" altLang="zh-CN" sz="2200"/>
                        <a:t>3</a:t>
                      </a:r>
                      <a:endParaRPr lang="zh-CN" altLang="en-US" sz="2200"/>
                    </a:p>
                  </a:txBody>
                  <a:tcPr marL="113904" marR="113904" marT="56952" marB="56952"/>
                </a:tc>
                <a:tc>
                  <a:txBody>
                    <a:bodyPr/>
                    <a:lstStyle/>
                    <a:p>
                      <a:r>
                        <a:rPr lang="en-US" altLang="zh-CN" sz="2200"/>
                        <a:t>4</a:t>
                      </a:r>
                      <a:endParaRPr lang="zh-CN" altLang="en-US" sz="2200"/>
                    </a:p>
                  </a:txBody>
                  <a:tcPr marL="113904" marR="113904" marT="56952" marB="56952"/>
                </a:tc>
                <a:tc>
                  <a:txBody>
                    <a:bodyPr/>
                    <a:lstStyle/>
                    <a:p>
                      <a:r>
                        <a:rPr lang="en-US" altLang="zh-CN" sz="2200"/>
                        <a:t>5</a:t>
                      </a:r>
                      <a:endParaRPr lang="zh-CN" altLang="en-US" sz="2200"/>
                    </a:p>
                  </a:txBody>
                  <a:tcPr marL="113904" marR="113904" marT="56952" marB="56952"/>
                </a:tc>
                <a:tc>
                  <a:txBody>
                    <a:bodyPr/>
                    <a:lstStyle/>
                    <a:p>
                      <a:r>
                        <a:rPr lang="en-US" altLang="zh-CN" sz="2200"/>
                        <a:t>6</a:t>
                      </a:r>
                      <a:endParaRPr lang="zh-CN" altLang="en-US" sz="2200"/>
                    </a:p>
                  </a:txBody>
                  <a:tcPr marL="113904" marR="113904" marT="56952" marB="56952"/>
                </a:tc>
                <a:tc>
                  <a:txBody>
                    <a:bodyPr/>
                    <a:lstStyle/>
                    <a:p>
                      <a:r>
                        <a:rPr lang="en-US" altLang="zh-CN" sz="2200"/>
                        <a:t>7</a:t>
                      </a:r>
                      <a:endParaRPr lang="zh-CN" altLang="en-US" sz="2200"/>
                    </a:p>
                  </a:txBody>
                  <a:tcPr marL="113904" marR="113904" marT="56952" marB="56952"/>
                </a:tc>
                <a:tc>
                  <a:txBody>
                    <a:bodyPr/>
                    <a:lstStyle/>
                    <a:p>
                      <a:r>
                        <a:rPr lang="en-US" altLang="zh-CN" sz="2200"/>
                        <a:t>8</a:t>
                      </a:r>
                      <a:endParaRPr lang="zh-CN" altLang="en-US" sz="2200"/>
                    </a:p>
                  </a:txBody>
                  <a:tcPr marL="113904" marR="113904" marT="56952" marB="56952"/>
                </a:tc>
                <a:tc>
                  <a:txBody>
                    <a:bodyPr/>
                    <a:lstStyle/>
                    <a:p>
                      <a:r>
                        <a:rPr lang="en-US" altLang="zh-CN" sz="2200"/>
                        <a:t>9</a:t>
                      </a:r>
                      <a:endParaRPr lang="zh-CN" altLang="en-US" sz="2200"/>
                    </a:p>
                  </a:txBody>
                  <a:tcPr marL="113904" marR="113904" marT="56952" marB="56952"/>
                </a:tc>
                <a:tc>
                  <a:txBody>
                    <a:bodyPr/>
                    <a:lstStyle/>
                    <a:p>
                      <a:r>
                        <a:rPr lang="en-US" altLang="zh-CN" sz="2200"/>
                        <a:t>10</a:t>
                      </a:r>
                      <a:endParaRPr lang="zh-CN" altLang="en-US" sz="2200"/>
                    </a:p>
                  </a:txBody>
                  <a:tcPr marL="113904" marR="113904" marT="56952" marB="56952"/>
                </a:tc>
                <a:extLst>
                  <a:ext uri="{0D108BD9-81ED-4DB2-BD59-A6C34878D82A}">
                    <a16:rowId xmlns:a16="http://schemas.microsoft.com/office/drawing/2014/main" val="10001"/>
                  </a:ext>
                </a:extLst>
              </a:tr>
              <a:tr h="842893">
                <a:tc>
                  <a:txBody>
                    <a:bodyPr/>
                    <a:lstStyle/>
                    <a:p>
                      <a:r>
                        <a:rPr lang="zh-CN" altLang="en-US" sz="2200"/>
                        <a:t>代表矿物</a:t>
                      </a:r>
                    </a:p>
                  </a:txBody>
                  <a:tcPr marL="113904" marR="113904" marT="56952" marB="56952"/>
                </a:tc>
                <a:tc>
                  <a:txBody>
                    <a:bodyPr/>
                    <a:lstStyle/>
                    <a:p>
                      <a:r>
                        <a:rPr lang="zh-CN" altLang="en-US" sz="2200"/>
                        <a:t>滑石</a:t>
                      </a:r>
                    </a:p>
                  </a:txBody>
                  <a:tcPr marL="113904" marR="113904" marT="56952" marB="56952"/>
                </a:tc>
                <a:tc>
                  <a:txBody>
                    <a:bodyPr/>
                    <a:lstStyle/>
                    <a:p>
                      <a:r>
                        <a:rPr lang="zh-CN" altLang="en-US" sz="2200"/>
                        <a:t>石膏</a:t>
                      </a:r>
                    </a:p>
                  </a:txBody>
                  <a:tcPr marL="113904" marR="113904" marT="56952" marB="56952"/>
                </a:tc>
                <a:tc>
                  <a:txBody>
                    <a:bodyPr/>
                    <a:lstStyle/>
                    <a:p>
                      <a:r>
                        <a:rPr lang="zh-CN" altLang="en-US" sz="2200" dirty="0"/>
                        <a:t>方解石</a:t>
                      </a:r>
                    </a:p>
                  </a:txBody>
                  <a:tcPr marL="113904" marR="113904" marT="56952" marB="56952"/>
                </a:tc>
                <a:tc>
                  <a:txBody>
                    <a:bodyPr/>
                    <a:lstStyle/>
                    <a:p>
                      <a:r>
                        <a:rPr lang="zh-CN" altLang="en-US" sz="2200"/>
                        <a:t>萤石</a:t>
                      </a:r>
                    </a:p>
                  </a:txBody>
                  <a:tcPr marL="113904" marR="113904" marT="56952" marB="56952"/>
                </a:tc>
                <a:tc>
                  <a:txBody>
                    <a:bodyPr/>
                    <a:lstStyle/>
                    <a:p>
                      <a:r>
                        <a:rPr lang="zh-CN" altLang="en-US" sz="2200"/>
                        <a:t>磷灰石</a:t>
                      </a:r>
                    </a:p>
                  </a:txBody>
                  <a:tcPr marL="113904" marR="113904" marT="56952" marB="56952"/>
                </a:tc>
                <a:tc>
                  <a:txBody>
                    <a:bodyPr/>
                    <a:lstStyle/>
                    <a:p>
                      <a:r>
                        <a:rPr lang="zh-CN" altLang="en-US" sz="2200"/>
                        <a:t>正长石</a:t>
                      </a:r>
                    </a:p>
                  </a:txBody>
                  <a:tcPr marL="113904" marR="113904" marT="56952" marB="56952"/>
                </a:tc>
                <a:tc>
                  <a:txBody>
                    <a:bodyPr/>
                    <a:lstStyle/>
                    <a:p>
                      <a:r>
                        <a:rPr lang="zh-CN" altLang="en-US" sz="2200" dirty="0"/>
                        <a:t>石英</a:t>
                      </a:r>
                    </a:p>
                  </a:txBody>
                  <a:tcPr marL="113904" marR="113904" marT="56952" marB="56952"/>
                </a:tc>
                <a:tc>
                  <a:txBody>
                    <a:bodyPr/>
                    <a:lstStyle/>
                    <a:p>
                      <a:r>
                        <a:rPr lang="zh-CN" altLang="en-US" sz="2200"/>
                        <a:t>黄玉</a:t>
                      </a:r>
                    </a:p>
                  </a:txBody>
                  <a:tcPr marL="113904" marR="113904" marT="56952" marB="56952"/>
                </a:tc>
                <a:tc>
                  <a:txBody>
                    <a:bodyPr/>
                    <a:lstStyle/>
                    <a:p>
                      <a:r>
                        <a:rPr lang="zh-CN" altLang="en-US" sz="2200" dirty="0"/>
                        <a:t>刚玉</a:t>
                      </a:r>
                    </a:p>
                  </a:txBody>
                  <a:tcPr marL="113904" marR="113904" marT="56952" marB="56952"/>
                </a:tc>
                <a:tc>
                  <a:txBody>
                    <a:bodyPr/>
                    <a:lstStyle/>
                    <a:p>
                      <a:r>
                        <a:rPr lang="zh-CN" altLang="en-US" sz="2200"/>
                        <a:t>金刚石</a:t>
                      </a:r>
                    </a:p>
                  </a:txBody>
                  <a:tcPr marL="113904" marR="113904" marT="56952" marB="56952"/>
                </a:tc>
                <a:extLst>
                  <a:ext uri="{0D108BD9-81ED-4DB2-BD59-A6C34878D82A}">
                    <a16:rowId xmlns:a16="http://schemas.microsoft.com/office/drawing/2014/main" val="10002"/>
                  </a:ext>
                </a:extLst>
              </a:tr>
              <a:tr h="1184607">
                <a:tc gridSpan="11">
                  <a:txBody>
                    <a:bodyPr/>
                    <a:lstStyle/>
                    <a:p>
                      <a:r>
                        <a:rPr lang="en-US" altLang="zh-CN" sz="2200" dirty="0"/>
                        <a:t>1.</a:t>
                      </a:r>
                      <a:r>
                        <a:rPr lang="zh-CN" altLang="en-US" sz="2200" dirty="0"/>
                        <a:t>后面的可以刻划前面的；</a:t>
                      </a:r>
                      <a:endParaRPr lang="en-US" altLang="zh-CN" sz="2200" dirty="0"/>
                    </a:p>
                    <a:p>
                      <a:r>
                        <a:rPr lang="en-US" altLang="zh-CN" sz="2200" dirty="0"/>
                        <a:t>2.</a:t>
                      </a:r>
                      <a:r>
                        <a:rPr lang="zh-CN" altLang="en-US" sz="2200" dirty="0"/>
                        <a:t>各等级之间非倍数关系；</a:t>
                      </a:r>
                      <a:endParaRPr lang="en-US" altLang="zh-CN" sz="2200" dirty="0"/>
                    </a:p>
                    <a:p>
                      <a:r>
                        <a:rPr lang="en-US" altLang="zh-CN" sz="2200" dirty="0"/>
                        <a:t>3.</a:t>
                      </a:r>
                      <a:r>
                        <a:rPr lang="zh-CN" altLang="en-US" sz="2200" dirty="0"/>
                        <a:t>只能测试相对硬度高度低，不能测定硬度的绝对值。</a:t>
                      </a:r>
                    </a:p>
                  </a:txBody>
                  <a:tcPr marL="113904" marR="113904" marT="56952" marB="56952"/>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矿物的其他性质</a:t>
            </a:r>
            <a:r>
              <a:rPr kumimoji="1" lang="en-US" altLang="zh-CN"/>
              <a:t>——</a:t>
            </a:r>
            <a:r>
              <a:rPr kumimoji="1" lang="zh-CN" altLang="en-US"/>
              <a:t>相对密度</a:t>
            </a:r>
            <a:endParaRPr kumimoji="1" lang="zh-CN" altLang="en-US" dirty="0"/>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第四节 矿物的分类</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一、自然元素矿物</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56532" y="643467"/>
            <a:ext cx="11210925" cy="744836"/>
          </a:xfrm>
        </p:spPr>
        <p:txBody>
          <a:bodyPr vert="horz" lIns="91440" tIns="45720" rIns="91440" bIns="45720" rtlCol="0" anchor="ctr">
            <a:normAutofit/>
          </a:bodyPr>
          <a:lstStyle/>
          <a:p>
            <a:pPr algn="ctr"/>
            <a:r>
              <a:rPr kumimoji="1" lang="zh-CN" altLang="en-US" sz="3200" kern="1200">
                <a:solidFill>
                  <a:schemeClr val="bg1"/>
                </a:solidFill>
                <a:latin typeface="+mj-lt"/>
                <a:ea typeface="+mj-ea"/>
                <a:cs typeface="+mj-cs"/>
              </a:rPr>
              <a:t>二、硫化物及其类似化合物矿物</a:t>
            </a:r>
          </a:p>
        </p:txBody>
      </p:sp>
      <p:graphicFrame>
        <p:nvGraphicFramePr>
          <p:cNvPr id="4" name="内容占位符 3"/>
          <p:cNvGraphicFramePr>
            <a:graphicFrameLocks noGrp="1"/>
          </p:cNvGraphicFramePr>
          <p:nvPr>
            <p:ph idx="1"/>
          </p:nvPr>
        </p:nvGraphicFramePr>
        <p:xfrm>
          <a:off x="377371" y="1524000"/>
          <a:ext cx="11671753"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三、氧化物和氢氧化物矿物</a:t>
            </a:r>
          </a:p>
        </p:txBody>
      </p:sp>
      <mc:AlternateContent xmlns:mc="http://schemas.openxmlformats.org/markup-compatibility/2006" xmlns:a14="http://schemas.microsoft.com/office/drawing/2010/main">
        <mc:Choice Requires="a14">
          <p:graphicFrame>
            <p:nvGraphicFramePr>
              <p:cNvPr id="4" name="表格 4"/>
              <p:cNvGraphicFramePr>
                <a:graphicFrameLocks noGrp="1"/>
              </p:cNvGraphicFramePr>
              <p:nvPr>
                <p:ph idx="1"/>
              </p:nvPr>
            </p:nvGraphicFramePr>
            <p:xfrm>
              <a:off x="1" y="1690688"/>
              <a:ext cx="12090399" cy="5394960"/>
            </p:xfrm>
            <a:graphic>
              <a:graphicData uri="http://schemas.openxmlformats.org/drawingml/2006/table">
                <a:tbl>
                  <a:tblPr firstRow="1" bandRow="1">
                    <a:tableStyleId>{5C22544A-7EE6-4342-B048-85BDC9FD1C3A}</a:tableStyleId>
                  </a:tblPr>
                  <a:tblGrid>
                    <a:gridCol w="827895">
                      <a:extLst>
                        <a:ext uri="{9D8B030D-6E8A-4147-A177-3AD203B41FA5}">
                          <a16:colId xmlns:a16="http://schemas.microsoft.com/office/drawing/2014/main" val="20000"/>
                        </a:ext>
                      </a:extLst>
                    </a:gridCol>
                    <a:gridCol w="843516">
                      <a:extLst>
                        <a:ext uri="{9D8B030D-6E8A-4147-A177-3AD203B41FA5}">
                          <a16:colId xmlns:a16="http://schemas.microsoft.com/office/drawing/2014/main" val="20001"/>
                        </a:ext>
                      </a:extLst>
                    </a:gridCol>
                    <a:gridCol w="1749514">
                      <a:extLst>
                        <a:ext uri="{9D8B030D-6E8A-4147-A177-3AD203B41FA5}">
                          <a16:colId xmlns:a16="http://schemas.microsoft.com/office/drawing/2014/main" val="20002"/>
                        </a:ext>
                      </a:extLst>
                    </a:gridCol>
                    <a:gridCol w="499861">
                      <a:extLst>
                        <a:ext uri="{9D8B030D-6E8A-4147-A177-3AD203B41FA5}">
                          <a16:colId xmlns:a16="http://schemas.microsoft.com/office/drawing/2014/main" val="20003"/>
                        </a:ext>
                      </a:extLst>
                    </a:gridCol>
                    <a:gridCol w="490033">
                      <a:extLst>
                        <a:ext uri="{9D8B030D-6E8A-4147-A177-3AD203B41FA5}">
                          <a16:colId xmlns:a16="http://schemas.microsoft.com/office/drawing/2014/main" val="20004"/>
                        </a:ext>
                      </a:extLst>
                    </a:gridCol>
                    <a:gridCol w="900208">
                      <a:extLst>
                        <a:ext uri="{9D8B030D-6E8A-4147-A177-3AD203B41FA5}">
                          <a16:colId xmlns:a16="http://schemas.microsoft.com/office/drawing/2014/main" val="20005"/>
                        </a:ext>
                      </a:extLst>
                    </a:gridCol>
                    <a:gridCol w="3276179">
                      <a:extLst>
                        <a:ext uri="{9D8B030D-6E8A-4147-A177-3AD203B41FA5}">
                          <a16:colId xmlns:a16="http://schemas.microsoft.com/office/drawing/2014/main" val="20006"/>
                        </a:ext>
                      </a:extLst>
                    </a:gridCol>
                    <a:gridCol w="805458">
                      <a:extLst>
                        <a:ext uri="{9D8B030D-6E8A-4147-A177-3AD203B41FA5}">
                          <a16:colId xmlns:a16="http://schemas.microsoft.com/office/drawing/2014/main" val="20007"/>
                        </a:ext>
                      </a:extLst>
                    </a:gridCol>
                    <a:gridCol w="899245">
                      <a:extLst>
                        <a:ext uri="{9D8B030D-6E8A-4147-A177-3AD203B41FA5}">
                          <a16:colId xmlns:a16="http://schemas.microsoft.com/office/drawing/2014/main" val="20008"/>
                        </a:ext>
                      </a:extLst>
                    </a:gridCol>
                    <a:gridCol w="899245">
                      <a:extLst>
                        <a:ext uri="{9D8B030D-6E8A-4147-A177-3AD203B41FA5}">
                          <a16:colId xmlns:a16="http://schemas.microsoft.com/office/drawing/2014/main" val="20009"/>
                        </a:ext>
                      </a:extLst>
                    </a:gridCol>
                    <a:gridCol w="899245">
                      <a:extLst>
                        <a:ext uri="{9D8B030D-6E8A-4147-A177-3AD203B41FA5}">
                          <a16:colId xmlns:a16="http://schemas.microsoft.com/office/drawing/2014/main" val="20010"/>
                        </a:ext>
                      </a:extLst>
                    </a:gridCol>
                  </a:tblGrid>
                  <a:tr h="370840">
                    <a:tc>
                      <a:txBody>
                        <a:bodyPr/>
                        <a:lstStyle/>
                        <a:p>
                          <a:pPr algn="ctr"/>
                          <a:r>
                            <a:rPr lang="zh-CN" altLang="en-US" sz="1200" dirty="0"/>
                            <a:t>矿物名称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化学符号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晶形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硬度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相对密度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颜色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解理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磁性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断口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zh-CN" altLang="en-US" sz="1200" dirty="0"/>
                            <a:t>石英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Si</a:t>
                          </a:r>
                          <a14:m>
                            <m:oMath xmlns:m="http://schemas.openxmlformats.org/officeDocument/2006/math">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O</m:t>
                                  </m:r>
                                </m:e>
                                <m:sub>
                                  <m:r>
                                    <a:rPr lang="en-US" altLang="zh-CN" sz="1200" b="0" i="1" smtClean="0">
                                      <a:latin typeface="Cambria Math" panose="02040503050406030204" pitchFamily="18" charset="0"/>
                                    </a:rPr>
                                    <m:t>2</m:t>
                                  </m:r>
                                </m:sub>
                              </m:sSub>
                            </m:oMath>
                          </a14:m>
                          <a:endParaRPr lang="en-US" altLang="zh-CN"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tabLst>
                              <a:tab pos="476250" algn="l"/>
                            </a:tabLst>
                          </a:pPr>
                          <a:r>
                            <a:rPr lang="zh-CN" altLang="en-US" sz="1200" dirty="0"/>
                            <a:t>六方柱及菱面体聚形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7.0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2.0-2.8</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玻璃光泽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无色的为水晶；紫水晶（含锰）、烟水晶（含杂质）、蔷薇水晶（芙蓉石，含铁锰）、玛瑙、玉髓、燧石、蛋白石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透明到不透明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无解理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zh-CN" altLang="en-US" sz="1200" dirty="0"/>
                            <a:t>赤铁矿（镜铁矿）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Fe</m:t>
                                    </m:r>
                                  </m:e>
                                  <m:sub>
                                    <m:r>
                                      <a:rPr lang="en-US" altLang="zh-CN" sz="1200" b="0" i="1" smtClean="0">
                                        <a:latin typeface="Cambria Math" panose="02040503050406030204" pitchFamily="18" charset="0"/>
                                      </a:rPr>
                                      <m:t>2</m:t>
                                    </m:r>
                                  </m:sub>
                                </m:sSub>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O</m:t>
                                    </m:r>
                                  </m:e>
                                  <m:sub>
                                    <m:r>
                                      <a:rPr lang="en-US" altLang="zh-CN" sz="1200" b="0" i="1" smtClean="0">
                                        <a:latin typeface="Cambria Math" panose="02040503050406030204" pitchFamily="18" charset="0"/>
                                      </a:rPr>
                                      <m:t>3</m:t>
                                    </m:r>
                                  </m:sub>
                                </m:sSub>
                              </m:oMath>
                            </m:oMathPara>
                          </a14:m>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多为板状、</a:t>
                          </a:r>
                          <a:r>
                            <a:rPr lang="en-US" altLang="zh-CN" sz="1200" dirty="0"/>
                            <a:t>🍃</a:t>
                          </a:r>
                          <a:r>
                            <a:rPr lang="zh-CN" altLang="en-US" sz="1200" dirty="0"/>
                            <a:t>状、鳞片状及块状集合体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2.5-6.5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5.0-5.3</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金属光泽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钢灰色至铁黑色，条痕樱红色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无磁性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zh-CN" altLang="en-US" sz="1200" dirty="0"/>
                            <a:t>赤铁矿（沉积型赤铁矿）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nchor="ctr"/>
                    </a:tc>
                    <a:tc>
                      <a:txBody>
                        <a:bodyPr/>
                        <a:lstStyle/>
                        <a:p>
                          <a:pPr algn="ctr"/>
                          <a:r>
                            <a:rPr lang="zh-CN" altLang="en-US" sz="1200" dirty="0"/>
                            <a:t>常呈鲕状、肾状、块状、粉末状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较小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半金属或暗淡光泽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暗红色，条痕樱红色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zh-CN" altLang="en-US" sz="1200" dirty="0"/>
                            <a:t>磁铁矿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Fe</m:t>
                                    </m:r>
                                  </m:e>
                                  <m:sub>
                                    <m:r>
                                      <a:rPr lang="en-US" altLang="zh-CN" sz="1200" b="0" i="1" smtClean="0">
                                        <a:latin typeface="Cambria Math" panose="02040503050406030204" pitchFamily="18" charset="0"/>
                                      </a:rPr>
                                      <m:t>3</m:t>
                                    </m:r>
                                  </m:sub>
                                </m:sSub>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O</m:t>
                                    </m:r>
                                  </m:e>
                                  <m:sub>
                                    <m:r>
                                      <a:rPr lang="en-US" altLang="zh-CN" sz="1200" b="0" i="1" smtClean="0">
                                        <a:latin typeface="Cambria Math" panose="02040503050406030204" pitchFamily="18" charset="0"/>
                                      </a:rPr>
                                      <m:t>4</m:t>
                                    </m:r>
                                  </m:sub>
                                </m:sSub>
                              </m:oMath>
                            </m:oMathPara>
                          </a14:m>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单晶体为八面体，有时为十二面体，通常呈粒状或板状集合体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5.5-6.0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4.9-5.2</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金属或半金属光泽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铁黑色，条痕黑色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不清楚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强磁性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zh-CN" altLang="en-US" sz="1200" dirty="0"/>
                            <a:t>褐铁矿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FeO</m:t>
                                    </m:r>
                                    <m:r>
                                      <a:rPr lang="zh-CN" altLang="en-US" sz="1200" b="0" i="1" smtClean="0">
                                        <a:latin typeface="Cambria Math" panose="02040503050406030204" pitchFamily="18" charset="0"/>
                                      </a:rPr>
                                      <m:t>（</m:t>
                                    </m:r>
                                    <m:r>
                                      <m:rPr>
                                        <m:sty m:val="p"/>
                                      </m:rPr>
                                      <a:rPr lang="en-US" altLang="zh-CN" sz="1200" b="0" i="1" smtClean="0">
                                        <a:latin typeface="Cambria Math" panose="02040503050406030204" pitchFamily="18" charset="0"/>
                                      </a:rPr>
                                      <m:t>OH</m:t>
                                    </m:r>
                                    <m:r>
                                      <a:rPr lang="zh-CN" altLang="en-US" sz="1200" b="0" i="1" smtClean="0">
                                        <a:latin typeface="Cambria Math" panose="02040503050406030204" pitchFamily="18" charset="0"/>
                                      </a:rPr>
                                      <m:t>）</m:t>
                                    </m:r>
                                    <m:r>
                                      <a:rPr lang="en-US" altLang="zh-CN" sz="1200" i="1" smtClean="0">
                                        <a:latin typeface="Cambria Math" panose="02040503050406030204" pitchFamily="18" charset="0"/>
                                        <a:ea typeface="Cambria Math" panose="02040503050406030204" pitchFamily="18" charset="0"/>
                                      </a:rPr>
                                      <m:t>∙</m:t>
                                    </m:r>
                                    <m:r>
                                      <m:rPr>
                                        <m:sty m:val="p"/>
                                      </m:rPr>
                                      <a:rPr lang="en-US" altLang="zh-CN" sz="1200" i="1" smtClean="0">
                                        <a:latin typeface="Cambria Math" panose="02040503050406030204" pitchFamily="18" charset="0"/>
                                      </a:rPr>
                                      <m:t>nH</m:t>
                                    </m:r>
                                  </m:e>
                                  <m:sub>
                                    <m:r>
                                      <a:rPr lang="en-US" altLang="zh-CN" sz="1200" b="0" i="1" smtClean="0">
                                        <a:latin typeface="Cambria Math" panose="02040503050406030204" pitchFamily="18" charset="0"/>
                                      </a:rPr>
                                      <m:t>2</m:t>
                                    </m:r>
                                  </m:sub>
                                </m:sSub>
                                <m:r>
                                  <m:rPr>
                                    <m:sty m:val="p"/>
                                  </m:rPr>
                                  <a:rPr lang="en-US" altLang="zh-CN" sz="1200" i="1" smtClean="0">
                                    <a:latin typeface="Cambria Math" panose="02040503050406030204" pitchFamily="18" charset="0"/>
                                  </a:rPr>
                                  <m:t>O</m:t>
                                </m:r>
                              </m:oMath>
                            </m:oMathPara>
                          </a14:m>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成分不纯，一般呈致密块状、粉末状或呈钟乳状、葡萄状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4.0-5.5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2.7-4.3</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半金属或土状光泽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黄褐、黑褐以致黑色，条痕黄褐色（铁锈色）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zh-CN" altLang="en-US" sz="1200" dirty="0"/>
                            <a:t>锡石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i="1" smtClean="0">
                                    <a:latin typeface="Cambria Math" panose="02040503050406030204" pitchFamily="18" charset="0"/>
                                  </a:rPr>
                                  <m:t>Sn</m:t>
                                </m:r>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O</m:t>
                                    </m:r>
                                  </m:e>
                                  <m:sub>
                                    <m:r>
                                      <a:rPr lang="en-US" altLang="zh-CN" sz="1200" b="0" i="1" smtClean="0">
                                        <a:latin typeface="Cambria Math" panose="02040503050406030204" pitchFamily="18" charset="0"/>
                                      </a:rPr>
                                      <m:t>2</m:t>
                                    </m:r>
                                  </m:sub>
                                </m:sSub>
                              </m:oMath>
                            </m:oMathPara>
                          </a14:m>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单晶体常呈四方双锥和四方柱的聚形，集合体通常呈致密快递或柱状、粒状块体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6.0-7.0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6.8-7.1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金刚光泽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棕色、棕黑色，条痕浅褐色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不清楚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断口松脂光泽，不溶于酸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zh-CN" altLang="en-US" sz="1200" dirty="0"/>
                            <a:t>软锰矿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m:rPr>
                                    <m:sty m:val="p"/>
                                  </m:rPr>
                                  <a:rPr lang="en-US" altLang="zh-CN" sz="1200" i="1" smtClean="0">
                                    <a:latin typeface="Cambria Math" panose="02040503050406030204" pitchFamily="18" charset="0"/>
                                  </a:rPr>
                                  <m:t>Mn</m:t>
                                </m:r>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O</m:t>
                                    </m:r>
                                  </m:e>
                                  <m:sub>
                                    <m:r>
                                      <a:rPr lang="en-US" altLang="zh-CN" sz="1200" b="0" i="1" smtClean="0">
                                        <a:latin typeface="Cambria Math" panose="02040503050406030204" pitchFamily="18" charset="0"/>
                                      </a:rPr>
                                      <m:t>2</m:t>
                                    </m:r>
                                  </m:sub>
                                </m:sSub>
                              </m:oMath>
                            </m:oMathPara>
                          </a14:m>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通常为隐晶块体，或呈粉末状集合体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2.0-3.0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4.7-5.0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半金属光泽粉末为土状光泽）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煤黑色（或带微红微褐）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zh-CN" altLang="en-US" sz="1200" dirty="0"/>
                            <a:t>铝土矿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i="1" smtClean="0">
                                    <a:latin typeface="Cambria Math" panose="02040503050406030204" pitchFamily="18" charset="0"/>
                                  </a:rPr>
                                  <m:t>A</m:t>
                                </m:r>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l</m:t>
                                    </m:r>
                                  </m:e>
                                  <m:sub>
                                    <m:r>
                                      <a:rPr lang="en-US" altLang="zh-CN" sz="1200" b="0" i="1" smtClean="0">
                                        <a:latin typeface="Cambria Math" panose="02040503050406030204" pitchFamily="18" charset="0"/>
                                      </a:rPr>
                                      <m:t>2</m:t>
                                    </m:r>
                                  </m:sub>
                                </m:sSub>
                                <m:sSub>
                                  <m:sSubPr>
                                    <m:ctrlPr>
                                      <a:rPr lang="en-US" altLang="zh-CN" sz="1200" i="1" smtClean="0">
                                        <a:latin typeface="Cambria Math" panose="02040503050406030204" pitchFamily="18" charset="0"/>
                                      </a:rPr>
                                    </m:ctrlPr>
                                  </m:sSubPr>
                                  <m:e>
                                    <m:r>
                                      <m:rPr>
                                        <m:sty m:val="p"/>
                                      </m:rPr>
                                      <a:rPr lang="en-US" altLang="zh-CN" sz="1200" i="1" smtClean="0">
                                        <a:latin typeface="Cambria Math" panose="02040503050406030204" pitchFamily="18" charset="0"/>
                                      </a:rPr>
                                      <m:t>O</m:t>
                                    </m:r>
                                  </m:e>
                                  <m:sub>
                                    <m:r>
                                      <a:rPr lang="en-US" altLang="zh-CN" sz="1200" b="0" i="1" smtClean="0">
                                        <a:latin typeface="Cambria Math" panose="02040503050406030204" pitchFamily="18" charset="0"/>
                                      </a:rPr>
                                      <m:t>3</m:t>
                                    </m:r>
                                  </m:sub>
                                </m:sSub>
                                <m:r>
                                  <a:rPr lang="en-US" altLang="zh-CN" sz="1200" i="1" smtClean="0">
                                    <a:latin typeface="Cambria Math" panose="02040503050406030204" pitchFamily="18" charset="0"/>
                                    <a:ea typeface="Cambria Math" panose="02040503050406030204" pitchFamily="18" charset="0"/>
                                  </a:rPr>
                                  <m:t>∙</m:t>
                                </m:r>
                                <m:r>
                                  <m:rPr>
                                    <m:sty m:val="p"/>
                                  </m:rPr>
                                  <a:rPr lang="en-US" altLang="zh-CN" sz="1200" i="1" smtClean="0">
                                    <a:latin typeface="Cambria Math" panose="02040503050406030204" pitchFamily="18" charset="0"/>
                                    <a:ea typeface="Cambria Math" panose="02040503050406030204" pitchFamily="18" charset="0"/>
                                  </a:rPr>
                                  <m:t>n</m:t>
                                </m:r>
                                <m:sSub>
                                  <m:sSubPr>
                                    <m:ctrlPr>
                                      <a:rPr lang="en-US" altLang="zh-CN" sz="1200" i="1" smtClean="0">
                                        <a:latin typeface="Cambria Math" panose="02040503050406030204" pitchFamily="18" charset="0"/>
                                        <a:ea typeface="Cambria Math" panose="02040503050406030204" pitchFamily="18" charset="0"/>
                                      </a:rPr>
                                    </m:ctrlPr>
                                  </m:sSubPr>
                                  <m:e>
                                    <m:r>
                                      <m:rPr>
                                        <m:sty m:val="p"/>
                                      </m:rPr>
                                      <a:rPr lang="en-US" altLang="zh-CN" sz="1200" i="1" smtClean="0">
                                        <a:latin typeface="Cambria Math" panose="02040503050406030204" pitchFamily="18" charset="0"/>
                                        <a:ea typeface="Cambria Math" panose="02040503050406030204" pitchFamily="18" charset="0"/>
                                      </a:rPr>
                                      <m:t>H</m:t>
                                    </m:r>
                                  </m:e>
                                  <m:sub>
                                    <m:r>
                                      <a:rPr lang="en-US" altLang="zh-CN" sz="1200" b="0" i="1" smtClean="0">
                                        <a:latin typeface="Cambria Math" panose="02040503050406030204" pitchFamily="18" charset="0"/>
                                        <a:ea typeface="Cambria Math" panose="02040503050406030204" pitchFamily="18" charset="0"/>
                                      </a:rPr>
                                      <m:t>2</m:t>
                                    </m:r>
                                  </m:sub>
                                </m:sSub>
                                <m:r>
                                  <m:rPr>
                                    <m:sty m:val="p"/>
                                  </m:rPr>
                                  <a:rPr lang="en-US" altLang="zh-CN" sz="1200" i="1" smtClean="0">
                                    <a:latin typeface="Cambria Math" panose="02040503050406030204" pitchFamily="18" charset="0"/>
                                    <a:ea typeface="Cambria Math" panose="02040503050406030204" pitchFamily="18" charset="0"/>
                                  </a:rPr>
                                  <m:t>O</m:t>
                                </m:r>
                              </m:oMath>
                            </m:oMathPara>
                          </a14:m>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非单独矿物，由若干铝的氧化物矿物组成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2.5-3.5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土状光泽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白、汇、黄、褐色等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mc:Choice>
        <mc:Fallback xmlns="">
          <p:graphicFrame>
            <p:nvGraphicFramePr>
              <p:cNvPr id="4" name="表格 4"/>
              <p:cNvGraphicFramePr>
                <a:graphicFrameLocks noGrp="1"/>
              </p:cNvGraphicFramePr>
              <p:nvPr>
                <p:ph idx="1"/>
              </p:nvPr>
            </p:nvGraphicFramePr>
            <p:xfrm>
              <a:off x="1" y="1690688"/>
              <a:ext cx="12090399" cy="5394960"/>
            </p:xfrm>
            <a:graphic>
              <a:graphicData uri="http://schemas.openxmlformats.org/drawingml/2006/table">
                <a:tbl>
                  <a:tblPr firstRow="1" bandRow="1">
                    <a:tableStyleId>{5C22544A-7EE6-4342-B048-85BDC9FD1C3A}</a:tableStyleId>
                  </a:tblPr>
                  <a:tblGrid>
                    <a:gridCol w="827895"/>
                    <a:gridCol w="843516"/>
                    <a:gridCol w="1749514"/>
                    <a:gridCol w="499861"/>
                    <a:gridCol w="490033"/>
                    <a:gridCol w="900208"/>
                    <a:gridCol w="3276179"/>
                    <a:gridCol w="805458"/>
                    <a:gridCol w="899245"/>
                    <a:gridCol w="899245"/>
                    <a:gridCol w="899245"/>
                  </a:tblGrid>
                  <a:tr h="370840">
                    <a:tc>
                      <a:txBody>
                        <a:bodyPr/>
                        <a:lstStyle/>
                        <a:p>
                          <a:pPr algn="ctr"/>
                          <a:r>
                            <a:rPr lang="zh-CN" altLang="en-US" sz="1200" dirty="0"/>
                            <a:t>矿物名称</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化学符号</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晶形</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硬度</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相对密度</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颜色</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解理</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磁性</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断口</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zh-CN" altLang="en-US" sz="1200" dirty="0"/>
                            <a:t>石英</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marL="0" indent="0" algn="ctr">
                            <a:tabLst>
                              <a:tab pos="476250" algn="l"/>
                            </a:tabLst>
                          </a:pPr>
                          <a:r>
                            <a:rPr lang="zh-CN" altLang="en-US" sz="1200" dirty="0"/>
                            <a:t>六方柱及菱面体聚形</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7.0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2.0-2.8</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玻璃光泽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无色的为水晶；紫水晶（含锰）、烟水晶（含杂质）、蔷薇水晶（芙蓉石，含铁锰）、玛瑙、玉髓、燧石、蛋白石</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透明到不透明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无解理</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zh-CN" altLang="en-US" sz="1200" dirty="0"/>
                            <a:t>赤铁矿（镜铁矿）</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algn="ctr"/>
                          <a:r>
                            <a:rPr lang="zh-CN" altLang="en-US" sz="1200" dirty="0"/>
                            <a:t>多为板状、</a:t>
                          </a:r>
                          <a:r>
                            <a:rPr lang="en-US" altLang="zh-CN" sz="1200" dirty="0"/>
                            <a:t>🍃</a:t>
                          </a:r>
                          <a:r>
                            <a:rPr lang="zh-CN" altLang="en-US" sz="1200" dirty="0"/>
                            <a:t>状、鳞片状及块状集合体</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2.5-6.5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5.0-5.3</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金属光泽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钢灰色至铁黑色，条痕樱红色</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无磁性</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sz="1200" dirty="0"/>
                            <a:t>赤铁矿（沉积型赤铁矿）</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nchor="ctr"/>
                    </a:tc>
                    <a:tc>
                      <a:txBody>
                        <a:bodyPr/>
                        <a:lstStyle/>
                        <a:p>
                          <a:pPr algn="ctr"/>
                          <a:r>
                            <a:rPr lang="zh-CN" altLang="en-US" sz="1200" dirty="0"/>
                            <a:t>常呈鲕状、肾状、块状、粉末状</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较小</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半金属或暗淡光泽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暗红色，条痕樱红色</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zh-CN" altLang="en-US" sz="1200" dirty="0"/>
                            <a:t>磁铁矿</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algn="ctr"/>
                          <a:r>
                            <a:rPr lang="zh-CN" altLang="en-US" sz="1200" dirty="0"/>
                            <a:t>单晶体为八面体，有时为十二面体，通常呈粒状或板状集合体</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5.5-6.0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4.9-5.2</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金属或半金属光泽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铁黑色，条痕黑色</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不清楚</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强磁性</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zh-CN" altLang="en-US" sz="1200" dirty="0"/>
                            <a:t>褐铁矿</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algn="ctr"/>
                          <a:r>
                            <a:rPr lang="zh-CN" altLang="en-US" sz="1200" dirty="0"/>
                            <a:t>成分不纯，一般呈致密块状、粉末状或呈钟乳状、葡萄状</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4.0-5.5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2.7-4.3</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半金属或土状光泽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黄褐、黑褐以致黑色，条痕黄褐色（铁锈色）</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algn="ctr"/>
                          <a:r>
                            <a:rPr lang="zh-CN" altLang="en-US" sz="1200" dirty="0"/>
                            <a:t>锡石</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algn="ctr"/>
                          <a:r>
                            <a:rPr lang="zh-CN" altLang="en-US" sz="1200" dirty="0"/>
                            <a:t>单晶体常呈四方双锥和四方柱的聚形，集合体通常呈致密快递或柱状、粒状块体</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6.0-7.0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6.8-7.1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金刚光泽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棕色、棕黑色，条痕浅褐色</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不清楚</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断口松脂光泽，不溶于酸</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zh-CN" altLang="en-US" sz="1200" dirty="0"/>
                            <a:t>软锰矿</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algn="ctr"/>
                          <a:r>
                            <a:rPr lang="zh-CN" altLang="en-US" sz="1200" dirty="0"/>
                            <a:t>通常为隐晶块体，或呈粉末状集合体</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2.0-3.0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4.7-5.0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半金属光泽粉末为土状光泽）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1200" dirty="0"/>
                            <a:t>煤黑色（或带微红微褐）</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不透明</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pPr algn="ctr"/>
                          <a:r>
                            <a:rPr lang="zh-CN" altLang="en-US" sz="1200" dirty="0"/>
                            <a:t>铝土矿</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blipFill>
                      </a:tcPr>
                    </a:tc>
                    <a:tc>
                      <a:txBody>
                        <a:bodyPr/>
                        <a:lstStyle/>
                        <a:p>
                          <a:pPr algn="ctr"/>
                          <a:r>
                            <a:rPr lang="zh-CN" altLang="en-US" sz="1200" dirty="0"/>
                            <a:t>非单独矿物，由若干铝的氧化物矿物组成</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2.5-3.5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土状光泽</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白、汇、黄、褐色等</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四、含氧盐矿物</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五、卤化物矿物</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7188"/>
            <a:ext cx="10515600" cy="1133499"/>
          </a:xfrm>
        </p:spPr>
        <p:txBody>
          <a:bodyPr>
            <a:normAutofit/>
          </a:bodyPr>
          <a:lstStyle/>
          <a:p>
            <a:pPr algn="ctr"/>
            <a:r>
              <a:rPr kumimoji="1" lang="zh-CN" altLang="en-US" sz="5200"/>
              <a:t>第三章 岩石</a:t>
            </a:r>
          </a:p>
        </p:txBody>
      </p:sp>
      <p:graphicFrame>
        <p:nvGraphicFramePr>
          <p:cNvPr id="4" name="内容占位符 3"/>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第一节 外力地质作用与沉积岩</a:t>
            </a:r>
            <a:endParaRPr kumimoji="1" lang="zh-CN" altLang="en-US" dirty="0"/>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第一节 地球的表面形态：</a:t>
            </a:r>
            <a:r>
              <a:rPr kumimoji="1" lang="zh-CN" altLang="en-US" sz="2000" dirty="0"/>
              <a:t>地球是一个扁率非常小的旋转椭球体，赤道略长，两级半径略短。</a:t>
            </a:r>
          </a:p>
        </p:txBody>
      </p:sp>
      <mc:AlternateContent xmlns:mc="http://schemas.openxmlformats.org/markup-compatibility/2006" xmlns:a14="http://schemas.microsoft.com/office/drawing/2010/main">
        <mc:Choice Requires="a14">
          <p:graphicFrame>
            <p:nvGraphicFramePr>
              <p:cNvPr id="4" name="表格 4"/>
              <p:cNvGraphicFramePr>
                <a:graphicFrameLocks noGrp="1"/>
              </p:cNvGraphicFramePr>
              <p:nvPr>
                <p:ph idx="1"/>
              </p:nvPr>
            </p:nvGraphicFramePr>
            <p:xfrm>
              <a:off x="838200" y="1690688"/>
              <a:ext cx="10515600" cy="5090160"/>
            </p:xfrm>
            <a:graphic>
              <a:graphicData uri="http://schemas.openxmlformats.org/drawingml/2006/table">
                <a:tbl>
                  <a:tblPr firstRow="1" bandRow="1">
                    <a:tableStyleId>{5C22544A-7EE6-4342-B048-85BDC9FD1C3A}</a:tableStyleId>
                  </a:tblPr>
                  <a:tblGrid>
                    <a:gridCol w="4604657">
                      <a:extLst>
                        <a:ext uri="{9D8B030D-6E8A-4147-A177-3AD203B41FA5}">
                          <a16:colId xmlns:a16="http://schemas.microsoft.com/office/drawing/2014/main" val="20000"/>
                        </a:ext>
                      </a:extLst>
                    </a:gridCol>
                    <a:gridCol w="5910943">
                      <a:extLst>
                        <a:ext uri="{9D8B030D-6E8A-4147-A177-3AD203B41FA5}">
                          <a16:colId xmlns:a16="http://schemas.microsoft.com/office/drawing/2014/main" val="20001"/>
                        </a:ext>
                      </a:extLst>
                    </a:gridCol>
                  </a:tblGrid>
                  <a:tr h="370840">
                    <a:tc gridSpan="2">
                      <a:txBody>
                        <a:bodyPr/>
                        <a:lstStyle/>
                        <a:p>
                          <a:pPr algn="ctr"/>
                          <a:r>
                            <a:rPr lang="zh-CN" altLang="en-US" dirty="0">
                              <a:latin typeface="SimHei" panose="02010609060101010101" pitchFamily="49" charset="-122"/>
                              <a:ea typeface="SimHei" panose="02010609060101010101" pitchFamily="49" charset="-122"/>
                            </a:rPr>
                            <a:t>地球形状和大小的主要参数</a:t>
                          </a:r>
                        </a:p>
                      </a:txBody>
                      <a:tcPr>
                        <a:lnB w="12700" cap="flat" cmpd="sng" algn="ctr">
                          <a:solidFill>
                            <a:schemeClr val="tx1"/>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0"/>
                      </a:ext>
                    </a:extLst>
                  </a:tr>
                  <a:tr h="370840">
                    <a:tc>
                      <a:txBody>
                        <a:bodyPr/>
                        <a:lstStyle/>
                        <a:p>
                          <a:pPr algn="ctr"/>
                          <a:r>
                            <a:rPr lang="zh-CN" altLang="en-US" dirty="0"/>
                            <a:t>主要参数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数值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zh-CN" altLang="en-US" dirty="0"/>
                            <a:t>赤道半径</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6378.137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zh-CN" altLang="en-US" dirty="0"/>
                            <a:t>两级半径</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6356.752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zh-CN" altLang="en-US" dirty="0"/>
                            <a:t>平均半径</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6371.012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zh-CN" altLang="en-US" dirty="0"/>
                            <a:t>扁率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1/298.257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zh-CN" altLang="en-US" dirty="0"/>
                            <a:t>赤道周长</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40075.7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zh-CN" altLang="en-US" dirty="0"/>
                            <a:t>子午线周长</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40008.08</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zh-CN" altLang="en-US" dirty="0"/>
                            <a:t>表面积</a:t>
                          </a:r>
                          <a:r>
                            <a:rPr lang="en-US" altLang="zh-CN" dirty="0"/>
                            <a:t>/km2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5.101</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8</m:t>
                                  </m:r>
                                </m:sup>
                              </m:sSup>
                            </m:oMath>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zh-CN" altLang="en-US" dirty="0"/>
                            <a:t>体积</a:t>
                          </a:r>
                          <a:r>
                            <a:rPr lang="en-US" altLang="zh-CN" dirty="0"/>
                            <a:t>/km3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10832</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8</m:t>
                                  </m:r>
                                </m:sup>
                              </m:sSup>
                            </m:oMath>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r>
                            <a:rPr lang="zh-CN" altLang="en-US" dirty="0"/>
                            <a:t>表面面积比例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海洋面积占地球表面积</a:t>
                          </a:r>
                          <a:r>
                            <a:rPr lang="en-US" altLang="zh-CN" dirty="0"/>
                            <a:t>70.8%</a:t>
                          </a:r>
                          <a:r>
                            <a:rPr lang="zh-CN" altLang="en-US" dirty="0"/>
                            <a:t>，陆地占</a:t>
                          </a:r>
                          <a:r>
                            <a:rPr lang="en-US" altLang="zh-CN" dirty="0"/>
                            <a:t>29.2%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r>
                            <a:rPr lang="zh-CN" altLang="en-US" dirty="0"/>
                            <a:t>地球形状特征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扁率非常小的旋转椭球体，赤道半径略长，两级半径略短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40">
                    <a:tc gridSpan="2">
                      <a:txBody>
                        <a:bodyPr/>
                        <a:lstStyle/>
                        <a:p>
                          <a:r>
                            <a:rPr lang="zh-CN" altLang="en-US" dirty="0"/>
                            <a:t>陆地地形可以分为山地、丘陵、平原、高原、盆地和裂谷；</a:t>
                          </a:r>
                          <a:endParaRPr lang="en-US" altLang="zh-CN" dirty="0"/>
                        </a:p>
                        <a:p>
                          <a:r>
                            <a:rPr lang="zh-CN" altLang="en-US" dirty="0"/>
                            <a:t>海洋地形可分为大陆边缘、大洋盆地、大洋中脊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12"/>
                      </a:ext>
                    </a:extLst>
                  </a:tr>
                </a:tbl>
              </a:graphicData>
            </a:graphic>
          </p:graphicFrame>
        </mc:Choice>
        <mc:Fallback xmlns="">
          <p:graphicFrame>
            <p:nvGraphicFramePr>
              <p:cNvPr id="4" name="表格 4"/>
              <p:cNvGraphicFramePr>
                <a:graphicFrameLocks noGrp="1"/>
              </p:cNvGraphicFramePr>
              <p:nvPr>
                <p:ph idx="1"/>
              </p:nvPr>
            </p:nvGraphicFramePr>
            <p:xfrm>
              <a:off x="838200" y="1690688"/>
              <a:ext cx="10515600" cy="5090160"/>
            </p:xfrm>
            <a:graphic>
              <a:graphicData uri="http://schemas.openxmlformats.org/drawingml/2006/table">
                <a:tbl>
                  <a:tblPr firstRow="1" bandRow="1">
                    <a:tableStyleId>{5C22544A-7EE6-4342-B048-85BDC9FD1C3A}</a:tableStyleId>
                  </a:tblPr>
                  <a:tblGrid>
                    <a:gridCol w="4604657"/>
                    <a:gridCol w="5910943"/>
                  </a:tblGrid>
                  <a:tr h="370840">
                    <a:tc gridSpan="2">
                      <a:txBody>
                        <a:bodyPr/>
                        <a:lstStyle/>
                        <a:p>
                          <a:pPr algn="ctr"/>
                          <a:r>
                            <a:rPr lang="zh-CN" altLang="en-US" dirty="0">
                              <a:latin typeface="SimHei" panose="02010609060101010101" pitchFamily="49" charset="-122"/>
                              <a:ea typeface="SimHei" panose="02010609060101010101" pitchFamily="49" charset="-122"/>
                            </a:rPr>
                            <a:t>地球形状和大小的主要参数</a:t>
                          </a:r>
                          <a:endParaRPr lang="zh-CN" altLang="en-US" dirty="0">
                            <a:latin typeface="SimHei" panose="02010609060101010101" pitchFamily="49" charset="-122"/>
                            <a:ea typeface="SimHei" panose="02010609060101010101" pitchFamily="49" charset="-122"/>
                          </a:endParaRPr>
                        </a:p>
                      </a:txBody>
                      <a:tcPr>
                        <a:lnB w="12700" cap="flat" cmpd="sng" algn="ctr">
                          <a:solidFill>
                            <a:schemeClr val="tx1"/>
                          </a:solidFill>
                          <a:prstDash val="solid"/>
                          <a:round/>
                          <a:headEnd type="none" w="med" len="med"/>
                          <a:tailEnd type="none" w="med" len="med"/>
                        </a:lnB>
                      </a:tcPr>
                    </a:tc>
                    <a:tc hMerge="1">
                      <a:tcPr/>
                    </a:tc>
                  </a:tr>
                  <a:tr h="370840">
                    <a:tc>
                      <a:txBody>
                        <a:bodyPr/>
                        <a:lstStyle/>
                        <a:p>
                          <a:pPr algn="ctr"/>
                          <a:r>
                            <a:rPr lang="zh-CN" altLang="en-US" dirty="0"/>
                            <a:t>主要参数</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t>数值</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赤道半径</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6378.137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两级半径</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6356.752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平均半径</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6371.012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扁率</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1/298.257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赤道周长</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40075.7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子午线周长</a:t>
                          </a:r>
                          <a:r>
                            <a:rPr lang="en-US" altLang="zh-CN" dirty="0"/>
                            <a:t>/km</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40008.08</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750">
                    <a:tc>
                      <a:txBody>
                        <a:bodyPr/>
                        <a:lstStyle/>
                        <a:p>
                          <a:pPr algn="ctr"/>
                          <a:r>
                            <a:rPr lang="zh-CN" altLang="en-US" dirty="0"/>
                            <a:t>表面积</a:t>
                          </a:r>
                          <a:r>
                            <a:rPr lang="en-US" altLang="zh-CN" dirty="0"/>
                            <a:t>/km2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blipFill>
                      </a:tcPr>
                    </a:tc>
                  </a:tr>
                  <a:tr h="412750">
                    <a:tc>
                      <a:txBody>
                        <a:bodyPr/>
                        <a:lstStyle/>
                        <a:p>
                          <a:pPr algn="ctr"/>
                          <a:r>
                            <a:rPr lang="zh-CN" altLang="en-US" dirty="0"/>
                            <a:t>体积</a:t>
                          </a:r>
                          <a:r>
                            <a:rPr lang="en-US" altLang="zh-CN" dirty="0"/>
                            <a:t>/km3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blipFill>
                      </a:tcPr>
                    </a:tc>
                  </a:tr>
                  <a:tr h="370840">
                    <a:tc>
                      <a:txBody>
                        <a:bodyPr/>
                        <a:lstStyle/>
                        <a:p>
                          <a:pPr algn="ctr"/>
                          <a:r>
                            <a:rPr lang="zh-CN" altLang="en-US" dirty="0"/>
                            <a:t>表面面积比例</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海洋面积占地球表面积</a:t>
                          </a:r>
                          <a:r>
                            <a:rPr lang="en-US" altLang="zh-CN" dirty="0"/>
                            <a:t>70.8%</a:t>
                          </a:r>
                          <a:r>
                            <a:rPr lang="zh-CN" altLang="en-US" dirty="0"/>
                            <a:t>，陆地占</a:t>
                          </a:r>
                          <a:r>
                            <a:rPr lang="en-US" altLang="zh-CN" dirty="0"/>
                            <a:t>29.2%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CN" altLang="en-US" dirty="0"/>
                            <a:t>地球形状特征</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dirty="0"/>
                            <a:t>扁率非常小的旋转椭球体，赤道半径略长，两级半径略短</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zh-CN" altLang="en-US" dirty="0"/>
                            <a:t>陆地地形可以分为山地、丘陵、平原、高原、盆地和裂谷；</a:t>
                          </a:r>
                          <a:endParaRPr lang="en-US" altLang="zh-CN" dirty="0"/>
                        </a:p>
                        <a:p>
                          <a:r>
                            <a:rPr lang="zh-CN" altLang="en-US" dirty="0"/>
                            <a:t>海洋地形可分为大陆边缘、大洋盆地、大洋中脊</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bl>
              </a:graphicData>
            </a:graphic>
          </p:graphicFrame>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7189"/>
            <a:ext cx="3374136" cy="5567891"/>
          </a:xfrm>
        </p:spPr>
        <p:txBody>
          <a:bodyPr>
            <a:normAutofit/>
          </a:bodyPr>
          <a:lstStyle/>
          <a:p>
            <a:r>
              <a:rPr kumimoji="1" lang="zh-CN" altLang="en-US" sz="5200"/>
              <a:t>一、外力地质作用与沉积岩的形成</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36146216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kumimoji="1" lang="zh-CN" altLang="en-US" sz="5400"/>
              <a:t>二、沉积岩的矿物成分</a:t>
            </a:r>
          </a:p>
        </p:txBody>
      </p:sp>
      <p:sp>
        <p:nvSpPr>
          <p:cNvPr id="11" name="sketch line"/>
          <p:cNvSpPr>
            <a:spLocks noGrp="1" noRot="1" noChangeAspect="1" noMove="1" noResize="1" noEditPoints="1" noAdjustHandles="1" noChangeArrowheads="1" noChangeShapeType="1" noTextEdit="1"/>
          </p:cNvSpPr>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7189"/>
            <a:ext cx="3374136" cy="5567891"/>
          </a:xfrm>
        </p:spPr>
        <p:txBody>
          <a:bodyPr>
            <a:normAutofit fontScale="90000"/>
          </a:bodyPr>
          <a:lstStyle/>
          <a:p>
            <a:r>
              <a:rPr kumimoji="1" lang="zh-CN" altLang="en-US" sz="5200" dirty="0"/>
              <a:t>三、沉积岩的结构：根据沉积岩颗粒的性质、大小、形态机相互关系</a:t>
            </a:r>
          </a:p>
        </p:txBody>
      </p:sp>
      <p:graphicFrame>
        <p:nvGraphicFramePr>
          <p:cNvPr id="5" name="内容占位符 4"/>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四、沉积岩的构造</a:t>
            </a:r>
          </a:p>
        </p:txBody>
      </p:sp>
      <p:graphicFrame>
        <p:nvGraphicFramePr>
          <p:cNvPr id="4" name="表格 4"/>
          <p:cNvGraphicFramePr>
            <a:graphicFrameLocks noGrp="1"/>
          </p:cNvGraphicFramePr>
          <p:nvPr>
            <p:ph idx="1"/>
          </p:nvPr>
        </p:nvGraphicFramePr>
        <p:xfrm>
          <a:off x="1563064" y="2364941"/>
          <a:ext cx="9089814" cy="3688080"/>
        </p:xfrm>
        <a:graphic>
          <a:graphicData uri="http://schemas.openxmlformats.org/drawingml/2006/table">
            <a:tbl>
              <a:tblPr firstRow="1" bandRow="1">
                <a:tableStyleId>{5C22544A-7EE6-4342-B048-85BDC9FD1C3A}</a:tableStyleId>
              </a:tblPr>
              <a:tblGrid>
                <a:gridCol w="3324860">
                  <a:extLst>
                    <a:ext uri="{9D8B030D-6E8A-4147-A177-3AD203B41FA5}">
                      <a16:colId xmlns:a16="http://schemas.microsoft.com/office/drawing/2014/main" val="20000"/>
                    </a:ext>
                  </a:extLst>
                </a:gridCol>
                <a:gridCol w="3092027">
                  <a:extLst>
                    <a:ext uri="{9D8B030D-6E8A-4147-A177-3AD203B41FA5}">
                      <a16:colId xmlns:a16="http://schemas.microsoft.com/office/drawing/2014/main" val="20001"/>
                    </a:ext>
                  </a:extLst>
                </a:gridCol>
                <a:gridCol w="2672927">
                  <a:extLst>
                    <a:ext uri="{9D8B030D-6E8A-4147-A177-3AD203B41FA5}">
                      <a16:colId xmlns:a16="http://schemas.microsoft.com/office/drawing/2014/main" val="20002"/>
                    </a:ext>
                  </a:extLst>
                </a:gridCol>
              </a:tblGrid>
              <a:tr h="737616">
                <a:tc gridSpan="3">
                  <a:txBody>
                    <a:bodyPr/>
                    <a:lstStyle/>
                    <a:p>
                      <a:pPr algn="ctr"/>
                      <a:r>
                        <a:rPr lang="zh-CN" altLang="en-US" sz="3300"/>
                        <a:t>沉积岩常见的原生构造类型</a:t>
                      </a:r>
                    </a:p>
                  </a:txBody>
                  <a:tcPr marL="167640" marR="167640" marT="83820" marB="83820"/>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37616">
                <a:tc>
                  <a:txBody>
                    <a:bodyPr/>
                    <a:lstStyle/>
                    <a:p>
                      <a:pPr algn="ctr"/>
                      <a:r>
                        <a:rPr lang="zh-CN" altLang="en-US" sz="3300"/>
                        <a:t>物理成因</a:t>
                      </a:r>
                    </a:p>
                  </a:txBody>
                  <a:tcPr marL="167640" marR="167640" marT="83820" marB="83820"/>
                </a:tc>
                <a:tc>
                  <a:txBody>
                    <a:bodyPr/>
                    <a:lstStyle/>
                    <a:p>
                      <a:pPr algn="ctr"/>
                      <a:r>
                        <a:rPr lang="zh-CN" altLang="en-US" sz="3300"/>
                        <a:t>生物成因</a:t>
                      </a:r>
                    </a:p>
                  </a:txBody>
                  <a:tcPr marL="167640" marR="167640" marT="83820" marB="83820"/>
                </a:tc>
                <a:tc>
                  <a:txBody>
                    <a:bodyPr/>
                    <a:lstStyle/>
                    <a:p>
                      <a:pPr algn="ctr"/>
                      <a:r>
                        <a:rPr lang="zh-CN" altLang="en-US" sz="3300"/>
                        <a:t>化学成因</a:t>
                      </a:r>
                    </a:p>
                  </a:txBody>
                  <a:tcPr marL="167640" marR="167640" marT="83820" marB="83820"/>
                </a:tc>
                <a:extLst>
                  <a:ext uri="{0D108BD9-81ED-4DB2-BD59-A6C34878D82A}">
                    <a16:rowId xmlns:a16="http://schemas.microsoft.com/office/drawing/2014/main" val="10001"/>
                  </a:ext>
                </a:extLst>
              </a:tr>
              <a:tr h="737616">
                <a:tc>
                  <a:txBody>
                    <a:bodyPr/>
                    <a:lstStyle/>
                    <a:p>
                      <a:pPr algn="ctr"/>
                      <a:r>
                        <a:rPr lang="zh-CN" altLang="en-US" sz="3300"/>
                        <a:t>层理构造</a:t>
                      </a:r>
                    </a:p>
                  </a:txBody>
                  <a:tcPr marL="167640" marR="167640" marT="83820" marB="83820"/>
                </a:tc>
                <a:tc>
                  <a:txBody>
                    <a:bodyPr/>
                    <a:lstStyle/>
                    <a:p>
                      <a:pPr algn="ctr"/>
                      <a:r>
                        <a:rPr lang="zh-CN" altLang="en-US" sz="3300"/>
                        <a:t>生物扰动构造</a:t>
                      </a:r>
                    </a:p>
                  </a:txBody>
                  <a:tcPr marL="167640" marR="167640" marT="83820" marB="83820"/>
                </a:tc>
                <a:tc>
                  <a:txBody>
                    <a:bodyPr/>
                    <a:lstStyle/>
                    <a:p>
                      <a:pPr algn="ctr"/>
                      <a:r>
                        <a:rPr lang="zh-CN" altLang="en-US" sz="3300"/>
                        <a:t>晶痕和假晶</a:t>
                      </a:r>
                    </a:p>
                  </a:txBody>
                  <a:tcPr marL="167640" marR="167640" marT="83820" marB="83820"/>
                </a:tc>
                <a:extLst>
                  <a:ext uri="{0D108BD9-81ED-4DB2-BD59-A6C34878D82A}">
                    <a16:rowId xmlns:a16="http://schemas.microsoft.com/office/drawing/2014/main" val="10002"/>
                  </a:ext>
                </a:extLst>
              </a:tr>
              <a:tr h="737616">
                <a:tc>
                  <a:txBody>
                    <a:bodyPr/>
                    <a:lstStyle/>
                    <a:p>
                      <a:pPr algn="ctr"/>
                      <a:r>
                        <a:rPr lang="zh-CN" altLang="en-US" sz="3300"/>
                        <a:t>冲刷构造</a:t>
                      </a:r>
                    </a:p>
                  </a:txBody>
                  <a:tcPr marL="167640" marR="167640" marT="83820" marB="83820"/>
                </a:tc>
                <a:tc>
                  <a:txBody>
                    <a:bodyPr/>
                    <a:lstStyle/>
                    <a:p>
                      <a:pPr algn="ctr"/>
                      <a:r>
                        <a:rPr lang="zh-CN" altLang="en-US" sz="3300"/>
                        <a:t>叠层构造</a:t>
                      </a:r>
                    </a:p>
                  </a:txBody>
                  <a:tcPr marL="167640" marR="167640" marT="83820" marB="83820"/>
                </a:tc>
                <a:tc>
                  <a:txBody>
                    <a:bodyPr/>
                    <a:lstStyle/>
                    <a:p>
                      <a:pPr algn="ctr"/>
                      <a:r>
                        <a:rPr lang="zh-CN" altLang="en-US" sz="3300"/>
                        <a:t>鸟眼构造</a:t>
                      </a:r>
                    </a:p>
                  </a:txBody>
                  <a:tcPr marL="167640" marR="167640" marT="83820" marB="83820"/>
                </a:tc>
                <a:extLst>
                  <a:ext uri="{0D108BD9-81ED-4DB2-BD59-A6C34878D82A}">
                    <a16:rowId xmlns:a16="http://schemas.microsoft.com/office/drawing/2014/main" val="10003"/>
                  </a:ext>
                </a:extLst>
              </a:tr>
              <a:tr h="737616">
                <a:tc>
                  <a:txBody>
                    <a:bodyPr/>
                    <a:lstStyle/>
                    <a:p>
                      <a:pPr algn="ctr"/>
                      <a:r>
                        <a:rPr lang="zh-CN" altLang="en-US" sz="3300"/>
                        <a:t>泥裂</a:t>
                      </a:r>
                      <a:r>
                        <a:rPr lang="en-US" altLang="zh-CN" sz="3300"/>
                        <a:t>/</a:t>
                      </a:r>
                      <a:r>
                        <a:rPr lang="zh-CN" altLang="en-US" sz="3300"/>
                        <a:t>雨痕</a:t>
                      </a:r>
                      <a:r>
                        <a:rPr lang="en-US" altLang="zh-CN" sz="3300"/>
                        <a:t>/</a:t>
                      </a:r>
                      <a:r>
                        <a:rPr lang="zh-CN" altLang="en-US" sz="3300"/>
                        <a:t>雹痕</a:t>
                      </a:r>
                    </a:p>
                  </a:txBody>
                  <a:tcPr marL="167640" marR="167640" marT="83820" marB="83820"/>
                </a:tc>
                <a:tc>
                  <a:txBody>
                    <a:bodyPr/>
                    <a:lstStyle/>
                    <a:p>
                      <a:pPr algn="ctr"/>
                      <a:endParaRPr lang="zh-CN" altLang="en-US" sz="3300"/>
                    </a:p>
                  </a:txBody>
                  <a:tcPr marL="167640" marR="167640" marT="83820" marB="83820"/>
                </a:tc>
                <a:tc>
                  <a:txBody>
                    <a:bodyPr/>
                    <a:lstStyle/>
                    <a:p>
                      <a:pPr algn="ctr"/>
                      <a:r>
                        <a:rPr lang="zh-CN" altLang="en-US" sz="3300"/>
                        <a:t>结合构造</a:t>
                      </a:r>
                    </a:p>
                  </a:txBody>
                  <a:tcPr marL="167640" marR="167640" marT="83820" marB="83820"/>
                </a:tc>
                <a:extLst>
                  <a:ext uri="{0D108BD9-81ED-4DB2-BD59-A6C34878D82A}">
                    <a16:rowId xmlns:a16="http://schemas.microsoft.com/office/drawing/2014/main" val="10004"/>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五、沉积岩的分类</a:t>
            </a:r>
          </a:p>
        </p:txBody>
      </p:sp>
      <mc:AlternateContent xmlns:mc="http://schemas.openxmlformats.org/markup-compatibility/2006" xmlns:a14="http://schemas.microsoft.com/office/drawing/2010/main">
        <mc:Choice Requires="a14">
          <p:graphicFrame>
            <p:nvGraphicFramePr>
              <p:cNvPr id="4" name="表格 4"/>
              <p:cNvGraphicFramePr>
                <a:graphicFrameLocks noGrp="1"/>
              </p:cNvGraphicFramePr>
              <p:nvPr>
                <p:ph idx="1"/>
              </p:nvPr>
            </p:nvGraphicFramePr>
            <p:xfrm>
              <a:off x="838200" y="1825625"/>
              <a:ext cx="10515597" cy="357466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733797">
                      <a:extLst>
                        <a:ext uri="{9D8B030D-6E8A-4147-A177-3AD203B41FA5}">
                          <a16:colId xmlns:a16="http://schemas.microsoft.com/office/drawing/2014/main" val="20002"/>
                        </a:ext>
                      </a:extLst>
                    </a:gridCol>
                  </a:tblGrid>
                  <a:tr h="595112">
                    <a:tc gridSpan="2">
                      <a:txBody>
                        <a:bodyPr/>
                        <a:lstStyle/>
                        <a:p>
                          <a:pPr algn="ctr">
                            <a:lnSpc>
                              <a:spcPct val="150000"/>
                            </a:lnSpc>
                          </a:pPr>
                          <a:r>
                            <a:rPr lang="zh-CN" altLang="en-US" dirty="0"/>
                            <a:t>他生沉积岩</a:t>
                          </a:r>
                        </a:p>
                      </a:txBody>
                      <a:tcPr/>
                    </a:tc>
                    <a:tc hMerge="1">
                      <a:txBody>
                        <a:bodyPr/>
                        <a:lstStyle/>
                        <a:p>
                          <a:endParaRPr lang="zh-CN"/>
                        </a:p>
                      </a:txBody>
                      <a:tcPr/>
                    </a:tc>
                    <a:tc>
                      <a:txBody>
                        <a:bodyPr/>
                        <a:lstStyle/>
                        <a:p>
                          <a:pPr algn="ctr">
                            <a:lnSpc>
                              <a:spcPct val="150000"/>
                            </a:lnSpc>
                          </a:pPr>
                          <a:r>
                            <a:rPr lang="zh-CN" altLang="en-US" dirty="0"/>
                            <a:t>自生沉积岩</a:t>
                          </a:r>
                        </a:p>
                      </a:txBody>
                      <a:tcPr/>
                    </a:tc>
                    <a:extLst>
                      <a:ext uri="{0D108BD9-81ED-4DB2-BD59-A6C34878D82A}">
                        <a16:rowId xmlns:a16="http://schemas.microsoft.com/office/drawing/2014/main" val="10000"/>
                      </a:ext>
                    </a:extLst>
                  </a:tr>
                  <a:tr h="370840">
                    <a:tc>
                      <a:txBody>
                        <a:bodyPr/>
                        <a:lstStyle/>
                        <a:p>
                          <a:pPr algn="ctr">
                            <a:lnSpc>
                              <a:spcPct val="150000"/>
                            </a:lnSpc>
                          </a:pPr>
                          <a:r>
                            <a:rPr lang="zh-CN" altLang="en-US" dirty="0"/>
                            <a:t>陆源沉积岩</a:t>
                          </a:r>
                          <a:endParaRPr lang="en-US" altLang="zh-CN" dirty="0"/>
                        </a:p>
                        <a:p>
                          <a:pPr algn="ctr">
                            <a:lnSpc>
                              <a:spcPct val="150000"/>
                            </a:lnSpc>
                          </a:pPr>
                          <a:r>
                            <a:rPr lang="zh-CN" altLang="en-US" dirty="0"/>
                            <a:t>（按结构细分）</a:t>
                          </a:r>
                        </a:p>
                      </a:txBody>
                      <a:tcPr/>
                    </a:tc>
                    <a:tc>
                      <a:txBody>
                        <a:bodyPr/>
                        <a:lstStyle/>
                        <a:p>
                          <a:pPr algn="ctr">
                            <a:lnSpc>
                              <a:spcPct val="150000"/>
                            </a:lnSpc>
                          </a:pPr>
                          <a:r>
                            <a:rPr lang="zh-CN" altLang="en-US" dirty="0"/>
                            <a:t>火山源沉积岩</a:t>
                          </a:r>
                          <a:endParaRPr lang="en-US" altLang="zh-CN" dirty="0"/>
                        </a:p>
                        <a:p>
                          <a:pPr algn="ctr">
                            <a:lnSpc>
                              <a:spcPct val="150000"/>
                            </a:lnSpc>
                          </a:pPr>
                          <a:r>
                            <a:rPr lang="zh-CN" altLang="en-US" dirty="0"/>
                            <a:t>（按结构细分）</a:t>
                          </a:r>
                        </a:p>
                      </a:txBody>
                      <a:tcPr/>
                    </a:tc>
                    <a:tc>
                      <a:txBody>
                        <a:bodyPr/>
                        <a:lstStyle/>
                        <a:p>
                          <a:pPr algn="ctr">
                            <a:lnSpc>
                              <a:spcPct val="150000"/>
                            </a:lnSpc>
                          </a:pPr>
                          <a:r>
                            <a:rPr lang="zh-CN" altLang="en-US" dirty="0"/>
                            <a:t>内源沉积岩</a:t>
                          </a:r>
                          <a:endParaRPr lang="en-US" altLang="zh-CN" dirty="0"/>
                        </a:p>
                        <a:p>
                          <a:pPr algn="ctr">
                            <a:lnSpc>
                              <a:spcPct val="150000"/>
                            </a:lnSpc>
                          </a:pPr>
                          <a:r>
                            <a:rPr lang="zh-CN" altLang="en-US" dirty="0"/>
                            <a:t>（按结构细分）</a:t>
                          </a:r>
                        </a:p>
                      </a:txBody>
                      <a:tcPr/>
                    </a:tc>
                    <a:extLst>
                      <a:ext uri="{0D108BD9-81ED-4DB2-BD59-A6C34878D82A}">
                        <a16:rowId xmlns:a16="http://schemas.microsoft.com/office/drawing/2014/main" val="10001"/>
                      </a:ext>
                    </a:extLst>
                  </a:tr>
                  <a:tr h="370840">
                    <a:tc>
                      <a:txBody>
                        <a:bodyPr/>
                        <a:lstStyle/>
                        <a:p>
                          <a:pPr algn="ctr">
                            <a:lnSpc>
                              <a:spcPct val="150000"/>
                            </a:lnSpc>
                          </a:pPr>
                          <a:r>
                            <a:rPr lang="zh-CN" altLang="en-US" dirty="0"/>
                            <a:t>砾岩</a:t>
                          </a:r>
                          <a14:m>
                            <m:oMath xmlns:m="http://schemas.openxmlformats.org/officeDocument/2006/math">
                              <m:r>
                                <a:rPr lang="en-US" altLang="zh-CN" i="1" smtClean="0">
                                  <a:latin typeface="Cambria Math" panose="02040503050406030204" pitchFamily="18" charset="0"/>
                                  <a:ea typeface="Cambria Math" panose="02040503050406030204" pitchFamily="18" charset="0"/>
                                </a:rPr>
                                <m:t>&gt;</m:t>
                              </m:r>
                              <m:r>
                                <a:rPr lang="en-US" altLang="zh-CN" b="0" i="1" smtClean="0">
                                  <a:latin typeface="Cambria Math" panose="02040503050406030204" pitchFamily="18" charset="0"/>
                                  <a:ea typeface="Cambria Math" panose="02040503050406030204" pitchFamily="18" charset="0"/>
                                </a:rPr>
                                <m:t>2</m:t>
                              </m:r>
                              <m:r>
                                <m:rPr>
                                  <m:sty m:val="p"/>
                                </m:rPr>
                                <a:rPr lang="en-US" altLang="zh-CN" b="0" i="1" smtClean="0">
                                  <a:latin typeface="Cambria Math" panose="02040503050406030204" pitchFamily="18" charset="0"/>
                                  <a:ea typeface="Cambria Math" panose="02040503050406030204" pitchFamily="18" charset="0"/>
                                </a:rPr>
                                <m:t>mm</m:t>
                              </m:r>
                            </m:oMath>
                          </a14:m>
                          <a:endParaRPr lang="en-US" altLang="zh-CN" b="0" dirty="0">
                            <a:ea typeface="Cambria Math" panose="02040503050406030204" pitchFamily="18" charset="0"/>
                          </a:endParaRPr>
                        </a:p>
                        <a:p>
                          <a:pPr algn="ctr">
                            <a:lnSpc>
                              <a:spcPct val="150000"/>
                            </a:lnSpc>
                          </a:pPr>
                          <a:r>
                            <a:rPr lang="zh-CN" altLang="en-US" dirty="0"/>
                            <a:t>砂岩</a:t>
                          </a:r>
                          <a:r>
                            <a:rPr lang="en-US" altLang="zh-CN" dirty="0"/>
                            <a:t>0.05-2mm</a:t>
                          </a:r>
                        </a:p>
                        <a:p>
                          <a:pPr algn="ctr">
                            <a:lnSpc>
                              <a:spcPct val="150000"/>
                            </a:lnSpc>
                          </a:pPr>
                          <a:r>
                            <a:rPr lang="zh-CN" altLang="en-US" dirty="0"/>
                            <a:t>粉砂岩</a:t>
                          </a:r>
                          <a:r>
                            <a:rPr lang="en-US" altLang="zh-CN" dirty="0"/>
                            <a:t>0.005-0.05mm</a:t>
                          </a:r>
                        </a:p>
                        <a:p>
                          <a:pPr algn="ctr">
                            <a:lnSpc>
                              <a:spcPct val="150000"/>
                            </a:lnSpc>
                          </a:pPr>
                          <a:r>
                            <a:rPr lang="zh-CN" altLang="en-US" dirty="0"/>
                            <a:t>粘土岩</a:t>
                          </a:r>
                          <a14:m>
                            <m:oMath xmlns:m="http://schemas.openxmlformats.org/officeDocument/2006/math">
                              <m:r>
                                <a:rPr lang="zh-CN" altLang="en-US" b="0" i="0"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泥岩和页岩</m:t>
                              </m:r>
                              <m:r>
                                <a:rPr lang="zh-CN" altLang="en-US" b="0" i="0" smtClean="0">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&lt;</m:t>
                              </m:r>
                              <m:r>
                                <a:rPr lang="en-US" altLang="zh-CN" b="0" i="1" smtClean="0">
                                  <a:latin typeface="Cambria Math" panose="02040503050406030204" pitchFamily="18" charset="0"/>
                                  <a:ea typeface="Cambria Math" panose="02040503050406030204" pitchFamily="18" charset="0"/>
                                </a:rPr>
                                <m:t>0.005</m:t>
                              </m:r>
                              <m:r>
                                <m:rPr>
                                  <m:sty m:val="p"/>
                                </m:rPr>
                                <a:rPr lang="en-US" altLang="zh-CN" b="0" i="1" smtClean="0">
                                  <a:latin typeface="Cambria Math" panose="02040503050406030204" pitchFamily="18" charset="0"/>
                                  <a:ea typeface="Cambria Math" panose="02040503050406030204" pitchFamily="18" charset="0"/>
                                </a:rPr>
                                <m:t>mm</m:t>
                              </m:r>
                            </m:oMath>
                          </a14:m>
                          <a:endParaRPr lang="zh-CN" altLang="en-US" dirty="0"/>
                        </a:p>
                      </a:txBody>
                      <a:tcPr/>
                    </a:tc>
                    <a:tc>
                      <a:txBody>
                        <a:bodyPr/>
                        <a:lstStyle/>
                        <a:p>
                          <a:pPr algn="ctr">
                            <a:lnSpc>
                              <a:spcPct val="150000"/>
                            </a:lnSpc>
                          </a:pPr>
                          <a:r>
                            <a:rPr lang="zh-CN" altLang="en-US" dirty="0"/>
                            <a:t>集块岩</a:t>
                          </a:r>
                          <a14:m>
                            <m:oMath xmlns:m="http://schemas.openxmlformats.org/officeDocument/2006/math">
                              <m:r>
                                <a:rPr lang="en-US" altLang="zh-CN" i="1" smtClean="0">
                                  <a:latin typeface="Cambria Math" panose="02040503050406030204" pitchFamily="18" charset="0"/>
                                  <a:ea typeface="Cambria Math" panose="02040503050406030204" pitchFamily="18" charset="0"/>
                                </a:rPr>
                                <m:t>&gt;</m:t>
                              </m:r>
                              <m:r>
                                <a:rPr lang="en-US" altLang="zh-CN" b="0" i="1" smtClean="0">
                                  <a:latin typeface="Cambria Math" panose="02040503050406030204" pitchFamily="18" charset="0"/>
                                  <a:ea typeface="Cambria Math" panose="02040503050406030204" pitchFamily="18" charset="0"/>
                                </a:rPr>
                                <m:t>64</m:t>
                              </m:r>
                              <m:r>
                                <m:rPr>
                                  <m:sty m:val="p"/>
                                </m:rPr>
                                <a:rPr lang="en-US" altLang="zh-CN" b="0" i="1" smtClean="0">
                                  <a:latin typeface="Cambria Math" panose="02040503050406030204" pitchFamily="18" charset="0"/>
                                  <a:ea typeface="Cambria Math" panose="02040503050406030204" pitchFamily="18" charset="0"/>
                                </a:rPr>
                                <m:t>mm</m:t>
                              </m:r>
                            </m:oMath>
                          </a14:m>
                          <a:endParaRPr lang="en-US" altLang="zh-CN" b="0" dirty="0">
                            <a:ea typeface="Cambria Math" panose="02040503050406030204" pitchFamily="18" charset="0"/>
                          </a:endParaRPr>
                        </a:p>
                        <a:p>
                          <a:pPr algn="ctr">
                            <a:lnSpc>
                              <a:spcPct val="150000"/>
                            </a:lnSpc>
                          </a:pPr>
                          <a:r>
                            <a:rPr lang="zh-CN" altLang="en-US" dirty="0"/>
                            <a:t>火山角砾岩</a:t>
                          </a:r>
                          <a:r>
                            <a:rPr lang="en-US" altLang="zh-CN" dirty="0"/>
                            <a:t>2-64mm</a:t>
                          </a:r>
                        </a:p>
                        <a:p>
                          <a:pPr algn="ctr">
                            <a:lnSpc>
                              <a:spcPct val="150000"/>
                            </a:lnSpc>
                          </a:pPr>
                          <a:r>
                            <a:rPr lang="zh-CN" altLang="en-US" dirty="0"/>
                            <a:t>凝灰岩</a:t>
                          </a:r>
                          <a14:m>
                            <m:oMath xmlns:m="http://schemas.openxmlformats.org/officeDocument/2006/math">
                              <m:r>
                                <a:rPr lang="en-US" altLang="zh-CN" i="1" smtClean="0">
                                  <a:latin typeface="Cambria Math" panose="02040503050406030204" pitchFamily="18" charset="0"/>
                                  <a:ea typeface="Cambria Math" panose="02040503050406030204" pitchFamily="18" charset="0"/>
                                </a:rPr>
                                <m:t>&lt;</m:t>
                              </m:r>
                              <m:r>
                                <a:rPr lang="en-US" altLang="zh-CN" b="0" i="1" smtClean="0">
                                  <a:latin typeface="Cambria Math" panose="02040503050406030204" pitchFamily="18" charset="0"/>
                                  <a:ea typeface="Cambria Math" panose="02040503050406030204" pitchFamily="18" charset="0"/>
                                </a:rPr>
                                <m:t>2</m:t>
                              </m:r>
                              <m:r>
                                <m:rPr>
                                  <m:sty m:val="p"/>
                                </m:rPr>
                                <a:rPr lang="en-US" altLang="zh-CN" b="0" i="1" smtClean="0">
                                  <a:latin typeface="Cambria Math" panose="02040503050406030204" pitchFamily="18" charset="0"/>
                                  <a:ea typeface="Cambria Math" panose="02040503050406030204" pitchFamily="18" charset="0"/>
                                </a:rPr>
                                <m:t>mm</m:t>
                              </m:r>
                            </m:oMath>
                          </a14:m>
                          <a:endParaRPr lang="en-US" altLang="zh-CN" b="0" dirty="0">
                            <a:ea typeface="Cambria Math" panose="02040503050406030204" pitchFamily="18" charset="0"/>
                          </a:endParaRPr>
                        </a:p>
                        <a:p>
                          <a:pPr algn="ctr">
                            <a:lnSpc>
                              <a:spcPct val="150000"/>
                            </a:lnSpc>
                          </a:pPr>
                          <a:endParaRPr lang="zh-CN" altLang="en-US" dirty="0"/>
                        </a:p>
                      </a:txBody>
                      <a:tcPr/>
                    </a:tc>
                    <a:tc>
                      <a:txBody>
                        <a:bodyPr/>
                        <a:lstStyle/>
                        <a:p>
                          <a:pPr algn="ctr">
                            <a:lnSpc>
                              <a:spcPct val="150000"/>
                            </a:lnSpc>
                          </a:pPr>
                          <a:r>
                            <a:rPr lang="zh-CN" altLang="en-US" dirty="0"/>
                            <a:t>碳酸盐岩</a:t>
                          </a:r>
                          <a:endParaRPr lang="en-US" altLang="zh-CN" dirty="0"/>
                        </a:p>
                        <a:p>
                          <a:pPr algn="ctr">
                            <a:lnSpc>
                              <a:spcPct val="150000"/>
                            </a:lnSpc>
                          </a:pPr>
                          <a:r>
                            <a:rPr lang="zh-CN" altLang="en-US" dirty="0"/>
                            <a:t>硅质岩</a:t>
                          </a:r>
                          <a:endParaRPr lang="en-US" altLang="zh-CN" dirty="0"/>
                        </a:p>
                        <a:p>
                          <a:pPr algn="ctr">
                            <a:lnSpc>
                              <a:spcPct val="150000"/>
                            </a:lnSpc>
                          </a:pPr>
                          <a:r>
                            <a:rPr lang="zh-CN" altLang="en-US" dirty="0"/>
                            <a:t>铝质岩、铁质岩、锰质岩、磷质岩</a:t>
                          </a:r>
                          <a:endParaRPr lang="en-US" altLang="zh-CN" dirty="0"/>
                        </a:p>
                        <a:p>
                          <a:pPr algn="ctr">
                            <a:lnSpc>
                              <a:spcPct val="150000"/>
                            </a:lnSpc>
                          </a:pPr>
                          <a:r>
                            <a:rPr lang="zh-CN" altLang="en-US" dirty="0"/>
                            <a:t>蒸发岩</a:t>
                          </a:r>
                          <a:endParaRPr lang="en-US" altLang="zh-CN" dirty="0"/>
                        </a:p>
                        <a:p>
                          <a:pPr algn="ctr">
                            <a:lnSpc>
                              <a:spcPct val="150000"/>
                            </a:lnSpc>
                          </a:pPr>
                          <a:r>
                            <a:rPr lang="zh-CN" altLang="en-US" dirty="0"/>
                            <a:t>可燃有机岩</a:t>
                          </a:r>
                        </a:p>
                      </a:txBody>
                      <a:tcPr/>
                    </a:tc>
                    <a:extLst>
                      <a:ext uri="{0D108BD9-81ED-4DB2-BD59-A6C34878D82A}">
                        <a16:rowId xmlns:a16="http://schemas.microsoft.com/office/drawing/2014/main" val="10002"/>
                      </a:ext>
                    </a:extLst>
                  </a:tr>
                </a:tbl>
              </a:graphicData>
            </a:graphic>
          </p:graphicFrame>
        </mc:Choice>
        <mc:Fallback xmlns="">
          <p:graphicFrame>
            <p:nvGraphicFramePr>
              <p:cNvPr id="4" name="表格 4"/>
              <p:cNvGraphicFramePr>
                <a:graphicFrameLocks noGrp="1"/>
              </p:cNvGraphicFramePr>
              <p:nvPr>
                <p:ph idx="1"/>
              </p:nvPr>
            </p:nvGraphicFramePr>
            <p:xfrm>
              <a:off x="838200" y="1825625"/>
              <a:ext cx="10515597" cy="3574660"/>
            </p:xfrm>
            <a:graphic>
              <a:graphicData uri="http://schemas.openxmlformats.org/drawingml/2006/table">
                <a:tbl>
                  <a:tblPr firstRow="1" bandRow="1">
                    <a:tableStyleId>{5C22544A-7EE6-4342-B048-85BDC9FD1C3A}</a:tableStyleId>
                  </a:tblPr>
                  <a:tblGrid>
                    <a:gridCol w="3733800"/>
                    <a:gridCol w="3048000"/>
                    <a:gridCol w="3733797"/>
                  </a:tblGrid>
                  <a:tr h="595112">
                    <a:tc gridSpan="2">
                      <a:txBody>
                        <a:bodyPr/>
                        <a:lstStyle/>
                        <a:p>
                          <a:pPr algn="ctr">
                            <a:lnSpc>
                              <a:spcPct val="150000"/>
                            </a:lnSpc>
                          </a:pPr>
                          <a:r>
                            <a:rPr lang="zh-CN" altLang="en-US" dirty="0"/>
                            <a:t>他生沉积岩</a:t>
                          </a:r>
                          <a:endParaRPr lang="zh-CN" altLang="en-US" dirty="0"/>
                        </a:p>
                      </a:txBody>
                      <a:tcPr/>
                    </a:tc>
                    <a:tc hMerge="1">
                      <a:tcPr/>
                    </a:tc>
                    <a:tc>
                      <a:txBody>
                        <a:bodyPr/>
                        <a:lstStyle/>
                        <a:p>
                          <a:pPr algn="ctr">
                            <a:lnSpc>
                              <a:spcPct val="150000"/>
                            </a:lnSpc>
                          </a:pPr>
                          <a:r>
                            <a:rPr lang="zh-CN" altLang="en-US" dirty="0"/>
                            <a:t>自生沉积岩</a:t>
                          </a:r>
                          <a:endParaRPr lang="zh-CN" altLang="en-US" dirty="0"/>
                        </a:p>
                      </a:txBody>
                      <a:tcPr/>
                    </a:tc>
                  </a:tr>
                  <a:tr h="370840">
                    <a:tc>
                      <a:txBody>
                        <a:bodyPr/>
                        <a:lstStyle/>
                        <a:p>
                          <a:pPr algn="ctr">
                            <a:lnSpc>
                              <a:spcPct val="150000"/>
                            </a:lnSpc>
                          </a:pPr>
                          <a:r>
                            <a:rPr lang="zh-CN" altLang="en-US" dirty="0"/>
                            <a:t>陆源沉积岩</a:t>
                          </a:r>
                          <a:endParaRPr lang="en-US" altLang="zh-CN" dirty="0"/>
                        </a:p>
                        <a:p>
                          <a:pPr algn="ctr">
                            <a:lnSpc>
                              <a:spcPct val="150000"/>
                            </a:lnSpc>
                          </a:pPr>
                          <a:r>
                            <a:rPr lang="zh-CN" altLang="en-US" dirty="0"/>
                            <a:t>（按结构细分）</a:t>
                          </a:r>
                          <a:endParaRPr lang="zh-CN" altLang="en-US" dirty="0"/>
                        </a:p>
                      </a:txBody>
                      <a:tcPr/>
                    </a:tc>
                    <a:tc>
                      <a:txBody>
                        <a:bodyPr/>
                        <a:lstStyle/>
                        <a:p>
                          <a:pPr algn="ctr">
                            <a:lnSpc>
                              <a:spcPct val="150000"/>
                            </a:lnSpc>
                          </a:pPr>
                          <a:r>
                            <a:rPr lang="zh-CN" altLang="en-US" dirty="0"/>
                            <a:t>火山源沉积岩</a:t>
                          </a:r>
                          <a:endParaRPr lang="en-US" altLang="zh-CN" dirty="0"/>
                        </a:p>
                        <a:p>
                          <a:pPr algn="ctr">
                            <a:lnSpc>
                              <a:spcPct val="150000"/>
                            </a:lnSpc>
                          </a:pPr>
                          <a:r>
                            <a:rPr lang="zh-CN" altLang="en-US" dirty="0"/>
                            <a:t>（按结构细分）</a:t>
                          </a:r>
                          <a:endParaRPr lang="zh-CN" altLang="en-US" dirty="0"/>
                        </a:p>
                      </a:txBody>
                      <a:tcPr/>
                    </a:tc>
                    <a:tc>
                      <a:txBody>
                        <a:bodyPr/>
                        <a:lstStyle/>
                        <a:p>
                          <a:pPr algn="ctr">
                            <a:lnSpc>
                              <a:spcPct val="150000"/>
                            </a:lnSpc>
                          </a:pPr>
                          <a:r>
                            <a:rPr lang="zh-CN" altLang="en-US" dirty="0"/>
                            <a:t>内源沉积岩</a:t>
                          </a:r>
                          <a:endParaRPr lang="en-US" altLang="zh-CN" dirty="0"/>
                        </a:p>
                        <a:p>
                          <a:pPr algn="ctr">
                            <a:lnSpc>
                              <a:spcPct val="150000"/>
                            </a:lnSpc>
                          </a:pPr>
                          <a:r>
                            <a:rPr lang="zh-CN" altLang="en-US" dirty="0"/>
                            <a:t>（按结构细分）</a:t>
                          </a:r>
                          <a:endParaRPr lang="zh-CN" altLang="en-US" dirty="0"/>
                        </a:p>
                      </a:txBody>
                      <a:tcPr/>
                    </a:tc>
                  </a:tr>
                  <a:tr h="2148840">
                    <a:tc>
                      <a:txBody>
                        <a:bodyPr/>
                        <a:lstStyle/>
                        <a:p>
                          <a:endParaRPr lang="zh-CN"/>
                        </a:p>
                      </a:txBody>
                      <a:tcPr>
                        <a:blipFill>
                          <a:blip r:embed="rId2"/>
                        </a:blipFill>
                      </a:tcPr>
                    </a:tc>
                    <a:tc>
                      <a:txBody>
                        <a:bodyPr/>
                        <a:lstStyle/>
                        <a:p>
                          <a:endParaRPr lang="zh-CN"/>
                        </a:p>
                      </a:txBody>
                      <a:tcPr>
                        <a:blipFill>
                          <a:blip r:embed="rId2"/>
                        </a:blipFill>
                      </a:tcPr>
                    </a:tc>
                    <a:tc>
                      <a:txBody>
                        <a:bodyPr/>
                        <a:lstStyle/>
                        <a:p>
                          <a:pPr algn="ctr">
                            <a:lnSpc>
                              <a:spcPct val="150000"/>
                            </a:lnSpc>
                          </a:pPr>
                          <a:r>
                            <a:rPr lang="zh-CN" altLang="en-US" dirty="0"/>
                            <a:t>碳酸盐岩</a:t>
                          </a:r>
                          <a:endParaRPr lang="en-US" altLang="zh-CN" dirty="0"/>
                        </a:p>
                        <a:p>
                          <a:pPr algn="ctr">
                            <a:lnSpc>
                              <a:spcPct val="150000"/>
                            </a:lnSpc>
                          </a:pPr>
                          <a:r>
                            <a:rPr lang="zh-CN" altLang="en-US" dirty="0"/>
                            <a:t>硅质岩</a:t>
                          </a:r>
                          <a:endParaRPr lang="en-US" altLang="zh-CN" dirty="0"/>
                        </a:p>
                        <a:p>
                          <a:pPr algn="ctr">
                            <a:lnSpc>
                              <a:spcPct val="150000"/>
                            </a:lnSpc>
                          </a:pPr>
                          <a:r>
                            <a:rPr lang="zh-CN" altLang="en-US" dirty="0"/>
                            <a:t>铝质岩、铁质岩、锰质岩、磷质岩</a:t>
                          </a:r>
                          <a:endParaRPr lang="en-US" altLang="zh-CN" dirty="0"/>
                        </a:p>
                        <a:p>
                          <a:pPr algn="ctr">
                            <a:lnSpc>
                              <a:spcPct val="150000"/>
                            </a:lnSpc>
                          </a:pPr>
                          <a:r>
                            <a:rPr lang="zh-CN" altLang="en-US" dirty="0"/>
                            <a:t>蒸发岩</a:t>
                          </a:r>
                          <a:endParaRPr lang="en-US" altLang="zh-CN" dirty="0"/>
                        </a:p>
                        <a:p>
                          <a:pPr algn="ctr">
                            <a:lnSpc>
                              <a:spcPct val="150000"/>
                            </a:lnSpc>
                          </a:pPr>
                          <a:r>
                            <a:rPr lang="zh-CN" altLang="en-US" dirty="0"/>
                            <a:t>可燃有机岩</a:t>
                          </a:r>
                          <a:endParaRPr lang="zh-CN" altLang="en-US" dirty="0"/>
                        </a:p>
                      </a:txBody>
                      <a:tcPr/>
                    </a:tc>
                  </a:tr>
                </a:tbl>
              </a:graphicData>
            </a:graphic>
          </p:graphicFrame>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六、常见沉积岩</a:t>
            </a:r>
          </a:p>
        </p:txBody>
      </p:sp>
      <p:sp>
        <p:nvSpPr>
          <p:cNvPr id="3" name="内容占位符 2"/>
          <p:cNvSpPr>
            <a:spLocks noGrp="1"/>
          </p:cNvSpPr>
          <p:nvPr>
            <p:ph idx="1"/>
          </p:nvPr>
        </p:nvSpPr>
        <p:spPr/>
        <p:txBody>
          <a:bodyPr/>
          <a:lstStyle/>
          <a:p>
            <a:endParaRPr kumimoji="1"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第二节 岩浆作用与岩浆岩</a:t>
            </a:r>
          </a:p>
        </p:txBody>
      </p:sp>
      <p:graphicFrame>
        <p:nvGraphicFramePr>
          <p:cNvPr id="4" name="内容占位符 3"/>
          <p:cNvGraphicFramePr>
            <a:graphicFrameLocks noGrp="1"/>
          </p:cNvGraphicFramePr>
          <p:nvPr>
            <p:ph idx="1"/>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dirty="0">
                <a:solidFill>
                  <a:srgbClr val="FFFFFF"/>
                </a:solidFill>
              </a:rPr>
              <a:t>一、岩浆作用与岩浆岩（火成岩）的形成</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2041311673"/>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dirty="0">
                <a:solidFill>
                  <a:srgbClr val="FFFFFF"/>
                </a:solidFill>
              </a:rPr>
              <a:t>二、岩浆岩的矿物成分</a:t>
            </a:r>
            <a:r>
              <a:rPr kumimoji="1" lang="en-US" altLang="zh-CN" dirty="0">
                <a:solidFill>
                  <a:srgbClr val="FFFFFF"/>
                </a:solidFill>
              </a:rPr>
              <a:t>——</a:t>
            </a:r>
            <a:r>
              <a:rPr kumimoji="1" lang="zh-CN" altLang="en-US" dirty="0">
                <a:solidFill>
                  <a:srgbClr val="FFFFFF"/>
                </a:solidFill>
              </a:rPr>
              <a:t>硅酸盐矿物为主</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表格 4"/>
          <p:cNvGraphicFramePr>
            <a:graphicFrameLocks noGrp="1"/>
          </p:cNvGraphicFramePr>
          <p:nvPr>
            <p:ph idx="1"/>
            <p:extLst>
              <p:ext uri="{D42A27DB-BD31-4B8C-83A1-F6EECF244321}">
                <p14:modId xmlns:p14="http://schemas.microsoft.com/office/powerpoint/2010/main" val="3222606900"/>
              </p:ext>
            </p:extLst>
          </p:nvPr>
        </p:nvGraphicFramePr>
        <p:xfrm>
          <a:off x="4763911" y="1965572"/>
          <a:ext cx="6735444" cy="3602647"/>
        </p:xfrm>
        <a:graphic>
          <a:graphicData uri="http://schemas.openxmlformats.org/drawingml/2006/table">
            <a:tbl>
              <a:tblPr firstRow="1" bandRow="1">
                <a:tableStyleId>{5C22544A-7EE6-4342-B048-85BDC9FD1C3A}</a:tableStyleId>
              </a:tblPr>
              <a:tblGrid>
                <a:gridCol w="2934348">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72296">
                  <a:extLst>
                    <a:ext uri="{9D8B030D-6E8A-4147-A177-3AD203B41FA5}">
                      <a16:colId xmlns:a16="http://schemas.microsoft.com/office/drawing/2014/main" val="20002"/>
                    </a:ext>
                  </a:extLst>
                </a:gridCol>
              </a:tblGrid>
              <a:tr h="653735">
                <a:tc>
                  <a:txBody>
                    <a:bodyPr/>
                    <a:lstStyle/>
                    <a:p>
                      <a:pPr algn="ctr"/>
                      <a:r>
                        <a:rPr lang="zh-CN" altLang="en-US" sz="2900" dirty="0"/>
                        <a:t>主要类型</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00" dirty="0"/>
                        <a:t>富含元素</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00" dirty="0"/>
                        <a:t>颜色</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9463">
                <a:tc>
                  <a:txBody>
                    <a:bodyPr/>
                    <a:lstStyle/>
                    <a:p>
                      <a:r>
                        <a:rPr lang="zh-CN" altLang="en-US" sz="2900" dirty="0"/>
                        <a:t>橄榄石、辉石、角闪石、黑云母</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00" dirty="0"/>
                        <a:t>富含</a:t>
                      </a:r>
                      <a:r>
                        <a:rPr lang="en-US" altLang="zh-CN" sz="2900" dirty="0"/>
                        <a:t>Fe</a:t>
                      </a:r>
                      <a:r>
                        <a:rPr lang="zh-CN" altLang="en-US" sz="2900" dirty="0"/>
                        <a:t>、</a:t>
                      </a:r>
                      <a:r>
                        <a:rPr lang="en-US" altLang="zh-CN" sz="2900" dirty="0"/>
                        <a:t>Mg</a:t>
                      </a:r>
                      <a:endParaRPr lang="zh-CN" altLang="en-US" sz="2900" dirty="0"/>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00" dirty="0"/>
                        <a:t>颜色较深，称为暗色矿物</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9463">
                <a:tc>
                  <a:txBody>
                    <a:bodyPr/>
                    <a:lstStyle/>
                    <a:p>
                      <a:r>
                        <a:rPr lang="zh-CN" altLang="en-US" sz="2900"/>
                        <a:t>斜长石、钾长石、石英</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00" dirty="0"/>
                        <a:t>富含</a:t>
                      </a:r>
                      <a:r>
                        <a:rPr lang="en-US" altLang="zh-CN" sz="2900" dirty="0"/>
                        <a:t>Si</a:t>
                      </a:r>
                      <a:r>
                        <a:rPr lang="zh-CN" altLang="en-US" sz="2900" dirty="0"/>
                        <a:t>、</a:t>
                      </a:r>
                      <a:r>
                        <a:rPr lang="en-US" altLang="zh-CN" sz="2900" dirty="0"/>
                        <a:t>Al</a:t>
                      </a:r>
                      <a:endParaRPr lang="zh-CN" altLang="en-US" sz="2900" dirty="0"/>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900" dirty="0"/>
                        <a:t>颜色较浅，称为浅色矿物</a:t>
                      </a:r>
                    </a:p>
                  </a:txBody>
                  <a:tcPr marL="148576" marR="148576" marT="74288" marB="74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71597" y="348865"/>
            <a:ext cx="10044023" cy="877729"/>
          </a:xfrm>
        </p:spPr>
        <p:txBody>
          <a:bodyPr anchor="ctr">
            <a:normAutofit/>
          </a:bodyPr>
          <a:lstStyle/>
          <a:p>
            <a:r>
              <a:rPr kumimoji="1" lang="zh-CN" altLang="en-US" sz="2800" dirty="0">
                <a:solidFill>
                  <a:srgbClr val="FFFFFF"/>
                </a:solidFill>
              </a:rPr>
              <a:t>三、岩浆岩的结构</a:t>
            </a:r>
            <a:r>
              <a:rPr kumimoji="1" lang="en-US" altLang="zh-CN" sz="2800" dirty="0">
                <a:solidFill>
                  <a:srgbClr val="FFFFFF"/>
                </a:solidFill>
              </a:rPr>
              <a:t>——</a:t>
            </a:r>
            <a:r>
              <a:rPr kumimoji="1" lang="zh-CN" altLang="en-US" sz="2800" dirty="0">
                <a:solidFill>
                  <a:srgbClr val="FFFFFF"/>
                </a:solidFill>
              </a:rPr>
              <a:t>组成岩石矿物的结晶程度、矿物颗粒大小、矿物自形程度和矿物颗粒间的关系</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6192089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一、陆地地形</a:t>
            </a:r>
          </a:p>
        </p:txBody>
      </p:sp>
      <p:graphicFrame>
        <p:nvGraphicFramePr>
          <p:cNvPr id="4" name="表格 4"/>
          <p:cNvGraphicFramePr>
            <a:graphicFrameLocks noGrp="1"/>
          </p:cNvGraphicFramePr>
          <p:nvPr>
            <p:ph idx="1"/>
          </p:nvPr>
        </p:nvGraphicFramePr>
        <p:xfrm>
          <a:off x="5207640" y="938196"/>
          <a:ext cx="6291715" cy="4941284"/>
        </p:xfrm>
        <a:graphic>
          <a:graphicData uri="http://schemas.openxmlformats.org/drawingml/2006/table">
            <a:tbl>
              <a:tblPr firstRow="1" bandRow="1">
                <a:tableStyleId>{5C22544A-7EE6-4342-B048-85BDC9FD1C3A}</a:tableStyleId>
              </a:tblPr>
              <a:tblGrid>
                <a:gridCol w="1115772">
                  <a:extLst>
                    <a:ext uri="{9D8B030D-6E8A-4147-A177-3AD203B41FA5}">
                      <a16:colId xmlns:a16="http://schemas.microsoft.com/office/drawing/2014/main" val="20000"/>
                    </a:ext>
                  </a:extLst>
                </a:gridCol>
                <a:gridCol w="872251">
                  <a:extLst>
                    <a:ext uri="{9D8B030D-6E8A-4147-A177-3AD203B41FA5}">
                      <a16:colId xmlns:a16="http://schemas.microsoft.com/office/drawing/2014/main" val="20001"/>
                    </a:ext>
                  </a:extLst>
                </a:gridCol>
                <a:gridCol w="4303692">
                  <a:extLst>
                    <a:ext uri="{9D8B030D-6E8A-4147-A177-3AD203B41FA5}">
                      <a16:colId xmlns:a16="http://schemas.microsoft.com/office/drawing/2014/main" val="20002"/>
                    </a:ext>
                  </a:extLst>
                </a:gridCol>
              </a:tblGrid>
              <a:tr h="350672">
                <a:tc gridSpan="2">
                  <a:txBody>
                    <a:bodyPr/>
                    <a:lstStyle/>
                    <a:p>
                      <a:pPr algn="ctr"/>
                      <a:r>
                        <a:rPr lang="zh-CN" altLang="en-US" sz="1600"/>
                        <a:t>地形</a:t>
                      </a:r>
                    </a:p>
                  </a:txBody>
                  <a:tcPr marL="79698" marR="79698" marT="39849" marB="39849">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r>
                        <a:rPr lang="zh-CN" altLang="en-US" sz="1600"/>
                        <a:t>特征</a:t>
                      </a:r>
                    </a:p>
                  </a:txBody>
                  <a:tcPr marL="79698" marR="79698" marT="39849" marB="3984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672">
                <a:tc rowSpan="4">
                  <a:txBody>
                    <a:bodyPr/>
                    <a:lstStyle/>
                    <a:p>
                      <a:pPr algn="ctr"/>
                      <a:r>
                        <a:rPr lang="zh-CN" altLang="en-US" sz="1600"/>
                        <a:t>山地</a:t>
                      </a:r>
                      <a:endParaRPr lang="en-US" altLang="zh-CN" sz="1600"/>
                    </a:p>
                    <a:p>
                      <a:pPr algn="ctr"/>
                      <a:r>
                        <a:rPr lang="en-US" altLang="zh-CN" sz="1600"/>
                        <a:t>(</a:t>
                      </a:r>
                      <a:r>
                        <a:rPr lang="zh-CN" altLang="en-US" sz="1600"/>
                        <a:t>海拔高于</a:t>
                      </a:r>
                      <a:r>
                        <a:rPr lang="en-US" altLang="zh-CN" sz="1600"/>
                        <a:t>500m</a:t>
                      </a:r>
                      <a:r>
                        <a:rPr lang="zh-CN" altLang="en-US" sz="1600"/>
                        <a:t>，相对高差</a:t>
                      </a:r>
                      <a:r>
                        <a:rPr lang="en-US" altLang="zh-CN" sz="1600"/>
                        <a:t>200m</a:t>
                      </a:r>
                      <a:r>
                        <a:rPr lang="zh-CN" altLang="en-US" sz="1600"/>
                        <a:t>以上</a:t>
                      </a:r>
                      <a:r>
                        <a:rPr lang="en-US" altLang="zh-CN" sz="1600"/>
                        <a:t>)</a:t>
                      </a:r>
                      <a:endParaRPr lang="zh-CN" altLang="en-US" sz="1600"/>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a:t>低山</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a:t>海拔为</a:t>
                      </a:r>
                      <a:r>
                        <a:rPr lang="en-US" altLang="zh-CN" sz="1600"/>
                        <a:t>500-1000m</a:t>
                      </a:r>
                      <a:endParaRPr lang="zh-CN" altLang="en-US" sz="1600"/>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0672">
                <a:tc vMerge="1">
                  <a:txBody>
                    <a:bodyPr/>
                    <a:lstStyle/>
                    <a:p>
                      <a:endParaRPr lang="zh-CN"/>
                    </a:p>
                  </a:txBody>
                  <a:tcPr/>
                </a:tc>
                <a:tc>
                  <a:txBody>
                    <a:bodyPr/>
                    <a:lstStyle/>
                    <a:p>
                      <a:pPr algn="ctr"/>
                      <a:r>
                        <a:rPr lang="zh-CN" altLang="en-US" sz="1600"/>
                        <a:t>中山</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a:t>海拔为</a:t>
                      </a:r>
                      <a:r>
                        <a:rPr lang="en-US" altLang="zh-CN" sz="1600"/>
                        <a:t>1000-3500m</a:t>
                      </a:r>
                      <a:endParaRPr lang="zh-CN" altLang="en-US" sz="1600"/>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672">
                <a:tc vMerge="1">
                  <a:txBody>
                    <a:bodyPr/>
                    <a:lstStyle/>
                    <a:p>
                      <a:endParaRPr lang="zh-CN"/>
                    </a:p>
                  </a:txBody>
                  <a:tcPr/>
                </a:tc>
                <a:tc>
                  <a:txBody>
                    <a:bodyPr/>
                    <a:lstStyle/>
                    <a:p>
                      <a:pPr algn="ctr"/>
                      <a:r>
                        <a:rPr lang="zh-CN" altLang="en-US" sz="1600"/>
                        <a:t>高山</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a:t>海拔为</a:t>
                      </a:r>
                      <a:r>
                        <a:rPr lang="en-US" altLang="zh-CN" sz="1600"/>
                        <a:t>3500-5000m</a:t>
                      </a:r>
                      <a:endParaRPr lang="zh-CN" altLang="en-US" sz="1600"/>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0672">
                <a:tc vMerge="1">
                  <a:txBody>
                    <a:bodyPr/>
                    <a:lstStyle/>
                    <a:p>
                      <a:endParaRPr lang="zh-CN"/>
                    </a:p>
                  </a:txBody>
                  <a:tcPr/>
                </a:tc>
                <a:tc>
                  <a:txBody>
                    <a:bodyPr/>
                    <a:lstStyle/>
                    <a:p>
                      <a:pPr algn="ctr"/>
                      <a:r>
                        <a:rPr lang="zh-CN" altLang="en-US" sz="1600"/>
                        <a:t>极高山</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a:t>海拔大于</a:t>
                      </a:r>
                      <a:r>
                        <a:rPr lang="en-US" altLang="zh-CN" sz="1600"/>
                        <a:t>5000m</a:t>
                      </a:r>
                      <a:endParaRPr lang="zh-CN" altLang="en-US" sz="1600"/>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9766">
                <a:tc gridSpan="2">
                  <a:txBody>
                    <a:bodyPr/>
                    <a:lstStyle/>
                    <a:p>
                      <a:pPr algn="ctr"/>
                      <a:r>
                        <a:rPr lang="zh-CN" altLang="en-US" sz="1600"/>
                        <a:t>丘陵</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r>
                        <a:rPr lang="zh-CN" altLang="en-US" sz="1600"/>
                        <a:t>一般海拔</a:t>
                      </a:r>
                      <a:r>
                        <a:rPr lang="en-US" altLang="zh-CN" sz="1600"/>
                        <a:t>500m</a:t>
                      </a:r>
                      <a:r>
                        <a:rPr lang="zh-CN" altLang="en-US" sz="1600"/>
                        <a:t>以下，相对高差</a:t>
                      </a:r>
                      <a:r>
                        <a:rPr lang="en-US" altLang="zh-CN" sz="1600"/>
                        <a:t>200m</a:t>
                      </a:r>
                      <a:r>
                        <a:rPr lang="zh-CN" altLang="en-US" sz="1600"/>
                        <a:t>以下的起伏地区</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67954">
                <a:tc gridSpan="2">
                  <a:txBody>
                    <a:bodyPr/>
                    <a:lstStyle/>
                    <a:p>
                      <a:pPr algn="ctr"/>
                      <a:r>
                        <a:rPr lang="zh-CN" altLang="en-US" sz="1600"/>
                        <a:t>平原</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r>
                        <a:rPr lang="zh-CN" altLang="en-US" sz="1600"/>
                        <a:t>地势广阔平坦或略有起伏、面积广大的地区，相对高差仅几十米。</a:t>
                      </a:r>
                      <a:endParaRPr lang="en-US" altLang="zh-CN" sz="1600"/>
                    </a:p>
                    <a:p>
                      <a:r>
                        <a:rPr lang="zh-CN" altLang="en-US" sz="1600"/>
                        <a:t>多为冲击平原，如华北平原、松辽平原、长江中下游平原</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89766">
                <a:tc gridSpan="2">
                  <a:txBody>
                    <a:bodyPr/>
                    <a:lstStyle/>
                    <a:p>
                      <a:pPr algn="ctr"/>
                      <a:r>
                        <a:rPr lang="zh-CN" altLang="en-US" sz="1600"/>
                        <a:t>高原</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r>
                        <a:rPr lang="zh-CN" altLang="en-US" sz="1600"/>
                        <a:t>海拔</a:t>
                      </a:r>
                      <a:r>
                        <a:rPr lang="en-US" altLang="zh-CN" sz="1600"/>
                        <a:t>500m</a:t>
                      </a:r>
                      <a:r>
                        <a:rPr lang="zh-CN" altLang="en-US" sz="1600"/>
                        <a:t>以上，顶部较为平坦或略有起伏、面积广阔的地区</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89766">
                <a:tc gridSpan="2">
                  <a:txBody>
                    <a:bodyPr/>
                    <a:lstStyle/>
                    <a:p>
                      <a:pPr algn="ctr"/>
                      <a:r>
                        <a:rPr lang="zh-CN" altLang="en-US" sz="1600"/>
                        <a:t>盆地</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r>
                        <a:rPr lang="zh-CN" altLang="en-US" sz="1600"/>
                        <a:t>四周比较高，中间低平，外形似盆状的地区。周围或山脉或高原</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0672">
                <a:tc gridSpan="2">
                  <a:txBody>
                    <a:bodyPr/>
                    <a:lstStyle/>
                    <a:p>
                      <a:pPr algn="ctr"/>
                      <a:r>
                        <a:rPr lang="zh-CN" altLang="en-US" sz="1600"/>
                        <a:t>裂谷</a:t>
                      </a:r>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endParaRPr lang="zh-CN" altLang="en-US" sz="1600"/>
                    </a:p>
                  </a:txBody>
                  <a:tcPr marL="79698" marR="79698" marT="39849" marB="398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四、岩浆岩的构造</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028246"/>
          </a:xfrm>
        </p:spPr>
        <p:txBody>
          <a:bodyPr/>
          <a:lstStyle/>
          <a:p>
            <a:r>
              <a:rPr kumimoji="1" lang="zh-CN" altLang="en-US" dirty="0"/>
              <a:t>五、岩浆岩的分类</a:t>
            </a:r>
          </a:p>
        </p:txBody>
      </p:sp>
      <mc:AlternateContent xmlns:mc="http://schemas.openxmlformats.org/markup-compatibility/2006" xmlns:a14="http://schemas.microsoft.com/office/drawing/2010/main">
        <mc:Choice Requires="a14">
          <p:graphicFrame>
            <p:nvGraphicFramePr>
              <p:cNvPr id="4" name="表格 4"/>
              <p:cNvGraphicFramePr>
                <a:graphicFrameLocks noGrp="1"/>
              </p:cNvGraphicFramePr>
              <p:nvPr>
                <p:ph idx="1"/>
                <p:extLst>
                  <p:ext uri="{D42A27DB-BD31-4B8C-83A1-F6EECF244321}">
                    <p14:modId xmlns:p14="http://schemas.microsoft.com/office/powerpoint/2010/main" val="2839345705"/>
                  </p:ext>
                </p:extLst>
              </p:nvPr>
            </p:nvGraphicFramePr>
            <p:xfrm>
              <a:off x="348342" y="1521097"/>
              <a:ext cx="11495315" cy="5191760"/>
            </p:xfrm>
            <a:graphic>
              <a:graphicData uri="http://schemas.openxmlformats.org/drawingml/2006/table">
                <a:tbl>
                  <a:tblPr firstRow="1" bandRow="1">
                    <a:tableStyleId>{5C22544A-7EE6-4342-B048-85BDC9FD1C3A}</a:tableStyleId>
                  </a:tblPr>
                  <a:tblGrid>
                    <a:gridCol w="754744">
                      <a:extLst>
                        <a:ext uri="{9D8B030D-6E8A-4147-A177-3AD203B41FA5}">
                          <a16:colId xmlns:a16="http://schemas.microsoft.com/office/drawing/2014/main" val="20000"/>
                        </a:ext>
                      </a:extLst>
                    </a:gridCol>
                    <a:gridCol w="1741714">
                      <a:extLst>
                        <a:ext uri="{9D8B030D-6E8A-4147-A177-3AD203B41FA5}">
                          <a16:colId xmlns:a16="http://schemas.microsoft.com/office/drawing/2014/main" val="20001"/>
                        </a:ext>
                      </a:extLst>
                    </a:gridCol>
                    <a:gridCol w="2917371">
                      <a:extLst>
                        <a:ext uri="{9D8B030D-6E8A-4147-A177-3AD203B41FA5}">
                          <a16:colId xmlns:a16="http://schemas.microsoft.com/office/drawing/2014/main" val="20002"/>
                        </a:ext>
                      </a:extLst>
                    </a:gridCol>
                    <a:gridCol w="3541486">
                      <a:extLst>
                        <a:ext uri="{9D8B030D-6E8A-4147-A177-3AD203B41FA5}">
                          <a16:colId xmlns:a16="http://schemas.microsoft.com/office/drawing/2014/main" val="20003"/>
                        </a:ext>
                      </a:extLst>
                    </a:gridCol>
                    <a:gridCol w="2540000">
                      <a:extLst>
                        <a:ext uri="{9D8B030D-6E8A-4147-A177-3AD203B41FA5}">
                          <a16:colId xmlns:a16="http://schemas.microsoft.com/office/drawing/2014/main" val="20004"/>
                        </a:ext>
                      </a:extLst>
                    </a:gridCol>
                  </a:tblGrid>
                  <a:tr h="370840">
                    <a:tc gridSpan="2">
                      <a:txBody>
                        <a:bodyPr/>
                        <a:lstStyle/>
                        <a:p>
                          <a:pPr algn="ctr"/>
                          <a:r>
                            <a:rPr lang="zh-CN" altLang="en-US" dirty="0"/>
                            <a:t>分类标准</a:t>
                          </a:r>
                        </a:p>
                      </a:txBody>
                      <a:tcPr anchor="ctr"/>
                    </a:tc>
                    <a:tc hMerge="1">
                      <a:txBody>
                        <a:bodyPr/>
                        <a:lstStyle/>
                        <a:p>
                          <a:endParaRPr lang="zh-CN"/>
                        </a:p>
                      </a:txBody>
                      <a:tcPr anchor="ctr"/>
                    </a:tc>
                    <a:tc>
                      <a:txBody>
                        <a:bodyPr/>
                        <a:lstStyle/>
                        <a:p>
                          <a:pPr algn="ctr"/>
                          <a:r>
                            <a:rPr lang="zh-CN" altLang="en-US" dirty="0"/>
                            <a:t>分类</a:t>
                          </a:r>
                        </a:p>
                      </a:txBody>
                      <a:tcPr anchor="ctr"/>
                    </a:tc>
                    <a:tc>
                      <a:txBody>
                        <a:bodyPr/>
                        <a:lstStyle/>
                        <a:p>
                          <a:pPr algn="ctr"/>
                          <a:r>
                            <a:rPr lang="zh-CN" altLang="en-US" dirty="0"/>
                            <a:t>标准</a:t>
                          </a:r>
                        </a:p>
                      </a:txBody>
                      <a:tcPr anchor="ctr"/>
                    </a:tc>
                    <a:tc>
                      <a:txBody>
                        <a:bodyPr/>
                        <a:lstStyle/>
                        <a:p>
                          <a:pPr algn="ctr"/>
                          <a:r>
                            <a:rPr lang="zh-CN" altLang="en-US" dirty="0"/>
                            <a:t>备注</a:t>
                          </a:r>
                        </a:p>
                      </a:txBody>
                      <a:tcPr anchor="ctr"/>
                    </a:tc>
                    <a:extLst>
                      <a:ext uri="{0D108BD9-81ED-4DB2-BD59-A6C34878D82A}">
                        <a16:rowId xmlns:a16="http://schemas.microsoft.com/office/drawing/2014/main" val="10000"/>
                      </a:ext>
                    </a:extLst>
                  </a:tr>
                  <a:tr h="370840">
                    <a:tc rowSpan="7">
                      <a:txBody>
                        <a:bodyPr/>
                        <a:lstStyle/>
                        <a:p>
                          <a:pPr algn="ctr"/>
                          <a:r>
                            <a:rPr lang="zh-CN" altLang="en-US" sz="1600" dirty="0"/>
                            <a:t>按照化学成分分类</a:t>
                          </a:r>
                        </a:p>
                      </a:txBody>
                      <a:tcPr anchor="ctr"/>
                    </a:tc>
                    <a:tc rowSpan="4">
                      <a:txBody>
                        <a:bodyPr/>
                        <a:lstStyle/>
                        <a:p>
                          <a:pPr algn="ctr"/>
                          <a:r>
                            <a:rPr lang="zh-CN" altLang="en-US" sz="1600" dirty="0"/>
                            <a:t>按照</a:t>
                          </a:r>
                          <a:r>
                            <a:rPr lang="en-US" altLang="zh-CN" sz="1600" dirty="0"/>
                            <a:t>Si</a:t>
                          </a:r>
                          <a14:m>
                            <m:oMath xmlns:m="http://schemas.openxmlformats.org/officeDocument/2006/math">
                              <m:sSub>
                                <m:sSubPr>
                                  <m:ctrlPr>
                                    <a:rPr lang="en-US" altLang="zh-CN" sz="1600" i="1" smtClean="0">
                                      <a:latin typeface="Cambria Math" panose="02040503050406030204" pitchFamily="18" charset="0"/>
                                    </a:rPr>
                                  </m:ctrlPr>
                                </m:sSubPr>
                                <m:e>
                                  <m:r>
                                    <m:rPr>
                                      <m:sty m:val="p"/>
                                    </m:rPr>
                                    <a:rPr lang="en-US" altLang="zh-CN" sz="1600" i="1" smtClean="0">
                                      <a:latin typeface="Cambria Math" panose="02040503050406030204" pitchFamily="18" charset="0"/>
                                    </a:rPr>
                                    <m:t>O</m:t>
                                  </m:r>
                                </m:e>
                                <m:sub>
                                  <m:r>
                                    <a:rPr lang="en-US" altLang="zh-CN" sz="1600" b="0" i="1" smtClean="0">
                                      <a:latin typeface="Cambria Math" panose="02040503050406030204" pitchFamily="18" charset="0"/>
                                    </a:rPr>
                                    <m:t>2</m:t>
                                  </m:r>
                                </m:sub>
                              </m:sSub>
                            </m:oMath>
                          </a14:m>
                          <a:r>
                            <a:rPr lang="zh-CN" altLang="en-US" sz="1600" dirty="0"/>
                            <a:t>含量</a:t>
                          </a:r>
                        </a:p>
                      </a:txBody>
                      <a:tcPr anchor="ctr"/>
                    </a:tc>
                    <a:tc>
                      <a:txBody>
                        <a:bodyPr/>
                        <a:lstStyle/>
                        <a:p>
                          <a:pPr algn="ctr"/>
                          <a:r>
                            <a:rPr lang="zh-CN" altLang="en-US" sz="1600" dirty="0"/>
                            <a:t>超基性岩</a:t>
                          </a:r>
                        </a:p>
                      </a:txBody>
                      <a:tcPr anchor="ctr"/>
                    </a:tc>
                    <a:tc>
                      <a:txBody>
                        <a:bodyPr/>
                        <a:lstStyle/>
                        <a:p>
                          <a:pPr algn="ctr"/>
                          <a14:m>
                            <m:oMath xmlns:m="http://schemas.openxmlformats.org/officeDocument/2006/math">
                              <m:r>
                                <a:rPr lang="zh-CN" altLang="en-US" sz="1600" i="1" smtClean="0">
                                  <a:latin typeface="Cambria Math" panose="02040503050406030204" pitchFamily="18" charset="0"/>
                                </a:rPr>
                                <m:t>𝜔</m:t>
                              </m:r>
                              <m:r>
                                <a:rPr lang="zh-CN" altLang="en-US" sz="1600" b="0" i="1" smtClean="0">
                                  <a:latin typeface="Cambria Math" panose="02040503050406030204" pitchFamily="18" charset="0"/>
                                </a:rPr>
                                <m:t>（</m:t>
                              </m:r>
                              <m:r>
                                <m:rPr>
                                  <m:sty m:val="p"/>
                                </m:rPr>
                                <a:rPr lang="en-US" altLang="zh-CN" sz="1600" b="0" i="1" smtClean="0">
                                  <a:latin typeface="Cambria Math" panose="02040503050406030204" pitchFamily="18" charset="0"/>
                                </a:rPr>
                                <m:t>Si</m:t>
                              </m:r>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O</m:t>
                                  </m:r>
                                </m:e>
                                <m:sub>
                                  <m:r>
                                    <a:rPr lang="en-US" altLang="zh-CN" sz="1600" b="0" i="1" smtClean="0">
                                      <a:latin typeface="Cambria Math" panose="02040503050406030204" pitchFamily="18" charset="0"/>
                                    </a:rPr>
                                    <m:t>2</m:t>
                                  </m:r>
                                </m:sub>
                              </m:sSub>
                            </m:oMath>
                          </a14:m>
                          <a:r>
                            <a:rPr lang="zh-CN" altLang="en-US" sz="1600" dirty="0"/>
                            <a:t>）</a:t>
                          </a:r>
                          <a14:m>
                            <m:oMath xmlns:m="http://schemas.openxmlformats.org/officeDocument/2006/math">
                              <m:r>
                                <a:rPr lang="en-US" altLang="zh-CN" sz="1600" i="1" dirty="0" smtClean="0">
                                  <a:latin typeface="Cambria Math" panose="02040503050406030204" pitchFamily="18" charset="0"/>
                                  <a:ea typeface="Cambria Math" panose="02040503050406030204" pitchFamily="18" charset="0"/>
                                </a:rPr>
                                <m:t>&lt;</m:t>
                              </m:r>
                              <m:r>
                                <a:rPr lang="en-US" altLang="zh-CN" sz="1600" b="0" i="1" dirty="0" smtClean="0">
                                  <a:latin typeface="Cambria Math" panose="02040503050406030204" pitchFamily="18" charset="0"/>
                                  <a:ea typeface="Cambria Math" panose="02040503050406030204" pitchFamily="18" charset="0"/>
                                </a:rPr>
                                <m:t>45%</m:t>
                              </m:r>
                            </m:oMath>
                          </a14:m>
                          <a:endParaRPr lang="zh-CN" altLang="en-US" sz="1600" dirty="0"/>
                        </a:p>
                      </a:txBody>
                      <a:tcPr anchor="ctr"/>
                    </a:tc>
                    <a:tc>
                      <a:txBody>
                        <a:bodyPr/>
                        <a:lstStyle/>
                        <a:p>
                          <a:pPr algn="ctr"/>
                          <a:endParaRPr lang="zh-CN" altLang="en-US" sz="1600"/>
                        </a:p>
                      </a:txBody>
                      <a:tcPr anchor="ctr"/>
                    </a:tc>
                    <a:extLst>
                      <a:ext uri="{0D108BD9-81ED-4DB2-BD59-A6C34878D82A}">
                        <a16:rowId xmlns:a16="http://schemas.microsoft.com/office/drawing/2014/main" val="10001"/>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基性岩</a:t>
                          </a:r>
                        </a:p>
                      </a:txBody>
                      <a:tcPr anchor="ctr"/>
                    </a:tc>
                    <a:tc>
                      <a:txBody>
                        <a:bodyPr/>
                        <a:lstStyle/>
                        <a:p>
                          <a:pPr algn="ctr"/>
                          <a14:m>
                            <m:oMath xmlns:m="http://schemas.openxmlformats.org/officeDocument/2006/math">
                              <m:r>
                                <a:rPr lang="zh-CN" altLang="en-US" sz="1600" i="1" smtClean="0">
                                  <a:latin typeface="Cambria Math" panose="02040503050406030204" pitchFamily="18" charset="0"/>
                                </a:rPr>
                                <m:t>𝜔</m:t>
                              </m:r>
                              <m:r>
                                <a:rPr lang="zh-CN" altLang="en-US" sz="1600" b="0" i="1" smtClean="0">
                                  <a:latin typeface="Cambria Math" panose="02040503050406030204" pitchFamily="18" charset="0"/>
                                </a:rPr>
                                <m:t>（</m:t>
                              </m:r>
                              <m:r>
                                <m:rPr>
                                  <m:sty m:val="p"/>
                                </m:rPr>
                                <a:rPr lang="en-US" altLang="zh-CN" sz="1600" b="0" i="1" smtClean="0">
                                  <a:latin typeface="Cambria Math" panose="02040503050406030204" pitchFamily="18" charset="0"/>
                                </a:rPr>
                                <m:t>Si</m:t>
                              </m:r>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O</m:t>
                                  </m:r>
                                </m:e>
                                <m:sub>
                                  <m:r>
                                    <a:rPr lang="en-US" altLang="zh-CN" sz="1600" b="0" i="1" smtClean="0">
                                      <a:latin typeface="Cambria Math" panose="02040503050406030204" pitchFamily="18" charset="0"/>
                                    </a:rPr>
                                    <m:t>2</m:t>
                                  </m:r>
                                </m:sub>
                              </m:sSub>
                            </m:oMath>
                          </a14:m>
                          <a:r>
                            <a:rPr lang="zh-CN" altLang="en-US" sz="1600" dirty="0"/>
                            <a:t>）</a:t>
                          </a:r>
                          <a14:m>
                            <m:oMath xmlns:m="http://schemas.openxmlformats.org/officeDocument/2006/math">
                              <m:r>
                                <a:rPr lang="en-US" altLang="zh-CN" sz="1600" b="0" i="1" dirty="0" smtClean="0">
                                  <a:latin typeface="Cambria Math" panose="02040503050406030204" pitchFamily="18" charset="0"/>
                                </a:rPr>
                                <m:t>=45%−52%</m:t>
                              </m:r>
                            </m:oMath>
                          </a14:m>
                          <a:endParaRPr lang="zh-CN" altLang="en-US" sz="1600" dirty="0"/>
                        </a:p>
                      </a:txBody>
                      <a:tcPr anchor="ctr"/>
                    </a:tc>
                    <a:tc>
                      <a:txBody>
                        <a:bodyPr/>
                        <a:lstStyle/>
                        <a:p>
                          <a:pPr algn="ctr"/>
                          <a:endParaRPr lang="zh-CN" altLang="en-US" sz="1600"/>
                        </a:p>
                      </a:txBody>
                      <a:tcPr anchor="ctr"/>
                    </a:tc>
                    <a:extLst>
                      <a:ext uri="{0D108BD9-81ED-4DB2-BD59-A6C34878D82A}">
                        <a16:rowId xmlns:a16="http://schemas.microsoft.com/office/drawing/2014/main" val="10002"/>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中性盐</a:t>
                          </a:r>
                        </a:p>
                      </a:txBody>
                      <a:tcPr anchor="ctr"/>
                    </a:tc>
                    <a:tc>
                      <a:txBody>
                        <a:bodyPr/>
                        <a:lstStyle/>
                        <a:p>
                          <a:pPr algn="ctr"/>
                          <a14:m>
                            <m:oMath xmlns:m="http://schemas.openxmlformats.org/officeDocument/2006/math">
                              <m:r>
                                <a:rPr lang="zh-CN" altLang="en-US" sz="1600" i="1" smtClean="0">
                                  <a:latin typeface="Cambria Math" panose="02040503050406030204" pitchFamily="18" charset="0"/>
                                </a:rPr>
                                <m:t>𝜔</m:t>
                              </m:r>
                              <m:r>
                                <a:rPr lang="zh-CN" altLang="en-US" sz="1600" b="0" i="1" smtClean="0">
                                  <a:latin typeface="Cambria Math" panose="02040503050406030204" pitchFamily="18" charset="0"/>
                                </a:rPr>
                                <m:t>（</m:t>
                              </m:r>
                              <m:r>
                                <m:rPr>
                                  <m:sty m:val="p"/>
                                </m:rPr>
                                <a:rPr lang="en-US" altLang="zh-CN" sz="1600" b="0" i="1" smtClean="0">
                                  <a:latin typeface="Cambria Math" panose="02040503050406030204" pitchFamily="18" charset="0"/>
                                </a:rPr>
                                <m:t>Si</m:t>
                              </m:r>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O</m:t>
                                  </m:r>
                                </m:e>
                                <m:sub>
                                  <m:r>
                                    <a:rPr lang="en-US" altLang="zh-CN" sz="1600" b="0" i="1" smtClean="0">
                                      <a:latin typeface="Cambria Math" panose="02040503050406030204" pitchFamily="18" charset="0"/>
                                    </a:rPr>
                                    <m:t>2</m:t>
                                  </m:r>
                                </m:sub>
                              </m:sSub>
                            </m:oMath>
                          </a14:m>
                          <a:r>
                            <a:rPr lang="zh-CN" altLang="en-US" sz="1600" dirty="0"/>
                            <a:t>）</a:t>
                          </a:r>
                          <a14:m>
                            <m:oMath xmlns:m="http://schemas.openxmlformats.org/officeDocument/2006/math">
                              <m:r>
                                <a:rPr lang="en-US" altLang="zh-CN" sz="1600" b="0" i="1" dirty="0" smtClean="0">
                                  <a:latin typeface="Cambria Math" panose="02040503050406030204" pitchFamily="18" charset="0"/>
                                </a:rPr>
                                <m:t>=52%−63%</m:t>
                              </m:r>
                            </m:oMath>
                          </a14:m>
                          <a:endParaRPr lang="zh-CN" altLang="en-US" sz="1600" dirty="0"/>
                        </a:p>
                      </a:txBody>
                      <a:tcPr anchor="ctr"/>
                    </a:tc>
                    <a:tc>
                      <a:txBody>
                        <a:bodyPr/>
                        <a:lstStyle/>
                        <a:p>
                          <a:pPr algn="ctr"/>
                          <a:endParaRPr lang="zh-CN" altLang="en-US" sz="1600" dirty="0"/>
                        </a:p>
                      </a:txBody>
                      <a:tcPr anchor="ctr"/>
                    </a:tc>
                    <a:extLst>
                      <a:ext uri="{0D108BD9-81ED-4DB2-BD59-A6C34878D82A}">
                        <a16:rowId xmlns:a16="http://schemas.microsoft.com/office/drawing/2014/main" val="10003"/>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酸性岩</a:t>
                          </a:r>
                        </a:p>
                      </a:txBody>
                      <a:tcPr anchor="ctr"/>
                    </a:tc>
                    <a:tc>
                      <a:txBody>
                        <a:bodyPr/>
                        <a:lstStyle/>
                        <a:p>
                          <a:pPr algn="ctr"/>
                          <a14:m>
                            <m:oMath xmlns:m="http://schemas.openxmlformats.org/officeDocument/2006/math">
                              <m:r>
                                <a:rPr lang="zh-CN" altLang="en-US" sz="1600" i="1" smtClean="0">
                                  <a:latin typeface="Cambria Math" panose="02040503050406030204" pitchFamily="18" charset="0"/>
                                </a:rPr>
                                <m:t>𝜔</m:t>
                              </m:r>
                              <m:r>
                                <a:rPr lang="zh-CN" altLang="en-US" sz="1600" b="0" i="1" smtClean="0">
                                  <a:latin typeface="Cambria Math" panose="02040503050406030204" pitchFamily="18" charset="0"/>
                                </a:rPr>
                                <m:t>（</m:t>
                              </m:r>
                              <m:r>
                                <m:rPr>
                                  <m:sty m:val="p"/>
                                </m:rPr>
                                <a:rPr lang="en-US" altLang="zh-CN" sz="1600" b="0" i="1" smtClean="0">
                                  <a:latin typeface="Cambria Math" panose="02040503050406030204" pitchFamily="18" charset="0"/>
                                </a:rPr>
                                <m:t>Si</m:t>
                              </m:r>
                              <m:sSub>
                                <m:sSubPr>
                                  <m:ctrlPr>
                                    <a:rPr lang="en-US" altLang="zh-CN" sz="1600" b="0" i="1" smtClean="0">
                                      <a:latin typeface="Cambria Math" panose="02040503050406030204" pitchFamily="18" charset="0"/>
                                    </a:rPr>
                                  </m:ctrlPr>
                                </m:sSubPr>
                                <m:e>
                                  <m:r>
                                    <m:rPr>
                                      <m:sty m:val="p"/>
                                    </m:rPr>
                                    <a:rPr lang="en-US" altLang="zh-CN" sz="1600" b="0" i="1" smtClean="0">
                                      <a:latin typeface="Cambria Math" panose="02040503050406030204" pitchFamily="18" charset="0"/>
                                    </a:rPr>
                                    <m:t>O</m:t>
                                  </m:r>
                                </m:e>
                                <m:sub>
                                  <m:r>
                                    <a:rPr lang="en-US" altLang="zh-CN" sz="1600" b="0" i="1" smtClean="0">
                                      <a:latin typeface="Cambria Math" panose="02040503050406030204" pitchFamily="18" charset="0"/>
                                    </a:rPr>
                                    <m:t>2</m:t>
                                  </m:r>
                                </m:sub>
                              </m:sSub>
                            </m:oMath>
                          </a14:m>
                          <a:r>
                            <a:rPr lang="zh-CN" altLang="en-US" sz="1600" dirty="0"/>
                            <a:t>）</a:t>
                          </a:r>
                          <a14:m>
                            <m:oMath xmlns:m="http://schemas.openxmlformats.org/officeDocument/2006/math">
                              <m:r>
                                <a:rPr lang="en-US" altLang="zh-CN" sz="1600" i="1" dirty="0" smtClean="0">
                                  <a:latin typeface="Cambria Math" panose="02040503050406030204" pitchFamily="18" charset="0"/>
                                  <a:ea typeface="Cambria Math" panose="02040503050406030204" pitchFamily="18" charset="0"/>
                                </a:rPr>
                                <m:t>&gt;</m:t>
                              </m:r>
                            </m:oMath>
                          </a14:m>
                          <a:r>
                            <a:rPr lang="en-US" altLang="zh-CN" sz="1600" dirty="0"/>
                            <a:t>63%</a:t>
                          </a:r>
                          <a:endParaRPr lang="zh-CN" altLang="en-US" sz="1600" dirty="0"/>
                        </a:p>
                      </a:txBody>
                      <a:tcPr anchor="ctr"/>
                    </a:tc>
                    <a:tc>
                      <a:txBody>
                        <a:bodyPr/>
                        <a:lstStyle/>
                        <a:p>
                          <a:pPr algn="ctr"/>
                          <a:endParaRPr lang="zh-CN" altLang="en-US" sz="1600" dirty="0"/>
                        </a:p>
                      </a:txBody>
                      <a:tcPr anchor="ctr"/>
                    </a:tc>
                    <a:extLst>
                      <a:ext uri="{0D108BD9-81ED-4DB2-BD59-A6C34878D82A}">
                        <a16:rowId xmlns:a16="http://schemas.microsoft.com/office/drawing/2014/main" val="10004"/>
                      </a:ext>
                    </a:extLst>
                  </a:tr>
                  <a:tr h="370840">
                    <a:tc vMerge="1">
                      <a:txBody>
                        <a:bodyPr/>
                        <a:lstStyle/>
                        <a:p>
                          <a:endParaRPr lang="zh-CN"/>
                        </a:p>
                      </a:txBody>
                      <a:tcPr anchor="ctr"/>
                    </a:tc>
                    <a:tc rowSpan="3">
                      <a:txBody>
                        <a:bodyPr/>
                        <a:lstStyle/>
                        <a:p>
                          <a:pPr algn="ctr"/>
                          <a:r>
                            <a:rPr lang="zh-CN" altLang="en-US" sz="1600" dirty="0"/>
                            <a:t>根据碱度大小组合指数</a:t>
                          </a:r>
                        </a:p>
                      </a:txBody>
                      <a:tcPr anchor="ctr"/>
                    </a:tc>
                    <a:tc>
                      <a:txBody>
                        <a:bodyPr/>
                        <a:lstStyle/>
                        <a:p>
                          <a:pPr algn="ctr"/>
                          <a:r>
                            <a:rPr lang="zh-CN" altLang="en-US" sz="1600" dirty="0"/>
                            <a:t>钙碱性</a:t>
                          </a:r>
                        </a:p>
                      </a:txBody>
                      <a:tcPr anchor="ctr"/>
                    </a:tc>
                    <a:tc>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𝜎</m:t>
                                </m:r>
                                <m:r>
                                  <a:rPr lang="en-US" altLang="zh-CN" sz="1600" i="1" smtClean="0">
                                    <a:latin typeface="Cambria Math" panose="02040503050406030204" pitchFamily="18" charset="0"/>
                                    <a:ea typeface="Cambria Math" panose="02040503050406030204" pitchFamily="18" charset="0"/>
                                  </a:rPr>
                                  <m:t>&lt;</m:t>
                                </m:r>
                                <m:r>
                                  <a:rPr lang="en-US" altLang="zh-CN" sz="1600" b="0" i="1" smtClean="0">
                                    <a:latin typeface="Cambria Math" panose="02040503050406030204" pitchFamily="18" charset="0"/>
                                    <a:ea typeface="Cambria Math" panose="02040503050406030204" pitchFamily="18" charset="0"/>
                                  </a:rPr>
                                  <m:t>3.3</m:t>
                                </m:r>
                              </m:oMath>
                            </m:oMathPara>
                          </a14:m>
                          <a:endParaRPr lang="zh-CN" altLang="en-US" sz="1600" dirty="0"/>
                        </a:p>
                      </a:txBody>
                      <a:tcPr anchor="ctr"/>
                    </a:tc>
                    <a:tc rowSpan="3">
                      <a:txBody>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利特曼指数</m:t>
                                </m:r>
                                <m:r>
                                  <a:rPr lang="zh-CN" altLang="en-US" sz="1600" i="1" smtClean="0">
                                    <a:latin typeface="Cambria Math" panose="02040503050406030204" pitchFamily="18" charset="0"/>
                                  </a:rPr>
                                  <m:t>𝛿</m:t>
                                </m:r>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𝜔</m:t>
                                    </m:r>
                                    <m:r>
                                      <a:rPr lang="zh-CN" altLang="en-US"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m:rPr>
                                            <m:sty m:val="p"/>
                                          </m:rPr>
                                          <a:rPr lang="en-US" altLang="zh-CN" sz="1600" b="0" i="1" smtClean="0">
                                            <a:latin typeface="Cambria Math" panose="02040503050406030204" pitchFamily="18" charset="0"/>
                                            <a:ea typeface="Cambria Math" panose="02040503050406030204" pitchFamily="18" charset="0"/>
                                          </a:rPr>
                                          <m:t>K</m:t>
                                        </m:r>
                                      </m:e>
                                      <m:sub>
                                        <m:r>
                                          <a:rPr lang="en-US" altLang="zh-CN" sz="1600" b="0" i="1" smtClean="0">
                                            <a:latin typeface="Cambria Math" panose="02040503050406030204" pitchFamily="18" charset="0"/>
                                            <a:ea typeface="Cambria Math" panose="02040503050406030204" pitchFamily="18" charset="0"/>
                                          </a:rPr>
                                          <m:t>2</m:t>
                                        </m:r>
                                      </m:sub>
                                    </m:sSub>
                                    <m:r>
                                      <m:rPr>
                                        <m:sty m:val="p"/>
                                      </m:rPr>
                                      <a:rPr lang="en-US" altLang="zh-CN" sz="1600" b="0" i="1" smtClean="0">
                                        <a:latin typeface="Cambria Math" panose="02040503050406030204" pitchFamily="18" charset="0"/>
                                        <a:ea typeface="Cambria Math" panose="02040503050406030204" pitchFamily="18" charset="0"/>
                                      </a:rPr>
                                      <m:t>O</m:t>
                                    </m:r>
                                    <m:r>
                                      <a:rPr lang="zh-CN" altLang="en-US"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𝜔</m:t>
                                    </m:r>
                                    <m:r>
                                      <a:rPr lang="zh-CN" altLang="en-US"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m:rPr>
                                            <m:sty m:val="p"/>
                                          </m:rPr>
                                          <a:rPr lang="en-US" altLang="zh-CN" sz="1600" b="0" i="1" smtClean="0">
                                            <a:latin typeface="Cambria Math" panose="02040503050406030204" pitchFamily="18" charset="0"/>
                                            <a:ea typeface="Cambria Math" panose="02040503050406030204" pitchFamily="18" charset="0"/>
                                          </a:rPr>
                                          <m:t>Na</m:t>
                                        </m:r>
                                      </m:e>
                                      <m:sub>
                                        <m:r>
                                          <a:rPr lang="en-US" altLang="zh-CN" sz="1600" b="0" i="1" smtClean="0">
                                            <a:latin typeface="Cambria Math" panose="02040503050406030204" pitchFamily="18" charset="0"/>
                                            <a:ea typeface="Cambria Math" panose="02040503050406030204" pitchFamily="18" charset="0"/>
                                          </a:rPr>
                                          <m:t>2</m:t>
                                        </m:r>
                                      </m:sub>
                                    </m:sSub>
                                    <m:r>
                                      <m:rPr>
                                        <m:sty m:val="p"/>
                                      </m:rPr>
                                      <a:rPr lang="en-US" altLang="zh-CN" sz="1600" b="0" i="1" smtClean="0">
                                        <a:latin typeface="Cambria Math" panose="02040503050406030204" pitchFamily="18" charset="0"/>
                                        <a:ea typeface="Cambria Math" panose="02040503050406030204" pitchFamily="18" charset="0"/>
                                      </a:rPr>
                                      <m:t>O</m:t>
                                    </m:r>
                                  </m:e>
                                </m:d>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𝜔</m:t>
                                    </m:r>
                                    <m:r>
                                      <a:rPr lang="zh-CN" altLang="en-US"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m:rPr>
                                            <m:sty m:val="p"/>
                                          </m:rPr>
                                          <a:rPr lang="en-US" altLang="zh-CN" sz="1600" b="0" i="1" smtClean="0">
                                            <a:latin typeface="Cambria Math" panose="02040503050406030204" pitchFamily="18" charset="0"/>
                                            <a:ea typeface="Cambria Math" panose="02040503050406030204" pitchFamily="18" charset="0"/>
                                          </a:rPr>
                                          <m:t>SiO</m:t>
                                        </m:r>
                                      </m:e>
                                      <m:sub>
                                        <m:r>
                                          <a:rPr lang="en-US" altLang="zh-CN" sz="1600" b="0" i="1" smtClean="0">
                                            <a:latin typeface="Cambria Math" panose="02040503050406030204" pitchFamily="18" charset="0"/>
                                            <a:ea typeface="Cambria Math" panose="02040503050406030204" pitchFamily="18" charset="0"/>
                                          </a:rPr>
                                          <m:t>2</m:t>
                                        </m:r>
                                      </m:sub>
                                    </m:sSub>
                                    <m:r>
                                      <a:rPr lang="en-US" altLang="zh-CN" sz="1600" b="0" i="1" smtClean="0">
                                        <a:latin typeface="Cambria Math" panose="02040503050406030204" pitchFamily="18" charset="0"/>
                                        <a:ea typeface="Cambria Math" panose="02040503050406030204" pitchFamily="18" charset="0"/>
                                      </a:rPr>
                                      <m:t>−43%</m:t>
                                    </m:r>
                                  </m:e>
                                </m:d>
                              </m:oMath>
                            </m:oMathPara>
                          </a14:m>
                          <a:endParaRPr lang="en-US" altLang="zh-CN" sz="1600" dirty="0"/>
                        </a:p>
                        <a:p>
                          <a:pPr algn="ctr"/>
                          <a:r>
                            <a:rPr lang="zh-CN" altLang="en-US" sz="1600" dirty="0"/>
                            <a:t>其值越大，碱性程度越高</a:t>
                          </a:r>
                        </a:p>
                      </a:txBody>
                      <a:tcPr anchor="ctr"/>
                    </a:tc>
                    <a:extLst>
                      <a:ext uri="{0D108BD9-81ED-4DB2-BD59-A6C34878D82A}">
                        <a16:rowId xmlns:a16="http://schemas.microsoft.com/office/drawing/2014/main" val="10005"/>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碱性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𝜎</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3.3∼9.0</m:t>
                                </m:r>
                              </m:oMath>
                            </m:oMathPara>
                          </a14:m>
                          <a:endParaRPr lang="zh-CN" altLang="en-US" sz="1600" dirty="0"/>
                        </a:p>
                      </a:txBody>
                      <a:tcPr anchor="ctr"/>
                    </a:tc>
                    <a:tc vMerge="1">
                      <a:txBody>
                        <a:bodyPr/>
                        <a:lstStyle/>
                        <a:p>
                          <a:endParaRPr lang="zh-CN"/>
                        </a:p>
                      </a:txBody>
                      <a:tcPr anchor="ctr"/>
                    </a:tc>
                    <a:extLst>
                      <a:ext uri="{0D108BD9-81ED-4DB2-BD59-A6C34878D82A}">
                        <a16:rowId xmlns:a16="http://schemas.microsoft.com/office/drawing/2014/main" val="10006"/>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过碱性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𝜎</m:t>
                                </m:r>
                                <m:r>
                                  <a:rPr lang="en-US" altLang="zh-CN" sz="1600" i="1" smtClean="0">
                                    <a:latin typeface="Cambria Math" panose="02040503050406030204" pitchFamily="18" charset="0"/>
                                    <a:ea typeface="Cambria Math" panose="02040503050406030204" pitchFamily="18" charset="0"/>
                                  </a:rPr>
                                  <m:t>&gt;</m:t>
                                </m:r>
                                <m:r>
                                  <a:rPr lang="en-US" altLang="zh-CN" sz="1600" b="0" i="1" smtClean="0">
                                    <a:latin typeface="Cambria Math" panose="02040503050406030204" pitchFamily="18" charset="0"/>
                                    <a:ea typeface="Cambria Math" panose="02040503050406030204" pitchFamily="18" charset="0"/>
                                  </a:rPr>
                                  <m:t>9.0</m:t>
                                </m:r>
                              </m:oMath>
                            </m:oMathPara>
                          </a14:m>
                          <a:endParaRPr lang="zh-CN" altLang="en-US" sz="1600" dirty="0"/>
                        </a:p>
                      </a:txBody>
                      <a:tcPr anchor="ctr"/>
                    </a:tc>
                    <a:tc vMerge="1">
                      <a:txBody>
                        <a:bodyPr/>
                        <a:lstStyle/>
                        <a:p>
                          <a:endParaRPr lang="zh-CN"/>
                        </a:p>
                      </a:txBody>
                      <a:tcPr anchor="ctr"/>
                    </a:tc>
                    <a:extLst>
                      <a:ext uri="{0D108BD9-81ED-4DB2-BD59-A6C34878D82A}">
                        <a16:rowId xmlns:a16="http://schemas.microsoft.com/office/drawing/2014/main" val="10007"/>
                      </a:ext>
                    </a:extLst>
                  </a:tr>
                  <a:tr h="370840">
                    <a:tc rowSpan="5">
                      <a:txBody>
                        <a:bodyPr/>
                        <a:lstStyle/>
                        <a:p>
                          <a:pPr algn="ctr"/>
                          <a:r>
                            <a:rPr lang="zh-CN" altLang="en-US" sz="1600" dirty="0"/>
                            <a:t>按照矿物成分分类</a:t>
                          </a:r>
                        </a:p>
                      </a:txBody>
                      <a:tcPr anchor="ctr"/>
                    </a:tc>
                    <a:tc rowSpan="5">
                      <a:txBody>
                        <a:bodyPr/>
                        <a:lstStyle/>
                        <a:p>
                          <a:pPr algn="ctr"/>
                          <a:r>
                            <a:rPr lang="zh-CN" altLang="en-US" sz="1600" dirty="0"/>
                            <a:t>主要考虑石英含量、暗色矿物种类及含量、长石的种类及含量，以及似长石的有无及含量</a:t>
                          </a:r>
                        </a:p>
                      </a:txBody>
                      <a:tcPr anchor="ctr"/>
                    </a:tc>
                    <a:tc>
                      <a:txBody>
                        <a:bodyPr/>
                        <a:lstStyle/>
                        <a:p>
                          <a:pPr algn="ctr"/>
                          <a:r>
                            <a:rPr lang="zh-CN" altLang="en-US" sz="1600" dirty="0"/>
                            <a:t>超基性岩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不含石英</a:t>
                          </a:r>
                        </a:p>
                      </a:txBody>
                      <a:tcPr anchor="ctr"/>
                    </a:tc>
                    <a:tc>
                      <a:txBody>
                        <a:bodyPr/>
                        <a:lstStyle/>
                        <a:p>
                          <a:pPr algn="ctr"/>
                          <a:endParaRPr lang="zh-CN" altLang="en-US" sz="1600" dirty="0"/>
                        </a:p>
                      </a:txBody>
                      <a:tcPr anchor="ctr"/>
                    </a:tc>
                    <a:extLst>
                      <a:ext uri="{0D108BD9-81ED-4DB2-BD59-A6C34878D82A}">
                        <a16:rowId xmlns:a16="http://schemas.microsoft.com/office/drawing/2014/main" val="10008"/>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酸性岩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含石英和贫暗色矿物</a:t>
                          </a:r>
                        </a:p>
                      </a:txBody>
                      <a:tcPr anchor="ctr"/>
                    </a:tc>
                    <a:tc>
                      <a:txBody>
                        <a:bodyPr/>
                        <a:lstStyle/>
                        <a:p>
                          <a:pPr algn="ctr"/>
                          <a:endParaRPr lang="zh-CN" altLang="en-US" sz="1600" dirty="0"/>
                        </a:p>
                      </a:txBody>
                      <a:tcPr anchor="ctr"/>
                    </a:tc>
                    <a:extLst>
                      <a:ext uri="{0D108BD9-81ED-4DB2-BD59-A6C34878D82A}">
                        <a16:rowId xmlns:a16="http://schemas.microsoft.com/office/drawing/2014/main" val="10009"/>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基性岩、中性岩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以所含长石类型和暗色矿物类型区分</a:t>
                          </a:r>
                        </a:p>
                      </a:txBody>
                      <a:tcPr anchor="ctr"/>
                    </a:tc>
                    <a:tc>
                      <a:txBody>
                        <a:bodyPr/>
                        <a:lstStyle/>
                        <a:p>
                          <a:pPr algn="ctr"/>
                          <a:endParaRPr lang="zh-CN" altLang="en-US" sz="1600" dirty="0"/>
                        </a:p>
                      </a:txBody>
                      <a:tcPr anchor="ctr"/>
                    </a:tc>
                    <a:extLst>
                      <a:ext uri="{0D108BD9-81ED-4DB2-BD59-A6C34878D82A}">
                        <a16:rowId xmlns:a16="http://schemas.microsoft.com/office/drawing/2014/main" val="10010"/>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钙碱性岩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以不含似长石为特征</a:t>
                          </a:r>
                        </a:p>
                      </a:txBody>
                      <a:tcPr anchor="ctr"/>
                    </a:tc>
                    <a:tc>
                      <a:txBody>
                        <a:bodyPr/>
                        <a:lstStyle/>
                        <a:p>
                          <a:pPr algn="ctr"/>
                          <a:endParaRPr lang="zh-CN" altLang="en-US" sz="1600" dirty="0"/>
                        </a:p>
                      </a:txBody>
                      <a:tcPr anchor="ctr"/>
                    </a:tc>
                    <a:extLst>
                      <a:ext uri="{0D108BD9-81ED-4DB2-BD59-A6C34878D82A}">
                        <a16:rowId xmlns:a16="http://schemas.microsoft.com/office/drawing/2014/main" val="10011"/>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碱性岩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以含似长石为特征</a:t>
                          </a:r>
                        </a:p>
                      </a:txBody>
                      <a:tcPr anchor="ctr"/>
                    </a:tc>
                    <a:tc>
                      <a:txBody>
                        <a:bodyPr/>
                        <a:lstStyle/>
                        <a:p>
                          <a:pPr algn="ctr"/>
                          <a:endParaRPr lang="zh-CN" altLang="en-US" sz="1600" dirty="0"/>
                        </a:p>
                      </a:txBody>
                      <a:tcPr anchor="ctr"/>
                    </a:tc>
                    <a:extLst>
                      <a:ext uri="{0D108BD9-81ED-4DB2-BD59-A6C34878D82A}">
                        <a16:rowId xmlns:a16="http://schemas.microsoft.com/office/drawing/2014/main" val="10012"/>
                      </a:ext>
                    </a:extLst>
                  </a:tr>
                  <a:tr h="370840">
                    <a:tc gridSpan="2">
                      <a:txBody>
                        <a:bodyPr/>
                        <a:lstStyle/>
                        <a:p>
                          <a:pPr algn="ctr"/>
                          <a:r>
                            <a:rPr lang="zh-CN" altLang="en-US" sz="1600" dirty="0"/>
                            <a:t>按照产状、结构构造分类</a:t>
                          </a:r>
                        </a:p>
                      </a:txBody>
                      <a:tcPr anchor="ctr"/>
                    </a:tc>
                    <a:tc hMerge="1">
                      <a:txBody>
                        <a:bodyPr/>
                        <a:lstStyle/>
                        <a:p>
                          <a:endParaRPr lang="zh-CN"/>
                        </a:p>
                      </a:txBody>
                      <a:tcPr anchor="ctr"/>
                    </a:tc>
                    <a:tc>
                      <a:txBody>
                        <a:bodyPr/>
                        <a:lstStyle/>
                        <a:p>
                          <a:pPr algn="ctr"/>
                          <a:r>
                            <a:rPr lang="zh-CN" altLang="en-US" sz="1600" dirty="0"/>
                            <a:t>深成岩、浅成岩、喷出岩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600" dirty="0"/>
                        </a:p>
                      </a:txBody>
                      <a:tcPr anchor="ctr"/>
                    </a:tc>
                    <a:tc>
                      <a:txBody>
                        <a:bodyPr/>
                        <a:lstStyle/>
                        <a:p>
                          <a:pPr algn="ctr"/>
                          <a:endParaRPr lang="zh-CN" altLang="en-US" sz="1600" dirty="0"/>
                        </a:p>
                      </a:txBody>
                      <a:tcPr anchor="ctr"/>
                    </a:tc>
                    <a:extLst>
                      <a:ext uri="{0D108BD9-81ED-4DB2-BD59-A6C34878D82A}">
                        <a16:rowId xmlns:a16="http://schemas.microsoft.com/office/drawing/2014/main" val="10013"/>
                      </a:ext>
                    </a:extLst>
                  </a:tr>
                </a:tbl>
              </a:graphicData>
            </a:graphic>
          </p:graphicFrame>
        </mc:Choice>
        <mc:Fallback xmlns="">
          <p:graphicFrame>
            <p:nvGraphicFramePr>
              <p:cNvPr id="4" name="表格 4"/>
              <p:cNvGraphicFramePr>
                <a:graphicFrameLocks noGrp="1"/>
              </p:cNvGraphicFramePr>
              <p:nvPr>
                <p:ph idx="1"/>
                <p:extLst>
                  <p:ext uri="{D42A27DB-BD31-4B8C-83A1-F6EECF244321}">
                    <p14:modId xmlns:p14="http://schemas.microsoft.com/office/powerpoint/2010/main" val="2839345705"/>
                  </p:ext>
                </p:extLst>
              </p:nvPr>
            </p:nvGraphicFramePr>
            <p:xfrm>
              <a:off x="348342" y="1521097"/>
              <a:ext cx="11495315" cy="5191760"/>
            </p:xfrm>
            <a:graphic>
              <a:graphicData uri="http://schemas.openxmlformats.org/drawingml/2006/table">
                <a:tbl>
                  <a:tblPr firstRow="1" bandRow="1">
                    <a:tableStyleId>{5C22544A-7EE6-4342-B048-85BDC9FD1C3A}</a:tableStyleId>
                  </a:tblPr>
                  <a:tblGrid>
                    <a:gridCol w="754744">
                      <a:extLst>
                        <a:ext uri="{9D8B030D-6E8A-4147-A177-3AD203B41FA5}">
                          <a16:colId xmlns:a16="http://schemas.microsoft.com/office/drawing/2014/main" val="20000"/>
                        </a:ext>
                      </a:extLst>
                    </a:gridCol>
                    <a:gridCol w="1741714">
                      <a:extLst>
                        <a:ext uri="{9D8B030D-6E8A-4147-A177-3AD203B41FA5}">
                          <a16:colId xmlns:a16="http://schemas.microsoft.com/office/drawing/2014/main" val="20001"/>
                        </a:ext>
                      </a:extLst>
                    </a:gridCol>
                    <a:gridCol w="2917371">
                      <a:extLst>
                        <a:ext uri="{9D8B030D-6E8A-4147-A177-3AD203B41FA5}">
                          <a16:colId xmlns:a16="http://schemas.microsoft.com/office/drawing/2014/main" val="20002"/>
                        </a:ext>
                      </a:extLst>
                    </a:gridCol>
                    <a:gridCol w="3541486">
                      <a:extLst>
                        <a:ext uri="{9D8B030D-6E8A-4147-A177-3AD203B41FA5}">
                          <a16:colId xmlns:a16="http://schemas.microsoft.com/office/drawing/2014/main" val="20003"/>
                        </a:ext>
                      </a:extLst>
                    </a:gridCol>
                    <a:gridCol w="2540000">
                      <a:extLst>
                        <a:ext uri="{9D8B030D-6E8A-4147-A177-3AD203B41FA5}">
                          <a16:colId xmlns:a16="http://schemas.microsoft.com/office/drawing/2014/main" val="20004"/>
                        </a:ext>
                      </a:extLst>
                    </a:gridCol>
                  </a:tblGrid>
                  <a:tr h="370840">
                    <a:tc gridSpan="2">
                      <a:txBody>
                        <a:bodyPr/>
                        <a:lstStyle/>
                        <a:p>
                          <a:pPr algn="ctr"/>
                          <a:r>
                            <a:rPr lang="zh-CN" altLang="en-US" dirty="0"/>
                            <a:t>分类标准</a:t>
                          </a:r>
                        </a:p>
                      </a:txBody>
                      <a:tcPr anchor="ctr"/>
                    </a:tc>
                    <a:tc hMerge="1">
                      <a:txBody>
                        <a:bodyPr/>
                        <a:lstStyle/>
                        <a:p>
                          <a:endParaRPr lang="zh-CN"/>
                        </a:p>
                      </a:txBody>
                      <a:tcPr anchor="ctr"/>
                    </a:tc>
                    <a:tc>
                      <a:txBody>
                        <a:bodyPr/>
                        <a:lstStyle/>
                        <a:p>
                          <a:pPr algn="ctr"/>
                          <a:r>
                            <a:rPr lang="zh-CN" altLang="en-US" dirty="0"/>
                            <a:t>分类</a:t>
                          </a:r>
                        </a:p>
                      </a:txBody>
                      <a:tcPr anchor="ctr"/>
                    </a:tc>
                    <a:tc>
                      <a:txBody>
                        <a:bodyPr/>
                        <a:lstStyle/>
                        <a:p>
                          <a:pPr algn="ctr"/>
                          <a:r>
                            <a:rPr lang="zh-CN" altLang="en-US" dirty="0"/>
                            <a:t>标准</a:t>
                          </a:r>
                        </a:p>
                      </a:txBody>
                      <a:tcPr anchor="ctr"/>
                    </a:tc>
                    <a:tc>
                      <a:txBody>
                        <a:bodyPr/>
                        <a:lstStyle/>
                        <a:p>
                          <a:pPr algn="ctr"/>
                          <a:r>
                            <a:rPr lang="zh-CN" altLang="en-US" dirty="0"/>
                            <a:t>备注</a:t>
                          </a:r>
                        </a:p>
                      </a:txBody>
                      <a:tcPr anchor="ctr"/>
                    </a:tc>
                    <a:extLst>
                      <a:ext uri="{0D108BD9-81ED-4DB2-BD59-A6C34878D82A}">
                        <a16:rowId xmlns:a16="http://schemas.microsoft.com/office/drawing/2014/main" val="10000"/>
                      </a:ext>
                    </a:extLst>
                  </a:tr>
                  <a:tr h="370840">
                    <a:tc rowSpan="7">
                      <a:txBody>
                        <a:bodyPr/>
                        <a:lstStyle/>
                        <a:p>
                          <a:pPr algn="ctr"/>
                          <a:r>
                            <a:rPr lang="zh-CN" altLang="en-US" sz="1600" dirty="0"/>
                            <a:t>按照化学成分分类</a:t>
                          </a:r>
                        </a:p>
                      </a:txBody>
                      <a:tcPr anchor="ctr"/>
                    </a:tc>
                    <a:tc rowSpan="4">
                      <a:txBody>
                        <a:bodyPr/>
                        <a:lstStyle/>
                        <a:p>
                          <a:endParaRPr lang="zh-CN"/>
                        </a:p>
                      </a:txBody>
                      <a:tcPr anchor="ctr">
                        <a:blipFill>
                          <a:blip r:embed="rId2"/>
                          <a:stretch>
                            <a:fillRect l="-43478" t="-26496" r="-515942" b="-229915"/>
                          </a:stretch>
                        </a:blipFill>
                      </a:tcPr>
                    </a:tc>
                    <a:tc>
                      <a:txBody>
                        <a:bodyPr/>
                        <a:lstStyle/>
                        <a:p>
                          <a:pPr algn="ctr"/>
                          <a:r>
                            <a:rPr lang="zh-CN" altLang="en-US" sz="1600" dirty="0"/>
                            <a:t>超基性岩</a:t>
                          </a:r>
                        </a:p>
                      </a:txBody>
                      <a:tcPr anchor="ctr"/>
                    </a:tc>
                    <a:tc>
                      <a:txBody>
                        <a:bodyPr/>
                        <a:lstStyle/>
                        <a:p>
                          <a:endParaRPr lang="zh-CN"/>
                        </a:p>
                      </a:txBody>
                      <a:tcPr anchor="ctr">
                        <a:blipFill>
                          <a:blip r:embed="rId2"/>
                          <a:stretch>
                            <a:fillRect l="-153405" t="-103333" r="-72760" b="-1186667"/>
                          </a:stretch>
                        </a:blipFill>
                      </a:tcPr>
                    </a:tc>
                    <a:tc>
                      <a:txBody>
                        <a:bodyPr/>
                        <a:lstStyle/>
                        <a:p>
                          <a:pPr algn="ctr"/>
                          <a:endParaRPr lang="zh-CN" altLang="en-US" sz="1600"/>
                        </a:p>
                      </a:txBody>
                      <a:tcPr anchor="ctr"/>
                    </a:tc>
                    <a:extLst>
                      <a:ext uri="{0D108BD9-81ED-4DB2-BD59-A6C34878D82A}">
                        <a16:rowId xmlns:a16="http://schemas.microsoft.com/office/drawing/2014/main" val="10001"/>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基性岩</a:t>
                          </a:r>
                        </a:p>
                      </a:txBody>
                      <a:tcPr anchor="ctr"/>
                    </a:tc>
                    <a:tc>
                      <a:txBody>
                        <a:bodyPr/>
                        <a:lstStyle/>
                        <a:p>
                          <a:endParaRPr lang="zh-CN"/>
                        </a:p>
                      </a:txBody>
                      <a:tcPr anchor="ctr">
                        <a:blipFill>
                          <a:blip r:embed="rId2"/>
                          <a:stretch>
                            <a:fillRect l="-153405" t="-210345" r="-72760" b="-1127586"/>
                          </a:stretch>
                        </a:blipFill>
                      </a:tcPr>
                    </a:tc>
                    <a:tc>
                      <a:txBody>
                        <a:bodyPr/>
                        <a:lstStyle/>
                        <a:p>
                          <a:pPr algn="ctr"/>
                          <a:endParaRPr lang="zh-CN" altLang="en-US" sz="1600"/>
                        </a:p>
                      </a:txBody>
                      <a:tcPr anchor="ctr"/>
                    </a:tc>
                    <a:extLst>
                      <a:ext uri="{0D108BD9-81ED-4DB2-BD59-A6C34878D82A}">
                        <a16:rowId xmlns:a16="http://schemas.microsoft.com/office/drawing/2014/main" val="10002"/>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中性盐</a:t>
                          </a:r>
                        </a:p>
                      </a:txBody>
                      <a:tcPr anchor="ctr"/>
                    </a:tc>
                    <a:tc>
                      <a:txBody>
                        <a:bodyPr/>
                        <a:lstStyle/>
                        <a:p>
                          <a:endParaRPr lang="zh-CN"/>
                        </a:p>
                      </a:txBody>
                      <a:tcPr anchor="ctr">
                        <a:blipFill>
                          <a:blip r:embed="rId2"/>
                          <a:stretch>
                            <a:fillRect l="-153405" t="-310345" r="-72760" b="-1027586"/>
                          </a:stretch>
                        </a:blipFill>
                      </a:tcPr>
                    </a:tc>
                    <a:tc>
                      <a:txBody>
                        <a:bodyPr/>
                        <a:lstStyle/>
                        <a:p>
                          <a:pPr algn="ctr"/>
                          <a:endParaRPr lang="zh-CN" altLang="en-US" sz="1600" dirty="0"/>
                        </a:p>
                      </a:txBody>
                      <a:tcPr anchor="ctr"/>
                    </a:tc>
                    <a:extLst>
                      <a:ext uri="{0D108BD9-81ED-4DB2-BD59-A6C34878D82A}">
                        <a16:rowId xmlns:a16="http://schemas.microsoft.com/office/drawing/2014/main" val="10003"/>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酸性岩</a:t>
                          </a:r>
                        </a:p>
                      </a:txBody>
                      <a:tcPr anchor="ctr"/>
                    </a:tc>
                    <a:tc>
                      <a:txBody>
                        <a:bodyPr/>
                        <a:lstStyle/>
                        <a:p>
                          <a:endParaRPr lang="zh-CN"/>
                        </a:p>
                      </a:txBody>
                      <a:tcPr anchor="ctr">
                        <a:blipFill>
                          <a:blip r:embed="rId2"/>
                          <a:stretch>
                            <a:fillRect l="-153405" t="-410345" r="-72760" b="-927586"/>
                          </a:stretch>
                        </a:blipFill>
                      </a:tcPr>
                    </a:tc>
                    <a:tc>
                      <a:txBody>
                        <a:bodyPr/>
                        <a:lstStyle/>
                        <a:p>
                          <a:pPr algn="ctr"/>
                          <a:endParaRPr lang="zh-CN" altLang="en-US" sz="1600" dirty="0"/>
                        </a:p>
                      </a:txBody>
                      <a:tcPr anchor="ctr"/>
                    </a:tc>
                    <a:extLst>
                      <a:ext uri="{0D108BD9-81ED-4DB2-BD59-A6C34878D82A}">
                        <a16:rowId xmlns:a16="http://schemas.microsoft.com/office/drawing/2014/main" val="10004"/>
                      </a:ext>
                    </a:extLst>
                  </a:tr>
                  <a:tr h="370840">
                    <a:tc vMerge="1">
                      <a:txBody>
                        <a:bodyPr/>
                        <a:lstStyle/>
                        <a:p>
                          <a:endParaRPr lang="zh-CN"/>
                        </a:p>
                      </a:txBody>
                      <a:tcPr anchor="ctr"/>
                    </a:tc>
                    <a:tc rowSpan="3">
                      <a:txBody>
                        <a:bodyPr/>
                        <a:lstStyle/>
                        <a:p>
                          <a:pPr algn="ctr"/>
                          <a:r>
                            <a:rPr lang="zh-CN" altLang="en-US" sz="1600" dirty="0"/>
                            <a:t>根据碱度大小组合指数</a:t>
                          </a:r>
                        </a:p>
                      </a:txBody>
                      <a:tcPr anchor="ctr"/>
                    </a:tc>
                    <a:tc>
                      <a:txBody>
                        <a:bodyPr/>
                        <a:lstStyle/>
                        <a:p>
                          <a:pPr algn="ctr"/>
                          <a:r>
                            <a:rPr lang="zh-CN" altLang="en-US" sz="1600" dirty="0"/>
                            <a:t>钙碱性</a:t>
                          </a:r>
                        </a:p>
                      </a:txBody>
                      <a:tcPr anchor="ctr"/>
                    </a:tc>
                    <a:tc>
                      <a:txBody>
                        <a:bodyPr/>
                        <a:lstStyle/>
                        <a:p>
                          <a:endParaRPr lang="zh-CN"/>
                        </a:p>
                      </a:txBody>
                      <a:tcPr anchor="ctr">
                        <a:blipFill>
                          <a:blip r:embed="rId2"/>
                          <a:stretch>
                            <a:fillRect l="-153405" t="-493333" r="-72760" b="-796667"/>
                          </a:stretch>
                        </a:blipFill>
                      </a:tcPr>
                    </a:tc>
                    <a:tc rowSpan="3">
                      <a:txBody>
                        <a:bodyPr/>
                        <a:lstStyle/>
                        <a:p>
                          <a:endParaRPr lang="zh-CN"/>
                        </a:p>
                      </a:txBody>
                      <a:tcPr anchor="ctr">
                        <a:blipFill>
                          <a:blip r:embed="rId2"/>
                          <a:stretch>
                            <a:fillRect l="-353500" t="-168182" r="-1500" b="-205682"/>
                          </a:stretch>
                        </a:blipFill>
                      </a:tcPr>
                    </a:tc>
                    <a:extLst>
                      <a:ext uri="{0D108BD9-81ED-4DB2-BD59-A6C34878D82A}">
                        <a16:rowId xmlns:a16="http://schemas.microsoft.com/office/drawing/2014/main" val="10005"/>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碱性</a:t>
                          </a:r>
                        </a:p>
                      </a:txBody>
                      <a:tcPr anchor="ctr"/>
                    </a:tc>
                    <a:tc>
                      <a:txBody>
                        <a:bodyPr/>
                        <a:lstStyle/>
                        <a:p>
                          <a:endParaRPr lang="zh-CN"/>
                        </a:p>
                      </a:txBody>
                      <a:tcPr anchor="ctr">
                        <a:blipFill>
                          <a:blip r:embed="rId2"/>
                          <a:stretch>
                            <a:fillRect l="-153405" t="-613793" r="-72760" b="-724138"/>
                          </a:stretch>
                        </a:blipFill>
                      </a:tcPr>
                    </a:tc>
                    <a:tc vMerge="1">
                      <a:txBody>
                        <a:bodyPr/>
                        <a:lstStyle/>
                        <a:p>
                          <a:endParaRPr lang="zh-CN"/>
                        </a:p>
                      </a:txBody>
                      <a:tcPr anchor="ctr"/>
                    </a:tc>
                    <a:extLst>
                      <a:ext uri="{0D108BD9-81ED-4DB2-BD59-A6C34878D82A}">
                        <a16:rowId xmlns:a16="http://schemas.microsoft.com/office/drawing/2014/main" val="10006"/>
                      </a:ext>
                    </a:extLst>
                  </a:tr>
                  <a:tr h="370840">
                    <a:tc vMerge="1">
                      <a:txBody>
                        <a:bodyPr/>
                        <a:lstStyle/>
                        <a:p>
                          <a:endParaRPr lang="zh-CN"/>
                        </a:p>
                      </a:txBody>
                      <a:tcPr/>
                    </a:tc>
                    <a:tc vMerge="1">
                      <a:txBody>
                        <a:bodyPr/>
                        <a:lstStyle/>
                        <a:p>
                          <a:endParaRPr lang="zh-CN"/>
                        </a:p>
                      </a:txBody>
                      <a:tcPr/>
                    </a:tc>
                    <a:tc>
                      <a:txBody>
                        <a:bodyPr/>
                        <a:lstStyle/>
                        <a:p>
                          <a:pPr algn="ctr"/>
                          <a:r>
                            <a:rPr lang="zh-CN" altLang="en-US" sz="1600" dirty="0"/>
                            <a:t>过碱性</a:t>
                          </a:r>
                        </a:p>
                      </a:txBody>
                      <a:tcPr anchor="ctr"/>
                    </a:tc>
                    <a:tc>
                      <a:txBody>
                        <a:bodyPr/>
                        <a:lstStyle/>
                        <a:p>
                          <a:endParaRPr lang="zh-CN"/>
                        </a:p>
                      </a:txBody>
                      <a:tcPr anchor="ctr">
                        <a:blipFill>
                          <a:blip r:embed="rId2"/>
                          <a:stretch>
                            <a:fillRect l="-153405" t="-713793" r="-72760" b="-624138"/>
                          </a:stretch>
                        </a:blipFill>
                      </a:tcPr>
                    </a:tc>
                    <a:tc vMerge="1">
                      <a:txBody>
                        <a:bodyPr/>
                        <a:lstStyle/>
                        <a:p>
                          <a:endParaRPr lang="zh-CN"/>
                        </a:p>
                      </a:txBody>
                      <a:tcPr anchor="ctr"/>
                    </a:tc>
                    <a:extLst>
                      <a:ext uri="{0D108BD9-81ED-4DB2-BD59-A6C34878D82A}">
                        <a16:rowId xmlns:a16="http://schemas.microsoft.com/office/drawing/2014/main" val="10007"/>
                      </a:ext>
                    </a:extLst>
                  </a:tr>
                  <a:tr h="370840">
                    <a:tc rowSpan="5">
                      <a:txBody>
                        <a:bodyPr/>
                        <a:lstStyle/>
                        <a:p>
                          <a:pPr algn="ctr"/>
                          <a:r>
                            <a:rPr lang="zh-CN" altLang="en-US" sz="1600" dirty="0"/>
                            <a:t>按照矿物成分分类</a:t>
                          </a:r>
                        </a:p>
                      </a:txBody>
                      <a:tcPr anchor="ctr"/>
                    </a:tc>
                    <a:tc rowSpan="5">
                      <a:txBody>
                        <a:bodyPr/>
                        <a:lstStyle/>
                        <a:p>
                          <a:pPr algn="ctr"/>
                          <a:r>
                            <a:rPr lang="zh-CN" altLang="en-US" sz="1600" dirty="0"/>
                            <a:t>主要考虑石英含量、暗色矿物种类及含量、长石的种类及含量，以及似长石的有无及含量</a:t>
                          </a:r>
                        </a:p>
                      </a:txBody>
                      <a:tcPr anchor="ctr"/>
                    </a:tc>
                    <a:tc>
                      <a:txBody>
                        <a:bodyPr/>
                        <a:lstStyle/>
                        <a:p>
                          <a:pPr algn="ctr"/>
                          <a:r>
                            <a:rPr lang="zh-CN" altLang="en-US" sz="1600" dirty="0"/>
                            <a:t>超基性岩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不含石英</a:t>
                          </a:r>
                        </a:p>
                      </a:txBody>
                      <a:tcPr anchor="ctr"/>
                    </a:tc>
                    <a:tc>
                      <a:txBody>
                        <a:bodyPr/>
                        <a:lstStyle/>
                        <a:p>
                          <a:pPr algn="ctr"/>
                          <a:endParaRPr lang="zh-CN" altLang="en-US" sz="1600" dirty="0"/>
                        </a:p>
                      </a:txBody>
                      <a:tcPr anchor="ctr"/>
                    </a:tc>
                    <a:extLst>
                      <a:ext uri="{0D108BD9-81ED-4DB2-BD59-A6C34878D82A}">
                        <a16:rowId xmlns:a16="http://schemas.microsoft.com/office/drawing/2014/main" val="10008"/>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酸性岩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含石英和贫暗色矿物</a:t>
                          </a:r>
                        </a:p>
                      </a:txBody>
                      <a:tcPr anchor="ctr"/>
                    </a:tc>
                    <a:tc>
                      <a:txBody>
                        <a:bodyPr/>
                        <a:lstStyle/>
                        <a:p>
                          <a:pPr algn="ctr"/>
                          <a:endParaRPr lang="zh-CN" altLang="en-US" sz="1600" dirty="0"/>
                        </a:p>
                      </a:txBody>
                      <a:tcPr anchor="ctr"/>
                    </a:tc>
                    <a:extLst>
                      <a:ext uri="{0D108BD9-81ED-4DB2-BD59-A6C34878D82A}">
                        <a16:rowId xmlns:a16="http://schemas.microsoft.com/office/drawing/2014/main" val="10009"/>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基性岩、中性岩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以所含长石类型和暗色矿物类型区分</a:t>
                          </a:r>
                        </a:p>
                      </a:txBody>
                      <a:tcPr anchor="ctr"/>
                    </a:tc>
                    <a:tc>
                      <a:txBody>
                        <a:bodyPr/>
                        <a:lstStyle/>
                        <a:p>
                          <a:pPr algn="ctr"/>
                          <a:endParaRPr lang="zh-CN" altLang="en-US" sz="1600" dirty="0"/>
                        </a:p>
                      </a:txBody>
                      <a:tcPr anchor="ctr"/>
                    </a:tc>
                    <a:extLst>
                      <a:ext uri="{0D108BD9-81ED-4DB2-BD59-A6C34878D82A}">
                        <a16:rowId xmlns:a16="http://schemas.microsoft.com/office/drawing/2014/main" val="10010"/>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钙碱性岩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以不含似长石为特征</a:t>
                          </a:r>
                        </a:p>
                      </a:txBody>
                      <a:tcPr anchor="ctr"/>
                    </a:tc>
                    <a:tc>
                      <a:txBody>
                        <a:bodyPr/>
                        <a:lstStyle/>
                        <a:p>
                          <a:pPr algn="ctr"/>
                          <a:endParaRPr lang="zh-CN" altLang="en-US" sz="1600" dirty="0"/>
                        </a:p>
                      </a:txBody>
                      <a:tcPr anchor="ctr"/>
                    </a:tc>
                    <a:extLst>
                      <a:ext uri="{0D108BD9-81ED-4DB2-BD59-A6C34878D82A}">
                        <a16:rowId xmlns:a16="http://schemas.microsoft.com/office/drawing/2014/main" val="10011"/>
                      </a:ext>
                    </a:extLst>
                  </a:tr>
                  <a:tr h="370840">
                    <a:tc vMerge="1">
                      <a:txBody>
                        <a:bodyPr/>
                        <a:lstStyle/>
                        <a:p>
                          <a:endParaRPr lang="zh-CN"/>
                        </a:p>
                      </a:txBody>
                      <a:tcPr anchor="ctr"/>
                    </a:tc>
                    <a:tc vMerge="1">
                      <a:txBody>
                        <a:bodyPr/>
                        <a:lstStyle/>
                        <a:p>
                          <a:endParaRPr lang="zh-CN"/>
                        </a:p>
                      </a:txBody>
                      <a:tcPr anchor="ctr"/>
                    </a:tc>
                    <a:tc>
                      <a:txBody>
                        <a:bodyPr/>
                        <a:lstStyle/>
                        <a:p>
                          <a:pPr algn="ctr"/>
                          <a:r>
                            <a:rPr lang="zh-CN" altLang="en-US" sz="1600" dirty="0"/>
                            <a:t>碱性岩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以含似长石为特征</a:t>
                          </a:r>
                        </a:p>
                      </a:txBody>
                      <a:tcPr anchor="ctr"/>
                    </a:tc>
                    <a:tc>
                      <a:txBody>
                        <a:bodyPr/>
                        <a:lstStyle/>
                        <a:p>
                          <a:pPr algn="ctr"/>
                          <a:endParaRPr lang="zh-CN" altLang="en-US" sz="1600" dirty="0"/>
                        </a:p>
                      </a:txBody>
                      <a:tcPr anchor="ctr"/>
                    </a:tc>
                    <a:extLst>
                      <a:ext uri="{0D108BD9-81ED-4DB2-BD59-A6C34878D82A}">
                        <a16:rowId xmlns:a16="http://schemas.microsoft.com/office/drawing/2014/main" val="10012"/>
                      </a:ext>
                    </a:extLst>
                  </a:tr>
                  <a:tr h="370840">
                    <a:tc gridSpan="2">
                      <a:txBody>
                        <a:bodyPr/>
                        <a:lstStyle/>
                        <a:p>
                          <a:pPr algn="ctr"/>
                          <a:r>
                            <a:rPr lang="zh-CN" altLang="en-US" sz="1600" dirty="0"/>
                            <a:t>按照产状、结构构造分类</a:t>
                          </a:r>
                        </a:p>
                      </a:txBody>
                      <a:tcPr anchor="ctr"/>
                    </a:tc>
                    <a:tc hMerge="1">
                      <a:txBody>
                        <a:bodyPr/>
                        <a:lstStyle/>
                        <a:p>
                          <a:endParaRPr lang="zh-CN"/>
                        </a:p>
                      </a:txBody>
                      <a:tcPr anchor="ctr"/>
                    </a:tc>
                    <a:tc>
                      <a:txBody>
                        <a:bodyPr/>
                        <a:lstStyle/>
                        <a:p>
                          <a:pPr algn="ctr"/>
                          <a:r>
                            <a:rPr lang="zh-CN" altLang="en-US" sz="1600" dirty="0"/>
                            <a:t>深成岩、浅成岩、喷出岩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600" dirty="0"/>
                        </a:p>
                      </a:txBody>
                      <a:tcPr anchor="ctr"/>
                    </a:tc>
                    <a:tc>
                      <a:txBody>
                        <a:bodyPr/>
                        <a:lstStyle/>
                        <a:p>
                          <a:pPr algn="ctr"/>
                          <a:endParaRPr lang="zh-CN" altLang="en-US" sz="1600" dirty="0"/>
                        </a:p>
                      </a:txBody>
                      <a:tcPr anchor="ctr"/>
                    </a:tc>
                    <a:extLst>
                      <a:ext uri="{0D108BD9-81ED-4DB2-BD59-A6C34878D82A}">
                        <a16:rowId xmlns:a16="http://schemas.microsoft.com/office/drawing/2014/main" val="10013"/>
                      </a:ext>
                    </a:extLst>
                  </a:tr>
                </a:tbl>
              </a:graphicData>
            </a:graphic>
          </p:graphicFrame>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6995"/>
            <a:ext cx="10515600" cy="1133693"/>
          </a:xfrm>
        </p:spPr>
        <p:txBody>
          <a:bodyPr>
            <a:normAutofit/>
          </a:bodyPr>
          <a:lstStyle/>
          <a:p>
            <a:r>
              <a:rPr kumimoji="1" lang="zh-CN" altLang="en-US" sz="5200"/>
              <a:t>六、常见的岩浆岩简介</a:t>
            </a:r>
          </a:p>
        </p:txBody>
      </p:sp>
      <p:graphicFrame>
        <p:nvGraphicFramePr>
          <p:cNvPr id="4" name="表格 4"/>
          <p:cNvGraphicFramePr>
            <a:graphicFrameLocks noGrp="1"/>
          </p:cNvGraphicFramePr>
          <p:nvPr>
            <p:ph idx="1"/>
          </p:nvPr>
        </p:nvGraphicFramePr>
        <p:xfrm>
          <a:off x="391886" y="1886809"/>
          <a:ext cx="11495314" cy="4603122"/>
        </p:xfrm>
        <a:graphic>
          <a:graphicData uri="http://schemas.openxmlformats.org/drawingml/2006/table">
            <a:tbl>
              <a:tblPr firstRow="1" bandRow="1">
                <a:solidFill>
                  <a:schemeClr val="bg1"/>
                </a:solidFill>
                <a:tableStyleId>{5C22544A-7EE6-4342-B048-85BDC9FD1C3A}</a:tableStyleId>
              </a:tblPr>
              <a:tblGrid>
                <a:gridCol w="802620">
                  <a:extLst>
                    <a:ext uri="{9D8B030D-6E8A-4147-A177-3AD203B41FA5}">
                      <a16:colId xmlns:a16="http://schemas.microsoft.com/office/drawing/2014/main" val="20000"/>
                    </a:ext>
                  </a:extLst>
                </a:gridCol>
                <a:gridCol w="1796501">
                  <a:extLst>
                    <a:ext uri="{9D8B030D-6E8A-4147-A177-3AD203B41FA5}">
                      <a16:colId xmlns:a16="http://schemas.microsoft.com/office/drawing/2014/main" val="20001"/>
                    </a:ext>
                  </a:extLst>
                </a:gridCol>
                <a:gridCol w="2413241">
                  <a:extLst>
                    <a:ext uri="{9D8B030D-6E8A-4147-A177-3AD203B41FA5}">
                      <a16:colId xmlns:a16="http://schemas.microsoft.com/office/drawing/2014/main" val="20002"/>
                    </a:ext>
                  </a:extLst>
                </a:gridCol>
                <a:gridCol w="3241476">
                  <a:extLst>
                    <a:ext uri="{9D8B030D-6E8A-4147-A177-3AD203B41FA5}">
                      <a16:colId xmlns:a16="http://schemas.microsoft.com/office/drawing/2014/main" val="20003"/>
                    </a:ext>
                  </a:extLst>
                </a:gridCol>
                <a:gridCol w="3241476">
                  <a:extLst>
                    <a:ext uri="{9D8B030D-6E8A-4147-A177-3AD203B41FA5}">
                      <a16:colId xmlns:a16="http://schemas.microsoft.com/office/drawing/2014/main" val="20004"/>
                    </a:ext>
                  </a:extLst>
                </a:gridCol>
              </a:tblGrid>
              <a:tr h="368866">
                <a:tc>
                  <a:txBody>
                    <a:bodyPr/>
                    <a:lstStyle/>
                    <a:p>
                      <a:pPr algn="ctr"/>
                      <a:r>
                        <a:rPr lang="zh-CN" altLang="en-US" sz="1400" b="0" cap="none" spc="0" dirty="0">
                          <a:solidFill>
                            <a:schemeClr val="bg1"/>
                          </a:solidFill>
                        </a:rPr>
                        <a:t>名称</a:t>
                      </a:r>
                    </a:p>
                  </a:txBody>
                  <a:tcPr marL="101308" marR="77929" marT="77929" marB="77929"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zh-CN" altLang="en-US" sz="1400" b="0" cap="none" spc="0" dirty="0">
                          <a:solidFill>
                            <a:schemeClr val="bg1"/>
                          </a:solidFill>
                        </a:rPr>
                        <a:t>岩石类型</a:t>
                      </a:r>
                    </a:p>
                  </a:txBody>
                  <a:tcPr marL="101308" marR="77929" marT="77929" marB="7792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zh-CN" altLang="en-US" sz="1400" b="0" cap="none" spc="0">
                          <a:solidFill>
                            <a:schemeClr val="bg1"/>
                          </a:solidFill>
                        </a:rPr>
                        <a:t>主要矿物</a:t>
                      </a:r>
                    </a:p>
                  </a:txBody>
                  <a:tcPr marL="101308" marR="77929" marT="77929" marB="7792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zh-CN" altLang="en-US" sz="1400" b="0" cap="none" spc="0">
                          <a:solidFill>
                            <a:schemeClr val="bg1"/>
                          </a:solidFill>
                        </a:rPr>
                        <a:t>次要矿物</a:t>
                      </a:r>
                    </a:p>
                  </a:txBody>
                  <a:tcPr marL="101308" marR="77929" marT="77929" marB="7792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zh-CN" altLang="en-US" sz="1400" b="0" cap="none" spc="0">
                          <a:solidFill>
                            <a:schemeClr val="bg1"/>
                          </a:solidFill>
                        </a:rPr>
                        <a:t>颜色及特征</a:t>
                      </a:r>
                    </a:p>
                  </a:txBody>
                  <a:tcPr marL="101308" marR="77929" marT="77929" marB="77929"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368866">
                <a:tc>
                  <a:txBody>
                    <a:bodyPr/>
                    <a:lstStyle/>
                    <a:p>
                      <a:pPr algn="ctr"/>
                      <a:r>
                        <a:rPr lang="zh-CN" altLang="en-US" sz="1400" cap="none" spc="0">
                          <a:solidFill>
                            <a:schemeClr val="tx1"/>
                          </a:solidFill>
                        </a:rPr>
                        <a:t>橄榄岩</a:t>
                      </a:r>
                    </a:p>
                  </a:txBody>
                  <a:tcPr marL="101308" marR="77929" marT="77929" marB="77929"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a:r>
                        <a:rPr lang="zh-CN" altLang="en-US" sz="1400" cap="none" spc="0" dirty="0">
                          <a:solidFill>
                            <a:schemeClr val="tx1"/>
                          </a:solidFill>
                        </a:rPr>
                        <a:t>超基性深成侵入岩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a:r>
                        <a:rPr lang="zh-CN" altLang="en-US" sz="1400" cap="none" spc="0" dirty="0">
                          <a:solidFill>
                            <a:schemeClr val="tx1"/>
                          </a:solidFill>
                        </a:rPr>
                        <a:t>橄榄石、辉石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少量角闪石、黑云母或铬铁矿</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深绿色，具粒状结构、反应边结构</a:t>
                      </a:r>
                    </a:p>
                  </a:txBody>
                  <a:tcPr marL="101308" marR="77929" marT="77929" marB="77929"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1"/>
                  </a:ext>
                </a:extLst>
              </a:tr>
              <a:tr h="368866">
                <a:tc>
                  <a:txBody>
                    <a:bodyPr/>
                    <a:lstStyle/>
                    <a:p>
                      <a:pPr algn="ctr"/>
                      <a:r>
                        <a:rPr lang="zh-CN" altLang="en-US" sz="1400" cap="none" spc="0">
                          <a:solidFill>
                            <a:schemeClr val="tx1"/>
                          </a:solidFill>
                        </a:rPr>
                        <a:t>辉长岩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基性深度侵入岩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dirty="0">
                          <a:solidFill>
                            <a:schemeClr val="tx1"/>
                          </a:solidFill>
                        </a:rPr>
                        <a:t>单斜辉石、基性斜长石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角闪石、黑云母、斜方辉石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黑色，中至颗粒结构</a:t>
                      </a:r>
                    </a:p>
                  </a:txBody>
                  <a:tcPr marL="101308" marR="77929" marT="77929" marB="77929"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550702">
                <a:tc>
                  <a:txBody>
                    <a:bodyPr/>
                    <a:lstStyle/>
                    <a:p>
                      <a:pPr algn="ctr"/>
                      <a:r>
                        <a:rPr lang="zh-CN" altLang="en-US" sz="1400" cap="none" spc="0">
                          <a:solidFill>
                            <a:schemeClr val="tx1"/>
                          </a:solidFill>
                        </a:rPr>
                        <a:t>辉绿岩</a:t>
                      </a:r>
                    </a:p>
                  </a:txBody>
                  <a:tcPr marL="101308" marR="77929" marT="77929" marB="77929"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基性浅成侵入岩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dirty="0">
                          <a:solidFill>
                            <a:schemeClr val="tx1"/>
                          </a:solidFill>
                        </a:rPr>
                        <a:t>辉石和基性斜长石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少量橄榄石、黑云母、石英、磷灰石、磁铁矿、钛铁矿</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辉绿结构，呈灰黑色</a:t>
                      </a:r>
                    </a:p>
                  </a:txBody>
                  <a:tcPr marL="101308" marR="77929" marT="77929" marB="77929"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3"/>
                  </a:ext>
                </a:extLst>
              </a:tr>
              <a:tr h="550702">
                <a:tc>
                  <a:txBody>
                    <a:bodyPr/>
                    <a:lstStyle/>
                    <a:p>
                      <a:pPr algn="ctr"/>
                      <a:r>
                        <a:rPr lang="zh-CN" altLang="en-US" sz="1400" cap="none" spc="0">
                          <a:solidFill>
                            <a:schemeClr val="tx1"/>
                          </a:solidFill>
                        </a:rPr>
                        <a:t>玄武岩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基性喷出岩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基性长石和辉石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dirty="0">
                          <a:solidFill>
                            <a:schemeClr val="tx1"/>
                          </a:solidFill>
                        </a:rPr>
                        <a:t>橄榄石、角闪石、黑云母</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dirty="0">
                          <a:solidFill>
                            <a:schemeClr val="tx1"/>
                          </a:solidFill>
                        </a:rPr>
                        <a:t>暗色，一般为黑色，有时呈灰绿色一集暗紫色</a:t>
                      </a:r>
                    </a:p>
                  </a:txBody>
                  <a:tcPr marL="101308" marR="77929" marT="77929" marB="77929"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550702">
                <a:tc>
                  <a:txBody>
                    <a:bodyPr/>
                    <a:lstStyle/>
                    <a:p>
                      <a:pPr algn="ctr"/>
                      <a:r>
                        <a:rPr lang="zh-CN" altLang="en-US" sz="1400" cap="none" spc="0">
                          <a:solidFill>
                            <a:schemeClr val="tx1"/>
                          </a:solidFill>
                        </a:rPr>
                        <a:t>闪长岩</a:t>
                      </a:r>
                    </a:p>
                  </a:txBody>
                  <a:tcPr marL="101308" marR="77929" marT="77929" marB="77929"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全晶品质中性深成岩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由中性斜长石和一种或数种暗色矿物组成</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dirty="0">
                          <a:solidFill>
                            <a:schemeClr val="tx1"/>
                          </a:solidFill>
                        </a:rPr>
                        <a:t>磷灰石、磁铁矿、钛铁矿、榍石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整体呈暗灰色，多为块状结构</a:t>
                      </a:r>
                    </a:p>
                  </a:txBody>
                  <a:tcPr marL="101308" marR="77929" marT="77929" marB="77929"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5"/>
                  </a:ext>
                </a:extLst>
              </a:tr>
              <a:tr h="550702">
                <a:tc>
                  <a:txBody>
                    <a:bodyPr/>
                    <a:lstStyle/>
                    <a:p>
                      <a:pPr algn="ctr"/>
                      <a:r>
                        <a:rPr lang="zh-CN" altLang="en-US" sz="1400" cap="none" spc="0">
                          <a:solidFill>
                            <a:schemeClr val="tx1"/>
                          </a:solidFill>
                        </a:rPr>
                        <a:t>安山岩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中性的钙碱性喷出岩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与闪长岩相当</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dirty="0">
                          <a:solidFill>
                            <a:schemeClr val="tx1"/>
                          </a:solidFill>
                        </a:rPr>
                        <a:t>含有少量斜长石、角闪石、辉石和黑云母的斑晶</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cap="none" spc="0">
                          <a:solidFill>
                            <a:schemeClr val="tx1"/>
                          </a:solidFill>
                        </a:rPr>
                        <a:t>一般为灰色、灰绿色、淡紫色或紫红色</a:t>
                      </a:r>
                    </a:p>
                    <a:p>
                      <a:pPr algn="ctr"/>
                      <a:endParaRPr lang="zh-CN" altLang="en-US" sz="1400" cap="none" spc="0">
                        <a:solidFill>
                          <a:schemeClr val="tx1"/>
                        </a:solidFill>
                      </a:endParaRPr>
                    </a:p>
                  </a:txBody>
                  <a:tcPr marL="101308" marR="77929" marT="77929" marB="77929"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6"/>
                  </a:ext>
                </a:extLst>
              </a:tr>
              <a:tr h="550702">
                <a:tc>
                  <a:txBody>
                    <a:bodyPr/>
                    <a:lstStyle/>
                    <a:p>
                      <a:pPr algn="ctr"/>
                      <a:r>
                        <a:rPr lang="zh-CN" altLang="en-US" sz="1400" cap="none" spc="0">
                          <a:solidFill>
                            <a:schemeClr val="tx1"/>
                          </a:solidFill>
                        </a:rPr>
                        <a:t>花岗岩</a:t>
                      </a:r>
                    </a:p>
                  </a:txBody>
                  <a:tcPr marL="101308" marR="77929" marT="77929" marB="77929"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酸性侵入岩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a:solidFill>
                            <a:schemeClr val="tx1"/>
                          </a:solidFill>
                        </a:rPr>
                        <a:t>石英、钾长石和酸性斜长石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dirty="0">
                          <a:solidFill>
                            <a:schemeClr val="tx1"/>
                          </a:solidFill>
                        </a:rPr>
                        <a:t>黑云母、角闪石</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zh-CN" altLang="en-US" sz="1400" cap="none" spc="0" dirty="0">
                          <a:solidFill>
                            <a:schemeClr val="tx1"/>
                          </a:solidFill>
                        </a:rPr>
                        <a:t>常见矿物磁铁矿、榍石、锆石、磷灰石、电气石、萤石</a:t>
                      </a:r>
                    </a:p>
                  </a:txBody>
                  <a:tcPr marL="101308" marR="77929" marT="77929" marB="77929"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7"/>
                  </a:ext>
                </a:extLst>
              </a:tr>
              <a:tr h="368866">
                <a:tc>
                  <a:txBody>
                    <a:bodyPr/>
                    <a:lstStyle/>
                    <a:p>
                      <a:pPr algn="ctr"/>
                      <a:r>
                        <a:rPr lang="zh-CN" altLang="en-US" sz="1400" cap="none" spc="0">
                          <a:solidFill>
                            <a:schemeClr val="tx1"/>
                          </a:solidFill>
                        </a:rPr>
                        <a:t>流纹岩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a:solidFill>
                            <a:schemeClr val="tx1"/>
                          </a:solidFill>
                        </a:rPr>
                        <a:t>酸性喷出岩</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dirty="0">
                          <a:solidFill>
                            <a:schemeClr val="tx1"/>
                          </a:solidFill>
                        </a:rPr>
                        <a:t>与花岗岩相同</a:t>
                      </a: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endParaRPr lang="zh-CN" altLang="en-US" sz="1400" cap="none" spc="0" dirty="0">
                        <a:solidFill>
                          <a:schemeClr val="tx1"/>
                        </a:solidFill>
                      </a:endParaRPr>
                    </a:p>
                  </a:txBody>
                  <a:tcPr marL="101308" marR="77929" marT="77929" marB="77929"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zh-CN" altLang="en-US" sz="1400" cap="none" spc="0" dirty="0">
                          <a:solidFill>
                            <a:schemeClr val="tx1"/>
                          </a:solidFill>
                        </a:rPr>
                        <a:t>岩石呈灰色、粉红色或砖红色，具有流纹结构和斑状结构</a:t>
                      </a:r>
                    </a:p>
                  </a:txBody>
                  <a:tcPr marL="101308" marR="77929" marT="77929" marB="77929"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第三节  变质组用与变质岩</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一、变质作用</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变质作用的方式</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2837482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kumimoji="1" lang="zh-CN" altLang="en-US" sz="5400"/>
              <a:t>变质作用的分类</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44549269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kumimoji="1" lang="zh-CN" altLang="en-US" sz="5400"/>
              <a:t>二、变质岩的矿物成分</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29809342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三、变质岩的结构</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E162D15-95A7-D844-9B87-096AA555FFC5}"/>
              </a:ext>
            </a:extLst>
          </p:cNvPr>
          <p:cNvSpPr>
            <a:spLocks noGrp="1"/>
          </p:cNvSpPr>
          <p:nvPr>
            <p:ph type="title"/>
          </p:nvPr>
        </p:nvSpPr>
        <p:spPr>
          <a:xfrm>
            <a:off x="635000" y="640823"/>
            <a:ext cx="3418659" cy="5583148"/>
          </a:xfrm>
        </p:spPr>
        <p:txBody>
          <a:bodyPr anchor="ctr">
            <a:normAutofit/>
          </a:bodyPr>
          <a:lstStyle/>
          <a:p>
            <a:r>
              <a:rPr kumimoji="1" lang="zh-CN" altLang="en-US" sz="5400"/>
              <a:t>变余结构</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86718259-82D2-4490-46ED-05029FEF0C5D}"/>
              </a:ext>
            </a:extLst>
          </p:cNvPr>
          <p:cNvGraphicFramePr>
            <a:graphicFrameLocks noGrp="1"/>
          </p:cNvGraphicFramePr>
          <p:nvPr>
            <p:ph idx="1"/>
            <p:extLst>
              <p:ext uri="{D42A27DB-BD31-4B8C-83A1-F6EECF244321}">
                <p14:modId xmlns:p14="http://schemas.microsoft.com/office/powerpoint/2010/main" val="21392440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09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二、海底地形</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49661254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a:extLst>
              <a:ext uri="{FF2B5EF4-FFF2-40B4-BE49-F238E27FC236}">
                <a16:creationId xmlns:a16="http://schemas.microsoft.com/office/drawing/2014/main" id="{A145E6A4-66E2-514B-963A-03FFA16049F8}"/>
              </a:ext>
            </a:extLst>
          </p:cNvPr>
          <p:cNvSpPr>
            <a:spLocks noGrp="1"/>
          </p:cNvSpPr>
          <p:nvPr>
            <p:ph type="title"/>
          </p:nvPr>
        </p:nvSpPr>
        <p:spPr>
          <a:xfrm>
            <a:off x="1322754" y="1522820"/>
            <a:ext cx="2748041" cy="3601914"/>
          </a:xfrm>
        </p:spPr>
        <p:txBody>
          <a:bodyPr anchor="ctr">
            <a:normAutofit/>
          </a:bodyPr>
          <a:lstStyle/>
          <a:p>
            <a:r>
              <a:rPr kumimoji="1" lang="zh-CN" altLang="en-US" sz="3600">
                <a:solidFill>
                  <a:srgbClr val="FFFFFF"/>
                </a:solidFill>
              </a:rPr>
              <a:t>变晶结构</a:t>
            </a:r>
          </a:p>
        </p:txBody>
      </p:sp>
      <p:graphicFrame>
        <p:nvGraphicFramePr>
          <p:cNvPr id="5" name="内容占位符 2">
            <a:extLst>
              <a:ext uri="{FF2B5EF4-FFF2-40B4-BE49-F238E27FC236}">
                <a16:creationId xmlns:a16="http://schemas.microsoft.com/office/drawing/2014/main" id="{DD35161B-E4F1-7F0B-8376-E4A9CD42DD71}"/>
              </a:ext>
            </a:extLst>
          </p:cNvPr>
          <p:cNvGraphicFramePr>
            <a:graphicFrameLocks noGrp="1"/>
          </p:cNvGraphicFramePr>
          <p:nvPr>
            <p:ph idx="1"/>
            <p:extLst>
              <p:ext uri="{D42A27DB-BD31-4B8C-83A1-F6EECF244321}">
                <p14:modId xmlns:p14="http://schemas.microsoft.com/office/powerpoint/2010/main" val="90278148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011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标题 1">
            <a:extLst>
              <a:ext uri="{FF2B5EF4-FFF2-40B4-BE49-F238E27FC236}">
                <a16:creationId xmlns:a16="http://schemas.microsoft.com/office/drawing/2014/main" id="{329B93E9-7E75-EA40-A6C1-66EFCDA2427D}"/>
              </a:ext>
            </a:extLst>
          </p:cNvPr>
          <p:cNvSpPr>
            <a:spLocks noGrp="1"/>
          </p:cNvSpPr>
          <p:nvPr>
            <p:ph type="title"/>
          </p:nvPr>
        </p:nvSpPr>
        <p:spPr>
          <a:xfrm>
            <a:off x="1322754" y="1522820"/>
            <a:ext cx="2748041" cy="3601914"/>
          </a:xfrm>
        </p:spPr>
        <p:txBody>
          <a:bodyPr anchor="ctr">
            <a:normAutofit/>
          </a:bodyPr>
          <a:lstStyle/>
          <a:p>
            <a:r>
              <a:rPr kumimoji="1" lang="zh-CN" altLang="en-US" sz="3600">
                <a:solidFill>
                  <a:srgbClr val="FFFFFF"/>
                </a:solidFill>
              </a:rPr>
              <a:t>交代结构</a:t>
            </a:r>
          </a:p>
        </p:txBody>
      </p:sp>
      <p:graphicFrame>
        <p:nvGraphicFramePr>
          <p:cNvPr id="5" name="内容占位符 2">
            <a:extLst>
              <a:ext uri="{FF2B5EF4-FFF2-40B4-BE49-F238E27FC236}">
                <a16:creationId xmlns:a16="http://schemas.microsoft.com/office/drawing/2014/main" id="{86A5851D-970E-F2AA-E119-8EE040094E72}"/>
              </a:ext>
            </a:extLst>
          </p:cNvPr>
          <p:cNvGraphicFramePr>
            <a:graphicFrameLocks noGrp="1"/>
          </p:cNvGraphicFramePr>
          <p:nvPr>
            <p:ph idx="1"/>
            <p:extLst>
              <p:ext uri="{D42A27DB-BD31-4B8C-83A1-F6EECF244321}">
                <p14:modId xmlns:p14="http://schemas.microsoft.com/office/powerpoint/2010/main" val="174283134"/>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5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BDFD0AE-EAA6-FA44-AFE5-F4D35DE177F2}"/>
              </a:ext>
            </a:extLst>
          </p:cNvPr>
          <p:cNvSpPr>
            <a:spLocks noGrp="1"/>
          </p:cNvSpPr>
          <p:nvPr>
            <p:ph type="title"/>
          </p:nvPr>
        </p:nvSpPr>
        <p:spPr>
          <a:xfrm>
            <a:off x="635000" y="640823"/>
            <a:ext cx="3418659" cy="5583148"/>
          </a:xfrm>
        </p:spPr>
        <p:txBody>
          <a:bodyPr anchor="ctr">
            <a:normAutofit/>
          </a:bodyPr>
          <a:lstStyle/>
          <a:p>
            <a:r>
              <a:rPr kumimoji="1" lang="zh-CN" altLang="en-US" sz="5400"/>
              <a:t>碎裂及变形结构</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359E1116-D664-D16A-FB9C-699558BC6A49}"/>
              </a:ext>
            </a:extLst>
          </p:cNvPr>
          <p:cNvGraphicFramePr>
            <a:graphicFrameLocks noGrp="1"/>
          </p:cNvGraphicFramePr>
          <p:nvPr>
            <p:ph idx="1"/>
            <p:extLst>
              <p:ext uri="{D42A27DB-BD31-4B8C-83A1-F6EECF244321}">
                <p14:modId xmlns:p14="http://schemas.microsoft.com/office/powerpoint/2010/main" val="2847740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481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四、变质岩的构造</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DF28858-E81C-784E-B6F1-40621BA3B2E8}"/>
              </a:ext>
            </a:extLst>
          </p:cNvPr>
          <p:cNvSpPr>
            <a:spLocks noGrp="1"/>
          </p:cNvSpPr>
          <p:nvPr>
            <p:ph type="title"/>
          </p:nvPr>
        </p:nvSpPr>
        <p:spPr>
          <a:xfrm>
            <a:off x="635000" y="640823"/>
            <a:ext cx="3418659" cy="5583148"/>
          </a:xfrm>
        </p:spPr>
        <p:txBody>
          <a:bodyPr anchor="ctr">
            <a:normAutofit/>
          </a:bodyPr>
          <a:lstStyle/>
          <a:p>
            <a:r>
              <a:rPr kumimoji="1" lang="zh-CN" altLang="en-US" sz="5400"/>
              <a:t>变余结构（残留结构）</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F06FA2F3-5975-03E9-A019-E59327C48493}"/>
              </a:ext>
            </a:extLst>
          </p:cNvPr>
          <p:cNvGraphicFramePr>
            <a:graphicFrameLocks noGrp="1"/>
          </p:cNvGraphicFramePr>
          <p:nvPr>
            <p:ph idx="1"/>
            <p:extLst>
              <p:ext uri="{D42A27DB-BD31-4B8C-83A1-F6EECF244321}">
                <p14:modId xmlns:p14="http://schemas.microsoft.com/office/powerpoint/2010/main" val="16081780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905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1E46D21-B620-C14F-87C9-5C34A86EBB14}"/>
              </a:ext>
            </a:extLst>
          </p:cNvPr>
          <p:cNvSpPr>
            <a:spLocks noGrp="1"/>
          </p:cNvSpPr>
          <p:nvPr>
            <p:ph type="title"/>
          </p:nvPr>
        </p:nvSpPr>
        <p:spPr>
          <a:xfrm>
            <a:off x="635000" y="640823"/>
            <a:ext cx="3418659" cy="5583148"/>
          </a:xfrm>
        </p:spPr>
        <p:txBody>
          <a:bodyPr anchor="ctr">
            <a:normAutofit/>
          </a:bodyPr>
          <a:lstStyle/>
          <a:p>
            <a:r>
              <a:rPr kumimoji="1" lang="zh-CN" altLang="en-US" sz="5400"/>
              <a:t>变成结构</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F00CF61F-2BDC-98D9-387F-7ACCB909A87D}"/>
              </a:ext>
            </a:extLst>
          </p:cNvPr>
          <p:cNvGraphicFramePr>
            <a:graphicFrameLocks noGrp="1"/>
          </p:cNvGraphicFramePr>
          <p:nvPr>
            <p:ph idx="1"/>
            <p:extLst>
              <p:ext uri="{D42A27DB-BD31-4B8C-83A1-F6EECF244321}">
                <p14:modId xmlns:p14="http://schemas.microsoft.com/office/powerpoint/2010/main" val="1249114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638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五、变质岩的分类</a:t>
            </a:r>
          </a:p>
        </p:txBody>
      </p:sp>
      <p:graphicFrame>
        <p:nvGraphicFramePr>
          <p:cNvPr id="4" name="表格 4"/>
          <p:cNvGraphicFramePr>
            <a:graphicFrameLocks noGrp="1"/>
          </p:cNvGraphicFramePr>
          <p:nvPr>
            <p:ph idx="1"/>
          </p:nvPr>
        </p:nvGraphicFramePr>
        <p:xfrm>
          <a:off x="838200" y="1825625"/>
          <a:ext cx="10515600" cy="2865120"/>
        </p:xfrm>
        <a:graphic>
          <a:graphicData uri="http://schemas.openxmlformats.org/drawingml/2006/table">
            <a:tbl>
              <a:tblPr firstRow="1" bandRow="1">
                <a:tableStyleId>{5C22544A-7EE6-4342-B048-85BDC9FD1C3A}</a:tableStyleId>
              </a:tblPr>
              <a:tblGrid>
                <a:gridCol w="1716314">
                  <a:extLst>
                    <a:ext uri="{9D8B030D-6E8A-4147-A177-3AD203B41FA5}">
                      <a16:colId xmlns:a16="http://schemas.microsoft.com/office/drawing/2014/main" val="20000"/>
                    </a:ext>
                  </a:extLst>
                </a:gridCol>
                <a:gridCol w="8799286">
                  <a:extLst>
                    <a:ext uri="{9D8B030D-6E8A-4147-A177-3AD203B41FA5}">
                      <a16:colId xmlns:a16="http://schemas.microsoft.com/office/drawing/2014/main" val="20001"/>
                    </a:ext>
                  </a:extLst>
                </a:gridCol>
              </a:tblGrid>
              <a:tr h="370840">
                <a:tc>
                  <a:txBody>
                    <a:bodyPr/>
                    <a:lstStyle/>
                    <a:p>
                      <a:pPr algn="ctr"/>
                      <a:r>
                        <a:rPr lang="zh-CN" altLang="en-US" dirty="0"/>
                        <a:t>名称</a:t>
                      </a:r>
                    </a:p>
                  </a:txBody>
                  <a:tcPr/>
                </a:tc>
                <a:tc>
                  <a:txBody>
                    <a:bodyPr/>
                    <a:lstStyle/>
                    <a:p>
                      <a:pPr algn="ctr"/>
                      <a:r>
                        <a:rPr lang="zh-CN" altLang="en-US" dirty="0"/>
                        <a:t>类型或种类</a:t>
                      </a:r>
                    </a:p>
                  </a:txBody>
                  <a:tcPr/>
                </a:tc>
                <a:extLst>
                  <a:ext uri="{0D108BD9-81ED-4DB2-BD59-A6C34878D82A}">
                    <a16:rowId xmlns:a16="http://schemas.microsoft.com/office/drawing/2014/main" val="10000"/>
                  </a:ext>
                </a:extLst>
              </a:tr>
              <a:tr h="370840">
                <a:tc>
                  <a:txBody>
                    <a:bodyPr/>
                    <a:lstStyle/>
                    <a:p>
                      <a:pPr algn="ctr"/>
                      <a:r>
                        <a:rPr lang="zh-CN" altLang="en-US" dirty="0"/>
                        <a:t>区域变质岩类</a:t>
                      </a:r>
                    </a:p>
                  </a:txBody>
                  <a:tcPr/>
                </a:tc>
                <a:tc>
                  <a:txBody>
                    <a:bodyPr/>
                    <a:lstStyle/>
                    <a:p>
                      <a:pPr algn="ctr"/>
                      <a:r>
                        <a:rPr lang="zh-CN" altLang="en-US" dirty="0"/>
                        <a:t>板岩、千枚岩、片岩、片麻岩、角闪岩、变粒岩、麻粒岩、榴辉岩、大理岩、石英岩</a:t>
                      </a:r>
                    </a:p>
                  </a:txBody>
                  <a:tcPr/>
                </a:tc>
                <a:extLst>
                  <a:ext uri="{0D108BD9-81ED-4DB2-BD59-A6C34878D82A}">
                    <a16:rowId xmlns:a16="http://schemas.microsoft.com/office/drawing/2014/main" val="10001"/>
                  </a:ext>
                </a:extLst>
              </a:tr>
              <a:tr h="370840">
                <a:tc>
                  <a:txBody>
                    <a:bodyPr/>
                    <a:lstStyle/>
                    <a:p>
                      <a:pPr algn="ctr"/>
                      <a:r>
                        <a:rPr lang="zh-CN" altLang="en-US" dirty="0"/>
                        <a:t>混合岩类</a:t>
                      </a:r>
                    </a:p>
                  </a:txBody>
                  <a:tcPr/>
                </a:tc>
                <a:tc>
                  <a:txBody>
                    <a:bodyPr/>
                    <a:lstStyle/>
                    <a:p>
                      <a:pPr algn="ctr"/>
                      <a:r>
                        <a:rPr lang="zh-CN" altLang="en-US" dirty="0"/>
                        <a:t>按照混合岩中的基体与脉体量比关系：混合岩、混合片麻岩、混合花岗岩</a:t>
                      </a:r>
                    </a:p>
                  </a:txBody>
                  <a:tcPr/>
                </a:tc>
                <a:extLst>
                  <a:ext uri="{0D108BD9-81ED-4DB2-BD59-A6C34878D82A}">
                    <a16:rowId xmlns:a16="http://schemas.microsoft.com/office/drawing/2014/main" val="10002"/>
                  </a:ext>
                </a:extLst>
              </a:tr>
              <a:tr h="370840">
                <a:tc rowSpan="2">
                  <a:txBody>
                    <a:bodyPr/>
                    <a:lstStyle/>
                    <a:p>
                      <a:pPr algn="ctr"/>
                      <a:r>
                        <a:rPr lang="zh-CN" altLang="en-US" dirty="0"/>
                        <a:t>接触变质岩类</a:t>
                      </a:r>
                    </a:p>
                  </a:txBody>
                  <a:tcPr anchor="ctr"/>
                </a:tc>
                <a:tc>
                  <a:txBody>
                    <a:bodyPr/>
                    <a:lstStyle/>
                    <a:p>
                      <a:pPr algn="l"/>
                      <a:r>
                        <a:rPr lang="zh-CN" altLang="en-US" dirty="0"/>
                        <a:t>接触热变质岩：接触热变质作用形成的：斑点板岩、角岩、接触片岩、接触片麻岩、大理岩、石英岩</a:t>
                      </a:r>
                      <a:endParaRPr lang="en-US" altLang="zh-CN" dirty="0"/>
                    </a:p>
                  </a:txBody>
                  <a:tcPr/>
                </a:tc>
                <a:extLst>
                  <a:ext uri="{0D108BD9-81ED-4DB2-BD59-A6C34878D82A}">
                    <a16:rowId xmlns:a16="http://schemas.microsoft.com/office/drawing/2014/main" val="10003"/>
                  </a:ext>
                </a:extLst>
              </a:tr>
              <a:tr h="370840">
                <a:tc vMerge="1">
                  <a:txBody>
                    <a:bodyPr/>
                    <a:lstStyle/>
                    <a:p>
                      <a:endParaRPr lang="zh-CN"/>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接触交代变种岩：接触交代作用形成的，矽卡岩</a:t>
                      </a:r>
                    </a:p>
                  </a:txBody>
                  <a:tcPr/>
                </a:tc>
                <a:extLst>
                  <a:ext uri="{0D108BD9-81ED-4DB2-BD59-A6C34878D82A}">
                    <a16:rowId xmlns:a16="http://schemas.microsoft.com/office/drawing/2014/main" val="10004"/>
                  </a:ext>
                </a:extLst>
              </a:tr>
              <a:tr h="370840">
                <a:tc>
                  <a:txBody>
                    <a:bodyPr/>
                    <a:lstStyle/>
                    <a:p>
                      <a:pPr algn="ctr"/>
                      <a:r>
                        <a:rPr lang="zh-CN" altLang="en-US" dirty="0"/>
                        <a:t>气</a:t>
                      </a:r>
                      <a:r>
                        <a:rPr lang="en-US" altLang="zh-CN" dirty="0"/>
                        <a:t>-</a:t>
                      </a:r>
                      <a:r>
                        <a:rPr lang="zh-CN" altLang="en-US" dirty="0"/>
                        <a:t>液变质岩类</a:t>
                      </a:r>
                    </a:p>
                  </a:txBody>
                  <a:tcPr/>
                </a:tc>
                <a:tc>
                  <a:txBody>
                    <a:bodyPr/>
                    <a:lstStyle/>
                    <a:p>
                      <a:pPr algn="ctr"/>
                      <a:r>
                        <a:rPr lang="zh-CN" altLang="en-US" dirty="0"/>
                        <a:t>云英岩、青磐岩、蛇纹岩构</a:t>
                      </a:r>
                    </a:p>
                  </a:txBody>
                  <a:tcPr/>
                </a:tc>
                <a:extLst>
                  <a:ext uri="{0D108BD9-81ED-4DB2-BD59-A6C34878D82A}">
                    <a16:rowId xmlns:a16="http://schemas.microsoft.com/office/drawing/2014/main" val="10005"/>
                  </a:ext>
                </a:extLst>
              </a:tr>
              <a:tr h="370840">
                <a:tc>
                  <a:txBody>
                    <a:bodyPr/>
                    <a:lstStyle/>
                    <a:p>
                      <a:pPr algn="ctr"/>
                      <a:r>
                        <a:rPr lang="zh-CN" altLang="en-US" dirty="0"/>
                        <a:t>动力变质岩类</a:t>
                      </a:r>
                    </a:p>
                  </a:txBody>
                  <a:tcPr/>
                </a:tc>
                <a:tc>
                  <a:txBody>
                    <a:bodyPr/>
                    <a:lstStyle/>
                    <a:p>
                      <a:pPr algn="ctr"/>
                      <a:r>
                        <a:rPr lang="zh-CN" altLang="en-US" dirty="0"/>
                        <a:t>造角砾岩、碎裂岩、糜棱岩、千糜岩</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六、常见变质岩简介</a:t>
            </a:r>
          </a:p>
        </p:txBody>
      </p:sp>
      <p:sp>
        <p:nvSpPr>
          <p:cNvPr id="3" name="内容占位符 2"/>
          <p:cNvSpPr>
            <a:spLocks noGrp="1"/>
          </p:cNvSpPr>
          <p:nvPr>
            <p:ph idx="1"/>
          </p:nvPr>
        </p:nvSpPr>
        <p:spPr/>
        <p:txBody>
          <a:bodyPr/>
          <a:lstStyle/>
          <a:p>
            <a:endParaRPr kumimoji="1"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第四章 构造作用与地质构造</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第一节  构造作用</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第二节 地球的物理性质</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标题 1"/>
          <p:cNvSpPr>
            <a:spLocks noGrp="1"/>
          </p:cNvSpPr>
          <p:nvPr>
            <p:ph type="title"/>
          </p:nvPr>
        </p:nvSpPr>
        <p:spPr/>
        <p:txBody>
          <a:bodyPr/>
          <a:lstStyle/>
          <a:p>
            <a:r>
              <a:rPr kumimoji="1" lang="zh-CN" altLang="en-US" dirty="0"/>
              <a:t>第二节  接触关系</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第三节  层岩产状</a:t>
            </a:r>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第四节  地质构造</a:t>
            </a:r>
          </a:p>
        </p:txBody>
      </p:sp>
      <p:sp>
        <p:nvSpPr>
          <p:cNvPr id="13" name="Rectangle: Rounded Corners 12"/>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459863"/>
            <a:ext cx="10515600" cy="1004594"/>
          </a:xfrm>
        </p:spPr>
        <p:txBody>
          <a:bodyPr>
            <a:normAutofit/>
          </a:bodyPr>
          <a:lstStyle/>
          <a:p>
            <a:pPr algn="ctr"/>
            <a:r>
              <a:rPr kumimoji="1" lang="zh-CN" altLang="en-US">
                <a:solidFill>
                  <a:srgbClr val="FFFFFF"/>
                </a:solidFill>
              </a:rPr>
              <a:t>一、褶皱</a:t>
            </a:r>
          </a:p>
        </p:txBody>
      </p:sp>
      <p:sp>
        <p:nvSpPr>
          <p:cNvPr id="16" name="Rectangle: Rounded Corners 10"/>
          <p:cNvSpPr>
            <a:spLocks noGrp="1" noRot="1" noChangeAspect="1" noMove="1" noResize="1" noEditPoints="1" noAdjustHandles="1" noChangeArrowheads="1" noChangeShapeType="1" noTextEdit="1"/>
          </p:cNvSpPr>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二、节理</a:t>
            </a:r>
          </a:p>
        </p:txBody>
      </p:sp>
      <p:graphicFrame>
        <p:nvGraphicFramePr>
          <p:cNvPr id="5" name="表格 5"/>
          <p:cNvGraphicFramePr>
            <a:graphicFrameLocks noGrp="1"/>
          </p:cNvGraphicFramePr>
          <p:nvPr>
            <p:ph idx="1"/>
          </p:nvPr>
        </p:nvGraphicFramePr>
        <p:xfrm>
          <a:off x="5237018" y="1067973"/>
          <a:ext cx="6303730" cy="4732284"/>
        </p:xfrm>
        <a:graphic>
          <a:graphicData uri="http://schemas.openxmlformats.org/drawingml/2006/table">
            <a:tbl>
              <a:tblPr firstRow="1" bandRow="1">
                <a:tableStyleId>{5C22544A-7EE6-4342-B048-85BDC9FD1C3A}</a:tableStyleId>
              </a:tblPr>
              <a:tblGrid>
                <a:gridCol w="1877177">
                  <a:extLst>
                    <a:ext uri="{9D8B030D-6E8A-4147-A177-3AD203B41FA5}">
                      <a16:colId xmlns:a16="http://schemas.microsoft.com/office/drawing/2014/main" val="20000"/>
                    </a:ext>
                  </a:extLst>
                </a:gridCol>
                <a:gridCol w="2160434">
                  <a:extLst>
                    <a:ext uri="{9D8B030D-6E8A-4147-A177-3AD203B41FA5}">
                      <a16:colId xmlns:a16="http://schemas.microsoft.com/office/drawing/2014/main" val="20001"/>
                    </a:ext>
                  </a:extLst>
                </a:gridCol>
                <a:gridCol w="2266119">
                  <a:extLst>
                    <a:ext uri="{9D8B030D-6E8A-4147-A177-3AD203B41FA5}">
                      <a16:colId xmlns:a16="http://schemas.microsoft.com/office/drawing/2014/main" val="20002"/>
                    </a:ext>
                  </a:extLst>
                </a:gridCol>
              </a:tblGrid>
              <a:tr h="394357">
                <a:tc gridSpan="2">
                  <a:txBody>
                    <a:bodyPr/>
                    <a:lstStyle/>
                    <a:p>
                      <a:pPr algn="ctr"/>
                      <a:r>
                        <a:rPr lang="zh-CN" altLang="en-US" sz="1800"/>
                        <a:t>分类依据</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endParaRPr lang="zh-CN" altLang="en-US" sz="1800"/>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4357">
                <a:tc rowSpan="2" gridSpan="2">
                  <a:txBody>
                    <a:bodyPr/>
                    <a:lstStyle/>
                    <a:p>
                      <a:pPr algn="ctr"/>
                      <a:r>
                        <a:rPr lang="zh-CN" altLang="en-US" sz="1800"/>
                        <a:t>地质成因</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p>
                  </a:txBody>
                  <a:tcPr/>
                </a:tc>
                <a:tc>
                  <a:txBody>
                    <a:bodyPr/>
                    <a:lstStyle/>
                    <a:p>
                      <a:pPr algn="ctr"/>
                      <a:r>
                        <a:rPr lang="zh-CN" altLang="en-US" sz="1800"/>
                        <a:t>原生节理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4357">
                <a:tc gridSpan="2" vMerge="1">
                  <a:txBody>
                    <a:bodyPr/>
                    <a:lstStyle/>
                    <a:p>
                      <a:endParaRPr lang="zh-CN"/>
                    </a:p>
                  </a:txBody>
                  <a:tcPr/>
                </a:tc>
                <a:tc hMerge="1" vMerge="1">
                  <a:txBody>
                    <a:bodyPr/>
                    <a:lstStyle/>
                    <a:p>
                      <a:endParaRPr lang="zh-CN"/>
                    </a:p>
                  </a:txBody>
                  <a:tcPr/>
                </a:tc>
                <a:tc>
                  <a:txBody>
                    <a:bodyPr/>
                    <a:lstStyle/>
                    <a:p>
                      <a:pPr algn="ctr"/>
                      <a:r>
                        <a:rPr lang="zh-CN" altLang="en-US" sz="1800"/>
                        <a:t>次生节理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4357">
                <a:tc rowSpan="2" gridSpan="2">
                  <a:txBody>
                    <a:bodyPr/>
                    <a:lstStyle/>
                    <a:p>
                      <a:pPr algn="ctr"/>
                      <a:r>
                        <a:rPr lang="zh-CN" altLang="en-US" sz="1800"/>
                        <a:t>力学性质</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p>
                  </a:txBody>
                  <a:tcPr/>
                </a:tc>
                <a:tc>
                  <a:txBody>
                    <a:bodyPr/>
                    <a:lstStyle/>
                    <a:p>
                      <a:pPr algn="ctr"/>
                      <a:r>
                        <a:rPr lang="zh-CN" altLang="en-US" sz="1800"/>
                        <a:t>张节节理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4357">
                <a:tc gridSpan="2" vMerge="1">
                  <a:txBody>
                    <a:bodyPr/>
                    <a:lstStyle/>
                    <a:p>
                      <a:endParaRPr lang="zh-CN"/>
                    </a:p>
                  </a:txBody>
                  <a:tcPr/>
                </a:tc>
                <a:tc hMerge="1" vMerge="1">
                  <a:txBody>
                    <a:bodyPr/>
                    <a:lstStyle/>
                    <a:p>
                      <a:endParaRPr lang="zh-CN"/>
                    </a:p>
                  </a:txBody>
                  <a:tcPr/>
                </a:tc>
                <a:tc>
                  <a:txBody>
                    <a:bodyPr/>
                    <a:lstStyle/>
                    <a:p>
                      <a:pPr algn="ctr"/>
                      <a:r>
                        <a:rPr lang="zh-CN" altLang="en-US" sz="1800"/>
                        <a:t>剪节理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4357">
                <a:tc rowSpan="7">
                  <a:txBody>
                    <a:bodyPr/>
                    <a:lstStyle/>
                    <a:p>
                      <a:pPr algn="ctr"/>
                      <a:r>
                        <a:rPr lang="zh-CN" altLang="en-US" sz="1800"/>
                        <a:t>节理与构造关系</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zh-CN" altLang="en-US" sz="1800" dirty="0"/>
                        <a:t>节理产状与所在岩层的产状关系</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800"/>
                        <a:t>走向节理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4357">
                <a:tc vMerge="1">
                  <a:txBody>
                    <a:bodyPr/>
                    <a:lstStyle/>
                    <a:p>
                      <a:endParaRPr lang="zh-CN"/>
                    </a:p>
                  </a:txBody>
                  <a:tcPr/>
                </a:tc>
                <a:tc vMerge="1">
                  <a:txBody>
                    <a:bodyPr/>
                    <a:lstStyle/>
                    <a:p>
                      <a:endParaRPr lang="zh-CN"/>
                    </a:p>
                  </a:txBody>
                  <a:tcPr/>
                </a:tc>
                <a:tc>
                  <a:txBody>
                    <a:bodyPr/>
                    <a:lstStyle/>
                    <a:p>
                      <a:pPr algn="ctr"/>
                      <a:r>
                        <a:rPr lang="zh-CN" altLang="en-US" sz="1800"/>
                        <a:t>倾向节理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4357">
                <a:tc vMerge="1">
                  <a:txBody>
                    <a:bodyPr/>
                    <a:lstStyle/>
                    <a:p>
                      <a:endParaRPr lang="zh-CN"/>
                    </a:p>
                  </a:txBody>
                  <a:tcPr/>
                </a:tc>
                <a:tc vMerge="1">
                  <a:txBody>
                    <a:bodyPr/>
                    <a:lstStyle/>
                    <a:p>
                      <a:endParaRPr lang="zh-CN"/>
                    </a:p>
                  </a:txBody>
                  <a:tcPr/>
                </a:tc>
                <a:tc>
                  <a:txBody>
                    <a:bodyPr/>
                    <a:lstStyle/>
                    <a:p>
                      <a:pPr algn="ctr"/>
                      <a:r>
                        <a:rPr lang="zh-CN" altLang="en-US" sz="1800"/>
                        <a:t>斜交节理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4357">
                <a:tc vMerge="1">
                  <a:txBody>
                    <a:bodyPr/>
                    <a:lstStyle/>
                    <a:p>
                      <a:endParaRPr lang="zh-CN"/>
                    </a:p>
                  </a:txBody>
                  <a:tcPr/>
                </a:tc>
                <a:tc vMerge="1">
                  <a:txBody>
                    <a:bodyPr/>
                    <a:lstStyle/>
                    <a:p>
                      <a:endParaRPr lang="zh-CN"/>
                    </a:p>
                  </a:txBody>
                  <a:tcPr/>
                </a:tc>
                <a:tc>
                  <a:txBody>
                    <a:bodyPr/>
                    <a:lstStyle/>
                    <a:p>
                      <a:pPr algn="ctr"/>
                      <a:r>
                        <a:rPr lang="zh-CN" altLang="en-US" sz="1800"/>
                        <a:t>顺层节理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4357">
                <a:tc vMerge="1">
                  <a:txBody>
                    <a:bodyPr/>
                    <a:lstStyle/>
                    <a:p>
                      <a:endParaRPr lang="zh-CN"/>
                    </a:p>
                  </a:txBody>
                  <a:tcPr/>
                </a:tc>
                <a:tc rowSpan="3">
                  <a:txBody>
                    <a:bodyPr/>
                    <a:lstStyle/>
                    <a:p>
                      <a:pPr algn="ctr"/>
                      <a:r>
                        <a:rPr lang="zh-CN" altLang="en-US" sz="1800"/>
                        <a:t>节理与褶皱轴方位之间的关系</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800"/>
                        <a:t>纵节理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4357">
                <a:tc vMerge="1">
                  <a:txBody>
                    <a:bodyPr/>
                    <a:lstStyle/>
                    <a:p>
                      <a:endParaRPr lang="zh-CN"/>
                    </a:p>
                  </a:txBody>
                  <a:tcPr/>
                </a:tc>
                <a:tc vMerge="1">
                  <a:txBody>
                    <a:bodyPr/>
                    <a:lstStyle/>
                    <a:p>
                      <a:endParaRPr lang="zh-CN"/>
                    </a:p>
                  </a:txBody>
                  <a:tcPr/>
                </a:tc>
                <a:tc>
                  <a:txBody>
                    <a:bodyPr/>
                    <a:lstStyle/>
                    <a:p>
                      <a:pPr algn="ctr"/>
                      <a:r>
                        <a:rPr lang="zh-CN" altLang="en-US" sz="1800"/>
                        <a:t>横节理</a:t>
                      </a:r>
                    </a:p>
                  </a:txBody>
                  <a:tcPr marL="89626" marR="89626" marT="44813" marB="44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4357">
                <a:tc vMerge="1">
                  <a:txBody>
                    <a:bodyPr/>
                    <a:lstStyle/>
                    <a:p>
                      <a:endParaRPr lang="zh-CN"/>
                    </a:p>
                  </a:txBody>
                  <a:tcPr/>
                </a:tc>
                <a:tc vMerge="1">
                  <a:txBody>
                    <a:bodyPr/>
                    <a:lstStyle/>
                    <a:p>
                      <a:endParaRPr lang="zh-CN"/>
                    </a:p>
                  </a:txBody>
                  <a:tcPr/>
                </a:tc>
                <a:tc>
                  <a:txBody>
                    <a:bodyPr/>
                    <a:lstStyle/>
                    <a:p>
                      <a:pPr algn="ctr"/>
                      <a:r>
                        <a:rPr lang="zh-CN" altLang="en-US" sz="1800" dirty="0"/>
                        <a:t>斜节理</a:t>
                      </a:r>
                    </a:p>
                  </a:txBody>
                  <a:tcPr marL="89626" marR="89626" marT="44813" marB="4481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三、断层</a:t>
            </a:r>
          </a:p>
        </p:txBody>
      </p:sp>
      <p:graphicFrame>
        <p:nvGraphicFramePr>
          <p:cNvPr id="4" name="内容占位符 3"/>
          <p:cNvGraphicFramePr>
            <a:graphicFrameLocks noGrp="1"/>
          </p:cNvGraphicFramePr>
          <p:nvPr>
            <p:ph idx="1"/>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a:spLocks noGrp="1" noRot="1" noChangeAspect="1" noMove="1" noResize="1" noEditPoints="1" noAdjustHandles="1" noChangeArrowheads="1" noChangeShapeType="1" noTextEdit="1"/>
          </p:cNvSpPr>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四、劈理及线理</a:t>
            </a:r>
          </a:p>
        </p:txBody>
      </p:sp>
      <p:graphicFrame>
        <p:nvGraphicFramePr>
          <p:cNvPr id="4" name="内容占位符 3"/>
          <p:cNvGraphicFramePr>
            <a:graphicFrameLocks noGrp="1"/>
          </p:cNvGraphicFramePr>
          <p:nvPr>
            <p:ph idx="1"/>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p:cNvSpPr>
            <a:spLocks noGrp="1" noRot="1" noChangeAspect="1" noMove="1" noResize="1" noEditPoints="1" noAdjustHandles="1" noChangeArrowheads="1" noChangeShapeType="1" noTextEdit="1"/>
          </p:cNvSpPr>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第五节  构造期与构造事件</a:t>
            </a:r>
          </a:p>
        </p:txBody>
      </p:sp>
      <p:graphicFrame>
        <p:nvGraphicFramePr>
          <p:cNvPr id="4" name="内容占位符 3"/>
          <p:cNvGraphicFramePr>
            <a:graphicFrameLocks noGrp="1"/>
          </p:cNvGraphicFramePr>
          <p:nvPr>
            <p:ph idx="1"/>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一、地球的质量和密度</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地球质量：</a:t>
                </a:r>
                <a:r>
                  <a:rPr lang="en-US" altLang="zh-CN" dirty="0"/>
                  <a:t>5.9742</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24</m:t>
                        </m:r>
                      </m:sup>
                    </m:sSup>
                    <m:r>
                      <m:rPr>
                        <m:sty m:val="p"/>
                      </m:rPr>
                      <a:rPr lang="en-US" altLang="zh-CN" i="1">
                        <a:latin typeface="Cambria Math" panose="02040503050406030204" pitchFamily="18" charset="0"/>
                        <a:ea typeface="Cambria Math" panose="02040503050406030204" pitchFamily="18" charset="0"/>
                      </a:rPr>
                      <m:t>kg</m:t>
                    </m:r>
                  </m:oMath>
                </a14:m>
                <a:endParaRPr lang="en-US" altLang="zh-CN" dirty="0"/>
              </a:p>
              <a:p>
                <a:r>
                  <a:rPr lang="zh-CN" altLang="en-US" dirty="0"/>
                  <a:t>地球体积：</a:t>
                </a:r>
                <a:r>
                  <a:rPr lang="en-US" altLang="zh-CN" dirty="0"/>
                  <a:t>1.08</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12</m:t>
                        </m:r>
                      </m:sup>
                    </m:sSup>
                    <m:sSup>
                      <m:sSupPr>
                        <m:ctrlPr>
                          <a:rPr lang="en-US" altLang="zh-CN" i="1" smtClean="0">
                            <a:latin typeface="Cambria Math" panose="02040503050406030204" pitchFamily="18" charset="0"/>
                            <a:ea typeface="Cambria Math" panose="02040503050406030204" pitchFamily="18" charset="0"/>
                          </a:rPr>
                        </m:ctrlPr>
                      </m:sSupPr>
                      <m:e>
                        <m:r>
                          <m:rPr>
                            <m:sty m:val="p"/>
                          </m:rPr>
                          <a:rPr lang="en-US" altLang="zh-CN" i="1">
                            <a:latin typeface="Cambria Math" panose="02040503050406030204" pitchFamily="18" charset="0"/>
                            <a:ea typeface="Cambria Math" panose="02040503050406030204" pitchFamily="18" charset="0"/>
                          </a:rPr>
                          <m:t>km</m:t>
                        </m:r>
                      </m:e>
                      <m:sup>
                        <m:r>
                          <a:rPr lang="en-US" altLang="zh-CN" b="0" i="1" smtClean="0">
                            <a:latin typeface="Cambria Math" panose="02040503050406030204" pitchFamily="18" charset="0"/>
                            <a:ea typeface="Cambria Math" panose="02040503050406030204" pitchFamily="18" charset="0"/>
                          </a:rPr>
                          <m:t>3</m:t>
                        </m:r>
                      </m:sup>
                    </m:sSup>
                  </m:oMath>
                </a14:m>
                <a:endParaRPr lang="en-US" altLang="zh-CN" dirty="0"/>
              </a:p>
              <a:p>
                <a:r>
                  <a:rPr lang="zh-CN" altLang="en-US" dirty="0"/>
                  <a:t>地球密度：</a:t>
                </a:r>
                <a:r>
                  <a:rPr lang="en-US" altLang="zh-CN" dirty="0"/>
                  <a:t>5.517</a:t>
                </a:r>
                <a14:m>
                  <m:oMath xmlns:m="http://schemas.openxmlformats.org/officeDocument/2006/math">
                    <m:r>
                      <m:rPr>
                        <m:sty m:val="p"/>
                      </m:rPr>
                      <a:rPr lang="en-US" altLang="zh-CN" i="1" dirty="0">
                        <a:latin typeface="Cambria Math" panose="02040503050406030204" pitchFamily="18" charset="0"/>
                      </a:rPr>
                      <m:t>g</m:t>
                    </m:r>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m:rPr>
                            <m:sty m:val="p"/>
                          </m:rPr>
                          <a:rPr lang="en-US" altLang="zh-CN" i="1" dirty="0">
                            <a:latin typeface="Cambria Math" panose="02040503050406030204" pitchFamily="18" charset="0"/>
                          </a:rPr>
                          <m:t>cm</m:t>
                        </m:r>
                      </m:e>
                      <m:sup>
                        <m:r>
                          <a:rPr lang="en-US" altLang="zh-CN" b="0" i="1" dirty="0" smtClean="0">
                            <a:latin typeface="Cambria Math" panose="02040503050406030204" pitchFamily="18" charset="0"/>
                          </a:rPr>
                          <m:t>3</m:t>
                        </m:r>
                      </m:sup>
                    </m:sSup>
                  </m:oMath>
                </a14:m>
                <a:endParaRPr lang="en-US" altLang="zh-CN" dirty="0"/>
              </a:p>
              <a:p>
                <a:r>
                  <a:rPr lang="zh-CN" altLang="en-US" dirty="0"/>
                  <a:t>地球内部大部分物质的密度应大于地球的平均密度，地球的密度随着深度增加而增大，但是密度是不均匀的。</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3066B2-C88E-7A4D-92FC-99DE20A1A19D}"/>
              </a:ext>
            </a:extLst>
          </p:cNvPr>
          <p:cNvSpPr>
            <a:spLocks noGrp="1"/>
          </p:cNvSpPr>
          <p:nvPr>
            <p:ph type="title"/>
          </p:nvPr>
        </p:nvSpPr>
        <p:spPr/>
        <p:txBody>
          <a:bodyPr/>
          <a:lstStyle/>
          <a:p>
            <a:r>
              <a:rPr kumimoji="1" lang="zh-CN" altLang="en-US" dirty="0"/>
              <a:t>二、地球的重力</a:t>
            </a:r>
          </a:p>
        </p:txBody>
      </p:sp>
      <p:sp>
        <p:nvSpPr>
          <p:cNvPr id="3" name="内容占位符 2">
            <a:extLst>
              <a:ext uri="{FF2B5EF4-FFF2-40B4-BE49-F238E27FC236}">
                <a16:creationId xmlns:a16="http://schemas.microsoft.com/office/drawing/2014/main" id="{FADA4F94-4703-DD43-9020-3DD8D08E257C}"/>
              </a:ext>
            </a:extLst>
          </p:cNvPr>
          <p:cNvSpPr>
            <a:spLocks noGrp="1"/>
          </p:cNvSpPr>
          <p:nvPr>
            <p:ph idx="1"/>
          </p:nvPr>
        </p:nvSpPr>
        <p:spPr/>
        <p:txBody>
          <a:bodyPr/>
          <a:lstStyle/>
          <a:p>
            <a:r>
              <a:rPr kumimoji="1" lang="zh-CN" altLang="en-US" dirty="0"/>
              <a:t>从赤道到两极逐渐增大</a:t>
            </a:r>
            <a:endParaRPr kumimoji="1" lang="en-US" altLang="zh-CN" dirty="0"/>
          </a:p>
          <a:p>
            <a:r>
              <a:rPr kumimoji="1" lang="zh-CN" altLang="en-US" dirty="0"/>
              <a:t>实际测量的重力值与理论值不符，为重力异常</a:t>
            </a:r>
            <a:endParaRPr kumimoji="1" lang="en-US" altLang="zh-CN" dirty="0"/>
          </a:p>
          <a:p>
            <a:r>
              <a:rPr kumimoji="1" lang="zh-CN" altLang="en-US" dirty="0"/>
              <a:t>重力异常反映了地球物质密度的变化。</a:t>
            </a:r>
          </a:p>
        </p:txBody>
      </p:sp>
    </p:spTree>
    <p:extLst>
      <p:ext uri="{BB962C8B-B14F-4D97-AF65-F5344CB8AC3E}">
        <p14:creationId xmlns:p14="http://schemas.microsoft.com/office/powerpoint/2010/main" val="27645289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7804</Words>
  <Application>Microsoft Macintosh PowerPoint</Application>
  <PresentationFormat>宽屏</PresentationFormat>
  <Paragraphs>885</Paragraphs>
  <Slides>77</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77</vt:i4>
      </vt:variant>
    </vt:vector>
  </HeadingPairs>
  <TitlesOfParts>
    <vt:vector size="84" baseType="lpstr">
      <vt:lpstr>等线</vt:lpstr>
      <vt:lpstr>等线 Light</vt:lpstr>
      <vt:lpstr>SimHei</vt:lpstr>
      <vt:lpstr>Arial</vt:lpstr>
      <vt:lpstr>Calibri</vt:lpstr>
      <vt:lpstr>Cambria Math</vt:lpstr>
      <vt:lpstr>Office 主题​​</vt:lpstr>
      <vt:lpstr>地质与矿业工程基础（一）</vt:lpstr>
      <vt:lpstr>第一部分 地质基础内容提要</vt:lpstr>
      <vt:lpstr>第一章 地球：涵盖了地质学、海洋学、大气学科和天文学领域</vt:lpstr>
      <vt:lpstr>第一节 地球的表面形态：地球是一个扁率非常小的旋转椭球体，赤道略长，两级半径略短。</vt:lpstr>
      <vt:lpstr>一、陆地地形</vt:lpstr>
      <vt:lpstr>二、海底地形</vt:lpstr>
      <vt:lpstr>第二节 地球的物理性质</vt:lpstr>
      <vt:lpstr>一、地球的质量和密度</vt:lpstr>
      <vt:lpstr>二、地球的重力</vt:lpstr>
      <vt:lpstr>地球的压力（内部压力）</vt:lpstr>
      <vt:lpstr>地球的温度</vt:lpstr>
      <vt:lpstr>地球的磁性。</vt:lpstr>
      <vt:lpstr>地球的弹性和塑性</vt:lpstr>
      <vt:lpstr>第三节 地球的圈层结构</vt:lpstr>
      <vt:lpstr>地球的外部圈层</vt:lpstr>
      <vt:lpstr>地球的内部圈层</vt:lpstr>
      <vt:lpstr>第四节 地壳与岩石圈</vt:lpstr>
      <vt:lpstr>一、地壳的物质组成</vt:lpstr>
      <vt:lpstr>二、地壳的类型</vt:lpstr>
      <vt:lpstr>三、岩石圈与板块</vt:lpstr>
      <vt:lpstr>第五节 地质年代与地层单位——地质年代</vt:lpstr>
      <vt:lpstr>地质年代表——地层单位</vt:lpstr>
      <vt:lpstr>第二章 矿物</vt:lpstr>
      <vt:lpstr>第一节 矿物的化学成分</vt:lpstr>
      <vt:lpstr>第二节  矿物的内部结构与形态</vt:lpstr>
      <vt:lpstr>第三节 矿物的物理性质</vt:lpstr>
      <vt:lpstr>矿物的光学性质</vt:lpstr>
      <vt:lpstr>PowerPoint 演示文稿</vt:lpstr>
      <vt:lpstr>矿物的力学性质</vt:lpstr>
      <vt:lpstr>PowerPoint 演示文稿</vt:lpstr>
      <vt:lpstr>矿物的其他性质——相对密度</vt:lpstr>
      <vt:lpstr>第四节 矿物的分类</vt:lpstr>
      <vt:lpstr>一、自然元素矿物</vt:lpstr>
      <vt:lpstr>二、硫化物及其类似化合物矿物</vt:lpstr>
      <vt:lpstr>三、氧化物和氢氧化物矿物</vt:lpstr>
      <vt:lpstr>四、含氧盐矿物</vt:lpstr>
      <vt:lpstr>五、卤化物矿物</vt:lpstr>
      <vt:lpstr>第三章 岩石</vt:lpstr>
      <vt:lpstr>第一节 外力地质作用与沉积岩</vt:lpstr>
      <vt:lpstr>一、外力地质作用与沉积岩的形成</vt:lpstr>
      <vt:lpstr>二、沉积岩的矿物成分</vt:lpstr>
      <vt:lpstr>三、沉积岩的结构：根据沉积岩颗粒的性质、大小、形态机相互关系</vt:lpstr>
      <vt:lpstr>四、沉积岩的构造</vt:lpstr>
      <vt:lpstr>五、沉积岩的分类</vt:lpstr>
      <vt:lpstr>六、常见沉积岩</vt:lpstr>
      <vt:lpstr>第二节 岩浆作用与岩浆岩</vt:lpstr>
      <vt:lpstr>一、岩浆作用与岩浆岩（火成岩）的形成</vt:lpstr>
      <vt:lpstr>二、岩浆岩的矿物成分——硅酸盐矿物为主</vt:lpstr>
      <vt:lpstr>三、岩浆岩的结构——组成岩石矿物的结晶程度、矿物颗粒大小、矿物自形程度和矿物颗粒间的关系</vt:lpstr>
      <vt:lpstr>四、岩浆岩的构造</vt:lpstr>
      <vt:lpstr>五、岩浆岩的分类</vt:lpstr>
      <vt:lpstr>六、常见的岩浆岩简介</vt:lpstr>
      <vt:lpstr>第三节  变质组用与变质岩</vt:lpstr>
      <vt:lpstr>一、变质作用</vt:lpstr>
      <vt:lpstr>变质作用的方式</vt:lpstr>
      <vt:lpstr>变质作用的分类</vt:lpstr>
      <vt:lpstr>二、变质岩的矿物成分</vt:lpstr>
      <vt:lpstr>三、变质岩的结构</vt:lpstr>
      <vt:lpstr>变余结构</vt:lpstr>
      <vt:lpstr>变晶结构</vt:lpstr>
      <vt:lpstr>交代结构</vt:lpstr>
      <vt:lpstr>碎裂及变形结构</vt:lpstr>
      <vt:lpstr>四、变质岩的构造</vt:lpstr>
      <vt:lpstr>变余结构（残留结构）</vt:lpstr>
      <vt:lpstr>变成结构</vt:lpstr>
      <vt:lpstr>五、变质岩的分类</vt:lpstr>
      <vt:lpstr>六、常见变质岩简介</vt:lpstr>
      <vt:lpstr>第四章 构造作用与地质构造</vt:lpstr>
      <vt:lpstr>第一节  构造作用</vt:lpstr>
      <vt:lpstr>第二节  接触关系</vt:lpstr>
      <vt:lpstr>第三节  层岩产状</vt:lpstr>
      <vt:lpstr>第四节  地质构造</vt:lpstr>
      <vt:lpstr>一、褶皱</vt:lpstr>
      <vt:lpstr>二、节理</vt:lpstr>
      <vt:lpstr>三、断层</vt:lpstr>
      <vt:lpstr>四、劈理及线理</vt:lpstr>
      <vt:lpstr>第五节  构造期与构造事件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地质与矿业工程基础（一）</dc:title>
  <dc:creator>Wang Xuefa</dc:creator>
  <cp:lastModifiedBy>Wang Xuefa</cp:lastModifiedBy>
  <cp:revision>23</cp:revision>
  <dcterms:created xsi:type="dcterms:W3CDTF">2022-09-26T00:18:57Z</dcterms:created>
  <dcterms:modified xsi:type="dcterms:W3CDTF">2022-09-26T22:55:16Z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