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44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64" r:id="rId7"/>
    <p:sldId id="321" r:id="rId8"/>
    <p:sldId id="322" r:id="rId9"/>
    <p:sldId id="323" r:id="rId10"/>
    <p:sldId id="324" r:id="rId11"/>
    <p:sldId id="325" r:id="rId12"/>
    <p:sldId id="265" r:id="rId13"/>
    <p:sldId id="266" r:id="rId14"/>
    <p:sldId id="326" r:id="rId15"/>
    <p:sldId id="267" r:id="rId16"/>
    <p:sldId id="268" r:id="rId17"/>
    <p:sldId id="269" r:id="rId18"/>
    <p:sldId id="270" r:id="rId19"/>
    <p:sldId id="271" r:id="rId20"/>
    <p:sldId id="272" r:id="rId21"/>
    <p:sldId id="273" r:id="rId22"/>
    <p:sldId id="274" r:id="rId23"/>
    <p:sldId id="259"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60" r:id="rId44"/>
    <p:sldId id="294" r:id="rId45"/>
    <p:sldId id="295" r:id="rId46"/>
    <p:sldId id="296" r:id="rId47"/>
    <p:sldId id="297" r:id="rId48"/>
    <p:sldId id="298" r:id="rId49"/>
    <p:sldId id="299" r:id="rId50"/>
    <p:sldId id="300" r:id="rId51"/>
    <p:sldId id="304" r:id="rId52"/>
    <p:sldId id="305" r:id="rId53"/>
    <p:sldId id="306" r:id="rId54"/>
    <p:sldId id="307" r:id="rId55"/>
    <p:sldId id="308" r:id="rId56"/>
    <p:sldId id="309" r:id="rId57"/>
    <p:sldId id="310" r:id="rId58"/>
    <p:sldId id="311" r:id="rId59"/>
    <p:sldId id="312" r:id="rId60"/>
    <p:sldId id="261" r:id="rId61"/>
    <p:sldId id="313" r:id="rId62"/>
    <p:sldId id="314" r:id="rId63"/>
    <p:sldId id="315" r:id="rId64"/>
    <p:sldId id="316" r:id="rId65"/>
    <p:sldId id="317" r:id="rId66"/>
    <p:sldId id="318" r:id="rId67"/>
    <p:sldId id="319" r:id="rId68"/>
    <p:sldId id="320" r:id="rId6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26"/>
  </p:normalViewPr>
  <p:slideViewPr>
    <p:cSldViewPr snapToGrid="0" snapToObjects="1">
      <p:cViewPr varScale="1">
        <p:scale>
          <a:sx n="81" d="100"/>
          <a:sy n="81" d="100"/>
        </p:scale>
        <p:origin x="216"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40.xml.rels><?xml version="1.0" encoding="UTF-8" standalone="yes"?>
<Relationships xmlns="http://schemas.openxmlformats.org/package/2006/relationships"><Relationship Id="rId1" Type="http://schemas.openxmlformats.org/officeDocument/2006/relationships/image" Target="../media/image210.png"/></Relationships>
</file>

<file path=ppt/diagrams/_rels/data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CA0DD-267C-0543-8A95-270804855F4C}" type="doc">
      <dgm:prSet loTypeId="urn:microsoft.com/office/officeart/2005/8/layout/vList2#1" loCatId="list" qsTypeId="urn:microsoft.com/office/officeart/2005/8/quickstyle/simple1#4" qsCatId="simple" csTypeId="urn:microsoft.com/office/officeart/2005/8/colors/colorful5#1" csCatId="colorful" phldr="1"/>
      <dgm:spPr/>
      <dgm:t>
        <a:bodyPr/>
        <a:lstStyle/>
        <a:p>
          <a:endParaRPr lang="zh-CN" altLang="en-US"/>
        </a:p>
      </dgm:t>
    </dgm:pt>
    <dgm:pt modelId="{C5483B5A-0E19-3A49-B420-5D0B5567068B}">
      <dgm:prSet phldrT="[文本]"/>
      <dgm:spPr/>
      <dgm:t>
        <a:bodyPr/>
        <a:lstStyle/>
        <a:p>
          <a:r>
            <a:rPr lang="zh-CN" altLang="en-US" dirty="0"/>
            <a:t>第五章 矿床基础知识</a:t>
          </a:r>
        </a:p>
      </dgm:t>
    </dgm:pt>
    <dgm:pt modelId="{FAE2F9FA-93E2-0246-BEDD-FAA9CC7D0B1B}" type="parTrans" cxnId="{ED4E6AA0-6977-9449-8705-FE3025838202}">
      <dgm:prSet/>
      <dgm:spPr/>
      <dgm:t>
        <a:bodyPr/>
        <a:lstStyle/>
        <a:p>
          <a:endParaRPr lang="zh-CN" altLang="en-US"/>
        </a:p>
      </dgm:t>
    </dgm:pt>
    <dgm:pt modelId="{0393A105-309A-974E-9C61-237DB5756F44}" type="sibTrans" cxnId="{ED4E6AA0-6977-9449-8705-FE3025838202}">
      <dgm:prSet/>
      <dgm:spPr/>
      <dgm:t>
        <a:bodyPr/>
        <a:lstStyle/>
        <a:p>
          <a:endParaRPr lang="zh-CN" altLang="en-US"/>
        </a:p>
      </dgm:t>
    </dgm:pt>
    <dgm:pt modelId="{A8D8E795-500D-BF4D-933D-8D0415F2917C}">
      <dgm:prSet phldrT="[文本]"/>
      <dgm:spPr/>
      <dgm:t>
        <a:bodyPr/>
        <a:lstStyle/>
        <a:p>
          <a:r>
            <a:rPr lang="zh-CN" altLang="en-US" dirty="0"/>
            <a:t>第一节 矿场及有关基本概念</a:t>
          </a:r>
        </a:p>
      </dgm:t>
    </dgm:pt>
    <dgm:pt modelId="{ADDC6083-8577-0240-83D8-970E92354EC8}" type="parTrans" cxnId="{BA7C04B5-DC76-F541-BCE8-600B28273F72}">
      <dgm:prSet/>
      <dgm:spPr/>
      <dgm:t>
        <a:bodyPr/>
        <a:lstStyle/>
        <a:p>
          <a:endParaRPr lang="zh-CN" altLang="en-US"/>
        </a:p>
      </dgm:t>
    </dgm:pt>
    <dgm:pt modelId="{27DC8167-8257-534D-97B5-5BF1510DB630}" type="sibTrans" cxnId="{BA7C04B5-DC76-F541-BCE8-600B28273F72}">
      <dgm:prSet/>
      <dgm:spPr/>
      <dgm:t>
        <a:bodyPr/>
        <a:lstStyle/>
        <a:p>
          <a:endParaRPr lang="zh-CN" altLang="en-US"/>
        </a:p>
      </dgm:t>
    </dgm:pt>
    <dgm:pt modelId="{06148A34-B07C-7247-BAFF-D912144E6BF2}">
      <dgm:prSet phldrT="[文本]"/>
      <dgm:spPr/>
      <dgm:t>
        <a:bodyPr/>
        <a:lstStyle/>
        <a:p>
          <a:r>
            <a:rPr lang="zh-CN" altLang="en-US" dirty="0"/>
            <a:t>第二节 成矿作用与矿床成因类型</a:t>
          </a:r>
        </a:p>
      </dgm:t>
    </dgm:pt>
    <dgm:pt modelId="{DCB23D90-36DA-5442-B58F-1DD303BB28E3}" type="parTrans" cxnId="{75352795-B804-5F46-9D66-F822958BBB37}">
      <dgm:prSet/>
      <dgm:spPr/>
      <dgm:t>
        <a:bodyPr/>
        <a:lstStyle/>
        <a:p>
          <a:endParaRPr lang="zh-CN" altLang="en-US"/>
        </a:p>
      </dgm:t>
    </dgm:pt>
    <dgm:pt modelId="{61E9CFF9-4C73-4C43-A276-2925A5FFD7AF}" type="sibTrans" cxnId="{75352795-B804-5F46-9D66-F822958BBB37}">
      <dgm:prSet/>
      <dgm:spPr/>
      <dgm:t>
        <a:bodyPr/>
        <a:lstStyle/>
        <a:p>
          <a:endParaRPr lang="zh-CN" altLang="en-US"/>
        </a:p>
      </dgm:t>
    </dgm:pt>
    <dgm:pt modelId="{A4AE61F7-E767-7B47-9BA4-6281B7980E14}">
      <dgm:prSet phldrT="[文本]"/>
      <dgm:spPr/>
      <dgm:t>
        <a:bodyPr/>
        <a:lstStyle/>
        <a:p>
          <a:r>
            <a:rPr lang="zh-CN" altLang="en-US" dirty="0"/>
            <a:t>第六章 固体矿场勘查基础</a:t>
          </a:r>
        </a:p>
      </dgm:t>
    </dgm:pt>
    <dgm:pt modelId="{FB3841E3-5452-0C4D-86C6-D56312C3A3A7}" type="parTrans" cxnId="{ED263543-3985-3B44-BD3C-FD73873C58F6}">
      <dgm:prSet/>
      <dgm:spPr/>
      <dgm:t>
        <a:bodyPr/>
        <a:lstStyle/>
        <a:p>
          <a:endParaRPr lang="zh-CN" altLang="en-US"/>
        </a:p>
      </dgm:t>
    </dgm:pt>
    <dgm:pt modelId="{14E01503-2F39-714D-928D-C3F5C9A4012D}" type="sibTrans" cxnId="{ED263543-3985-3B44-BD3C-FD73873C58F6}">
      <dgm:prSet/>
      <dgm:spPr/>
      <dgm:t>
        <a:bodyPr/>
        <a:lstStyle/>
        <a:p>
          <a:endParaRPr lang="zh-CN" altLang="en-US"/>
        </a:p>
      </dgm:t>
    </dgm:pt>
    <dgm:pt modelId="{957D575A-4672-3640-8AE4-D1CF51C33C08}">
      <dgm:prSet phldrT="[文本]"/>
      <dgm:spPr/>
      <dgm:t>
        <a:bodyPr/>
        <a:lstStyle/>
        <a:p>
          <a:r>
            <a:rPr lang="zh-CN" altLang="en-US" dirty="0"/>
            <a:t>第一节 概述</a:t>
          </a:r>
        </a:p>
      </dgm:t>
    </dgm:pt>
    <dgm:pt modelId="{DBBAD308-5556-DC46-A062-E9C0593DE24B}" type="parTrans" cxnId="{43FFA903-4E6C-5848-BB52-16723CFD42EB}">
      <dgm:prSet/>
      <dgm:spPr/>
      <dgm:t>
        <a:bodyPr/>
        <a:lstStyle/>
        <a:p>
          <a:endParaRPr lang="zh-CN" altLang="en-US"/>
        </a:p>
      </dgm:t>
    </dgm:pt>
    <dgm:pt modelId="{8C276FE0-CA47-774A-A921-55BD0FC9C6F7}" type="sibTrans" cxnId="{43FFA903-4E6C-5848-BB52-16723CFD42EB}">
      <dgm:prSet/>
      <dgm:spPr/>
      <dgm:t>
        <a:bodyPr/>
        <a:lstStyle/>
        <a:p>
          <a:endParaRPr lang="zh-CN" altLang="en-US"/>
        </a:p>
      </dgm:t>
    </dgm:pt>
    <dgm:pt modelId="{EF4435C1-FD5C-634D-B3E9-A3EEA8B905CF}">
      <dgm:prSet phldrT="[文本]"/>
      <dgm:spPr/>
      <dgm:t>
        <a:bodyPr/>
        <a:lstStyle/>
        <a:p>
          <a:r>
            <a:rPr lang="zh-CN" altLang="en-US" dirty="0"/>
            <a:t>第二节 固体矿场勘查技术方法与手段</a:t>
          </a:r>
        </a:p>
      </dgm:t>
    </dgm:pt>
    <dgm:pt modelId="{1455591A-4911-F044-AB22-5E89ACEBCF20}" type="parTrans" cxnId="{A9E44276-0051-8547-9C79-FC282CCCD3EF}">
      <dgm:prSet/>
      <dgm:spPr/>
      <dgm:t>
        <a:bodyPr/>
        <a:lstStyle/>
        <a:p>
          <a:endParaRPr lang="zh-CN" altLang="en-US"/>
        </a:p>
      </dgm:t>
    </dgm:pt>
    <dgm:pt modelId="{F83E291E-7307-3B41-B574-EC65865C1AA5}" type="sibTrans" cxnId="{A9E44276-0051-8547-9C79-FC282CCCD3EF}">
      <dgm:prSet/>
      <dgm:spPr/>
      <dgm:t>
        <a:bodyPr/>
        <a:lstStyle/>
        <a:p>
          <a:endParaRPr lang="zh-CN" altLang="en-US"/>
        </a:p>
      </dgm:t>
    </dgm:pt>
    <dgm:pt modelId="{96C39476-9B62-5C49-BEAC-123647FCF64C}">
      <dgm:prSet phldrT="[文本]"/>
      <dgm:spPr/>
      <dgm:t>
        <a:bodyPr/>
        <a:lstStyle/>
        <a:p>
          <a:r>
            <a:rPr lang="zh-CN" altLang="en-US" dirty="0"/>
            <a:t>第七章 固体矿床采矿基础</a:t>
          </a:r>
        </a:p>
      </dgm:t>
    </dgm:pt>
    <dgm:pt modelId="{99F4669F-2F75-C04E-BCA2-307D3C5C6A5D}" type="parTrans" cxnId="{02DEE74E-FF0C-8049-AC13-FB5B0806A98C}">
      <dgm:prSet/>
      <dgm:spPr/>
      <dgm:t>
        <a:bodyPr/>
        <a:lstStyle/>
        <a:p>
          <a:endParaRPr lang="zh-CN" altLang="en-US"/>
        </a:p>
      </dgm:t>
    </dgm:pt>
    <dgm:pt modelId="{C1EAE312-F58A-5A4B-909B-FA1C9AF23C7F}" type="sibTrans" cxnId="{02DEE74E-FF0C-8049-AC13-FB5B0806A98C}">
      <dgm:prSet/>
      <dgm:spPr/>
      <dgm:t>
        <a:bodyPr/>
        <a:lstStyle/>
        <a:p>
          <a:endParaRPr lang="zh-CN" altLang="en-US"/>
        </a:p>
      </dgm:t>
    </dgm:pt>
    <dgm:pt modelId="{07B05D16-58AC-474D-B0B5-2A836A67CCA6}">
      <dgm:prSet phldrT="[文本]"/>
      <dgm:spPr/>
      <dgm:t>
        <a:bodyPr/>
        <a:lstStyle/>
        <a:p>
          <a:r>
            <a:rPr lang="zh-CN" altLang="en-US" dirty="0"/>
            <a:t>第一节 采矿概述</a:t>
          </a:r>
        </a:p>
      </dgm:t>
    </dgm:pt>
    <dgm:pt modelId="{66A150C4-6F69-0446-9ADF-D132538B5B4B}" type="parTrans" cxnId="{D8A6358B-E865-024A-86D9-57B85EB470B8}">
      <dgm:prSet/>
      <dgm:spPr/>
      <dgm:t>
        <a:bodyPr/>
        <a:lstStyle/>
        <a:p>
          <a:endParaRPr lang="zh-CN" altLang="en-US"/>
        </a:p>
      </dgm:t>
    </dgm:pt>
    <dgm:pt modelId="{9CEDB561-0B01-A24B-AED1-023853E548C9}" type="sibTrans" cxnId="{D8A6358B-E865-024A-86D9-57B85EB470B8}">
      <dgm:prSet/>
      <dgm:spPr/>
      <dgm:t>
        <a:bodyPr/>
        <a:lstStyle/>
        <a:p>
          <a:endParaRPr lang="zh-CN" altLang="en-US"/>
        </a:p>
      </dgm:t>
    </dgm:pt>
    <dgm:pt modelId="{CD532381-DEF8-F543-8162-BEDE32F8699E}">
      <dgm:prSet phldrT="[文本]"/>
      <dgm:spPr/>
      <dgm:t>
        <a:bodyPr/>
        <a:lstStyle/>
        <a:p>
          <a:r>
            <a:rPr lang="zh-CN" altLang="en-US" dirty="0"/>
            <a:t>第二节 露天开采</a:t>
          </a:r>
        </a:p>
      </dgm:t>
    </dgm:pt>
    <dgm:pt modelId="{82314381-2E95-E747-8E98-E5D970CAC6CE}" type="parTrans" cxnId="{A0B1F1BD-F795-834B-96E8-135465F8CFDB}">
      <dgm:prSet/>
      <dgm:spPr/>
      <dgm:t>
        <a:bodyPr/>
        <a:lstStyle/>
        <a:p>
          <a:endParaRPr lang="zh-CN" altLang="en-US"/>
        </a:p>
      </dgm:t>
    </dgm:pt>
    <dgm:pt modelId="{1C88ED17-FD8B-3242-8C24-34834739BF77}" type="sibTrans" cxnId="{A0B1F1BD-F795-834B-96E8-135465F8CFDB}">
      <dgm:prSet/>
      <dgm:spPr/>
      <dgm:t>
        <a:bodyPr/>
        <a:lstStyle/>
        <a:p>
          <a:endParaRPr lang="zh-CN" altLang="en-US"/>
        </a:p>
      </dgm:t>
    </dgm:pt>
    <dgm:pt modelId="{296AF0EE-FDC1-924B-B7AE-5F21603ADE5F}">
      <dgm:prSet/>
      <dgm:spPr/>
      <dgm:t>
        <a:bodyPr/>
        <a:lstStyle/>
        <a:p>
          <a:r>
            <a:rPr lang="zh-CN" altLang="en-US" dirty="0"/>
            <a:t>第八章 固体矿床选矿基础</a:t>
          </a:r>
        </a:p>
      </dgm:t>
    </dgm:pt>
    <dgm:pt modelId="{760D5A36-48F5-0D4D-8B54-2756408166E5}" type="parTrans" cxnId="{814ACF0A-B742-6D42-A8E8-8EF2C2B274FC}">
      <dgm:prSet/>
      <dgm:spPr/>
      <dgm:t>
        <a:bodyPr/>
        <a:lstStyle/>
        <a:p>
          <a:endParaRPr lang="zh-CN" altLang="en-US"/>
        </a:p>
      </dgm:t>
    </dgm:pt>
    <dgm:pt modelId="{F2A6F19A-886D-2A4E-A93C-F48A18ECB13B}" type="sibTrans" cxnId="{814ACF0A-B742-6D42-A8E8-8EF2C2B274FC}">
      <dgm:prSet/>
      <dgm:spPr/>
      <dgm:t>
        <a:bodyPr/>
        <a:lstStyle/>
        <a:p>
          <a:endParaRPr lang="zh-CN" altLang="en-US"/>
        </a:p>
      </dgm:t>
    </dgm:pt>
    <dgm:pt modelId="{EDF7D4A0-394C-BF46-ACD3-2C32B1A7EDB4}">
      <dgm:prSet phldrT="[文本]"/>
      <dgm:spPr/>
      <dgm:t>
        <a:bodyPr/>
        <a:lstStyle/>
        <a:p>
          <a:r>
            <a:rPr lang="zh-CN" altLang="en-US" dirty="0"/>
            <a:t>第三节 矿床的工业类型</a:t>
          </a:r>
        </a:p>
      </dgm:t>
    </dgm:pt>
    <dgm:pt modelId="{FC51153B-6110-9F4C-A475-B7C128B7902F}" type="parTrans" cxnId="{A0F181D5-9B98-8E4A-A830-704E73615D6B}">
      <dgm:prSet/>
      <dgm:spPr/>
      <dgm:t>
        <a:bodyPr/>
        <a:lstStyle/>
        <a:p>
          <a:endParaRPr lang="zh-CN" altLang="en-US"/>
        </a:p>
      </dgm:t>
    </dgm:pt>
    <dgm:pt modelId="{B046684B-01FB-7F45-AD7F-CC81CC11CA63}" type="sibTrans" cxnId="{A0F181D5-9B98-8E4A-A830-704E73615D6B}">
      <dgm:prSet/>
      <dgm:spPr/>
      <dgm:t>
        <a:bodyPr/>
        <a:lstStyle/>
        <a:p>
          <a:endParaRPr lang="zh-CN" altLang="en-US"/>
        </a:p>
      </dgm:t>
    </dgm:pt>
    <dgm:pt modelId="{0FC46E4D-5370-5D41-B107-AC825AB8AC36}">
      <dgm:prSet phldrT="[文本]"/>
      <dgm:spPr/>
      <dgm:t>
        <a:bodyPr/>
        <a:lstStyle/>
        <a:p>
          <a:r>
            <a:rPr lang="zh-CN" altLang="en-US" dirty="0"/>
            <a:t>固体矿产资源储量</a:t>
          </a:r>
        </a:p>
      </dgm:t>
    </dgm:pt>
    <dgm:pt modelId="{08709C82-353F-014D-B6E8-86536FA07BB9}" type="parTrans" cxnId="{AA6482F3-B9A2-B54C-AFDE-E234BE39D9C2}">
      <dgm:prSet/>
      <dgm:spPr/>
      <dgm:t>
        <a:bodyPr/>
        <a:lstStyle/>
        <a:p>
          <a:endParaRPr lang="zh-CN" altLang="en-US"/>
        </a:p>
      </dgm:t>
    </dgm:pt>
    <dgm:pt modelId="{1243B866-075E-7D4D-A569-691700F4E2C6}" type="sibTrans" cxnId="{AA6482F3-B9A2-B54C-AFDE-E234BE39D9C2}">
      <dgm:prSet/>
      <dgm:spPr/>
      <dgm:t>
        <a:bodyPr/>
        <a:lstStyle/>
        <a:p>
          <a:endParaRPr lang="zh-CN" altLang="en-US"/>
        </a:p>
      </dgm:t>
    </dgm:pt>
    <dgm:pt modelId="{6D4AAB6C-F1B1-384A-A1A8-56FE77B0DC3D}">
      <dgm:prSet phldrT="[文本]"/>
      <dgm:spPr/>
      <dgm:t>
        <a:bodyPr/>
        <a:lstStyle/>
        <a:p>
          <a:r>
            <a:rPr lang="zh-CN" altLang="en-US" dirty="0"/>
            <a:t>第三节 地下开采</a:t>
          </a:r>
        </a:p>
      </dgm:t>
    </dgm:pt>
    <dgm:pt modelId="{EEF4443C-C9AA-CA44-95AB-69663C862F3E}" type="parTrans" cxnId="{C8A16A1C-1D00-DF4F-9EE1-BF97DA9D4374}">
      <dgm:prSet/>
      <dgm:spPr/>
      <dgm:t>
        <a:bodyPr/>
        <a:lstStyle/>
        <a:p>
          <a:endParaRPr lang="zh-CN" altLang="en-US"/>
        </a:p>
      </dgm:t>
    </dgm:pt>
    <dgm:pt modelId="{B7405E33-0843-2240-BBE7-D435049044D7}" type="sibTrans" cxnId="{C8A16A1C-1D00-DF4F-9EE1-BF97DA9D4374}">
      <dgm:prSet/>
      <dgm:spPr/>
      <dgm:t>
        <a:bodyPr/>
        <a:lstStyle/>
        <a:p>
          <a:endParaRPr lang="zh-CN" altLang="en-US"/>
        </a:p>
      </dgm:t>
    </dgm:pt>
    <dgm:pt modelId="{EE6F8E4F-85DC-214D-9D0E-61A349432E5C}">
      <dgm:prSet/>
      <dgm:spPr/>
      <dgm:t>
        <a:bodyPr/>
        <a:lstStyle/>
        <a:p>
          <a:r>
            <a:rPr lang="zh-CN" altLang="en-US" dirty="0"/>
            <a:t>第一节 选矿概述</a:t>
          </a:r>
        </a:p>
      </dgm:t>
    </dgm:pt>
    <dgm:pt modelId="{9C7D429E-9E38-8342-89B0-091A994A1175}" type="parTrans" cxnId="{0924DCE4-8ABC-EF44-9BDB-3B4E867E5E6C}">
      <dgm:prSet/>
      <dgm:spPr/>
      <dgm:t>
        <a:bodyPr/>
        <a:lstStyle/>
        <a:p>
          <a:endParaRPr lang="zh-CN" altLang="en-US"/>
        </a:p>
      </dgm:t>
    </dgm:pt>
    <dgm:pt modelId="{0D4F78BD-745A-8740-A8E6-D1C0639F18A6}" type="sibTrans" cxnId="{0924DCE4-8ABC-EF44-9BDB-3B4E867E5E6C}">
      <dgm:prSet/>
      <dgm:spPr/>
      <dgm:t>
        <a:bodyPr/>
        <a:lstStyle/>
        <a:p>
          <a:endParaRPr lang="zh-CN" altLang="en-US"/>
        </a:p>
      </dgm:t>
    </dgm:pt>
    <dgm:pt modelId="{32F7109B-346C-3944-8E2E-826860E0C96B}">
      <dgm:prSet/>
      <dgm:spPr/>
      <dgm:t>
        <a:bodyPr/>
        <a:lstStyle/>
        <a:p>
          <a:r>
            <a:rPr lang="zh-CN" altLang="en-US" dirty="0"/>
            <a:t>第二节 选矿的基本过程</a:t>
          </a:r>
        </a:p>
      </dgm:t>
    </dgm:pt>
    <dgm:pt modelId="{E6BCA0CB-BF08-464B-905A-E6D33B52AD77}" type="parTrans" cxnId="{A4609206-8359-E247-934C-33DD9E958B21}">
      <dgm:prSet/>
      <dgm:spPr/>
      <dgm:t>
        <a:bodyPr/>
        <a:lstStyle/>
        <a:p>
          <a:endParaRPr lang="zh-CN" altLang="en-US"/>
        </a:p>
      </dgm:t>
    </dgm:pt>
    <dgm:pt modelId="{45A048A8-B98C-7A42-9728-C856701C0AC4}" type="sibTrans" cxnId="{A4609206-8359-E247-934C-33DD9E958B21}">
      <dgm:prSet/>
      <dgm:spPr/>
      <dgm:t>
        <a:bodyPr/>
        <a:lstStyle/>
        <a:p>
          <a:endParaRPr lang="zh-CN" altLang="en-US"/>
        </a:p>
      </dgm:t>
    </dgm:pt>
    <dgm:pt modelId="{5A9B7831-DEBF-F341-AD7C-E4827ECD5627}" type="pres">
      <dgm:prSet presAssocID="{8F9CA0DD-267C-0543-8A95-270804855F4C}" presName="linear" presStyleCnt="0">
        <dgm:presLayoutVars>
          <dgm:animLvl val="lvl"/>
          <dgm:resizeHandles val="exact"/>
        </dgm:presLayoutVars>
      </dgm:prSet>
      <dgm:spPr/>
    </dgm:pt>
    <dgm:pt modelId="{0D516105-E785-734D-8396-ABE1F96BFDCD}" type="pres">
      <dgm:prSet presAssocID="{C5483B5A-0E19-3A49-B420-5D0B5567068B}" presName="parentText" presStyleLbl="node1" presStyleIdx="0" presStyleCnt="4">
        <dgm:presLayoutVars>
          <dgm:chMax val="0"/>
          <dgm:bulletEnabled val="1"/>
        </dgm:presLayoutVars>
      </dgm:prSet>
      <dgm:spPr/>
    </dgm:pt>
    <dgm:pt modelId="{9B15571F-F003-B149-A206-A5B2A5121B03}" type="pres">
      <dgm:prSet presAssocID="{C5483B5A-0E19-3A49-B420-5D0B5567068B}" presName="childText" presStyleLbl="revTx" presStyleIdx="0" presStyleCnt="4">
        <dgm:presLayoutVars>
          <dgm:bulletEnabled val="1"/>
        </dgm:presLayoutVars>
      </dgm:prSet>
      <dgm:spPr/>
    </dgm:pt>
    <dgm:pt modelId="{7997FD30-223D-104C-B8AC-B91B4E59EE77}" type="pres">
      <dgm:prSet presAssocID="{A4AE61F7-E767-7B47-9BA4-6281B7980E14}" presName="parentText" presStyleLbl="node1" presStyleIdx="1" presStyleCnt="4">
        <dgm:presLayoutVars>
          <dgm:chMax val="0"/>
          <dgm:bulletEnabled val="1"/>
        </dgm:presLayoutVars>
      </dgm:prSet>
      <dgm:spPr/>
    </dgm:pt>
    <dgm:pt modelId="{06FF7ADF-1795-4242-A13A-FA36342D0380}" type="pres">
      <dgm:prSet presAssocID="{A4AE61F7-E767-7B47-9BA4-6281B7980E14}" presName="childText" presStyleLbl="revTx" presStyleIdx="1" presStyleCnt="4">
        <dgm:presLayoutVars>
          <dgm:bulletEnabled val="1"/>
        </dgm:presLayoutVars>
      </dgm:prSet>
      <dgm:spPr/>
    </dgm:pt>
    <dgm:pt modelId="{187A828F-84B0-0244-84DB-BD214376EFBD}" type="pres">
      <dgm:prSet presAssocID="{96C39476-9B62-5C49-BEAC-123647FCF64C}" presName="parentText" presStyleLbl="node1" presStyleIdx="2" presStyleCnt="4">
        <dgm:presLayoutVars>
          <dgm:chMax val="0"/>
          <dgm:bulletEnabled val="1"/>
        </dgm:presLayoutVars>
      </dgm:prSet>
      <dgm:spPr/>
    </dgm:pt>
    <dgm:pt modelId="{67151EB7-2745-574B-AF4A-FB3FFD76A098}" type="pres">
      <dgm:prSet presAssocID="{96C39476-9B62-5C49-BEAC-123647FCF64C}" presName="childText" presStyleLbl="revTx" presStyleIdx="2" presStyleCnt="4">
        <dgm:presLayoutVars>
          <dgm:bulletEnabled val="1"/>
        </dgm:presLayoutVars>
      </dgm:prSet>
      <dgm:spPr/>
    </dgm:pt>
    <dgm:pt modelId="{6BEEFCA4-EBD5-394B-AD63-9B4A2E5FBE9E}" type="pres">
      <dgm:prSet presAssocID="{296AF0EE-FDC1-924B-B7AE-5F21603ADE5F}" presName="parentText" presStyleLbl="node1" presStyleIdx="3" presStyleCnt="4">
        <dgm:presLayoutVars>
          <dgm:chMax val="0"/>
          <dgm:bulletEnabled val="1"/>
        </dgm:presLayoutVars>
      </dgm:prSet>
      <dgm:spPr/>
    </dgm:pt>
    <dgm:pt modelId="{B38C310D-2297-6F49-AB52-002D4E116952}" type="pres">
      <dgm:prSet presAssocID="{296AF0EE-FDC1-924B-B7AE-5F21603ADE5F}" presName="childText" presStyleLbl="revTx" presStyleIdx="3" presStyleCnt="4">
        <dgm:presLayoutVars>
          <dgm:bulletEnabled val="1"/>
        </dgm:presLayoutVars>
      </dgm:prSet>
      <dgm:spPr/>
    </dgm:pt>
  </dgm:ptLst>
  <dgm:cxnLst>
    <dgm:cxn modelId="{43FFA903-4E6C-5848-BB52-16723CFD42EB}" srcId="{A4AE61F7-E767-7B47-9BA4-6281B7980E14}" destId="{957D575A-4672-3640-8AE4-D1CF51C33C08}" srcOrd="0" destOrd="0" parTransId="{DBBAD308-5556-DC46-A062-E9C0593DE24B}" sibTransId="{8C276FE0-CA47-774A-A921-55BD0FC9C6F7}"/>
    <dgm:cxn modelId="{A4609206-8359-E247-934C-33DD9E958B21}" srcId="{296AF0EE-FDC1-924B-B7AE-5F21603ADE5F}" destId="{32F7109B-346C-3944-8E2E-826860E0C96B}" srcOrd="1" destOrd="0" parTransId="{E6BCA0CB-BF08-464B-905A-E6D33B52AD77}" sibTransId="{45A048A8-B98C-7A42-9728-C856701C0AC4}"/>
    <dgm:cxn modelId="{814ACF0A-B742-6D42-A8E8-8EF2C2B274FC}" srcId="{8F9CA0DD-267C-0543-8A95-270804855F4C}" destId="{296AF0EE-FDC1-924B-B7AE-5F21603ADE5F}" srcOrd="3" destOrd="0" parTransId="{760D5A36-48F5-0D4D-8B54-2756408166E5}" sibTransId="{F2A6F19A-886D-2A4E-A93C-F48A18ECB13B}"/>
    <dgm:cxn modelId="{C8A16A1C-1D00-DF4F-9EE1-BF97DA9D4374}" srcId="{96C39476-9B62-5C49-BEAC-123647FCF64C}" destId="{6D4AAB6C-F1B1-384A-A1A8-56FE77B0DC3D}" srcOrd="2" destOrd="0" parTransId="{EEF4443C-C9AA-CA44-95AB-69663C862F3E}" sibTransId="{B7405E33-0843-2240-BBE7-D435049044D7}"/>
    <dgm:cxn modelId="{2AF15E21-308D-B343-B456-293C977E5924}" type="presOf" srcId="{EE6F8E4F-85DC-214D-9D0E-61A349432E5C}" destId="{B38C310D-2297-6F49-AB52-002D4E116952}" srcOrd="0" destOrd="0" presId="urn:microsoft.com/office/officeart/2005/8/layout/vList2#1"/>
    <dgm:cxn modelId="{16AC0630-A856-9E41-B28E-17BADCFD42D4}" type="presOf" srcId="{06148A34-B07C-7247-BAFF-D912144E6BF2}" destId="{9B15571F-F003-B149-A206-A5B2A5121B03}" srcOrd="0" destOrd="1" presId="urn:microsoft.com/office/officeart/2005/8/layout/vList2#1"/>
    <dgm:cxn modelId="{EB07333B-792E-7D48-9359-BFE4FF1E01DD}" type="presOf" srcId="{07B05D16-58AC-474D-B0B5-2A836A67CCA6}" destId="{67151EB7-2745-574B-AF4A-FB3FFD76A098}" srcOrd="0" destOrd="0" presId="urn:microsoft.com/office/officeart/2005/8/layout/vList2#1"/>
    <dgm:cxn modelId="{ED263543-3985-3B44-BD3C-FD73873C58F6}" srcId="{8F9CA0DD-267C-0543-8A95-270804855F4C}" destId="{A4AE61F7-E767-7B47-9BA4-6281B7980E14}" srcOrd="1" destOrd="0" parTransId="{FB3841E3-5452-0C4D-86C6-D56312C3A3A7}" sibTransId="{14E01503-2F39-714D-928D-C3F5C9A4012D}"/>
    <dgm:cxn modelId="{0FE75943-BA12-BC47-AA9D-2D3683F4B265}" type="presOf" srcId="{EDF7D4A0-394C-BF46-ACD3-2C32B1A7EDB4}" destId="{9B15571F-F003-B149-A206-A5B2A5121B03}" srcOrd="0" destOrd="2" presId="urn:microsoft.com/office/officeart/2005/8/layout/vList2#1"/>
    <dgm:cxn modelId="{02DEE74E-FF0C-8049-AC13-FB5B0806A98C}" srcId="{8F9CA0DD-267C-0543-8A95-270804855F4C}" destId="{96C39476-9B62-5C49-BEAC-123647FCF64C}" srcOrd="2" destOrd="0" parTransId="{99F4669F-2F75-C04E-BCA2-307D3C5C6A5D}" sibTransId="{C1EAE312-F58A-5A4B-909B-FA1C9AF23C7F}"/>
    <dgm:cxn modelId="{6553BD59-2777-7B4D-8B06-BBCE86D18958}" type="presOf" srcId="{A4AE61F7-E767-7B47-9BA4-6281B7980E14}" destId="{7997FD30-223D-104C-B8AC-B91B4E59EE77}" srcOrd="0" destOrd="0" presId="urn:microsoft.com/office/officeart/2005/8/layout/vList2#1"/>
    <dgm:cxn modelId="{568C985A-3C60-5A46-B198-B1BF381B5837}" type="presOf" srcId="{6D4AAB6C-F1B1-384A-A1A8-56FE77B0DC3D}" destId="{67151EB7-2745-574B-AF4A-FB3FFD76A098}" srcOrd="0" destOrd="2" presId="urn:microsoft.com/office/officeart/2005/8/layout/vList2#1"/>
    <dgm:cxn modelId="{A9E44276-0051-8547-9C79-FC282CCCD3EF}" srcId="{A4AE61F7-E767-7B47-9BA4-6281B7980E14}" destId="{EF4435C1-FD5C-634D-B3E9-A3EEA8B905CF}" srcOrd="1" destOrd="0" parTransId="{1455591A-4911-F044-AB22-5E89ACEBCF20}" sibTransId="{F83E291E-7307-3B41-B574-EC65865C1AA5}"/>
    <dgm:cxn modelId="{10FF0179-AF44-194C-BEAC-9A37D43FC310}" type="presOf" srcId="{8F9CA0DD-267C-0543-8A95-270804855F4C}" destId="{5A9B7831-DEBF-F341-AD7C-E4827ECD5627}" srcOrd="0" destOrd="0" presId="urn:microsoft.com/office/officeart/2005/8/layout/vList2#1"/>
    <dgm:cxn modelId="{68110A84-2F8A-824C-8081-C2C177A7BC34}" type="presOf" srcId="{CD532381-DEF8-F543-8162-BEDE32F8699E}" destId="{67151EB7-2745-574B-AF4A-FB3FFD76A098}" srcOrd="0" destOrd="1" presId="urn:microsoft.com/office/officeart/2005/8/layout/vList2#1"/>
    <dgm:cxn modelId="{D8A6358B-E865-024A-86D9-57B85EB470B8}" srcId="{96C39476-9B62-5C49-BEAC-123647FCF64C}" destId="{07B05D16-58AC-474D-B0B5-2A836A67CCA6}" srcOrd="0" destOrd="0" parTransId="{66A150C4-6F69-0446-9ADF-D132538B5B4B}" sibTransId="{9CEDB561-0B01-A24B-AED1-023853E548C9}"/>
    <dgm:cxn modelId="{0B1C8394-6613-9740-B4FA-98E95932946F}" type="presOf" srcId="{957D575A-4672-3640-8AE4-D1CF51C33C08}" destId="{06FF7ADF-1795-4242-A13A-FA36342D0380}" srcOrd="0" destOrd="0" presId="urn:microsoft.com/office/officeart/2005/8/layout/vList2#1"/>
    <dgm:cxn modelId="{75352795-B804-5F46-9D66-F822958BBB37}" srcId="{C5483B5A-0E19-3A49-B420-5D0B5567068B}" destId="{06148A34-B07C-7247-BAFF-D912144E6BF2}" srcOrd="1" destOrd="0" parTransId="{DCB23D90-36DA-5442-B58F-1DD303BB28E3}" sibTransId="{61E9CFF9-4C73-4C43-A276-2925A5FFD7AF}"/>
    <dgm:cxn modelId="{ED4E6AA0-6977-9449-8705-FE3025838202}" srcId="{8F9CA0DD-267C-0543-8A95-270804855F4C}" destId="{C5483B5A-0E19-3A49-B420-5D0B5567068B}" srcOrd="0" destOrd="0" parTransId="{FAE2F9FA-93E2-0246-BEDD-FAA9CC7D0B1B}" sibTransId="{0393A105-309A-974E-9C61-237DB5756F44}"/>
    <dgm:cxn modelId="{90BAD2AA-D548-C945-91CC-F8B7BCDCD3C6}" type="presOf" srcId="{296AF0EE-FDC1-924B-B7AE-5F21603ADE5F}" destId="{6BEEFCA4-EBD5-394B-AD63-9B4A2E5FBE9E}" srcOrd="0" destOrd="0" presId="urn:microsoft.com/office/officeart/2005/8/layout/vList2#1"/>
    <dgm:cxn modelId="{72DDF5AA-DCE9-2C46-B94C-A9FF79A48032}" type="presOf" srcId="{EF4435C1-FD5C-634D-B3E9-A3EEA8B905CF}" destId="{06FF7ADF-1795-4242-A13A-FA36342D0380}" srcOrd="0" destOrd="1" presId="urn:microsoft.com/office/officeart/2005/8/layout/vList2#1"/>
    <dgm:cxn modelId="{C100E8B2-AA1F-104C-A22B-4F9AAB0FFF21}" type="presOf" srcId="{32F7109B-346C-3944-8E2E-826860E0C96B}" destId="{B38C310D-2297-6F49-AB52-002D4E116952}" srcOrd="0" destOrd="1" presId="urn:microsoft.com/office/officeart/2005/8/layout/vList2#1"/>
    <dgm:cxn modelId="{E23729B4-A8CF-074B-9BB7-E166FFC1A446}" type="presOf" srcId="{96C39476-9B62-5C49-BEAC-123647FCF64C}" destId="{187A828F-84B0-0244-84DB-BD214376EFBD}" srcOrd="0" destOrd="0" presId="urn:microsoft.com/office/officeart/2005/8/layout/vList2#1"/>
    <dgm:cxn modelId="{BA7C04B5-DC76-F541-BCE8-600B28273F72}" srcId="{C5483B5A-0E19-3A49-B420-5D0B5567068B}" destId="{A8D8E795-500D-BF4D-933D-8D0415F2917C}" srcOrd="0" destOrd="0" parTransId="{ADDC6083-8577-0240-83D8-970E92354EC8}" sibTransId="{27DC8167-8257-534D-97B5-5BF1510DB630}"/>
    <dgm:cxn modelId="{A0B1F1BD-F795-834B-96E8-135465F8CFDB}" srcId="{96C39476-9B62-5C49-BEAC-123647FCF64C}" destId="{CD532381-DEF8-F543-8162-BEDE32F8699E}" srcOrd="1" destOrd="0" parTransId="{82314381-2E95-E747-8E98-E5D970CAC6CE}" sibTransId="{1C88ED17-FD8B-3242-8C24-34834739BF77}"/>
    <dgm:cxn modelId="{679957CC-D23A-7345-9219-9DA78A7CFECC}" type="presOf" srcId="{0FC46E4D-5370-5D41-B107-AC825AB8AC36}" destId="{06FF7ADF-1795-4242-A13A-FA36342D0380}" srcOrd="0" destOrd="2" presId="urn:microsoft.com/office/officeart/2005/8/layout/vList2#1"/>
    <dgm:cxn modelId="{A0F181D5-9B98-8E4A-A830-704E73615D6B}" srcId="{C5483B5A-0E19-3A49-B420-5D0B5567068B}" destId="{EDF7D4A0-394C-BF46-ACD3-2C32B1A7EDB4}" srcOrd="2" destOrd="0" parTransId="{FC51153B-6110-9F4C-A475-B7C128B7902F}" sibTransId="{B046684B-01FB-7F45-AD7F-CC81CC11CA63}"/>
    <dgm:cxn modelId="{0924DCE4-8ABC-EF44-9BDB-3B4E867E5E6C}" srcId="{296AF0EE-FDC1-924B-B7AE-5F21603ADE5F}" destId="{EE6F8E4F-85DC-214D-9D0E-61A349432E5C}" srcOrd="0" destOrd="0" parTransId="{9C7D429E-9E38-8342-89B0-091A994A1175}" sibTransId="{0D4F78BD-745A-8740-A8E6-D1C0639F18A6}"/>
    <dgm:cxn modelId="{51C7A1E5-77C8-FB48-B2DC-5763B0E0ED9F}" type="presOf" srcId="{A8D8E795-500D-BF4D-933D-8D0415F2917C}" destId="{9B15571F-F003-B149-A206-A5B2A5121B03}" srcOrd="0" destOrd="0" presId="urn:microsoft.com/office/officeart/2005/8/layout/vList2#1"/>
    <dgm:cxn modelId="{355321F0-AAB4-4241-9E4B-14239E9F29C6}" type="presOf" srcId="{C5483B5A-0E19-3A49-B420-5D0B5567068B}" destId="{0D516105-E785-734D-8396-ABE1F96BFDCD}" srcOrd="0" destOrd="0" presId="urn:microsoft.com/office/officeart/2005/8/layout/vList2#1"/>
    <dgm:cxn modelId="{AA6482F3-B9A2-B54C-AFDE-E234BE39D9C2}" srcId="{A4AE61F7-E767-7B47-9BA4-6281B7980E14}" destId="{0FC46E4D-5370-5D41-B107-AC825AB8AC36}" srcOrd="2" destOrd="0" parTransId="{08709C82-353F-014D-B6E8-86536FA07BB9}" sibTransId="{1243B866-075E-7D4D-A569-691700F4E2C6}"/>
    <dgm:cxn modelId="{1461E974-8D81-8D49-A316-D7CDAC0F13A1}" type="presParOf" srcId="{5A9B7831-DEBF-F341-AD7C-E4827ECD5627}" destId="{0D516105-E785-734D-8396-ABE1F96BFDCD}" srcOrd="0" destOrd="0" presId="urn:microsoft.com/office/officeart/2005/8/layout/vList2#1"/>
    <dgm:cxn modelId="{4497B8AE-BEDA-614D-99FC-D37176D2C87E}" type="presParOf" srcId="{5A9B7831-DEBF-F341-AD7C-E4827ECD5627}" destId="{9B15571F-F003-B149-A206-A5B2A5121B03}" srcOrd="1" destOrd="0" presId="urn:microsoft.com/office/officeart/2005/8/layout/vList2#1"/>
    <dgm:cxn modelId="{A427F46B-5D79-274E-BF30-E35F10932DA3}" type="presParOf" srcId="{5A9B7831-DEBF-F341-AD7C-E4827ECD5627}" destId="{7997FD30-223D-104C-B8AC-B91B4E59EE77}" srcOrd="2" destOrd="0" presId="urn:microsoft.com/office/officeart/2005/8/layout/vList2#1"/>
    <dgm:cxn modelId="{9B4055A4-2987-B645-AE11-5375DA85EA41}" type="presParOf" srcId="{5A9B7831-DEBF-F341-AD7C-E4827ECD5627}" destId="{06FF7ADF-1795-4242-A13A-FA36342D0380}" srcOrd="3" destOrd="0" presId="urn:microsoft.com/office/officeart/2005/8/layout/vList2#1"/>
    <dgm:cxn modelId="{A81CFBC3-3C3F-7E4E-9E4C-AF06CE18D3EF}" type="presParOf" srcId="{5A9B7831-DEBF-F341-AD7C-E4827ECD5627}" destId="{187A828F-84B0-0244-84DB-BD214376EFBD}" srcOrd="4" destOrd="0" presId="urn:microsoft.com/office/officeart/2005/8/layout/vList2#1"/>
    <dgm:cxn modelId="{4D4017DB-3816-AA49-86C2-9A02ED0A7018}" type="presParOf" srcId="{5A9B7831-DEBF-F341-AD7C-E4827ECD5627}" destId="{67151EB7-2745-574B-AF4A-FB3FFD76A098}" srcOrd="5" destOrd="0" presId="urn:microsoft.com/office/officeart/2005/8/layout/vList2#1"/>
    <dgm:cxn modelId="{4CA63B71-3555-454F-AFCC-7E12599EB784}" type="presParOf" srcId="{5A9B7831-DEBF-F341-AD7C-E4827ECD5627}" destId="{6BEEFCA4-EBD5-394B-AD63-9B4A2E5FBE9E}" srcOrd="6" destOrd="0" presId="urn:microsoft.com/office/officeart/2005/8/layout/vList2#1"/>
    <dgm:cxn modelId="{6ADF3D9E-FF19-C545-8526-BBC542C37869}" type="presParOf" srcId="{5A9B7831-DEBF-F341-AD7C-E4827ECD5627}" destId="{B38C310D-2297-6F49-AB52-002D4E116952}" srcOrd="7"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090F75-31F7-3140-BA2D-32CBC4826E4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2249246F-005A-4841-9799-B3677373E82F}">
      <dgm:prSet phldrT="[文本]"/>
      <dgm:spPr/>
      <dgm:t>
        <a:bodyPr/>
        <a:lstStyle/>
        <a:p>
          <a:r>
            <a:rPr lang="zh-CN" altLang="en-US" dirty="0"/>
            <a:t>矿石</a:t>
          </a:r>
        </a:p>
      </dgm:t>
    </dgm:pt>
    <dgm:pt modelId="{33805778-B0A3-B148-9D12-509F54798790}" type="parTrans" cxnId="{85496859-3B75-3545-A945-6EBEB69FA00B}">
      <dgm:prSet/>
      <dgm:spPr/>
      <dgm:t>
        <a:bodyPr/>
        <a:lstStyle/>
        <a:p>
          <a:endParaRPr lang="zh-CN" altLang="en-US"/>
        </a:p>
      </dgm:t>
    </dgm:pt>
    <dgm:pt modelId="{2526B5EF-9C97-6147-853D-F10E25A22CA7}" type="sibTrans" cxnId="{85496859-3B75-3545-A945-6EBEB69FA00B}">
      <dgm:prSet/>
      <dgm:spPr/>
      <dgm:t>
        <a:bodyPr/>
        <a:lstStyle/>
        <a:p>
          <a:endParaRPr lang="zh-CN" altLang="en-US"/>
        </a:p>
      </dgm:t>
    </dgm:pt>
    <dgm:pt modelId="{5E52D825-1735-B14E-9651-15AB454FCB8E}">
      <dgm:prSet phldrT="[文本]"/>
      <dgm:spPr/>
      <dgm:t>
        <a:bodyPr/>
        <a:lstStyle/>
        <a:p>
          <a:r>
            <a:rPr lang="zh-CN" altLang="en-US" dirty="0"/>
            <a:t>矿石是指在现有技术和经济条件下，能从中提取有用组分或其本身具有可利用特性的自然矿物集合体。矿物一般由矿石矿物和脉石矿物两部分组成。</a:t>
          </a:r>
        </a:p>
      </dgm:t>
    </dgm:pt>
    <dgm:pt modelId="{F8BE00A2-56FD-CE44-8464-FBB0DC3C0F0A}" type="parTrans" cxnId="{ADF43901-DD4F-8F45-9F43-0B03E5167928}">
      <dgm:prSet/>
      <dgm:spPr/>
      <dgm:t>
        <a:bodyPr/>
        <a:lstStyle/>
        <a:p>
          <a:endParaRPr lang="zh-CN" altLang="en-US"/>
        </a:p>
      </dgm:t>
    </dgm:pt>
    <dgm:pt modelId="{218BE87F-43F4-E84F-833C-1AE9A7B71EDA}" type="sibTrans" cxnId="{ADF43901-DD4F-8F45-9F43-0B03E5167928}">
      <dgm:prSet/>
      <dgm:spPr/>
      <dgm:t>
        <a:bodyPr/>
        <a:lstStyle/>
        <a:p>
          <a:endParaRPr lang="zh-CN" altLang="en-US"/>
        </a:p>
      </dgm:t>
    </dgm:pt>
    <dgm:pt modelId="{B443693D-4975-014B-9C85-55C3E1D252B6}">
      <dgm:prSet phldrT="[文本]"/>
      <dgm:spPr/>
      <dgm:t>
        <a:bodyPr/>
        <a:lstStyle/>
        <a:p>
          <a:r>
            <a:rPr lang="zh-CN" altLang="en-US" dirty="0"/>
            <a:t>脉石</a:t>
          </a:r>
        </a:p>
      </dgm:t>
    </dgm:pt>
    <dgm:pt modelId="{206F06DE-EA92-CB4C-88DE-2957B607F034}" type="parTrans" cxnId="{6FB9167E-9073-7E42-9A8D-8BEF4C38B093}">
      <dgm:prSet/>
      <dgm:spPr/>
      <dgm:t>
        <a:bodyPr/>
        <a:lstStyle/>
        <a:p>
          <a:endParaRPr lang="zh-CN" altLang="en-US"/>
        </a:p>
      </dgm:t>
    </dgm:pt>
    <dgm:pt modelId="{AA75FAF5-3652-2946-BA9C-E2ADE9EB18B7}" type="sibTrans" cxnId="{6FB9167E-9073-7E42-9A8D-8BEF4C38B093}">
      <dgm:prSet/>
      <dgm:spPr/>
      <dgm:t>
        <a:bodyPr/>
        <a:lstStyle/>
        <a:p>
          <a:endParaRPr lang="zh-CN" altLang="en-US"/>
        </a:p>
      </dgm:t>
    </dgm:pt>
    <dgm:pt modelId="{442BB926-7481-A440-9BBB-A656C1AB6C2F}">
      <dgm:prSet phldrT="[文本]"/>
      <dgm:spPr/>
      <dgm:t>
        <a:bodyPr/>
        <a:lstStyle/>
        <a:p>
          <a:r>
            <a:rPr lang="zh-CN" altLang="en-US" dirty="0"/>
            <a:t>脉石一般泛指矿体中的不可被利用的矿物集合体和岩石。包括围岩的碎块、夹石和脉石矿物，它们哦你歌唱在矿床开采和选矿过程中都被废弃。</a:t>
          </a:r>
        </a:p>
      </dgm:t>
    </dgm:pt>
    <dgm:pt modelId="{0E601D22-41AD-F448-8770-41057C2DAF9B}" type="parTrans" cxnId="{EBC0061A-3EA3-3846-A93F-40B0CE0CFF7D}">
      <dgm:prSet/>
      <dgm:spPr/>
      <dgm:t>
        <a:bodyPr/>
        <a:lstStyle/>
        <a:p>
          <a:endParaRPr lang="zh-CN" altLang="en-US"/>
        </a:p>
      </dgm:t>
    </dgm:pt>
    <dgm:pt modelId="{904976E5-02A3-044C-B59A-A6530664D32A}" type="sibTrans" cxnId="{EBC0061A-3EA3-3846-A93F-40B0CE0CFF7D}">
      <dgm:prSet/>
      <dgm:spPr/>
      <dgm:t>
        <a:bodyPr/>
        <a:lstStyle/>
        <a:p>
          <a:endParaRPr lang="zh-CN" altLang="en-US"/>
        </a:p>
      </dgm:t>
    </dgm:pt>
    <dgm:pt modelId="{796819BF-D475-8C4F-AFF4-7B6DEB3A9181}">
      <dgm:prSet phldrT="[文本]"/>
      <dgm:spPr/>
      <dgm:t>
        <a:bodyPr/>
        <a:lstStyle/>
        <a:p>
          <a:r>
            <a:rPr lang="zh-CN" altLang="en-US" dirty="0"/>
            <a:t>夹石是指矿体内部或矿体面不符合工业要求的岩石，其厚度大于夹石剔除厚度时，必须从矿体中剔除。</a:t>
          </a:r>
        </a:p>
      </dgm:t>
    </dgm:pt>
    <dgm:pt modelId="{7156A0C0-8A13-9C4D-AA97-61440D8997D4}" type="parTrans" cxnId="{6E082281-9B7F-C642-BD7B-7A29A936125A}">
      <dgm:prSet/>
      <dgm:spPr/>
      <dgm:t>
        <a:bodyPr/>
        <a:lstStyle/>
        <a:p>
          <a:endParaRPr lang="zh-CN" altLang="en-US"/>
        </a:p>
      </dgm:t>
    </dgm:pt>
    <dgm:pt modelId="{98611DA4-C47C-4042-A4CF-1594928F768D}" type="sibTrans" cxnId="{6E082281-9B7F-C642-BD7B-7A29A936125A}">
      <dgm:prSet/>
      <dgm:spPr/>
      <dgm:t>
        <a:bodyPr/>
        <a:lstStyle/>
        <a:p>
          <a:endParaRPr lang="zh-CN" altLang="en-US"/>
        </a:p>
      </dgm:t>
    </dgm:pt>
    <dgm:pt modelId="{22F59F12-C6C2-5747-9558-E6AECDAFB565}">
      <dgm:prSet phldrT="[文本]"/>
      <dgm:spPr/>
      <dgm:t>
        <a:bodyPr/>
        <a:lstStyle/>
        <a:p>
          <a:r>
            <a:rPr lang="zh-CN" altLang="en-US" dirty="0"/>
            <a:t>矿石矿物是指可被利用的金属和非金属矿物。脉石矿物是指矿体中不能被利用的矿物。矿石矿物和脉石矿物的划分是动态的、相对的，也是针对具体的矿床而言的。</a:t>
          </a:r>
        </a:p>
      </dgm:t>
    </dgm:pt>
    <dgm:pt modelId="{A4F5D3D7-4A9D-984A-B447-3C7194101ABA}" type="parTrans" cxnId="{23D025AF-3CE9-204E-AB23-A1ECFE7A1BB3}">
      <dgm:prSet/>
      <dgm:spPr/>
      <dgm:t>
        <a:bodyPr/>
        <a:lstStyle/>
        <a:p>
          <a:endParaRPr lang="zh-CN" altLang="en-US"/>
        </a:p>
      </dgm:t>
    </dgm:pt>
    <dgm:pt modelId="{C7CD5A27-9E4A-9643-940D-63E000EC678E}" type="sibTrans" cxnId="{23D025AF-3CE9-204E-AB23-A1ECFE7A1BB3}">
      <dgm:prSet/>
      <dgm:spPr/>
      <dgm:t>
        <a:bodyPr/>
        <a:lstStyle/>
        <a:p>
          <a:endParaRPr lang="zh-CN" altLang="en-US"/>
        </a:p>
      </dgm:t>
    </dgm:pt>
    <dgm:pt modelId="{1868DDDC-D785-9244-86A0-7C6E67010648}">
      <dgm:prSet phldrT="[文本]"/>
      <dgm:spPr/>
      <dgm:t>
        <a:bodyPr/>
        <a:lstStyle/>
        <a:p>
          <a:r>
            <a:rPr lang="zh-CN" altLang="en-US" dirty="0"/>
            <a:t>矿体中围岩碎块和夹石含量过多时，开采时会相对降低矿石品位，一般常称其为矿石贫化。。</a:t>
          </a:r>
        </a:p>
      </dgm:t>
    </dgm:pt>
    <dgm:pt modelId="{9D162B3E-14C1-3D4F-B7E7-FA3F7F4B0703}" type="parTrans" cxnId="{A8A9DA88-AFF2-C94C-BA4A-E08F59EFAA62}">
      <dgm:prSet/>
      <dgm:spPr/>
    </dgm:pt>
    <dgm:pt modelId="{75D0E764-A2BC-7A4C-B0F4-8D3BEEFBFCA1}" type="sibTrans" cxnId="{A8A9DA88-AFF2-C94C-BA4A-E08F59EFAA62}">
      <dgm:prSet/>
      <dgm:spPr/>
    </dgm:pt>
    <dgm:pt modelId="{0706D9A2-98E2-E74A-9290-844FCF045A75}" type="pres">
      <dgm:prSet presAssocID="{0A090F75-31F7-3140-BA2D-32CBC4826E48}" presName="linear" presStyleCnt="0">
        <dgm:presLayoutVars>
          <dgm:dir/>
          <dgm:animLvl val="lvl"/>
          <dgm:resizeHandles val="exact"/>
        </dgm:presLayoutVars>
      </dgm:prSet>
      <dgm:spPr/>
    </dgm:pt>
    <dgm:pt modelId="{F07E319D-074B-074B-AE43-DCD5964BBD65}" type="pres">
      <dgm:prSet presAssocID="{2249246F-005A-4841-9799-B3677373E82F}" presName="parentLin" presStyleCnt="0"/>
      <dgm:spPr/>
    </dgm:pt>
    <dgm:pt modelId="{A8F55C01-BF70-2449-92FA-7C04281E90C5}" type="pres">
      <dgm:prSet presAssocID="{2249246F-005A-4841-9799-B3677373E82F}" presName="parentLeftMargin" presStyleLbl="node1" presStyleIdx="0" presStyleCnt="2"/>
      <dgm:spPr/>
    </dgm:pt>
    <dgm:pt modelId="{8CBDC0D8-8A74-3347-81E6-1588985B1C92}" type="pres">
      <dgm:prSet presAssocID="{2249246F-005A-4841-9799-B3677373E82F}" presName="parentText" presStyleLbl="node1" presStyleIdx="0" presStyleCnt="2">
        <dgm:presLayoutVars>
          <dgm:chMax val="0"/>
          <dgm:bulletEnabled val="1"/>
        </dgm:presLayoutVars>
      </dgm:prSet>
      <dgm:spPr/>
    </dgm:pt>
    <dgm:pt modelId="{9924130A-5962-964F-BA1D-2746A16A9797}" type="pres">
      <dgm:prSet presAssocID="{2249246F-005A-4841-9799-B3677373E82F}" presName="negativeSpace" presStyleCnt="0"/>
      <dgm:spPr/>
    </dgm:pt>
    <dgm:pt modelId="{0DBADD3F-45DB-434C-8405-9CF7D5B1E098}" type="pres">
      <dgm:prSet presAssocID="{2249246F-005A-4841-9799-B3677373E82F}" presName="childText" presStyleLbl="conFgAcc1" presStyleIdx="0" presStyleCnt="2">
        <dgm:presLayoutVars>
          <dgm:bulletEnabled val="1"/>
        </dgm:presLayoutVars>
      </dgm:prSet>
      <dgm:spPr/>
    </dgm:pt>
    <dgm:pt modelId="{448A317C-9D9C-5B47-9360-EDAEEC990833}" type="pres">
      <dgm:prSet presAssocID="{2526B5EF-9C97-6147-853D-F10E25A22CA7}" presName="spaceBetweenRectangles" presStyleCnt="0"/>
      <dgm:spPr/>
    </dgm:pt>
    <dgm:pt modelId="{8058FA7C-EFDB-CA4B-B5D5-8CF9F345BCAA}" type="pres">
      <dgm:prSet presAssocID="{B443693D-4975-014B-9C85-55C3E1D252B6}" presName="parentLin" presStyleCnt="0"/>
      <dgm:spPr/>
    </dgm:pt>
    <dgm:pt modelId="{A0A2B6F1-C0D2-8349-AA15-BE7B3D637F15}" type="pres">
      <dgm:prSet presAssocID="{B443693D-4975-014B-9C85-55C3E1D252B6}" presName="parentLeftMargin" presStyleLbl="node1" presStyleIdx="0" presStyleCnt="2"/>
      <dgm:spPr/>
    </dgm:pt>
    <dgm:pt modelId="{132EE95E-2BF3-CD47-9496-8C3C7425F06F}" type="pres">
      <dgm:prSet presAssocID="{B443693D-4975-014B-9C85-55C3E1D252B6}" presName="parentText" presStyleLbl="node1" presStyleIdx="1" presStyleCnt="2">
        <dgm:presLayoutVars>
          <dgm:chMax val="0"/>
          <dgm:bulletEnabled val="1"/>
        </dgm:presLayoutVars>
      </dgm:prSet>
      <dgm:spPr/>
    </dgm:pt>
    <dgm:pt modelId="{7138365C-B863-3B44-B129-4F2B9F00641E}" type="pres">
      <dgm:prSet presAssocID="{B443693D-4975-014B-9C85-55C3E1D252B6}" presName="negativeSpace" presStyleCnt="0"/>
      <dgm:spPr/>
    </dgm:pt>
    <dgm:pt modelId="{7A21DDC8-BF08-3E4E-8BB5-A0EC6B40A818}" type="pres">
      <dgm:prSet presAssocID="{B443693D-4975-014B-9C85-55C3E1D252B6}" presName="childText" presStyleLbl="conFgAcc1" presStyleIdx="1" presStyleCnt="2">
        <dgm:presLayoutVars>
          <dgm:bulletEnabled val="1"/>
        </dgm:presLayoutVars>
      </dgm:prSet>
      <dgm:spPr/>
    </dgm:pt>
  </dgm:ptLst>
  <dgm:cxnLst>
    <dgm:cxn modelId="{ADF43901-DD4F-8F45-9F43-0B03E5167928}" srcId="{2249246F-005A-4841-9799-B3677373E82F}" destId="{5E52D825-1735-B14E-9651-15AB454FCB8E}" srcOrd="0" destOrd="0" parTransId="{F8BE00A2-56FD-CE44-8464-FBB0DC3C0F0A}" sibTransId="{218BE87F-43F4-E84F-833C-1AE9A7B71EDA}"/>
    <dgm:cxn modelId="{EBC0061A-3EA3-3846-A93F-40B0CE0CFF7D}" srcId="{B443693D-4975-014B-9C85-55C3E1D252B6}" destId="{442BB926-7481-A440-9BBB-A656C1AB6C2F}" srcOrd="0" destOrd="0" parTransId="{0E601D22-41AD-F448-8770-41057C2DAF9B}" sibTransId="{904976E5-02A3-044C-B59A-A6530664D32A}"/>
    <dgm:cxn modelId="{4A6D441E-CD23-E24B-A92C-45E4FD26E951}" type="presOf" srcId="{B443693D-4975-014B-9C85-55C3E1D252B6}" destId="{A0A2B6F1-C0D2-8349-AA15-BE7B3D637F15}" srcOrd="0" destOrd="0" presId="urn:microsoft.com/office/officeart/2005/8/layout/list1"/>
    <dgm:cxn modelId="{BA50FF21-8589-4C47-A312-1F42A9ADBD27}" type="presOf" srcId="{1868DDDC-D785-9244-86A0-7C6E67010648}" destId="{7A21DDC8-BF08-3E4E-8BB5-A0EC6B40A818}" srcOrd="0" destOrd="2" presId="urn:microsoft.com/office/officeart/2005/8/layout/list1"/>
    <dgm:cxn modelId="{882BEB25-4B39-FA4C-BF69-36A81F9CF735}" type="presOf" srcId="{5E52D825-1735-B14E-9651-15AB454FCB8E}" destId="{0DBADD3F-45DB-434C-8405-9CF7D5B1E098}" srcOrd="0" destOrd="0" presId="urn:microsoft.com/office/officeart/2005/8/layout/list1"/>
    <dgm:cxn modelId="{85496859-3B75-3545-A945-6EBEB69FA00B}" srcId="{0A090F75-31F7-3140-BA2D-32CBC4826E48}" destId="{2249246F-005A-4841-9799-B3677373E82F}" srcOrd="0" destOrd="0" parTransId="{33805778-B0A3-B148-9D12-509F54798790}" sibTransId="{2526B5EF-9C97-6147-853D-F10E25A22CA7}"/>
    <dgm:cxn modelId="{6999FD7A-9563-E14A-83B4-199E5409012A}" type="presOf" srcId="{B443693D-4975-014B-9C85-55C3E1D252B6}" destId="{132EE95E-2BF3-CD47-9496-8C3C7425F06F}" srcOrd="1" destOrd="0" presId="urn:microsoft.com/office/officeart/2005/8/layout/list1"/>
    <dgm:cxn modelId="{6FB9167E-9073-7E42-9A8D-8BEF4C38B093}" srcId="{0A090F75-31F7-3140-BA2D-32CBC4826E48}" destId="{B443693D-4975-014B-9C85-55C3E1D252B6}" srcOrd="1" destOrd="0" parTransId="{206F06DE-EA92-CB4C-88DE-2957B607F034}" sibTransId="{AA75FAF5-3652-2946-BA9C-E2ADE9EB18B7}"/>
    <dgm:cxn modelId="{AF15CB7F-8BE9-DF44-BFB5-5D716D0DEF15}" type="presOf" srcId="{442BB926-7481-A440-9BBB-A656C1AB6C2F}" destId="{7A21DDC8-BF08-3E4E-8BB5-A0EC6B40A818}" srcOrd="0" destOrd="0" presId="urn:microsoft.com/office/officeart/2005/8/layout/list1"/>
    <dgm:cxn modelId="{6E082281-9B7F-C642-BD7B-7A29A936125A}" srcId="{B443693D-4975-014B-9C85-55C3E1D252B6}" destId="{796819BF-D475-8C4F-AFF4-7B6DEB3A9181}" srcOrd="1" destOrd="0" parTransId="{7156A0C0-8A13-9C4D-AA97-61440D8997D4}" sibTransId="{98611DA4-C47C-4042-A4CF-1594928F768D}"/>
    <dgm:cxn modelId="{7AD7FB86-8C43-C34A-BBB3-72093A1CFA6B}" type="presOf" srcId="{22F59F12-C6C2-5747-9558-E6AECDAFB565}" destId="{0DBADD3F-45DB-434C-8405-9CF7D5B1E098}" srcOrd="0" destOrd="1" presId="urn:microsoft.com/office/officeart/2005/8/layout/list1"/>
    <dgm:cxn modelId="{A8A9DA88-AFF2-C94C-BA4A-E08F59EFAA62}" srcId="{B443693D-4975-014B-9C85-55C3E1D252B6}" destId="{1868DDDC-D785-9244-86A0-7C6E67010648}" srcOrd="2" destOrd="0" parTransId="{9D162B3E-14C1-3D4F-B7E7-FA3F7F4B0703}" sibTransId="{75D0E764-A2BC-7A4C-B0F4-8D3BEEFBFCA1}"/>
    <dgm:cxn modelId="{BB5BAAAB-7E98-6A4E-B27F-50EA8A24A3E3}" type="presOf" srcId="{2249246F-005A-4841-9799-B3677373E82F}" destId="{A8F55C01-BF70-2449-92FA-7C04281E90C5}" srcOrd="0" destOrd="0" presId="urn:microsoft.com/office/officeart/2005/8/layout/list1"/>
    <dgm:cxn modelId="{23D025AF-3CE9-204E-AB23-A1ECFE7A1BB3}" srcId="{2249246F-005A-4841-9799-B3677373E82F}" destId="{22F59F12-C6C2-5747-9558-E6AECDAFB565}" srcOrd="1" destOrd="0" parTransId="{A4F5D3D7-4A9D-984A-B447-3C7194101ABA}" sibTransId="{C7CD5A27-9E4A-9643-940D-63E000EC678E}"/>
    <dgm:cxn modelId="{B55E7CB5-1DB8-B442-B9BD-C4B41C65E398}" type="presOf" srcId="{2249246F-005A-4841-9799-B3677373E82F}" destId="{8CBDC0D8-8A74-3347-81E6-1588985B1C92}" srcOrd="1" destOrd="0" presId="urn:microsoft.com/office/officeart/2005/8/layout/list1"/>
    <dgm:cxn modelId="{4B037ECF-5648-7246-8840-F4E12B3B5349}" type="presOf" srcId="{796819BF-D475-8C4F-AFF4-7B6DEB3A9181}" destId="{7A21DDC8-BF08-3E4E-8BB5-A0EC6B40A818}" srcOrd="0" destOrd="1" presId="urn:microsoft.com/office/officeart/2005/8/layout/list1"/>
    <dgm:cxn modelId="{82A548EB-2268-8B42-A0E1-B9A156D5C824}" type="presOf" srcId="{0A090F75-31F7-3140-BA2D-32CBC4826E48}" destId="{0706D9A2-98E2-E74A-9290-844FCF045A75}" srcOrd="0" destOrd="0" presId="urn:microsoft.com/office/officeart/2005/8/layout/list1"/>
    <dgm:cxn modelId="{D7F9ECCC-B877-F847-AA36-44E77EC2A9C9}" type="presParOf" srcId="{0706D9A2-98E2-E74A-9290-844FCF045A75}" destId="{F07E319D-074B-074B-AE43-DCD5964BBD65}" srcOrd="0" destOrd="0" presId="urn:microsoft.com/office/officeart/2005/8/layout/list1"/>
    <dgm:cxn modelId="{CB61025E-964F-3342-827B-D8CB158083B7}" type="presParOf" srcId="{F07E319D-074B-074B-AE43-DCD5964BBD65}" destId="{A8F55C01-BF70-2449-92FA-7C04281E90C5}" srcOrd="0" destOrd="0" presId="urn:microsoft.com/office/officeart/2005/8/layout/list1"/>
    <dgm:cxn modelId="{4B57E3D5-F312-6C42-8ED2-08DB1A45E650}" type="presParOf" srcId="{F07E319D-074B-074B-AE43-DCD5964BBD65}" destId="{8CBDC0D8-8A74-3347-81E6-1588985B1C92}" srcOrd="1" destOrd="0" presId="urn:microsoft.com/office/officeart/2005/8/layout/list1"/>
    <dgm:cxn modelId="{9D65B32B-638D-BD46-98A0-28EB61977498}" type="presParOf" srcId="{0706D9A2-98E2-E74A-9290-844FCF045A75}" destId="{9924130A-5962-964F-BA1D-2746A16A9797}" srcOrd="1" destOrd="0" presId="urn:microsoft.com/office/officeart/2005/8/layout/list1"/>
    <dgm:cxn modelId="{3410705E-A9A9-D948-B57F-542823610B45}" type="presParOf" srcId="{0706D9A2-98E2-E74A-9290-844FCF045A75}" destId="{0DBADD3F-45DB-434C-8405-9CF7D5B1E098}" srcOrd="2" destOrd="0" presId="urn:microsoft.com/office/officeart/2005/8/layout/list1"/>
    <dgm:cxn modelId="{744DC35C-763F-EB42-8B22-A67AEDE170DF}" type="presParOf" srcId="{0706D9A2-98E2-E74A-9290-844FCF045A75}" destId="{448A317C-9D9C-5B47-9360-EDAEEC990833}" srcOrd="3" destOrd="0" presId="urn:microsoft.com/office/officeart/2005/8/layout/list1"/>
    <dgm:cxn modelId="{B5A68345-6D28-B342-9172-C2C546D0476E}" type="presParOf" srcId="{0706D9A2-98E2-E74A-9290-844FCF045A75}" destId="{8058FA7C-EFDB-CA4B-B5D5-8CF9F345BCAA}" srcOrd="4" destOrd="0" presId="urn:microsoft.com/office/officeart/2005/8/layout/list1"/>
    <dgm:cxn modelId="{C15FBE45-B6D4-D54C-A228-A091E578B5EF}" type="presParOf" srcId="{8058FA7C-EFDB-CA4B-B5D5-8CF9F345BCAA}" destId="{A0A2B6F1-C0D2-8349-AA15-BE7B3D637F15}" srcOrd="0" destOrd="0" presId="urn:microsoft.com/office/officeart/2005/8/layout/list1"/>
    <dgm:cxn modelId="{16428D95-9240-5148-9ED2-9E21EB6B864E}" type="presParOf" srcId="{8058FA7C-EFDB-CA4B-B5D5-8CF9F345BCAA}" destId="{132EE95E-2BF3-CD47-9496-8C3C7425F06F}" srcOrd="1" destOrd="0" presId="urn:microsoft.com/office/officeart/2005/8/layout/list1"/>
    <dgm:cxn modelId="{B089E6E0-49DB-8D44-B06E-61015DED1D7A}" type="presParOf" srcId="{0706D9A2-98E2-E74A-9290-844FCF045A75}" destId="{7138365C-B863-3B44-B129-4F2B9F00641E}" srcOrd="5" destOrd="0" presId="urn:microsoft.com/office/officeart/2005/8/layout/list1"/>
    <dgm:cxn modelId="{414B5268-CAD6-D44E-BE99-3EEAAF782E75}" type="presParOf" srcId="{0706D9A2-98E2-E74A-9290-844FCF045A75}" destId="{7A21DDC8-BF08-3E4E-8BB5-A0EC6B40A8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CA8F86-B7E6-F74D-8A59-7271C0563506}"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439ECC70-C898-D64A-8604-A2827D4DB63C}">
      <dgm:prSet phldrT="[文本]"/>
      <dgm:spPr/>
      <dgm:t>
        <a:bodyPr/>
        <a:lstStyle/>
        <a:p>
          <a:r>
            <a:rPr lang="zh-CN" altLang="en-US" dirty="0"/>
            <a:t>矿石结构</a:t>
          </a:r>
        </a:p>
      </dgm:t>
    </dgm:pt>
    <dgm:pt modelId="{E4BB4C67-E3F3-B445-A84A-6FF4537269FE}" type="parTrans" cxnId="{184E9B90-20FF-6C40-BFC0-47F95620569C}">
      <dgm:prSet/>
      <dgm:spPr/>
      <dgm:t>
        <a:bodyPr/>
        <a:lstStyle/>
        <a:p>
          <a:endParaRPr lang="zh-CN" altLang="en-US"/>
        </a:p>
      </dgm:t>
    </dgm:pt>
    <dgm:pt modelId="{BC54CAF9-F3C2-3B40-8B07-216981CA02C3}" type="sibTrans" cxnId="{184E9B90-20FF-6C40-BFC0-47F95620569C}">
      <dgm:prSet/>
      <dgm:spPr/>
      <dgm:t>
        <a:bodyPr/>
        <a:lstStyle/>
        <a:p>
          <a:endParaRPr lang="zh-CN" altLang="en-US"/>
        </a:p>
      </dgm:t>
    </dgm:pt>
    <dgm:pt modelId="{B228323E-D35E-F346-B1F0-4EBFC3EDB6AC}">
      <dgm:prSet phldrT="[文本]"/>
      <dgm:spPr/>
      <dgm:t>
        <a:bodyPr/>
        <a:lstStyle/>
        <a:p>
          <a:r>
            <a:rPr lang="zh-CN" altLang="en-US" dirty="0"/>
            <a:t>矿石结构是矿物颗粒的形态、相对大小及其嵌布关系等所显示的形态特征。</a:t>
          </a:r>
        </a:p>
      </dgm:t>
    </dgm:pt>
    <dgm:pt modelId="{568B3C68-C186-F249-92AC-B9EE59AA6F86}" type="parTrans" cxnId="{D90FF97F-77BE-EA42-8F04-1D04A13D5503}">
      <dgm:prSet/>
      <dgm:spPr/>
      <dgm:t>
        <a:bodyPr/>
        <a:lstStyle/>
        <a:p>
          <a:endParaRPr lang="zh-CN" altLang="en-US"/>
        </a:p>
      </dgm:t>
    </dgm:pt>
    <dgm:pt modelId="{7D5BB658-6125-1D41-BC28-1DC211938F88}" type="sibTrans" cxnId="{D90FF97F-77BE-EA42-8F04-1D04A13D5503}">
      <dgm:prSet/>
      <dgm:spPr/>
      <dgm:t>
        <a:bodyPr/>
        <a:lstStyle/>
        <a:p>
          <a:endParaRPr lang="zh-CN" altLang="en-US"/>
        </a:p>
      </dgm:t>
    </dgm:pt>
    <dgm:pt modelId="{205230DD-F30B-184F-97F0-AAFCAAAC56E5}">
      <dgm:prSet phldrT="[文本]"/>
      <dgm:spPr/>
      <dgm:t>
        <a:bodyPr/>
        <a:lstStyle/>
        <a:p>
          <a:r>
            <a:rPr lang="zh-CN" altLang="en-US" dirty="0"/>
            <a:t>矿石结构的形态类型主要反映矿石矿物颗粒额度形貌特点。</a:t>
          </a:r>
        </a:p>
      </dgm:t>
    </dgm:pt>
    <dgm:pt modelId="{99B731C1-2B70-8948-94F9-B47388317177}" type="parTrans" cxnId="{E4089F3B-2829-5D4B-A597-AFDE21E7D4C4}">
      <dgm:prSet/>
      <dgm:spPr/>
      <dgm:t>
        <a:bodyPr/>
        <a:lstStyle/>
        <a:p>
          <a:endParaRPr lang="zh-CN" altLang="en-US"/>
        </a:p>
      </dgm:t>
    </dgm:pt>
    <dgm:pt modelId="{1C21F959-334F-C64C-8756-CE1C68B8AA53}" type="sibTrans" cxnId="{E4089F3B-2829-5D4B-A597-AFDE21E7D4C4}">
      <dgm:prSet/>
      <dgm:spPr/>
      <dgm:t>
        <a:bodyPr/>
        <a:lstStyle/>
        <a:p>
          <a:endParaRPr lang="zh-CN" altLang="en-US"/>
        </a:p>
      </dgm:t>
    </dgm:pt>
    <dgm:pt modelId="{7E33E51B-3C09-314A-9E2E-5725D647E790}">
      <dgm:prSet phldrT="[文本]"/>
      <dgm:spPr/>
      <dgm:t>
        <a:bodyPr/>
        <a:lstStyle/>
        <a:p>
          <a:r>
            <a:rPr lang="zh-CN" altLang="en-US" dirty="0"/>
            <a:t>矿石构造</a:t>
          </a:r>
        </a:p>
      </dgm:t>
    </dgm:pt>
    <dgm:pt modelId="{A7CA6D78-B11F-B94F-B3AD-2905EFAAFF45}" type="parTrans" cxnId="{49DD3914-2967-7D4C-9FD7-68F38C992AA8}">
      <dgm:prSet/>
      <dgm:spPr/>
      <dgm:t>
        <a:bodyPr/>
        <a:lstStyle/>
        <a:p>
          <a:endParaRPr lang="zh-CN" altLang="en-US"/>
        </a:p>
      </dgm:t>
    </dgm:pt>
    <dgm:pt modelId="{79A195B0-D14D-9448-95C1-841E1D26458D}" type="sibTrans" cxnId="{49DD3914-2967-7D4C-9FD7-68F38C992AA8}">
      <dgm:prSet/>
      <dgm:spPr/>
      <dgm:t>
        <a:bodyPr/>
        <a:lstStyle/>
        <a:p>
          <a:endParaRPr lang="zh-CN" altLang="en-US"/>
        </a:p>
      </dgm:t>
    </dgm:pt>
    <dgm:pt modelId="{D93D5DAC-80E6-B341-A0B6-2506D7B340D8}">
      <dgm:prSet phldrT="[文本]"/>
      <dgm:spPr/>
      <dgm:t>
        <a:bodyPr/>
        <a:lstStyle/>
        <a:p>
          <a:r>
            <a:rPr lang="zh-CN" altLang="en-US" dirty="0"/>
            <a:t>矿石构造是矿物集合体的星耀、相对大小及其空间相互关系所反映出来的形态特征。</a:t>
          </a:r>
        </a:p>
      </dgm:t>
    </dgm:pt>
    <dgm:pt modelId="{6382AE61-E6F6-934E-80DC-34F6D6776DC2}" type="parTrans" cxnId="{7572654F-AFDE-6144-AD34-EC60DD01B59D}">
      <dgm:prSet/>
      <dgm:spPr/>
      <dgm:t>
        <a:bodyPr/>
        <a:lstStyle/>
        <a:p>
          <a:endParaRPr lang="zh-CN" altLang="en-US"/>
        </a:p>
      </dgm:t>
    </dgm:pt>
    <dgm:pt modelId="{99B9A3CF-D89D-4F48-9DB2-E7DFEF434FA9}" type="sibTrans" cxnId="{7572654F-AFDE-6144-AD34-EC60DD01B59D}">
      <dgm:prSet/>
      <dgm:spPr/>
      <dgm:t>
        <a:bodyPr/>
        <a:lstStyle/>
        <a:p>
          <a:endParaRPr lang="zh-CN" altLang="en-US"/>
        </a:p>
      </dgm:t>
    </dgm:pt>
    <dgm:pt modelId="{CE28E90A-898E-AF4B-9A85-EA103367E179}">
      <dgm:prSet phldrT="[文本]"/>
      <dgm:spPr/>
      <dgm:t>
        <a:bodyPr/>
        <a:lstStyle/>
        <a:p>
          <a:r>
            <a:rPr lang="zh-CN" altLang="en-US" dirty="0"/>
            <a:t>矿石构造包括矿物颗粒与矿物集合体的结合关系所反映的形态特征。</a:t>
          </a:r>
        </a:p>
      </dgm:t>
    </dgm:pt>
    <dgm:pt modelId="{9915EE23-1331-2A42-B7FA-663560957957}" type="parTrans" cxnId="{A3B7608F-0CC9-BA44-9A1D-C07244364F8D}">
      <dgm:prSet/>
      <dgm:spPr/>
      <dgm:t>
        <a:bodyPr/>
        <a:lstStyle/>
        <a:p>
          <a:endParaRPr lang="zh-CN" altLang="en-US"/>
        </a:p>
      </dgm:t>
    </dgm:pt>
    <dgm:pt modelId="{7A568BC0-C391-5B47-AE76-135B8EF44E12}" type="sibTrans" cxnId="{A3B7608F-0CC9-BA44-9A1D-C07244364F8D}">
      <dgm:prSet/>
      <dgm:spPr/>
      <dgm:t>
        <a:bodyPr/>
        <a:lstStyle/>
        <a:p>
          <a:endParaRPr lang="zh-CN" altLang="en-US"/>
        </a:p>
      </dgm:t>
    </dgm:pt>
    <dgm:pt modelId="{DB6A0E01-50F9-D54A-829F-F1639CE18C0B}">
      <dgm:prSet phldrT="[文本]"/>
      <dgm:spPr/>
      <dgm:t>
        <a:bodyPr/>
        <a:lstStyle/>
        <a:p>
          <a:r>
            <a:rPr lang="zh-CN" altLang="en-US" dirty="0"/>
            <a:t>由于成矿作用与成矿条件的复杂性，不同成因分矿床有不同的矿石结构。</a:t>
          </a:r>
        </a:p>
      </dgm:t>
    </dgm:pt>
    <dgm:pt modelId="{39AF1051-0491-BC4D-BC9B-D06C565CD7B7}" type="parTrans" cxnId="{6229C7E5-8D6F-1040-91EF-05C7FD4A5714}">
      <dgm:prSet/>
      <dgm:spPr/>
      <dgm:t>
        <a:bodyPr/>
        <a:lstStyle/>
        <a:p>
          <a:endParaRPr lang="zh-CN" altLang="en-US"/>
        </a:p>
      </dgm:t>
    </dgm:pt>
    <dgm:pt modelId="{A36B8FD2-376C-554C-8DC9-850E58911396}" type="sibTrans" cxnId="{6229C7E5-8D6F-1040-91EF-05C7FD4A5714}">
      <dgm:prSet/>
      <dgm:spPr/>
    </dgm:pt>
    <dgm:pt modelId="{952406C4-79D3-9D47-985B-6C12A321701D}">
      <dgm:prSet phldrT="[文本]"/>
      <dgm:spPr/>
      <dgm:t>
        <a:bodyPr/>
        <a:lstStyle/>
        <a:p>
          <a:r>
            <a:rPr lang="zh-CN" altLang="en-US" dirty="0"/>
            <a:t>不同成因的矿床，有不同的矿物构造</a:t>
          </a:r>
        </a:p>
      </dgm:t>
    </dgm:pt>
    <dgm:pt modelId="{0CB7CC3E-54E4-554D-8CED-B02D60632A6E}" type="parTrans" cxnId="{E644E50C-76AD-FF4D-B0B0-FFBEF8211739}">
      <dgm:prSet/>
      <dgm:spPr/>
      <dgm:t>
        <a:bodyPr/>
        <a:lstStyle/>
        <a:p>
          <a:endParaRPr lang="zh-CN" altLang="en-US"/>
        </a:p>
      </dgm:t>
    </dgm:pt>
    <dgm:pt modelId="{92B53D1F-10AC-7A46-8727-A7C43FBB5B5A}" type="sibTrans" cxnId="{E644E50C-76AD-FF4D-B0B0-FFBEF8211739}">
      <dgm:prSet/>
      <dgm:spPr/>
    </dgm:pt>
    <dgm:pt modelId="{3A398221-A76B-0E4C-A0FB-4AA82A8F1FE3}" type="pres">
      <dgm:prSet presAssocID="{ADCA8F86-B7E6-F74D-8A59-7271C0563506}" presName="linear" presStyleCnt="0">
        <dgm:presLayoutVars>
          <dgm:dir/>
          <dgm:animLvl val="lvl"/>
          <dgm:resizeHandles val="exact"/>
        </dgm:presLayoutVars>
      </dgm:prSet>
      <dgm:spPr/>
    </dgm:pt>
    <dgm:pt modelId="{56D9335A-5CD5-F247-A135-DFEDD4664239}" type="pres">
      <dgm:prSet presAssocID="{439ECC70-C898-D64A-8604-A2827D4DB63C}" presName="parentLin" presStyleCnt="0"/>
      <dgm:spPr/>
    </dgm:pt>
    <dgm:pt modelId="{2423B19F-AB7E-624D-B84D-98FCAAF0F90A}" type="pres">
      <dgm:prSet presAssocID="{439ECC70-C898-D64A-8604-A2827D4DB63C}" presName="parentLeftMargin" presStyleLbl="node1" presStyleIdx="0" presStyleCnt="2"/>
      <dgm:spPr/>
    </dgm:pt>
    <dgm:pt modelId="{B86001ED-3856-FA44-81B1-BDCB1379885D}" type="pres">
      <dgm:prSet presAssocID="{439ECC70-C898-D64A-8604-A2827D4DB63C}" presName="parentText" presStyleLbl="node1" presStyleIdx="0" presStyleCnt="2">
        <dgm:presLayoutVars>
          <dgm:chMax val="0"/>
          <dgm:bulletEnabled val="1"/>
        </dgm:presLayoutVars>
      </dgm:prSet>
      <dgm:spPr/>
    </dgm:pt>
    <dgm:pt modelId="{081BF084-3413-A946-9043-FA02794D6997}" type="pres">
      <dgm:prSet presAssocID="{439ECC70-C898-D64A-8604-A2827D4DB63C}" presName="negativeSpace" presStyleCnt="0"/>
      <dgm:spPr/>
    </dgm:pt>
    <dgm:pt modelId="{6E78DE2F-88CB-BB41-8676-28917D83601E}" type="pres">
      <dgm:prSet presAssocID="{439ECC70-C898-D64A-8604-A2827D4DB63C}" presName="childText" presStyleLbl="conFgAcc1" presStyleIdx="0" presStyleCnt="2">
        <dgm:presLayoutVars>
          <dgm:bulletEnabled val="1"/>
        </dgm:presLayoutVars>
      </dgm:prSet>
      <dgm:spPr/>
    </dgm:pt>
    <dgm:pt modelId="{9CE9A4B4-281A-D14B-B523-E4AAE7583B86}" type="pres">
      <dgm:prSet presAssocID="{BC54CAF9-F3C2-3B40-8B07-216981CA02C3}" presName="spaceBetweenRectangles" presStyleCnt="0"/>
      <dgm:spPr/>
    </dgm:pt>
    <dgm:pt modelId="{57B041B9-5B9D-804C-8F08-11997EE6E632}" type="pres">
      <dgm:prSet presAssocID="{7E33E51B-3C09-314A-9E2E-5725D647E790}" presName="parentLin" presStyleCnt="0"/>
      <dgm:spPr/>
    </dgm:pt>
    <dgm:pt modelId="{5A5BF81D-D56C-784C-982D-20B47A5C7A53}" type="pres">
      <dgm:prSet presAssocID="{7E33E51B-3C09-314A-9E2E-5725D647E790}" presName="parentLeftMargin" presStyleLbl="node1" presStyleIdx="0" presStyleCnt="2"/>
      <dgm:spPr/>
    </dgm:pt>
    <dgm:pt modelId="{563BDDC1-1CAF-9A46-A6F0-FC2326AFA525}" type="pres">
      <dgm:prSet presAssocID="{7E33E51B-3C09-314A-9E2E-5725D647E790}" presName="parentText" presStyleLbl="node1" presStyleIdx="1" presStyleCnt="2">
        <dgm:presLayoutVars>
          <dgm:chMax val="0"/>
          <dgm:bulletEnabled val="1"/>
        </dgm:presLayoutVars>
      </dgm:prSet>
      <dgm:spPr/>
    </dgm:pt>
    <dgm:pt modelId="{C2691BD9-4EDC-B84C-BDBD-0A2386FBB372}" type="pres">
      <dgm:prSet presAssocID="{7E33E51B-3C09-314A-9E2E-5725D647E790}" presName="negativeSpace" presStyleCnt="0"/>
      <dgm:spPr/>
    </dgm:pt>
    <dgm:pt modelId="{4EA55FD2-47A2-4848-95D3-C6DC6004C103}" type="pres">
      <dgm:prSet presAssocID="{7E33E51B-3C09-314A-9E2E-5725D647E790}" presName="childText" presStyleLbl="conFgAcc1" presStyleIdx="1" presStyleCnt="2">
        <dgm:presLayoutVars>
          <dgm:bulletEnabled val="1"/>
        </dgm:presLayoutVars>
      </dgm:prSet>
      <dgm:spPr/>
    </dgm:pt>
  </dgm:ptLst>
  <dgm:cxnLst>
    <dgm:cxn modelId="{E644E50C-76AD-FF4D-B0B0-FFBEF8211739}" srcId="{7E33E51B-3C09-314A-9E2E-5725D647E790}" destId="{952406C4-79D3-9D47-985B-6C12A321701D}" srcOrd="2" destOrd="0" parTransId="{0CB7CC3E-54E4-554D-8CED-B02D60632A6E}" sibTransId="{92B53D1F-10AC-7A46-8727-A7C43FBB5B5A}"/>
    <dgm:cxn modelId="{49DD3914-2967-7D4C-9FD7-68F38C992AA8}" srcId="{ADCA8F86-B7E6-F74D-8A59-7271C0563506}" destId="{7E33E51B-3C09-314A-9E2E-5725D647E790}" srcOrd="1" destOrd="0" parTransId="{A7CA6D78-B11F-B94F-B3AD-2905EFAAFF45}" sibTransId="{79A195B0-D14D-9448-95C1-841E1D26458D}"/>
    <dgm:cxn modelId="{96BA1A21-9CBA-C347-8C0A-B5FB33DA75F1}" type="presOf" srcId="{CE28E90A-898E-AF4B-9A85-EA103367E179}" destId="{4EA55FD2-47A2-4848-95D3-C6DC6004C103}" srcOrd="0" destOrd="1" presId="urn:microsoft.com/office/officeart/2005/8/layout/list1"/>
    <dgm:cxn modelId="{4B8CA222-350E-1B47-AAEA-15D99F43B95E}" type="presOf" srcId="{439ECC70-C898-D64A-8604-A2827D4DB63C}" destId="{2423B19F-AB7E-624D-B84D-98FCAAF0F90A}" srcOrd="0" destOrd="0" presId="urn:microsoft.com/office/officeart/2005/8/layout/list1"/>
    <dgm:cxn modelId="{95CB5B24-D2B4-364F-A88F-0AD10DAAB6B6}" type="presOf" srcId="{439ECC70-C898-D64A-8604-A2827D4DB63C}" destId="{B86001ED-3856-FA44-81B1-BDCB1379885D}" srcOrd="1" destOrd="0" presId="urn:microsoft.com/office/officeart/2005/8/layout/list1"/>
    <dgm:cxn modelId="{384A1D2A-A0CB-E04D-A6BA-D5283B644F0B}" type="presOf" srcId="{D93D5DAC-80E6-B341-A0B6-2506D7B340D8}" destId="{4EA55FD2-47A2-4848-95D3-C6DC6004C103}" srcOrd="0" destOrd="0" presId="urn:microsoft.com/office/officeart/2005/8/layout/list1"/>
    <dgm:cxn modelId="{E4089F3B-2829-5D4B-A597-AFDE21E7D4C4}" srcId="{439ECC70-C898-D64A-8604-A2827D4DB63C}" destId="{205230DD-F30B-184F-97F0-AAFCAAAC56E5}" srcOrd="1" destOrd="0" parTransId="{99B731C1-2B70-8948-94F9-B47388317177}" sibTransId="{1C21F959-334F-C64C-8756-CE1C68B8AA53}"/>
    <dgm:cxn modelId="{BA57424B-76C1-8440-B1EB-08AB44F6E39C}" type="presOf" srcId="{ADCA8F86-B7E6-F74D-8A59-7271C0563506}" destId="{3A398221-A76B-0E4C-A0FB-4AA82A8F1FE3}" srcOrd="0" destOrd="0" presId="urn:microsoft.com/office/officeart/2005/8/layout/list1"/>
    <dgm:cxn modelId="{7572654F-AFDE-6144-AD34-EC60DD01B59D}" srcId="{7E33E51B-3C09-314A-9E2E-5725D647E790}" destId="{D93D5DAC-80E6-B341-A0B6-2506D7B340D8}" srcOrd="0" destOrd="0" parTransId="{6382AE61-E6F6-934E-80DC-34F6D6776DC2}" sibTransId="{99B9A3CF-D89D-4F48-9DB2-E7DFEF434FA9}"/>
    <dgm:cxn modelId="{D90FF97F-77BE-EA42-8F04-1D04A13D5503}" srcId="{439ECC70-C898-D64A-8604-A2827D4DB63C}" destId="{B228323E-D35E-F346-B1F0-4EBFC3EDB6AC}" srcOrd="0" destOrd="0" parTransId="{568B3C68-C186-F249-92AC-B9EE59AA6F86}" sibTransId="{7D5BB658-6125-1D41-BC28-1DC211938F88}"/>
    <dgm:cxn modelId="{76336F8E-1EFA-D241-982E-521C952C8768}" type="presOf" srcId="{B228323E-D35E-F346-B1F0-4EBFC3EDB6AC}" destId="{6E78DE2F-88CB-BB41-8676-28917D83601E}" srcOrd="0" destOrd="0" presId="urn:microsoft.com/office/officeart/2005/8/layout/list1"/>
    <dgm:cxn modelId="{A3B7608F-0CC9-BA44-9A1D-C07244364F8D}" srcId="{7E33E51B-3C09-314A-9E2E-5725D647E790}" destId="{CE28E90A-898E-AF4B-9A85-EA103367E179}" srcOrd="1" destOrd="0" parTransId="{9915EE23-1331-2A42-B7FA-663560957957}" sibTransId="{7A568BC0-C391-5B47-AE76-135B8EF44E12}"/>
    <dgm:cxn modelId="{184E9B90-20FF-6C40-BFC0-47F95620569C}" srcId="{ADCA8F86-B7E6-F74D-8A59-7271C0563506}" destId="{439ECC70-C898-D64A-8604-A2827D4DB63C}" srcOrd="0" destOrd="0" parTransId="{E4BB4C67-E3F3-B445-A84A-6FF4537269FE}" sibTransId="{BC54CAF9-F3C2-3B40-8B07-216981CA02C3}"/>
    <dgm:cxn modelId="{DFA5FAA0-DEAC-A043-A46B-EDC44A759AB6}" type="presOf" srcId="{DB6A0E01-50F9-D54A-829F-F1639CE18C0B}" destId="{6E78DE2F-88CB-BB41-8676-28917D83601E}" srcOrd="0" destOrd="2" presId="urn:microsoft.com/office/officeart/2005/8/layout/list1"/>
    <dgm:cxn modelId="{669AD2A5-A800-C74D-8D45-8906BF48E51D}" type="presOf" srcId="{205230DD-F30B-184F-97F0-AAFCAAAC56E5}" destId="{6E78DE2F-88CB-BB41-8676-28917D83601E}" srcOrd="0" destOrd="1" presId="urn:microsoft.com/office/officeart/2005/8/layout/list1"/>
    <dgm:cxn modelId="{48AE41A7-B7FF-7947-A8BC-86EAC284C039}" type="presOf" srcId="{7E33E51B-3C09-314A-9E2E-5725D647E790}" destId="{5A5BF81D-D56C-784C-982D-20B47A5C7A53}" srcOrd="0" destOrd="0" presId="urn:microsoft.com/office/officeart/2005/8/layout/list1"/>
    <dgm:cxn modelId="{E5F58BDB-3D3E-DF4A-827D-AF531816AFB8}" type="presOf" srcId="{7E33E51B-3C09-314A-9E2E-5725D647E790}" destId="{563BDDC1-1CAF-9A46-A6F0-FC2326AFA525}" srcOrd="1" destOrd="0" presId="urn:microsoft.com/office/officeart/2005/8/layout/list1"/>
    <dgm:cxn modelId="{C2F639E2-DF3E-284E-A3FC-8BE575E22EF5}" type="presOf" srcId="{952406C4-79D3-9D47-985B-6C12A321701D}" destId="{4EA55FD2-47A2-4848-95D3-C6DC6004C103}" srcOrd="0" destOrd="2" presId="urn:microsoft.com/office/officeart/2005/8/layout/list1"/>
    <dgm:cxn modelId="{6229C7E5-8D6F-1040-91EF-05C7FD4A5714}" srcId="{439ECC70-C898-D64A-8604-A2827D4DB63C}" destId="{DB6A0E01-50F9-D54A-829F-F1639CE18C0B}" srcOrd="2" destOrd="0" parTransId="{39AF1051-0491-BC4D-BC9B-D06C565CD7B7}" sibTransId="{A36B8FD2-376C-554C-8DC9-850E58911396}"/>
    <dgm:cxn modelId="{0E9A713E-2F05-3C41-88F4-DAD5D2FD0C8F}" type="presParOf" srcId="{3A398221-A76B-0E4C-A0FB-4AA82A8F1FE3}" destId="{56D9335A-5CD5-F247-A135-DFEDD4664239}" srcOrd="0" destOrd="0" presId="urn:microsoft.com/office/officeart/2005/8/layout/list1"/>
    <dgm:cxn modelId="{2FB2B38C-8755-D241-950E-460C278A3580}" type="presParOf" srcId="{56D9335A-5CD5-F247-A135-DFEDD4664239}" destId="{2423B19F-AB7E-624D-B84D-98FCAAF0F90A}" srcOrd="0" destOrd="0" presId="urn:microsoft.com/office/officeart/2005/8/layout/list1"/>
    <dgm:cxn modelId="{DB863712-3F83-9947-83DE-674EA0617E9A}" type="presParOf" srcId="{56D9335A-5CD5-F247-A135-DFEDD4664239}" destId="{B86001ED-3856-FA44-81B1-BDCB1379885D}" srcOrd="1" destOrd="0" presId="urn:microsoft.com/office/officeart/2005/8/layout/list1"/>
    <dgm:cxn modelId="{BFEF7676-76E1-1C4E-9DA6-021269FD713F}" type="presParOf" srcId="{3A398221-A76B-0E4C-A0FB-4AA82A8F1FE3}" destId="{081BF084-3413-A946-9043-FA02794D6997}" srcOrd="1" destOrd="0" presId="urn:microsoft.com/office/officeart/2005/8/layout/list1"/>
    <dgm:cxn modelId="{F5E48454-4FDF-734B-AB8C-E20633812633}" type="presParOf" srcId="{3A398221-A76B-0E4C-A0FB-4AA82A8F1FE3}" destId="{6E78DE2F-88CB-BB41-8676-28917D83601E}" srcOrd="2" destOrd="0" presId="urn:microsoft.com/office/officeart/2005/8/layout/list1"/>
    <dgm:cxn modelId="{10CBF6A3-A30C-E247-8243-95CA8319E395}" type="presParOf" srcId="{3A398221-A76B-0E4C-A0FB-4AA82A8F1FE3}" destId="{9CE9A4B4-281A-D14B-B523-E4AAE7583B86}" srcOrd="3" destOrd="0" presId="urn:microsoft.com/office/officeart/2005/8/layout/list1"/>
    <dgm:cxn modelId="{96B00270-C6FB-5147-A5F6-32C6D389C9A2}" type="presParOf" srcId="{3A398221-A76B-0E4C-A0FB-4AA82A8F1FE3}" destId="{57B041B9-5B9D-804C-8F08-11997EE6E632}" srcOrd="4" destOrd="0" presId="urn:microsoft.com/office/officeart/2005/8/layout/list1"/>
    <dgm:cxn modelId="{AE44F5BB-7393-B548-844E-D67E484F1D44}" type="presParOf" srcId="{57B041B9-5B9D-804C-8F08-11997EE6E632}" destId="{5A5BF81D-D56C-784C-982D-20B47A5C7A53}" srcOrd="0" destOrd="0" presId="urn:microsoft.com/office/officeart/2005/8/layout/list1"/>
    <dgm:cxn modelId="{3F425C0E-C3D4-5F40-981E-A62785C8DEDD}" type="presParOf" srcId="{57B041B9-5B9D-804C-8F08-11997EE6E632}" destId="{563BDDC1-1CAF-9A46-A6F0-FC2326AFA525}" srcOrd="1" destOrd="0" presId="urn:microsoft.com/office/officeart/2005/8/layout/list1"/>
    <dgm:cxn modelId="{A7E1EB4F-ADC2-7542-84D5-B6E9C6C3B920}" type="presParOf" srcId="{3A398221-A76B-0E4C-A0FB-4AA82A8F1FE3}" destId="{C2691BD9-4EDC-B84C-BDBD-0A2386FBB372}" srcOrd="5" destOrd="0" presId="urn:microsoft.com/office/officeart/2005/8/layout/list1"/>
    <dgm:cxn modelId="{80FA7456-28E3-2547-B161-23C9BDF30474}" type="presParOf" srcId="{3A398221-A76B-0E4C-A0FB-4AA82A8F1FE3}" destId="{4EA55FD2-47A2-4848-95D3-C6DC6004C10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603A2A-FF57-904F-9130-63F8D3DD819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C1887E67-0E7C-1B46-9F67-EBC830818D81}">
      <dgm:prSet phldrT="[文本]"/>
      <dgm:spPr/>
      <dgm:t>
        <a:bodyPr/>
        <a:lstStyle/>
        <a:p>
          <a:r>
            <a:rPr lang="zh-CN" altLang="en-US" dirty="0"/>
            <a:t>矿石品位</a:t>
          </a:r>
        </a:p>
      </dgm:t>
    </dgm:pt>
    <dgm:pt modelId="{8EBD03B0-FBE6-664E-800B-3D79B6CBC624}" type="parTrans" cxnId="{70C97D6F-8C60-2D48-BDB9-4D9A0A65F9DA}">
      <dgm:prSet/>
      <dgm:spPr/>
      <dgm:t>
        <a:bodyPr/>
        <a:lstStyle/>
        <a:p>
          <a:endParaRPr lang="zh-CN" altLang="en-US"/>
        </a:p>
      </dgm:t>
    </dgm:pt>
    <dgm:pt modelId="{C46B9D88-7F22-8141-AF31-DC344579F3C6}" type="sibTrans" cxnId="{70C97D6F-8C60-2D48-BDB9-4D9A0A65F9DA}">
      <dgm:prSet/>
      <dgm:spPr/>
      <dgm:t>
        <a:bodyPr/>
        <a:lstStyle/>
        <a:p>
          <a:endParaRPr lang="zh-CN" altLang="en-US"/>
        </a:p>
      </dgm:t>
    </dgm:pt>
    <dgm:pt modelId="{B0C2B25D-D21E-E844-AE84-0BEBA5AD6A4A}">
      <dgm:prSet phldrT="[文本]"/>
      <dgm:spPr/>
      <dgm:t>
        <a:bodyPr/>
        <a:lstStyle/>
        <a:p>
          <a:r>
            <a:rPr lang="zh-CN" altLang="en-US" dirty="0"/>
            <a:t>矿石品位是指单位体积或单位质量矿石中有用组分的含量，是衡量矿石质量好坏的主要指标。</a:t>
          </a:r>
        </a:p>
      </dgm:t>
    </dgm:pt>
    <dgm:pt modelId="{75256CFE-AE5C-794E-9828-1E77BCD5D43E}" type="parTrans" cxnId="{51C98660-F120-784A-9F66-8A33722062FA}">
      <dgm:prSet/>
      <dgm:spPr/>
      <dgm:t>
        <a:bodyPr/>
        <a:lstStyle/>
        <a:p>
          <a:endParaRPr lang="zh-CN" altLang="en-US"/>
        </a:p>
      </dgm:t>
    </dgm:pt>
    <dgm:pt modelId="{B49FB2EC-7183-134B-867C-5971BB173A47}" type="sibTrans" cxnId="{51C98660-F120-784A-9F66-8A33722062FA}">
      <dgm:prSet/>
      <dgm:spPr/>
      <dgm:t>
        <a:bodyPr/>
        <a:lstStyle/>
        <a:p>
          <a:endParaRPr lang="zh-CN" altLang="en-US"/>
        </a:p>
      </dgm:t>
    </dgm:pt>
    <dgm:pt modelId="{44992D16-E8B6-184E-8CF6-9248E24969F4}">
      <dgm:prSet phldrT="[文本]"/>
      <dgm:spPr/>
      <dgm:t>
        <a:bodyPr/>
        <a:lstStyle/>
        <a:p>
          <a:r>
            <a:rPr lang="zh-CN" altLang="en-US" dirty="0"/>
            <a:t>边界品位。是用来圈定矿体边界的单个样品有用组分含量的最低要求，用来划分矿石与非矿石界限的临界品位。。</a:t>
          </a:r>
        </a:p>
      </dgm:t>
    </dgm:pt>
    <dgm:pt modelId="{4DECE287-88E1-1642-8DE4-299935227A58}" type="parTrans" cxnId="{42A6D299-93C8-2D4D-9E2E-C61B27979E38}">
      <dgm:prSet/>
      <dgm:spPr/>
      <dgm:t>
        <a:bodyPr/>
        <a:lstStyle/>
        <a:p>
          <a:endParaRPr lang="zh-CN" altLang="en-US"/>
        </a:p>
      </dgm:t>
    </dgm:pt>
    <dgm:pt modelId="{062784C0-377E-9A40-8177-7C7C0B1B40EE}" type="sibTrans" cxnId="{42A6D299-93C8-2D4D-9E2E-C61B27979E38}">
      <dgm:prSet/>
      <dgm:spPr/>
      <dgm:t>
        <a:bodyPr/>
        <a:lstStyle/>
        <a:p>
          <a:endParaRPr lang="zh-CN" altLang="en-US"/>
        </a:p>
      </dgm:t>
    </dgm:pt>
    <dgm:pt modelId="{E06B8036-3479-F943-AE33-E5835D7AF678}">
      <dgm:prSet phldrT="[文本]"/>
      <dgm:spPr/>
      <dgm:t>
        <a:bodyPr/>
        <a:lstStyle/>
        <a:p>
          <a:r>
            <a:rPr lang="zh-CN" altLang="en-US" dirty="0"/>
            <a:t>矿石品级</a:t>
          </a:r>
        </a:p>
      </dgm:t>
    </dgm:pt>
    <dgm:pt modelId="{B2C0804D-2956-3143-B4D8-A1882070C20A}" type="parTrans" cxnId="{18E18A2B-BE0C-8D4F-8402-2B95B0D18FBE}">
      <dgm:prSet/>
      <dgm:spPr/>
      <dgm:t>
        <a:bodyPr/>
        <a:lstStyle/>
        <a:p>
          <a:endParaRPr lang="zh-CN" altLang="en-US"/>
        </a:p>
      </dgm:t>
    </dgm:pt>
    <dgm:pt modelId="{F38B5D28-9C35-974F-8830-3C8F009BEDE5}" type="sibTrans" cxnId="{18E18A2B-BE0C-8D4F-8402-2B95B0D18FBE}">
      <dgm:prSet/>
      <dgm:spPr/>
      <dgm:t>
        <a:bodyPr/>
        <a:lstStyle/>
        <a:p>
          <a:endParaRPr lang="zh-CN" altLang="en-US"/>
        </a:p>
      </dgm:t>
    </dgm:pt>
    <dgm:pt modelId="{2DC1E6B6-3940-A345-86A6-23ADAB9A8E23}">
      <dgm:prSet phldrT="[文本]"/>
      <dgm:spPr/>
      <dgm:t>
        <a:bodyPr/>
        <a:lstStyle/>
        <a:p>
          <a:r>
            <a:rPr lang="zh-CN" altLang="en-US" dirty="0"/>
            <a:t>矿石品级是矿石工业品级的简称。</a:t>
          </a:r>
        </a:p>
      </dgm:t>
    </dgm:pt>
    <dgm:pt modelId="{1C48EC3A-D3BC-F645-82F2-18A825064B54}" type="parTrans" cxnId="{6CCD043E-2AC8-CD41-A845-65141796FCFE}">
      <dgm:prSet/>
      <dgm:spPr/>
      <dgm:t>
        <a:bodyPr/>
        <a:lstStyle/>
        <a:p>
          <a:endParaRPr lang="zh-CN" altLang="en-US"/>
        </a:p>
      </dgm:t>
    </dgm:pt>
    <dgm:pt modelId="{8B48DB6D-9373-4D40-BB50-3369D3DD4B97}" type="sibTrans" cxnId="{6CCD043E-2AC8-CD41-A845-65141796FCFE}">
      <dgm:prSet/>
      <dgm:spPr/>
      <dgm:t>
        <a:bodyPr/>
        <a:lstStyle/>
        <a:p>
          <a:endParaRPr lang="zh-CN" altLang="en-US"/>
        </a:p>
      </dgm:t>
    </dgm:pt>
    <dgm:pt modelId="{F839359E-62F3-AE49-84BF-2E48EC446DA5}">
      <dgm:prSet phldrT="[文本]"/>
      <dgm:spPr/>
      <dgm:t>
        <a:bodyPr/>
        <a:lstStyle/>
        <a:p>
          <a:r>
            <a:rPr lang="zh-CN" altLang="en-US" dirty="0"/>
            <a:t>是根据矿石的有用组分、有害组分的含量，物理性能、质量额度差异以及不同用途的要求等，对同一个工业类型的矿石所划分的不同等级。</a:t>
          </a:r>
        </a:p>
      </dgm:t>
    </dgm:pt>
    <dgm:pt modelId="{974F6B3E-302F-C346-9242-F14E76B30587}" type="parTrans" cxnId="{B278CE99-0813-C04B-A633-C6E45BB0421B}">
      <dgm:prSet/>
      <dgm:spPr/>
      <dgm:t>
        <a:bodyPr/>
        <a:lstStyle/>
        <a:p>
          <a:endParaRPr lang="zh-CN" altLang="en-US"/>
        </a:p>
      </dgm:t>
    </dgm:pt>
    <dgm:pt modelId="{E539CF7C-97B9-0248-898A-9F332D909CB0}" type="sibTrans" cxnId="{B278CE99-0813-C04B-A633-C6E45BB0421B}">
      <dgm:prSet/>
      <dgm:spPr/>
      <dgm:t>
        <a:bodyPr/>
        <a:lstStyle/>
        <a:p>
          <a:endParaRPr lang="zh-CN" altLang="en-US"/>
        </a:p>
      </dgm:t>
    </dgm:pt>
    <dgm:pt modelId="{BFC0E90C-E546-A747-B505-CEA184BC66A5}">
      <dgm:prSet phldrT="[文本]"/>
      <dgm:spPr/>
      <dgm:t>
        <a:bodyPr/>
        <a:lstStyle/>
        <a:p>
          <a:r>
            <a:rPr lang="zh-CN" altLang="en-US" dirty="0"/>
            <a:t>工业品位。是指在耽搁工程中单矿层或者储量计算的既定地块中，有经济效益的有用组分的最低平均含量。用来确定经济上可采货经济平衡的品位（采矿利润为</a:t>
          </a:r>
          <a:r>
            <a:rPr lang="en-US" altLang="zh-CN" dirty="0"/>
            <a:t>0</a:t>
          </a:r>
          <a:r>
            <a:rPr lang="zh-CN" altLang="en-US" dirty="0"/>
            <a:t>）。</a:t>
          </a:r>
        </a:p>
      </dgm:t>
    </dgm:pt>
    <dgm:pt modelId="{5F9A6006-E789-CE4E-9B5B-C95EFD7B5FC5}" type="parTrans" cxnId="{2BB8DAA6-E2FC-FC42-B314-5AA83046E224}">
      <dgm:prSet/>
      <dgm:spPr/>
      <dgm:t>
        <a:bodyPr/>
        <a:lstStyle/>
        <a:p>
          <a:endParaRPr lang="zh-CN" altLang="en-US"/>
        </a:p>
      </dgm:t>
    </dgm:pt>
    <dgm:pt modelId="{C49686F6-6BC3-7E49-A677-5EAAD1C3C8A2}" type="sibTrans" cxnId="{2BB8DAA6-E2FC-FC42-B314-5AA83046E224}">
      <dgm:prSet/>
      <dgm:spPr/>
      <dgm:t>
        <a:bodyPr/>
        <a:lstStyle/>
        <a:p>
          <a:endParaRPr lang="zh-CN" altLang="en-US"/>
        </a:p>
      </dgm:t>
    </dgm:pt>
    <dgm:pt modelId="{E3A71C36-AD53-9546-AD39-AF2C9D283559}">
      <dgm:prSet phldrT="[文本]"/>
      <dgm:spPr/>
      <dgm:t>
        <a:bodyPr/>
        <a:lstStyle/>
        <a:p>
          <a:r>
            <a:rPr lang="zh-CN" altLang="en-US" dirty="0"/>
            <a:t>对于金属矿石，常根据金属元素、有益和有害组分来划分工业等级</a:t>
          </a:r>
        </a:p>
      </dgm:t>
    </dgm:pt>
    <dgm:pt modelId="{01353E22-6A49-8A4B-8DB0-8AB41EC6A380}" type="parTrans" cxnId="{99922E2C-7353-6040-B511-108C8266645C}">
      <dgm:prSet/>
      <dgm:spPr/>
      <dgm:t>
        <a:bodyPr/>
        <a:lstStyle/>
        <a:p>
          <a:endParaRPr lang="zh-CN" altLang="en-US"/>
        </a:p>
      </dgm:t>
    </dgm:pt>
    <dgm:pt modelId="{5C48F194-747A-6648-ADCA-50E260B9AFBD}" type="sibTrans" cxnId="{99922E2C-7353-6040-B511-108C8266645C}">
      <dgm:prSet/>
      <dgm:spPr/>
      <dgm:t>
        <a:bodyPr/>
        <a:lstStyle/>
        <a:p>
          <a:endParaRPr lang="zh-CN" altLang="en-US"/>
        </a:p>
      </dgm:t>
    </dgm:pt>
    <dgm:pt modelId="{8A434773-35EB-A94F-A51E-3944DFA79A92}">
      <dgm:prSet phldrT="[文本]"/>
      <dgm:spPr/>
      <dgm:t>
        <a:bodyPr/>
        <a:lstStyle/>
        <a:p>
          <a:r>
            <a:rPr lang="zh-CN" altLang="en-US" dirty="0"/>
            <a:t>对于某些非金属矿石，主要根据矿石或矿物的工艺技术特性以及不同用途和加工方法进行划分。</a:t>
          </a:r>
        </a:p>
      </dgm:t>
    </dgm:pt>
    <dgm:pt modelId="{7BC879E6-2E9A-DD44-98C0-F2431C490273}" type="parTrans" cxnId="{CDE598AB-A984-B94C-B941-6EFD61E12CAD}">
      <dgm:prSet/>
      <dgm:spPr/>
      <dgm:t>
        <a:bodyPr/>
        <a:lstStyle/>
        <a:p>
          <a:endParaRPr lang="zh-CN" altLang="en-US"/>
        </a:p>
      </dgm:t>
    </dgm:pt>
    <dgm:pt modelId="{DA59B03A-EAAE-6C4F-9D6F-0D6DA627FCF3}" type="sibTrans" cxnId="{CDE598AB-A984-B94C-B941-6EFD61E12CAD}">
      <dgm:prSet/>
      <dgm:spPr/>
      <dgm:t>
        <a:bodyPr/>
        <a:lstStyle/>
        <a:p>
          <a:endParaRPr lang="zh-CN" altLang="en-US"/>
        </a:p>
      </dgm:t>
    </dgm:pt>
    <dgm:pt modelId="{7A7E3296-2880-3140-A38D-5BE39E8A2BA2}" type="pres">
      <dgm:prSet presAssocID="{FB603A2A-FF57-904F-9130-63F8D3DD8196}" presName="linear" presStyleCnt="0">
        <dgm:presLayoutVars>
          <dgm:dir/>
          <dgm:animLvl val="lvl"/>
          <dgm:resizeHandles val="exact"/>
        </dgm:presLayoutVars>
      </dgm:prSet>
      <dgm:spPr/>
    </dgm:pt>
    <dgm:pt modelId="{98E1AC66-CBEB-5946-B894-999912326E07}" type="pres">
      <dgm:prSet presAssocID="{C1887E67-0E7C-1B46-9F67-EBC830818D81}" presName="parentLin" presStyleCnt="0"/>
      <dgm:spPr/>
    </dgm:pt>
    <dgm:pt modelId="{B55E41FC-3866-6E4B-9ACA-413F539AF1CA}" type="pres">
      <dgm:prSet presAssocID="{C1887E67-0E7C-1B46-9F67-EBC830818D81}" presName="parentLeftMargin" presStyleLbl="node1" presStyleIdx="0" presStyleCnt="2"/>
      <dgm:spPr/>
    </dgm:pt>
    <dgm:pt modelId="{F071701B-70FE-5747-9DF7-9351DDCC2351}" type="pres">
      <dgm:prSet presAssocID="{C1887E67-0E7C-1B46-9F67-EBC830818D81}" presName="parentText" presStyleLbl="node1" presStyleIdx="0" presStyleCnt="2">
        <dgm:presLayoutVars>
          <dgm:chMax val="0"/>
          <dgm:bulletEnabled val="1"/>
        </dgm:presLayoutVars>
      </dgm:prSet>
      <dgm:spPr/>
    </dgm:pt>
    <dgm:pt modelId="{4C663D30-9526-E04F-B6C4-354775843AE4}" type="pres">
      <dgm:prSet presAssocID="{C1887E67-0E7C-1B46-9F67-EBC830818D81}" presName="negativeSpace" presStyleCnt="0"/>
      <dgm:spPr/>
    </dgm:pt>
    <dgm:pt modelId="{C9C790C9-3476-4544-9489-B2A7306CAE2E}" type="pres">
      <dgm:prSet presAssocID="{C1887E67-0E7C-1B46-9F67-EBC830818D81}" presName="childText" presStyleLbl="conFgAcc1" presStyleIdx="0" presStyleCnt="2">
        <dgm:presLayoutVars>
          <dgm:bulletEnabled val="1"/>
        </dgm:presLayoutVars>
      </dgm:prSet>
      <dgm:spPr/>
    </dgm:pt>
    <dgm:pt modelId="{6217D258-20DB-7A44-BEE2-2957B40E7923}" type="pres">
      <dgm:prSet presAssocID="{C46B9D88-7F22-8141-AF31-DC344579F3C6}" presName="spaceBetweenRectangles" presStyleCnt="0"/>
      <dgm:spPr/>
    </dgm:pt>
    <dgm:pt modelId="{443D5AF4-5006-8C42-BDFB-FA7686789D34}" type="pres">
      <dgm:prSet presAssocID="{E06B8036-3479-F943-AE33-E5835D7AF678}" presName="parentLin" presStyleCnt="0"/>
      <dgm:spPr/>
    </dgm:pt>
    <dgm:pt modelId="{B9BF3F03-344E-1D45-956F-9F0E5DF89BA8}" type="pres">
      <dgm:prSet presAssocID="{E06B8036-3479-F943-AE33-E5835D7AF678}" presName="parentLeftMargin" presStyleLbl="node1" presStyleIdx="0" presStyleCnt="2"/>
      <dgm:spPr/>
    </dgm:pt>
    <dgm:pt modelId="{40C46647-E96E-0D46-AF5C-AFFF36385234}" type="pres">
      <dgm:prSet presAssocID="{E06B8036-3479-F943-AE33-E5835D7AF678}" presName="parentText" presStyleLbl="node1" presStyleIdx="1" presStyleCnt="2">
        <dgm:presLayoutVars>
          <dgm:chMax val="0"/>
          <dgm:bulletEnabled val="1"/>
        </dgm:presLayoutVars>
      </dgm:prSet>
      <dgm:spPr/>
    </dgm:pt>
    <dgm:pt modelId="{DDA502E7-CAFE-DA41-8FB0-836DED81475F}" type="pres">
      <dgm:prSet presAssocID="{E06B8036-3479-F943-AE33-E5835D7AF678}" presName="negativeSpace" presStyleCnt="0"/>
      <dgm:spPr/>
    </dgm:pt>
    <dgm:pt modelId="{C9B05A75-DA69-1B44-90BB-0F031BE6F28A}" type="pres">
      <dgm:prSet presAssocID="{E06B8036-3479-F943-AE33-E5835D7AF678}" presName="childText" presStyleLbl="conFgAcc1" presStyleIdx="1" presStyleCnt="2">
        <dgm:presLayoutVars>
          <dgm:bulletEnabled val="1"/>
        </dgm:presLayoutVars>
      </dgm:prSet>
      <dgm:spPr/>
    </dgm:pt>
  </dgm:ptLst>
  <dgm:cxnLst>
    <dgm:cxn modelId="{DD8C7F10-D026-A141-A134-A5EAFFE5E2C4}" type="presOf" srcId="{BFC0E90C-E546-A747-B505-CEA184BC66A5}" destId="{C9C790C9-3476-4544-9489-B2A7306CAE2E}" srcOrd="0" destOrd="2" presId="urn:microsoft.com/office/officeart/2005/8/layout/list1"/>
    <dgm:cxn modelId="{25388C12-415D-5244-8D2E-CC0D3CFA1B8B}" type="presOf" srcId="{C1887E67-0E7C-1B46-9F67-EBC830818D81}" destId="{F071701B-70FE-5747-9DF7-9351DDCC2351}" srcOrd="1" destOrd="0" presId="urn:microsoft.com/office/officeart/2005/8/layout/list1"/>
    <dgm:cxn modelId="{49319814-FD05-BE45-853D-567326C32D11}" type="presOf" srcId="{FB603A2A-FF57-904F-9130-63F8D3DD8196}" destId="{7A7E3296-2880-3140-A38D-5BE39E8A2BA2}" srcOrd="0" destOrd="0" presId="urn:microsoft.com/office/officeart/2005/8/layout/list1"/>
    <dgm:cxn modelId="{449AC620-4FDB-174D-BF65-3103D049650D}" type="presOf" srcId="{B0C2B25D-D21E-E844-AE84-0BEBA5AD6A4A}" destId="{C9C790C9-3476-4544-9489-B2A7306CAE2E}" srcOrd="0" destOrd="0" presId="urn:microsoft.com/office/officeart/2005/8/layout/list1"/>
    <dgm:cxn modelId="{0300FC21-ADCE-4C42-B713-5C025DBF4F16}" type="presOf" srcId="{2DC1E6B6-3940-A345-86A6-23ADAB9A8E23}" destId="{C9B05A75-DA69-1B44-90BB-0F031BE6F28A}" srcOrd="0" destOrd="0" presId="urn:microsoft.com/office/officeart/2005/8/layout/list1"/>
    <dgm:cxn modelId="{18E18A2B-BE0C-8D4F-8402-2B95B0D18FBE}" srcId="{FB603A2A-FF57-904F-9130-63F8D3DD8196}" destId="{E06B8036-3479-F943-AE33-E5835D7AF678}" srcOrd="1" destOrd="0" parTransId="{B2C0804D-2956-3143-B4D8-A1882070C20A}" sibTransId="{F38B5D28-9C35-974F-8830-3C8F009BEDE5}"/>
    <dgm:cxn modelId="{99922E2C-7353-6040-B511-108C8266645C}" srcId="{E06B8036-3479-F943-AE33-E5835D7AF678}" destId="{E3A71C36-AD53-9546-AD39-AF2C9D283559}" srcOrd="2" destOrd="0" parTransId="{01353E22-6A49-8A4B-8DB0-8AB41EC6A380}" sibTransId="{5C48F194-747A-6648-ADCA-50E260B9AFBD}"/>
    <dgm:cxn modelId="{6CCD043E-2AC8-CD41-A845-65141796FCFE}" srcId="{E06B8036-3479-F943-AE33-E5835D7AF678}" destId="{2DC1E6B6-3940-A345-86A6-23ADAB9A8E23}" srcOrd="0" destOrd="0" parTransId="{1C48EC3A-D3BC-F645-82F2-18A825064B54}" sibTransId="{8B48DB6D-9373-4D40-BB50-3369D3DD4B97}"/>
    <dgm:cxn modelId="{3820E349-FAB4-5B43-86DA-F154F68AB4E8}" type="presOf" srcId="{E06B8036-3479-F943-AE33-E5835D7AF678}" destId="{B9BF3F03-344E-1D45-956F-9F0E5DF89BA8}" srcOrd="0" destOrd="0" presId="urn:microsoft.com/office/officeart/2005/8/layout/list1"/>
    <dgm:cxn modelId="{64CD395D-FB72-1D42-9BA0-6069B4F26ADF}" type="presOf" srcId="{E3A71C36-AD53-9546-AD39-AF2C9D283559}" destId="{C9B05A75-DA69-1B44-90BB-0F031BE6F28A}" srcOrd="0" destOrd="2" presId="urn:microsoft.com/office/officeart/2005/8/layout/list1"/>
    <dgm:cxn modelId="{51C98660-F120-784A-9F66-8A33722062FA}" srcId="{C1887E67-0E7C-1B46-9F67-EBC830818D81}" destId="{B0C2B25D-D21E-E844-AE84-0BEBA5AD6A4A}" srcOrd="0" destOrd="0" parTransId="{75256CFE-AE5C-794E-9828-1E77BCD5D43E}" sibTransId="{B49FB2EC-7183-134B-867C-5971BB173A47}"/>
    <dgm:cxn modelId="{70C97D6F-8C60-2D48-BDB9-4D9A0A65F9DA}" srcId="{FB603A2A-FF57-904F-9130-63F8D3DD8196}" destId="{C1887E67-0E7C-1B46-9F67-EBC830818D81}" srcOrd="0" destOrd="0" parTransId="{8EBD03B0-FBE6-664E-800B-3D79B6CBC624}" sibTransId="{C46B9D88-7F22-8141-AF31-DC344579F3C6}"/>
    <dgm:cxn modelId="{0E0C7C7A-BAD6-164C-BF62-DF6F6B387046}" type="presOf" srcId="{E06B8036-3479-F943-AE33-E5835D7AF678}" destId="{40C46647-E96E-0D46-AF5C-AFFF36385234}" srcOrd="1" destOrd="0" presId="urn:microsoft.com/office/officeart/2005/8/layout/list1"/>
    <dgm:cxn modelId="{B278CE99-0813-C04B-A633-C6E45BB0421B}" srcId="{E06B8036-3479-F943-AE33-E5835D7AF678}" destId="{F839359E-62F3-AE49-84BF-2E48EC446DA5}" srcOrd="1" destOrd="0" parTransId="{974F6B3E-302F-C346-9242-F14E76B30587}" sibTransId="{E539CF7C-97B9-0248-898A-9F332D909CB0}"/>
    <dgm:cxn modelId="{42A6D299-93C8-2D4D-9E2E-C61B27979E38}" srcId="{C1887E67-0E7C-1B46-9F67-EBC830818D81}" destId="{44992D16-E8B6-184E-8CF6-9248E24969F4}" srcOrd="1" destOrd="0" parTransId="{4DECE287-88E1-1642-8DE4-299935227A58}" sibTransId="{062784C0-377E-9A40-8177-7C7C0B1B40EE}"/>
    <dgm:cxn modelId="{49B310A2-82FC-7943-8CAC-7F4C354EE9CD}" type="presOf" srcId="{C1887E67-0E7C-1B46-9F67-EBC830818D81}" destId="{B55E41FC-3866-6E4B-9ACA-413F539AF1CA}" srcOrd="0" destOrd="0" presId="urn:microsoft.com/office/officeart/2005/8/layout/list1"/>
    <dgm:cxn modelId="{2BB8DAA6-E2FC-FC42-B314-5AA83046E224}" srcId="{C1887E67-0E7C-1B46-9F67-EBC830818D81}" destId="{BFC0E90C-E546-A747-B505-CEA184BC66A5}" srcOrd="2" destOrd="0" parTransId="{5F9A6006-E789-CE4E-9B5B-C95EFD7B5FC5}" sibTransId="{C49686F6-6BC3-7E49-A677-5EAAD1C3C8A2}"/>
    <dgm:cxn modelId="{CDE598AB-A984-B94C-B941-6EFD61E12CAD}" srcId="{E06B8036-3479-F943-AE33-E5835D7AF678}" destId="{8A434773-35EB-A94F-A51E-3944DFA79A92}" srcOrd="3" destOrd="0" parTransId="{7BC879E6-2E9A-DD44-98C0-F2431C490273}" sibTransId="{DA59B03A-EAAE-6C4F-9D6F-0D6DA627FCF3}"/>
    <dgm:cxn modelId="{390B4BD1-A45F-6B4E-A217-F226259050F0}" type="presOf" srcId="{8A434773-35EB-A94F-A51E-3944DFA79A92}" destId="{C9B05A75-DA69-1B44-90BB-0F031BE6F28A}" srcOrd="0" destOrd="3" presId="urn:microsoft.com/office/officeart/2005/8/layout/list1"/>
    <dgm:cxn modelId="{330286DB-8D65-1C4C-81F2-CC71BB3EA047}" type="presOf" srcId="{F839359E-62F3-AE49-84BF-2E48EC446DA5}" destId="{C9B05A75-DA69-1B44-90BB-0F031BE6F28A}" srcOrd="0" destOrd="1" presId="urn:microsoft.com/office/officeart/2005/8/layout/list1"/>
    <dgm:cxn modelId="{5AF3B8EE-D6C5-1440-9BB2-C24175FA011C}" type="presOf" srcId="{44992D16-E8B6-184E-8CF6-9248E24969F4}" destId="{C9C790C9-3476-4544-9489-B2A7306CAE2E}" srcOrd="0" destOrd="1" presId="urn:microsoft.com/office/officeart/2005/8/layout/list1"/>
    <dgm:cxn modelId="{846E7E6A-F87B-174A-9288-86B296F76C0B}" type="presParOf" srcId="{7A7E3296-2880-3140-A38D-5BE39E8A2BA2}" destId="{98E1AC66-CBEB-5946-B894-999912326E07}" srcOrd="0" destOrd="0" presId="urn:microsoft.com/office/officeart/2005/8/layout/list1"/>
    <dgm:cxn modelId="{18540A33-7677-B84E-A19F-81B99A09710E}" type="presParOf" srcId="{98E1AC66-CBEB-5946-B894-999912326E07}" destId="{B55E41FC-3866-6E4B-9ACA-413F539AF1CA}" srcOrd="0" destOrd="0" presId="urn:microsoft.com/office/officeart/2005/8/layout/list1"/>
    <dgm:cxn modelId="{2D9E28AB-9538-214A-8018-4C11256A56FB}" type="presParOf" srcId="{98E1AC66-CBEB-5946-B894-999912326E07}" destId="{F071701B-70FE-5747-9DF7-9351DDCC2351}" srcOrd="1" destOrd="0" presId="urn:microsoft.com/office/officeart/2005/8/layout/list1"/>
    <dgm:cxn modelId="{25B013EE-361E-4447-9D71-4EFCD8EB10E2}" type="presParOf" srcId="{7A7E3296-2880-3140-A38D-5BE39E8A2BA2}" destId="{4C663D30-9526-E04F-B6C4-354775843AE4}" srcOrd="1" destOrd="0" presId="urn:microsoft.com/office/officeart/2005/8/layout/list1"/>
    <dgm:cxn modelId="{D6F87E6F-0E94-F446-ACD5-9E34B6726B47}" type="presParOf" srcId="{7A7E3296-2880-3140-A38D-5BE39E8A2BA2}" destId="{C9C790C9-3476-4544-9489-B2A7306CAE2E}" srcOrd="2" destOrd="0" presId="urn:microsoft.com/office/officeart/2005/8/layout/list1"/>
    <dgm:cxn modelId="{C42FAF24-A320-4945-955F-0B69F20E65A2}" type="presParOf" srcId="{7A7E3296-2880-3140-A38D-5BE39E8A2BA2}" destId="{6217D258-20DB-7A44-BEE2-2957B40E7923}" srcOrd="3" destOrd="0" presId="urn:microsoft.com/office/officeart/2005/8/layout/list1"/>
    <dgm:cxn modelId="{3525F441-D102-BF4B-9702-E4259545A6FD}" type="presParOf" srcId="{7A7E3296-2880-3140-A38D-5BE39E8A2BA2}" destId="{443D5AF4-5006-8C42-BDFB-FA7686789D34}" srcOrd="4" destOrd="0" presId="urn:microsoft.com/office/officeart/2005/8/layout/list1"/>
    <dgm:cxn modelId="{1FE40534-EAD0-264B-BC4E-19123A624D4F}" type="presParOf" srcId="{443D5AF4-5006-8C42-BDFB-FA7686789D34}" destId="{B9BF3F03-344E-1D45-956F-9F0E5DF89BA8}" srcOrd="0" destOrd="0" presId="urn:microsoft.com/office/officeart/2005/8/layout/list1"/>
    <dgm:cxn modelId="{56C3F097-8C16-1949-8B74-B575B638A738}" type="presParOf" srcId="{443D5AF4-5006-8C42-BDFB-FA7686789D34}" destId="{40C46647-E96E-0D46-AF5C-AFFF36385234}" srcOrd="1" destOrd="0" presId="urn:microsoft.com/office/officeart/2005/8/layout/list1"/>
    <dgm:cxn modelId="{BCE3542A-27C2-AB4A-9299-91BB980D0671}" type="presParOf" srcId="{7A7E3296-2880-3140-A38D-5BE39E8A2BA2}" destId="{DDA502E7-CAFE-DA41-8FB0-836DED81475F}" srcOrd="5" destOrd="0" presId="urn:microsoft.com/office/officeart/2005/8/layout/list1"/>
    <dgm:cxn modelId="{4538CDF8-0364-E541-A432-F9C03F3756EE}" type="presParOf" srcId="{7A7E3296-2880-3140-A38D-5BE39E8A2BA2}" destId="{C9B05A75-DA69-1B44-90BB-0F031BE6F2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268097-FB98-DE49-9B82-529C1BB8F38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06176843-9438-914D-97D1-65D2C054A336}">
      <dgm:prSet phldrT="[文本]"/>
      <dgm:spPr/>
      <dgm:t>
        <a:bodyPr/>
        <a:lstStyle/>
        <a:p>
          <a:r>
            <a:rPr lang="zh-CN" altLang="en-US" dirty="0"/>
            <a:t>内生成矿作用</a:t>
          </a:r>
        </a:p>
      </dgm:t>
    </dgm:pt>
    <dgm:pt modelId="{BB283690-041E-6247-97AA-AA1A0EE97C43}" type="parTrans" cxnId="{565813F7-B9BB-3948-A3A8-05E72E1FF557}">
      <dgm:prSet/>
      <dgm:spPr/>
      <dgm:t>
        <a:bodyPr/>
        <a:lstStyle/>
        <a:p>
          <a:endParaRPr lang="zh-CN" altLang="en-US"/>
        </a:p>
      </dgm:t>
    </dgm:pt>
    <dgm:pt modelId="{5B130FBE-D719-F84A-8F3B-A636401816DC}" type="sibTrans" cxnId="{565813F7-B9BB-3948-A3A8-05E72E1FF557}">
      <dgm:prSet/>
      <dgm:spPr/>
      <dgm:t>
        <a:bodyPr/>
        <a:lstStyle/>
        <a:p>
          <a:endParaRPr lang="zh-CN" altLang="en-US"/>
        </a:p>
      </dgm:t>
    </dgm:pt>
    <dgm:pt modelId="{58DB4655-B267-6746-8042-7F21DF73C962}">
      <dgm:prSet phldrT="[文本]"/>
      <dgm:spPr/>
      <dgm:t>
        <a:bodyPr/>
        <a:lstStyle/>
        <a:p>
          <a:r>
            <a:rPr lang="zh-CN" altLang="en-US" dirty="0"/>
            <a:t>主要是地球内部热能的影响导致形成矿床的各种地质作用</a:t>
          </a:r>
        </a:p>
      </dgm:t>
    </dgm:pt>
    <dgm:pt modelId="{71EFACC5-6C03-ED4E-BCD6-9CB33268B128}" type="parTrans" cxnId="{B8280A8F-8192-FB4B-A87A-62A2DFA7E88B}">
      <dgm:prSet/>
      <dgm:spPr/>
      <dgm:t>
        <a:bodyPr/>
        <a:lstStyle/>
        <a:p>
          <a:endParaRPr lang="zh-CN" altLang="en-US"/>
        </a:p>
      </dgm:t>
    </dgm:pt>
    <dgm:pt modelId="{68A0DB3A-CF4D-8444-B16B-55A3EF7EB23D}" type="sibTrans" cxnId="{B8280A8F-8192-FB4B-A87A-62A2DFA7E88B}">
      <dgm:prSet/>
      <dgm:spPr/>
      <dgm:t>
        <a:bodyPr/>
        <a:lstStyle/>
        <a:p>
          <a:endParaRPr lang="zh-CN" altLang="en-US"/>
        </a:p>
      </dgm:t>
    </dgm:pt>
    <dgm:pt modelId="{7BE394DD-4162-2D4C-A8EE-F3F625379B1A}">
      <dgm:prSet phldrT="[文本]"/>
      <dgm:spPr/>
      <dgm:t>
        <a:bodyPr/>
        <a:lstStyle/>
        <a:p>
          <a:r>
            <a:rPr lang="zh-CN" altLang="en-US" dirty="0"/>
            <a:t>包括岩浆成矿作用、伟晶岩成矿作用、接触交代成矿作用或热液成矿作用</a:t>
          </a:r>
        </a:p>
      </dgm:t>
    </dgm:pt>
    <dgm:pt modelId="{4D165004-A8A2-6A41-960E-D120A82D2F3D}" type="parTrans" cxnId="{0E284326-739A-D342-9841-02206BBDF253}">
      <dgm:prSet/>
      <dgm:spPr/>
      <dgm:t>
        <a:bodyPr/>
        <a:lstStyle/>
        <a:p>
          <a:endParaRPr lang="zh-CN" altLang="en-US"/>
        </a:p>
      </dgm:t>
    </dgm:pt>
    <dgm:pt modelId="{B796EF79-B168-8A47-81AA-2A733CDF8F7C}" type="sibTrans" cxnId="{0E284326-739A-D342-9841-02206BBDF253}">
      <dgm:prSet/>
      <dgm:spPr/>
      <dgm:t>
        <a:bodyPr/>
        <a:lstStyle/>
        <a:p>
          <a:endParaRPr lang="zh-CN" altLang="en-US"/>
        </a:p>
      </dgm:t>
    </dgm:pt>
    <dgm:pt modelId="{9EF53769-620B-4A42-8EAF-2FE2CA6F8780}">
      <dgm:prSet phldrT="[文本]"/>
      <dgm:spPr/>
      <dgm:t>
        <a:bodyPr/>
        <a:lstStyle/>
        <a:p>
          <a:r>
            <a:rPr lang="zh-CN" altLang="en-US" dirty="0"/>
            <a:t>外生成矿作用</a:t>
          </a:r>
        </a:p>
      </dgm:t>
    </dgm:pt>
    <dgm:pt modelId="{8DA399B3-EEAA-DD44-80C0-A207F391C06A}" type="parTrans" cxnId="{86E6C79F-666F-3945-9FE2-E5C8AF432155}">
      <dgm:prSet/>
      <dgm:spPr/>
      <dgm:t>
        <a:bodyPr/>
        <a:lstStyle/>
        <a:p>
          <a:endParaRPr lang="zh-CN" altLang="en-US"/>
        </a:p>
      </dgm:t>
    </dgm:pt>
    <dgm:pt modelId="{A9AF9610-4973-0F4F-B53B-B2EAB5A2FEC5}" type="sibTrans" cxnId="{86E6C79F-666F-3945-9FE2-E5C8AF432155}">
      <dgm:prSet/>
      <dgm:spPr/>
      <dgm:t>
        <a:bodyPr/>
        <a:lstStyle/>
        <a:p>
          <a:endParaRPr lang="zh-CN" altLang="en-US"/>
        </a:p>
      </dgm:t>
    </dgm:pt>
    <dgm:pt modelId="{BFECD49C-8618-F149-A0DA-EC95FC1663D5}">
      <dgm:prSet phldrT="[文本]"/>
      <dgm:spPr/>
      <dgm:t>
        <a:bodyPr/>
        <a:lstStyle/>
        <a:p>
          <a:r>
            <a:rPr lang="zh-CN" altLang="en-US" dirty="0"/>
            <a:t>是在地表、近地表环境中，在太阳能的作用下，水圈、大气圈、生物圈和岩石圈表层相互作用导致的成矿作用。</a:t>
          </a:r>
        </a:p>
      </dgm:t>
    </dgm:pt>
    <dgm:pt modelId="{E686E1EC-0CEC-4741-BF54-8069FF445FFF}" type="parTrans" cxnId="{F2D0D393-2189-984A-80AE-3885570C44FC}">
      <dgm:prSet/>
      <dgm:spPr/>
      <dgm:t>
        <a:bodyPr/>
        <a:lstStyle/>
        <a:p>
          <a:endParaRPr lang="zh-CN" altLang="en-US"/>
        </a:p>
      </dgm:t>
    </dgm:pt>
    <dgm:pt modelId="{FFC95C36-84C7-D94C-B7CB-1FD19E84E6DF}" type="sibTrans" cxnId="{F2D0D393-2189-984A-80AE-3885570C44FC}">
      <dgm:prSet/>
      <dgm:spPr/>
      <dgm:t>
        <a:bodyPr/>
        <a:lstStyle/>
        <a:p>
          <a:endParaRPr lang="zh-CN" altLang="en-US"/>
        </a:p>
      </dgm:t>
    </dgm:pt>
    <dgm:pt modelId="{DEC70B78-9B06-8F46-A5CE-AECEA3248AA9}">
      <dgm:prSet phldrT="[文本]"/>
      <dgm:spPr/>
      <dgm:t>
        <a:bodyPr/>
        <a:lstStyle/>
        <a:p>
          <a:r>
            <a:rPr lang="zh-CN" altLang="en-US" dirty="0"/>
            <a:t>外生成矿作用主要分为风华成矿作用和沉积成矿作用。</a:t>
          </a:r>
        </a:p>
      </dgm:t>
    </dgm:pt>
    <dgm:pt modelId="{8CC9E1C9-B56F-C14B-8051-1D07D4BB06E4}" type="parTrans" cxnId="{21C7E465-C37D-344F-85EC-0AF03EA1FC19}">
      <dgm:prSet/>
      <dgm:spPr/>
      <dgm:t>
        <a:bodyPr/>
        <a:lstStyle/>
        <a:p>
          <a:endParaRPr lang="zh-CN" altLang="en-US"/>
        </a:p>
      </dgm:t>
    </dgm:pt>
    <dgm:pt modelId="{FD0987AB-3778-7548-80AF-480EF571BB9A}" type="sibTrans" cxnId="{21C7E465-C37D-344F-85EC-0AF03EA1FC19}">
      <dgm:prSet/>
      <dgm:spPr/>
      <dgm:t>
        <a:bodyPr/>
        <a:lstStyle/>
        <a:p>
          <a:endParaRPr lang="zh-CN" altLang="en-US"/>
        </a:p>
      </dgm:t>
    </dgm:pt>
    <dgm:pt modelId="{B8515041-6CDF-8841-93CA-2F1C5F53A98B}">
      <dgm:prSet phldrT="[文本]"/>
      <dgm:spPr/>
      <dgm:t>
        <a:bodyPr/>
        <a:lstStyle/>
        <a:p>
          <a:r>
            <a:rPr lang="zh-CN" altLang="en-US" dirty="0"/>
            <a:t>变质成矿作用</a:t>
          </a:r>
        </a:p>
      </dgm:t>
    </dgm:pt>
    <dgm:pt modelId="{86FB9753-1800-1C4F-B84D-E41C49927618}" type="parTrans" cxnId="{1C777BBC-D7C6-104C-951A-23ED0CB191A8}">
      <dgm:prSet/>
      <dgm:spPr/>
      <dgm:t>
        <a:bodyPr/>
        <a:lstStyle/>
        <a:p>
          <a:endParaRPr lang="zh-CN" altLang="en-US"/>
        </a:p>
      </dgm:t>
    </dgm:pt>
    <dgm:pt modelId="{423C475F-FC9F-E24D-A9B4-5074660F25A2}" type="sibTrans" cxnId="{1C777BBC-D7C6-104C-951A-23ED0CB191A8}">
      <dgm:prSet/>
      <dgm:spPr/>
      <dgm:t>
        <a:bodyPr/>
        <a:lstStyle/>
        <a:p>
          <a:endParaRPr lang="zh-CN" altLang="en-US"/>
        </a:p>
      </dgm:t>
    </dgm:pt>
    <dgm:pt modelId="{F0149FDF-06BC-AB49-B839-1E30EA718B3A}">
      <dgm:prSet phldrT="[文本]"/>
      <dgm:spPr/>
      <dgm:t>
        <a:bodyPr/>
        <a:lstStyle/>
        <a:p>
          <a:r>
            <a:rPr lang="zh-CN" altLang="en-US" dirty="0"/>
            <a:t>是由于原有的岩石和矿床因所处的地质环境发生变化，在温度、压力和其他热动力条件下发生的岩石矿物成分、化学成分、结构和构造改变，从而形成新的矿床的作用。</a:t>
          </a:r>
        </a:p>
      </dgm:t>
    </dgm:pt>
    <dgm:pt modelId="{75FCD01E-6F9E-764F-A740-F5DE80AC3A56}" type="parTrans" cxnId="{206A0BA1-2E87-7345-8ED4-1406DB918D6A}">
      <dgm:prSet/>
      <dgm:spPr/>
      <dgm:t>
        <a:bodyPr/>
        <a:lstStyle/>
        <a:p>
          <a:endParaRPr lang="zh-CN" altLang="en-US"/>
        </a:p>
      </dgm:t>
    </dgm:pt>
    <dgm:pt modelId="{95666D5F-C9ED-F647-804D-2A55DA43C147}" type="sibTrans" cxnId="{206A0BA1-2E87-7345-8ED4-1406DB918D6A}">
      <dgm:prSet/>
      <dgm:spPr/>
      <dgm:t>
        <a:bodyPr/>
        <a:lstStyle/>
        <a:p>
          <a:endParaRPr lang="zh-CN" altLang="en-US"/>
        </a:p>
      </dgm:t>
    </dgm:pt>
    <dgm:pt modelId="{44ABABC8-8CBA-DB4D-9486-9EE03DB564C1}">
      <dgm:prSet phldrT="[文本]"/>
      <dgm:spPr/>
      <dgm:t>
        <a:bodyPr/>
        <a:lstStyle/>
        <a:p>
          <a:r>
            <a:rPr lang="zh-CN" altLang="en-US" dirty="0"/>
            <a:t>成矿物质主要来源于近地表岩石的风化产物，此外，火山喷发活动和生物活动也能提供物质来源。</a:t>
          </a:r>
        </a:p>
      </dgm:t>
    </dgm:pt>
    <dgm:pt modelId="{2312236F-FBCA-B049-A1A5-21ECFD613AB9}" type="parTrans" cxnId="{2AB95216-CC4C-924E-8774-02CBDD25F267}">
      <dgm:prSet/>
      <dgm:spPr/>
      <dgm:t>
        <a:bodyPr/>
        <a:lstStyle/>
        <a:p>
          <a:endParaRPr lang="zh-CN" altLang="en-US"/>
        </a:p>
      </dgm:t>
    </dgm:pt>
    <dgm:pt modelId="{79FE9A1C-1032-B840-AE4F-ECF6879961BC}" type="sibTrans" cxnId="{2AB95216-CC4C-924E-8774-02CBDD25F267}">
      <dgm:prSet/>
      <dgm:spPr/>
      <dgm:t>
        <a:bodyPr/>
        <a:lstStyle/>
        <a:p>
          <a:endParaRPr lang="zh-CN" altLang="en-US"/>
        </a:p>
      </dgm:t>
    </dgm:pt>
    <dgm:pt modelId="{E9285396-61B2-EE4E-B19B-7F6C5E7ADC95}" type="pres">
      <dgm:prSet presAssocID="{D5268097-FB98-DE49-9B82-529C1BB8F388}" presName="linear" presStyleCnt="0">
        <dgm:presLayoutVars>
          <dgm:dir/>
          <dgm:animLvl val="lvl"/>
          <dgm:resizeHandles val="exact"/>
        </dgm:presLayoutVars>
      </dgm:prSet>
      <dgm:spPr/>
    </dgm:pt>
    <dgm:pt modelId="{D72624C1-B8B5-734A-8FDA-0BDFF3671E43}" type="pres">
      <dgm:prSet presAssocID="{06176843-9438-914D-97D1-65D2C054A336}" presName="parentLin" presStyleCnt="0"/>
      <dgm:spPr/>
    </dgm:pt>
    <dgm:pt modelId="{27A576C7-8C10-6544-B29C-B89F2C3F1461}" type="pres">
      <dgm:prSet presAssocID="{06176843-9438-914D-97D1-65D2C054A336}" presName="parentLeftMargin" presStyleLbl="node1" presStyleIdx="0" presStyleCnt="3"/>
      <dgm:spPr/>
    </dgm:pt>
    <dgm:pt modelId="{3CCC59C1-5064-B840-8072-A7ACC2DDEC6A}" type="pres">
      <dgm:prSet presAssocID="{06176843-9438-914D-97D1-65D2C054A336}" presName="parentText" presStyleLbl="node1" presStyleIdx="0" presStyleCnt="3">
        <dgm:presLayoutVars>
          <dgm:chMax val="0"/>
          <dgm:bulletEnabled val="1"/>
        </dgm:presLayoutVars>
      </dgm:prSet>
      <dgm:spPr/>
    </dgm:pt>
    <dgm:pt modelId="{AF5F0ACC-7A33-084C-87C2-923EAB53F2E4}" type="pres">
      <dgm:prSet presAssocID="{06176843-9438-914D-97D1-65D2C054A336}" presName="negativeSpace" presStyleCnt="0"/>
      <dgm:spPr/>
    </dgm:pt>
    <dgm:pt modelId="{AF58E42E-95B6-1A49-9D4F-5CF9FCB51FD4}" type="pres">
      <dgm:prSet presAssocID="{06176843-9438-914D-97D1-65D2C054A336}" presName="childText" presStyleLbl="conFgAcc1" presStyleIdx="0" presStyleCnt="3">
        <dgm:presLayoutVars>
          <dgm:bulletEnabled val="1"/>
        </dgm:presLayoutVars>
      </dgm:prSet>
      <dgm:spPr/>
    </dgm:pt>
    <dgm:pt modelId="{935834F8-5BF0-D74E-8354-530A4575CBBD}" type="pres">
      <dgm:prSet presAssocID="{5B130FBE-D719-F84A-8F3B-A636401816DC}" presName="spaceBetweenRectangles" presStyleCnt="0"/>
      <dgm:spPr/>
    </dgm:pt>
    <dgm:pt modelId="{B2F4CBBB-F3A9-6241-8DF9-97ECAB08B619}" type="pres">
      <dgm:prSet presAssocID="{9EF53769-620B-4A42-8EAF-2FE2CA6F8780}" presName="parentLin" presStyleCnt="0"/>
      <dgm:spPr/>
    </dgm:pt>
    <dgm:pt modelId="{0D50D3C0-3ADB-9B44-A62B-2D823532E7B8}" type="pres">
      <dgm:prSet presAssocID="{9EF53769-620B-4A42-8EAF-2FE2CA6F8780}" presName="parentLeftMargin" presStyleLbl="node1" presStyleIdx="0" presStyleCnt="3"/>
      <dgm:spPr/>
    </dgm:pt>
    <dgm:pt modelId="{D01D02A1-0F6B-3240-998B-AF085AF8D5CE}" type="pres">
      <dgm:prSet presAssocID="{9EF53769-620B-4A42-8EAF-2FE2CA6F8780}" presName="parentText" presStyleLbl="node1" presStyleIdx="1" presStyleCnt="3">
        <dgm:presLayoutVars>
          <dgm:chMax val="0"/>
          <dgm:bulletEnabled val="1"/>
        </dgm:presLayoutVars>
      </dgm:prSet>
      <dgm:spPr/>
    </dgm:pt>
    <dgm:pt modelId="{B126B8F3-F160-0647-A5E8-FCF24900A065}" type="pres">
      <dgm:prSet presAssocID="{9EF53769-620B-4A42-8EAF-2FE2CA6F8780}" presName="negativeSpace" presStyleCnt="0"/>
      <dgm:spPr/>
    </dgm:pt>
    <dgm:pt modelId="{A89ABB56-7FAB-A445-80E8-CA52423CA0CA}" type="pres">
      <dgm:prSet presAssocID="{9EF53769-620B-4A42-8EAF-2FE2CA6F8780}" presName="childText" presStyleLbl="conFgAcc1" presStyleIdx="1" presStyleCnt="3">
        <dgm:presLayoutVars>
          <dgm:bulletEnabled val="1"/>
        </dgm:presLayoutVars>
      </dgm:prSet>
      <dgm:spPr/>
    </dgm:pt>
    <dgm:pt modelId="{B57DCD1D-19CD-F548-B411-72E9E25B6791}" type="pres">
      <dgm:prSet presAssocID="{A9AF9610-4973-0F4F-B53B-B2EAB5A2FEC5}" presName="spaceBetweenRectangles" presStyleCnt="0"/>
      <dgm:spPr/>
    </dgm:pt>
    <dgm:pt modelId="{DDD366C3-06E2-1A41-B70F-224EFCAA02BB}" type="pres">
      <dgm:prSet presAssocID="{B8515041-6CDF-8841-93CA-2F1C5F53A98B}" presName="parentLin" presStyleCnt="0"/>
      <dgm:spPr/>
    </dgm:pt>
    <dgm:pt modelId="{772F3096-6CCA-A14D-BFB9-FD352372DA5B}" type="pres">
      <dgm:prSet presAssocID="{B8515041-6CDF-8841-93CA-2F1C5F53A98B}" presName="parentLeftMargin" presStyleLbl="node1" presStyleIdx="1" presStyleCnt="3"/>
      <dgm:spPr/>
    </dgm:pt>
    <dgm:pt modelId="{A1A56BB7-A7E9-6F45-AA71-5F6517E07E62}" type="pres">
      <dgm:prSet presAssocID="{B8515041-6CDF-8841-93CA-2F1C5F53A98B}" presName="parentText" presStyleLbl="node1" presStyleIdx="2" presStyleCnt="3">
        <dgm:presLayoutVars>
          <dgm:chMax val="0"/>
          <dgm:bulletEnabled val="1"/>
        </dgm:presLayoutVars>
      </dgm:prSet>
      <dgm:spPr/>
    </dgm:pt>
    <dgm:pt modelId="{88B5925C-5B71-5B48-8882-8AD36FE932C6}" type="pres">
      <dgm:prSet presAssocID="{B8515041-6CDF-8841-93CA-2F1C5F53A98B}" presName="negativeSpace" presStyleCnt="0"/>
      <dgm:spPr/>
    </dgm:pt>
    <dgm:pt modelId="{7B2A8BEE-3248-F046-A2E5-38227948CE37}" type="pres">
      <dgm:prSet presAssocID="{B8515041-6CDF-8841-93CA-2F1C5F53A98B}" presName="childText" presStyleLbl="conFgAcc1" presStyleIdx="2" presStyleCnt="3">
        <dgm:presLayoutVars>
          <dgm:bulletEnabled val="1"/>
        </dgm:presLayoutVars>
      </dgm:prSet>
      <dgm:spPr/>
    </dgm:pt>
  </dgm:ptLst>
  <dgm:cxnLst>
    <dgm:cxn modelId="{2AB95216-CC4C-924E-8774-02CBDD25F267}" srcId="{9EF53769-620B-4A42-8EAF-2FE2CA6F8780}" destId="{44ABABC8-8CBA-DB4D-9486-9EE03DB564C1}" srcOrd="1" destOrd="0" parTransId="{2312236F-FBCA-B049-A1A5-21ECFD613AB9}" sibTransId="{79FE9A1C-1032-B840-AE4F-ECF6879961BC}"/>
    <dgm:cxn modelId="{F0699125-FD32-2349-891E-0702B0DC248C}" type="presOf" srcId="{9EF53769-620B-4A42-8EAF-2FE2CA6F8780}" destId="{0D50D3C0-3ADB-9B44-A62B-2D823532E7B8}" srcOrd="0" destOrd="0" presId="urn:microsoft.com/office/officeart/2005/8/layout/list1"/>
    <dgm:cxn modelId="{0E284326-739A-D342-9841-02206BBDF253}" srcId="{06176843-9438-914D-97D1-65D2C054A336}" destId="{7BE394DD-4162-2D4C-A8EE-F3F625379B1A}" srcOrd="1" destOrd="0" parTransId="{4D165004-A8A2-6A41-960E-D120A82D2F3D}" sibTransId="{B796EF79-B168-8A47-81AA-2A733CDF8F7C}"/>
    <dgm:cxn modelId="{4131E128-73C8-DE48-B814-9877D89399AD}" type="presOf" srcId="{06176843-9438-914D-97D1-65D2C054A336}" destId="{3CCC59C1-5064-B840-8072-A7ACC2DDEC6A}" srcOrd="1" destOrd="0" presId="urn:microsoft.com/office/officeart/2005/8/layout/list1"/>
    <dgm:cxn modelId="{A939E339-E581-CF4E-AA64-5F16DADFC1D2}" type="presOf" srcId="{B8515041-6CDF-8841-93CA-2F1C5F53A98B}" destId="{772F3096-6CCA-A14D-BFB9-FD352372DA5B}" srcOrd="0" destOrd="0" presId="urn:microsoft.com/office/officeart/2005/8/layout/list1"/>
    <dgm:cxn modelId="{BBEAE55D-DB00-B14F-B0C5-FFD1C1E24EAA}" type="presOf" srcId="{BFECD49C-8618-F149-A0DA-EC95FC1663D5}" destId="{A89ABB56-7FAB-A445-80E8-CA52423CA0CA}" srcOrd="0" destOrd="0" presId="urn:microsoft.com/office/officeart/2005/8/layout/list1"/>
    <dgm:cxn modelId="{21C7E465-C37D-344F-85EC-0AF03EA1FC19}" srcId="{9EF53769-620B-4A42-8EAF-2FE2CA6F8780}" destId="{DEC70B78-9B06-8F46-A5CE-AECEA3248AA9}" srcOrd="2" destOrd="0" parTransId="{8CC9E1C9-B56F-C14B-8051-1D07D4BB06E4}" sibTransId="{FD0987AB-3778-7548-80AF-480EF571BB9A}"/>
    <dgm:cxn modelId="{CFE9D271-ABAC-4146-B46E-D33A268C1050}" type="presOf" srcId="{44ABABC8-8CBA-DB4D-9486-9EE03DB564C1}" destId="{A89ABB56-7FAB-A445-80E8-CA52423CA0CA}" srcOrd="0" destOrd="1" presId="urn:microsoft.com/office/officeart/2005/8/layout/list1"/>
    <dgm:cxn modelId="{65E38D86-D0D0-A646-8710-58D28550E13F}" type="presOf" srcId="{D5268097-FB98-DE49-9B82-529C1BB8F388}" destId="{E9285396-61B2-EE4E-B19B-7F6C5E7ADC95}" srcOrd="0" destOrd="0" presId="urn:microsoft.com/office/officeart/2005/8/layout/list1"/>
    <dgm:cxn modelId="{B8280A8F-8192-FB4B-A87A-62A2DFA7E88B}" srcId="{06176843-9438-914D-97D1-65D2C054A336}" destId="{58DB4655-B267-6746-8042-7F21DF73C962}" srcOrd="0" destOrd="0" parTransId="{71EFACC5-6C03-ED4E-BCD6-9CB33268B128}" sibTransId="{68A0DB3A-CF4D-8444-B16B-55A3EF7EB23D}"/>
    <dgm:cxn modelId="{F2D0D393-2189-984A-80AE-3885570C44FC}" srcId="{9EF53769-620B-4A42-8EAF-2FE2CA6F8780}" destId="{BFECD49C-8618-F149-A0DA-EC95FC1663D5}" srcOrd="0" destOrd="0" parTransId="{E686E1EC-0CEC-4741-BF54-8069FF445FFF}" sibTransId="{FFC95C36-84C7-D94C-B7CB-1FD19E84E6DF}"/>
    <dgm:cxn modelId="{03F92A9D-C691-0C45-93A4-D4A1AC597D0D}" type="presOf" srcId="{58DB4655-B267-6746-8042-7F21DF73C962}" destId="{AF58E42E-95B6-1A49-9D4F-5CF9FCB51FD4}" srcOrd="0" destOrd="0" presId="urn:microsoft.com/office/officeart/2005/8/layout/list1"/>
    <dgm:cxn modelId="{86E6C79F-666F-3945-9FE2-E5C8AF432155}" srcId="{D5268097-FB98-DE49-9B82-529C1BB8F388}" destId="{9EF53769-620B-4A42-8EAF-2FE2CA6F8780}" srcOrd="1" destOrd="0" parTransId="{8DA399B3-EEAA-DD44-80C0-A207F391C06A}" sibTransId="{A9AF9610-4973-0F4F-B53B-B2EAB5A2FEC5}"/>
    <dgm:cxn modelId="{206A0BA1-2E87-7345-8ED4-1406DB918D6A}" srcId="{B8515041-6CDF-8841-93CA-2F1C5F53A98B}" destId="{F0149FDF-06BC-AB49-B839-1E30EA718B3A}" srcOrd="0" destOrd="0" parTransId="{75FCD01E-6F9E-764F-A740-F5DE80AC3A56}" sibTransId="{95666D5F-C9ED-F647-804D-2A55DA43C147}"/>
    <dgm:cxn modelId="{1C777BBC-D7C6-104C-951A-23ED0CB191A8}" srcId="{D5268097-FB98-DE49-9B82-529C1BB8F388}" destId="{B8515041-6CDF-8841-93CA-2F1C5F53A98B}" srcOrd="2" destOrd="0" parTransId="{86FB9753-1800-1C4F-B84D-E41C49927618}" sibTransId="{423C475F-FC9F-E24D-A9B4-5074660F25A2}"/>
    <dgm:cxn modelId="{53BC9CBF-2352-8444-83EE-349BF8AD945D}" type="presOf" srcId="{9EF53769-620B-4A42-8EAF-2FE2CA6F8780}" destId="{D01D02A1-0F6B-3240-998B-AF085AF8D5CE}" srcOrd="1" destOrd="0" presId="urn:microsoft.com/office/officeart/2005/8/layout/list1"/>
    <dgm:cxn modelId="{CC6338C9-1B2A-294D-85DF-30E44AB1DFFC}" type="presOf" srcId="{7BE394DD-4162-2D4C-A8EE-F3F625379B1A}" destId="{AF58E42E-95B6-1A49-9D4F-5CF9FCB51FD4}" srcOrd="0" destOrd="1" presId="urn:microsoft.com/office/officeart/2005/8/layout/list1"/>
    <dgm:cxn modelId="{9D0CBDCB-2E6B-C04C-A66B-A9C2C60D1476}" type="presOf" srcId="{F0149FDF-06BC-AB49-B839-1E30EA718B3A}" destId="{7B2A8BEE-3248-F046-A2E5-38227948CE37}" srcOrd="0" destOrd="0" presId="urn:microsoft.com/office/officeart/2005/8/layout/list1"/>
    <dgm:cxn modelId="{F9D042E6-B9DC-EC42-AE3D-E295B4F78B67}" type="presOf" srcId="{DEC70B78-9B06-8F46-A5CE-AECEA3248AA9}" destId="{A89ABB56-7FAB-A445-80E8-CA52423CA0CA}" srcOrd="0" destOrd="2" presId="urn:microsoft.com/office/officeart/2005/8/layout/list1"/>
    <dgm:cxn modelId="{8B14F2E8-75DB-2844-A644-D7FFBCABBC74}" type="presOf" srcId="{B8515041-6CDF-8841-93CA-2F1C5F53A98B}" destId="{A1A56BB7-A7E9-6F45-AA71-5F6517E07E62}" srcOrd="1" destOrd="0" presId="urn:microsoft.com/office/officeart/2005/8/layout/list1"/>
    <dgm:cxn modelId="{775023EB-9219-464B-9D4F-EE24A83ED879}" type="presOf" srcId="{06176843-9438-914D-97D1-65D2C054A336}" destId="{27A576C7-8C10-6544-B29C-B89F2C3F1461}" srcOrd="0" destOrd="0" presId="urn:microsoft.com/office/officeart/2005/8/layout/list1"/>
    <dgm:cxn modelId="{565813F7-B9BB-3948-A3A8-05E72E1FF557}" srcId="{D5268097-FB98-DE49-9B82-529C1BB8F388}" destId="{06176843-9438-914D-97D1-65D2C054A336}" srcOrd="0" destOrd="0" parTransId="{BB283690-041E-6247-97AA-AA1A0EE97C43}" sibTransId="{5B130FBE-D719-F84A-8F3B-A636401816DC}"/>
    <dgm:cxn modelId="{314ED847-7E34-A44D-A9CD-8DBE4500A62B}" type="presParOf" srcId="{E9285396-61B2-EE4E-B19B-7F6C5E7ADC95}" destId="{D72624C1-B8B5-734A-8FDA-0BDFF3671E43}" srcOrd="0" destOrd="0" presId="urn:microsoft.com/office/officeart/2005/8/layout/list1"/>
    <dgm:cxn modelId="{C1527720-41C1-6643-AC6A-58286CAC777E}" type="presParOf" srcId="{D72624C1-B8B5-734A-8FDA-0BDFF3671E43}" destId="{27A576C7-8C10-6544-B29C-B89F2C3F1461}" srcOrd="0" destOrd="0" presId="urn:microsoft.com/office/officeart/2005/8/layout/list1"/>
    <dgm:cxn modelId="{111D421C-6CB4-B245-8129-E047B97B3FCC}" type="presParOf" srcId="{D72624C1-B8B5-734A-8FDA-0BDFF3671E43}" destId="{3CCC59C1-5064-B840-8072-A7ACC2DDEC6A}" srcOrd="1" destOrd="0" presId="urn:microsoft.com/office/officeart/2005/8/layout/list1"/>
    <dgm:cxn modelId="{888F92BB-CB59-454F-8F38-4A4B2EAA0D5C}" type="presParOf" srcId="{E9285396-61B2-EE4E-B19B-7F6C5E7ADC95}" destId="{AF5F0ACC-7A33-084C-87C2-923EAB53F2E4}" srcOrd="1" destOrd="0" presId="urn:microsoft.com/office/officeart/2005/8/layout/list1"/>
    <dgm:cxn modelId="{201C30F5-40CF-F04D-83CD-3C8100AD54C9}" type="presParOf" srcId="{E9285396-61B2-EE4E-B19B-7F6C5E7ADC95}" destId="{AF58E42E-95B6-1A49-9D4F-5CF9FCB51FD4}" srcOrd="2" destOrd="0" presId="urn:microsoft.com/office/officeart/2005/8/layout/list1"/>
    <dgm:cxn modelId="{506B3D99-7081-B341-878B-F05147A3E7C9}" type="presParOf" srcId="{E9285396-61B2-EE4E-B19B-7F6C5E7ADC95}" destId="{935834F8-5BF0-D74E-8354-530A4575CBBD}" srcOrd="3" destOrd="0" presId="urn:microsoft.com/office/officeart/2005/8/layout/list1"/>
    <dgm:cxn modelId="{C91F3048-3FDE-D743-A6AB-C7546DE8AB3E}" type="presParOf" srcId="{E9285396-61B2-EE4E-B19B-7F6C5E7ADC95}" destId="{B2F4CBBB-F3A9-6241-8DF9-97ECAB08B619}" srcOrd="4" destOrd="0" presId="urn:microsoft.com/office/officeart/2005/8/layout/list1"/>
    <dgm:cxn modelId="{FF66E11A-953C-A447-A807-E6D039229D4A}" type="presParOf" srcId="{B2F4CBBB-F3A9-6241-8DF9-97ECAB08B619}" destId="{0D50D3C0-3ADB-9B44-A62B-2D823532E7B8}" srcOrd="0" destOrd="0" presId="urn:microsoft.com/office/officeart/2005/8/layout/list1"/>
    <dgm:cxn modelId="{6B2EF618-F581-F544-8E8A-6F15C9B16332}" type="presParOf" srcId="{B2F4CBBB-F3A9-6241-8DF9-97ECAB08B619}" destId="{D01D02A1-0F6B-3240-998B-AF085AF8D5CE}" srcOrd="1" destOrd="0" presId="urn:microsoft.com/office/officeart/2005/8/layout/list1"/>
    <dgm:cxn modelId="{36E90791-8DD6-DC4B-B0F1-9918744F5D4E}" type="presParOf" srcId="{E9285396-61B2-EE4E-B19B-7F6C5E7ADC95}" destId="{B126B8F3-F160-0647-A5E8-FCF24900A065}" srcOrd="5" destOrd="0" presId="urn:microsoft.com/office/officeart/2005/8/layout/list1"/>
    <dgm:cxn modelId="{F275371B-79C2-E64F-910B-1481B4CAAF3C}" type="presParOf" srcId="{E9285396-61B2-EE4E-B19B-7F6C5E7ADC95}" destId="{A89ABB56-7FAB-A445-80E8-CA52423CA0CA}" srcOrd="6" destOrd="0" presId="urn:microsoft.com/office/officeart/2005/8/layout/list1"/>
    <dgm:cxn modelId="{8780BF5D-ABBE-134C-92EB-647F53BB0D61}" type="presParOf" srcId="{E9285396-61B2-EE4E-B19B-7F6C5E7ADC95}" destId="{B57DCD1D-19CD-F548-B411-72E9E25B6791}" srcOrd="7" destOrd="0" presId="urn:microsoft.com/office/officeart/2005/8/layout/list1"/>
    <dgm:cxn modelId="{C0A23F6D-2F32-D249-91B8-05AEF0E73E93}" type="presParOf" srcId="{E9285396-61B2-EE4E-B19B-7F6C5E7ADC95}" destId="{DDD366C3-06E2-1A41-B70F-224EFCAA02BB}" srcOrd="8" destOrd="0" presId="urn:microsoft.com/office/officeart/2005/8/layout/list1"/>
    <dgm:cxn modelId="{ABB7AA6C-E069-414E-ABA7-ED4AC3439B3D}" type="presParOf" srcId="{DDD366C3-06E2-1A41-B70F-224EFCAA02BB}" destId="{772F3096-6CCA-A14D-BFB9-FD352372DA5B}" srcOrd="0" destOrd="0" presId="urn:microsoft.com/office/officeart/2005/8/layout/list1"/>
    <dgm:cxn modelId="{956BC18F-A3B5-3447-8EE5-C90DEC8369AC}" type="presParOf" srcId="{DDD366C3-06E2-1A41-B70F-224EFCAA02BB}" destId="{A1A56BB7-A7E9-6F45-AA71-5F6517E07E62}" srcOrd="1" destOrd="0" presId="urn:microsoft.com/office/officeart/2005/8/layout/list1"/>
    <dgm:cxn modelId="{1DB6EFF8-900F-CE4E-90DA-CA563A500553}" type="presParOf" srcId="{E9285396-61B2-EE4E-B19B-7F6C5E7ADC95}" destId="{88B5925C-5B71-5B48-8882-8AD36FE932C6}" srcOrd="9" destOrd="0" presId="urn:microsoft.com/office/officeart/2005/8/layout/list1"/>
    <dgm:cxn modelId="{6F3EB1A8-6D66-9A47-9E60-C97BDB53C473}" type="presParOf" srcId="{E9285396-61B2-EE4E-B19B-7F6C5E7ADC95}" destId="{7B2A8BEE-3248-F046-A2E5-38227948CE3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879CD0-A3D4-F446-86FD-9FF4758E56E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zh-CN" altLang="en-US"/>
        </a:p>
      </dgm:t>
    </dgm:pt>
    <dgm:pt modelId="{BCE8D915-8BD1-DD4B-B5A8-CA89B4C68462}">
      <dgm:prSet phldrT="[文本]"/>
      <dgm:spPr/>
      <dgm:t>
        <a:bodyPr/>
        <a:lstStyle/>
        <a:p>
          <a:r>
            <a:rPr lang="zh-CN" altLang="en-US" dirty="0"/>
            <a:t>一、概述</a:t>
          </a:r>
        </a:p>
      </dgm:t>
    </dgm:pt>
    <dgm:pt modelId="{CC29778D-70B8-314F-8F52-2A2CBB121057}" type="parTrans" cxnId="{5C238D93-FE9B-644F-A60B-E5DD3DF9A373}">
      <dgm:prSet/>
      <dgm:spPr/>
      <dgm:t>
        <a:bodyPr/>
        <a:lstStyle/>
        <a:p>
          <a:endParaRPr lang="zh-CN" altLang="en-US"/>
        </a:p>
      </dgm:t>
    </dgm:pt>
    <dgm:pt modelId="{518DE12F-6647-4341-8CEF-F47294CF18BD}" type="sibTrans" cxnId="{5C238D93-FE9B-644F-A60B-E5DD3DF9A373}">
      <dgm:prSet/>
      <dgm:spPr/>
      <dgm:t>
        <a:bodyPr/>
        <a:lstStyle/>
        <a:p>
          <a:endParaRPr lang="zh-CN" altLang="en-US"/>
        </a:p>
      </dgm:t>
    </dgm:pt>
    <dgm:pt modelId="{1E49AF5F-92AF-A640-93E4-472ED053982A}">
      <dgm:prSet phldrT="[文本]"/>
      <dgm:spPr/>
      <dgm:t>
        <a:bodyPr/>
        <a:lstStyle/>
        <a:p>
          <a:r>
            <a:rPr lang="zh-CN" altLang="en-US" dirty="0"/>
            <a:t>二、决定矿床工业价值的因素</a:t>
          </a:r>
        </a:p>
      </dgm:t>
    </dgm:pt>
    <dgm:pt modelId="{B915AAA7-D4AA-5C4B-AA61-69C5D1AAA105}" type="parTrans" cxnId="{9A18E77C-E8DA-1C4F-9B53-E481D6F3A1DC}">
      <dgm:prSet/>
      <dgm:spPr/>
      <dgm:t>
        <a:bodyPr/>
        <a:lstStyle/>
        <a:p>
          <a:endParaRPr lang="zh-CN" altLang="en-US"/>
        </a:p>
      </dgm:t>
    </dgm:pt>
    <dgm:pt modelId="{FC3B0AC8-325F-4A4E-AD35-46B57AE00492}" type="sibTrans" cxnId="{9A18E77C-E8DA-1C4F-9B53-E481D6F3A1DC}">
      <dgm:prSet/>
      <dgm:spPr/>
      <dgm:t>
        <a:bodyPr/>
        <a:lstStyle/>
        <a:p>
          <a:endParaRPr lang="zh-CN" altLang="en-US"/>
        </a:p>
      </dgm:t>
    </dgm:pt>
    <dgm:pt modelId="{83E1C9F3-999F-5C44-A479-2972BA0141F9}">
      <dgm:prSet phldrT="[文本]"/>
      <dgm:spPr/>
      <dgm:t>
        <a:bodyPr/>
        <a:lstStyle/>
        <a:p>
          <a:r>
            <a:rPr lang="zh-CN" altLang="en-US" dirty="0"/>
            <a:t>三、主要矿产的矿床工业类型</a:t>
          </a:r>
        </a:p>
      </dgm:t>
    </dgm:pt>
    <dgm:pt modelId="{14D74D5F-6918-C94A-981B-5420F7560659}" type="parTrans" cxnId="{6F9DD8E7-5B56-3749-97BB-928D44BFE378}">
      <dgm:prSet/>
      <dgm:spPr/>
      <dgm:t>
        <a:bodyPr/>
        <a:lstStyle/>
        <a:p>
          <a:endParaRPr lang="zh-CN" altLang="en-US"/>
        </a:p>
      </dgm:t>
    </dgm:pt>
    <dgm:pt modelId="{F02C6221-8FFA-0D42-95A9-CD44F6F27B2E}" type="sibTrans" cxnId="{6F9DD8E7-5B56-3749-97BB-928D44BFE378}">
      <dgm:prSet/>
      <dgm:spPr/>
      <dgm:t>
        <a:bodyPr/>
        <a:lstStyle/>
        <a:p>
          <a:endParaRPr lang="zh-CN" altLang="en-US"/>
        </a:p>
      </dgm:t>
    </dgm:pt>
    <dgm:pt modelId="{C7B7D73C-F66E-934C-926F-793B4149FEA5}" type="pres">
      <dgm:prSet presAssocID="{CE879CD0-A3D4-F446-86FD-9FF4758E56ED}" presName="linear" presStyleCnt="0">
        <dgm:presLayoutVars>
          <dgm:animLvl val="lvl"/>
          <dgm:resizeHandles val="exact"/>
        </dgm:presLayoutVars>
      </dgm:prSet>
      <dgm:spPr/>
    </dgm:pt>
    <dgm:pt modelId="{17832969-4E36-2741-A61C-7DE083141C12}" type="pres">
      <dgm:prSet presAssocID="{BCE8D915-8BD1-DD4B-B5A8-CA89B4C68462}" presName="parentText" presStyleLbl="node1" presStyleIdx="0" presStyleCnt="3">
        <dgm:presLayoutVars>
          <dgm:chMax val="0"/>
          <dgm:bulletEnabled val="1"/>
        </dgm:presLayoutVars>
      </dgm:prSet>
      <dgm:spPr/>
    </dgm:pt>
    <dgm:pt modelId="{1E1C8385-0721-6449-A740-84D55F7CC791}" type="pres">
      <dgm:prSet presAssocID="{518DE12F-6647-4341-8CEF-F47294CF18BD}" presName="spacer" presStyleCnt="0"/>
      <dgm:spPr/>
    </dgm:pt>
    <dgm:pt modelId="{2F5E8325-DA2A-4743-B0C7-ABE77A001C43}" type="pres">
      <dgm:prSet presAssocID="{1E49AF5F-92AF-A640-93E4-472ED053982A}" presName="parentText" presStyleLbl="node1" presStyleIdx="1" presStyleCnt="3">
        <dgm:presLayoutVars>
          <dgm:chMax val="0"/>
          <dgm:bulletEnabled val="1"/>
        </dgm:presLayoutVars>
      </dgm:prSet>
      <dgm:spPr/>
    </dgm:pt>
    <dgm:pt modelId="{7C41B979-DA30-5246-A6B3-6CE833B03C25}" type="pres">
      <dgm:prSet presAssocID="{FC3B0AC8-325F-4A4E-AD35-46B57AE00492}" presName="spacer" presStyleCnt="0"/>
      <dgm:spPr/>
    </dgm:pt>
    <dgm:pt modelId="{1E9F3A01-959D-FB45-BA23-0A184AF77166}" type="pres">
      <dgm:prSet presAssocID="{83E1C9F3-999F-5C44-A479-2972BA0141F9}" presName="parentText" presStyleLbl="node1" presStyleIdx="2" presStyleCnt="3">
        <dgm:presLayoutVars>
          <dgm:chMax val="0"/>
          <dgm:bulletEnabled val="1"/>
        </dgm:presLayoutVars>
      </dgm:prSet>
      <dgm:spPr/>
    </dgm:pt>
  </dgm:ptLst>
  <dgm:cxnLst>
    <dgm:cxn modelId="{5FA21E2E-C939-B447-A5FD-6AA6FC04FA92}" type="presOf" srcId="{BCE8D915-8BD1-DD4B-B5A8-CA89B4C68462}" destId="{17832969-4E36-2741-A61C-7DE083141C12}" srcOrd="0" destOrd="0" presId="urn:microsoft.com/office/officeart/2005/8/layout/vList2"/>
    <dgm:cxn modelId="{9A18E77C-E8DA-1C4F-9B53-E481D6F3A1DC}" srcId="{CE879CD0-A3D4-F446-86FD-9FF4758E56ED}" destId="{1E49AF5F-92AF-A640-93E4-472ED053982A}" srcOrd="1" destOrd="0" parTransId="{B915AAA7-D4AA-5C4B-AA61-69C5D1AAA105}" sibTransId="{FC3B0AC8-325F-4A4E-AD35-46B57AE00492}"/>
    <dgm:cxn modelId="{5C238D93-FE9B-644F-A60B-E5DD3DF9A373}" srcId="{CE879CD0-A3D4-F446-86FD-9FF4758E56ED}" destId="{BCE8D915-8BD1-DD4B-B5A8-CA89B4C68462}" srcOrd="0" destOrd="0" parTransId="{CC29778D-70B8-314F-8F52-2A2CBB121057}" sibTransId="{518DE12F-6647-4341-8CEF-F47294CF18BD}"/>
    <dgm:cxn modelId="{A276289F-45FE-C44D-9C8A-FE2A00D647E4}" type="presOf" srcId="{1E49AF5F-92AF-A640-93E4-472ED053982A}" destId="{2F5E8325-DA2A-4743-B0C7-ABE77A001C43}" srcOrd="0" destOrd="0" presId="urn:microsoft.com/office/officeart/2005/8/layout/vList2"/>
    <dgm:cxn modelId="{42041AA5-C045-2B48-AD6B-C5E2839AABF1}" type="presOf" srcId="{83E1C9F3-999F-5C44-A479-2972BA0141F9}" destId="{1E9F3A01-959D-FB45-BA23-0A184AF77166}" srcOrd="0" destOrd="0" presId="urn:microsoft.com/office/officeart/2005/8/layout/vList2"/>
    <dgm:cxn modelId="{6F9DD8E7-5B56-3749-97BB-928D44BFE378}" srcId="{CE879CD0-A3D4-F446-86FD-9FF4758E56ED}" destId="{83E1C9F3-999F-5C44-A479-2972BA0141F9}" srcOrd="2" destOrd="0" parTransId="{14D74D5F-6918-C94A-981B-5420F7560659}" sibTransId="{F02C6221-8FFA-0D42-95A9-CD44F6F27B2E}"/>
    <dgm:cxn modelId="{109EF5F9-6F64-154B-B6D5-25BECD00C088}" type="presOf" srcId="{CE879CD0-A3D4-F446-86FD-9FF4758E56ED}" destId="{C7B7D73C-F66E-934C-926F-793B4149FEA5}" srcOrd="0" destOrd="0" presId="urn:microsoft.com/office/officeart/2005/8/layout/vList2"/>
    <dgm:cxn modelId="{5C0EFEC9-4133-4F40-B75C-D141FB22DF5A}" type="presParOf" srcId="{C7B7D73C-F66E-934C-926F-793B4149FEA5}" destId="{17832969-4E36-2741-A61C-7DE083141C12}" srcOrd="0" destOrd="0" presId="urn:microsoft.com/office/officeart/2005/8/layout/vList2"/>
    <dgm:cxn modelId="{145B154B-1FAD-8F4D-911E-F15D50DFBA8F}" type="presParOf" srcId="{C7B7D73C-F66E-934C-926F-793B4149FEA5}" destId="{1E1C8385-0721-6449-A740-84D55F7CC791}" srcOrd="1" destOrd="0" presId="urn:microsoft.com/office/officeart/2005/8/layout/vList2"/>
    <dgm:cxn modelId="{92A3438C-9C6E-4F48-9BB5-36507CA99C44}" type="presParOf" srcId="{C7B7D73C-F66E-934C-926F-793B4149FEA5}" destId="{2F5E8325-DA2A-4743-B0C7-ABE77A001C43}" srcOrd="2" destOrd="0" presId="urn:microsoft.com/office/officeart/2005/8/layout/vList2"/>
    <dgm:cxn modelId="{B90023AC-16D1-A940-AE00-4281D9B93B0A}" type="presParOf" srcId="{C7B7D73C-F66E-934C-926F-793B4149FEA5}" destId="{7C41B979-DA30-5246-A6B3-6CE833B03C25}" srcOrd="3" destOrd="0" presId="urn:microsoft.com/office/officeart/2005/8/layout/vList2"/>
    <dgm:cxn modelId="{910127E2-07D9-0D4B-B233-BAC2BB90D78A}" type="presParOf" srcId="{C7B7D73C-F66E-934C-926F-793B4149FEA5}" destId="{1E9F3A01-959D-FB45-BA23-0A184AF771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56F6A4-EA51-2143-85AB-7B5B4A3DC72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50F78285-7421-6A42-A9EC-D5D71E5B71EC}">
      <dgm:prSet phldrT="[文本]"/>
      <dgm:spPr/>
      <dgm:t>
        <a:bodyPr/>
        <a:lstStyle/>
        <a:p>
          <a:r>
            <a:rPr lang="zh-CN" altLang="en-US" dirty="0"/>
            <a:t>矿床的工业类型是根据矿床的成因类型、工业意义、经济价值及其代表性，矿石的矿物或元素建造，矿床的形态、产状及其与构造关系和围岩性质等因素所划分的矿床类型。</a:t>
          </a:r>
        </a:p>
      </dgm:t>
    </dgm:pt>
    <dgm:pt modelId="{89BE4BB4-86DF-8F49-B482-07D6C41F3E76}" type="parTrans" cxnId="{C029D61E-4986-2943-B80F-D98868F57885}">
      <dgm:prSet/>
      <dgm:spPr/>
      <dgm:t>
        <a:bodyPr/>
        <a:lstStyle/>
        <a:p>
          <a:endParaRPr lang="zh-CN" altLang="en-US"/>
        </a:p>
      </dgm:t>
    </dgm:pt>
    <dgm:pt modelId="{59802C72-7A1C-8E47-ADBC-4D7D361556ED}" type="sibTrans" cxnId="{C029D61E-4986-2943-B80F-D98868F57885}">
      <dgm:prSet/>
      <dgm:spPr/>
      <dgm:t>
        <a:bodyPr/>
        <a:lstStyle/>
        <a:p>
          <a:endParaRPr lang="zh-CN" altLang="en-US"/>
        </a:p>
      </dgm:t>
    </dgm:pt>
    <dgm:pt modelId="{61596DFD-9913-404E-A3C3-4DE06351E2DB}">
      <dgm:prSet phldrT="[文本]"/>
      <dgm:spPr/>
      <dgm:t>
        <a:bodyPr/>
        <a:lstStyle/>
        <a:p>
          <a:r>
            <a:rPr lang="zh-CN" altLang="en-US" dirty="0"/>
            <a:t>划分矿床工业类型可一突出有重要意义的矿床类别，作为矿床勘探和研究工作的重点，一边深入研究它们的地质特点、形成作用、分布规律及工业利用条件等，为对快毫升地开发矿产资源服务。</a:t>
          </a:r>
        </a:p>
      </dgm:t>
    </dgm:pt>
    <dgm:pt modelId="{47E8EAEB-B529-8F44-871E-33FC05CDD0C3}" type="parTrans" cxnId="{498D2B94-DE42-A641-BF65-E0E8B4EB2942}">
      <dgm:prSet/>
      <dgm:spPr/>
      <dgm:t>
        <a:bodyPr/>
        <a:lstStyle/>
        <a:p>
          <a:endParaRPr lang="zh-CN" altLang="en-US"/>
        </a:p>
      </dgm:t>
    </dgm:pt>
    <dgm:pt modelId="{09519C3B-868C-F74C-815E-0370BFD6B1FD}" type="sibTrans" cxnId="{498D2B94-DE42-A641-BF65-E0E8B4EB2942}">
      <dgm:prSet/>
      <dgm:spPr/>
      <dgm:t>
        <a:bodyPr/>
        <a:lstStyle/>
        <a:p>
          <a:endParaRPr lang="zh-CN" altLang="en-US"/>
        </a:p>
      </dgm:t>
    </dgm:pt>
    <dgm:pt modelId="{C8993ED2-179E-554E-AC0C-62C50766ADD4}" type="pres">
      <dgm:prSet presAssocID="{0256F6A4-EA51-2143-85AB-7B5B4A3DC724}" presName="vert0" presStyleCnt="0">
        <dgm:presLayoutVars>
          <dgm:dir/>
          <dgm:animOne val="branch"/>
          <dgm:animLvl val="lvl"/>
        </dgm:presLayoutVars>
      </dgm:prSet>
      <dgm:spPr/>
    </dgm:pt>
    <dgm:pt modelId="{580645EA-8D43-C04D-BCF7-BF48E131BE92}" type="pres">
      <dgm:prSet presAssocID="{50F78285-7421-6A42-A9EC-D5D71E5B71EC}" presName="thickLine" presStyleLbl="alignNode1" presStyleIdx="0" presStyleCnt="2"/>
      <dgm:spPr/>
    </dgm:pt>
    <dgm:pt modelId="{CD4C1E5F-ED74-174C-BADD-E72804973705}" type="pres">
      <dgm:prSet presAssocID="{50F78285-7421-6A42-A9EC-D5D71E5B71EC}" presName="horz1" presStyleCnt="0"/>
      <dgm:spPr/>
    </dgm:pt>
    <dgm:pt modelId="{6E0ACAEA-0BAC-5444-93DC-6792F9F09AD1}" type="pres">
      <dgm:prSet presAssocID="{50F78285-7421-6A42-A9EC-D5D71E5B71EC}" presName="tx1" presStyleLbl="revTx" presStyleIdx="0" presStyleCnt="2"/>
      <dgm:spPr/>
    </dgm:pt>
    <dgm:pt modelId="{350C7600-C25F-D647-AEB3-89DC3D036565}" type="pres">
      <dgm:prSet presAssocID="{50F78285-7421-6A42-A9EC-D5D71E5B71EC}" presName="vert1" presStyleCnt="0"/>
      <dgm:spPr/>
    </dgm:pt>
    <dgm:pt modelId="{A5F941ED-C58A-334D-9BB2-B74860D6B6C5}" type="pres">
      <dgm:prSet presAssocID="{61596DFD-9913-404E-A3C3-4DE06351E2DB}" presName="thickLine" presStyleLbl="alignNode1" presStyleIdx="1" presStyleCnt="2"/>
      <dgm:spPr/>
    </dgm:pt>
    <dgm:pt modelId="{B052A910-EEB4-434D-A8DC-F8ED04BEEE82}" type="pres">
      <dgm:prSet presAssocID="{61596DFD-9913-404E-A3C3-4DE06351E2DB}" presName="horz1" presStyleCnt="0"/>
      <dgm:spPr/>
    </dgm:pt>
    <dgm:pt modelId="{CD4D010E-07C6-1649-AC61-94D35198306D}" type="pres">
      <dgm:prSet presAssocID="{61596DFD-9913-404E-A3C3-4DE06351E2DB}" presName="tx1" presStyleLbl="revTx" presStyleIdx="1" presStyleCnt="2"/>
      <dgm:spPr/>
    </dgm:pt>
    <dgm:pt modelId="{A9B0AA1C-DD9D-B349-9ACD-18719820AE3E}" type="pres">
      <dgm:prSet presAssocID="{61596DFD-9913-404E-A3C3-4DE06351E2DB}" presName="vert1" presStyleCnt="0"/>
      <dgm:spPr/>
    </dgm:pt>
  </dgm:ptLst>
  <dgm:cxnLst>
    <dgm:cxn modelId="{C029D61E-4986-2943-B80F-D98868F57885}" srcId="{0256F6A4-EA51-2143-85AB-7B5B4A3DC724}" destId="{50F78285-7421-6A42-A9EC-D5D71E5B71EC}" srcOrd="0" destOrd="0" parTransId="{89BE4BB4-86DF-8F49-B482-07D6C41F3E76}" sibTransId="{59802C72-7A1C-8E47-ADBC-4D7D361556ED}"/>
    <dgm:cxn modelId="{94088A50-D01D-4F4A-B4A0-2DAD37AB9AE9}" type="presOf" srcId="{0256F6A4-EA51-2143-85AB-7B5B4A3DC724}" destId="{C8993ED2-179E-554E-AC0C-62C50766ADD4}" srcOrd="0" destOrd="0" presId="urn:microsoft.com/office/officeart/2008/layout/LinedList"/>
    <dgm:cxn modelId="{7E936768-AE24-3A49-BDDA-45EC0AAB6DEC}" type="presOf" srcId="{50F78285-7421-6A42-A9EC-D5D71E5B71EC}" destId="{6E0ACAEA-0BAC-5444-93DC-6792F9F09AD1}" srcOrd="0" destOrd="0" presId="urn:microsoft.com/office/officeart/2008/layout/LinedList"/>
    <dgm:cxn modelId="{498D2B94-DE42-A641-BF65-E0E8B4EB2942}" srcId="{0256F6A4-EA51-2143-85AB-7B5B4A3DC724}" destId="{61596DFD-9913-404E-A3C3-4DE06351E2DB}" srcOrd="1" destOrd="0" parTransId="{47E8EAEB-B529-8F44-871E-33FC05CDD0C3}" sibTransId="{09519C3B-868C-F74C-815E-0370BFD6B1FD}"/>
    <dgm:cxn modelId="{8E1C9DA0-E99E-BA45-91F3-5F3BC29D6E17}" type="presOf" srcId="{61596DFD-9913-404E-A3C3-4DE06351E2DB}" destId="{CD4D010E-07C6-1649-AC61-94D35198306D}" srcOrd="0" destOrd="0" presId="urn:microsoft.com/office/officeart/2008/layout/LinedList"/>
    <dgm:cxn modelId="{DBEA1E16-F0B7-694E-BD24-533C36963286}" type="presParOf" srcId="{C8993ED2-179E-554E-AC0C-62C50766ADD4}" destId="{580645EA-8D43-C04D-BCF7-BF48E131BE92}" srcOrd="0" destOrd="0" presId="urn:microsoft.com/office/officeart/2008/layout/LinedList"/>
    <dgm:cxn modelId="{D6D2AA10-7CDE-E046-A717-4A8E15F8D9D3}" type="presParOf" srcId="{C8993ED2-179E-554E-AC0C-62C50766ADD4}" destId="{CD4C1E5F-ED74-174C-BADD-E72804973705}" srcOrd="1" destOrd="0" presId="urn:microsoft.com/office/officeart/2008/layout/LinedList"/>
    <dgm:cxn modelId="{37197248-027F-1C4A-B59D-4A15D2F281DE}" type="presParOf" srcId="{CD4C1E5F-ED74-174C-BADD-E72804973705}" destId="{6E0ACAEA-0BAC-5444-93DC-6792F9F09AD1}" srcOrd="0" destOrd="0" presId="urn:microsoft.com/office/officeart/2008/layout/LinedList"/>
    <dgm:cxn modelId="{DEDB826C-5BDB-284E-9EB5-67069E3603A9}" type="presParOf" srcId="{CD4C1E5F-ED74-174C-BADD-E72804973705}" destId="{350C7600-C25F-D647-AEB3-89DC3D036565}" srcOrd="1" destOrd="0" presId="urn:microsoft.com/office/officeart/2008/layout/LinedList"/>
    <dgm:cxn modelId="{73C28259-42AF-FA44-B66B-42CDBE4831F8}" type="presParOf" srcId="{C8993ED2-179E-554E-AC0C-62C50766ADD4}" destId="{A5F941ED-C58A-334D-9BB2-B74860D6B6C5}" srcOrd="2" destOrd="0" presId="urn:microsoft.com/office/officeart/2008/layout/LinedList"/>
    <dgm:cxn modelId="{F1C7BF18-2589-1F41-9E60-8E6BE51CCFDD}" type="presParOf" srcId="{C8993ED2-179E-554E-AC0C-62C50766ADD4}" destId="{B052A910-EEB4-434D-A8DC-F8ED04BEEE82}" srcOrd="3" destOrd="0" presId="urn:microsoft.com/office/officeart/2008/layout/LinedList"/>
    <dgm:cxn modelId="{D54CA66F-B625-9346-8EDD-0A4110C344F1}" type="presParOf" srcId="{B052A910-EEB4-434D-A8DC-F8ED04BEEE82}" destId="{CD4D010E-07C6-1649-AC61-94D35198306D}" srcOrd="0" destOrd="0" presId="urn:microsoft.com/office/officeart/2008/layout/LinedList"/>
    <dgm:cxn modelId="{8BEE0423-0D31-AE4A-AF63-DC035DD13100}" type="presParOf" srcId="{B052A910-EEB4-434D-A8DC-F8ED04BEEE82}" destId="{A9B0AA1C-DD9D-B349-9ACD-18719820AE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F90A6C-B140-3F48-B671-DAF1F141EB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F6AB8016-357E-CB4C-8D03-C458508436DE}">
      <dgm:prSet phldrT="[文本]"/>
      <dgm:spPr/>
      <dgm:t>
        <a:bodyPr/>
        <a:lstStyle/>
        <a:p>
          <a:r>
            <a:rPr lang="zh-CN" altLang="en-US" dirty="0"/>
            <a:t>矿床本身的特征和性质</a:t>
          </a:r>
        </a:p>
      </dgm:t>
    </dgm:pt>
    <dgm:pt modelId="{74C781DC-666C-C54D-AB6D-6BE90214B4BC}" type="parTrans" cxnId="{0E03F117-772D-FC41-920D-DA0CF44FBC72}">
      <dgm:prSet/>
      <dgm:spPr/>
      <dgm:t>
        <a:bodyPr/>
        <a:lstStyle/>
        <a:p>
          <a:endParaRPr lang="zh-CN" altLang="en-US"/>
        </a:p>
      </dgm:t>
    </dgm:pt>
    <dgm:pt modelId="{5FFD3FF1-423E-8346-8DA3-BEB1056C5D86}" type="sibTrans" cxnId="{0E03F117-772D-FC41-920D-DA0CF44FBC72}">
      <dgm:prSet/>
      <dgm:spPr/>
      <dgm:t>
        <a:bodyPr/>
        <a:lstStyle/>
        <a:p>
          <a:endParaRPr lang="zh-CN" altLang="en-US"/>
        </a:p>
      </dgm:t>
    </dgm:pt>
    <dgm:pt modelId="{4C7324CF-CBC8-C64D-9EE3-7890C14905CB}">
      <dgm:prSet phldrT="[文本]"/>
      <dgm:spPr/>
      <dgm:t>
        <a:bodyPr/>
        <a:lstStyle/>
        <a:p>
          <a:r>
            <a:rPr lang="zh-CN" altLang="en-US" dirty="0"/>
            <a:t>矿体的形态、产状和储量</a:t>
          </a:r>
        </a:p>
      </dgm:t>
    </dgm:pt>
    <dgm:pt modelId="{FEFEB2EB-8E73-824C-A3AD-9365E3060C85}" type="parTrans" cxnId="{6EC429AE-C29E-DE45-BE7D-75EB43697AC0}">
      <dgm:prSet/>
      <dgm:spPr/>
      <dgm:t>
        <a:bodyPr/>
        <a:lstStyle/>
        <a:p>
          <a:endParaRPr lang="zh-CN" altLang="en-US"/>
        </a:p>
      </dgm:t>
    </dgm:pt>
    <dgm:pt modelId="{DB47F37A-E8BE-3640-A768-708D42058DE2}" type="sibTrans" cxnId="{6EC429AE-C29E-DE45-BE7D-75EB43697AC0}">
      <dgm:prSet/>
      <dgm:spPr/>
      <dgm:t>
        <a:bodyPr/>
        <a:lstStyle/>
        <a:p>
          <a:endParaRPr lang="zh-CN" altLang="en-US"/>
        </a:p>
      </dgm:t>
    </dgm:pt>
    <dgm:pt modelId="{1D806DC6-ECD8-0B43-B0A6-5B66F4853971}">
      <dgm:prSet phldrT="[文本]"/>
      <dgm:spPr/>
      <dgm:t>
        <a:bodyPr/>
        <a:lstStyle/>
        <a:p>
          <a:r>
            <a:rPr lang="zh-CN" altLang="en-US" dirty="0"/>
            <a:t>矿石的质量（品位、有益和有害物质组分含量）</a:t>
          </a:r>
        </a:p>
      </dgm:t>
    </dgm:pt>
    <dgm:pt modelId="{EF2C9870-869D-A945-9A2F-C0526605D2CE}" type="parTrans" cxnId="{A4532311-2DC4-DD44-B559-00E492FCD4B9}">
      <dgm:prSet/>
      <dgm:spPr/>
      <dgm:t>
        <a:bodyPr/>
        <a:lstStyle/>
        <a:p>
          <a:endParaRPr lang="zh-CN" altLang="en-US"/>
        </a:p>
      </dgm:t>
    </dgm:pt>
    <dgm:pt modelId="{4445710D-DBD2-6F42-9129-4EB3580E7D3D}" type="sibTrans" cxnId="{A4532311-2DC4-DD44-B559-00E492FCD4B9}">
      <dgm:prSet/>
      <dgm:spPr/>
      <dgm:t>
        <a:bodyPr/>
        <a:lstStyle/>
        <a:p>
          <a:endParaRPr lang="zh-CN" altLang="en-US"/>
        </a:p>
      </dgm:t>
    </dgm:pt>
    <dgm:pt modelId="{5CCC45A3-5474-E14F-B830-C2F6CCC224DC}">
      <dgm:prSet phldrT="[文本]"/>
      <dgm:spPr/>
      <dgm:t>
        <a:bodyPr/>
        <a:lstStyle/>
        <a:p>
          <a:r>
            <a:rPr lang="zh-CN" altLang="en-US" dirty="0"/>
            <a:t>社会经济发展对矿产资源的需求及市场价格</a:t>
          </a:r>
        </a:p>
      </dgm:t>
    </dgm:pt>
    <dgm:pt modelId="{F156932D-D868-E14C-97B8-8D4FB831F2D4}" type="parTrans" cxnId="{F81DD6CD-C629-2B4A-BBEF-DBD1CB7AFE36}">
      <dgm:prSet/>
      <dgm:spPr/>
      <dgm:t>
        <a:bodyPr/>
        <a:lstStyle/>
        <a:p>
          <a:endParaRPr lang="zh-CN" altLang="en-US"/>
        </a:p>
      </dgm:t>
    </dgm:pt>
    <dgm:pt modelId="{1D573892-2072-5049-B06F-1556B0618BFD}" type="sibTrans" cxnId="{F81DD6CD-C629-2B4A-BBEF-DBD1CB7AFE36}">
      <dgm:prSet/>
      <dgm:spPr/>
      <dgm:t>
        <a:bodyPr/>
        <a:lstStyle/>
        <a:p>
          <a:endParaRPr lang="zh-CN" altLang="en-US"/>
        </a:p>
      </dgm:t>
    </dgm:pt>
    <dgm:pt modelId="{CC3604E5-2AC7-9947-916D-E986F56FFD91}">
      <dgm:prSet phldrT="[文本]"/>
      <dgm:spPr/>
      <dgm:t>
        <a:bodyPr/>
        <a:lstStyle/>
        <a:p>
          <a:r>
            <a:rPr lang="zh-CN" altLang="en-US" dirty="0"/>
            <a:t>社会经济发展过程中对各类矿产资源的需求量</a:t>
          </a:r>
        </a:p>
      </dgm:t>
    </dgm:pt>
    <dgm:pt modelId="{7173E4DC-89B3-E54D-9AAF-267220F954AA}" type="parTrans" cxnId="{83C96EF9-E5AF-1845-9FBE-BB9356253BC7}">
      <dgm:prSet/>
      <dgm:spPr/>
      <dgm:t>
        <a:bodyPr/>
        <a:lstStyle/>
        <a:p>
          <a:endParaRPr lang="zh-CN" altLang="en-US"/>
        </a:p>
      </dgm:t>
    </dgm:pt>
    <dgm:pt modelId="{2D960F6C-DBF8-FC44-8036-3CE742DB3C1F}" type="sibTrans" cxnId="{83C96EF9-E5AF-1845-9FBE-BB9356253BC7}">
      <dgm:prSet/>
      <dgm:spPr/>
      <dgm:t>
        <a:bodyPr/>
        <a:lstStyle/>
        <a:p>
          <a:endParaRPr lang="zh-CN" altLang="en-US"/>
        </a:p>
      </dgm:t>
    </dgm:pt>
    <dgm:pt modelId="{F676E565-5B7F-D049-A23C-7F23496FDA41}">
      <dgm:prSet phldrT="[文本]"/>
      <dgm:spPr/>
      <dgm:t>
        <a:bodyPr/>
        <a:lstStyle/>
        <a:p>
          <a:r>
            <a:rPr lang="zh-CN" altLang="en-US" dirty="0"/>
            <a:t>国内外市场价格、供求状况</a:t>
          </a:r>
        </a:p>
      </dgm:t>
    </dgm:pt>
    <dgm:pt modelId="{7EF2207C-EFEB-3141-AB81-732EBA73300A}" type="parTrans" cxnId="{B33C88C2-7AFB-C543-A82B-8A73C83BC29D}">
      <dgm:prSet/>
      <dgm:spPr/>
      <dgm:t>
        <a:bodyPr/>
        <a:lstStyle/>
        <a:p>
          <a:endParaRPr lang="zh-CN" altLang="en-US"/>
        </a:p>
      </dgm:t>
    </dgm:pt>
    <dgm:pt modelId="{1B60A801-D916-FE45-8737-AFE8DC79A4EA}" type="sibTrans" cxnId="{B33C88C2-7AFB-C543-A82B-8A73C83BC29D}">
      <dgm:prSet/>
      <dgm:spPr/>
      <dgm:t>
        <a:bodyPr/>
        <a:lstStyle/>
        <a:p>
          <a:endParaRPr lang="zh-CN" altLang="en-US"/>
        </a:p>
      </dgm:t>
    </dgm:pt>
    <dgm:pt modelId="{50175F80-D1C9-BB49-868B-84D3162522DE}">
      <dgm:prSet phldrT="[文本]"/>
      <dgm:spPr/>
      <dgm:t>
        <a:bodyPr/>
        <a:lstStyle/>
        <a:p>
          <a:r>
            <a:rPr lang="zh-CN" altLang="en-US" dirty="0"/>
            <a:t>矿床开采条件及环境因素</a:t>
          </a:r>
        </a:p>
      </dgm:t>
    </dgm:pt>
    <dgm:pt modelId="{A30D0D85-51A4-2A43-A55A-306D8A99B24A}" type="parTrans" cxnId="{10723F70-AEE0-3542-B15F-60BFE3678FD2}">
      <dgm:prSet/>
      <dgm:spPr/>
      <dgm:t>
        <a:bodyPr/>
        <a:lstStyle/>
        <a:p>
          <a:endParaRPr lang="zh-CN" altLang="en-US"/>
        </a:p>
      </dgm:t>
    </dgm:pt>
    <dgm:pt modelId="{C6ACB263-AF2F-1E45-BC70-FCD725A2F1A4}" type="sibTrans" cxnId="{10723F70-AEE0-3542-B15F-60BFE3678FD2}">
      <dgm:prSet/>
      <dgm:spPr/>
      <dgm:t>
        <a:bodyPr/>
        <a:lstStyle/>
        <a:p>
          <a:endParaRPr lang="zh-CN" altLang="en-US"/>
        </a:p>
      </dgm:t>
    </dgm:pt>
    <dgm:pt modelId="{7CE6BF86-97BB-7445-95CC-365D9E0044FD}">
      <dgm:prSet phldrT="[文本]"/>
      <dgm:spPr/>
      <dgm:t>
        <a:bodyPr/>
        <a:lstStyle/>
        <a:p>
          <a:r>
            <a:rPr lang="zh-CN" altLang="en-US" dirty="0"/>
            <a:t>矿区及其附近的动力资源</a:t>
          </a:r>
        </a:p>
      </dgm:t>
    </dgm:pt>
    <dgm:pt modelId="{9AE073C8-4DE7-1046-B17E-582D705699E3}" type="parTrans" cxnId="{ECC6F707-8B34-7343-891B-D5BC0C8B7EE6}">
      <dgm:prSet/>
      <dgm:spPr/>
      <dgm:t>
        <a:bodyPr/>
        <a:lstStyle/>
        <a:p>
          <a:endParaRPr lang="zh-CN" altLang="en-US"/>
        </a:p>
      </dgm:t>
    </dgm:pt>
    <dgm:pt modelId="{9461DD52-1BCA-A041-983B-161E92FEA71E}" type="sibTrans" cxnId="{ECC6F707-8B34-7343-891B-D5BC0C8B7EE6}">
      <dgm:prSet/>
      <dgm:spPr/>
      <dgm:t>
        <a:bodyPr/>
        <a:lstStyle/>
        <a:p>
          <a:endParaRPr lang="zh-CN" altLang="en-US"/>
        </a:p>
      </dgm:t>
    </dgm:pt>
    <dgm:pt modelId="{C64C19D9-78FB-3F4F-A6D1-06600EAC60CE}">
      <dgm:prSet phldrT="[文本]"/>
      <dgm:spPr/>
      <dgm:t>
        <a:bodyPr/>
        <a:lstStyle/>
        <a:p>
          <a:r>
            <a:rPr lang="zh-CN" altLang="en-US" dirty="0"/>
            <a:t>交通运输和粮食、电力与劳动力供应</a:t>
          </a:r>
        </a:p>
      </dgm:t>
    </dgm:pt>
    <dgm:pt modelId="{915031A0-69C3-5A42-8FED-215A8281CB0B}" type="parTrans" cxnId="{C5A61F26-766A-6344-9FE9-48A6FEFC4CB0}">
      <dgm:prSet/>
      <dgm:spPr/>
      <dgm:t>
        <a:bodyPr/>
        <a:lstStyle/>
        <a:p>
          <a:endParaRPr lang="zh-CN" altLang="en-US"/>
        </a:p>
      </dgm:t>
    </dgm:pt>
    <dgm:pt modelId="{B671512D-0094-BE45-BDAF-622F74A4DED5}" type="sibTrans" cxnId="{C5A61F26-766A-6344-9FE9-48A6FEFC4CB0}">
      <dgm:prSet/>
      <dgm:spPr/>
      <dgm:t>
        <a:bodyPr/>
        <a:lstStyle/>
        <a:p>
          <a:endParaRPr lang="zh-CN" altLang="en-US"/>
        </a:p>
      </dgm:t>
    </dgm:pt>
    <dgm:pt modelId="{EF52A7EF-0F9B-F441-9928-389703E34002}">
      <dgm:prSet phldrT="[文本]"/>
      <dgm:spPr/>
      <dgm:t>
        <a:bodyPr/>
        <a:lstStyle/>
        <a:p>
          <a:r>
            <a:rPr lang="zh-CN" altLang="en-US" dirty="0"/>
            <a:t>矿石综合利用价值</a:t>
          </a:r>
        </a:p>
      </dgm:t>
    </dgm:pt>
    <dgm:pt modelId="{FCAFF202-8881-ED41-8846-8DE1A6EAF7F1}" type="parTrans" cxnId="{C8D3107F-5353-2A43-BD79-9EBD6526BF36}">
      <dgm:prSet/>
      <dgm:spPr/>
      <dgm:t>
        <a:bodyPr/>
        <a:lstStyle/>
        <a:p>
          <a:endParaRPr lang="zh-CN" altLang="en-US"/>
        </a:p>
      </dgm:t>
    </dgm:pt>
    <dgm:pt modelId="{E6E3E501-F8E5-8A4F-B869-798FB3EF5946}" type="sibTrans" cxnId="{C8D3107F-5353-2A43-BD79-9EBD6526BF36}">
      <dgm:prSet/>
      <dgm:spPr/>
      <dgm:t>
        <a:bodyPr/>
        <a:lstStyle/>
        <a:p>
          <a:endParaRPr lang="zh-CN" altLang="en-US"/>
        </a:p>
      </dgm:t>
    </dgm:pt>
    <dgm:pt modelId="{B5B8DB50-80F4-894B-97F6-DDB406199A40}">
      <dgm:prSet phldrT="[文本]"/>
      <dgm:spPr/>
      <dgm:t>
        <a:bodyPr/>
        <a:lstStyle/>
        <a:p>
          <a:r>
            <a:rPr lang="zh-CN" altLang="en-US" dirty="0"/>
            <a:t>矿床开采、选矿、冶炼技术</a:t>
          </a:r>
        </a:p>
      </dgm:t>
    </dgm:pt>
    <dgm:pt modelId="{B47D9688-93D4-0E4C-8D02-9DCCE72FAB34}" type="parTrans" cxnId="{1591A816-D12B-5645-9A59-0AE061E89512}">
      <dgm:prSet/>
      <dgm:spPr/>
      <dgm:t>
        <a:bodyPr/>
        <a:lstStyle/>
        <a:p>
          <a:endParaRPr lang="zh-CN" altLang="en-US"/>
        </a:p>
      </dgm:t>
    </dgm:pt>
    <dgm:pt modelId="{410E91DB-260B-354B-A493-364E378E5450}" type="sibTrans" cxnId="{1591A816-D12B-5645-9A59-0AE061E89512}">
      <dgm:prSet/>
      <dgm:spPr/>
      <dgm:t>
        <a:bodyPr/>
        <a:lstStyle/>
        <a:p>
          <a:endParaRPr lang="zh-CN" altLang="en-US"/>
        </a:p>
      </dgm:t>
    </dgm:pt>
    <dgm:pt modelId="{F3AEC351-229A-3745-8B31-4D9327F88429}">
      <dgm:prSet phldrT="[文本]"/>
      <dgm:spPr/>
      <dgm:t>
        <a:bodyPr/>
        <a:lstStyle/>
        <a:p>
          <a:r>
            <a:rPr lang="zh-CN" altLang="en-US" dirty="0"/>
            <a:t>水文地质和工程地质条件</a:t>
          </a:r>
        </a:p>
      </dgm:t>
    </dgm:pt>
    <dgm:pt modelId="{A7372875-93E7-0B4B-8205-8FFB147B8AAC}" type="parTrans" cxnId="{77674E8F-D0A9-654E-9836-EE12395A62B6}">
      <dgm:prSet/>
      <dgm:spPr/>
      <dgm:t>
        <a:bodyPr/>
        <a:lstStyle/>
        <a:p>
          <a:endParaRPr lang="zh-CN" altLang="en-US"/>
        </a:p>
      </dgm:t>
    </dgm:pt>
    <dgm:pt modelId="{77672F59-160D-9844-B513-106B0DB8AD0D}" type="sibTrans" cxnId="{77674E8F-D0A9-654E-9836-EE12395A62B6}">
      <dgm:prSet/>
      <dgm:spPr/>
      <dgm:t>
        <a:bodyPr/>
        <a:lstStyle/>
        <a:p>
          <a:endParaRPr lang="zh-CN" altLang="en-US"/>
        </a:p>
      </dgm:t>
    </dgm:pt>
    <dgm:pt modelId="{0B730804-AA65-B941-A7D1-D5E20B727EC0}">
      <dgm:prSet phldrT="[文本]"/>
      <dgm:spPr/>
      <dgm:t>
        <a:bodyPr/>
        <a:lstStyle/>
        <a:p>
          <a:r>
            <a:rPr lang="zh-CN" altLang="en-US" dirty="0"/>
            <a:t>矿床开发过程中对环境的影响</a:t>
          </a:r>
        </a:p>
      </dgm:t>
    </dgm:pt>
    <dgm:pt modelId="{7BDDEB56-D0CF-944D-BB5A-244D9F7DFC77}" type="parTrans" cxnId="{A239D84A-3C2B-4043-94BF-8808264113E4}">
      <dgm:prSet/>
      <dgm:spPr/>
      <dgm:t>
        <a:bodyPr/>
        <a:lstStyle/>
        <a:p>
          <a:endParaRPr lang="zh-CN" altLang="en-US"/>
        </a:p>
      </dgm:t>
    </dgm:pt>
    <dgm:pt modelId="{9C294F1E-263F-2C4A-B4DC-32D88D9D203E}" type="sibTrans" cxnId="{A239D84A-3C2B-4043-94BF-8808264113E4}">
      <dgm:prSet/>
      <dgm:spPr/>
      <dgm:t>
        <a:bodyPr/>
        <a:lstStyle/>
        <a:p>
          <a:endParaRPr lang="zh-CN" altLang="en-US"/>
        </a:p>
      </dgm:t>
    </dgm:pt>
    <dgm:pt modelId="{513F96E3-3BAD-9349-BFD0-75A8E8AFD74A}" type="pres">
      <dgm:prSet presAssocID="{5BF90A6C-B140-3F48-B671-DAF1F141EBED}" presName="linear" presStyleCnt="0">
        <dgm:presLayoutVars>
          <dgm:dir/>
          <dgm:animLvl val="lvl"/>
          <dgm:resizeHandles val="exact"/>
        </dgm:presLayoutVars>
      </dgm:prSet>
      <dgm:spPr/>
    </dgm:pt>
    <dgm:pt modelId="{16959BA7-7E47-3047-82A5-4E39DF4E3905}" type="pres">
      <dgm:prSet presAssocID="{F6AB8016-357E-CB4C-8D03-C458508436DE}" presName="parentLin" presStyleCnt="0"/>
      <dgm:spPr/>
    </dgm:pt>
    <dgm:pt modelId="{EB471DE2-C72B-094C-B8F9-30492DF90314}" type="pres">
      <dgm:prSet presAssocID="{F6AB8016-357E-CB4C-8D03-C458508436DE}" presName="parentLeftMargin" presStyleLbl="node1" presStyleIdx="0" presStyleCnt="3"/>
      <dgm:spPr/>
    </dgm:pt>
    <dgm:pt modelId="{4F3E4A27-1F65-FE47-BECF-839CE8119303}" type="pres">
      <dgm:prSet presAssocID="{F6AB8016-357E-CB4C-8D03-C458508436DE}" presName="parentText" presStyleLbl="node1" presStyleIdx="0" presStyleCnt="3">
        <dgm:presLayoutVars>
          <dgm:chMax val="0"/>
          <dgm:bulletEnabled val="1"/>
        </dgm:presLayoutVars>
      </dgm:prSet>
      <dgm:spPr/>
    </dgm:pt>
    <dgm:pt modelId="{BDF58DA1-6201-FC4D-A93A-E07140901BDD}" type="pres">
      <dgm:prSet presAssocID="{F6AB8016-357E-CB4C-8D03-C458508436DE}" presName="negativeSpace" presStyleCnt="0"/>
      <dgm:spPr/>
    </dgm:pt>
    <dgm:pt modelId="{A9276611-DF77-234E-8EE4-09D4AC73E854}" type="pres">
      <dgm:prSet presAssocID="{F6AB8016-357E-CB4C-8D03-C458508436DE}" presName="childText" presStyleLbl="conFgAcc1" presStyleIdx="0" presStyleCnt="3">
        <dgm:presLayoutVars>
          <dgm:bulletEnabled val="1"/>
        </dgm:presLayoutVars>
      </dgm:prSet>
      <dgm:spPr/>
    </dgm:pt>
    <dgm:pt modelId="{395693A9-C329-014B-AF94-9110E1EDBE4A}" type="pres">
      <dgm:prSet presAssocID="{5FFD3FF1-423E-8346-8DA3-BEB1056C5D86}" presName="spaceBetweenRectangles" presStyleCnt="0"/>
      <dgm:spPr/>
    </dgm:pt>
    <dgm:pt modelId="{11D592C2-739C-D049-838C-F9F9496BDA90}" type="pres">
      <dgm:prSet presAssocID="{5CCC45A3-5474-E14F-B830-C2F6CCC224DC}" presName="parentLin" presStyleCnt="0"/>
      <dgm:spPr/>
    </dgm:pt>
    <dgm:pt modelId="{701F823E-E777-4D4A-931F-1C19B37049F2}" type="pres">
      <dgm:prSet presAssocID="{5CCC45A3-5474-E14F-B830-C2F6CCC224DC}" presName="parentLeftMargin" presStyleLbl="node1" presStyleIdx="0" presStyleCnt="3"/>
      <dgm:spPr/>
    </dgm:pt>
    <dgm:pt modelId="{59918659-ED9A-1F40-BE1E-96B20C8A4B7F}" type="pres">
      <dgm:prSet presAssocID="{5CCC45A3-5474-E14F-B830-C2F6CCC224DC}" presName="parentText" presStyleLbl="node1" presStyleIdx="1" presStyleCnt="3">
        <dgm:presLayoutVars>
          <dgm:chMax val="0"/>
          <dgm:bulletEnabled val="1"/>
        </dgm:presLayoutVars>
      </dgm:prSet>
      <dgm:spPr/>
    </dgm:pt>
    <dgm:pt modelId="{5634A4E2-A301-6449-98D9-46753E20731B}" type="pres">
      <dgm:prSet presAssocID="{5CCC45A3-5474-E14F-B830-C2F6CCC224DC}" presName="negativeSpace" presStyleCnt="0"/>
      <dgm:spPr/>
    </dgm:pt>
    <dgm:pt modelId="{40EFDFF4-B97C-EC42-BA6A-750B077AA862}" type="pres">
      <dgm:prSet presAssocID="{5CCC45A3-5474-E14F-B830-C2F6CCC224DC}" presName="childText" presStyleLbl="conFgAcc1" presStyleIdx="1" presStyleCnt="3">
        <dgm:presLayoutVars>
          <dgm:bulletEnabled val="1"/>
        </dgm:presLayoutVars>
      </dgm:prSet>
      <dgm:spPr/>
    </dgm:pt>
    <dgm:pt modelId="{718E2F9E-7145-EB49-A001-39DE902685B5}" type="pres">
      <dgm:prSet presAssocID="{1D573892-2072-5049-B06F-1556B0618BFD}" presName="spaceBetweenRectangles" presStyleCnt="0"/>
      <dgm:spPr/>
    </dgm:pt>
    <dgm:pt modelId="{EF071285-32F3-4646-BEA6-BCD402C68285}" type="pres">
      <dgm:prSet presAssocID="{50175F80-D1C9-BB49-868B-84D3162522DE}" presName="parentLin" presStyleCnt="0"/>
      <dgm:spPr/>
    </dgm:pt>
    <dgm:pt modelId="{87022FA3-FD10-6049-BB3D-F4B9312914D5}" type="pres">
      <dgm:prSet presAssocID="{50175F80-D1C9-BB49-868B-84D3162522DE}" presName="parentLeftMargin" presStyleLbl="node1" presStyleIdx="1" presStyleCnt="3"/>
      <dgm:spPr/>
    </dgm:pt>
    <dgm:pt modelId="{332A0C9B-1A10-D147-8C4F-4555EED5F21D}" type="pres">
      <dgm:prSet presAssocID="{50175F80-D1C9-BB49-868B-84D3162522DE}" presName="parentText" presStyleLbl="node1" presStyleIdx="2" presStyleCnt="3">
        <dgm:presLayoutVars>
          <dgm:chMax val="0"/>
          <dgm:bulletEnabled val="1"/>
        </dgm:presLayoutVars>
      </dgm:prSet>
      <dgm:spPr/>
    </dgm:pt>
    <dgm:pt modelId="{3161401E-802E-E442-9373-283AF7EC2E8B}" type="pres">
      <dgm:prSet presAssocID="{50175F80-D1C9-BB49-868B-84D3162522DE}" presName="negativeSpace" presStyleCnt="0"/>
      <dgm:spPr/>
    </dgm:pt>
    <dgm:pt modelId="{A57184F4-56F7-904C-9E18-D5E778452C1E}" type="pres">
      <dgm:prSet presAssocID="{50175F80-D1C9-BB49-868B-84D3162522DE}" presName="childText" presStyleLbl="conFgAcc1" presStyleIdx="2" presStyleCnt="3">
        <dgm:presLayoutVars>
          <dgm:bulletEnabled val="1"/>
        </dgm:presLayoutVars>
      </dgm:prSet>
      <dgm:spPr/>
    </dgm:pt>
  </dgm:ptLst>
  <dgm:cxnLst>
    <dgm:cxn modelId="{7C860701-A008-6E46-AB43-7690F4F9B7DF}" type="presOf" srcId="{EF52A7EF-0F9B-F441-9928-389703E34002}" destId="{A9276611-DF77-234E-8EE4-09D4AC73E854}" srcOrd="0" destOrd="2" presId="urn:microsoft.com/office/officeart/2005/8/layout/list1"/>
    <dgm:cxn modelId="{ECC6F707-8B34-7343-891B-D5BC0C8B7EE6}" srcId="{50175F80-D1C9-BB49-868B-84D3162522DE}" destId="{7CE6BF86-97BB-7445-95CC-365D9E0044FD}" srcOrd="0" destOrd="0" parTransId="{9AE073C8-4DE7-1046-B17E-582D705699E3}" sibTransId="{9461DD52-1BCA-A041-983B-161E92FEA71E}"/>
    <dgm:cxn modelId="{17C0A909-BA53-C047-AD5B-8B93424AFE0E}" type="presOf" srcId="{CC3604E5-2AC7-9947-916D-E986F56FFD91}" destId="{40EFDFF4-B97C-EC42-BA6A-750B077AA862}" srcOrd="0" destOrd="0" presId="urn:microsoft.com/office/officeart/2005/8/layout/list1"/>
    <dgm:cxn modelId="{A4532311-2DC4-DD44-B559-00E492FCD4B9}" srcId="{F6AB8016-357E-CB4C-8D03-C458508436DE}" destId="{1D806DC6-ECD8-0B43-B0A6-5B66F4853971}" srcOrd="1" destOrd="0" parTransId="{EF2C9870-869D-A945-9A2F-C0526605D2CE}" sibTransId="{4445710D-DBD2-6F42-9129-4EB3580E7D3D}"/>
    <dgm:cxn modelId="{1591A816-D12B-5645-9A59-0AE061E89512}" srcId="{F6AB8016-357E-CB4C-8D03-C458508436DE}" destId="{B5B8DB50-80F4-894B-97F6-DDB406199A40}" srcOrd="3" destOrd="0" parTransId="{B47D9688-93D4-0E4C-8D02-9DCCE72FAB34}" sibTransId="{410E91DB-260B-354B-A493-364E378E5450}"/>
    <dgm:cxn modelId="{0E03F117-772D-FC41-920D-DA0CF44FBC72}" srcId="{5BF90A6C-B140-3F48-B671-DAF1F141EBED}" destId="{F6AB8016-357E-CB4C-8D03-C458508436DE}" srcOrd="0" destOrd="0" parTransId="{74C781DC-666C-C54D-AB6D-6BE90214B4BC}" sibTransId="{5FFD3FF1-423E-8346-8DA3-BEB1056C5D86}"/>
    <dgm:cxn modelId="{C5A61F26-766A-6344-9FE9-48A6FEFC4CB0}" srcId="{50175F80-D1C9-BB49-868B-84D3162522DE}" destId="{C64C19D9-78FB-3F4F-A6D1-06600EAC60CE}" srcOrd="2" destOrd="0" parTransId="{915031A0-69C3-5A42-8FED-215A8281CB0B}" sibTransId="{B671512D-0094-BE45-BDAF-622F74A4DED5}"/>
    <dgm:cxn modelId="{13E9582D-1508-5F49-AE30-5D092B018D1E}" type="presOf" srcId="{7CE6BF86-97BB-7445-95CC-365D9E0044FD}" destId="{A57184F4-56F7-904C-9E18-D5E778452C1E}" srcOrd="0" destOrd="0" presId="urn:microsoft.com/office/officeart/2005/8/layout/list1"/>
    <dgm:cxn modelId="{3F2EC137-1BBB-174C-A493-5B40ED27BE37}" type="presOf" srcId="{5CCC45A3-5474-E14F-B830-C2F6CCC224DC}" destId="{59918659-ED9A-1F40-BE1E-96B20C8A4B7F}" srcOrd="1" destOrd="0" presId="urn:microsoft.com/office/officeart/2005/8/layout/list1"/>
    <dgm:cxn modelId="{D4978345-BF3E-BA42-AD26-3D2FFBADCEFD}" type="presOf" srcId="{5CCC45A3-5474-E14F-B830-C2F6CCC224DC}" destId="{701F823E-E777-4D4A-931F-1C19B37049F2}" srcOrd="0" destOrd="0" presId="urn:microsoft.com/office/officeart/2005/8/layout/list1"/>
    <dgm:cxn modelId="{A239D84A-3C2B-4043-94BF-8808264113E4}" srcId="{50175F80-D1C9-BB49-868B-84D3162522DE}" destId="{0B730804-AA65-B941-A7D1-D5E20B727EC0}" srcOrd="3" destOrd="0" parTransId="{7BDDEB56-D0CF-944D-BB5A-244D9F7DFC77}" sibTransId="{9C294F1E-263F-2C4A-B4DC-32D88D9D203E}"/>
    <dgm:cxn modelId="{D46C6B4E-50FA-D64D-8DC9-29E0936E4A28}" type="presOf" srcId="{0B730804-AA65-B941-A7D1-D5E20B727EC0}" destId="{A57184F4-56F7-904C-9E18-D5E778452C1E}" srcOrd="0" destOrd="3" presId="urn:microsoft.com/office/officeart/2005/8/layout/list1"/>
    <dgm:cxn modelId="{EC8DF764-2280-314A-86D5-4AC8D8521AE7}" type="presOf" srcId="{C64C19D9-78FB-3F4F-A6D1-06600EAC60CE}" destId="{A57184F4-56F7-904C-9E18-D5E778452C1E}" srcOrd="0" destOrd="2" presId="urn:microsoft.com/office/officeart/2005/8/layout/list1"/>
    <dgm:cxn modelId="{10723F70-AEE0-3542-B15F-60BFE3678FD2}" srcId="{5BF90A6C-B140-3F48-B671-DAF1F141EBED}" destId="{50175F80-D1C9-BB49-868B-84D3162522DE}" srcOrd="2" destOrd="0" parTransId="{A30D0D85-51A4-2A43-A55A-306D8A99B24A}" sibTransId="{C6ACB263-AF2F-1E45-BC70-FCD725A2F1A4}"/>
    <dgm:cxn modelId="{58260C7B-3E56-F346-9223-991E9BA34947}" type="presOf" srcId="{F3AEC351-229A-3745-8B31-4D9327F88429}" destId="{A57184F4-56F7-904C-9E18-D5E778452C1E}" srcOrd="0" destOrd="1" presId="urn:microsoft.com/office/officeart/2005/8/layout/list1"/>
    <dgm:cxn modelId="{C8D3107F-5353-2A43-BD79-9EBD6526BF36}" srcId="{F6AB8016-357E-CB4C-8D03-C458508436DE}" destId="{EF52A7EF-0F9B-F441-9928-389703E34002}" srcOrd="2" destOrd="0" parTransId="{FCAFF202-8881-ED41-8846-8DE1A6EAF7F1}" sibTransId="{E6E3E501-F8E5-8A4F-B869-798FB3EF5946}"/>
    <dgm:cxn modelId="{77674E8F-D0A9-654E-9836-EE12395A62B6}" srcId="{50175F80-D1C9-BB49-868B-84D3162522DE}" destId="{F3AEC351-229A-3745-8B31-4D9327F88429}" srcOrd="1" destOrd="0" parTransId="{A7372875-93E7-0B4B-8205-8FFB147B8AAC}" sibTransId="{77672F59-160D-9844-B513-106B0DB8AD0D}"/>
    <dgm:cxn modelId="{FADECF91-6597-0646-A22F-969F64769B5D}" type="presOf" srcId="{F6AB8016-357E-CB4C-8D03-C458508436DE}" destId="{4F3E4A27-1F65-FE47-BECF-839CE8119303}" srcOrd="1" destOrd="0" presId="urn:microsoft.com/office/officeart/2005/8/layout/list1"/>
    <dgm:cxn modelId="{A66284AA-5A60-7447-95B9-2F44E13F6E2F}" type="presOf" srcId="{50175F80-D1C9-BB49-868B-84D3162522DE}" destId="{332A0C9B-1A10-D147-8C4F-4555EED5F21D}" srcOrd="1" destOrd="0" presId="urn:microsoft.com/office/officeart/2005/8/layout/list1"/>
    <dgm:cxn modelId="{B33E80AB-F1ED-BF47-A608-78C82209CBCF}" type="presOf" srcId="{B5B8DB50-80F4-894B-97F6-DDB406199A40}" destId="{A9276611-DF77-234E-8EE4-09D4AC73E854}" srcOrd="0" destOrd="3" presId="urn:microsoft.com/office/officeart/2005/8/layout/list1"/>
    <dgm:cxn modelId="{6EC429AE-C29E-DE45-BE7D-75EB43697AC0}" srcId="{F6AB8016-357E-CB4C-8D03-C458508436DE}" destId="{4C7324CF-CBC8-C64D-9EE3-7890C14905CB}" srcOrd="0" destOrd="0" parTransId="{FEFEB2EB-8E73-824C-A3AD-9365E3060C85}" sibTransId="{DB47F37A-E8BE-3640-A768-708D42058DE2}"/>
    <dgm:cxn modelId="{87536EB4-5AB1-C848-B93E-48C46604643A}" type="presOf" srcId="{50175F80-D1C9-BB49-868B-84D3162522DE}" destId="{87022FA3-FD10-6049-BB3D-F4B9312914D5}" srcOrd="0" destOrd="0" presId="urn:microsoft.com/office/officeart/2005/8/layout/list1"/>
    <dgm:cxn modelId="{FC1B38B6-701D-6D4C-A32F-55159B2DB31F}" type="presOf" srcId="{5BF90A6C-B140-3F48-B671-DAF1F141EBED}" destId="{513F96E3-3BAD-9349-BFD0-75A8E8AFD74A}" srcOrd="0" destOrd="0" presId="urn:microsoft.com/office/officeart/2005/8/layout/list1"/>
    <dgm:cxn modelId="{B33C88C2-7AFB-C543-A82B-8A73C83BC29D}" srcId="{5CCC45A3-5474-E14F-B830-C2F6CCC224DC}" destId="{F676E565-5B7F-D049-A23C-7F23496FDA41}" srcOrd="1" destOrd="0" parTransId="{7EF2207C-EFEB-3141-AB81-732EBA73300A}" sibTransId="{1B60A801-D916-FE45-8737-AFE8DC79A4EA}"/>
    <dgm:cxn modelId="{F81DD6CD-C629-2B4A-BBEF-DBD1CB7AFE36}" srcId="{5BF90A6C-B140-3F48-B671-DAF1F141EBED}" destId="{5CCC45A3-5474-E14F-B830-C2F6CCC224DC}" srcOrd="1" destOrd="0" parTransId="{F156932D-D868-E14C-97B8-8D4FB831F2D4}" sibTransId="{1D573892-2072-5049-B06F-1556B0618BFD}"/>
    <dgm:cxn modelId="{F09945D1-DF30-0245-8E16-AE9E52CB50FA}" type="presOf" srcId="{1D806DC6-ECD8-0B43-B0A6-5B66F4853971}" destId="{A9276611-DF77-234E-8EE4-09D4AC73E854}" srcOrd="0" destOrd="1" presId="urn:microsoft.com/office/officeart/2005/8/layout/list1"/>
    <dgm:cxn modelId="{C03153D3-7952-9343-85DF-53124681E7BE}" type="presOf" srcId="{F676E565-5B7F-D049-A23C-7F23496FDA41}" destId="{40EFDFF4-B97C-EC42-BA6A-750B077AA862}" srcOrd="0" destOrd="1" presId="urn:microsoft.com/office/officeart/2005/8/layout/list1"/>
    <dgm:cxn modelId="{E63F68E7-48E0-8041-9D2D-597A2828AB60}" type="presOf" srcId="{F6AB8016-357E-CB4C-8D03-C458508436DE}" destId="{EB471DE2-C72B-094C-B8F9-30492DF90314}" srcOrd="0" destOrd="0" presId="urn:microsoft.com/office/officeart/2005/8/layout/list1"/>
    <dgm:cxn modelId="{163F3DEF-A64E-D946-9EDF-C6FD2CF91A01}" type="presOf" srcId="{4C7324CF-CBC8-C64D-9EE3-7890C14905CB}" destId="{A9276611-DF77-234E-8EE4-09D4AC73E854}" srcOrd="0" destOrd="0" presId="urn:microsoft.com/office/officeart/2005/8/layout/list1"/>
    <dgm:cxn modelId="{83C96EF9-E5AF-1845-9FBE-BB9356253BC7}" srcId="{5CCC45A3-5474-E14F-B830-C2F6CCC224DC}" destId="{CC3604E5-2AC7-9947-916D-E986F56FFD91}" srcOrd="0" destOrd="0" parTransId="{7173E4DC-89B3-E54D-9AAF-267220F954AA}" sibTransId="{2D960F6C-DBF8-FC44-8036-3CE742DB3C1F}"/>
    <dgm:cxn modelId="{957D1373-1492-554D-BB60-343B671A9729}" type="presParOf" srcId="{513F96E3-3BAD-9349-BFD0-75A8E8AFD74A}" destId="{16959BA7-7E47-3047-82A5-4E39DF4E3905}" srcOrd="0" destOrd="0" presId="urn:microsoft.com/office/officeart/2005/8/layout/list1"/>
    <dgm:cxn modelId="{47F1087F-E85F-DA44-870E-A836460D886A}" type="presParOf" srcId="{16959BA7-7E47-3047-82A5-4E39DF4E3905}" destId="{EB471DE2-C72B-094C-B8F9-30492DF90314}" srcOrd="0" destOrd="0" presId="urn:microsoft.com/office/officeart/2005/8/layout/list1"/>
    <dgm:cxn modelId="{4D6F11D6-0E4A-514E-A51F-AC7F76CCD081}" type="presParOf" srcId="{16959BA7-7E47-3047-82A5-4E39DF4E3905}" destId="{4F3E4A27-1F65-FE47-BECF-839CE8119303}" srcOrd="1" destOrd="0" presId="urn:microsoft.com/office/officeart/2005/8/layout/list1"/>
    <dgm:cxn modelId="{658CE018-5926-7742-9FA1-AFDC5E043704}" type="presParOf" srcId="{513F96E3-3BAD-9349-BFD0-75A8E8AFD74A}" destId="{BDF58DA1-6201-FC4D-A93A-E07140901BDD}" srcOrd="1" destOrd="0" presId="urn:microsoft.com/office/officeart/2005/8/layout/list1"/>
    <dgm:cxn modelId="{014F3D16-4BED-5147-A005-96667EA641AA}" type="presParOf" srcId="{513F96E3-3BAD-9349-BFD0-75A8E8AFD74A}" destId="{A9276611-DF77-234E-8EE4-09D4AC73E854}" srcOrd="2" destOrd="0" presId="urn:microsoft.com/office/officeart/2005/8/layout/list1"/>
    <dgm:cxn modelId="{8BD9235B-192A-1F47-9D43-B50057E934E4}" type="presParOf" srcId="{513F96E3-3BAD-9349-BFD0-75A8E8AFD74A}" destId="{395693A9-C329-014B-AF94-9110E1EDBE4A}" srcOrd="3" destOrd="0" presId="urn:microsoft.com/office/officeart/2005/8/layout/list1"/>
    <dgm:cxn modelId="{AA4AAB36-2B8A-3749-B06D-11825B2F0BA0}" type="presParOf" srcId="{513F96E3-3BAD-9349-BFD0-75A8E8AFD74A}" destId="{11D592C2-739C-D049-838C-F9F9496BDA90}" srcOrd="4" destOrd="0" presId="urn:microsoft.com/office/officeart/2005/8/layout/list1"/>
    <dgm:cxn modelId="{B9612BD2-9DA6-7945-A056-B4122B639143}" type="presParOf" srcId="{11D592C2-739C-D049-838C-F9F9496BDA90}" destId="{701F823E-E777-4D4A-931F-1C19B37049F2}" srcOrd="0" destOrd="0" presId="urn:microsoft.com/office/officeart/2005/8/layout/list1"/>
    <dgm:cxn modelId="{38E69FDB-B86B-6442-9EA4-093528AC6C32}" type="presParOf" srcId="{11D592C2-739C-D049-838C-F9F9496BDA90}" destId="{59918659-ED9A-1F40-BE1E-96B20C8A4B7F}" srcOrd="1" destOrd="0" presId="urn:microsoft.com/office/officeart/2005/8/layout/list1"/>
    <dgm:cxn modelId="{B5DD7A8D-150C-8045-B1A8-F7CD71997531}" type="presParOf" srcId="{513F96E3-3BAD-9349-BFD0-75A8E8AFD74A}" destId="{5634A4E2-A301-6449-98D9-46753E20731B}" srcOrd="5" destOrd="0" presId="urn:microsoft.com/office/officeart/2005/8/layout/list1"/>
    <dgm:cxn modelId="{6B6D8DCA-4EC2-384A-B62E-59ADDAB7E21A}" type="presParOf" srcId="{513F96E3-3BAD-9349-BFD0-75A8E8AFD74A}" destId="{40EFDFF4-B97C-EC42-BA6A-750B077AA862}" srcOrd="6" destOrd="0" presId="urn:microsoft.com/office/officeart/2005/8/layout/list1"/>
    <dgm:cxn modelId="{F0C90CAA-B2C0-8645-8B87-B96801B07EE7}" type="presParOf" srcId="{513F96E3-3BAD-9349-BFD0-75A8E8AFD74A}" destId="{718E2F9E-7145-EB49-A001-39DE902685B5}" srcOrd="7" destOrd="0" presId="urn:microsoft.com/office/officeart/2005/8/layout/list1"/>
    <dgm:cxn modelId="{E343BC24-7363-044F-80CE-11360DB8E89D}" type="presParOf" srcId="{513F96E3-3BAD-9349-BFD0-75A8E8AFD74A}" destId="{EF071285-32F3-4646-BEA6-BCD402C68285}" srcOrd="8" destOrd="0" presId="urn:microsoft.com/office/officeart/2005/8/layout/list1"/>
    <dgm:cxn modelId="{9C60B5A7-6047-2C4C-ABE0-1FFA248F5BD0}" type="presParOf" srcId="{EF071285-32F3-4646-BEA6-BCD402C68285}" destId="{87022FA3-FD10-6049-BB3D-F4B9312914D5}" srcOrd="0" destOrd="0" presId="urn:microsoft.com/office/officeart/2005/8/layout/list1"/>
    <dgm:cxn modelId="{DA02F0C4-ADBD-9545-BD37-15DBE100FE99}" type="presParOf" srcId="{EF071285-32F3-4646-BEA6-BCD402C68285}" destId="{332A0C9B-1A10-D147-8C4F-4555EED5F21D}" srcOrd="1" destOrd="0" presId="urn:microsoft.com/office/officeart/2005/8/layout/list1"/>
    <dgm:cxn modelId="{61D8FE75-3DBD-8A41-B1D8-2B61D721D990}" type="presParOf" srcId="{513F96E3-3BAD-9349-BFD0-75A8E8AFD74A}" destId="{3161401E-802E-E442-9373-283AF7EC2E8B}" srcOrd="9" destOrd="0" presId="urn:microsoft.com/office/officeart/2005/8/layout/list1"/>
    <dgm:cxn modelId="{6178A812-D5C3-D14D-B2C7-C0C833311E51}" type="presParOf" srcId="{513F96E3-3BAD-9349-BFD0-75A8E8AFD74A}" destId="{A57184F4-56F7-904C-9E18-D5E778452C1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DD2AF0-E56D-3048-997B-BAB3E54EF90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zh-CN" altLang="en-US"/>
        </a:p>
      </dgm:t>
    </dgm:pt>
    <dgm:pt modelId="{A24C3A41-E55E-F54F-8421-26F4D16AF849}">
      <dgm:prSet phldrT="[文本]" custT="1"/>
      <dgm:spPr/>
      <dgm:t>
        <a:bodyPr/>
        <a:lstStyle/>
        <a:p>
          <a:r>
            <a:rPr lang="zh-CN" altLang="en-US" sz="1000" dirty="0"/>
            <a:t>铁矿床工业类型</a:t>
          </a:r>
        </a:p>
      </dgm:t>
    </dgm:pt>
    <dgm:pt modelId="{528DFF28-DE08-244F-B58B-1A72A6A0949E}" type="parTrans" cxnId="{0FEE8600-3C1D-434F-968B-5226D12585B6}">
      <dgm:prSet/>
      <dgm:spPr/>
      <dgm:t>
        <a:bodyPr/>
        <a:lstStyle/>
        <a:p>
          <a:endParaRPr lang="zh-CN" altLang="en-US" sz="1000"/>
        </a:p>
      </dgm:t>
    </dgm:pt>
    <dgm:pt modelId="{5BB968BF-9E9A-3040-95B0-239D66F27A6E}" type="sibTrans" cxnId="{0FEE8600-3C1D-434F-968B-5226D12585B6}">
      <dgm:prSet/>
      <dgm:spPr/>
      <dgm:t>
        <a:bodyPr/>
        <a:lstStyle/>
        <a:p>
          <a:endParaRPr lang="zh-CN" altLang="en-US" sz="1000"/>
        </a:p>
      </dgm:t>
    </dgm:pt>
    <dgm:pt modelId="{7FD44645-F381-1745-BB2C-0BB36F8E5AE9}">
      <dgm:prSet phldrT="[文本]" custT="1"/>
      <dgm:spPr/>
      <dgm:t>
        <a:bodyPr/>
        <a:lstStyle/>
        <a:p>
          <a:r>
            <a:rPr lang="zh-CN" altLang="en-US" sz="1000" dirty="0"/>
            <a:t>受变质型铁矿床</a:t>
          </a:r>
        </a:p>
      </dgm:t>
    </dgm:pt>
    <dgm:pt modelId="{4F97927E-C4CD-A545-8A51-DCA0684ECE88}" type="parTrans" cxnId="{5A269901-38A3-A947-9B9D-64E8B094B23C}">
      <dgm:prSet/>
      <dgm:spPr/>
      <dgm:t>
        <a:bodyPr/>
        <a:lstStyle/>
        <a:p>
          <a:endParaRPr lang="zh-CN" altLang="en-US" sz="1000"/>
        </a:p>
      </dgm:t>
    </dgm:pt>
    <dgm:pt modelId="{46063EA4-2AC8-3748-B67E-B586E27BFB3B}" type="sibTrans" cxnId="{5A269901-38A3-A947-9B9D-64E8B094B23C}">
      <dgm:prSet/>
      <dgm:spPr/>
      <dgm:t>
        <a:bodyPr/>
        <a:lstStyle/>
        <a:p>
          <a:endParaRPr lang="zh-CN" altLang="en-US" sz="1000"/>
        </a:p>
      </dgm:t>
    </dgm:pt>
    <dgm:pt modelId="{904B59BA-0C6E-4748-BD73-9BF385E0C9FF}">
      <dgm:prSet phldrT="[文本]" custT="1"/>
      <dgm:spPr/>
      <dgm:t>
        <a:bodyPr/>
        <a:lstStyle/>
        <a:p>
          <a:r>
            <a:rPr lang="zh-CN" altLang="en-US" sz="1000" dirty="0"/>
            <a:t>晚期岩浆岩型铁矿床</a:t>
          </a:r>
        </a:p>
      </dgm:t>
    </dgm:pt>
    <dgm:pt modelId="{4B8DB6D7-BA74-6F44-B1C7-6A1C66F554C1}" type="parTrans" cxnId="{3D0612CC-8A26-BA4C-BD89-C02D70EB2737}">
      <dgm:prSet/>
      <dgm:spPr/>
      <dgm:t>
        <a:bodyPr/>
        <a:lstStyle/>
        <a:p>
          <a:endParaRPr lang="zh-CN" altLang="en-US" sz="1000"/>
        </a:p>
      </dgm:t>
    </dgm:pt>
    <dgm:pt modelId="{C26DCE8D-C5EC-5748-954E-53ACB3FFE22D}" type="sibTrans" cxnId="{3D0612CC-8A26-BA4C-BD89-C02D70EB2737}">
      <dgm:prSet/>
      <dgm:spPr/>
      <dgm:t>
        <a:bodyPr/>
        <a:lstStyle/>
        <a:p>
          <a:endParaRPr lang="zh-CN" altLang="en-US" sz="1000"/>
        </a:p>
      </dgm:t>
    </dgm:pt>
    <dgm:pt modelId="{5865EE66-657E-AB4A-9427-6628E340AE25}">
      <dgm:prSet phldrT="[文本]" custT="1"/>
      <dgm:spPr/>
      <dgm:t>
        <a:bodyPr/>
        <a:lstStyle/>
        <a:p>
          <a:r>
            <a:rPr lang="zh-CN" altLang="en-US" sz="1000" dirty="0"/>
            <a:t>铜矿床工业类型</a:t>
          </a:r>
        </a:p>
      </dgm:t>
    </dgm:pt>
    <dgm:pt modelId="{D50E7440-AE5D-474F-900E-831FE095EA5A}" type="parTrans" cxnId="{6350EA6E-CBA0-344F-B89B-D350F72C69DB}">
      <dgm:prSet/>
      <dgm:spPr/>
      <dgm:t>
        <a:bodyPr/>
        <a:lstStyle/>
        <a:p>
          <a:endParaRPr lang="zh-CN" altLang="en-US" sz="1000"/>
        </a:p>
      </dgm:t>
    </dgm:pt>
    <dgm:pt modelId="{6A1AF6E1-E39E-1F4F-82BD-E3FC7848D57C}" type="sibTrans" cxnId="{6350EA6E-CBA0-344F-B89B-D350F72C69DB}">
      <dgm:prSet/>
      <dgm:spPr/>
      <dgm:t>
        <a:bodyPr/>
        <a:lstStyle/>
        <a:p>
          <a:endParaRPr lang="zh-CN" altLang="en-US" sz="1000"/>
        </a:p>
      </dgm:t>
    </dgm:pt>
    <dgm:pt modelId="{AF45C108-2CC9-5A40-A067-FFDACAAA6EE0}">
      <dgm:prSet phldrT="[文本]" custT="1"/>
      <dgm:spPr/>
      <dgm:t>
        <a:bodyPr/>
        <a:lstStyle/>
        <a:p>
          <a:r>
            <a:rPr lang="zh-CN" altLang="en-US" sz="1000" dirty="0"/>
            <a:t>斑岩型铜矿床</a:t>
          </a:r>
        </a:p>
      </dgm:t>
    </dgm:pt>
    <dgm:pt modelId="{DB249F67-AD0F-3E4A-8772-DC4A4BA92496}" type="parTrans" cxnId="{FCBA8321-2155-1B4C-B880-6ABCEA47C637}">
      <dgm:prSet/>
      <dgm:spPr/>
      <dgm:t>
        <a:bodyPr/>
        <a:lstStyle/>
        <a:p>
          <a:endParaRPr lang="zh-CN" altLang="en-US" sz="1000"/>
        </a:p>
      </dgm:t>
    </dgm:pt>
    <dgm:pt modelId="{514FD635-E949-AD43-A649-DE1A0ADB5486}" type="sibTrans" cxnId="{FCBA8321-2155-1B4C-B880-6ABCEA47C637}">
      <dgm:prSet/>
      <dgm:spPr/>
      <dgm:t>
        <a:bodyPr/>
        <a:lstStyle/>
        <a:p>
          <a:endParaRPr lang="zh-CN" altLang="en-US" sz="1000"/>
        </a:p>
      </dgm:t>
    </dgm:pt>
    <dgm:pt modelId="{DE8A5842-8D76-6649-8010-D86D68454C98}">
      <dgm:prSet phldrT="[文本]" custT="1"/>
      <dgm:spPr/>
      <dgm:t>
        <a:bodyPr/>
        <a:lstStyle/>
        <a:p>
          <a:r>
            <a:rPr lang="zh-CN" altLang="en-US" sz="1000" dirty="0"/>
            <a:t>矽卡岩型铜矿床</a:t>
          </a:r>
        </a:p>
      </dgm:t>
    </dgm:pt>
    <dgm:pt modelId="{0AB8514C-A4D9-D347-A3A1-5AF5DBBEFD77}" type="parTrans" cxnId="{DE6D7C21-B041-9C41-B74B-7AC44F6A9CF5}">
      <dgm:prSet/>
      <dgm:spPr/>
      <dgm:t>
        <a:bodyPr/>
        <a:lstStyle/>
        <a:p>
          <a:endParaRPr lang="zh-CN" altLang="en-US" sz="1000"/>
        </a:p>
      </dgm:t>
    </dgm:pt>
    <dgm:pt modelId="{04A57623-213E-CA46-943E-221F4D5F6588}" type="sibTrans" cxnId="{DE6D7C21-B041-9C41-B74B-7AC44F6A9CF5}">
      <dgm:prSet/>
      <dgm:spPr/>
      <dgm:t>
        <a:bodyPr/>
        <a:lstStyle/>
        <a:p>
          <a:endParaRPr lang="zh-CN" altLang="en-US" sz="1000"/>
        </a:p>
      </dgm:t>
    </dgm:pt>
    <dgm:pt modelId="{7135790A-EC5B-0744-8615-7969730223B9}">
      <dgm:prSet phldrT="[文本]" custT="1"/>
      <dgm:spPr/>
      <dgm:t>
        <a:bodyPr/>
        <a:lstStyle/>
        <a:p>
          <a:r>
            <a:rPr lang="zh-CN" altLang="en-US" sz="1000" dirty="0"/>
            <a:t>金矿床工业类型</a:t>
          </a:r>
        </a:p>
      </dgm:t>
    </dgm:pt>
    <dgm:pt modelId="{90BE6D9D-B76B-934D-9F0C-6A8CFD9C1C42}" type="parTrans" cxnId="{4F53008E-686E-DF48-8DB1-551A5BB56AA5}">
      <dgm:prSet/>
      <dgm:spPr/>
      <dgm:t>
        <a:bodyPr/>
        <a:lstStyle/>
        <a:p>
          <a:endParaRPr lang="zh-CN" altLang="en-US" sz="1000"/>
        </a:p>
      </dgm:t>
    </dgm:pt>
    <dgm:pt modelId="{308F87B5-9A6B-AE4A-ACCD-636E25FC4844}" type="sibTrans" cxnId="{4F53008E-686E-DF48-8DB1-551A5BB56AA5}">
      <dgm:prSet/>
      <dgm:spPr/>
      <dgm:t>
        <a:bodyPr/>
        <a:lstStyle/>
        <a:p>
          <a:endParaRPr lang="zh-CN" altLang="en-US" sz="1000"/>
        </a:p>
      </dgm:t>
    </dgm:pt>
    <dgm:pt modelId="{630961BE-D50A-DC4E-A1DD-77181AEB4B40}">
      <dgm:prSet phldrT="[文本]" custT="1"/>
      <dgm:spPr/>
      <dgm:t>
        <a:bodyPr/>
        <a:lstStyle/>
        <a:p>
          <a:r>
            <a:rPr lang="zh-CN" altLang="en-US" sz="1000" dirty="0"/>
            <a:t>岩金（石英脉型金矿床、破碎带蚀变岩型金矿床、细脉侵染型金矿床）</a:t>
          </a:r>
        </a:p>
      </dgm:t>
    </dgm:pt>
    <dgm:pt modelId="{324479A8-DA1D-5540-8C43-6C41B3437C24}" type="parTrans" cxnId="{E4D81108-4A3F-AE45-BF10-9275D8A4A6E4}">
      <dgm:prSet/>
      <dgm:spPr/>
      <dgm:t>
        <a:bodyPr/>
        <a:lstStyle/>
        <a:p>
          <a:endParaRPr lang="zh-CN" altLang="en-US" sz="1000"/>
        </a:p>
      </dgm:t>
    </dgm:pt>
    <dgm:pt modelId="{F40DC2F9-B187-484C-A898-7A933934A9F0}" type="sibTrans" cxnId="{E4D81108-4A3F-AE45-BF10-9275D8A4A6E4}">
      <dgm:prSet/>
      <dgm:spPr/>
      <dgm:t>
        <a:bodyPr/>
        <a:lstStyle/>
        <a:p>
          <a:endParaRPr lang="zh-CN" altLang="en-US" sz="1000"/>
        </a:p>
      </dgm:t>
    </dgm:pt>
    <dgm:pt modelId="{EDF52140-5E0D-6E49-A8C6-F92B19BDEDF0}">
      <dgm:prSet phldrT="[文本]" custT="1"/>
      <dgm:spPr/>
      <dgm:t>
        <a:bodyPr/>
        <a:lstStyle/>
        <a:p>
          <a:r>
            <a:rPr lang="zh-CN" altLang="en-US" sz="1000" dirty="0"/>
            <a:t>砂金</a:t>
          </a:r>
        </a:p>
      </dgm:t>
    </dgm:pt>
    <dgm:pt modelId="{F4CD58BB-C720-0B4D-9F97-02806845E237}" type="parTrans" cxnId="{87857368-3D97-934A-A0E3-7D92AE825368}">
      <dgm:prSet/>
      <dgm:spPr/>
      <dgm:t>
        <a:bodyPr/>
        <a:lstStyle/>
        <a:p>
          <a:endParaRPr lang="zh-CN" altLang="en-US" sz="1000"/>
        </a:p>
      </dgm:t>
    </dgm:pt>
    <dgm:pt modelId="{4463E528-725F-0E45-832D-A86D2C24EC7C}" type="sibTrans" cxnId="{87857368-3D97-934A-A0E3-7D92AE825368}">
      <dgm:prSet/>
      <dgm:spPr/>
      <dgm:t>
        <a:bodyPr/>
        <a:lstStyle/>
        <a:p>
          <a:endParaRPr lang="zh-CN" altLang="en-US" sz="1000"/>
        </a:p>
      </dgm:t>
    </dgm:pt>
    <dgm:pt modelId="{B3177EEF-7AAB-C54B-B488-1450252565C0}">
      <dgm:prSet phldrT="[文本]" custT="1"/>
      <dgm:spPr/>
      <dgm:t>
        <a:bodyPr/>
        <a:lstStyle/>
        <a:p>
          <a:r>
            <a:rPr lang="zh-CN" altLang="en-US" sz="1000" dirty="0"/>
            <a:t>沉积岩型铁矿床</a:t>
          </a:r>
        </a:p>
      </dgm:t>
    </dgm:pt>
    <dgm:pt modelId="{BA55822D-17F3-6744-95F1-9D815AB8320D}" type="parTrans" cxnId="{D2F4F948-3AA9-E94A-BADE-377775B8FF76}">
      <dgm:prSet/>
      <dgm:spPr/>
      <dgm:t>
        <a:bodyPr/>
        <a:lstStyle/>
        <a:p>
          <a:endParaRPr lang="zh-CN" altLang="en-US" sz="1000"/>
        </a:p>
      </dgm:t>
    </dgm:pt>
    <dgm:pt modelId="{4C1B245F-D5AA-C74D-9E90-9A9D1EA8016E}" type="sibTrans" cxnId="{D2F4F948-3AA9-E94A-BADE-377775B8FF76}">
      <dgm:prSet/>
      <dgm:spPr/>
      <dgm:t>
        <a:bodyPr/>
        <a:lstStyle/>
        <a:p>
          <a:endParaRPr lang="zh-CN" altLang="en-US" sz="1000"/>
        </a:p>
      </dgm:t>
    </dgm:pt>
    <dgm:pt modelId="{9E8D3E64-6A7F-7D4B-87D5-8A38ECCAFC0D}">
      <dgm:prSet phldrT="[文本]" custT="1"/>
      <dgm:spPr/>
      <dgm:t>
        <a:bodyPr/>
        <a:lstStyle/>
        <a:p>
          <a:r>
            <a:rPr lang="zh-CN" altLang="en-US" sz="1000" dirty="0"/>
            <a:t>矽卡岩型铁矿床</a:t>
          </a:r>
        </a:p>
      </dgm:t>
    </dgm:pt>
    <dgm:pt modelId="{CEB7E7CB-1DF9-7542-8A3E-E4C6E4B56E46}" type="parTrans" cxnId="{ADAF1D47-1ABD-A04A-896F-D37DA98549E0}">
      <dgm:prSet/>
      <dgm:spPr/>
      <dgm:t>
        <a:bodyPr/>
        <a:lstStyle/>
        <a:p>
          <a:endParaRPr lang="zh-CN" altLang="en-US" sz="1000"/>
        </a:p>
      </dgm:t>
    </dgm:pt>
    <dgm:pt modelId="{57FD1114-CFAF-0844-905C-145C5ABB2CDF}" type="sibTrans" cxnId="{ADAF1D47-1ABD-A04A-896F-D37DA98549E0}">
      <dgm:prSet/>
      <dgm:spPr/>
      <dgm:t>
        <a:bodyPr/>
        <a:lstStyle/>
        <a:p>
          <a:endParaRPr lang="zh-CN" altLang="en-US" sz="1000"/>
        </a:p>
      </dgm:t>
    </dgm:pt>
    <dgm:pt modelId="{52FFFBA7-999B-9D46-8257-A79731D4AA2D}">
      <dgm:prSet phldrT="[文本]" custT="1"/>
      <dgm:spPr/>
      <dgm:t>
        <a:bodyPr/>
        <a:lstStyle/>
        <a:p>
          <a:r>
            <a:rPr lang="zh-CN" altLang="en-US" sz="1000" dirty="0"/>
            <a:t>火山岩型铁矿床</a:t>
          </a:r>
        </a:p>
      </dgm:t>
    </dgm:pt>
    <dgm:pt modelId="{83D68072-784D-D248-8A35-0ECE8514A1B8}" type="parTrans" cxnId="{399C6E65-3B88-5E46-9587-800AF4FD4E26}">
      <dgm:prSet/>
      <dgm:spPr/>
      <dgm:t>
        <a:bodyPr/>
        <a:lstStyle/>
        <a:p>
          <a:endParaRPr lang="zh-CN" altLang="en-US" sz="1000"/>
        </a:p>
      </dgm:t>
    </dgm:pt>
    <dgm:pt modelId="{901CA772-7EE0-2547-A4B4-E3425BBA639B}" type="sibTrans" cxnId="{399C6E65-3B88-5E46-9587-800AF4FD4E26}">
      <dgm:prSet/>
      <dgm:spPr/>
      <dgm:t>
        <a:bodyPr/>
        <a:lstStyle/>
        <a:p>
          <a:endParaRPr lang="zh-CN" altLang="en-US" sz="1000"/>
        </a:p>
      </dgm:t>
    </dgm:pt>
    <dgm:pt modelId="{765CE178-3374-2741-A692-5A77D9BC0658}">
      <dgm:prSet phldrT="[文本]" custT="1"/>
      <dgm:spPr/>
      <dgm:t>
        <a:bodyPr/>
        <a:lstStyle/>
        <a:p>
          <a:r>
            <a:rPr lang="zh-CN" altLang="en-US" sz="1000" dirty="0"/>
            <a:t>风化淋滤型铁矿床</a:t>
          </a:r>
        </a:p>
      </dgm:t>
    </dgm:pt>
    <dgm:pt modelId="{E1A2397F-E10B-4142-89D8-07643B00DECC}" type="parTrans" cxnId="{275DCFD6-84F9-0C44-943A-9AEF37A749DA}">
      <dgm:prSet/>
      <dgm:spPr/>
      <dgm:t>
        <a:bodyPr/>
        <a:lstStyle/>
        <a:p>
          <a:endParaRPr lang="zh-CN" altLang="en-US" sz="1000"/>
        </a:p>
      </dgm:t>
    </dgm:pt>
    <dgm:pt modelId="{89059164-93F3-E644-99A4-28490E4F3126}" type="sibTrans" cxnId="{275DCFD6-84F9-0C44-943A-9AEF37A749DA}">
      <dgm:prSet/>
      <dgm:spPr/>
      <dgm:t>
        <a:bodyPr/>
        <a:lstStyle/>
        <a:p>
          <a:endParaRPr lang="zh-CN" altLang="en-US" sz="1000"/>
        </a:p>
      </dgm:t>
    </dgm:pt>
    <dgm:pt modelId="{DF87C418-E7F4-BB4F-9109-C97DFF56A383}">
      <dgm:prSet phldrT="[文本]" custT="1"/>
      <dgm:spPr/>
      <dgm:t>
        <a:bodyPr/>
        <a:lstStyle/>
        <a:p>
          <a:r>
            <a:rPr lang="zh-CN" altLang="en-US" sz="1000" dirty="0"/>
            <a:t>岩浆岩型铜矿床</a:t>
          </a:r>
        </a:p>
      </dgm:t>
    </dgm:pt>
    <dgm:pt modelId="{B31A21DC-2C61-6745-9D9F-E809A83C41DD}" type="parTrans" cxnId="{58571984-9060-EA47-956A-CBA2EADFC617}">
      <dgm:prSet/>
      <dgm:spPr/>
      <dgm:t>
        <a:bodyPr/>
        <a:lstStyle/>
        <a:p>
          <a:endParaRPr lang="zh-CN" altLang="en-US" sz="1000"/>
        </a:p>
      </dgm:t>
    </dgm:pt>
    <dgm:pt modelId="{5C814E17-E379-A748-80D1-B0990F9F6665}" type="sibTrans" cxnId="{58571984-9060-EA47-956A-CBA2EADFC617}">
      <dgm:prSet/>
      <dgm:spPr/>
      <dgm:t>
        <a:bodyPr/>
        <a:lstStyle/>
        <a:p>
          <a:endParaRPr lang="zh-CN" altLang="en-US" sz="1000"/>
        </a:p>
      </dgm:t>
    </dgm:pt>
    <dgm:pt modelId="{ECFA9E57-6416-0940-90A8-E0C000F40BF5}">
      <dgm:prSet phldrT="[文本]" custT="1"/>
      <dgm:spPr/>
      <dgm:t>
        <a:bodyPr/>
        <a:lstStyle/>
        <a:p>
          <a:r>
            <a:rPr lang="zh-CN" altLang="en-US" sz="1000" dirty="0"/>
            <a:t>层状型铜矿床</a:t>
          </a:r>
        </a:p>
      </dgm:t>
    </dgm:pt>
    <dgm:pt modelId="{56741ADB-9137-DB45-BE0B-6000AE6E8DF7}" type="parTrans" cxnId="{6E2CAA38-A17F-4042-A4B3-185A04F23B5A}">
      <dgm:prSet/>
      <dgm:spPr/>
      <dgm:t>
        <a:bodyPr/>
        <a:lstStyle/>
        <a:p>
          <a:endParaRPr lang="zh-CN" altLang="en-US" sz="1000"/>
        </a:p>
      </dgm:t>
    </dgm:pt>
    <dgm:pt modelId="{D4FCFCC1-2EAF-8B4A-BB8F-E4CBC554B88C}" type="sibTrans" cxnId="{6E2CAA38-A17F-4042-A4B3-185A04F23B5A}">
      <dgm:prSet/>
      <dgm:spPr/>
      <dgm:t>
        <a:bodyPr/>
        <a:lstStyle/>
        <a:p>
          <a:endParaRPr lang="zh-CN" altLang="en-US" sz="1000"/>
        </a:p>
      </dgm:t>
    </dgm:pt>
    <dgm:pt modelId="{BF909BEB-E748-6442-9A67-6B18A299A44C}">
      <dgm:prSet phldrT="[文本]" custT="1"/>
      <dgm:spPr/>
      <dgm:t>
        <a:bodyPr/>
        <a:lstStyle/>
        <a:p>
          <a:r>
            <a:rPr lang="zh-CN" altLang="en-US" sz="1000" dirty="0"/>
            <a:t>火山岩中的块状硫化物铜矿床</a:t>
          </a:r>
        </a:p>
      </dgm:t>
    </dgm:pt>
    <dgm:pt modelId="{F6BA79EC-ECC4-B749-B2DB-6365637B9025}" type="parTrans" cxnId="{F278BB25-7112-5644-B72A-5E3186F64445}">
      <dgm:prSet/>
      <dgm:spPr/>
      <dgm:t>
        <a:bodyPr/>
        <a:lstStyle/>
        <a:p>
          <a:endParaRPr lang="zh-CN" altLang="en-US" sz="1000"/>
        </a:p>
      </dgm:t>
    </dgm:pt>
    <dgm:pt modelId="{6D97C8D0-3E92-4149-98FB-690C373EBD35}" type="sibTrans" cxnId="{F278BB25-7112-5644-B72A-5E3186F64445}">
      <dgm:prSet/>
      <dgm:spPr/>
      <dgm:t>
        <a:bodyPr/>
        <a:lstStyle/>
        <a:p>
          <a:endParaRPr lang="zh-CN" altLang="en-US" sz="1000"/>
        </a:p>
      </dgm:t>
    </dgm:pt>
    <dgm:pt modelId="{C6F4BC03-C702-0B40-9ED3-A55531194E0C}">
      <dgm:prSet custT="1"/>
      <dgm:spPr/>
      <dgm:t>
        <a:bodyPr/>
        <a:lstStyle/>
        <a:p>
          <a:r>
            <a:rPr lang="zh-CN" altLang="en-US" sz="1000" dirty="0"/>
            <a:t>锰矿床工业类型</a:t>
          </a:r>
        </a:p>
      </dgm:t>
    </dgm:pt>
    <dgm:pt modelId="{544BC7D5-8F74-C34F-92D2-5C92B1954FA5}" type="parTrans" cxnId="{434B1377-C176-C14D-ADD3-E3E6934E8B6E}">
      <dgm:prSet/>
      <dgm:spPr/>
      <dgm:t>
        <a:bodyPr/>
        <a:lstStyle/>
        <a:p>
          <a:endParaRPr lang="zh-CN" altLang="en-US" sz="1000"/>
        </a:p>
      </dgm:t>
    </dgm:pt>
    <dgm:pt modelId="{034A82FC-64A9-874F-99F0-53304F4E73D5}" type="sibTrans" cxnId="{434B1377-C176-C14D-ADD3-E3E6934E8B6E}">
      <dgm:prSet/>
      <dgm:spPr/>
      <dgm:t>
        <a:bodyPr/>
        <a:lstStyle/>
        <a:p>
          <a:endParaRPr lang="zh-CN" altLang="en-US" sz="1000"/>
        </a:p>
      </dgm:t>
    </dgm:pt>
    <dgm:pt modelId="{BC4206D9-0F27-0A45-B2C3-DE7F91333025}">
      <dgm:prSet custT="1"/>
      <dgm:spPr/>
      <dgm:t>
        <a:bodyPr/>
        <a:lstStyle/>
        <a:p>
          <a:r>
            <a:rPr lang="zh-CN" altLang="en-US" sz="1000" dirty="0"/>
            <a:t>铅锌矿床工业类型</a:t>
          </a:r>
        </a:p>
      </dgm:t>
    </dgm:pt>
    <dgm:pt modelId="{9D625EAF-9FE3-B84A-903B-8DD546E62BA4}" type="parTrans" cxnId="{6C94F4FE-CBA1-9E4F-9E66-EE12FF344936}">
      <dgm:prSet/>
      <dgm:spPr/>
      <dgm:t>
        <a:bodyPr/>
        <a:lstStyle/>
        <a:p>
          <a:endParaRPr lang="zh-CN" altLang="en-US" sz="1000"/>
        </a:p>
      </dgm:t>
    </dgm:pt>
    <dgm:pt modelId="{EFEE84C5-226D-9042-9FAE-B385E51D772B}" type="sibTrans" cxnId="{6C94F4FE-CBA1-9E4F-9E66-EE12FF344936}">
      <dgm:prSet/>
      <dgm:spPr/>
      <dgm:t>
        <a:bodyPr/>
        <a:lstStyle/>
        <a:p>
          <a:endParaRPr lang="zh-CN" altLang="en-US" sz="1000"/>
        </a:p>
      </dgm:t>
    </dgm:pt>
    <dgm:pt modelId="{4BF1A203-03FB-874B-AF2A-CB60CB998847}">
      <dgm:prSet custT="1"/>
      <dgm:spPr/>
      <dgm:t>
        <a:bodyPr/>
        <a:lstStyle/>
        <a:p>
          <a:r>
            <a:rPr lang="zh-CN" altLang="en-US" sz="1000" dirty="0"/>
            <a:t>铝土矿矿床类型</a:t>
          </a:r>
        </a:p>
      </dgm:t>
    </dgm:pt>
    <dgm:pt modelId="{80E1BB28-9700-1A4A-B1EA-A4D270DCE6F7}" type="parTrans" cxnId="{E02E6490-22C0-0741-B591-C50FD42A83F2}">
      <dgm:prSet/>
      <dgm:spPr/>
      <dgm:t>
        <a:bodyPr/>
        <a:lstStyle/>
        <a:p>
          <a:endParaRPr lang="zh-CN" altLang="en-US" sz="1000"/>
        </a:p>
      </dgm:t>
    </dgm:pt>
    <dgm:pt modelId="{54AB9E21-1A17-DF41-8694-9BAF7B489B51}" type="sibTrans" cxnId="{E02E6490-22C0-0741-B591-C50FD42A83F2}">
      <dgm:prSet/>
      <dgm:spPr/>
      <dgm:t>
        <a:bodyPr/>
        <a:lstStyle/>
        <a:p>
          <a:endParaRPr lang="zh-CN" altLang="en-US" sz="1000"/>
        </a:p>
      </dgm:t>
    </dgm:pt>
    <dgm:pt modelId="{5BBE68C4-22C7-8C43-B8D3-85927BEC4E75}">
      <dgm:prSet custT="1"/>
      <dgm:spPr/>
      <dgm:t>
        <a:bodyPr/>
        <a:lstStyle/>
        <a:p>
          <a:r>
            <a:rPr lang="zh-CN" altLang="en-US" sz="1000" dirty="0"/>
            <a:t>钨矿床工业类型</a:t>
          </a:r>
        </a:p>
      </dgm:t>
    </dgm:pt>
    <dgm:pt modelId="{B7A6A410-EB9A-7240-A851-C1FF5DE09DE9}" type="parTrans" cxnId="{2CD38D07-21AF-4B4A-ACC7-860299FB8273}">
      <dgm:prSet/>
      <dgm:spPr/>
      <dgm:t>
        <a:bodyPr/>
        <a:lstStyle/>
        <a:p>
          <a:endParaRPr lang="zh-CN" altLang="en-US" sz="1000"/>
        </a:p>
      </dgm:t>
    </dgm:pt>
    <dgm:pt modelId="{158A2999-5565-764C-86B0-F1049CBEB7B5}" type="sibTrans" cxnId="{2CD38D07-21AF-4B4A-ACC7-860299FB8273}">
      <dgm:prSet/>
      <dgm:spPr/>
      <dgm:t>
        <a:bodyPr/>
        <a:lstStyle/>
        <a:p>
          <a:endParaRPr lang="zh-CN" altLang="en-US" sz="1000"/>
        </a:p>
      </dgm:t>
    </dgm:pt>
    <dgm:pt modelId="{BA6141A6-D02E-AA4E-BFD0-C549B28B92BC}">
      <dgm:prSet custT="1"/>
      <dgm:spPr/>
      <dgm:t>
        <a:bodyPr/>
        <a:lstStyle/>
        <a:p>
          <a:r>
            <a:rPr lang="zh-CN" altLang="en-US" sz="1000" dirty="0"/>
            <a:t>磷矿床工业类型</a:t>
          </a:r>
        </a:p>
      </dgm:t>
    </dgm:pt>
    <dgm:pt modelId="{194F5781-631F-7B44-B8B2-9A9D61307596}" type="parTrans" cxnId="{574D4BE2-54B1-D24A-B113-B4706AE3FF77}">
      <dgm:prSet/>
      <dgm:spPr/>
      <dgm:t>
        <a:bodyPr/>
        <a:lstStyle/>
        <a:p>
          <a:endParaRPr lang="zh-CN" altLang="en-US" sz="1000"/>
        </a:p>
      </dgm:t>
    </dgm:pt>
    <dgm:pt modelId="{3C2B0567-21B9-174B-A3D6-F309A5217AA2}" type="sibTrans" cxnId="{574D4BE2-54B1-D24A-B113-B4706AE3FF77}">
      <dgm:prSet/>
      <dgm:spPr/>
      <dgm:t>
        <a:bodyPr/>
        <a:lstStyle/>
        <a:p>
          <a:endParaRPr lang="zh-CN" altLang="en-US" sz="1000"/>
        </a:p>
      </dgm:t>
    </dgm:pt>
    <dgm:pt modelId="{ECC41CB5-D974-A946-BC64-2B0C7AC91E45}">
      <dgm:prSet custT="1"/>
      <dgm:spPr/>
      <dgm:t>
        <a:bodyPr/>
        <a:lstStyle/>
        <a:p>
          <a:r>
            <a:rPr lang="zh-CN" altLang="en-US" sz="1000" dirty="0"/>
            <a:t>硫矿床工业类型</a:t>
          </a:r>
        </a:p>
      </dgm:t>
    </dgm:pt>
    <dgm:pt modelId="{E65EF570-B757-7744-BE61-FC5409BCF974}" type="parTrans" cxnId="{B919F1A5-66D1-134D-9EDC-4E954DBA259F}">
      <dgm:prSet/>
      <dgm:spPr/>
      <dgm:t>
        <a:bodyPr/>
        <a:lstStyle/>
        <a:p>
          <a:endParaRPr lang="zh-CN" altLang="en-US" sz="1000"/>
        </a:p>
      </dgm:t>
    </dgm:pt>
    <dgm:pt modelId="{7F624EE1-8D27-B847-ABE2-4B2B0623C1C1}" type="sibTrans" cxnId="{B919F1A5-66D1-134D-9EDC-4E954DBA259F}">
      <dgm:prSet/>
      <dgm:spPr/>
      <dgm:t>
        <a:bodyPr/>
        <a:lstStyle/>
        <a:p>
          <a:endParaRPr lang="zh-CN" altLang="en-US" sz="1000"/>
        </a:p>
      </dgm:t>
    </dgm:pt>
    <dgm:pt modelId="{3D0A5D49-2CA3-D143-8916-AACCF3CF68A2}">
      <dgm:prSet custT="1"/>
      <dgm:spPr/>
      <dgm:t>
        <a:bodyPr/>
        <a:lstStyle/>
        <a:p>
          <a:r>
            <a:rPr lang="zh-CN" altLang="en-US" sz="1000" dirty="0"/>
            <a:t>粘土矿床工业类型</a:t>
          </a:r>
        </a:p>
      </dgm:t>
    </dgm:pt>
    <dgm:pt modelId="{83731184-1FAB-E647-AD00-F2FE53B05160}" type="parTrans" cxnId="{70603732-5B58-C947-AF9E-68D09233C94B}">
      <dgm:prSet/>
      <dgm:spPr/>
      <dgm:t>
        <a:bodyPr/>
        <a:lstStyle/>
        <a:p>
          <a:endParaRPr lang="zh-CN" altLang="en-US" sz="1000"/>
        </a:p>
      </dgm:t>
    </dgm:pt>
    <dgm:pt modelId="{679101B9-699C-BF45-B05D-5E9E2E2C1FBB}" type="sibTrans" cxnId="{70603732-5B58-C947-AF9E-68D09233C94B}">
      <dgm:prSet/>
      <dgm:spPr/>
      <dgm:t>
        <a:bodyPr/>
        <a:lstStyle/>
        <a:p>
          <a:endParaRPr lang="zh-CN" altLang="en-US" sz="1000"/>
        </a:p>
      </dgm:t>
    </dgm:pt>
    <dgm:pt modelId="{FD994141-677E-5A46-B037-1B8D1F587C37}">
      <dgm:prSet custT="1"/>
      <dgm:spPr/>
      <dgm:t>
        <a:bodyPr/>
        <a:lstStyle/>
        <a:p>
          <a:r>
            <a:rPr lang="zh-CN" altLang="en-US" sz="1000" dirty="0"/>
            <a:t>盐类矿床工业类型</a:t>
          </a:r>
        </a:p>
      </dgm:t>
    </dgm:pt>
    <dgm:pt modelId="{71DCD69F-28DA-AF4F-B69D-E66D2A8B3FEA}" type="parTrans" cxnId="{0C8E65C1-1CE7-D84E-9086-58043C2EBB29}">
      <dgm:prSet/>
      <dgm:spPr/>
      <dgm:t>
        <a:bodyPr/>
        <a:lstStyle/>
        <a:p>
          <a:endParaRPr lang="zh-CN" altLang="en-US" sz="1000"/>
        </a:p>
      </dgm:t>
    </dgm:pt>
    <dgm:pt modelId="{F01A2175-5200-D245-80F1-4F10A8FD4306}" type="sibTrans" cxnId="{0C8E65C1-1CE7-D84E-9086-58043C2EBB29}">
      <dgm:prSet/>
      <dgm:spPr/>
      <dgm:t>
        <a:bodyPr/>
        <a:lstStyle/>
        <a:p>
          <a:endParaRPr lang="zh-CN" altLang="en-US" sz="1000"/>
        </a:p>
      </dgm:t>
    </dgm:pt>
    <dgm:pt modelId="{C53D7993-C8ED-1C45-8937-6A43567611E2}">
      <dgm:prSet custT="1"/>
      <dgm:spPr/>
      <dgm:t>
        <a:bodyPr/>
        <a:lstStyle/>
        <a:p>
          <a:r>
            <a:rPr lang="zh-CN" altLang="en-US" sz="1000" dirty="0"/>
            <a:t>海相沉积型锰矿床</a:t>
          </a:r>
        </a:p>
      </dgm:t>
    </dgm:pt>
    <dgm:pt modelId="{B65B731F-6668-1246-B667-41105F8FD64E}" type="parTrans" cxnId="{2FD49337-3067-8249-89CB-E5ECBDA16BF3}">
      <dgm:prSet/>
      <dgm:spPr/>
      <dgm:t>
        <a:bodyPr/>
        <a:lstStyle/>
        <a:p>
          <a:endParaRPr lang="zh-CN" altLang="en-US" sz="1000"/>
        </a:p>
      </dgm:t>
    </dgm:pt>
    <dgm:pt modelId="{F2FDB299-AE5F-BC40-9189-C347685E5191}" type="sibTrans" cxnId="{2FD49337-3067-8249-89CB-E5ECBDA16BF3}">
      <dgm:prSet/>
      <dgm:spPr/>
      <dgm:t>
        <a:bodyPr/>
        <a:lstStyle/>
        <a:p>
          <a:endParaRPr lang="zh-CN" altLang="en-US" sz="1000"/>
        </a:p>
      </dgm:t>
    </dgm:pt>
    <dgm:pt modelId="{65153E0F-65C2-B046-B0F0-F6A2845A3007}">
      <dgm:prSet custT="1"/>
      <dgm:spPr/>
      <dgm:t>
        <a:bodyPr/>
        <a:lstStyle/>
        <a:p>
          <a:r>
            <a:rPr lang="zh-CN" altLang="en-US" sz="1000" dirty="0"/>
            <a:t>火山喷发</a:t>
          </a:r>
          <a:r>
            <a:rPr lang="en-US" altLang="zh-CN" sz="1000" dirty="0"/>
            <a:t>-</a:t>
          </a:r>
          <a:r>
            <a:rPr lang="zh-CN" altLang="en-US" sz="1000" dirty="0"/>
            <a:t>沉积型锰矿床</a:t>
          </a:r>
        </a:p>
      </dgm:t>
    </dgm:pt>
    <dgm:pt modelId="{453CC0B9-2DF0-164D-BFFB-D54075C89174}" type="parTrans" cxnId="{CCEAA400-CCEC-0F42-B5E3-985FA1EBCA46}">
      <dgm:prSet/>
      <dgm:spPr/>
      <dgm:t>
        <a:bodyPr/>
        <a:lstStyle/>
        <a:p>
          <a:endParaRPr lang="zh-CN" altLang="en-US" sz="1000"/>
        </a:p>
      </dgm:t>
    </dgm:pt>
    <dgm:pt modelId="{382C569A-9649-CB4D-A83B-A496E91A1FE7}" type="sibTrans" cxnId="{CCEAA400-CCEC-0F42-B5E3-985FA1EBCA46}">
      <dgm:prSet/>
      <dgm:spPr/>
      <dgm:t>
        <a:bodyPr/>
        <a:lstStyle/>
        <a:p>
          <a:endParaRPr lang="zh-CN" altLang="en-US" sz="1000"/>
        </a:p>
      </dgm:t>
    </dgm:pt>
    <dgm:pt modelId="{30D5078A-5481-EA4B-A2A0-6EE70C225850}">
      <dgm:prSet custT="1"/>
      <dgm:spPr/>
      <dgm:t>
        <a:bodyPr/>
        <a:lstStyle/>
        <a:p>
          <a:r>
            <a:rPr lang="zh-CN" altLang="en-US" sz="1000" dirty="0"/>
            <a:t>风化型锰矿床</a:t>
          </a:r>
        </a:p>
      </dgm:t>
    </dgm:pt>
    <dgm:pt modelId="{38B36A78-1BF8-CC40-81DA-1A4A84210F37}" type="parTrans" cxnId="{0391FAB9-7C06-FE4A-B667-C997CA247B59}">
      <dgm:prSet/>
      <dgm:spPr/>
      <dgm:t>
        <a:bodyPr/>
        <a:lstStyle/>
        <a:p>
          <a:endParaRPr lang="zh-CN" altLang="en-US" sz="1000"/>
        </a:p>
      </dgm:t>
    </dgm:pt>
    <dgm:pt modelId="{00E6ED1D-8B83-3F46-ABA1-2393C00DA37C}" type="sibTrans" cxnId="{0391FAB9-7C06-FE4A-B667-C997CA247B59}">
      <dgm:prSet/>
      <dgm:spPr/>
      <dgm:t>
        <a:bodyPr/>
        <a:lstStyle/>
        <a:p>
          <a:endParaRPr lang="zh-CN" altLang="en-US" sz="1000"/>
        </a:p>
      </dgm:t>
    </dgm:pt>
    <dgm:pt modelId="{E6B13582-985F-0D42-B15C-0A68A258BAE7}">
      <dgm:prSet custT="1"/>
      <dgm:spPr/>
      <dgm:t>
        <a:bodyPr/>
        <a:lstStyle/>
        <a:p>
          <a:r>
            <a:rPr lang="zh-CN" altLang="en-US" sz="1000" dirty="0"/>
            <a:t>现代深海沉积的锰矿床</a:t>
          </a:r>
        </a:p>
      </dgm:t>
    </dgm:pt>
    <dgm:pt modelId="{DBBB0BA1-E58E-2840-AFBC-EABB10A93379}" type="parTrans" cxnId="{C84780CC-3B95-984A-8329-3D4A9D640596}">
      <dgm:prSet/>
      <dgm:spPr/>
      <dgm:t>
        <a:bodyPr/>
        <a:lstStyle/>
        <a:p>
          <a:endParaRPr lang="zh-CN" altLang="en-US" sz="1000"/>
        </a:p>
      </dgm:t>
    </dgm:pt>
    <dgm:pt modelId="{D83B7E52-15FC-3C47-9525-15D066DA3CDA}" type="sibTrans" cxnId="{C84780CC-3B95-984A-8329-3D4A9D640596}">
      <dgm:prSet/>
      <dgm:spPr/>
      <dgm:t>
        <a:bodyPr/>
        <a:lstStyle/>
        <a:p>
          <a:endParaRPr lang="zh-CN" altLang="en-US" sz="1000"/>
        </a:p>
      </dgm:t>
    </dgm:pt>
    <dgm:pt modelId="{F1F4C2BD-6743-FC4A-8513-3C7705FB1F60}">
      <dgm:prSet custT="1"/>
      <dgm:spPr/>
      <dgm:t>
        <a:bodyPr/>
        <a:lstStyle/>
        <a:p>
          <a:r>
            <a:rPr lang="zh-CN" altLang="en-US" sz="1000" dirty="0"/>
            <a:t>与岩浆侵入活动有关的铅锌矿床</a:t>
          </a:r>
        </a:p>
      </dgm:t>
    </dgm:pt>
    <dgm:pt modelId="{6BABEE3B-6EB4-3D45-B56C-7C27226FC21C}" type="parTrans" cxnId="{F28D5301-E653-A844-9645-8A063BBF203A}">
      <dgm:prSet/>
      <dgm:spPr/>
      <dgm:t>
        <a:bodyPr/>
        <a:lstStyle/>
        <a:p>
          <a:endParaRPr lang="zh-CN" altLang="en-US" sz="1000"/>
        </a:p>
      </dgm:t>
    </dgm:pt>
    <dgm:pt modelId="{D8182D2D-B497-D542-9268-4FBF6E2ED277}" type="sibTrans" cxnId="{F28D5301-E653-A844-9645-8A063BBF203A}">
      <dgm:prSet/>
      <dgm:spPr/>
      <dgm:t>
        <a:bodyPr/>
        <a:lstStyle/>
        <a:p>
          <a:endParaRPr lang="zh-CN" altLang="en-US" sz="1000"/>
        </a:p>
      </dgm:t>
    </dgm:pt>
    <dgm:pt modelId="{AB0E8E40-87B6-EC4B-9864-84B2B2E10484}">
      <dgm:prSet custT="1"/>
      <dgm:spPr/>
      <dgm:t>
        <a:bodyPr/>
        <a:lstStyle/>
        <a:p>
          <a:r>
            <a:rPr lang="zh-CN" altLang="en-US" sz="1000" dirty="0"/>
            <a:t>与火山活动有关的铅锌矿床</a:t>
          </a:r>
        </a:p>
      </dgm:t>
    </dgm:pt>
    <dgm:pt modelId="{E1CC547E-A8B1-3246-A593-7EDF8BD8FE90}" type="parTrans" cxnId="{C1CC428B-1126-8948-89E4-5E5795725B26}">
      <dgm:prSet/>
      <dgm:spPr/>
      <dgm:t>
        <a:bodyPr/>
        <a:lstStyle/>
        <a:p>
          <a:endParaRPr lang="zh-CN" altLang="en-US" sz="1000"/>
        </a:p>
      </dgm:t>
    </dgm:pt>
    <dgm:pt modelId="{1571BC15-0B79-A34E-88EE-90E075D5432F}" type="sibTrans" cxnId="{C1CC428B-1126-8948-89E4-5E5795725B26}">
      <dgm:prSet/>
      <dgm:spPr/>
      <dgm:t>
        <a:bodyPr/>
        <a:lstStyle/>
        <a:p>
          <a:endParaRPr lang="zh-CN" altLang="en-US" sz="1000"/>
        </a:p>
      </dgm:t>
    </dgm:pt>
    <dgm:pt modelId="{95DA4FBC-8F68-C244-88B1-7F2B785FBB8D}">
      <dgm:prSet custT="1"/>
      <dgm:spPr/>
      <dgm:t>
        <a:bodyPr/>
        <a:lstStyle/>
        <a:p>
          <a:r>
            <a:rPr lang="zh-CN" altLang="en-US" sz="1000" dirty="0"/>
            <a:t>与热水（卤水）活动有关的铅锌矿床</a:t>
          </a:r>
        </a:p>
      </dgm:t>
    </dgm:pt>
    <dgm:pt modelId="{A4D0D3A9-28B0-7647-A6EA-E55F50BEEFBF}" type="parTrans" cxnId="{1914D18A-5697-C242-9FDE-537C49DAA923}">
      <dgm:prSet/>
      <dgm:spPr/>
      <dgm:t>
        <a:bodyPr/>
        <a:lstStyle/>
        <a:p>
          <a:endParaRPr lang="zh-CN" altLang="en-US" sz="1000"/>
        </a:p>
      </dgm:t>
    </dgm:pt>
    <dgm:pt modelId="{8C739C3E-F4AB-064A-879A-093428394E69}" type="sibTrans" cxnId="{1914D18A-5697-C242-9FDE-537C49DAA923}">
      <dgm:prSet/>
      <dgm:spPr/>
      <dgm:t>
        <a:bodyPr/>
        <a:lstStyle/>
        <a:p>
          <a:endParaRPr lang="zh-CN" altLang="en-US" sz="1000"/>
        </a:p>
      </dgm:t>
    </dgm:pt>
    <dgm:pt modelId="{F9580558-C964-A346-865A-B15811468C89}">
      <dgm:prSet custT="1"/>
      <dgm:spPr/>
      <dgm:t>
        <a:bodyPr/>
        <a:lstStyle/>
        <a:p>
          <a:r>
            <a:rPr lang="zh-CN" altLang="en-US" sz="1000" dirty="0"/>
            <a:t>与沉积变质作用活动有关的铅锌矿床</a:t>
          </a:r>
        </a:p>
      </dgm:t>
    </dgm:pt>
    <dgm:pt modelId="{2FCD5705-67FB-6C4A-A9A2-09107C18E930}" type="parTrans" cxnId="{5979FD02-916A-B542-AEE1-60579818DBED}">
      <dgm:prSet/>
      <dgm:spPr/>
      <dgm:t>
        <a:bodyPr/>
        <a:lstStyle/>
        <a:p>
          <a:endParaRPr lang="zh-CN" altLang="en-US" sz="1000"/>
        </a:p>
      </dgm:t>
    </dgm:pt>
    <dgm:pt modelId="{2AE0F2E4-67F5-2C45-8EC2-A8B97A3F56B0}" type="sibTrans" cxnId="{5979FD02-916A-B542-AEE1-60579818DBED}">
      <dgm:prSet/>
      <dgm:spPr/>
      <dgm:t>
        <a:bodyPr/>
        <a:lstStyle/>
        <a:p>
          <a:endParaRPr lang="zh-CN" altLang="en-US" sz="1000"/>
        </a:p>
      </dgm:t>
    </dgm:pt>
    <dgm:pt modelId="{7D24C138-BA03-1B4B-8D35-225BF25CAB14}">
      <dgm:prSet custT="1"/>
      <dgm:spPr/>
      <dgm:t>
        <a:bodyPr/>
        <a:lstStyle/>
        <a:p>
          <a:r>
            <a:rPr lang="zh-CN" altLang="en-US" sz="1000" dirty="0"/>
            <a:t>与表生氧化作用有关的铅锌矿床</a:t>
          </a:r>
        </a:p>
      </dgm:t>
    </dgm:pt>
    <dgm:pt modelId="{A8F53C6F-3D98-6F46-A060-EC429F7D36A3}" type="parTrans" cxnId="{7F835C4B-0A87-C44F-9842-B37D9007E2FF}">
      <dgm:prSet/>
      <dgm:spPr/>
      <dgm:t>
        <a:bodyPr/>
        <a:lstStyle/>
        <a:p>
          <a:endParaRPr lang="zh-CN" altLang="en-US" sz="1000"/>
        </a:p>
      </dgm:t>
    </dgm:pt>
    <dgm:pt modelId="{77F17F7C-EF43-D647-8D1F-98D47FEA8B0D}" type="sibTrans" cxnId="{7F835C4B-0A87-C44F-9842-B37D9007E2FF}">
      <dgm:prSet/>
      <dgm:spPr/>
      <dgm:t>
        <a:bodyPr/>
        <a:lstStyle/>
        <a:p>
          <a:endParaRPr lang="zh-CN" altLang="en-US" sz="1000"/>
        </a:p>
      </dgm:t>
    </dgm:pt>
    <dgm:pt modelId="{B5DC764B-B039-064E-8F1D-D2EBBA8C185B}">
      <dgm:prSet custT="1"/>
      <dgm:spPr/>
      <dgm:t>
        <a:bodyPr/>
        <a:lstStyle/>
        <a:p>
          <a:r>
            <a:rPr lang="zh-CN" altLang="en-US" sz="1000" dirty="0"/>
            <a:t>红土型铝土矿矿床</a:t>
          </a:r>
        </a:p>
      </dgm:t>
    </dgm:pt>
    <dgm:pt modelId="{694ED22F-30FD-1248-8B68-660127512AC9}" type="parTrans" cxnId="{9BAD9F08-0030-B14D-8EEB-F8B0FB8EEB4A}">
      <dgm:prSet/>
      <dgm:spPr/>
      <dgm:t>
        <a:bodyPr/>
        <a:lstStyle/>
        <a:p>
          <a:endParaRPr lang="zh-CN" altLang="en-US" sz="1000"/>
        </a:p>
      </dgm:t>
    </dgm:pt>
    <dgm:pt modelId="{9DEB1038-E88E-C74F-AF17-83372C7CB6A8}" type="sibTrans" cxnId="{9BAD9F08-0030-B14D-8EEB-F8B0FB8EEB4A}">
      <dgm:prSet/>
      <dgm:spPr/>
      <dgm:t>
        <a:bodyPr/>
        <a:lstStyle/>
        <a:p>
          <a:endParaRPr lang="zh-CN" altLang="en-US" sz="1000"/>
        </a:p>
      </dgm:t>
    </dgm:pt>
    <dgm:pt modelId="{314D84CA-34C3-C64B-ACE3-196018896242}">
      <dgm:prSet custT="1"/>
      <dgm:spPr/>
      <dgm:t>
        <a:bodyPr/>
        <a:lstStyle/>
        <a:p>
          <a:r>
            <a:rPr lang="zh-CN" altLang="en-US" sz="1000" dirty="0"/>
            <a:t>古风化壳</a:t>
          </a:r>
          <a:r>
            <a:rPr lang="en-US" altLang="zh-CN" sz="1000" dirty="0"/>
            <a:t>-</a:t>
          </a:r>
          <a:r>
            <a:rPr lang="zh-CN" altLang="en-US" sz="1000" dirty="0"/>
            <a:t>沉积型铝土矿矿床</a:t>
          </a:r>
        </a:p>
      </dgm:t>
    </dgm:pt>
    <dgm:pt modelId="{043AAEAE-42D7-AF4B-BA27-454863A0C81E}" type="parTrans" cxnId="{205B77C6-7E90-9C49-9AB7-390336097B7E}">
      <dgm:prSet/>
      <dgm:spPr/>
      <dgm:t>
        <a:bodyPr/>
        <a:lstStyle/>
        <a:p>
          <a:endParaRPr lang="zh-CN" altLang="en-US" sz="1000"/>
        </a:p>
      </dgm:t>
    </dgm:pt>
    <dgm:pt modelId="{B1259334-6B82-0949-B3F6-E28E43EFDD9B}" type="sibTrans" cxnId="{205B77C6-7E90-9C49-9AB7-390336097B7E}">
      <dgm:prSet/>
      <dgm:spPr/>
      <dgm:t>
        <a:bodyPr/>
        <a:lstStyle/>
        <a:p>
          <a:endParaRPr lang="zh-CN" altLang="en-US" sz="1000"/>
        </a:p>
      </dgm:t>
    </dgm:pt>
    <dgm:pt modelId="{9700D142-32F1-D746-9607-0031406B4BFE}">
      <dgm:prSet custT="1"/>
      <dgm:spPr/>
      <dgm:t>
        <a:bodyPr/>
        <a:lstStyle/>
        <a:p>
          <a:r>
            <a:rPr lang="zh-CN" altLang="en-US" sz="1000" dirty="0"/>
            <a:t>堆积型铝土矿矿床</a:t>
          </a:r>
        </a:p>
      </dgm:t>
    </dgm:pt>
    <dgm:pt modelId="{DD48AD90-1E7F-0144-A61E-F45559AC517F}" type="parTrans" cxnId="{42F04C6B-6BF2-6D4B-9C81-6916E44B3B95}">
      <dgm:prSet/>
      <dgm:spPr/>
      <dgm:t>
        <a:bodyPr/>
        <a:lstStyle/>
        <a:p>
          <a:endParaRPr lang="zh-CN" altLang="en-US" sz="1000"/>
        </a:p>
      </dgm:t>
    </dgm:pt>
    <dgm:pt modelId="{BF93B420-497D-7140-B338-6FA19366A6AA}" type="sibTrans" cxnId="{42F04C6B-6BF2-6D4B-9C81-6916E44B3B95}">
      <dgm:prSet/>
      <dgm:spPr/>
      <dgm:t>
        <a:bodyPr/>
        <a:lstStyle/>
        <a:p>
          <a:endParaRPr lang="zh-CN" altLang="en-US" sz="1000"/>
        </a:p>
      </dgm:t>
    </dgm:pt>
    <dgm:pt modelId="{2642CF88-EE46-2242-A35A-532598187763}">
      <dgm:prSet custT="1"/>
      <dgm:spPr/>
      <dgm:t>
        <a:bodyPr/>
        <a:lstStyle/>
        <a:p>
          <a:r>
            <a:rPr lang="zh-CN" altLang="en-US" sz="1000" dirty="0"/>
            <a:t>矽卡岩型钨矿床</a:t>
          </a:r>
        </a:p>
      </dgm:t>
    </dgm:pt>
    <dgm:pt modelId="{30332754-0EC7-B843-B6D4-B461FE7E7BA1}" type="parTrans" cxnId="{EDA41A64-949D-514A-9A43-E8BF764E433F}">
      <dgm:prSet/>
      <dgm:spPr/>
      <dgm:t>
        <a:bodyPr/>
        <a:lstStyle/>
        <a:p>
          <a:endParaRPr lang="zh-CN" altLang="en-US" sz="1000"/>
        </a:p>
      </dgm:t>
    </dgm:pt>
    <dgm:pt modelId="{AC36FF8F-2CD9-104A-B6DC-965ED46943B2}" type="sibTrans" cxnId="{EDA41A64-949D-514A-9A43-E8BF764E433F}">
      <dgm:prSet/>
      <dgm:spPr/>
      <dgm:t>
        <a:bodyPr/>
        <a:lstStyle/>
        <a:p>
          <a:endParaRPr lang="zh-CN" altLang="en-US" sz="1000"/>
        </a:p>
      </dgm:t>
    </dgm:pt>
    <dgm:pt modelId="{22D506B3-A947-2E4F-AA2D-05DCDD788C5C}">
      <dgm:prSet custT="1"/>
      <dgm:spPr/>
      <dgm:t>
        <a:bodyPr/>
        <a:lstStyle/>
        <a:p>
          <a:r>
            <a:rPr lang="zh-CN" altLang="en-US" sz="1000" dirty="0"/>
            <a:t>石英脉型钨矿床</a:t>
          </a:r>
        </a:p>
      </dgm:t>
    </dgm:pt>
    <dgm:pt modelId="{D57FE1AD-F396-1249-AE62-33E12C230124}" type="parTrans" cxnId="{06FCFB96-15A1-4A45-9B39-525D2275A0F9}">
      <dgm:prSet/>
      <dgm:spPr/>
      <dgm:t>
        <a:bodyPr/>
        <a:lstStyle/>
        <a:p>
          <a:endParaRPr lang="zh-CN" altLang="en-US" sz="1000"/>
        </a:p>
      </dgm:t>
    </dgm:pt>
    <dgm:pt modelId="{2DAF892B-2486-B147-9D4B-E9D69A89B315}" type="sibTrans" cxnId="{06FCFB96-15A1-4A45-9B39-525D2275A0F9}">
      <dgm:prSet/>
      <dgm:spPr/>
      <dgm:t>
        <a:bodyPr/>
        <a:lstStyle/>
        <a:p>
          <a:endParaRPr lang="zh-CN" altLang="en-US" sz="1000"/>
        </a:p>
      </dgm:t>
    </dgm:pt>
    <dgm:pt modelId="{F7D0FBFA-2D24-0C43-9661-F1BB367896E7}">
      <dgm:prSet custT="1"/>
      <dgm:spPr/>
      <dgm:t>
        <a:bodyPr/>
        <a:lstStyle/>
        <a:p>
          <a:r>
            <a:rPr lang="zh-CN" altLang="en-US" sz="1000" dirty="0"/>
            <a:t>斑岩型钨钼矿床</a:t>
          </a:r>
        </a:p>
      </dgm:t>
    </dgm:pt>
    <dgm:pt modelId="{BBC7663A-AF29-874D-BE77-B8D4B195D7B3}" type="parTrans" cxnId="{18C88354-6D14-CA4A-B690-321CAAA44CB8}">
      <dgm:prSet/>
      <dgm:spPr/>
      <dgm:t>
        <a:bodyPr/>
        <a:lstStyle/>
        <a:p>
          <a:endParaRPr lang="zh-CN" altLang="en-US" sz="1000"/>
        </a:p>
      </dgm:t>
    </dgm:pt>
    <dgm:pt modelId="{92247904-6DDE-F340-8B85-8A743DB007C2}" type="sibTrans" cxnId="{18C88354-6D14-CA4A-B690-321CAAA44CB8}">
      <dgm:prSet/>
      <dgm:spPr/>
      <dgm:t>
        <a:bodyPr/>
        <a:lstStyle/>
        <a:p>
          <a:endParaRPr lang="zh-CN" altLang="en-US" sz="1000"/>
        </a:p>
      </dgm:t>
    </dgm:pt>
    <dgm:pt modelId="{02A55A87-8AC1-AB46-909E-2B4479ADEB2E}">
      <dgm:prSet custT="1"/>
      <dgm:spPr/>
      <dgm:t>
        <a:bodyPr/>
        <a:lstStyle/>
        <a:p>
          <a:r>
            <a:rPr lang="zh-CN" altLang="en-US" sz="1000" dirty="0"/>
            <a:t>沉积再造侵染型钨矿床</a:t>
          </a:r>
        </a:p>
      </dgm:t>
    </dgm:pt>
    <dgm:pt modelId="{7CC40C0C-D21D-6D4F-A33E-D55B8B5F4278}" type="parTrans" cxnId="{D34D173F-6399-DD42-A6C6-DB33BB7F6B38}">
      <dgm:prSet/>
      <dgm:spPr/>
      <dgm:t>
        <a:bodyPr/>
        <a:lstStyle/>
        <a:p>
          <a:endParaRPr lang="zh-CN" altLang="en-US" sz="1000"/>
        </a:p>
      </dgm:t>
    </dgm:pt>
    <dgm:pt modelId="{1FFF2E2E-4719-CE4A-8578-9974E501E050}" type="sibTrans" cxnId="{D34D173F-6399-DD42-A6C6-DB33BB7F6B38}">
      <dgm:prSet/>
      <dgm:spPr/>
      <dgm:t>
        <a:bodyPr/>
        <a:lstStyle/>
        <a:p>
          <a:endParaRPr lang="zh-CN" altLang="en-US" sz="1000"/>
        </a:p>
      </dgm:t>
    </dgm:pt>
    <dgm:pt modelId="{FEB2A9F2-56FF-7E45-AB5A-79D817B94F1F}">
      <dgm:prSet custT="1"/>
      <dgm:spPr/>
      <dgm:t>
        <a:bodyPr/>
        <a:lstStyle/>
        <a:p>
          <a:r>
            <a:rPr lang="zh-CN" altLang="en-US" sz="1000" dirty="0"/>
            <a:t>沉积型磷块岩矿床</a:t>
          </a:r>
        </a:p>
      </dgm:t>
    </dgm:pt>
    <dgm:pt modelId="{B09117F5-9EF3-9446-AF78-3C08FCBE851B}" type="parTrans" cxnId="{2890C05D-8123-594F-9DB2-667FC1229B1D}">
      <dgm:prSet/>
      <dgm:spPr/>
      <dgm:t>
        <a:bodyPr/>
        <a:lstStyle/>
        <a:p>
          <a:endParaRPr lang="zh-CN" altLang="en-US" sz="1000"/>
        </a:p>
      </dgm:t>
    </dgm:pt>
    <dgm:pt modelId="{61ED73F5-D900-CD43-84F3-5470CFE63329}" type="sibTrans" cxnId="{2890C05D-8123-594F-9DB2-667FC1229B1D}">
      <dgm:prSet/>
      <dgm:spPr/>
      <dgm:t>
        <a:bodyPr/>
        <a:lstStyle/>
        <a:p>
          <a:endParaRPr lang="zh-CN" altLang="en-US" sz="1000"/>
        </a:p>
      </dgm:t>
    </dgm:pt>
    <dgm:pt modelId="{054DB912-27F5-2D4A-9F18-D8034377F5AB}">
      <dgm:prSet custT="1"/>
      <dgm:spPr/>
      <dgm:t>
        <a:bodyPr/>
        <a:lstStyle/>
        <a:p>
          <a:r>
            <a:rPr lang="zh-CN" altLang="en-US" sz="1000" dirty="0"/>
            <a:t>变质型磷灰石岩盐矿床</a:t>
          </a:r>
        </a:p>
      </dgm:t>
    </dgm:pt>
    <dgm:pt modelId="{A499F5FD-56D8-154F-B81F-EF053C26FB6B}" type="parTrans" cxnId="{5A9D54D9-3FDB-A946-A0F5-1C08298CC7FC}">
      <dgm:prSet/>
      <dgm:spPr/>
      <dgm:t>
        <a:bodyPr/>
        <a:lstStyle/>
        <a:p>
          <a:endParaRPr lang="zh-CN" altLang="en-US" sz="1000"/>
        </a:p>
      </dgm:t>
    </dgm:pt>
    <dgm:pt modelId="{52D97A8A-F748-EF4D-BEDB-C073B280FABE}" type="sibTrans" cxnId="{5A9D54D9-3FDB-A946-A0F5-1C08298CC7FC}">
      <dgm:prSet/>
      <dgm:spPr/>
      <dgm:t>
        <a:bodyPr/>
        <a:lstStyle/>
        <a:p>
          <a:endParaRPr lang="zh-CN" altLang="en-US" sz="1000"/>
        </a:p>
      </dgm:t>
    </dgm:pt>
    <dgm:pt modelId="{03A906A2-ED12-884C-9F40-0D500301736B}">
      <dgm:prSet custT="1"/>
      <dgm:spPr/>
      <dgm:t>
        <a:bodyPr/>
        <a:lstStyle/>
        <a:p>
          <a:r>
            <a:rPr lang="zh-CN" altLang="en-US" sz="1000" dirty="0"/>
            <a:t>岩浆型磷灰石盐矿床</a:t>
          </a:r>
        </a:p>
      </dgm:t>
    </dgm:pt>
    <dgm:pt modelId="{64CEA558-66C6-1347-B393-C4BC55DEBC1E}" type="parTrans" cxnId="{8BB79483-4E9D-CF4A-9C5D-B9FBF147854B}">
      <dgm:prSet/>
      <dgm:spPr/>
      <dgm:t>
        <a:bodyPr/>
        <a:lstStyle/>
        <a:p>
          <a:endParaRPr lang="zh-CN" altLang="en-US" sz="1000"/>
        </a:p>
      </dgm:t>
    </dgm:pt>
    <dgm:pt modelId="{1180A404-8443-9B4A-BDCB-835FAA0BE807}" type="sibTrans" cxnId="{8BB79483-4E9D-CF4A-9C5D-B9FBF147854B}">
      <dgm:prSet/>
      <dgm:spPr/>
      <dgm:t>
        <a:bodyPr/>
        <a:lstStyle/>
        <a:p>
          <a:endParaRPr lang="zh-CN" altLang="en-US" sz="1000"/>
        </a:p>
      </dgm:t>
    </dgm:pt>
    <dgm:pt modelId="{BF1FC9EC-2B9D-064A-9E7B-CEB6477B81B2}">
      <dgm:prSet custT="1"/>
      <dgm:spPr/>
      <dgm:t>
        <a:bodyPr/>
        <a:lstStyle/>
        <a:p>
          <a:r>
            <a:rPr lang="zh-CN" altLang="en-US" sz="1000" dirty="0"/>
            <a:t>风化型磷矿床</a:t>
          </a:r>
        </a:p>
      </dgm:t>
    </dgm:pt>
    <dgm:pt modelId="{0CC768C6-1C39-BC48-87B3-955B7DDFE9CC}" type="parTrans" cxnId="{3A018AC9-F4F9-2749-AECE-194C321E9169}">
      <dgm:prSet/>
      <dgm:spPr/>
      <dgm:t>
        <a:bodyPr/>
        <a:lstStyle/>
        <a:p>
          <a:endParaRPr lang="zh-CN" altLang="en-US" sz="1000"/>
        </a:p>
      </dgm:t>
    </dgm:pt>
    <dgm:pt modelId="{49524C2E-EB17-AF43-B3C0-ECEF694B06BB}" type="sibTrans" cxnId="{3A018AC9-F4F9-2749-AECE-194C321E9169}">
      <dgm:prSet/>
      <dgm:spPr/>
      <dgm:t>
        <a:bodyPr/>
        <a:lstStyle/>
        <a:p>
          <a:endParaRPr lang="zh-CN" altLang="en-US" sz="1000"/>
        </a:p>
      </dgm:t>
    </dgm:pt>
    <dgm:pt modelId="{3110082E-ABC0-B94E-805D-879C49CD9674}">
      <dgm:prSet custT="1"/>
      <dgm:spPr/>
      <dgm:t>
        <a:bodyPr/>
        <a:lstStyle/>
        <a:p>
          <a:r>
            <a:rPr lang="zh-CN" altLang="en-US" sz="1000" dirty="0"/>
            <a:t>自然硫矿床</a:t>
          </a:r>
        </a:p>
      </dgm:t>
    </dgm:pt>
    <dgm:pt modelId="{3C443BB5-D978-6543-B0E8-F3B88229FD34}" type="parTrans" cxnId="{9957DEC9-51F8-9643-8EAB-7F7560504BE2}">
      <dgm:prSet/>
      <dgm:spPr/>
      <dgm:t>
        <a:bodyPr/>
        <a:lstStyle/>
        <a:p>
          <a:endParaRPr lang="zh-CN" altLang="en-US" sz="1000"/>
        </a:p>
      </dgm:t>
    </dgm:pt>
    <dgm:pt modelId="{6BE9DC12-E2E2-A64D-BB83-DB2A22EB0B8D}" type="sibTrans" cxnId="{9957DEC9-51F8-9643-8EAB-7F7560504BE2}">
      <dgm:prSet/>
      <dgm:spPr/>
      <dgm:t>
        <a:bodyPr/>
        <a:lstStyle/>
        <a:p>
          <a:endParaRPr lang="zh-CN" altLang="en-US" sz="1000"/>
        </a:p>
      </dgm:t>
    </dgm:pt>
    <dgm:pt modelId="{E0DBBD6A-A714-1C40-943E-3F970D84CDF0}">
      <dgm:prSet custT="1"/>
      <dgm:spPr/>
      <dgm:t>
        <a:bodyPr/>
        <a:lstStyle/>
        <a:p>
          <a:r>
            <a:rPr lang="zh-CN" altLang="en-US" sz="1000" dirty="0"/>
            <a:t>硫铁矿矿床</a:t>
          </a:r>
        </a:p>
      </dgm:t>
    </dgm:pt>
    <dgm:pt modelId="{FDCE2A6B-B4A1-B84C-97A1-0256292544D9}" type="parTrans" cxnId="{FD91E599-2D46-8948-9C37-64DE5072AEED}">
      <dgm:prSet/>
      <dgm:spPr/>
      <dgm:t>
        <a:bodyPr/>
        <a:lstStyle/>
        <a:p>
          <a:endParaRPr lang="zh-CN" altLang="en-US" sz="1000"/>
        </a:p>
      </dgm:t>
    </dgm:pt>
    <dgm:pt modelId="{7BE1A03B-295A-AB49-A656-6A3FBA3E9D01}" type="sibTrans" cxnId="{FD91E599-2D46-8948-9C37-64DE5072AEED}">
      <dgm:prSet/>
      <dgm:spPr/>
      <dgm:t>
        <a:bodyPr/>
        <a:lstStyle/>
        <a:p>
          <a:endParaRPr lang="zh-CN" altLang="en-US" sz="1000"/>
        </a:p>
      </dgm:t>
    </dgm:pt>
    <dgm:pt modelId="{8F937CB7-0C72-5141-AB26-9F0D87540BC8}">
      <dgm:prSet custT="1"/>
      <dgm:spPr/>
      <dgm:t>
        <a:bodyPr/>
        <a:lstStyle/>
        <a:p>
          <a:r>
            <a:rPr lang="zh-CN" altLang="en-US" sz="1000" dirty="0"/>
            <a:t>热液蚀变型粘土矿床</a:t>
          </a:r>
        </a:p>
      </dgm:t>
    </dgm:pt>
    <dgm:pt modelId="{29B19DFD-F7BF-714D-805E-A31AFA914924}" type="parTrans" cxnId="{A082C8C6-75C4-0C42-A150-A4B5F8804390}">
      <dgm:prSet/>
      <dgm:spPr/>
      <dgm:t>
        <a:bodyPr/>
        <a:lstStyle/>
        <a:p>
          <a:endParaRPr lang="zh-CN" altLang="en-US" sz="1000"/>
        </a:p>
      </dgm:t>
    </dgm:pt>
    <dgm:pt modelId="{84FD3A87-1529-0046-8D2E-11BD093487DC}" type="sibTrans" cxnId="{A082C8C6-75C4-0C42-A150-A4B5F8804390}">
      <dgm:prSet/>
      <dgm:spPr/>
      <dgm:t>
        <a:bodyPr/>
        <a:lstStyle/>
        <a:p>
          <a:endParaRPr lang="zh-CN" altLang="en-US" sz="1000"/>
        </a:p>
      </dgm:t>
    </dgm:pt>
    <dgm:pt modelId="{893912C3-54BC-EB44-9275-8EAD06F118E6}">
      <dgm:prSet custT="1"/>
      <dgm:spPr/>
      <dgm:t>
        <a:bodyPr/>
        <a:lstStyle/>
        <a:p>
          <a:r>
            <a:rPr lang="zh-CN" altLang="en-US" sz="1000" dirty="0"/>
            <a:t>风化型粘土矿床</a:t>
          </a:r>
        </a:p>
      </dgm:t>
    </dgm:pt>
    <dgm:pt modelId="{BDA55047-1BF0-2A47-B6C7-E8BAD92F208C}" type="parTrans" cxnId="{0817DC43-E569-9B4C-AF55-39089A70D4B1}">
      <dgm:prSet/>
      <dgm:spPr/>
      <dgm:t>
        <a:bodyPr/>
        <a:lstStyle/>
        <a:p>
          <a:endParaRPr lang="zh-CN" altLang="en-US" sz="1000"/>
        </a:p>
      </dgm:t>
    </dgm:pt>
    <dgm:pt modelId="{3A718BB9-0E55-3048-A083-7F165CF03C42}" type="sibTrans" cxnId="{0817DC43-E569-9B4C-AF55-39089A70D4B1}">
      <dgm:prSet/>
      <dgm:spPr/>
      <dgm:t>
        <a:bodyPr/>
        <a:lstStyle/>
        <a:p>
          <a:endParaRPr lang="zh-CN" altLang="en-US" sz="1000"/>
        </a:p>
      </dgm:t>
    </dgm:pt>
    <dgm:pt modelId="{7F014AF4-75B4-B942-8985-FF5A9AA2B200}">
      <dgm:prSet custT="1"/>
      <dgm:spPr/>
      <dgm:t>
        <a:bodyPr/>
        <a:lstStyle/>
        <a:p>
          <a:r>
            <a:rPr lang="zh-CN" altLang="en-US" sz="1000" dirty="0"/>
            <a:t>沉积型粘土矿床</a:t>
          </a:r>
        </a:p>
      </dgm:t>
    </dgm:pt>
    <dgm:pt modelId="{F5DC7490-2B29-6141-B4E7-1A0D6E7A89F2}" type="parTrans" cxnId="{B04389AC-CA7F-D44B-9C7B-94D6F225AEDC}">
      <dgm:prSet/>
      <dgm:spPr/>
      <dgm:t>
        <a:bodyPr/>
        <a:lstStyle/>
        <a:p>
          <a:endParaRPr lang="zh-CN" altLang="en-US" sz="1000"/>
        </a:p>
      </dgm:t>
    </dgm:pt>
    <dgm:pt modelId="{47557B1C-4EA9-9842-AD00-3903FB65C0E0}" type="sibTrans" cxnId="{B04389AC-CA7F-D44B-9C7B-94D6F225AEDC}">
      <dgm:prSet/>
      <dgm:spPr/>
      <dgm:t>
        <a:bodyPr/>
        <a:lstStyle/>
        <a:p>
          <a:endParaRPr lang="zh-CN" altLang="en-US" sz="1000"/>
        </a:p>
      </dgm:t>
    </dgm:pt>
    <dgm:pt modelId="{DA05BCE3-C4C9-7C4D-978A-7C5DF39DED9D}">
      <dgm:prSet custT="1"/>
      <dgm:spPr/>
      <dgm:t>
        <a:bodyPr/>
        <a:lstStyle/>
        <a:p>
          <a:r>
            <a:rPr lang="zh-CN" altLang="en-US" sz="1000" dirty="0"/>
            <a:t>现代盐湖类矿床</a:t>
          </a:r>
        </a:p>
      </dgm:t>
    </dgm:pt>
    <dgm:pt modelId="{3CC73A05-D956-D247-9C2C-4BE90D758F3B}" type="parTrans" cxnId="{4105B3B1-375F-3C44-BA98-333AE34E4621}">
      <dgm:prSet/>
      <dgm:spPr/>
      <dgm:t>
        <a:bodyPr/>
        <a:lstStyle/>
        <a:p>
          <a:endParaRPr lang="zh-CN" altLang="en-US" sz="1000"/>
        </a:p>
      </dgm:t>
    </dgm:pt>
    <dgm:pt modelId="{2EE2918E-802B-0C47-A6F2-C3EC756E192D}" type="sibTrans" cxnId="{4105B3B1-375F-3C44-BA98-333AE34E4621}">
      <dgm:prSet/>
      <dgm:spPr/>
      <dgm:t>
        <a:bodyPr/>
        <a:lstStyle/>
        <a:p>
          <a:endParaRPr lang="zh-CN" altLang="en-US" sz="1000"/>
        </a:p>
      </dgm:t>
    </dgm:pt>
    <dgm:pt modelId="{654D72AC-97AB-EC40-BCBD-9135039C8E9F}">
      <dgm:prSet custT="1"/>
      <dgm:spPr/>
      <dgm:t>
        <a:bodyPr/>
        <a:lstStyle/>
        <a:p>
          <a:r>
            <a:rPr lang="zh-CN" altLang="en-US" sz="1000" dirty="0"/>
            <a:t>古代固体盐类矿床</a:t>
          </a:r>
        </a:p>
      </dgm:t>
    </dgm:pt>
    <dgm:pt modelId="{2CD64EB6-91B9-774D-B255-D64A2B0E872B}" type="parTrans" cxnId="{D3A7A451-04BB-AB41-B2AF-9B37352D4A72}">
      <dgm:prSet/>
      <dgm:spPr/>
      <dgm:t>
        <a:bodyPr/>
        <a:lstStyle/>
        <a:p>
          <a:endParaRPr lang="zh-CN" altLang="en-US" sz="1000"/>
        </a:p>
      </dgm:t>
    </dgm:pt>
    <dgm:pt modelId="{AD4D53AC-BDE7-154F-A8BC-61B9C9D71359}" type="sibTrans" cxnId="{D3A7A451-04BB-AB41-B2AF-9B37352D4A72}">
      <dgm:prSet/>
      <dgm:spPr/>
      <dgm:t>
        <a:bodyPr/>
        <a:lstStyle/>
        <a:p>
          <a:endParaRPr lang="zh-CN" altLang="en-US" sz="1000"/>
        </a:p>
      </dgm:t>
    </dgm:pt>
    <dgm:pt modelId="{E8B9E2BD-0CE3-BB48-81B2-1ACFE5C9B0CB}" type="pres">
      <dgm:prSet presAssocID="{34DD2AF0-E56D-3048-997B-BAB3E54EF907}" presName="diagram" presStyleCnt="0">
        <dgm:presLayoutVars>
          <dgm:dir/>
          <dgm:resizeHandles val="exact"/>
        </dgm:presLayoutVars>
      </dgm:prSet>
      <dgm:spPr/>
    </dgm:pt>
    <dgm:pt modelId="{D541FDC4-7A39-A74C-ACC8-FDDCA19C0135}" type="pres">
      <dgm:prSet presAssocID="{A24C3A41-E55E-F54F-8421-26F4D16AF849}" presName="node" presStyleLbl="node1" presStyleIdx="0" presStyleCnt="11">
        <dgm:presLayoutVars>
          <dgm:bulletEnabled val="1"/>
        </dgm:presLayoutVars>
      </dgm:prSet>
      <dgm:spPr/>
    </dgm:pt>
    <dgm:pt modelId="{07D4111E-0293-1146-B083-2D678DB6BECF}" type="pres">
      <dgm:prSet presAssocID="{5BB968BF-9E9A-3040-95B0-239D66F27A6E}" presName="sibTrans" presStyleCnt="0"/>
      <dgm:spPr/>
    </dgm:pt>
    <dgm:pt modelId="{A0D741A9-8945-2544-A5DF-48BE8DE25CB9}" type="pres">
      <dgm:prSet presAssocID="{5865EE66-657E-AB4A-9427-6628E340AE25}" presName="node" presStyleLbl="node1" presStyleIdx="1" presStyleCnt="11">
        <dgm:presLayoutVars>
          <dgm:bulletEnabled val="1"/>
        </dgm:presLayoutVars>
      </dgm:prSet>
      <dgm:spPr/>
    </dgm:pt>
    <dgm:pt modelId="{284BF1EF-06C2-454B-A199-EDF31179E35D}" type="pres">
      <dgm:prSet presAssocID="{6A1AF6E1-E39E-1F4F-82BD-E3FC7848D57C}" presName="sibTrans" presStyleCnt="0"/>
      <dgm:spPr/>
    </dgm:pt>
    <dgm:pt modelId="{517F38F0-E4F4-8941-8FD4-9AF3A596E58D}" type="pres">
      <dgm:prSet presAssocID="{7135790A-EC5B-0744-8615-7969730223B9}" presName="node" presStyleLbl="node1" presStyleIdx="2" presStyleCnt="11">
        <dgm:presLayoutVars>
          <dgm:bulletEnabled val="1"/>
        </dgm:presLayoutVars>
      </dgm:prSet>
      <dgm:spPr/>
    </dgm:pt>
    <dgm:pt modelId="{B4EF9982-DBCF-6941-BCFC-1481FCD29794}" type="pres">
      <dgm:prSet presAssocID="{308F87B5-9A6B-AE4A-ACCD-636E25FC4844}" presName="sibTrans" presStyleCnt="0"/>
      <dgm:spPr/>
    </dgm:pt>
    <dgm:pt modelId="{AA9F9A20-4E8A-4D4D-A1B4-21C99E7AF8CA}" type="pres">
      <dgm:prSet presAssocID="{C6F4BC03-C702-0B40-9ED3-A55531194E0C}" presName="node" presStyleLbl="node1" presStyleIdx="3" presStyleCnt="11">
        <dgm:presLayoutVars>
          <dgm:bulletEnabled val="1"/>
        </dgm:presLayoutVars>
      </dgm:prSet>
      <dgm:spPr/>
    </dgm:pt>
    <dgm:pt modelId="{F5901213-AB7E-3A4D-BD5A-41FB74E39232}" type="pres">
      <dgm:prSet presAssocID="{034A82FC-64A9-874F-99F0-53304F4E73D5}" presName="sibTrans" presStyleCnt="0"/>
      <dgm:spPr/>
    </dgm:pt>
    <dgm:pt modelId="{D827637E-555F-DF47-A13C-8C85D1461D10}" type="pres">
      <dgm:prSet presAssocID="{BC4206D9-0F27-0A45-B2C3-DE7F91333025}" presName="node" presStyleLbl="node1" presStyleIdx="4" presStyleCnt="11">
        <dgm:presLayoutVars>
          <dgm:bulletEnabled val="1"/>
        </dgm:presLayoutVars>
      </dgm:prSet>
      <dgm:spPr/>
    </dgm:pt>
    <dgm:pt modelId="{959A7D87-36B6-0E42-A49C-26DAF86C2ADA}" type="pres">
      <dgm:prSet presAssocID="{EFEE84C5-226D-9042-9FAE-B385E51D772B}" presName="sibTrans" presStyleCnt="0"/>
      <dgm:spPr/>
    </dgm:pt>
    <dgm:pt modelId="{A7626E9D-8513-AA43-98A3-1E5EEFF46CAC}" type="pres">
      <dgm:prSet presAssocID="{4BF1A203-03FB-874B-AF2A-CB60CB998847}" presName="node" presStyleLbl="node1" presStyleIdx="5" presStyleCnt="11">
        <dgm:presLayoutVars>
          <dgm:bulletEnabled val="1"/>
        </dgm:presLayoutVars>
      </dgm:prSet>
      <dgm:spPr/>
    </dgm:pt>
    <dgm:pt modelId="{84C499E9-21C0-7543-A61C-CA14A457FDEE}" type="pres">
      <dgm:prSet presAssocID="{54AB9E21-1A17-DF41-8694-9BAF7B489B51}" presName="sibTrans" presStyleCnt="0"/>
      <dgm:spPr/>
    </dgm:pt>
    <dgm:pt modelId="{0E508B1D-A79C-144B-8038-FC3A8E014E9B}" type="pres">
      <dgm:prSet presAssocID="{5BBE68C4-22C7-8C43-B8D3-85927BEC4E75}" presName="node" presStyleLbl="node1" presStyleIdx="6" presStyleCnt="11">
        <dgm:presLayoutVars>
          <dgm:bulletEnabled val="1"/>
        </dgm:presLayoutVars>
      </dgm:prSet>
      <dgm:spPr/>
    </dgm:pt>
    <dgm:pt modelId="{6D686943-183F-D540-9A2B-E6C26E3FFCDF}" type="pres">
      <dgm:prSet presAssocID="{158A2999-5565-764C-86B0-F1049CBEB7B5}" presName="sibTrans" presStyleCnt="0"/>
      <dgm:spPr/>
    </dgm:pt>
    <dgm:pt modelId="{CAFBE66B-DD09-D74F-AE22-E57E5F50736A}" type="pres">
      <dgm:prSet presAssocID="{BA6141A6-D02E-AA4E-BFD0-C549B28B92BC}" presName="node" presStyleLbl="node1" presStyleIdx="7" presStyleCnt="11">
        <dgm:presLayoutVars>
          <dgm:bulletEnabled val="1"/>
        </dgm:presLayoutVars>
      </dgm:prSet>
      <dgm:spPr/>
    </dgm:pt>
    <dgm:pt modelId="{395709A5-1AAA-494F-998E-BE0B9185E5A0}" type="pres">
      <dgm:prSet presAssocID="{3C2B0567-21B9-174B-A3D6-F309A5217AA2}" presName="sibTrans" presStyleCnt="0"/>
      <dgm:spPr/>
    </dgm:pt>
    <dgm:pt modelId="{1DD9A4B8-F6EC-7F4F-93DD-A08D1F9240EB}" type="pres">
      <dgm:prSet presAssocID="{ECC41CB5-D974-A946-BC64-2B0C7AC91E45}" presName="node" presStyleLbl="node1" presStyleIdx="8" presStyleCnt="11">
        <dgm:presLayoutVars>
          <dgm:bulletEnabled val="1"/>
        </dgm:presLayoutVars>
      </dgm:prSet>
      <dgm:spPr/>
    </dgm:pt>
    <dgm:pt modelId="{68D6E4E7-BC7D-1246-99DB-35AF68152BCC}" type="pres">
      <dgm:prSet presAssocID="{7F624EE1-8D27-B847-ABE2-4B2B0623C1C1}" presName="sibTrans" presStyleCnt="0"/>
      <dgm:spPr/>
    </dgm:pt>
    <dgm:pt modelId="{31A5CC21-3FA6-F642-8743-213CF387FD8A}" type="pres">
      <dgm:prSet presAssocID="{3D0A5D49-2CA3-D143-8916-AACCF3CF68A2}" presName="node" presStyleLbl="node1" presStyleIdx="9" presStyleCnt="11">
        <dgm:presLayoutVars>
          <dgm:bulletEnabled val="1"/>
        </dgm:presLayoutVars>
      </dgm:prSet>
      <dgm:spPr/>
    </dgm:pt>
    <dgm:pt modelId="{84B3D003-492A-124B-A989-8212AE29C24C}" type="pres">
      <dgm:prSet presAssocID="{679101B9-699C-BF45-B05D-5E9E2E2C1FBB}" presName="sibTrans" presStyleCnt="0"/>
      <dgm:spPr/>
    </dgm:pt>
    <dgm:pt modelId="{D4B58129-DE73-1B40-89D2-87A92A977882}" type="pres">
      <dgm:prSet presAssocID="{FD994141-677E-5A46-B037-1B8D1F587C37}" presName="node" presStyleLbl="node1" presStyleIdx="10" presStyleCnt="11">
        <dgm:presLayoutVars>
          <dgm:bulletEnabled val="1"/>
        </dgm:presLayoutVars>
      </dgm:prSet>
      <dgm:spPr/>
    </dgm:pt>
  </dgm:ptLst>
  <dgm:cxnLst>
    <dgm:cxn modelId="{0FEE8600-3C1D-434F-968B-5226D12585B6}" srcId="{34DD2AF0-E56D-3048-997B-BAB3E54EF907}" destId="{A24C3A41-E55E-F54F-8421-26F4D16AF849}" srcOrd="0" destOrd="0" parTransId="{528DFF28-DE08-244F-B58B-1A72A6A0949E}" sibTransId="{5BB968BF-9E9A-3040-95B0-239D66F27A6E}"/>
    <dgm:cxn modelId="{CCEAA400-CCEC-0F42-B5E3-985FA1EBCA46}" srcId="{C6F4BC03-C702-0B40-9ED3-A55531194E0C}" destId="{65153E0F-65C2-B046-B0F0-F6A2845A3007}" srcOrd="1" destOrd="0" parTransId="{453CC0B9-2DF0-164D-BFFB-D54075C89174}" sibTransId="{382C569A-9649-CB4D-A83B-A496E91A1FE7}"/>
    <dgm:cxn modelId="{F28D5301-E653-A844-9645-8A063BBF203A}" srcId="{BC4206D9-0F27-0A45-B2C3-DE7F91333025}" destId="{F1F4C2BD-6743-FC4A-8513-3C7705FB1F60}" srcOrd="0" destOrd="0" parTransId="{6BABEE3B-6EB4-3D45-B56C-7C27226FC21C}" sibTransId="{D8182D2D-B497-D542-9268-4FBF6E2ED277}"/>
    <dgm:cxn modelId="{5A269901-38A3-A947-9B9D-64E8B094B23C}" srcId="{A24C3A41-E55E-F54F-8421-26F4D16AF849}" destId="{7FD44645-F381-1745-BB2C-0BB36F8E5AE9}" srcOrd="0" destOrd="0" parTransId="{4F97927E-C4CD-A545-8A51-DCA0684ECE88}" sibTransId="{46063EA4-2AC8-3748-B67E-B586E27BFB3B}"/>
    <dgm:cxn modelId="{5979FD02-916A-B542-AEE1-60579818DBED}" srcId="{BC4206D9-0F27-0A45-B2C3-DE7F91333025}" destId="{F9580558-C964-A346-865A-B15811468C89}" srcOrd="3" destOrd="0" parTransId="{2FCD5705-67FB-6C4A-A9A2-09107C18E930}" sibTransId="{2AE0F2E4-67F5-2C45-8EC2-A8B97A3F56B0}"/>
    <dgm:cxn modelId="{CA0B9B04-FE16-084A-889D-A661F445FD0D}" type="presOf" srcId="{9700D142-32F1-D746-9607-0031406B4BFE}" destId="{A7626E9D-8513-AA43-98A3-1E5EEFF46CAC}" srcOrd="0" destOrd="3" presId="urn:microsoft.com/office/officeart/2005/8/layout/default"/>
    <dgm:cxn modelId="{13EDF105-E363-1E40-8028-288FA0D0A13C}" type="presOf" srcId="{765CE178-3374-2741-A692-5A77D9BC0658}" destId="{D541FDC4-7A39-A74C-ACC8-FDDCA19C0135}" srcOrd="0" destOrd="6" presId="urn:microsoft.com/office/officeart/2005/8/layout/default"/>
    <dgm:cxn modelId="{2CD38D07-21AF-4B4A-ACC7-860299FB8273}" srcId="{34DD2AF0-E56D-3048-997B-BAB3E54EF907}" destId="{5BBE68C4-22C7-8C43-B8D3-85927BEC4E75}" srcOrd="6" destOrd="0" parTransId="{B7A6A410-EB9A-7240-A851-C1FF5DE09DE9}" sibTransId="{158A2999-5565-764C-86B0-F1049CBEB7B5}"/>
    <dgm:cxn modelId="{E4D81108-4A3F-AE45-BF10-9275D8A4A6E4}" srcId="{7135790A-EC5B-0744-8615-7969730223B9}" destId="{630961BE-D50A-DC4E-A1DD-77181AEB4B40}" srcOrd="0" destOrd="0" parTransId="{324479A8-DA1D-5540-8C43-6C41B3437C24}" sibTransId="{F40DC2F9-B187-484C-A898-7A933934A9F0}"/>
    <dgm:cxn modelId="{9BAD9F08-0030-B14D-8EEB-F8B0FB8EEB4A}" srcId="{4BF1A203-03FB-874B-AF2A-CB60CB998847}" destId="{B5DC764B-B039-064E-8F1D-D2EBBA8C185B}" srcOrd="0" destOrd="0" parTransId="{694ED22F-30FD-1248-8B68-660127512AC9}" sibTransId="{9DEB1038-E88E-C74F-AF17-83372C7CB6A8}"/>
    <dgm:cxn modelId="{1A323610-B1F9-6B44-93AC-C5F26432E50F}" type="presOf" srcId="{22D506B3-A947-2E4F-AA2D-05DCDD788C5C}" destId="{0E508B1D-A79C-144B-8038-FC3A8E014E9B}" srcOrd="0" destOrd="2" presId="urn:microsoft.com/office/officeart/2005/8/layout/default"/>
    <dgm:cxn modelId="{60B33A13-2910-5149-976E-CD44EF2D93E7}" type="presOf" srcId="{95DA4FBC-8F68-C244-88B1-7F2B785FBB8D}" destId="{D827637E-555F-DF47-A13C-8C85D1461D10}" srcOrd="0" destOrd="3" presId="urn:microsoft.com/office/officeart/2005/8/layout/default"/>
    <dgm:cxn modelId="{C337371D-EF1B-B741-97EE-C553EE47B411}" type="presOf" srcId="{BF1FC9EC-2B9D-064A-9E7B-CEB6477B81B2}" destId="{CAFBE66B-DD09-D74F-AE22-E57E5F50736A}" srcOrd="0" destOrd="4" presId="urn:microsoft.com/office/officeart/2005/8/layout/default"/>
    <dgm:cxn modelId="{041EDA1D-664A-1F49-801C-9A400587286E}" type="presOf" srcId="{7D24C138-BA03-1B4B-8D35-225BF25CAB14}" destId="{D827637E-555F-DF47-A13C-8C85D1461D10}" srcOrd="0" destOrd="5" presId="urn:microsoft.com/office/officeart/2005/8/layout/default"/>
    <dgm:cxn modelId="{AC756C20-C835-9E47-B593-02DA949A309B}" type="presOf" srcId="{02A55A87-8AC1-AB46-909E-2B4479ADEB2E}" destId="{0E508B1D-A79C-144B-8038-FC3A8E014E9B}" srcOrd="0" destOrd="4" presId="urn:microsoft.com/office/officeart/2005/8/layout/default"/>
    <dgm:cxn modelId="{DE6D7C21-B041-9C41-B74B-7AC44F6A9CF5}" srcId="{5865EE66-657E-AB4A-9427-6628E340AE25}" destId="{DE8A5842-8D76-6649-8010-D86D68454C98}" srcOrd="1" destOrd="0" parTransId="{0AB8514C-A4D9-D347-A3A1-5AF5DBBEFD77}" sibTransId="{04A57623-213E-CA46-943E-221F4D5F6588}"/>
    <dgm:cxn modelId="{FCBA8321-2155-1B4C-B880-6ABCEA47C637}" srcId="{5865EE66-657E-AB4A-9427-6628E340AE25}" destId="{AF45C108-2CC9-5A40-A067-FFDACAAA6EE0}" srcOrd="0" destOrd="0" parTransId="{DB249F67-AD0F-3E4A-8772-DC4A4BA92496}" sibTransId="{514FD635-E949-AD43-A649-DE1A0ADB5486}"/>
    <dgm:cxn modelId="{18118F23-D6FB-2B46-989F-A9DD5194D464}" type="presOf" srcId="{ECFA9E57-6416-0940-90A8-E0C000F40BF5}" destId="{A0D741A9-8945-2544-A5DF-48BE8DE25CB9}" srcOrd="0" destOrd="4" presId="urn:microsoft.com/office/officeart/2005/8/layout/default"/>
    <dgm:cxn modelId="{F278BB25-7112-5644-B72A-5E3186F64445}" srcId="{5865EE66-657E-AB4A-9427-6628E340AE25}" destId="{BF909BEB-E748-6442-9A67-6B18A299A44C}" srcOrd="4" destOrd="0" parTransId="{F6BA79EC-ECC4-B749-B2DB-6365637B9025}" sibTransId="{6D97C8D0-3E92-4149-98FB-690C373EBD35}"/>
    <dgm:cxn modelId="{4AE25727-5A4B-A340-B80B-3627A6DDCA5D}" type="presOf" srcId="{5BBE68C4-22C7-8C43-B8D3-85927BEC4E75}" destId="{0E508B1D-A79C-144B-8038-FC3A8E014E9B}" srcOrd="0" destOrd="0" presId="urn:microsoft.com/office/officeart/2005/8/layout/default"/>
    <dgm:cxn modelId="{1B042E28-71B9-0E4C-BAF9-90EACCA8436E}" type="presOf" srcId="{FEB2A9F2-56FF-7E45-AB5A-79D817B94F1F}" destId="{CAFBE66B-DD09-D74F-AE22-E57E5F50736A}" srcOrd="0" destOrd="1" presId="urn:microsoft.com/office/officeart/2005/8/layout/default"/>
    <dgm:cxn modelId="{3FEA1B2F-CE8E-644B-8418-B4B71244CF33}" type="presOf" srcId="{314D84CA-34C3-C64B-ACE3-196018896242}" destId="{A7626E9D-8513-AA43-98A3-1E5EEFF46CAC}" srcOrd="0" destOrd="2" presId="urn:microsoft.com/office/officeart/2005/8/layout/default"/>
    <dgm:cxn modelId="{70603732-5B58-C947-AF9E-68D09233C94B}" srcId="{34DD2AF0-E56D-3048-997B-BAB3E54EF907}" destId="{3D0A5D49-2CA3-D143-8916-AACCF3CF68A2}" srcOrd="9" destOrd="0" parTransId="{83731184-1FAB-E647-AD00-F2FE53B05160}" sibTransId="{679101B9-699C-BF45-B05D-5E9E2E2C1FBB}"/>
    <dgm:cxn modelId="{2FD49337-3067-8249-89CB-E5ECBDA16BF3}" srcId="{C6F4BC03-C702-0B40-9ED3-A55531194E0C}" destId="{C53D7993-C8ED-1C45-8937-6A43567611E2}" srcOrd="0" destOrd="0" parTransId="{B65B731F-6668-1246-B667-41105F8FD64E}" sibTransId="{F2FDB299-AE5F-BC40-9189-C347685E5191}"/>
    <dgm:cxn modelId="{6E2CAA38-A17F-4042-A4B3-185A04F23B5A}" srcId="{5865EE66-657E-AB4A-9427-6628E340AE25}" destId="{ECFA9E57-6416-0940-90A8-E0C000F40BF5}" srcOrd="3" destOrd="0" parTransId="{56741ADB-9137-DB45-BE0B-6000AE6E8DF7}" sibTransId="{D4FCFCC1-2EAF-8B4A-BB8F-E4CBC554B88C}"/>
    <dgm:cxn modelId="{D34D173F-6399-DD42-A6C6-DB33BB7F6B38}" srcId="{5BBE68C4-22C7-8C43-B8D3-85927BEC4E75}" destId="{02A55A87-8AC1-AB46-909E-2B4479ADEB2E}" srcOrd="3" destOrd="0" parTransId="{7CC40C0C-D21D-6D4F-A33E-D55B8B5F4278}" sibTransId="{1FFF2E2E-4719-CE4A-8578-9974E501E050}"/>
    <dgm:cxn modelId="{0817DC43-E569-9B4C-AF55-39089A70D4B1}" srcId="{3D0A5D49-2CA3-D143-8916-AACCF3CF68A2}" destId="{893912C3-54BC-EB44-9275-8EAD06F118E6}" srcOrd="1" destOrd="0" parTransId="{BDA55047-1BF0-2A47-B6C7-E8BAD92F208C}" sibTransId="{3A718BB9-0E55-3048-A083-7F165CF03C42}"/>
    <dgm:cxn modelId="{CC0D2444-487A-0742-A5E7-D39731535DEC}" type="presOf" srcId="{C6F4BC03-C702-0B40-9ED3-A55531194E0C}" destId="{AA9F9A20-4E8A-4D4D-A1B4-21C99E7AF8CA}" srcOrd="0" destOrd="0" presId="urn:microsoft.com/office/officeart/2005/8/layout/default"/>
    <dgm:cxn modelId="{8A48DB45-1894-6C41-B5CA-5A4AB9118695}" type="presOf" srcId="{054DB912-27F5-2D4A-9F18-D8034377F5AB}" destId="{CAFBE66B-DD09-D74F-AE22-E57E5F50736A}" srcOrd="0" destOrd="2" presId="urn:microsoft.com/office/officeart/2005/8/layout/default"/>
    <dgm:cxn modelId="{294FA846-25EB-724E-969F-09565983BC7E}" type="presOf" srcId="{DA05BCE3-C4C9-7C4D-978A-7C5DF39DED9D}" destId="{D4B58129-DE73-1B40-89D2-87A92A977882}" srcOrd="0" destOrd="1" presId="urn:microsoft.com/office/officeart/2005/8/layout/default"/>
    <dgm:cxn modelId="{ADAF1D47-1ABD-A04A-896F-D37DA98549E0}" srcId="{A24C3A41-E55E-F54F-8421-26F4D16AF849}" destId="{9E8D3E64-6A7F-7D4B-87D5-8A38ECCAFC0D}" srcOrd="3" destOrd="0" parTransId="{CEB7E7CB-1DF9-7542-8A3E-E4C6E4B56E46}" sibTransId="{57FD1114-CFAF-0844-905C-145C5ABB2CDF}"/>
    <dgm:cxn modelId="{BBD4CA47-F7D3-DE4B-887E-BF2247370E7D}" type="presOf" srcId="{65153E0F-65C2-B046-B0F0-F6A2845A3007}" destId="{AA9F9A20-4E8A-4D4D-A1B4-21C99E7AF8CA}" srcOrd="0" destOrd="2" presId="urn:microsoft.com/office/officeart/2005/8/layout/default"/>
    <dgm:cxn modelId="{D2F4F948-3AA9-E94A-BADE-377775B8FF76}" srcId="{A24C3A41-E55E-F54F-8421-26F4D16AF849}" destId="{B3177EEF-7AAB-C54B-B488-1450252565C0}" srcOrd="2" destOrd="0" parTransId="{BA55822D-17F3-6744-95F1-9D815AB8320D}" sibTransId="{4C1B245F-D5AA-C74D-9E90-9A9D1EA8016E}"/>
    <dgm:cxn modelId="{7F835C4B-0A87-C44F-9842-B37D9007E2FF}" srcId="{BC4206D9-0F27-0A45-B2C3-DE7F91333025}" destId="{7D24C138-BA03-1B4B-8D35-225BF25CAB14}" srcOrd="4" destOrd="0" parTransId="{A8F53C6F-3D98-6F46-A060-EC429F7D36A3}" sibTransId="{77F17F7C-EF43-D647-8D1F-98D47FEA8B0D}"/>
    <dgm:cxn modelId="{36270F4D-B0C2-7F45-BB00-16E489CF6786}" type="presOf" srcId="{A24C3A41-E55E-F54F-8421-26F4D16AF849}" destId="{D541FDC4-7A39-A74C-ACC8-FDDCA19C0135}" srcOrd="0" destOrd="0" presId="urn:microsoft.com/office/officeart/2005/8/layout/default"/>
    <dgm:cxn modelId="{BB9A744D-6AAF-574C-9497-87122CE1C787}" type="presOf" srcId="{30D5078A-5481-EA4B-A2A0-6EE70C225850}" destId="{AA9F9A20-4E8A-4D4D-A1B4-21C99E7AF8CA}" srcOrd="0" destOrd="3" presId="urn:microsoft.com/office/officeart/2005/8/layout/default"/>
    <dgm:cxn modelId="{8CD38A50-80DB-B54E-9FB0-C93ACF1CE644}" type="presOf" srcId="{E0DBBD6A-A714-1C40-943E-3F970D84CDF0}" destId="{1DD9A4B8-F6EC-7F4F-93DD-A08D1F9240EB}" srcOrd="0" destOrd="2" presId="urn:microsoft.com/office/officeart/2005/8/layout/default"/>
    <dgm:cxn modelId="{D3A7A451-04BB-AB41-B2AF-9B37352D4A72}" srcId="{FD994141-677E-5A46-B037-1B8D1F587C37}" destId="{654D72AC-97AB-EC40-BCBD-9135039C8E9F}" srcOrd="1" destOrd="0" parTransId="{2CD64EB6-91B9-774D-B255-D64A2B0E872B}" sibTransId="{AD4D53AC-BDE7-154F-A8BC-61B9C9D71359}"/>
    <dgm:cxn modelId="{18C88354-6D14-CA4A-B690-321CAAA44CB8}" srcId="{5BBE68C4-22C7-8C43-B8D3-85927BEC4E75}" destId="{F7D0FBFA-2D24-0C43-9661-F1BB367896E7}" srcOrd="2" destOrd="0" parTransId="{BBC7663A-AF29-874D-BE77-B8D4B195D7B3}" sibTransId="{92247904-6DDE-F340-8B85-8A743DB007C2}"/>
    <dgm:cxn modelId="{2890C05D-8123-594F-9DB2-667FC1229B1D}" srcId="{BA6141A6-D02E-AA4E-BFD0-C549B28B92BC}" destId="{FEB2A9F2-56FF-7E45-AB5A-79D817B94F1F}" srcOrd="0" destOrd="0" parTransId="{B09117F5-9EF3-9446-AF78-3C08FCBE851B}" sibTransId="{61ED73F5-D900-CD43-84F3-5470CFE63329}"/>
    <dgm:cxn modelId="{5CB55C61-4BE0-C144-ACF3-3BE40660F865}" type="presOf" srcId="{B3177EEF-7AAB-C54B-B488-1450252565C0}" destId="{D541FDC4-7A39-A74C-ACC8-FDDCA19C0135}" srcOrd="0" destOrd="3" presId="urn:microsoft.com/office/officeart/2005/8/layout/default"/>
    <dgm:cxn modelId="{EDA41A64-949D-514A-9A43-E8BF764E433F}" srcId="{5BBE68C4-22C7-8C43-B8D3-85927BEC4E75}" destId="{2642CF88-EE46-2242-A35A-532598187763}" srcOrd="0" destOrd="0" parTransId="{30332754-0EC7-B843-B6D4-B461FE7E7BA1}" sibTransId="{AC36FF8F-2CD9-104A-B6DC-965ED46943B2}"/>
    <dgm:cxn modelId="{399C6E65-3B88-5E46-9587-800AF4FD4E26}" srcId="{A24C3A41-E55E-F54F-8421-26F4D16AF849}" destId="{52FFFBA7-999B-9D46-8257-A79731D4AA2D}" srcOrd="4" destOrd="0" parTransId="{83D68072-784D-D248-8A35-0ECE8514A1B8}" sibTransId="{901CA772-7EE0-2547-A4B4-E3425BBA639B}"/>
    <dgm:cxn modelId="{8CEB4666-7D92-0240-B251-D1B5D02542A8}" type="presOf" srcId="{DF87C418-E7F4-BB4F-9109-C97DFF56A383}" destId="{A0D741A9-8945-2544-A5DF-48BE8DE25CB9}" srcOrd="0" destOrd="3" presId="urn:microsoft.com/office/officeart/2005/8/layout/default"/>
    <dgm:cxn modelId="{87857368-3D97-934A-A0E3-7D92AE825368}" srcId="{7135790A-EC5B-0744-8615-7969730223B9}" destId="{EDF52140-5E0D-6E49-A8C6-F92B19BDEDF0}" srcOrd="1" destOrd="0" parTransId="{F4CD58BB-C720-0B4D-9F97-02806845E237}" sibTransId="{4463E528-725F-0E45-832D-A86D2C24EC7C}"/>
    <dgm:cxn modelId="{B0C05169-4310-E24B-9DC1-FF4B03FEC878}" type="presOf" srcId="{03A906A2-ED12-884C-9F40-0D500301736B}" destId="{CAFBE66B-DD09-D74F-AE22-E57E5F50736A}" srcOrd="0" destOrd="3" presId="urn:microsoft.com/office/officeart/2005/8/layout/default"/>
    <dgm:cxn modelId="{42F04C6B-6BF2-6D4B-9C81-6916E44B3B95}" srcId="{4BF1A203-03FB-874B-AF2A-CB60CB998847}" destId="{9700D142-32F1-D746-9607-0031406B4BFE}" srcOrd="2" destOrd="0" parTransId="{DD48AD90-1E7F-0144-A61E-F45559AC517F}" sibTransId="{BF93B420-497D-7140-B338-6FA19366A6AA}"/>
    <dgm:cxn modelId="{04B2576D-9AD9-434D-AFB8-E9D83D4C6F32}" type="presOf" srcId="{AF45C108-2CC9-5A40-A067-FFDACAAA6EE0}" destId="{A0D741A9-8945-2544-A5DF-48BE8DE25CB9}" srcOrd="0" destOrd="1" presId="urn:microsoft.com/office/officeart/2005/8/layout/default"/>
    <dgm:cxn modelId="{6350EA6E-CBA0-344F-B89B-D350F72C69DB}" srcId="{34DD2AF0-E56D-3048-997B-BAB3E54EF907}" destId="{5865EE66-657E-AB4A-9427-6628E340AE25}" srcOrd="1" destOrd="0" parTransId="{D50E7440-AE5D-474F-900E-831FE095EA5A}" sibTransId="{6A1AF6E1-E39E-1F4F-82BD-E3FC7848D57C}"/>
    <dgm:cxn modelId="{434B1377-C176-C14D-ADD3-E3E6934E8B6E}" srcId="{34DD2AF0-E56D-3048-997B-BAB3E54EF907}" destId="{C6F4BC03-C702-0B40-9ED3-A55531194E0C}" srcOrd="3" destOrd="0" parTransId="{544BC7D5-8F74-C34F-92D2-5C92B1954FA5}" sibTransId="{034A82FC-64A9-874F-99F0-53304F4E73D5}"/>
    <dgm:cxn modelId="{CBF13977-1E01-4D46-9E1F-5C36A53FC9EF}" type="presOf" srcId="{F1F4C2BD-6743-FC4A-8513-3C7705FB1F60}" destId="{D827637E-555F-DF47-A13C-8C85D1461D10}" srcOrd="0" destOrd="1" presId="urn:microsoft.com/office/officeart/2005/8/layout/default"/>
    <dgm:cxn modelId="{33458C79-AEE0-D242-99DF-3DEB2100869F}" type="presOf" srcId="{E6B13582-985F-0D42-B15C-0A68A258BAE7}" destId="{AA9F9A20-4E8A-4D4D-A1B4-21C99E7AF8CA}" srcOrd="0" destOrd="4" presId="urn:microsoft.com/office/officeart/2005/8/layout/default"/>
    <dgm:cxn modelId="{8ED1B279-40F1-B54D-A375-2F2AF963488D}" type="presOf" srcId="{BC4206D9-0F27-0A45-B2C3-DE7F91333025}" destId="{D827637E-555F-DF47-A13C-8C85D1461D10}" srcOrd="0" destOrd="0" presId="urn:microsoft.com/office/officeart/2005/8/layout/default"/>
    <dgm:cxn modelId="{BFC6597E-B40A-C74B-8EE5-CC4A23D774FB}" type="presOf" srcId="{AB0E8E40-87B6-EC4B-9864-84B2B2E10484}" destId="{D827637E-555F-DF47-A13C-8C85D1461D10}" srcOrd="0" destOrd="2" presId="urn:microsoft.com/office/officeart/2005/8/layout/default"/>
    <dgm:cxn modelId="{CEBEB47F-43C2-6F44-9208-9CC0F82791FF}" type="presOf" srcId="{3D0A5D49-2CA3-D143-8916-AACCF3CF68A2}" destId="{31A5CC21-3FA6-F642-8743-213CF387FD8A}" srcOrd="0" destOrd="0" presId="urn:microsoft.com/office/officeart/2005/8/layout/default"/>
    <dgm:cxn modelId="{8BB79483-4E9D-CF4A-9C5D-B9FBF147854B}" srcId="{BA6141A6-D02E-AA4E-BFD0-C549B28B92BC}" destId="{03A906A2-ED12-884C-9F40-0D500301736B}" srcOrd="2" destOrd="0" parTransId="{64CEA558-66C6-1347-B393-C4BC55DEBC1E}" sibTransId="{1180A404-8443-9B4A-BDCB-835FAA0BE807}"/>
    <dgm:cxn modelId="{58571984-9060-EA47-956A-CBA2EADFC617}" srcId="{5865EE66-657E-AB4A-9427-6628E340AE25}" destId="{DF87C418-E7F4-BB4F-9109-C97DFF56A383}" srcOrd="2" destOrd="0" parTransId="{B31A21DC-2C61-6745-9D9F-E809A83C41DD}" sibTransId="{5C814E17-E379-A748-80D1-B0990F9F6665}"/>
    <dgm:cxn modelId="{BB0B0F87-472E-F543-B891-872B789AD8E6}" type="presOf" srcId="{FD994141-677E-5A46-B037-1B8D1F587C37}" destId="{D4B58129-DE73-1B40-89D2-87A92A977882}" srcOrd="0" destOrd="0" presId="urn:microsoft.com/office/officeart/2005/8/layout/default"/>
    <dgm:cxn modelId="{1914D18A-5697-C242-9FDE-537C49DAA923}" srcId="{BC4206D9-0F27-0A45-B2C3-DE7F91333025}" destId="{95DA4FBC-8F68-C244-88B1-7F2B785FBB8D}" srcOrd="2" destOrd="0" parTransId="{A4D0D3A9-28B0-7647-A6EA-E55F50BEEFBF}" sibTransId="{8C739C3E-F4AB-064A-879A-093428394E69}"/>
    <dgm:cxn modelId="{C1CC428B-1126-8948-89E4-5E5795725B26}" srcId="{BC4206D9-0F27-0A45-B2C3-DE7F91333025}" destId="{AB0E8E40-87B6-EC4B-9864-84B2B2E10484}" srcOrd="1" destOrd="0" parTransId="{E1CC547E-A8B1-3246-A593-7EDF8BD8FE90}" sibTransId="{1571BC15-0B79-A34E-88EE-90E075D5432F}"/>
    <dgm:cxn modelId="{4F53008E-686E-DF48-8DB1-551A5BB56AA5}" srcId="{34DD2AF0-E56D-3048-997B-BAB3E54EF907}" destId="{7135790A-EC5B-0744-8615-7969730223B9}" srcOrd="2" destOrd="0" parTransId="{90BE6D9D-B76B-934D-9F0C-6A8CFD9C1C42}" sibTransId="{308F87B5-9A6B-AE4A-ACCD-636E25FC4844}"/>
    <dgm:cxn modelId="{E8569C8F-FFE2-3E42-B935-22E43CFDA9D9}" type="presOf" srcId="{3110082E-ABC0-B94E-805D-879C49CD9674}" destId="{1DD9A4B8-F6EC-7F4F-93DD-A08D1F9240EB}" srcOrd="0" destOrd="1" presId="urn:microsoft.com/office/officeart/2005/8/layout/default"/>
    <dgm:cxn modelId="{E02E6490-22C0-0741-B591-C50FD42A83F2}" srcId="{34DD2AF0-E56D-3048-997B-BAB3E54EF907}" destId="{4BF1A203-03FB-874B-AF2A-CB60CB998847}" srcOrd="5" destOrd="0" parTransId="{80E1BB28-9700-1A4A-B1EA-A4D270DCE6F7}" sibTransId="{54AB9E21-1A17-DF41-8694-9BAF7B489B51}"/>
    <dgm:cxn modelId="{E7510E92-CA90-1A4D-A55D-7347383FD5DA}" type="presOf" srcId="{4BF1A203-03FB-874B-AF2A-CB60CB998847}" destId="{A7626E9D-8513-AA43-98A3-1E5EEFF46CAC}" srcOrd="0" destOrd="0" presId="urn:microsoft.com/office/officeart/2005/8/layout/default"/>
    <dgm:cxn modelId="{1F051993-F36D-6F46-8967-341FD968F81A}" type="presOf" srcId="{C53D7993-C8ED-1C45-8937-6A43567611E2}" destId="{AA9F9A20-4E8A-4D4D-A1B4-21C99E7AF8CA}" srcOrd="0" destOrd="1" presId="urn:microsoft.com/office/officeart/2005/8/layout/default"/>
    <dgm:cxn modelId="{06FCFB96-15A1-4A45-9B39-525D2275A0F9}" srcId="{5BBE68C4-22C7-8C43-B8D3-85927BEC4E75}" destId="{22D506B3-A947-2E4F-AA2D-05DCDD788C5C}" srcOrd="1" destOrd="0" parTransId="{D57FE1AD-F396-1249-AE62-33E12C230124}" sibTransId="{2DAF892B-2486-B147-9D4B-E9D69A89B315}"/>
    <dgm:cxn modelId="{FD91E599-2D46-8948-9C37-64DE5072AEED}" srcId="{ECC41CB5-D974-A946-BC64-2B0C7AC91E45}" destId="{E0DBBD6A-A714-1C40-943E-3F970D84CDF0}" srcOrd="1" destOrd="0" parTransId="{FDCE2A6B-B4A1-B84C-97A1-0256292544D9}" sibTransId="{7BE1A03B-295A-AB49-A656-6A3FBA3E9D01}"/>
    <dgm:cxn modelId="{AE752E9E-507E-144A-A566-E178657AF5B6}" type="presOf" srcId="{904B59BA-0C6E-4748-BD73-9BF385E0C9FF}" destId="{D541FDC4-7A39-A74C-ACC8-FDDCA19C0135}" srcOrd="0" destOrd="2" presId="urn:microsoft.com/office/officeart/2005/8/layout/default"/>
    <dgm:cxn modelId="{2621ACA1-583D-A046-847D-8845D9401E24}" type="presOf" srcId="{7135790A-EC5B-0744-8615-7969730223B9}" destId="{517F38F0-E4F4-8941-8FD4-9AF3A596E58D}" srcOrd="0" destOrd="0" presId="urn:microsoft.com/office/officeart/2005/8/layout/default"/>
    <dgm:cxn modelId="{B919F1A5-66D1-134D-9EDC-4E954DBA259F}" srcId="{34DD2AF0-E56D-3048-997B-BAB3E54EF907}" destId="{ECC41CB5-D974-A946-BC64-2B0C7AC91E45}" srcOrd="8" destOrd="0" parTransId="{E65EF570-B757-7744-BE61-FC5409BCF974}" sibTransId="{7F624EE1-8D27-B847-ABE2-4B2B0623C1C1}"/>
    <dgm:cxn modelId="{A8D58FAB-B7B1-4D48-B88E-39DC40F15B08}" type="presOf" srcId="{7F014AF4-75B4-B942-8985-FF5A9AA2B200}" destId="{31A5CC21-3FA6-F642-8743-213CF387FD8A}" srcOrd="0" destOrd="3" presId="urn:microsoft.com/office/officeart/2005/8/layout/default"/>
    <dgm:cxn modelId="{B04389AC-CA7F-D44B-9C7B-94D6F225AEDC}" srcId="{3D0A5D49-2CA3-D143-8916-AACCF3CF68A2}" destId="{7F014AF4-75B4-B942-8985-FF5A9AA2B200}" srcOrd="2" destOrd="0" parTransId="{F5DC7490-2B29-6141-B4E7-1A0D6E7A89F2}" sibTransId="{47557B1C-4EA9-9842-AD00-3903FB65C0E0}"/>
    <dgm:cxn modelId="{D4281EAD-2D8C-8B4A-9321-FB73B3DBC8E3}" type="presOf" srcId="{8F937CB7-0C72-5141-AB26-9F0D87540BC8}" destId="{31A5CC21-3FA6-F642-8743-213CF387FD8A}" srcOrd="0" destOrd="1" presId="urn:microsoft.com/office/officeart/2005/8/layout/default"/>
    <dgm:cxn modelId="{810A5EB1-F5BF-D047-BBAE-4644AAEDFDB0}" type="presOf" srcId="{5865EE66-657E-AB4A-9427-6628E340AE25}" destId="{A0D741A9-8945-2544-A5DF-48BE8DE25CB9}" srcOrd="0" destOrd="0" presId="urn:microsoft.com/office/officeart/2005/8/layout/default"/>
    <dgm:cxn modelId="{4105B3B1-375F-3C44-BA98-333AE34E4621}" srcId="{FD994141-677E-5A46-B037-1B8D1F587C37}" destId="{DA05BCE3-C4C9-7C4D-978A-7C5DF39DED9D}" srcOrd="0" destOrd="0" parTransId="{3CC73A05-D956-D247-9C2C-4BE90D758F3B}" sibTransId="{2EE2918E-802B-0C47-A6F2-C3EC756E192D}"/>
    <dgm:cxn modelId="{24B4DBB3-3319-D14A-82CA-5711B4393885}" type="presOf" srcId="{630961BE-D50A-DC4E-A1DD-77181AEB4B40}" destId="{517F38F0-E4F4-8941-8FD4-9AF3A596E58D}" srcOrd="0" destOrd="1" presId="urn:microsoft.com/office/officeart/2005/8/layout/default"/>
    <dgm:cxn modelId="{8CF8DCB9-CB46-7443-9FD7-3C8CA1543C5C}" type="presOf" srcId="{7FD44645-F381-1745-BB2C-0BB36F8E5AE9}" destId="{D541FDC4-7A39-A74C-ACC8-FDDCA19C0135}" srcOrd="0" destOrd="1" presId="urn:microsoft.com/office/officeart/2005/8/layout/default"/>
    <dgm:cxn modelId="{0391FAB9-7C06-FE4A-B667-C997CA247B59}" srcId="{C6F4BC03-C702-0B40-9ED3-A55531194E0C}" destId="{30D5078A-5481-EA4B-A2A0-6EE70C225850}" srcOrd="2" destOrd="0" parTransId="{38B36A78-1BF8-CC40-81DA-1A4A84210F37}" sibTransId="{00E6ED1D-8B83-3F46-ABA1-2393C00DA37C}"/>
    <dgm:cxn modelId="{0C8E65C1-1CE7-D84E-9086-58043C2EBB29}" srcId="{34DD2AF0-E56D-3048-997B-BAB3E54EF907}" destId="{FD994141-677E-5A46-B037-1B8D1F587C37}" srcOrd="10" destOrd="0" parTransId="{71DCD69F-28DA-AF4F-B69D-E66D2A8B3FEA}" sibTransId="{F01A2175-5200-D245-80F1-4F10A8FD4306}"/>
    <dgm:cxn modelId="{262AF0C4-37E7-A342-8E5E-1B72153E1A68}" type="presOf" srcId="{9E8D3E64-6A7F-7D4B-87D5-8A38ECCAFC0D}" destId="{D541FDC4-7A39-A74C-ACC8-FDDCA19C0135}" srcOrd="0" destOrd="4" presId="urn:microsoft.com/office/officeart/2005/8/layout/default"/>
    <dgm:cxn modelId="{205B77C6-7E90-9C49-9AB7-390336097B7E}" srcId="{4BF1A203-03FB-874B-AF2A-CB60CB998847}" destId="{314D84CA-34C3-C64B-ACE3-196018896242}" srcOrd="1" destOrd="0" parTransId="{043AAEAE-42D7-AF4B-BA27-454863A0C81E}" sibTransId="{B1259334-6B82-0949-B3F6-E28E43EFDD9B}"/>
    <dgm:cxn modelId="{A082C8C6-75C4-0C42-A150-A4B5F8804390}" srcId="{3D0A5D49-2CA3-D143-8916-AACCF3CF68A2}" destId="{8F937CB7-0C72-5141-AB26-9F0D87540BC8}" srcOrd="0" destOrd="0" parTransId="{29B19DFD-F7BF-714D-805E-A31AFA914924}" sibTransId="{84FD3A87-1529-0046-8D2E-11BD093487DC}"/>
    <dgm:cxn modelId="{3A018AC9-F4F9-2749-AECE-194C321E9169}" srcId="{BA6141A6-D02E-AA4E-BFD0-C549B28B92BC}" destId="{BF1FC9EC-2B9D-064A-9E7B-CEB6477B81B2}" srcOrd="3" destOrd="0" parTransId="{0CC768C6-1C39-BC48-87B3-955B7DDFE9CC}" sibTransId="{49524C2E-EB17-AF43-B3C0-ECEF694B06BB}"/>
    <dgm:cxn modelId="{9957DEC9-51F8-9643-8EAB-7F7560504BE2}" srcId="{ECC41CB5-D974-A946-BC64-2B0C7AC91E45}" destId="{3110082E-ABC0-B94E-805D-879C49CD9674}" srcOrd="0" destOrd="0" parTransId="{3C443BB5-D978-6543-B0E8-F3B88229FD34}" sibTransId="{6BE9DC12-E2E2-A64D-BB83-DB2A22EB0B8D}"/>
    <dgm:cxn modelId="{3D0612CC-8A26-BA4C-BD89-C02D70EB2737}" srcId="{A24C3A41-E55E-F54F-8421-26F4D16AF849}" destId="{904B59BA-0C6E-4748-BD73-9BF385E0C9FF}" srcOrd="1" destOrd="0" parTransId="{4B8DB6D7-BA74-6F44-B1C7-6A1C66F554C1}" sibTransId="{C26DCE8D-C5EC-5748-954E-53ACB3FFE22D}"/>
    <dgm:cxn modelId="{C84780CC-3B95-984A-8329-3D4A9D640596}" srcId="{C6F4BC03-C702-0B40-9ED3-A55531194E0C}" destId="{E6B13582-985F-0D42-B15C-0A68A258BAE7}" srcOrd="3" destOrd="0" parTransId="{DBBB0BA1-E58E-2840-AFBC-EABB10A93379}" sibTransId="{D83B7E52-15FC-3C47-9525-15D066DA3CDA}"/>
    <dgm:cxn modelId="{2C8222CE-D274-3248-8D10-2F6C0D7AFFA3}" type="presOf" srcId="{F9580558-C964-A346-865A-B15811468C89}" destId="{D827637E-555F-DF47-A13C-8C85D1461D10}" srcOrd="0" destOrd="4" presId="urn:microsoft.com/office/officeart/2005/8/layout/default"/>
    <dgm:cxn modelId="{098F9FD1-39E7-EF43-91A4-7CFB7316FAEC}" type="presOf" srcId="{654D72AC-97AB-EC40-BCBD-9135039C8E9F}" destId="{D4B58129-DE73-1B40-89D2-87A92A977882}" srcOrd="0" destOrd="2" presId="urn:microsoft.com/office/officeart/2005/8/layout/default"/>
    <dgm:cxn modelId="{59BCC4D1-B2DD-A24A-9017-BAE900F143D4}" type="presOf" srcId="{893912C3-54BC-EB44-9275-8EAD06F118E6}" destId="{31A5CC21-3FA6-F642-8743-213CF387FD8A}" srcOrd="0" destOrd="2" presId="urn:microsoft.com/office/officeart/2005/8/layout/default"/>
    <dgm:cxn modelId="{275DCFD6-84F9-0C44-943A-9AEF37A749DA}" srcId="{A24C3A41-E55E-F54F-8421-26F4D16AF849}" destId="{765CE178-3374-2741-A692-5A77D9BC0658}" srcOrd="5" destOrd="0" parTransId="{E1A2397F-E10B-4142-89D8-07643B00DECC}" sibTransId="{89059164-93F3-E644-99A4-28490E4F3126}"/>
    <dgm:cxn modelId="{044F70D7-CAE7-3E4B-998C-A9ED264CB952}" type="presOf" srcId="{BF909BEB-E748-6442-9A67-6B18A299A44C}" destId="{A0D741A9-8945-2544-A5DF-48BE8DE25CB9}" srcOrd="0" destOrd="5" presId="urn:microsoft.com/office/officeart/2005/8/layout/default"/>
    <dgm:cxn modelId="{AFA561D8-B501-3F41-B756-A73BD6EE6EEC}" type="presOf" srcId="{2642CF88-EE46-2242-A35A-532598187763}" destId="{0E508B1D-A79C-144B-8038-FC3A8E014E9B}" srcOrd="0" destOrd="1" presId="urn:microsoft.com/office/officeart/2005/8/layout/default"/>
    <dgm:cxn modelId="{5A9D54D9-3FDB-A946-A0F5-1C08298CC7FC}" srcId="{BA6141A6-D02E-AA4E-BFD0-C549B28B92BC}" destId="{054DB912-27F5-2D4A-9F18-D8034377F5AB}" srcOrd="1" destOrd="0" parTransId="{A499F5FD-56D8-154F-B81F-EF053C26FB6B}" sibTransId="{52D97A8A-F748-EF4D-BEDB-C073B280FABE}"/>
    <dgm:cxn modelId="{FED0EEDA-6D4C-E84E-8286-EC2B9FB154F5}" type="presOf" srcId="{F7D0FBFA-2D24-0C43-9661-F1BB367896E7}" destId="{0E508B1D-A79C-144B-8038-FC3A8E014E9B}" srcOrd="0" destOrd="3" presId="urn:microsoft.com/office/officeart/2005/8/layout/default"/>
    <dgm:cxn modelId="{18F79ADB-48D1-7140-9F51-F5D57F565708}" type="presOf" srcId="{ECC41CB5-D974-A946-BC64-2B0C7AC91E45}" destId="{1DD9A4B8-F6EC-7F4F-93DD-A08D1F9240EB}" srcOrd="0" destOrd="0" presId="urn:microsoft.com/office/officeart/2005/8/layout/default"/>
    <dgm:cxn modelId="{B6B7FFDC-328E-6B4A-8415-1136FA824FAE}" type="presOf" srcId="{B5DC764B-B039-064E-8F1D-D2EBBA8C185B}" destId="{A7626E9D-8513-AA43-98A3-1E5EEFF46CAC}" srcOrd="0" destOrd="1" presId="urn:microsoft.com/office/officeart/2005/8/layout/default"/>
    <dgm:cxn modelId="{1662F2DE-18AC-EC46-A48C-D3736A307B71}" type="presOf" srcId="{DE8A5842-8D76-6649-8010-D86D68454C98}" destId="{A0D741A9-8945-2544-A5DF-48BE8DE25CB9}" srcOrd="0" destOrd="2" presId="urn:microsoft.com/office/officeart/2005/8/layout/default"/>
    <dgm:cxn modelId="{7C4929E2-4DD7-9B46-830C-AB4E66EDDAB7}" type="presOf" srcId="{BA6141A6-D02E-AA4E-BFD0-C549B28B92BC}" destId="{CAFBE66B-DD09-D74F-AE22-E57E5F50736A}" srcOrd="0" destOrd="0" presId="urn:microsoft.com/office/officeart/2005/8/layout/default"/>
    <dgm:cxn modelId="{574D4BE2-54B1-D24A-B113-B4706AE3FF77}" srcId="{34DD2AF0-E56D-3048-997B-BAB3E54EF907}" destId="{BA6141A6-D02E-AA4E-BFD0-C549B28B92BC}" srcOrd="7" destOrd="0" parTransId="{194F5781-631F-7B44-B8B2-9A9D61307596}" sibTransId="{3C2B0567-21B9-174B-A3D6-F309A5217AA2}"/>
    <dgm:cxn modelId="{C8EA84E5-CB11-4449-A7E0-BDB217657C7C}" type="presOf" srcId="{EDF52140-5E0D-6E49-A8C6-F92B19BDEDF0}" destId="{517F38F0-E4F4-8941-8FD4-9AF3A596E58D}" srcOrd="0" destOrd="2" presId="urn:microsoft.com/office/officeart/2005/8/layout/default"/>
    <dgm:cxn modelId="{49A4D5E5-3A77-844D-BF5E-F74EC9F7FC5D}" type="presOf" srcId="{34DD2AF0-E56D-3048-997B-BAB3E54EF907}" destId="{E8B9E2BD-0CE3-BB48-81B2-1ACFE5C9B0CB}" srcOrd="0" destOrd="0" presId="urn:microsoft.com/office/officeart/2005/8/layout/default"/>
    <dgm:cxn modelId="{C53303F1-B424-C740-B9F1-A7111F8BC18C}" type="presOf" srcId="{52FFFBA7-999B-9D46-8257-A79731D4AA2D}" destId="{D541FDC4-7A39-A74C-ACC8-FDDCA19C0135}" srcOrd="0" destOrd="5" presId="urn:microsoft.com/office/officeart/2005/8/layout/default"/>
    <dgm:cxn modelId="{6C94F4FE-CBA1-9E4F-9E66-EE12FF344936}" srcId="{34DD2AF0-E56D-3048-997B-BAB3E54EF907}" destId="{BC4206D9-0F27-0A45-B2C3-DE7F91333025}" srcOrd="4" destOrd="0" parTransId="{9D625EAF-9FE3-B84A-903B-8DD546E62BA4}" sibTransId="{EFEE84C5-226D-9042-9FAE-B385E51D772B}"/>
    <dgm:cxn modelId="{B4C6D0BA-11C7-0844-B6A9-F878A7753B71}" type="presParOf" srcId="{E8B9E2BD-0CE3-BB48-81B2-1ACFE5C9B0CB}" destId="{D541FDC4-7A39-A74C-ACC8-FDDCA19C0135}" srcOrd="0" destOrd="0" presId="urn:microsoft.com/office/officeart/2005/8/layout/default"/>
    <dgm:cxn modelId="{B772922D-A8C5-084D-A338-436A614ABD84}" type="presParOf" srcId="{E8B9E2BD-0CE3-BB48-81B2-1ACFE5C9B0CB}" destId="{07D4111E-0293-1146-B083-2D678DB6BECF}" srcOrd="1" destOrd="0" presId="urn:microsoft.com/office/officeart/2005/8/layout/default"/>
    <dgm:cxn modelId="{1408E415-86E8-E04F-9964-80E2F5783D19}" type="presParOf" srcId="{E8B9E2BD-0CE3-BB48-81B2-1ACFE5C9B0CB}" destId="{A0D741A9-8945-2544-A5DF-48BE8DE25CB9}" srcOrd="2" destOrd="0" presId="urn:microsoft.com/office/officeart/2005/8/layout/default"/>
    <dgm:cxn modelId="{F78176CE-4210-4E4A-AA85-5930F6FF0ED9}" type="presParOf" srcId="{E8B9E2BD-0CE3-BB48-81B2-1ACFE5C9B0CB}" destId="{284BF1EF-06C2-454B-A199-EDF31179E35D}" srcOrd="3" destOrd="0" presId="urn:microsoft.com/office/officeart/2005/8/layout/default"/>
    <dgm:cxn modelId="{48A78349-059C-FF4E-9A6B-BED706A23616}" type="presParOf" srcId="{E8B9E2BD-0CE3-BB48-81B2-1ACFE5C9B0CB}" destId="{517F38F0-E4F4-8941-8FD4-9AF3A596E58D}" srcOrd="4" destOrd="0" presId="urn:microsoft.com/office/officeart/2005/8/layout/default"/>
    <dgm:cxn modelId="{ABC59BB7-77E3-B044-9995-B3DC19C8592E}" type="presParOf" srcId="{E8B9E2BD-0CE3-BB48-81B2-1ACFE5C9B0CB}" destId="{B4EF9982-DBCF-6941-BCFC-1481FCD29794}" srcOrd="5" destOrd="0" presId="urn:microsoft.com/office/officeart/2005/8/layout/default"/>
    <dgm:cxn modelId="{F172B3BF-D27F-554C-B2B2-768C6E7C1852}" type="presParOf" srcId="{E8B9E2BD-0CE3-BB48-81B2-1ACFE5C9B0CB}" destId="{AA9F9A20-4E8A-4D4D-A1B4-21C99E7AF8CA}" srcOrd="6" destOrd="0" presId="urn:microsoft.com/office/officeart/2005/8/layout/default"/>
    <dgm:cxn modelId="{43574684-93AD-194B-BDED-2F3F11A6C55D}" type="presParOf" srcId="{E8B9E2BD-0CE3-BB48-81B2-1ACFE5C9B0CB}" destId="{F5901213-AB7E-3A4D-BD5A-41FB74E39232}" srcOrd="7" destOrd="0" presId="urn:microsoft.com/office/officeart/2005/8/layout/default"/>
    <dgm:cxn modelId="{AB50A4F4-1399-444D-B852-A88E2E4CC6F8}" type="presParOf" srcId="{E8B9E2BD-0CE3-BB48-81B2-1ACFE5C9B0CB}" destId="{D827637E-555F-DF47-A13C-8C85D1461D10}" srcOrd="8" destOrd="0" presId="urn:microsoft.com/office/officeart/2005/8/layout/default"/>
    <dgm:cxn modelId="{6FCDB248-285C-C245-B5EC-9BDF11701FDA}" type="presParOf" srcId="{E8B9E2BD-0CE3-BB48-81B2-1ACFE5C9B0CB}" destId="{959A7D87-36B6-0E42-A49C-26DAF86C2ADA}" srcOrd="9" destOrd="0" presId="urn:microsoft.com/office/officeart/2005/8/layout/default"/>
    <dgm:cxn modelId="{BF0FD87D-4077-814A-9D88-476095833C5B}" type="presParOf" srcId="{E8B9E2BD-0CE3-BB48-81B2-1ACFE5C9B0CB}" destId="{A7626E9D-8513-AA43-98A3-1E5EEFF46CAC}" srcOrd="10" destOrd="0" presId="urn:microsoft.com/office/officeart/2005/8/layout/default"/>
    <dgm:cxn modelId="{726D9A35-DDB2-834C-9499-7765DAF40227}" type="presParOf" srcId="{E8B9E2BD-0CE3-BB48-81B2-1ACFE5C9B0CB}" destId="{84C499E9-21C0-7543-A61C-CA14A457FDEE}" srcOrd="11" destOrd="0" presId="urn:microsoft.com/office/officeart/2005/8/layout/default"/>
    <dgm:cxn modelId="{BB9AB696-AD9F-7D4F-8095-1B56F15609B8}" type="presParOf" srcId="{E8B9E2BD-0CE3-BB48-81B2-1ACFE5C9B0CB}" destId="{0E508B1D-A79C-144B-8038-FC3A8E014E9B}" srcOrd="12" destOrd="0" presId="urn:microsoft.com/office/officeart/2005/8/layout/default"/>
    <dgm:cxn modelId="{14B1394C-AE6A-EC4A-BB6C-769CF19C8145}" type="presParOf" srcId="{E8B9E2BD-0CE3-BB48-81B2-1ACFE5C9B0CB}" destId="{6D686943-183F-D540-9A2B-E6C26E3FFCDF}" srcOrd="13" destOrd="0" presId="urn:microsoft.com/office/officeart/2005/8/layout/default"/>
    <dgm:cxn modelId="{C8AD63C3-9FB7-8141-8A04-75A5A344D1A9}" type="presParOf" srcId="{E8B9E2BD-0CE3-BB48-81B2-1ACFE5C9B0CB}" destId="{CAFBE66B-DD09-D74F-AE22-E57E5F50736A}" srcOrd="14" destOrd="0" presId="urn:microsoft.com/office/officeart/2005/8/layout/default"/>
    <dgm:cxn modelId="{0ADF4CC2-8DD9-364E-A991-D4FE8F85C406}" type="presParOf" srcId="{E8B9E2BD-0CE3-BB48-81B2-1ACFE5C9B0CB}" destId="{395709A5-1AAA-494F-998E-BE0B9185E5A0}" srcOrd="15" destOrd="0" presId="urn:microsoft.com/office/officeart/2005/8/layout/default"/>
    <dgm:cxn modelId="{897B4CDF-71E4-D345-9D79-782990E6E2BF}" type="presParOf" srcId="{E8B9E2BD-0CE3-BB48-81B2-1ACFE5C9B0CB}" destId="{1DD9A4B8-F6EC-7F4F-93DD-A08D1F9240EB}" srcOrd="16" destOrd="0" presId="urn:microsoft.com/office/officeart/2005/8/layout/default"/>
    <dgm:cxn modelId="{1951CDAB-1B8D-464A-B137-6B8CAB8C63E8}" type="presParOf" srcId="{E8B9E2BD-0CE3-BB48-81B2-1ACFE5C9B0CB}" destId="{68D6E4E7-BC7D-1246-99DB-35AF68152BCC}" srcOrd="17" destOrd="0" presId="urn:microsoft.com/office/officeart/2005/8/layout/default"/>
    <dgm:cxn modelId="{9759CF93-4D7B-144E-91A0-AF3D34775946}" type="presParOf" srcId="{E8B9E2BD-0CE3-BB48-81B2-1ACFE5C9B0CB}" destId="{31A5CC21-3FA6-F642-8743-213CF387FD8A}" srcOrd="18" destOrd="0" presId="urn:microsoft.com/office/officeart/2005/8/layout/default"/>
    <dgm:cxn modelId="{FF5A0E2C-2722-B341-96DF-BA37925D4B9E}" type="presParOf" srcId="{E8B9E2BD-0CE3-BB48-81B2-1ACFE5C9B0CB}" destId="{84B3D003-492A-124B-A989-8212AE29C24C}" srcOrd="19" destOrd="0" presId="urn:microsoft.com/office/officeart/2005/8/layout/default"/>
    <dgm:cxn modelId="{8EDD9DEE-93AC-6E4B-9B49-E921666816DD}" type="presParOf" srcId="{E8B9E2BD-0CE3-BB48-81B2-1ACFE5C9B0CB}" destId="{D4B58129-DE73-1B40-89D2-87A92A977882}"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B9CBA0-4D5D-6743-800A-DFFB335ED95E}" type="doc">
      <dgm:prSet loTypeId="urn:microsoft.com/office/officeart/2005/8/layout/vList2#2" loCatId="list" qsTypeId="urn:microsoft.com/office/officeart/2005/8/quickstyle/simple1#6" qsCatId="simple" csTypeId="urn:microsoft.com/office/officeart/2005/8/colors/colorful5#2" csCatId="colorful" phldr="1"/>
      <dgm:spPr/>
      <dgm:t>
        <a:bodyPr/>
        <a:lstStyle/>
        <a:p>
          <a:endParaRPr lang="zh-CN" altLang="en-US"/>
        </a:p>
      </dgm:t>
    </dgm:pt>
    <dgm:pt modelId="{4327C57A-5282-E343-973E-1EA49C3DCFBD}">
      <dgm:prSet phldrT="[文本]"/>
      <dgm:spPr/>
      <dgm:t>
        <a:bodyPr/>
        <a:lstStyle/>
        <a:p>
          <a:r>
            <a:rPr lang="zh-CN" altLang="en-US" dirty="0"/>
            <a:t>第一节 概述</a:t>
          </a:r>
        </a:p>
      </dgm:t>
    </dgm:pt>
    <dgm:pt modelId="{C11080B7-200C-934A-BDCE-1EFCDF1F369B}" type="parTrans" cxnId="{F49DE5B0-AAFE-ED4E-9142-59E627E50F64}">
      <dgm:prSet/>
      <dgm:spPr/>
      <dgm:t>
        <a:bodyPr/>
        <a:lstStyle/>
        <a:p>
          <a:endParaRPr lang="zh-CN" altLang="en-US"/>
        </a:p>
      </dgm:t>
    </dgm:pt>
    <dgm:pt modelId="{BB7481C0-C789-DE48-8049-1DF31F46CE5E}" type="sibTrans" cxnId="{F49DE5B0-AAFE-ED4E-9142-59E627E50F64}">
      <dgm:prSet/>
      <dgm:spPr/>
      <dgm:t>
        <a:bodyPr/>
        <a:lstStyle/>
        <a:p>
          <a:endParaRPr lang="zh-CN" altLang="en-US"/>
        </a:p>
      </dgm:t>
    </dgm:pt>
    <dgm:pt modelId="{9AA737BB-B35D-0A4A-BA87-6E4D714E4949}">
      <dgm:prSet phldrT="[文本]"/>
      <dgm:spPr/>
      <dgm:t>
        <a:bodyPr/>
        <a:lstStyle/>
        <a:p>
          <a:r>
            <a:rPr lang="zh-CN" altLang="en-US" dirty="0"/>
            <a:t>一、固体矿产勘查目的与原则</a:t>
          </a:r>
        </a:p>
      </dgm:t>
    </dgm:pt>
    <dgm:pt modelId="{17987F21-1469-304D-8074-A810B622B88B}" type="parTrans" cxnId="{45119B0E-8CDE-3C48-8619-832EDC4E1994}">
      <dgm:prSet/>
      <dgm:spPr/>
      <dgm:t>
        <a:bodyPr/>
        <a:lstStyle/>
        <a:p>
          <a:endParaRPr lang="zh-CN" altLang="en-US"/>
        </a:p>
      </dgm:t>
    </dgm:pt>
    <dgm:pt modelId="{7ABB7211-91C4-8A45-BE5B-92F90BCC4AAE}" type="sibTrans" cxnId="{45119B0E-8CDE-3C48-8619-832EDC4E1994}">
      <dgm:prSet/>
      <dgm:spPr/>
      <dgm:t>
        <a:bodyPr/>
        <a:lstStyle/>
        <a:p>
          <a:endParaRPr lang="zh-CN" altLang="en-US"/>
        </a:p>
      </dgm:t>
    </dgm:pt>
    <dgm:pt modelId="{34B3758D-AAB7-4E40-A220-5DED15A53502}">
      <dgm:prSet phldrT="[文本]"/>
      <dgm:spPr/>
      <dgm:t>
        <a:bodyPr/>
        <a:lstStyle/>
        <a:p>
          <a:r>
            <a:rPr lang="zh-CN" altLang="en-US" dirty="0"/>
            <a:t>二、固体矿产勘查阶段</a:t>
          </a:r>
        </a:p>
      </dgm:t>
    </dgm:pt>
    <dgm:pt modelId="{B92E4FD7-ED43-3D4E-A3A6-A60814F67451}" type="parTrans" cxnId="{5897F6F2-87D7-EA4C-9DEC-A2DCC2F1C860}">
      <dgm:prSet/>
      <dgm:spPr/>
      <dgm:t>
        <a:bodyPr/>
        <a:lstStyle/>
        <a:p>
          <a:endParaRPr lang="zh-CN" altLang="en-US"/>
        </a:p>
      </dgm:t>
    </dgm:pt>
    <dgm:pt modelId="{F55D762A-AAAA-9F4E-89F4-D29DF2523081}" type="sibTrans" cxnId="{5897F6F2-87D7-EA4C-9DEC-A2DCC2F1C860}">
      <dgm:prSet/>
      <dgm:spPr/>
      <dgm:t>
        <a:bodyPr/>
        <a:lstStyle/>
        <a:p>
          <a:endParaRPr lang="zh-CN" altLang="en-US"/>
        </a:p>
      </dgm:t>
    </dgm:pt>
    <dgm:pt modelId="{E14D7EAA-44BA-0643-A098-6CC4A95ACAE7}">
      <dgm:prSet phldrT="[文本]"/>
      <dgm:spPr/>
      <dgm:t>
        <a:bodyPr/>
        <a:lstStyle/>
        <a:p>
          <a:r>
            <a:rPr lang="zh-CN" altLang="en-US" dirty="0"/>
            <a:t>第二节 固体矿产勘查技术方法与手段</a:t>
          </a:r>
        </a:p>
      </dgm:t>
    </dgm:pt>
    <dgm:pt modelId="{8D86FB29-5E44-514C-AFE5-B77D1C9290F3}" type="parTrans" cxnId="{51F4852A-7A6C-F844-B934-1FC074A80691}">
      <dgm:prSet/>
      <dgm:spPr/>
      <dgm:t>
        <a:bodyPr/>
        <a:lstStyle/>
        <a:p>
          <a:endParaRPr lang="zh-CN" altLang="en-US"/>
        </a:p>
      </dgm:t>
    </dgm:pt>
    <dgm:pt modelId="{95CEBE8F-924D-D541-9FEE-08F6563B5625}" type="sibTrans" cxnId="{51F4852A-7A6C-F844-B934-1FC074A80691}">
      <dgm:prSet/>
      <dgm:spPr/>
      <dgm:t>
        <a:bodyPr/>
        <a:lstStyle/>
        <a:p>
          <a:endParaRPr lang="zh-CN" altLang="en-US"/>
        </a:p>
      </dgm:t>
    </dgm:pt>
    <dgm:pt modelId="{F9FB3B5C-3134-9B49-A28F-D9AA77AF9786}">
      <dgm:prSet phldrT="[文本]"/>
      <dgm:spPr/>
      <dgm:t>
        <a:bodyPr/>
        <a:lstStyle/>
        <a:p>
          <a:r>
            <a:rPr lang="zh-CN" altLang="en-US" dirty="0"/>
            <a:t>一、地质填图</a:t>
          </a:r>
        </a:p>
      </dgm:t>
    </dgm:pt>
    <dgm:pt modelId="{6011656F-FD82-9C4B-83F1-A45F34AEE193}" type="parTrans" cxnId="{4D6C782D-DD06-2C4F-AB65-B91E26BD1AAC}">
      <dgm:prSet/>
      <dgm:spPr/>
      <dgm:t>
        <a:bodyPr/>
        <a:lstStyle/>
        <a:p>
          <a:endParaRPr lang="zh-CN" altLang="en-US"/>
        </a:p>
      </dgm:t>
    </dgm:pt>
    <dgm:pt modelId="{0545579B-27D8-AB47-A29E-5D834093B0BE}" type="sibTrans" cxnId="{4D6C782D-DD06-2C4F-AB65-B91E26BD1AAC}">
      <dgm:prSet/>
      <dgm:spPr/>
      <dgm:t>
        <a:bodyPr/>
        <a:lstStyle/>
        <a:p>
          <a:endParaRPr lang="zh-CN" altLang="en-US"/>
        </a:p>
      </dgm:t>
    </dgm:pt>
    <dgm:pt modelId="{FE6C01DC-0AFB-5E4B-9C3E-A49A8852430B}">
      <dgm:prSet phldrT="[文本]"/>
      <dgm:spPr/>
      <dgm:t>
        <a:bodyPr/>
        <a:lstStyle/>
        <a:p>
          <a:r>
            <a:rPr lang="zh-CN" altLang="en-US" dirty="0"/>
            <a:t>第三节 固体矿产资源储量</a:t>
          </a:r>
        </a:p>
      </dgm:t>
    </dgm:pt>
    <dgm:pt modelId="{1CFBFFEE-1A68-9F4A-ABC3-B9145CD9B829}" type="parTrans" cxnId="{657728F2-930D-B44B-8393-E063C2F1F643}">
      <dgm:prSet/>
      <dgm:spPr/>
      <dgm:t>
        <a:bodyPr/>
        <a:lstStyle/>
        <a:p>
          <a:endParaRPr lang="zh-CN" altLang="en-US"/>
        </a:p>
      </dgm:t>
    </dgm:pt>
    <dgm:pt modelId="{72220258-EECA-6A40-B663-A1A2DB650A78}" type="sibTrans" cxnId="{657728F2-930D-B44B-8393-E063C2F1F643}">
      <dgm:prSet/>
      <dgm:spPr/>
      <dgm:t>
        <a:bodyPr/>
        <a:lstStyle/>
        <a:p>
          <a:endParaRPr lang="zh-CN" altLang="en-US"/>
        </a:p>
      </dgm:t>
    </dgm:pt>
    <dgm:pt modelId="{4A1E6825-B312-524B-89C8-8E831A50019F}">
      <dgm:prSet phldrT="[文本]"/>
      <dgm:spPr/>
      <dgm:t>
        <a:bodyPr/>
        <a:lstStyle/>
        <a:p>
          <a:r>
            <a:rPr lang="zh-CN" altLang="en-US" dirty="0"/>
            <a:t>一、固体矿产资源储量分类</a:t>
          </a:r>
        </a:p>
      </dgm:t>
    </dgm:pt>
    <dgm:pt modelId="{2B452F3E-C04A-8148-8BFE-0861B565227A}" type="parTrans" cxnId="{9DDBDEA8-5C09-4F46-899B-93AE721AE1B5}">
      <dgm:prSet/>
      <dgm:spPr/>
      <dgm:t>
        <a:bodyPr/>
        <a:lstStyle/>
        <a:p>
          <a:endParaRPr lang="zh-CN" altLang="en-US"/>
        </a:p>
      </dgm:t>
    </dgm:pt>
    <dgm:pt modelId="{F8611731-18C5-1740-9561-B7E514D7C63A}" type="sibTrans" cxnId="{9DDBDEA8-5C09-4F46-899B-93AE721AE1B5}">
      <dgm:prSet/>
      <dgm:spPr/>
      <dgm:t>
        <a:bodyPr/>
        <a:lstStyle/>
        <a:p>
          <a:endParaRPr lang="zh-CN" altLang="en-US"/>
        </a:p>
      </dgm:t>
    </dgm:pt>
    <dgm:pt modelId="{A6176D31-6549-5945-8B8E-1CF66EBAD333}">
      <dgm:prSet phldrT="[文本]"/>
      <dgm:spPr/>
      <dgm:t>
        <a:bodyPr/>
        <a:lstStyle/>
        <a:p>
          <a:r>
            <a:rPr lang="zh-CN" altLang="en-US" dirty="0"/>
            <a:t>二、固体矿产资源储量估算基础</a:t>
          </a:r>
        </a:p>
      </dgm:t>
    </dgm:pt>
    <dgm:pt modelId="{05EEE5FF-4AE9-3F4C-8E2F-FD7040BB08EA}" type="parTrans" cxnId="{4E5462BD-9223-2C4C-8969-B2DCFD855B81}">
      <dgm:prSet/>
      <dgm:spPr/>
      <dgm:t>
        <a:bodyPr/>
        <a:lstStyle/>
        <a:p>
          <a:endParaRPr lang="zh-CN" altLang="en-US"/>
        </a:p>
      </dgm:t>
    </dgm:pt>
    <dgm:pt modelId="{1824AF72-BF64-9946-B02A-A85D8F9BB371}" type="sibTrans" cxnId="{4E5462BD-9223-2C4C-8969-B2DCFD855B81}">
      <dgm:prSet/>
      <dgm:spPr/>
      <dgm:t>
        <a:bodyPr/>
        <a:lstStyle/>
        <a:p>
          <a:endParaRPr lang="zh-CN" altLang="en-US"/>
        </a:p>
      </dgm:t>
    </dgm:pt>
    <dgm:pt modelId="{679E5B69-1741-3F49-829C-987010C4E9B3}">
      <dgm:prSet phldrT="[文本]"/>
      <dgm:spPr/>
      <dgm:t>
        <a:bodyPr/>
        <a:lstStyle/>
        <a:p>
          <a:r>
            <a:rPr lang="zh-CN" altLang="en-US" dirty="0"/>
            <a:t>三、固体矿产勘查类型</a:t>
          </a:r>
        </a:p>
      </dgm:t>
    </dgm:pt>
    <dgm:pt modelId="{52E44CD5-787B-AA4B-96C3-9D7A5DFC309F}" type="parTrans" cxnId="{28F90BB7-F6F4-514F-8348-4D8D2CD38554}">
      <dgm:prSet/>
      <dgm:spPr/>
      <dgm:t>
        <a:bodyPr/>
        <a:lstStyle/>
        <a:p>
          <a:endParaRPr lang="zh-CN" altLang="en-US"/>
        </a:p>
      </dgm:t>
    </dgm:pt>
    <dgm:pt modelId="{8C676CFB-DA8C-FA4D-8ADD-122D2D0D08EC}" type="sibTrans" cxnId="{28F90BB7-F6F4-514F-8348-4D8D2CD38554}">
      <dgm:prSet/>
      <dgm:spPr/>
      <dgm:t>
        <a:bodyPr/>
        <a:lstStyle/>
        <a:p>
          <a:endParaRPr lang="zh-CN" altLang="en-US"/>
        </a:p>
      </dgm:t>
    </dgm:pt>
    <dgm:pt modelId="{CAD5C422-EA9D-BB49-85AD-50C3046778CF}">
      <dgm:prSet phldrT="[文本]"/>
      <dgm:spPr/>
      <dgm:t>
        <a:bodyPr/>
        <a:lstStyle/>
        <a:p>
          <a:r>
            <a:rPr lang="zh-CN" altLang="en-US" dirty="0"/>
            <a:t>四、各勘查阶段工作要求</a:t>
          </a:r>
        </a:p>
      </dgm:t>
    </dgm:pt>
    <dgm:pt modelId="{6B745C3C-033C-CA44-B13F-04441C866259}" type="parTrans" cxnId="{D5F3E4F4-37EE-9340-A918-A403B11EE72A}">
      <dgm:prSet/>
      <dgm:spPr/>
      <dgm:t>
        <a:bodyPr/>
        <a:lstStyle/>
        <a:p>
          <a:endParaRPr lang="zh-CN" altLang="en-US"/>
        </a:p>
      </dgm:t>
    </dgm:pt>
    <dgm:pt modelId="{9DFCB6C3-1EF5-CF4E-BCB6-9DC0D5B5C76E}" type="sibTrans" cxnId="{D5F3E4F4-37EE-9340-A918-A403B11EE72A}">
      <dgm:prSet/>
      <dgm:spPr/>
      <dgm:t>
        <a:bodyPr/>
        <a:lstStyle/>
        <a:p>
          <a:endParaRPr lang="zh-CN" altLang="en-US"/>
        </a:p>
      </dgm:t>
    </dgm:pt>
    <dgm:pt modelId="{03F430D9-54E1-BA4A-9AD6-3040E98D95F9}">
      <dgm:prSet phldrT="[文本]"/>
      <dgm:spPr/>
      <dgm:t>
        <a:bodyPr/>
        <a:lstStyle/>
        <a:p>
          <a:r>
            <a:rPr lang="zh-CN" altLang="en-US" dirty="0"/>
            <a:t>二、重砂测量</a:t>
          </a:r>
        </a:p>
      </dgm:t>
    </dgm:pt>
    <dgm:pt modelId="{FAE48A8E-BE81-B647-BF65-F77D1F5C8CB0}" type="parTrans" cxnId="{FEDAC245-2787-E54F-B825-360CC49D3852}">
      <dgm:prSet/>
      <dgm:spPr/>
      <dgm:t>
        <a:bodyPr/>
        <a:lstStyle/>
        <a:p>
          <a:endParaRPr lang="zh-CN" altLang="en-US"/>
        </a:p>
      </dgm:t>
    </dgm:pt>
    <dgm:pt modelId="{32CAF983-F374-584E-BE2C-2C1A53710AC6}" type="sibTrans" cxnId="{FEDAC245-2787-E54F-B825-360CC49D3852}">
      <dgm:prSet/>
      <dgm:spPr/>
      <dgm:t>
        <a:bodyPr/>
        <a:lstStyle/>
        <a:p>
          <a:endParaRPr lang="zh-CN" altLang="en-US"/>
        </a:p>
      </dgm:t>
    </dgm:pt>
    <dgm:pt modelId="{ADB618F6-79BC-9C45-A929-09E7C3B342E2}">
      <dgm:prSet phldrT="[文本]"/>
      <dgm:spPr/>
      <dgm:t>
        <a:bodyPr/>
        <a:lstStyle/>
        <a:p>
          <a:r>
            <a:rPr lang="zh-CN" altLang="en-US" dirty="0"/>
            <a:t>三、地球物理方法</a:t>
          </a:r>
        </a:p>
      </dgm:t>
    </dgm:pt>
    <dgm:pt modelId="{0CAE0061-F50C-6442-B03E-33A996DCF180}" type="parTrans" cxnId="{8FECCA68-57E9-1F48-B1E1-B02BED450F8A}">
      <dgm:prSet/>
      <dgm:spPr/>
      <dgm:t>
        <a:bodyPr/>
        <a:lstStyle/>
        <a:p>
          <a:endParaRPr lang="zh-CN" altLang="en-US"/>
        </a:p>
      </dgm:t>
    </dgm:pt>
    <dgm:pt modelId="{A80347E3-53FA-F148-BF02-C384DDE96593}" type="sibTrans" cxnId="{8FECCA68-57E9-1F48-B1E1-B02BED450F8A}">
      <dgm:prSet/>
      <dgm:spPr/>
      <dgm:t>
        <a:bodyPr/>
        <a:lstStyle/>
        <a:p>
          <a:endParaRPr lang="zh-CN" altLang="en-US"/>
        </a:p>
      </dgm:t>
    </dgm:pt>
    <dgm:pt modelId="{25D55470-22E7-A444-B97C-C7D855BD3EE6}">
      <dgm:prSet phldrT="[文本]"/>
      <dgm:spPr/>
      <dgm:t>
        <a:bodyPr/>
        <a:lstStyle/>
        <a:p>
          <a:r>
            <a:rPr lang="zh-CN" altLang="en-US" dirty="0"/>
            <a:t>四、地球化学方法</a:t>
          </a:r>
        </a:p>
      </dgm:t>
    </dgm:pt>
    <dgm:pt modelId="{4203446A-CE66-AA43-9816-9E3ED1A46C90}" type="parTrans" cxnId="{0768AD29-32B1-854A-B0A6-28F35398BB62}">
      <dgm:prSet/>
      <dgm:spPr/>
      <dgm:t>
        <a:bodyPr/>
        <a:lstStyle/>
        <a:p>
          <a:endParaRPr lang="zh-CN" altLang="en-US"/>
        </a:p>
      </dgm:t>
    </dgm:pt>
    <dgm:pt modelId="{C2E7171C-DB31-494F-BB6E-26F2BC66293F}" type="sibTrans" cxnId="{0768AD29-32B1-854A-B0A6-28F35398BB62}">
      <dgm:prSet/>
      <dgm:spPr/>
      <dgm:t>
        <a:bodyPr/>
        <a:lstStyle/>
        <a:p>
          <a:endParaRPr lang="zh-CN" altLang="en-US"/>
        </a:p>
      </dgm:t>
    </dgm:pt>
    <dgm:pt modelId="{B4E9C712-DA9E-0442-99E0-50DA171D82C6}">
      <dgm:prSet phldrT="[文本]"/>
      <dgm:spPr/>
      <dgm:t>
        <a:bodyPr/>
        <a:lstStyle/>
        <a:p>
          <a:r>
            <a:rPr lang="zh-CN" altLang="en-US" dirty="0"/>
            <a:t>五、遥感方法</a:t>
          </a:r>
        </a:p>
      </dgm:t>
    </dgm:pt>
    <dgm:pt modelId="{C8E9CCD8-411E-2C48-8592-5ECF8F801BBA}" type="parTrans" cxnId="{D364EBB7-0E33-F44A-B3B1-4393CE147E40}">
      <dgm:prSet/>
      <dgm:spPr/>
      <dgm:t>
        <a:bodyPr/>
        <a:lstStyle/>
        <a:p>
          <a:endParaRPr lang="zh-CN" altLang="en-US"/>
        </a:p>
      </dgm:t>
    </dgm:pt>
    <dgm:pt modelId="{58103EB6-FFD8-834C-B1FD-F3F98532C1D4}" type="sibTrans" cxnId="{D364EBB7-0E33-F44A-B3B1-4393CE147E40}">
      <dgm:prSet/>
      <dgm:spPr/>
      <dgm:t>
        <a:bodyPr/>
        <a:lstStyle/>
        <a:p>
          <a:endParaRPr lang="zh-CN" altLang="en-US"/>
        </a:p>
      </dgm:t>
    </dgm:pt>
    <dgm:pt modelId="{49592A3A-27D2-A949-98D5-5E880B5A9938}">
      <dgm:prSet phldrT="[文本]"/>
      <dgm:spPr/>
      <dgm:t>
        <a:bodyPr/>
        <a:lstStyle/>
        <a:p>
          <a:r>
            <a:rPr lang="zh-CN" altLang="en-US" dirty="0"/>
            <a:t>六、探矿工程</a:t>
          </a:r>
        </a:p>
      </dgm:t>
    </dgm:pt>
    <dgm:pt modelId="{9779BA5B-2A7E-4D40-AC86-A0828976AEDB}" type="parTrans" cxnId="{82CA559C-B30B-724A-8B44-7192122D39BA}">
      <dgm:prSet/>
      <dgm:spPr/>
      <dgm:t>
        <a:bodyPr/>
        <a:lstStyle/>
        <a:p>
          <a:endParaRPr lang="zh-CN" altLang="en-US"/>
        </a:p>
      </dgm:t>
    </dgm:pt>
    <dgm:pt modelId="{A000E420-9329-DE43-9A85-D9D0A66E4F2D}" type="sibTrans" cxnId="{82CA559C-B30B-724A-8B44-7192122D39BA}">
      <dgm:prSet/>
      <dgm:spPr/>
      <dgm:t>
        <a:bodyPr/>
        <a:lstStyle/>
        <a:p>
          <a:endParaRPr lang="zh-CN" altLang="en-US"/>
        </a:p>
      </dgm:t>
    </dgm:pt>
    <dgm:pt modelId="{1DB0F39A-1E5E-6740-B90C-0BF9EFFE6F0D}">
      <dgm:prSet phldrT="[文本]"/>
      <dgm:spPr/>
      <dgm:t>
        <a:bodyPr/>
        <a:lstStyle/>
        <a:p>
          <a:r>
            <a:rPr lang="zh-CN" altLang="en-US" dirty="0"/>
            <a:t>三、固体矿产资源储量报告</a:t>
          </a:r>
        </a:p>
      </dgm:t>
    </dgm:pt>
    <dgm:pt modelId="{E1C87556-3DB6-5749-B35F-A902CC444C7A}" type="parTrans" cxnId="{D4F4F9EC-255C-8749-A9BC-5C70B2DCE2F0}">
      <dgm:prSet/>
      <dgm:spPr/>
      <dgm:t>
        <a:bodyPr/>
        <a:lstStyle/>
        <a:p>
          <a:endParaRPr lang="zh-CN" altLang="en-US"/>
        </a:p>
      </dgm:t>
    </dgm:pt>
    <dgm:pt modelId="{7D8A5735-2B5D-6C45-AA80-19CA3BE7283B}" type="sibTrans" cxnId="{D4F4F9EC-255C-8749-A9BC-5C70B2DCE2F0}">
      <dgm:prSet/>
      <dgm:spPr/>
      <dgm:t>
        <a:bodyPr/>
        <a:lstStyle/>
        <a:p>
          <a:endParaRPr lang="zh-CN" altLang="en-US"/>
        </a:p>
      </dgm:t>
    </dgm:pt>
    <dgm:pt modelId="{2CD57CE3-51F4-5E4A-BAC4-0C2010084F6E}" type="pres">
      <dgm:prSet presAssocID="{76B9CBA0-4D5D-6743-800A-DFFB335ED95E}" presName="linear" presStyleCnt="0">
        <dgm:presLayoutVars>
          <dgm:animLvl val="lvl"/>
          <dgm:resizeHandles val="exact"/>
        </dgm:presLayoutVars>
      </dgm:prSet>
      <dgm:spPr/>
    </dgm:pt>
    <dgm:pt modelId="{D9536625-9841-6640-8060-DBDADF773D24}" type="pres">
      <dgm:prSet presAssocID="{4327C57A-5282-E343-973E-1EA49C3DCFBD}" presName="parentText" presStyleLbl="node1" presStyleIdx="0" presStyleCnt="3">
        <dgm:presLayoutVars>
          <dgm:chMax val="0"/>
          <dgm:bulletEnabled val="1"/>
        </dgm:presLayoutVars>
      </dgm:prSet>
      <dgm:spPr/>
    </dgm:pt>
    <dgm:pt modelId="{45D3E58B-4E1B-0442-8771-889A5A104434}" type="pres">
      <dgm:prSet presAssocID="{4327C57A-5282-E343-973E-1EA49C3DCFBD}" presName="childText" presStyleLbl="revTx" presStyleIdx="0" presStyleCnt="3">
        <dgm:presLayoutVars>
          <dgm:bulletEnabled val="1"/>
        </dgm:presLayoutVars>
      </dgm:prSet>
      <dgm:spPr/>
    </dgm:pt>
    <dgm:pt modelId="{CE9BEA0E-B400-FB4A-AA5B-001F63EC0A34}" type="pres">
      <dgm:prSet presAssocID="{E14D7EAA-44BA-0643-A098-6CC4A95ACAE7}" presName="parentText" presStyleLbl="node1" presStyleIdx="1" presStyleCnt="3">
        <dgm:presLayoutVars>
          <dgm:chMax val="0"/>
          <dgm:bulletEnabled val="1"/>
        </dgm:presLayoutVars>
      </dgm:prSet>
      <dgm:spPr/>
    </dgm:pt>
    <dgm:pt modelId="{A222067A-F338-9F47-A9AF-276E3F8AE00F}" type="pres">
      <dgm:prSet presAssocID="{E14D7EAA-44BA-0643-A098-6CC4A95ACAE7}" presName="childText" presStyleLbl="revTx" presStyleIdx="1" presStyleCnt="3">
        <dgm:presLayoutVars>
          <dgm:bulletEnabled val="1"/>
        </dgm:presLayoutVars>
      </dgm:prSet>
      <dgm:spPr/>
    </dgm:pt>
    <dgm:pt modelId="{741D91BF-7E8F-5F49-A605-ACE8938205B1}" type="pres">
      <dgm:prSet presAssocID="{FE6C01DC-0AFB-5E4B-9C3E-A49A8852430B}" presName="parentText" presStyleLbl="node1" presStyleIdx="2" presStyleCnt="3">
        <dgm:presLayoutVars>
          <dgm:chMax val="0"/>
          <dgm:bulletEnabled val="1"/>
        </dgm:presLayoutVars>
      </dgm:prSet>
      <dgm:spPr/>
    </dgm:pt>
    <dgm:pt modelId="{A6D283B2-426E-0449-9BD3-C1291166D02A}" type="pres">
      <dgm:prSet presAssocID="{FE6C01DC-0AFB-5E4B-9C3E-A49A8852430B}" presName="childText" presStyleLbl="revTx" presStyleIdx="2" presStyleCnt="3">
        <dgm:presLayoutVars>
          <dgm:bulletEnabled val="1"/>
        </dgm:presLayoutVars>
      </dgm:prSet>
      <dgm:spPr/>
    </dgm:pt>
  </dgm:ptLst>
  <dgm:cxnLst>
    <dgm:cxn modelId="{45119B0E-8CDE-3C48-8619-832EDC4E1994}" srcId="{4327C57A-5282-E343-973E-1EA49C3DCFBD}" destId="{9AA737BB-B35D-0A4A-BA87-6E4D714E4949}" srcOrd="0" destOrd="0" parTransId="{17987F21-1469-304D-8074-A810B622B88B}" sibTransId="{7ABB7211-91C4-8A45-BE5B-92F90BCC4AAE}"/>
    <dgm:cxn modelId="{E199D20F-8728-DB49-AE20-E15540413783}" type="presOf" srcId="{49592A3A-27D2-A949-98D5-5E880B5A9938}" destId="{A222067A-F338-9F47-A9AF-276E3F8AE00F}" srcOrd="0" destOrd="5" presId="urn:microsoft.com/office/officeart/2005/8/layout/vList2#2"/>
    <dgm:cxn modelId="{0768AD29-32B1-854A-B0A6-28F35398BB62}" srcId="{E14D7EAA-44BA-0643-A098-6CC4A95ACAE7}" destId="{25D55470-22E7-A444-B97C-C7D855BD3EE6}" srcOrd="3" destOrd="0" parTransId="{4203446A-CE66-AA43-9816-9E3ED1A46C90}" sibTransId="{C2E7171C-DB31-494F-BB6E-26F2BC66293F}"/>
    <dgm:cxn modelId="{51F4852A-7A6C-F844-B934-1FC074A80691}" srcId="{76B9CBA0-4D5D-6743-800A-DFFB335ED95E}" destId="{E14D7EAA-44BA-0643-A098-6CC4A95ACAE7}" srcOrd="1" destOrd="0" parTransId="{8D86FB29-5E44-514C-AFE5-B77D1C9290F3}" sibTransId="{95CEBE8F-924D-D541-9FEE-08F6563B5625}"/>
    <dgm:cxn modelId="{4D6C782D-DD06-2C4F-AB65-B91E26BD1AAC}" srcId="{E14D7EAA-44BA-0643-A098-6CC4A95ACAE7}" destId="{F9FB3B5C-3134-9B49-A28F-D9AA77AF9786}" srcOrd="0" destOrd="0" parTransId="{6011656F-FD82-9C4B-83F1-A45F34AEE193}" sibTransId="{0545579B-27D8-AB47-A29E-5D834093B0BE}"/>
    <dgm:cxn modelId="{FEDAC245-2787-E54F-B825-360CC49D3852}" srcId="{E14D7EAA-44BA-0643-A098-6CC4A95ACAE7}" destId="{03F430D9-54E1-BA4A-9AD6-3040E98D95F9}" srcOrd="1" destOrd="0" parTransId="{FAE48A8E-BE81-B647-BF65-F77D1F5C8CB0}" sibTransId="{32CAF983-F374-584E-BE2C-2C1A53710AC6}"/>
    <dgm:cxn modelId="{1287814A-9D68-D141-8976-56A4E99C6D7C}" type="presOf" srcId="{34B3758D-AAB7-4E40-A220-5DED15A53502}" destId="{45D3E58B-4E1B-0442-8771-889A5A104434}" srcOrd="0" destOrd="1" presId="urn:microsoft.com/office/officeart/2005/8/layout/vList2#2"/>
    <dgm:cxn modelId="{FD6F364E-9169-0A48-B5F1-1C79F9D78F1E}" type="presOf" srcId="{9AA737BB-B35D-0A4A-BA87-6E4D714E4949}" destId="{45D3E58B-4E1B-0442-8771-889A5A104434}" srcOrd="0" destOrd="0" presId="urn:microsoft.com/office/officeart/2005/8/layout/vList2#2"/>
    <dgm:cxn modelId="{5A852653-A849-0C45-9185-E298E917542A}" type="presOf" srcId="{1DB0F39A-1E5E-6740-B90C-0BF9EFFE6F0D}" destId="{A6D283B2-426E-0449-9BD3-C1291166D02A}" srcOrd="0" destOrd="2" presId="urn:microsoft.com/office/officeart/2005/8/layout/vList2#2"/>
    <dgm:cxn modelId="{C382BA68-2908-994F-AE07-C40C11D9FDD8}" type="presOf" srcId="{E14D7EAA-44BA-0643-A098-6CC4A95ACAE7}" destId="{CE9BEA0E-B400-FB4A-AA5B-001F63EC0A34}" srcOrd="0" destOrd="0" presId="urn:microsoft.com/office/officeart/2005/8/layout/vList2#2"/>
    <dgm:cxn modelId="{8FECCA68-57E9-1F48-B1E1-B02BED450F8A}" srcId="{E14D7EAA-44BA-0643-A098-6CC4A95ACAE7}" destId="{ADB618F6-79BC-9C45-A929-09E7C3B342E2}" srcOrd="2" destOrd="0" parTransId="{0CAE0061-F50C-6442-B03E-33A996DCF180}" sibTransId="{A80347E3-53FA-F148-BF02-C384DDE96593}"/>
    <dgm:cxn modelId="{66363E73-DEA2-294D-8F22-D869FB024C1C}" type="presOf" srcId="{679E5B69-1741-3F49-829C-987010C4E9B3}" destId="{45D3E58B-4E1B-0442-8771-889A5A104434}" srcOrd="0" destOrd="2" presId="urn:microsoft.com/office/officeart/2005/8/layout/vList2#2"/>
    <dgm:cxn modelId="{F413DF96-079C-754B-932D-BFB600989B80}" type="presOf" srcId="{03F430D9-54E1-BA4A-9AD6-3040E98D95F9}" destId="{A222067A-F338-9F47-A9AF-276E3F8AE00F}" srcOrd="0" destOrd="1" presId="urn:microsoft.com/office/officeart/2005/8/layout/vList2#2"/>
    <dgm:cxn modelId="{82CA559C-B30B-724A-8B44-7192122D39BA}" srcId="{E14D7EAA-44BA-0643-A098-6CC4A95ACAE7}" destId="{49592A3A-27D2-A949-98D5-5E880B5A9938}" srcOrd="5" destOrd="0" parTransId="{9779BA5B-2A7E-4D40-AC86-A0828976AEDB}" sibTransId="{A000E420-9329-DE43-9A85-D9D0A66E4F2D}"/>
    <dgm:cxn modelId="{9DDBDEA8-5C09-4F46-899B-93AE721AE1B5}" srcId="{FE6C01DC-0AFB-5E4B-9C3E-A49A8852430B}" destId="{4A1E6825-B312-524B-89C8-8E831A50019F}" srcOrd="0" destOrd="0" parTransId="{2B452F3E-C04A-8148-8BFE-0861B565227A}" sibTransId="{F8611731-18C5-1740-9561-B7E514D7C63A}"/>
    <dgm:cxn modelId="{C43A8BAB-7B80-0B40-B1FA-231408AAFB58}" type="presOf" srcId="{B4E9C712-DA9E-0442-99E0-50DA171D82C6}" destId="{A222067A-F338-9F47-A9AF-276E3F8AE00F}" srcOrd="0" destOrd="4" presId="urn:microsoft.com/office/officeart/2005/8/layout/vList2#2"/>
    <dgm:cxn modelId="{F49DE5B0-AAFE-ED4E-9142-59E627E50F64}" srcId="{76B9CBA0-4D5D-6743-800A-DFFB335ED95E}" destId="{4327C57A-5282-E343-973E-1EA49C3DCFBD}" srcOrd="0" destOrd="0" parTransId="{C11080B7-200C-934A-BDCE-1EFCDF1F369B}" sibTransId="{BB7481C0-C789-DE48-8049-1DF31F46CE5E}"/>
    <dgm:cxn modelId="{28F90BB7-F6F4-514F-8348-4D8D2CD38554}" srcId="{4327C57A-5282-E343-973E-1EA49C3DCFBD}" destId="{679E5B69-1741-3F49-829C-987010C4E9B3}" srcOrd="2" destOrd="0" parTransId="{52E44CD5-787B-AA4B-96C3-9D7A5DFC309F}" sibTransId="{8C676CFB-DA8C-FA4D-8ADD-122D2D0D08EC}"/>
    <dgm:cxn modelId="{D364EBB7-0E33-F44A-B3B1-4393CE147E40}" srcId="{E14D7EAA-44BA-0643-A098-6CC4A95ACAE7}" destId="{B4E9C712-DA9E-0442-99E0-50DA171D82C6}" srcOrd="4" destOrd="0" parTransId="{C8E9CCD8-411E-2C48-8592-5ECF8F801BBA}" sibTransId="{58103EB6-FFD8-834C-B1FD-F3F98532C1D4}"/>
    <dgm:cxn modelId="{7B52BCBA-11F9-324E-916D-D0B322294F6A}" type="presOf" srcId="{FE6C01DC-0AFB-5E4B-9C3E-A49A8852430B}" destId="{741D91BF-7E8F-5F49-A605-ACE8938205B1}" srcOrd="0" destOrd="0" presId="urn:microsoft.com/office/officeart/2005/8/layout/vList2#2"/>
    <dgm:cxn modelId="{4E5462BD-9223-2C4C-8969-B2DCFD855B81}" srcId="{FE6C01DC-0AFB-5E4B-9C3E-A49A8852430B}" destId="{A6176D31-6549-5945-8B8E-1CF66EBAD333}" srcOrd="1" destOrd="0" parTransId="{05EEE5FF-4AE9-3F4C-8E2F-FD7040BB08EA}" sibTransId="{1824AF72-BF64-9946-B02A-A85D8F9BB371}"/>
    <dgm:cxn modelId="{D8AED9CC-80EC-134B-96D7-1F8BE3619D53}" type="presOf" srcId="{CAD5C422-EA9D-BB49-85AD-50C3046778CF}" destId="{45D3E58B-4E1B-0442-8771-889A5A104434}" srcOrd="0" destOrd="3" presId="urn:microsoft.com/office/officeart/2005/8/layout/vList2#2"/>
    <dgm:cxn modelId="{C98D58CE-AF66-A34F-AF9F-BF91732242DC}" type="presOf" srcId="{76B9CBA0-4D5D-6743-800A-DFFB335ED95E}" destId="{2CD57CE3-51F4-5E4A-BAC4-0C2010084F6E}" srcOrd="0" destOrd="0" presId="urn:microsoft.com/office/officeart/2005/8/layout/vList2#2"/>
    <dgm:cxn modelId="{1AA874E5-F0F2-B24F-A7BA-4EB5885D9EF7}" type="presOf" srcId="{A6176D31-6549-5945-8B8E-1CF66EBAD333}" destId="{A6D283B2-426E-0449-9BD3-C1291166D02A}" srcOrd="0" destOrd="1" presId="urn:microsoft.com/office/officeart/2005/8/layout/vList2#2"/>
    <dgm:cxn modelId="{20A0AEE6-AD7E-E749-ACF3-2E9135BA3947}" type="presOf" srcId="{4327C57A-5282-E343-973E-1EA49C3DCFBD}" destId="{D9536625-9841-6640-8060-DBDADF773D24}" srcOrd="0" destOrd="0" presId="urn:microsoft.com/office/officeart/2005/8/layout/vList2#2"/>
    <dgm:cxn modelId="{3623F2E8-18B5-234C-8AE8-0C7AE1B8E91F}" type="presOf" srcId="{4A1E6825-B312-524B-89C8-8E831A50019F}" destId="{A6D283B2-426E-0449-9BD3-C1291166D02A}" srcOrd="0" destOrd="0" presId="urn:microsoft.com/office/officeart/2005/8/layout/vList2#2"/>
    <dgm:cxn modelId="{0DD5ABE9-E45A-CD43-9E1D-ADED30F46073}" type="presOf" srcId="{ADB618F6-79BC-9C45-A929-09E7C3B342E2}" destId="{A222067A-F338-9F47-A9AF-276E3F8AE00F}" srcOrd="0" destOrd="2" presId="urn:microsoft.com/office/officeart/2005/8/layout/vList2#2"/>
    <dgm:cxn modelId="{D4F4F9EC-255C-8749-A9BC-5C70B2DCE2F0}" srcId="{FE6C01DC-0AFB-5E4B-9C3E-A49A8852430B}" destId="{1DB0F39A-1E5E-6740-B90C-0BF9EFFE6F0D}" srcOrd="2" destOrd="0" parTransId="{E1C87556-3DB6-5749-B35F-A902CC444C7A}" sibTransId="{7D8A5735-2B5D-6C45-AA80-19CA3BE7283B}"/>
    <dgm:cxn modelId="{0551DFEF-B3CF-FD4A-8671-4FDE9D18B995}" type="presOf" srcId="{25D55470-22E7-A444-B97C-C7D855BD3EE6}" destId="{A222067A-F338-9F47-A9AF-276E3F8AE00F}" srcOrd="0" destOrd="3" presId="urn:microsoft.com/office/officeart/2005/8/layout/vList2#2"/>
    <dgm:cxn modelId="{657728F2-930D-B44B-8393-E063C2F1F643}" srcId="{76B9CBA0-4D5D-6743-800A-DFFB335ED95E}" destId="{FE6C01DC-0AFB-5E4B-9C3E-A49A8852430B}" srcOrd="2" destOrd="0" parTransId="{1CFBFFEE-1A68-9F4A-ABC3-B9145CD9B829}" sibTransId="{72220258-EECA-6A40-B663-A1A2DB650A78}"/>
    <dgm:cxn modelId="{5897F6F2-87D7-EA4C-9DEC-A2DCC2F1C860}" srcId="{4327C57A-5282-E343-973E-1EA49C3DCFBD}" destId="{34B3758D-AAB7-4E40-A220-5DED15A53502}" srcOrd="1" destOrd="0" parTransId="{B92E4FD7-ED43-3D4E-A3A6-A60814F67451}" sibTransId="{F55D762A-AAAA-9F4E-89F4-D29DF2523081}"/>
    <dgm:cxn modelId="{D5F3E4F4-37EE-9340-A918-A403B11EE72A}" srcId="{4327C57A-5282-E343-973E-1EA49C3DCFBD}" destId="{CAD5C422-EA9D-BB49-85AD-50C3046778CF}" srcOrd="3" destOrd="0" parTransId="{6B745C3C-033C-CA44-B13F-04441C866259}" sibTransId="{9DFCB6C3-1EF5-CF4E-BCB6-9DC0D5B5C76E}"/>
    <dgm:cxn modelId="{D74480F6-2A80-8A4F-9175-93D1410F0175}" type="presOf" srcId="{F9FB3B5C-3134-9B49-A28F-D9AA77AF9786}" destId="{A222067A-F338-9F47-A9AF-276E3F8AE00F}" srcOrd="0" destOrd="0" presId="urn:microsoft.com/office/officeart/2005/8/layout/vList2#2"/>
    <dgm:cxn modelId="{A1051BB7-47B9-624E-BC7D-65523C35F7AE}" type="presParOf" srcId="{2CD57CE3-51F4-5E4A-BAC4-0C2010084F6E}" destId="{D9536625-9841-6640-8060-DBDADF773D24}" srcOrd="0" destOrd="0" presId="urn:microsoft.com/office/officeart/2005/8/layout/vList2#2"/>
    <dgm:cxn modelId="{58E2DC4A-A6B9-9440-8AFF-08893AA2C15A}" type="presParOf" srcId="{2CD57CE3-51F4-5E4A-BAC4-0C2010084F6E}" destId="{45D3E58B-4E1B-0442-8771-889A5A104434}" srcOrd="1" destOrd="0" presId="urn:microsoft.com/office/officeart/2005/8/layout/vList2#2"/>
    <dgm:cxn modelId="{CA30E726-0C7B-F64D-B79F-27F7B1DA7AD3}" type="presParOf" srcId="{2CD57CE3-51F4-5E4A-BAC4-0C2010084F6E}" destId="{CE9BEA0E-B400-FB4A-AA5B-001F63EC0A34}" srcOrd="2" destOrd="0" presId="urn:microsoft.com/office/officeart/2005/8/layout/vList2#2"/>
    <dgm:cxn modelId="{2E438881-7F16-C040-A752-80436952545C}" type="presParOf" srcId="{2CD57CE3-51F4-5E4A-BAC4-0C2010084F6E}" destId="{A222067A-F338-9F47-A9AF-276E3F8AE00F}" srcOrd="3" destOrd="0" presId="urn:microsoft.com/office/officeart/2005/8/layout/vList2#2"/>
    <dgm:cxn modelId="{D1CC9FC5-0750-9143-95DB-2D398CBC6365}" type="presParOf" srcId="{2CD57CE3-51F4-5E4A-BAC4-0C2010084F6E}" destId="{741D91BF-7E8F-5F49-A605-ACE8938205B1}" srcOrd="4" destOrd="0" presId="urn:microsoft.com/office/officeart/2005/8/layout/vList2#2"/>
    <dgm:cxn modelId="{9FED7165-7B03-4249-BAB5-8E0F95C7881C}" type="presParOf" srcId="{2CD57CE3-51F4-5E4A-BAC4-0C2010084F6E}" destId="{A6D283B2-426E-0449-9BD3-C1291166D02A}"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8D6842-57BF-A749-9519-712306BA2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50CE3C3A-1FD0-F24F-B741-A7E21C7F2F32}">
      <dgm:prSet phldrT="[文本]"/>
      <dgm:spPr/>
      <dgm:t>
        <a:bodyPr/>
        <a:lstStyle/>
        <a:p>
          <a:r>
            <a:rPr lang="zh-CN" altLang="en-US" dirty="0"/>
            <a:t>固体矿产勘查目的与原则</a:t>
          </a:r>
        </a:p>
      </dgm:t>
    </dgm:pt>
    <dgm:pt modelId="{7012764D-0D3F-6146-8D74-DEF4C8BF4096}" type="parTrans" cxnId="{F35B890E-D192-224B-88B0-03AF0651EAA7}">
      <dgm:prSet/>
      <dgm:spPr/>
      <dgm:t>
        <a:bodyPr/>
        <a:lstStyle/>
        <a:p>
          <a:endParaRPr lang="zh-CN" altLang="en-US"/>
        </a:p>
      </dgm:t>
    </dgm:pt>
    <dgm:pt modelId="{FB79C666-0507-0F49-B923-D4EDCEAE3C49}" type="sibTrans" cxnId="{F35B890E-D192-224B-88B0-03AF0651EAA7}">
      <dgm:prSet/>
      <dgm:spPr/>
      <dgm:t>
        <a:bodyPr/>
        <a:lstStyle/>
        <a:p>
          <a:endParaRPr lang="zh-CN" altLang="en-US"/>
        </a:p>
      </dgm:t>
    </dgm:pt>
    <dgm:pt modelId="{F4612BF4-9ADC-EA44-B28D-DB29B5D2B0FB}">
      <dgm:prSet phldrT="[文本]"/>
      <dgm:spPr/>
      <dgm:t>
        <a:bodyPr/>
        <a:lstStyle/>
        <a:p>
          <a:r>
            <a:rPr lang="zh-CN" altLang="en-US" dirty="0"/>
            <a:t>矿产勘查目的</a:t>
          </a:r>
        </a:p>
      </dgm:t>
    </dgm:pt>
    <dgm:pt modelId="{E805A73A-2345-A649-B613-C972944B7DAC}" type="parTrans" cxnId="{04ABE0BE-C25B-5645-897D-DF14B0604C44}">
      <dgm:prSet/>
      <dgm:spPr/>
      <dgm:t>
        <a:bodyPr/>
        <a:lstStyle/>
        <a:p>
          <a:endParaRPr lang="zh-CN" altLang="en-US"/>
        </a:p>
      </dgm:t>
    </dgm:pt>
    <dgm:pt modelId="{62C00361-7E22-0242-8A85-469571702B8E}" type="sibTrans" cxnId="{04ABE0BE-C25B-5645-897D-DF14B0604C44}">
      <dgm:prSet/>
      <dgm:spPr/>
      <dgm:t>
        <a:bodyPr/>
        <a:lstStyle/>
        <a:p>
          <a:endParaRPr lang="zh-CN" altLang="en-US"/>
        </a:p>
      </dgm:t>
    </dgm:pt>
    <dgm:pt modelId="{178A5F3E-6364-584F-9D48-C979D14EFD2D}">
      <dgm:prSet phldrT="[文本]"/>
      <dgm:spPr/>
      <dgm:t>
        <a:bodyPr/>
        <a:lstStyle/>
        <a:p>
          <a:r>
            <a:rPr lang="zh-CN" altLang="en-US" dirty="0"/>
            <a:t>矿产勘查的原则</a:t>
          </a:r>
        </a:p>
      </dgm:t>
    </dgm:pt>
    <dgm:pt modelId="{9FC0DA10-0EF4-F947-AFCA-941AA9434770}" type="parTrans" cxnId="{BEE9CF34-3323-B548-8C48-5BD90DB2A439}">
      <dgm:prSet/>
      <dgm:spPr/>
      <dgm:t>
        <a:bodyPr/>
        <a:lstStyle/>
        <a:p>
          <a:endParaRPr lang="zh-CN" altLang="en-US"/>
        </a:p>
      </dgm:t>
    </dgm:pt>
    <dgm:pt modelId="{A499FC01-CECA-CE4A-8E63-46062DFE8E52}" type="sibTrans" cxnId="{BEE9CF34-3323-B548-8C48-5BD90DB2A439}">
      <dgm:prSet/>
      <dgm:spPr/>
      <dgm:t>
        <a:bodyPr/>
        <a:lstStyle/>
        <a:p>
          <a:endParaRPr lang="zh-CN" altLang="en-US"/>
        </a:p>
      </dgm:t>
    </dgm:pt>
    <dgm:pt modelId="{7F2C5E46-9296-AD43-B2CB-E160630D687B}">
      <dgm:prSet phldrT="[文本]"/>
      <dgm:spPr/>
      <dgm:t>
        <a:bodyPr/>
        <a:lstStyle/>
        <a:p>
          <a:r>
            <a:rPr lang="zh-CN" altLang="en-US" dirty="0"/>
            <a:t>固体矿产勘查阶段</a:t>
          </a:r>
        </a:p>
      </dgm:t>
    </dgm:pt>
    <dgm:pt modelId="{1CB92DE7-B902-1E4C-ACD3-1351A5141D92}" type="parTrans" cxnId="{E11E2B49-9234-5044-AF40-F6956C9693F6}">
      <dgm:prSet/>
      <dgm:spPr/>
      <dgm:t>
        <a:bodyPr/>
        <a:lstStyle/>
        <a:p>
          <a:endParaRPr lang="zh-CN" altLang="en-US"/>
        </a:p>
      </dgm:t>
    </dgm:pt>
    <dgm:pt modelId="{CCFBC1E2-1F25-794E-BDA9-78A361C25B0B}" type="sibTrans" cxnId="{E11E2B49-9234-5044-AF40-F6956C9693F6}">
      <dgm:prSet/>
      <dgm:spPr/>
      <dgm:t>
        <a:bodyPr/>
        <a:lstStyle/>
        <a:p>
          <a:endParaRPr lang="zh-CN" altLang="en-US"/>
        </a:p>
      </dgm:t>
    </dgm:pt>
    <dgm:pt modelId="{F7065703-31E8-9A4D-AF5C-5BAA0230FB44}">
      <dgm:prSet phldrT="[文本]"/>
      <dgm:spPr/>
      <dgm:t>
        <a:bodyPr/>
        <a:lstStyle/>
        <a:p>
          <a:r>
            <a:rPr lang="zh-CN" altLang="en-US" dirty="0"/>
            <a:t>普查</a:t>
          </a:r>
        </a:p>
      </dgm:t>
    </dgm:pt>
    <dgm:pt modelId="{814BE7FC-D928-B146-BC5A-7E3EBB752FCF}" type="parTrans" cxnId="{947408D5-091D-2143-9936-EB5261F1A749}">
      <dgm:prSet/>
      <dgm:spPr/>
      <dgm:t>
        <a:bodyPr/>
        <a:lstStyle/>
        <a:p>
          <a:endParaRPr lang="zh-CN" altLang="en-US"/>
        </a:p>
      </dgm:t>
    </dgm:pt>
    <dgm:pt modelId="{A2D7C5A5-740F-9643-B0CF-A6E045B0C1A2}" type="sibTrans" cxnId="{947408D5-091D-2143-9936-EB5261F1A749}">
      <dgm:prSet/>
      <dgm:spPr/>
      <dgm:t>
        <a:bodyPr/>
        <a:lstStyle/>
        <a:p>
          <a:endParaRPr lang="zh-CN" altLang="en-US"/>
        </a:p>
      </dgm:t>
    </dgm:pt>
    <dgm:pt modelId="{BF1425D2-A6E6-8D4C-9A0A-2D5084BA8ACD}">
      <dgm:prSet phldrT="[文本]"/>
      <dgm:spPr/>
      <dgm:t>
        <a:bodyPr/>
        <a:lstStyle/>
        <a:p>
          <a:r>
            <a:rPr lang="zh-CN" altLang="en-US" dirty="0"/>
            <a:t>详查</a:t>
          </a:r>
        </a:p>
      </dgm:t>
    </dgm:pt>
    <dgm:pt modelId="{8A062C4E-78D7-434A-B8BE-1697F98A226E}" type="parTrans" cxnId="{41E7145C-AE98-6D4D-BFDF-3A47F3D77B0D}">
      <dgm:prSet/>
      <dgm:spPr/>
      <dgm:t>
        <a:bodyPr/>
        <a:lstStyle/>
        <a:p>
          <a:endParaRPr lang="zh-CN" altLang="en-US"/>
        </a:p>
      </dgm:t>
    </dgm:pt>
    <dgm:pt modelId="{CC7F4F5E-1B5C-D045-9AD9-9F3B5FDEE430}" type="sibTrans" cxnId="{41E7145C-AE98-6D4D-BFDF-3A47F3D77B0D}">
      <dgm:prSet/>
      <dgm:spPr/>
      <dgm:t>
        <a:bodyPr/>
        <a:lstStyle/>
        <a:p>
          <a:endParaRPr lang="zh-CN" altLang="en-US"/>
        </a:p>
      </dgm:t>
    </dgm:pt>
    <dgm:pt modelId="{5544A872-F671-4E4E-9100-EA75BB0BC597}">
      <dgm:prSet phldrT="[文本]"/>
      <dgm:spPr/>
      <dgm:t>
        <a:bodyPr/>
        <a:lstStyle/>
        <a:p>
          <a:r>
            <a:rPr lang="zh-CN" altLang="en-US" dirty="0"/>
            <a:t>固体矿产勘查类型</a:t>
          </a:r>
        </a:p>
      </dgm:t>
    </dgm:pt>
    <dgm:pt modelId="{AF0B9684-7B19-7F4B-81A6-A7B6AD40B042}" type="parTrans" cxnId="{45DB7882-0988-6449-B29F-4D67FAB8091C}">
      <dgm:prSet/>
      <dgm:spPr/>
      <dgm:t>
        <a:bodyPr/>
        <a:lstStyle/>
        <a:p>
          <a:endParaRPr lang="zh-CN" altLang="en-US"/>
        </a:p>
      </dgm:t>
    </dgm:pt>
    <dgm:pt modelId="{99638259-A2E7-8040-A273-B67CF73A1DCB}" type="sibTrans" cxnId="{45DB7882-0988-6449-B29F-4D67FAB8091C}">
      <dgm:prSet/>
      <dgm:spPr/>
      <dgm:t>
        <a:bodyPr/>
        <a:lstStyle/>
        <a:p>
          <a:endParaRPr lang="zh-CN" altLang="en-US"/>
        </a:p>
      </dgm:t>
    </dgm:pt>
    <dgm:pt modelId="{4E71B292-F458-F848-B248-9C97C3211112}">
      <dgm:prSet phldrT="[文本]"/>
      <dgm:spPr/>
      <dgm:t>
        <a:bodyPr/>
        <a:lstStyle/>
        <a:p>
          <a:r>
            <a:rPr lang="zh-CN" altLang="en-US" dirty="0"/>
            <a:t>确定勘查类型的目的</a:t>
          </a:r>
        </a:p>
      </dgm:t>
    </dgm:pt>
    <dgm:pt modelId="{E968F6F0-ACCF-5C47-89A3-CAA697AC3E95}" type="parTrans" cxnId="{8DD55AF6-4A16-834B-BC12-0AA6B6CFDFF8}">
      <dgm:prSet/>
      <dgm:spPr/>
      <dgm:t>
        <a:bodyPr/>
        <a:lstStyle/>
        <a:p>
          <a:endParaRPr lang="zh-CN" altLang="en-US"/>
        </a:p>
      </dgm:t>
    </dgm:pt>
    <dgm:pt modelId="{45E65F73-AD9F-D74F-A3FD-87718D97D310}" type="sibTrans" cxnId="{8DD55AF6-4A16-834B-BC12-0AA6B6CFDFF8}">
      <dgm:prSet/>
      <dgm:spPr/>
      <dgm:t>
        <a:bodyPr/>
        <a:lstStyle/>
        <a:p>
          <a:endParaRPr lang="zh-CN" altLang="en-US"/>
        </a:p>
      </dgm:t>
    </dgm:pt>
    <dgm:pt modelId="{DE6A6BB6-2C18-DD4D-B75B-0C0A57112695}">
      <dgm:prSet phldrT="[文本]"/>
      <dgm:spPr/>
      <dgm:t>
        <a:bodyPr/>
        <a:lstStyle/>
        <a:p>
          <a:r>
            <a:rPr lang="zh-CN" altLang="en-US" dirty="0"/>
            <a:t>勘查类型的划分和确定</a:t>
          </a:r>
        </a:p>
      </dgm:t>
    </dgm:pt>
    <dgm:pt modelId="{DB22ECEB-4D05-6243-9F7A-70EC566A1D2D}" type="parTrans" cxnId="{F14CDD6B-A061-9940-A5B7-D7BC2EA0E2C2}">
      <dgm:prSet/>
      <dgm:spPr/>
      <dgm:t>
        <a:bodyPr/>
        <a:lstStyle/>
        <a:p>
          <a:endParaRPr lang="zh-CN" altLang="en-US"/>
        </a:p>
      </dgm:t>
    </dgm:pt>
    <dgm:pt modelId="{5E8331D2-E179-054C-935B-24762BB3D204}" type="sibTrans" cxnId="{F14CDD6B-A061-9940-A5B7-D7BC2EA0E2C2}">
      <dgm:prSet/>
      <dgm:spPr/>
      <dgm:t>
        <a:bodyPr/>
        <a:lstStyle/>
        <a:p>
          <a:endParaRPr lang="zh-CN" altLang="en-US"/>
        </a:p>
      </dgm:t>
    </dgm:pt>
    <dgm:pt modelId="{A057440A-9927-274F-BB25-4C24F6969CAF}">
      <dgm:prSet/>
      <dgm:spPr/>
      <dgm:t>
        <a:bodyPr/>
        <a:lstStyle/>
        <a:p>
          <a:r>
            <a:rPr lang="zh-CN" altLang="en-US" dirty="0"/>
            <a:t>哥勘查阶段的工作要求</a:t>
          </a:r>
        </a:p>
      </dgm:t>
    </dgm:pt>
    <dgm:pt modelId="{47CB3D62-C385-DA4A-8E3D-83ECAE6BBD24}" type="parTrans" cxnId="{25EFD12B-BB5D-014C-9332-48197A2FA102}">
      <dgm:prSet/>
      <dgm:spPr/>
      <dgm:t>
        <a:bodyPr/>
        <a:lstStyle/>
        <a:p>
          <a:endParaRPr lang="zh-CN" altLang="en-US"/>
        </a:p>
      </dgm:t>
    </dgm:pt>
    <dgm:pt modelId="{70014A96-B361-1841-8A45-B97D718903DC}" type="sibTrans" cxnId="{25EFD12B-BB5D-014C-9332-48197A2FA102}">
      <dgm:prSet/>
      <dgm:spPr/>
      <dgm:t>
        <a:bodyPr/>
        <a:lstStyle/>
        <a:p>
          <a:endParaRPr lang="zh-CN" altLang="en-US"/>
        </a:p>
      </dgm:t>
    </dgm:pt>
    <dgm:pt modelId="{57060AB5-8A3C-8049-B7A0-06D09A7D1F66}">
      <dgm:prSet phldrT="[文本]"/>
      <dgm:spPr/>
      <dgm:t>
        <a:bodyPr/>
        <a:lstStyle/>
        <a:p>
          <a:r>
            <a:rPr lang="zh-CN" altLang="en-US" dirty="0"/>
            <a:t>勘探</a:t>
          </a:r>
        </a:p>
      </dgm:t>
    </dgm:pt>
    <dgm:pt modelId="{5A764735-96C0-B94B-BD60-F4DA42AF122F}" type="parTrans" cxnId="{FC48884C-60CD-2A44-B08E-C3E2FB74018A}">
      <dgm:prSet/>
      <dgm:spPr/>
      <dgm:t>
        <a:bodyPr/>
        <a:lstStyle/>
        <a:p>
          <a:endParaRPr lang="zh-CN" altLang="en-US"/>
        </a:p>
      </dgm:t>
    </dgm:pt>
    <dgm:pt modelId="{F2745A1A-5255-3742-ADB1-2EFFFC1207C9}" type="sibTrans" cxnId="{FC48884C-60CD-2A44-B08E-C3E2FB74018A}">
      <dgm:prSet/>
      <dgm:spPr/>
      <dgm:t>
        <a:bodyPr/>
        <a:lstStyle/>
        <a:p>
          <a:endParaRPr lang="zh-CN" altLang="en-US"/>
        </a:p>
      </dgm:t>
    </dgm:pt>
    <dgm:pt modelId="{3F27D9A1-A8AB-FD42-90F0-1EC7C620713A}">
      <dgm:prSet/>
      <dgm:spPr/>
      <dgm:t>
        <a:bodyPr/>
        <a:lstStyle/>
        <a:p>
          <a:r>
            <a:rPr lang="zh-CN" altLang="en-US" dirty="0"/>
            <a:t>金属和非金属矿床</a:t>
          </a:r>
        </a:p>
      </dgm:t>
    </dgm:pt>
    <dgm:pt modelId="{5E09BBCD-DBE3-B64A-B0A4-7EFF02AAF259}" type="parTrans" cxnId="{7C97C1DB-BDFB-A74C-9CFB-DEBDC8645198}">
      <dgm:prSet/>
      <dgm:spPr/>
      <dgm:t>
        <a:bodyPr/>
        <a:lstStyle/>
        <a:p>
          <a:endParaRPr lang="zh-CN" altLang="en-US"/>
        </a:p>
      </dgm:t>
    </dgm:pt>
    <dgm:pt modelId="{BCA2EDD3-13DA-7F41-A9BC-3E1AD70E1468}" type="sibTrans" cxnId="{7C97C1DB-BDFB-A74C-9CFB-DEBDC8645198}">
      <dgm:prSet/>
      <dgm:spPr/>
      <dgm:t>
        <a:bodyPr/>
        <a:lstStyle/>
        <a:p>
          <a:endParaRPr lang="zh-CN" altLang="en-US"/>
        </a:p>
      </dgm:t>
    </dgm:pt>
    <dgm:pt modelId="{9951F20A-A2D0-7943-AD87-F12389E67E4B}">
      <dgm:prSet/>
      <dgm:spPr/>
      <dgm:t>
        <a:bodyPr/>
        <a:lstStyle/>
        <a:p>
          <a:r>
            <a:rPr lang="zh-CN" altLang="en-US" dirty="0"/>
            <a:t>详终、普终报告</a:t>
          </a:r>
        </a:p>
      </dgm:t>
    </dgm:pt>
    <dgm:pt modelId="{44FCFC88-1084-4342-BB58-FC30FACE07AE}" type="parTrans" cxnId="{212DD247-9CAD-484C-9B3F-541381409239}">
      <dgm:prSet/>
      <dgm:spPr/>
      <dgm:t>
        <a:bodyPr/>
        <a:lstStyle/>
        <a:p>
          <a:endParaRPr lang="zh-CN" altLang="en-US"/>
        </a:p>
      </dgm:t>
    </dgm:pt>
    <dgm:pt modelId="{4103F9E2-1700-6748-B709-3E56C91EBEDE}" type="sibTrans" cxnId="{212DD247-9CAD-484C-9B3F-541381409239}">
      <dgm:prSet/>
      <dgm:spPr/>
      <dgm:t>
        <a:bodyPr/>
        <a:lstStyle/>
        <a:p>
          <a:endParaRPr lang="zh-CN" altLang="en-US"/>
        </a:p>
      </dgm:t>
    </dgm:pt>
    <dgm:pt modelId="{528B741D-6196-9644-8CC3-483AEE1C868D}">
      <dgm:prSet/>
      <dgm:spPr/>
      <dgm:t>
        <a:bodyPr/>
        <a:lstStyle/>
        <a:p>
          <a:r>
            <a:rPr lang="zh-CN" altLang="en-US" dirty="0"/>
            <a:t>详终程度、普终程度</a:t>
          </a:r>
        </a:p>
      </dgm:t>
    </dgm:pt>
    <dgm:pt modelId="{9F35F83B-631A-C44C-8BD9-3F59E45E09AC}" type="parTrans" cxnId="{28BFD00E-3142-7042-ABDC-2D336A5339F8}">
      <dgm:prSet/>
      <dgm:spPr/>
      <dgm:t>
        <a:bodyPr/>
        <a:lstStyle/>
        <a:p>
          <a:endParaRPr lang="zh-CN" altLang="en-US"/>
        </a:p>
      </dgm:t>
    </dgm:pt>
    <dgm:pt modelId="{7321BFC6-6DDD-4A48-BB55-371F9CEE8F5F}" type="sibTrans" cxnId="{28BFD00E-3142-7042-ABDC-2D336A5339F8}">
      <dgm:prSet/>
      <dgm:spPr/>
      <dgm:t>
        <a:bodyPr/>
        <a:lstStyle/>
        <a:p>
          <a:endParaRPr lang="zh-CN" altLang="en-US"/>
        </a:p>
      </dgm:t>
    </dgm:pt>
    <dgm:pt modelId="{9053F80E-F30D-034D-9652-88599F83033C}" type="pres">
      <dgm:prSet presAssocID="{398D6842-57BF-A749-9519-712306BA23D3}" presName="linear" presStyleCnt="0">
        <dgm:presLayoutVars>
          <dgm:dir/>
          <dgm:animLvl val="lvl"/>
          <dgm:resizeHandles val="exact"/>
        </dgm:presLayoutVars>
      </dgm:prSet>
      <dgm:spPr/>
    </dgm:pt>
    <dgm:pt modelId="{8969CD82-759C-7A41-8AEC-6D754E83F301}" type="pres">
      <dgm:prSet presAssocID="{50CE3C3A-1FD0-F24F-B741-A7E21C7F2F32}" presName="parentLin" presStyleCnt="0"/>
      <dgm:spPr/>
    </dgm:pt>
    <dgm:pt modelId="{E2F61EF1-2022-AA49-A460-8C8779122181}" type="pres">
      <dgm:prSet presAssocID="{50CE3C3A-1FD0-F24F-B741-A7E21C7F2F32}" presName="parentLeftMargin" presStyleLbl="node1" presStyleIdx="0" presStyleCnt="4"/>
      <dgm:spPr/>
    </dgm:pt>
    <dgm:pt modelId="{EA2F5541-442B-5C49-930A-36325A5BAB0F}" type="pres">
      <dgm:prSet presAssocID="{50CE3C3A-1FD0-F24F-B741-A7E21C7F2F32}" presName="parentText" presStyleLbl="node1" presStyleIdx="0" presStyleCnt="4">
        <dgm:presLayoutVars>
          <dgm:chMax val="0"/>
          <dgm:bulletEnabled val="1"/>
        </dgm:presLayoutVars>
      </dgm:prSet>
      <dgm:spPr/>
    </dgm:pt>
    <dgm:pt modelId="{62BE18FE-0321-5D4E-8F83-2227D3421024}" type="pres">
      <dgm:prSet presAssocID="{50CE3C3A-1FD0-F24F-B741-A7E21C7F2F32}" presName="negativeSpace" presStyleCnt="0"/>
      <dgm:spPr/>
    </dgm:pt>
    <dgm:pt modelId="{DFCC4A05-6DF5-E048-9697-06B39AF04E90}" type="pres">
      <dgm:prSet presAssocID="{50CE3C3A-1FD0-F24F-B741-A7E21C7F2F32}" presName="childText" presStyleLbl="conFgAcc1" presStyleIdx="0" presStyleCnt="4">
        <dgm:presLayoutVars>
          <dgm:bulletEnabled val="1"/>
        </dgm:presLayoutVars>
      </dgm:prSet>
      <dgm:spPr/>
    </dgm:pt>
    <dgm:pt modelId="{E2DA5443-D5C6-934F-AAED-F52BC98047BF}" type="pres">
      <dgm:prSet presAssocID="{FB79C666-0507-0F49-B923-D4EDCEAE3C49}" presName="spaceBetweenRectangles" presStyleCnt="0"/>
      <dgm:spPr/>
    </dgm:pt>
    <dgm:pt modelId="{AA791A54-DD68-3246-B7D9-2CD606F72399}" type="pres">
      <dgm:prSet presAssocID="{7F2C5E46-9296-AD43-B2CB-E160630D687B}" presName="parentLin" presStyleCnt="0"/>
      <dgm:spPr/>
    </dgm:pt>
    <dgm:pt modelId="{5A1D27D3-2C19-814A-A25E-64BE1789DEC1}" type="pres">
      <dgm:prSet presAssocID="{7F2C5E46-9296-AD43-B2CB-E160630D687B}" presName="parentLeftMargin" presStyleLbl="node1" presStyleIdx="0" presStyleCnt="4"/>
      <dgm:spPr/>
    </dgm:pt>
    <dgm:pt modelId="{E9E4BF71-A01C-E941-AB50-AE8C130A6824}" type="pres">
      <dgm:prSet presAssocID="{7F2C5E46-9296-AD43-B2CB-E160630D687B}" presName="parentText" presStyleLbl="node1" presStyleIdx="1" presStyleCnt="4">
        <dgm:presLayoutVars>
          <dgm:chMax val="0"/>
          <dgm:bulletEnabled val="1"/>
        </dgm:presLayoutVars>
      </dgm:prSet>
      <dgm:spPr/>
    </dgm:pt>
    <dgm:pt modelId="{E6EA4943-8BEA-A940-92F9-32577AD9B8FD}" type="pres">
      <dgm:prSet presAssocID="{7F2C5E46-9296-AD43-B2CB-E160630D687B}" presName="negativeSpace" presStyleCnt="0"/>
      <dgm:spPr/>
    </dgm:pt>
    <dgm:pt modelId="{7D490DA6-B477-6948-8840-DFA0CB807811}" type="pres">
      <dgm:prSet presAssocID="{7F2C5E46-9296-AD43-B2CB-E160630D687B}" presName="childText" presStyleLbl="conFgAcc1" presStyleIdx="1" presStyleCnt="4">
        <dgm:presLayoutVars>
          <dgm:bulletEnabled val="1"/>
        </dgm:presLayoutVars>
      </dgm:prSet>
      <dgm:spPr/>
    </dgm:pt>
    <dgm:pt modelId="{2F5BE4DD-0A0B-7944-B5F5-C709368AA8CB}" type="pres">
      <dgm:prSet presAssocID="{CCFBC1E2-1F25-794E-BDA9-78A361C25B0B}" presName="spaceBetweenRectangles" presStyleCnt="0"/>
      <dgm:spPr/>
    </dgm:pt>
    <dgm:pt modelId="{1BF7C982-5340-8A40-88F7-AB0F46165441}" type="pres">
      <dgm:prSet presAssocID="{5544A872-F671-4E4E-9100-EA75BB0BC597}" presName="parentLin" presStyleCnt="0"/>
      <dgm:spPr/>
    </dgm:pt>
    <dgm:pt modelId="{4E1966CB-72D9-214A-82DE-29503A70D759}" type="pres">
      <dgm:prSet presAssocID="{5544A872-F671-4E4E-9100-EA75BB0BC597}" presName="parentLeftMargin" presStyleLbl="node1" presStyleIdx="1" presStyleCnt="4"/>
      <dgm:spPr/>
    </dgm:pt>
    <dgm:pt modelId="{F0EBFF7F-F831-A245-94E3-B91BD910622C}" type="pres">
      <dgm:prSet presAssocID="{5544A872-F671-4E4E-9100-EA75BB0BC597}" presName="parentText" presStyleLbl="node1" presStyleIdx="2" presStyleCnt="4">
        <dgm:presLayoutVars>
          <dgm:chMax val="0"/>
          <dgm:bulletEnabled val="1"/>
        </dgm:presLayoutVars>
      </dgm:prSet>
      <dgm:spPr/>
    </dgm:pt>
    <dgm:pt modelId="{F13AD69F-01E3-4549-B462-CEBEF1CB458F}" type="pres">
      <dgm:prSet presAssocID="{5544A872-F671-4E4E-9100-EA75BB0BC597}" presName="negativeSpace" presStyleCnt="0"/>
      <dgm:spPr/>
    </dgm:pt>
    <dgm:pt modelId="{2C90E54F-5345-7541-9244-041A7AC1245A}" type="pres">
      <dgm:prSet presAssocID="{5544A872-F671-4E4E-9100-EA75BB0BC597}" presName="childText" presStyleLbl="conFgAcc1" presStyleIdx="2" presStyleCnt="4">
        <dgm:presLayoutVars>
          <dgm:bulletEnabled val="1"/>
        </dgm:presLayoutVars>
      </dgm:prSet>
      <dgm:spPr/>
    </dgm:pt>
    <dgm:pt modelId="{2DF7D5DE-D3A6-D84D-871F-9D1AEEFC18CD}" type="pres">
      <dgm:prSet presAssocID="{99638259-A2E7-8040-A273-B67CF73A1DCB}" presName="spaceBetweenRectangles" presStyleCnt="0"/>
      <dgm:spPr/>
    </dgm:pt>
    <dgm:pt modelId="{D4A2AE30-0829-AE45-BE96-0949F053492B}" type="pres">
      <dgm:prSet presAssocID="{A057440A-9927-274F-BB25-4C24F6969CAF}" presName="parentLin" presStyleCnt="0"/>
      <dgm:spPr/>
    </dgm:pt>
    <dgm:pt modelId="{8F7F4538-5D46-7E4A-AF49-0285B221B528}" type="pres">
      <dgm:prSet presAssocID="{A057440A-9927-274F-BB25-4C24F6969CAF}" presName="parentLeftMargin" presStyleLbl="node1" presStyleIdx="2" presStyleCnt="4"/>
      <dgm:spPr/>
    </dgm:pt>
    <dgm:pt modelId="{0B87F077-0AC5-C94F-8589-95687F5FB024}" type="pres">
      <dgm:prSet presAssocID="{A057440A-9927-274F-BB25-4C24F6969CAF}" presName="parentText" presStyleLbl="node1" presStyleIdx="3" presStyleCnt="4">
        <dgm:presLayoutVars>
          <dgm:chMax val="0"/>
          <dgm:bulletEnabled val="1"/>
        </dgm:presLayoutVars>
      </dgm:prSet>
      <dgm:spPr/>
    </dgm:pt>
    <dgm:pt modelId="{9795393E-F93C-4242-B534-8DECFA3693EF}" type="pres">
      <dgm:prSet presAssocID="{A057440A-9927-274F-BB25-4C24F6969CAF}" presName="negativeSpace" presStyleCnt="0"/>
      <dgm:spPr/>
    </dgm:pt>
    <dgm:pt modelId="{A6F1F99E-A320-B34B-840C-56E31D8A9B0C}" type="pres">
      <dgm:prSet presAssocID="{A057440A-9927-274F-BB25-4C24F6969CAF}" presName="childText" presStyleLbl="conFgAcc1" presStyleIdx="3" presStyleCnt="4">
        <dgm:presLayoutVars>
          <dgm:bulletEnabled val="1"/>
        </dgm:presLayoutVars>
      </dgm:prSet>
      <dgm:spPr/>
    </dgm:pt>
  </dgm:ptLst>
  <dgm:cxnLst>
    <dgm:cxn modelId="{B3F0110D-6345-EB4E-8823-97E6FD70E078}" type="presOf" srcId="{398D6842-57BF-A749-9519-712306BA23D3}" destId="{9053F80E-F30D-034D-9652-88599F83033C}" srcOrd="0" destOrd="0" presId="urn:microsoft.com/office/officeart/2005/8/layout/list1"/>
    <dgm:cxn modelId="{F35B890E-D192-224B-88B0-03AF0651EAA7}" srcId="{398D6842-57BF-A749-9519-712306BA23D3}" destId="{50CE3C3A-1FD0-F24F-B741-A7E21C7F2F32}" srcOrd="0" destOrd="0" parTransId="{7012764D-0D3F-6146-8D74-DEF4C8BF4096}" sibTransId="{FB79C666-0507-0F49-B923-D4EDCEAE3C49}"/>
    <dgm:cxn modelId="{28BFD00E-3142-7042-ABDC-2D336A5339F8}" srcId="{A057440A-9927-274F-BB25-4C24F6969CAF}" destId="{528B741D-6196-9644-8CC3-483AEE1C868D}" srcOrd="2" destOrd="0" parTransId="{9F35F83B-631A-C44C-8BD9-3F59E45E09AC}" sibTransId="{7321BFC6-6DDD-4A48-BB55-371F9CEE8F5F}"/>
    <dgm:cxn modelId="{8FF60E13-BAF8-0341-9B0C-A22FD035A1FB}" type="presOf" srcId="{F7065703-31E8-9A4D-AF5C-5BAA0230FB44}" destId="{7D490DA6-B477-6948-8840-DFA0CB807811}" srcOrd="0" destOrd="0" presId="urn:microsoft.com/office/officeart/2005/8/layout/list1"/>
    <dgm:cxn modelId="{A7D1B121-5304-8A44-846A-D7269202588C}" type="presOf" srcId="{BF1425D2-A6E6-8D4C-9A0A-2D5084BA8ACD}" destId="{7D490DA6-B477-6948-8840-DFA0CB807811}" srcOrd="0" destOrd="1" presId="urn:microsoft.com/office/officeart/2005/8/layout/list1"/>
    <dgm:cxn modelId="{25EFD12B-BB5D-014C-9332-48197A2FA102}" srcId="{398D6842-57BF-A749-9519-712306BA23D3}" destId="{A057440A-9927-274F-BB25-4C24F6969CAF}" srcOrd="3" destOrd="0" parTransId="{47CB3D62-C385-DA4A-8E3D-83ECAE6BBD24}" sibTransId="{70014A96-B361-1841-8A45-B97D718903DC}"/>
    <dgm:cxn modelId="{EA91452F-C1F9-E248-97B2-FBEF1BAB155A}" type="presOf" srcId="{5544A872-F671-4E4E-9100-EA75BB0BC597}" destId="{4E1966CB-72D9-214A-82DE-29503A70D759}" srcOrd="0" destOrd="0" presId="urn:microsoft.com/office/officeart/2005/8/layout/list1"/>
    <dgm:cxn modelId="{9BBD6C32-FA4D-C944-BBA3-BF35017E571C}" type="presOf" srcId="{178A5F3E-6364-584F-9D48-C979D14EFD2D}" destId="{DFCC4A05-6DF5-E048-9697-06B39AF04E90}" srcOrd="0" destOrd="1" presId="urn:microsoft.com/office/officeart/2005/8/layout/list1"/>
    <dgm:cxn modelId="{BEE9CF34-3323-B548-8C48-5BD90DB2A439}" srcId="{50CE3C3A-1FD0-F24F-B741-A7E21C7F2F32}" destId="{178A5F3E-6364-584F-9D48-C979D14EFD2D}" srcOrd="1" destOrd="0" parTransId="{9FC0DA10-0EF4-F947-AFCA-941AA9434770}" sibTransId="{A499FC01-CECA-CE4A-8E63-46062DFE8E52}"/>
    <dgm:cxn modelId="{8F481E3A-9980-0F4C-AF0D-2AD033EB16BA}" type="presOf" srcId="{4E71B292-F458-F848-B248-9C97C3211112}" destId="{2C90E54F-5345-7541-9244-041A7AC1245A}" srcOrd="0" destOrd="0" presId="urn:microsoft.com/office/officeart/2005/8/layout/list1"/>
    <dgm:cxn modelId="{B5A33542-12F9-9846-A15D-D117DFE7BDDA}" type="presOf" srcId="{A057440A-9927-274F-BB25-4C24F6969CAF}" destId="{0B87F077-0AC5-C94F-8589-95687F5FB024}" srcOrd="1" destOrd="0" presId="urn:microsoft.com/office/officeart/2005/8/layout/list1"/>
    <dgm:cxn modelId="{212DD247-9CAD-484C-9B3F-541381409239}" srcId="{A057440A-9927-274F-BB25-4C24F6969CAF}" destId="{9951F20A-A2D0-7943-AD87-F12389E67E4B}" srcOrd="1" destOrd="0" parTransId="{44FCFC88-1084-4342-BB58-FC30FACE07AE}" sibTransId="{4103F9E2-1700-6748-B709-3E56C91EBEDE}"/>
    <dgm:cxn modelId="{E11E2B49-9234-5044-AF40-F6956C9693F6}" srcId="{398D6842-57BF-A749-9519-712306BA23D3}" destId="{7F2C5E46-9296-AD43-B2CB-E160630D687B}" srcOrd="1" destOrd="0" parTransId="{1CB92DE7-B902-1E4C-ACD3-1351A5141D92}" sibTransId="{CCFBC1E2-1F25-794E-BDA9-78A361C25B0B}"/>
    <dgm:cxn modelId="{FC48884C-60CD-2A44-B08E-C3E2FB74018A}" srcId="{7F2C5E46-9296-AD43-B2CB-E160630D687B}" destId="{57060AB5-8A3C-8049-B7A0-06D09A7D1F66}" srcOrd="2" destOrd="0" parTransId="{5A764735-96C0-B94B-BD60-F4DA42AF122F}" sibTransId="{F2745A1A-5255-3742-ADB1-2EFFFC1207C9}"/>
    <dgm:cxn modelId="{41E7145C-AE98-6D4D-BFDF-3A47F3D77B0D}" srcId="{7F2C5E46-9296-AD43-B2CB-E160630D687B}" destId="{BF1425D2-A6E6-8D4C-9A0A-2D5084BA8ACD}" srcOrd="1" destOrd="0" parTransId="{8A062C4E-78D7-434A-B8BE-1697F98A226E}" sibTransId="{CC7F4F5E-1B5C-D045-9AD9-9F3B5FDEE430}"/>
    <dgm:cxn modelId="{F14CDD6B-A061-9940-A5B7-D7BC2EA0E2C2}" srcId="{5544A872-F671-4E4E-9100-EA75BB0BC597}" destId="{DE6A6BB6-2C18-DD4D-B75B-0C0A57112695}" srcOrd="1" destOrd="0" parTransId="{DB22ECEB-4D05-6243-9F7A-70EC566A1D2D}" sibTransId="{5E8331D2-E179-054C-935B-24762BB3D204}"/>
    <dgm:cxn modelId="{D21B0774-A497-2C47-9817-434712CC7B3F}" type="presOf" srcId="{50CE3C3A-1FD0-F24F-B741-A7E21C7F2F32}" destId="{E2F61EF1-2022-AA49-A460-8C8779122181}" srcOrd="0" destOrd="0" presId="urn:microsoft.com/office/officeart/2005/8/layout/list1"/>
    <dgm:cxn modelId="{E1D8D776-40D5-774A-8E75-FA5038D5050A}" type="presOf" srcId="{A057440A-9927-274F-BB25-4C24F6969CAF}" destId="{8F7F4538-5D46-7E4A-AF49-0285B221B528}" srcOrd="0" destOrd="0" presId="urn:microsoft.com/office/officeart/2005/8/layout/list1"/>
    <dgm:cxn modelId="{45DB7882-0988-6449-B29F-4D67FAB8091C}" srcId="{398D6842-57BF-A749-9519-712306BA23D3}" destId="{5544A872-F671-4E4E-9100-EA75BB0BC597}" srcOrd="2" destOrd="0" parTransId="{AF0B9684-7B19-7F4B-81A6-A7B6AD40B042}" sibTransId="{99638259-A2E7-8040-A273-B67CF73A1DCB}"/>
    <dgm:cxn modelId="{A449118D-A4B6-1940-A235-40F876B15C78}" type="presOf" srcId="{5544A872-F671-4E4E-9100-EA75BB0BC597}" destId="{F0EBFF7F-F831-A245-94E3-B91BD910622C}" srcOrd="1" destOrd="0" presId="urn:microsoft.com/office/officeart/2005/8/layout/list1"/>
    <dgm:cxn modelId="{982B418F-096E-B54B-8E99-CE9D48CB83E4}" type="presOf" srcId="{DE6A6BB6-2C18-DD4D-B75B-0C0A57112695}" destId="{2C90E54F-5345-7541-9244-041A7AC1245A}" srcOrd="0" destOrd="1" presId="urn:microsoft.com/office/officeart/2005/8/layout/list1"/>
    <dgm:cxn modelId="{E5ED329A-1A2D-7046-A362-CA7C65BA8010}" type="presOf" srcId="{7F2C5E46-9296-AD43-B2CB-E160630D687B}" destId="{5A1D27D3-2C19-814A-A25E-64BE1789DEC1}" srcOrd="0" destOrd="0" presId="urn:microsoft.com/office/officeart/2005/8/layout/list1"/>
    <dgm:cxn modelId="{30C88DA6-0CDF-DF4D-A40B-95E022616078}" type="presOf" srcId="{3F27D9A1-A8AB-FD42-90F0-1EC7C620713A}" destId="{A6F1F99E-A320-B34B-840C-56E31D8A9B0C}" srcOrd="0" destOrd="0" presId="urn:microsoft.com/office/officeart/2005/8/layout/list1"/>
    <dgm:cxn modelId="{42B597AC-B715-1844-9417-7499EC61A346}" type="presOf" srcId="{528B741D-6196-9644-8CC3-483AEE1C868D}" destId="{A6F1F99E-A320-B34B-840C-56E31D8A9B0C}" srcOrd="0" destOrd="2" presId="urn:microsoft.com/office/officeart/2005/8/layout/list1"/>
    <dgm:cxn modelId="{3FCB6EAD-A21B-D24D-91D0-12DC47F30876}" type="presOf" srcId="{57060AB5-8A3C-8049-B7A0-06D09A7D1F66}" destId="{7D490DA6-B477-6948-8840-DFA0CB807811}" srcOrd="0" destOrd="2" presId="urn:microsoft.com/office/officeart/2005/8/layout/list1"/>
    <dgm:cxn modelId="{9C5CDDB5-FEFE-2143-9EA5-389610E2DDBB}" type="presOf" srcId="{9951F20A-A2D0-7943-AD87-F12389E67E4B}" destId="{A6F1F99E-A320-B34B-840C-56E31D8A9B0C}" srcOrd="0" destOrd="1" presId="urn:microsoft.com/office/officeart/2005/8/layout/list1"/>
    <dgm:cxn modelId="{04ABE0BE-C25B-5645-897D-DF14B0604C44}" srcId="{50CE3C3A-1FD0-F24F-B741-A7E21C7F2F32}" destId="{F4612BF4-9ADC-EA44-B28D-DB29B5D2B0FB}" srcOrd="0" destOrd="0" parTransId="{E805A73A-2345-A649-B613-C972944B7DAC}" sibTransId="{62C00361-7E22-0242-8A85-469571702B8E}"/>
    <dgm:cxn modelId="{947408D5-091D-2143-9936-EB5261F1A749}" srcId="{7F2C5E46-9296-AD43-B2CB-E160630D687B}" destId="{F7065703-31E8-9A4D-AF5C-5BAA0230FB44}" srcOrd="0" destOrd="0" parTransId="{814BE7FC-D928-B146-BC5A-7E3EBB752FCF}" sibTransId="{A2D7C5A5-740F-9643-B0CF-A6E045B0C1A2}"/>
    <dgm:cxn modelId="{C2348AD7-ADFF-B44A-B328-73B742DDA4E8}" type="presOf" srcId="{7F2C5E46-9296-AD43-B2CB-E160630D687B}" destId="{E9E4BF71-A01C-E941-AB50-AE8C130A6824}" srcOrd="1" destOrd="0" presId="urn:microsoft.com/office/officeart/2005/8/layout/list1"/>
    <dgm:cxn modelId="{7C97C1DB-BDFB-A74C-9CFB-DEBDC8645198}" srcId="{A057440A-9927-274F-BB25-4C24F6969CAF}" destId="{3F27D9A1-A8AB-FD42-90F0-1EC7C620713A}" srcOrd="0" destOrd="0" parTransId="{5E09BBCD-DBE3-B64A-B0A4-7EFF02AAF259}" sibTransId="{BCA2EDD3-13DA-7F41-A9BC-3E1AD70E1468}"/>
    <dgm:cxn modelId="{AB6F3FF0-524B-BB49-B06A-F27EEEC5FB00}" type="presOf" srcId="{50CE3C3A-1FD0-F24F-B741-A7E21C7F2F32}" destId="{EA2F5541-442B-5C49-930A-36325A5BAB0F}" srcOrd="1" destOrd="0" presId="urn:microsoft.com/office/officeart/2005/8/layout/list1"/>
    <dgm:cxn modelId="{68DE7DF1-0404-584C-A3CA-118A268ABD90}" type="presOf" srcId="{F4612BF4-9ADC-EA44-B28D-DB29B5D2B0FB}" destId="{DFCC4A05-6DF5-E048-9697-06B39AF04E90}" srcOrd="0" destOrd="0" presId="urn:microsoft.com/office/officeart/2005/8/layout/list1"/>
    <dgm:cxn modelId="{8DD55AF6-4A16-834B-BC12-0AA6B6CFDFF8}" srcId="{5544A872-F671-4E4E-9100-EA75BB0BC597}" destId="{4E71B292-F458-F848-B248-9C97C3211112}" srcOrd="0" destOrd="0" parTransId="{E968F6F0-ACCF-5C47-89A3-CAA697AC3E95}" sibTransId="{45E65F73-AD9F-D74F-A3FD-87718D97D310}"/>
    <dgm:cxn modelId="{37F74251-853D-0341-857D-ED34824DB7FD}" type="presParOf" srcId="{9053F80E-F30D-034D-9652-88599F83033C}" destId="{8969CD82-759C-7A41-8AEC-6D754E83F301}" srcOrd="0" destOrd="0" presId="urn:microsoft.com/office/officeart/2005/8/layout/list1"/>
    <dgm:cxn modelId="{000D2B47-3AE9-944C-BFD1-D9D34E8ECDE8}" type="presParOf" srcId="{8969CD82-759C-7A41-8AEC-6D754E83F301}" destId="{E2F61EF1-2022-AA49-A460-8C8779122181}" srcOrd="0" destOrd="0" presId="urn:microsoft.com/office/officeart/2005/8/layout/list1"/>
    <dgm:cxn modelId="{63295DA7-53D7-9E4A-BFC7-577E56243A57}" type="presParOf" srcId="{8969CD82-759C-7A41-8AEC-6D754E83F301}" destId="{EA2F5541-442B-5C49-930A-36325A5BAB0F}" srcOrd="1" destOrd="0" presId="urn:microsoft.com/office/officeart/2005/8/layout/list1"/>
    <dgm:cxn modelId="{00147654-AF32-1F4A-828E-075D32193D6B}" type="presParOf" srcId="{9053F80E-F30D-034D-9652-88599F83033C}" destId="{62BE18FE-0321-5D4E-8F83-2227D3421024}" srcOrd="1" destOrd="0" presId="urn:microsoft.com/office/officeart/2005/8/layout/list1"/>
    <dgm:cxn modelId="{864E1B97-1CB2-FE41-9274-13776E9C51A0}" type="presParOf" srcId="{9053F80E-F30D-034D-9652-88599F83033C}" destId="{DFCC4A05-6DF5-E048-9697-06B39AF04E90}" srcOrd="2" destOrd="0" presId="urn:microsoft.com/office/officeart/2005/8/layout/list1"/>
    <dgm:cxn modelId="{8E1139FD-6169-624E-B877-06BFF9D47011}" type="presParOf" srcId="{9053F80E-F30D-034D-9652-88599F83033C}" destId="{E2DA5443-D5C6-934F-AAED-F52BC98047BF}" srcOrd="3" destOrd="0" presId="urn:microsoft.com/office/officeart/2005/8/layout/list1"/>
    <dgm:cxn modelId="{D1C4326E-1E31-7D41-81FD-CFB2D024ACD5}" type="presParOf" srcId="{9053F80E-F30D-034D-9652-88599F83033C}" destId="{AA791A54-DD68-3246-B7D9-2CD606F72399}" srcOrd="4" destOrd="0" presId="urn:microsoft.com/office/officeart/2005/8/layout/list1"/>
    <dgm:cxn modelId="{0F881B0E-C858-4847-A0BB-6E40D1C61EA3}" type="presParOf" srcId="{AA791A54-DD68-3246-B7D9-2CD606F72399}" destId="{5A1D27D3-2C19-814A-A25E-64BE1789DEC1}" srcOrd="0" destOrd="0" presId="urn:microsoft.com/office/officeart/2005/8/layout/list1"/>
    <dgm:cxn modelId="{9C9438F0-FE4C-6F4D-88E3-1458B66EEB02}" type="presParOf" srcId="{AA791A54-DD68-3246-B7D9-2CD606F72399}" destId="{E9E4BF71-A01C-E941-AB50-AE8C130A6824}" srcOrd="1" destOrd="0" presId="urn:microsoft.com/office/officeart/2005/8/layout/list1"/>
    <dgm:cxn modelId="{81832DDB-875E-F043-95A9-E5DB1F9C2EDB}" type="presParOf" srcId="{9053F80E-F30D-034D-9652-88599F83033C}" destId="{E6EA4943-8BEA-A940-92F9-32577AD9B8FD}" srcOrd="5" destOrd="0" presId="urn:microsoft.com/office/officeart/2005/8/layout/list1"/>
    <dgm:cxn modelId="{49BB05C9-D509-E748-9E55-8392103BF770}" type="presParOf" srcId="{9053F80E-F30D-034D-9652-88599F83033C}" destId="{7D490DA6-B477-6948-8840-DFA0CB807811}" srcOrd="6" destOrd="0" presId="urn:microsoft.com/office/officeart/2005/8/layout/list1"/>
    <dgm:cxn modelId="{2B719D84-642E-EF4E-81EE-C70C228A41EC}" type="presParOf" srcId="{9053F80E-F30D-034D-9652-88599F83033C}" destId="{2F5BE4DD-0A0B-7944-B5F5-C709368AA8CB}" srcOrd="7" destOrd="0" presId="urn:microsoft.com/office/officeart/2005/8/layout/list1"/>
    <dgm:cxn modelId="{3A5FCC57-D356-6647-B560-31549F0E2573}" type="presParOf" srcId="{9053F80E-F30D-034D-9652-88599F83033C}" destId="{1BF7C982-5340-8A40-88F7-AB0F46165441}" srcOrd="8" destOrd="0" presId="urn:microsoft.com/office/officeart/2005/8/layout/list1"/>
    <dgm:cxn modelId="{D1A1B3DA-5C1B-E64C-A016-059B6A3B6A1B}" type="presParOf" srcId="{1BF7C982-5340-8A40-88F7-AB0F46165441}" destId="{4E1966CB-72D9-214A-82DE-29503A70D759}" srcOrd="0" destOrd="0" presId="urn:microsoft.com/office/officeart/2005/8/layout/list1"/>
    <dgm:cxn modelId="{4CB851E9-4139-2A42-B95B-CAF35B8F4186}" type="presParOf" srcId="{1BF7C982-5340-8A40-88F7-AB0F46165441}" destId="{F0EBFF7F-F831-A245-94E3-B91BD910622C}" srcOrd="1" destOrd="0" presId="urn:microsoft.com/office/officeart/2005/8/layout/list1"/>
    <dgm:cxn modelId="{5D3FA0BE-A1D5-9E40-8B49-6FE35C70699D}" type="presParOf" srcId="{9053F80E-F30D-034D-9652-88599F83033C}" destId="{F13AD69F-01E3-4549-B462-CEBEF1CB458F}" srcOrd="9" destOrd="0" presId="urn:microsoft.com/office/officeart/2005/8/layout/list1"/>
    <dgm:cxn modelId="{6E8AE0EF-29B5-F041-8D88-9C58E36C1414}" type="presParOf" srcId="{9053F80E-F30D-034D-9652-88599F83033C}" destId="{2C90E54F-5345-7541-9244-041A7AC1245A}" srcOrd="10" destOrd="0" presId="urn:microsoft.com/office/officeart/2005/8/layout/list1"/>
    <dgm:cxn modelId="{F7114F88-C0DF-1D4C-841E-3D896B4F1526}" type="presParOf" srcId="{9053F80E-F30D-034D-9652-88599F83033C}" destId="{2DF7D5DE-D3A6-D84D-871F-9D1AEEFC18CD}" srcOrd="11" destOrd="0" presId="urn:microsoft.com/office/officeart/2005/8/layout/list1"/>
    <dgm:cxn modelId="{3B2A8983-A20E-BE43-B2CD-B88749E23340}" type="presParOf" srcId="{9053F80E-F30D-034D-9652-88599F83033C}" destId="{D4A2AE30-0829-AE45-BE96-0949F053492B}" srcOrd="12" destOrd="0" presId="urn:microsoft.com/office/officeart/2005/8/layout/list1"/>
    <dgm:cxn modelId="{0938D799-D57A-1943-AE00-6558B4B0CF28}" type="presParOf" srcId="{D4A2AE30-0829-AE45-BE96-0949F053492B}" destId="{8F7F4538-5D46-7E4A-AF49-0285B221B528}" srcOrd="0" destOrd="0" presId="urn:microsoft.com/office/officeart/2005/8/layout/list1"/>
    <dgm:cxn modelId="{F21A4232-A6DC-4340-A088-13A3DD86DC8E}" type="presParOf" srcId="{D4A2AE30-0829-AE45-BE96-0949F053492B}" destId="{0B87F077-0AC5-C94F-8589-95687F5FB024}" srcOrd="1" destOrd="0" presId="urn:microsoft.com/office/officeart/2005/8/layout/list1"/>
    <dgm:cxn modelId="{E9DF7E11-9ED0-8348-94CE-2A71BEC3EFB8}" type="presParOf" srcId="{9053F80E-F30D-034D-9652-88599F83033C}" destId="{9795393E-F93C-4242-B534-8DECFA3693EF}" srcOrd="13" destOrd="0" presId="urn:microsoft.com/office/officeart/2005/8/layout/list1"/>
    <dgm:cxn modelId="{08576776-BDC1-564C-8333-7EC8AE470F32}" type="presParOf" srcId="{9053F80E-F30D-034D-9652-88599F83033C}" destId="{A6F1F99E-A320-B34B-840C-56E31D8A9B0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C70C6-8655-3A4B-8F6C-9BCD4E1199B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87BF41CA-AF7F-A544-BC7B-8DCA3D52F2F5}">
      <dgm:prSet phldrT="[文本]"/>
      <dgm:spPr/>
      <dgm:t>
        <a:bodyPr/>
        <a:lstStyle/>
        <a:p>
          <a:r>
            <a:rPr lang="zh-CN" altLang="en-US" dirty="0"/>
            <a:t>第一节 矿床及有关基本概念</a:t>
          </a:r>
        </a:p>
      </dgm:t>
    </dgm:pt>
    <dgm:pt modelId="{DEFEBB43-A6F9-1E48-8A83-2E0261365704}" type="parTrans" cxnId="{BAB8BB90-5CA0-AE4C-A360-D167F29A8D1E}">
      <dgm:prSet/>
      <dgm:spPr/>
      <dgm:t>
        <a:bodyPr/>
        <a:lstStyle/>
        <a:p>
          <a:endParaRPr lang="zh-CN" altLang="en-US"/>
        </a:p>
      </dgm:t>
    </dgm:pt>
    <dgm:pt modelId="{385E3224-D976-CC41-BA99-C712F05B8EAF}" type="sibTrans" cxnId="{BAB8BB90-5CA0-AE4C-A360-D167F29A8D1E}">
      <dgm:prSet/>
      <dgm:spPr/>
      <dgm:t>
        <a:bodyPr/>
        <a:lstStyle/>
        <a:p>
          <a:endParaRPr lang="zh-CN" altLang="en-US"/>
        </a:p>
      </dgm:t>
    </dgm:pt>
    <dgm:pt modelId="{943AB41C-2DDB-B54C-85F5-B163067D67A4}">
      <dgm:prSet phldrT="[文本]"/>
      <dgm:spPr/>
      <dgm:t>
        <a:bodyPr/>
        <a:lstStyle/>
        <a:p>
          <a:r>
            <a:rPr lang="zh-CN" altLang="en-US" dirty="0"/>
            <a:t>一、矿床</a:t>
          </a:r>
        </a:p>
      </dgm:t>
    </dgm:pt>
    <dgm:pt modelId="{6383E0D9-963B-A744-B438-18A421CF6CCF}" type="parTrans" cxnId="{E4935AFD-E466-1544-825D-2802AEBF076B}">
      <dgm:prSet/>
      <dgm:spPr/>
      <dgm:t>
        <a:bodyPr/>
        <a:lstStyle/>
        <a:p>
          <a:endParaRPr lang="zh-CN" altLang="en-US"/>
        </a:p>
      </dgm:t>
    </dgm:pt>
    <dgm:pt modelId="{A4874A67-44F7-2849-A8CC-7A7E44E22B08}" type="sibTrans" cxnId="{E4935AFD-E466-1544-825D-2802AEBF076B}">
      <dgm:prSet/>
      <dgm:spPr/>
      <dgm:t>
        <a:bodyPr/>
        <a:lstStyle/>
        <a:p>
          <a:endParaRPr lang="zh-CN" altLang="en-US"/>
        </a:p>
      </dgm:t>
    </dgm:pt>
    <dgm:pt modelId="{584893DE-53CC-5D4E-BABA-B2ED65FB76E5}">
      <dgm:prSet phldrT="[文本]"/>
      <dgm:spPr/>
      <dgm:t>
        <a:bodyPr/>
        <a:lstStyle/>
        <a:p>
          <a:r>
            <a:rPr lang="zh-CN" altLang="en-US" dirty="0"/>
            <a:t>二、矿体</a:t>
          </a:r>
        </a:p>
      </dgm:t>
    </dgm:pt>
    <dgm:pt modelId="{ACB3DE64-9963-5C40-B820-0C6792D72737}" type="parTrans" cxnId="{FC67403A-92BD-0547-B140-443FC6C76FA3}">
      <dgm:prSet/>
      <dgm:spPr/>
      <dgm:t>
        <a:bodyPr/>
        <a:lstStyle/>
        <a:p>
          <a:endParaRPr lang="zh-CN" altLang="en-US"/>
        </a:p>
      </dgm:t>
    </dgm:pt>
    <dgm:pt modelId="{7D939B26-A62D-AD41-AFA3-CBCE32C2BB8F}" type="sibTrans" cxnId="{FC67403A-92BD-0547-B140-443FC6C76FA3}">
      <dgm:prSet/>
      <dgm:spPr/>
      <dgm:t>
        <a:bodyPr/>
        <a:lstStyle/>
        <a:p>
          <a:endParaRPr lang="zh-CN" altLang="en-US"/>
        </a:p>
      </dgm:t>
    </dgm:pt>
    <dgm:pt modelId="{7830F74C-6547-414A-AC7A-C21A01DECADF}">
      <dgm:prSet phldrT="[文本]"/>
      <dgm:spPr/>
      <dgm:t>
        <a:bodyPr/>
        <a:lstStyle/>
        <a:p>
          <a:r>
            <a:rPr lang="zh-CN" altLang="en-US" dirty="0"/>
            <a:t>第二节 成矿作用与矿床成因类型</a:t>
          </a:r>
        </a:p>
      </dgm:t>
    </dgm:pt>
    <dgm:pt modelId="{67F5C26B-B5F5-1644-A81A-8B12B1D21B0C}" type="parTrans" cxnId="{2594F7FC-5A35-154C-BB23-63BF46031E1A}">
      <dgm:prSet/>
      <dgm:spPr/>
      <dgm:t>
        <a:bodyPr/>
        <a:lstStyle/>
        <a:p>
          <a:endParaRPr lang="zh-CN" altLang="en-US"/>
        </a:p>
      </dgm:t>
    </dgm:pt>
    <dgm:pt modelId="{4B9CAFEB-939B-9D41-84E1-884A982EB10E}" type="sibTrans" cxnId="{2594F7FC-5A35-154C-BB23-63BF46031E1A}">
      <dgm:prSet/>
      <dgm:spPr/>
      <dgm:t>
        <a:bodyPr/>
        <a:lstStyle/>
        <a:p>
          <a:endParaRPr lang="zh-CN" altLang="en-US"/>
        </a:p>
      </dgm:t>
    </dgm:pt>
    <dgm:pt modelId="{66E3C20A-68F8-8B40-8492-48B388C9BC29}">
      <dgm:prSet phldrT="[文本]"/>
      <dgm:spPr/>
      <dgm:t>
        <a:bodyPr/>
        <a:lstStyle/>
        <a:p>
          <a:r>
            <a:rPr lang="zh-CN" altLang="en-US" dirty="0"/>
            <a:t>一、成矿作用</a:t>
          </a:r>
        </a:p>
      </dgm:t>
    </dgm:pt>
    <dgm:pt modelId="{86131400-22BB-7F4A-B01F-213EB5757815}" type="parTrans" cxnId="{0F36626D-C1B8-6544-A3E5-8EBB94D4EE68}">
      <dgm:prSet/>
      <dgm:spPr/>
      <dgm:t>
        <a:bodyPr/>
        <a:lstStyle/>
        <a:p>
          <a:endParaRPr lang="zh-CN" altLang="en-US"/>
        </a:p>
      </dgm:t>
    </dgm:pt>
    <dgm:pt modelId="{EF5C110E-AD3E-744D-98C3-C2EBF8F87B62}" type="sibTrans" cxnId="{0F36626D-C1B8-6544-A3E5-8EBB94D4EE68}">
      <dgm:prSet/>
      <dgm:spPr/>
      <dgm:t>
        <a:bodyPr/>
        <a:lstStyle/>
        <a:p>
          <a:endParaRPr lang="zh-CN" altLang="en-US"/>
        </a:p>
      </dgm:t>
    </dgm:pt>
    <dgm:pt modelId="{B01E3FB3-2309-0643-85BD-D6FE4E6CBBC4}">
      <dgm:prSet phldrT="[文本]"/>
      <dgm:spPr/>
      <dgm:t>
        <a:bodyPr/>
        <a:lstStyle/>
        <a:p>
          <a:r>
            <a:rPr lang="zh-CN" altLang="en-US" dirty="0"/>
            <a:t>二、矿床成因类型</a:t>
          </a:r>
        </a:p>
      </dgm:t>
    </dgm:pt>
    <dgm:pt modelId="{B47565DF-FEB6-B148-A869-A4F3661CB5AF}" type="parTrans" cxnId="{15371E4B-D0D7-AB40-83E0-3F522B224B81}">
      <dgm:prSet/>
      <dgm:spPr/>
      <dgm:t>
        <a:bodyPr/>
        <a:lstStyle/>
        <a:p>
          <a:endParaRPr lang="zh-CN" altLang="en-US"/>
        </a:p>
      </dgm:t>
    </dgm:pt>
    <dgm:pt modelId="{8FC11956-7AE3-B947-8985-ABE09FA1E118}" type="sibTrans" cxnId="{15371E4B-D0D7-AB40-83E0-3F522B224B81}">
      <dgm:prSet/>
      <dgm:spPr/>
      <dgm:t>
        <a:bodyPr/>
        <a:lstStyle/>
        <a:p>
          <a:endParaRPr lang="zh-CN" altLang="en-US"/>
        </a:p>
      </dgm:t>
    </dgm:pt>
    <dgm:pt modelId="{8BB78FFA-99A2-D441-82E9-8F856BFFA402}">
      <dgm:prSet phldrT="[文本]"/>
      <dgm:spPr/>
      <dgm:t>
        <a:bodyPr/>
        <a:lstStyle/>
        <a:p>
          <a:r>
            <a:rPr lang="zh-CN" altLang="en-US" dirty="0"/>
            <a:t>第三节 矿床的工业类型</a:t>
          </a:r>
        </a:p>
      </dgm:t>
    </dgm:pt>
    <dgm:pt modelId="{0D6A1D91-DD87-EA46-8A00-B3A269E303E6}" type="parTrans" cxnId="{1DBE6478-A037-4B45-AEE3-A1984751FE44}">
      <dgm:prSet/>
      <dgm:spPr/>
      <dgm:t>
        <a:bodyPr/>
        <a:lstStyle/>
        <a:p>
          <a:endParaRPr lang="zh-CN" altLang="en-US"/>
        </a:p>
      </dgm:t>
    </dgm:pt>
    <dgm:pt modelId="{191A1F40-FFD6-1B4A-9C32-0DB7319280EA}" type="sibTrans" cxnId="{1DBE6478-A037-4B45-AEE3-A1984751FE44}">
      <dgm:prSet/>
      <dgm:spPr/>
      <dgm:t>
        <a:bodyPr/>
        <a:lstStyle/>
        <a:p>
          <a:endParaRPr lang="zh-CN" altLang="en-US"/>
        </a:p>
      </dgm:t>
    </dgm:pt>
    <dgm:pt modelId="{CEECE7D6-1C85-1248-8E21-FF15865714BE}">
      <dgm:prSet phldrT="[文本]"/>
      <dgm:spPr/>
      <dgm:t>
        <a:bodyPr/>
        <a:lstStyle/>
        <a:p>
          <a:r>
            <a:rPr lang="zh-CN" altLang="en-US" dirty="0"/>
            <a:t>矿床的工业类型</a:t>
          </a:r>
        </a:p>
      </dgm:t>
    </dgm:pt>
    <dgm:pt modelId="{58D286DF-1039-5141-B5AC-0EBEA3BBACE5}" type="parTrans" cxnId="{1A57AD6E-05BB-D74E-97D1-8601780AA498}">
      <dgm:prSet/>
      <dgm:spPr/>
      <dgm:t>
        <a:bodyPr/>
        <a:lstStyle/>
        <a:p>
          <a:endParaRPr lang="zh-CN" altLang="en-US"/>
        </a:p>
      </dgm:t>
    </dgm:pt>
    <dgm:pt modelId="{8B108F5F-3F01-8244-8CCA-C3383CDC37F0}" type="sibTrans" cxnId="{1A57AD6E-05BB-D74E-97D1-8601780AA498}">
      <dgm:prSet/>
      <dgm:spPr/>
      <dgm:t>
        <a:bodyPr/>
        <a:lstStyle/>
        <a:p>
          <a:endParaRPr lang="zh-CN" altLang="en-US"/>
        </a:p>
      </dgm:t>
    </dgm:pt>
    <dgm:pt modelId="{9370EC52-798D-8446-880E-3F71B7DEE8CC}">
      <dgm:prSet phldrT="[文本]"/>
      <dgm:spPr/>
      <dgm:t>
        <a:bodyPr/>
        <a:lstStyle/>
        <a:p>
          <a:r>
            <a:rPr lang="zh-CN" altLang="en-US" dirty="0"/>
            <a:t>决定矿床工业类型的因素</a:t>
          </a:r>
        </a:p>
      </dgm:t>
    </dgm:pt>
    <dgm:pt modelId="{CA436497-B944-464F-8541-830DE16968F7}" type="parTrans" cxnId="{4A21CCFE-6350-ED41-AA37-DC7BE58350DB}">
      <dgm:prSet/>
      <dgm:spPr/>
      <dgm:t>
        <a:bodyPr/>
        <a:lstStyle/>
        <a:p>
          <a:endParaRPr lang="zh-CN" altLang="en-US"/>
        </a:p>
      </dgm:t>
    </dgm:pt>
    <dgm:pt modelId="{5AD5B8E4-2178-9E45-8D1F-36904869EAAA}" type="sibTrans" cxnId="{4A21CCFE-6350-ED41-AA37-DC7BE58350DB}">
      <dgm:prSet/>
      <dgm:spPr/>
      <dgm:t>
        <a:bodyPr/>
        <a:lstStyle/>
        <a:p>
          <a:endParaRPr lang="zh-CN" altLang="en-US"/>
        </a:p>
      </dgm:t>
    </dgm:pt>
    <dgm:pt modelId="{50B36660-DB10-AE4B-8741-30A584733D8C}">
      <dgm:prSet phldrT="[文本]"/>
      <dgm:spPr/>
      <dgm:t>
        <a:bodyPr/>
        <a:lstStyle/>
        <a:p>
          <a:r>
            <a:rPr lang="zh-CN" altLang="en-US" dirty="0"/>
            <a:t>三、矿石</a:t>
          </a:r>
        </a:p>
      </dgm:t>
    </dgm:pt>
    <dgm:pt modelId="{3AB0E8AE-3AFB-544C-B2A7-C301CCFB98B6}" type="parTrans" cxnId="{A9120957-0CAB-0042-B82C-8D741F78E278}">
      <dgm:prSet/>
      <dgm:spPr/>
      <dgm:t>
        <a:bodyPr/>
        <a:lstStyle/>
        <a:p>
          <a:endParaRPr lang="zh-CN" altLang="en-US"/>
        </a:p>
      </dgm:t>
    </dgm:pt>
    <dgm:pt modelId="{8918D8FE-B159-5145-AFA8-E52D0B51AD10}" type="sibTrans" cxnId="{A9120957-0CAB-0042-B82C-8D741F78E278}">
      <dgm:prSet/>
      <dgm:spPr/>
      <dgm:t>
        <a:bodyPr/>
        <a:lstStyle/>
        <a:p>
          <a:endParaRPr lang="zh-CN" altLang="en-US"/>
        </a:p>
      </dgm:t>
    </dgm:pt>
    <dgm:pt modelId="{AE8F7657-F53B-DF41-B2AE-BED4AD60145B}">
      <dgm:prSet phldrT="[文本]"/>
      <dgm:spPr/>
      <dgm:t>
        <a:bodyPr/>
        <a:lstStyle/>
        <a:p>
          <a:r>
            <a:rPr lang="zh-CN" altLang="en-US" dirty="0"/>
            <a:t>主要矿产品的矿床工业类型</a:t>
          </a:r>
        </a:p>
      </dgm:t>
    </dgm:pt>
    <dgm:pt modelId="{4AC96147-2C2C-824E-A1B5-1A5A739204EA}" type="parTrans" cxnId="{EE723348-73D1-D04F-8B68-AAA80813186D}">
      <dgm:prSet/>
      <dgm:spPr/>
      <dgm:t>
        <a:bodyPr/>
        <a:lstStyle/>
        <a:p>
          <a:endParaRPr lang="zh-CN" altLang="en-US"/>
        </a:p>
      </dgm:t>
    </dgm:pt>
    <dgm:pt modelId="{BB8FFC89-5E4F-3640-A0AD-91CB3215FA62}" type="sibTrans" cxnId="{EE723348-73D1-D04F-8B68-AAA80813186D}">
      <dgm:prSet/>
      <dgm:spPr/>
      <dgm:t>
        <a:bodyPr/>
        <a:lstStyle/>
        <a:p>
          <a:endParaRPr lang="zh-CN" altLang="en-US"/>
        </a:p>
      </dgm:t>
    </dgm:pt>
    <dgm:pt modelId="{9AC92B9D-5F61-A545-8FD1-7666F93F3DCF}" type="pres">
      <dgm:prSet presAssocID="{CAEC70C6-8655-3A4B-8F6C-9BCD4E1199B5}" presName="linear" presStyleCnt="0">
        <dgm:presLayoutVars>
          <dgm:dir/>
          <dgm:animLvl val="lvl"/>
          <dgm:resizeHandles val="exact"/>
        </dgm:presLayoutVars>
      </dgm:prSet>
      <dgm:spPr/>
    </dgm:pt>
    <dgm:pt modelId="{2BE40564-180A-884A-AA78-FD50EA6962C6}" type="pres">
      <dgm:prSet presAssocID="{87BF41CA-AF7F-A544-BC7B-8DCA3D52F2F5}" presName="parentLin" presStyleCnt="0"/>
      <dgm:spPr/>
    </dgm:pt>
    <dgm:pt modelId="{C44FFC67-1EC8-4946-8D2E-A5620552BA17}" type="pres">
      <dgm:prSet presAssocID="{87BF41CA-AF7F-A544-BC7B-8DCA3D52F2F5}" presName="parentLeftMargin" presStyleLbl="node1" presStyleIdx="0" presStyleCnt="3"/>
      <dgm:spPr/>
    </dgm:pt>
    <dgm:pt modelId="{2C0D170A-CB0C-1241-82FF-07EC7083A539}" type="pres">
      <dgm:prSet presAssocID="{87BF41CA-AF7F-A544-BC7B-8DCA3D52F2F5}" presName="parentText" presStyleLbl="node1" presStyleIdx="0" presStyleCnt="3">
        <dgm:presLayoutVars>
          <dgm:chMax val="0"/>
          <dgm:bulletEnabled val="1"/>
        </dgm:presLayoutVars>
      </dgm:prSet>
      <dgm:spPr/>
    </dgm:pt>
    <dgm:pt modelId="{8009A5EF-E5AD-C742-B455-83C4291415A4}" type="pres">
      <dgm:prSet presAssocID="{87BF41CA-AF7F-A544-BC7B-8DCA3D52F2F5}" presName="negativeSpace" presStyleCnt="0"/>
      <dgm:spPr/>
    </dgm:pt>
    <dgm:pt modelId="{D02A2173-461E-414C-A234-19F41C779B98}" type="pres">
      <dgm:prSet presAssocID="{87BF41CA-AF7F-A544-BC7B-8DCA3D52F2F5}" presName="childText" presStyleLbl="conFgAcc1" presStyleIdx="0" presStyleCnt="3">
        <dgm:presLayoutVars>
          <dgm:bulletEnabled val="1"/>
        </dgm:presLayoutVars>
      </dgm:prSet>
      <dgm:spPr/>
    </dgm:pt>
    <dgm:pt modelId="{59B5CA96-0064-4A43-A9C9-100E887355AA}" type="pres">
      <dgm:prSet presAssocID="{385E3224-D976-CC41-BA99-C712F05B8EAF}" presName="spaceBetweenRectangles" presStyleCnt="0"/>
      <dgm:spPr/>
    </dgm:pt>
    <dgm:pt modelId="{4B5FF1F3-0C56-0F42-AEAA-E4DF26E2C52F}" type="pres">
      <dgm:prSet presAssocID="{7830F74C-6547-414A-AC7A-C21A01DECADF}" presName="parentLin" presStyleCnt="0"/>
      <dgm:spPr/>
    </dgm:pt>
    <dgm:pt modelId="{259BDC7F-0550-134C-9896-1B05867C72A7}" type="pres">
      <dgm:prSet presAssocID="{7830F74C-6547-414A-AC7A-C21A01DECADF}" presName="parentLeftMargin" presStyleLbl="node1" presStyleIdx="0" presStyleCnt="3"/>
      <dgm:spPr/>
    </dgm:pt>
    <dgm:pt modelId="{BC162BE6-86FC-ED46-82C7-DB552BE30C8F}" type="pres">
      <dgm:prSet presAssocID="{7830F74C-6547-414A-AC7A-C21A01DECADF}" presName="parentText" presStyleLbl="node1" presStyleIdx="1" presStyleCnt="3">
        <dgm:presLayoutVars>
          <dgm:chMax val="0"/>
          <dgm:bulletEnabled val="1"/>
        </dgm:presLayoutVars>
      </dgm:prSet>
      <dgm:spPr/>
    </dgm:pt>
    <dgm:pt modelId="{4D8F94AD-0DE6-C249-9AB1-FA024BAF80AB}" type="pres">
      <dgm:prSet presAssocID="{7830F74C-6547-414A-AC7A-C21A01DECADF}" presName="negativeSpace" presStyleCnt="0"/>
      <dgm:spPr/>
    </dgm:pt>
    <dgm:pt modelId="{3196F2D9-E8A5-B44E-A24A-D2DCD167CDF5}" type="pres">
      <dgm:prSet presAssocID="{7830F74C-6547-414A-AC7A-C21A01DECADF}" presName="childText" presStyleLbl="conFgAcc1" presStyleIdx="1" presStyleCnt="3">
        <dgm:presLayoutVars>
          <dgm:bulletEnabled val="1"/>
        </dgm:presLayoutVars>
      </dgm:prSet>
      <dgm:spPr/>
    </dgm:pt>
    <dgm:pt modelId="{1E4AEF11-6B8F-8C4C-8B48-BEF5F6C8DAD0}" type="pres">
      <dgm:prSet presAssocID="{4B9CAFEB-939B-9D41-84E1-884A982EB10E}" presName="spaceBetweenRectangles" presStyleCnt="0"/>
      <dgm:spPr/>
    </dgm:pt>
    <dgm:pt modelId="{BB0EC01C-2090-F640-8FF3-0970AC7C47A0}" type="pres">
      <dgm:prSet presAssocID="{8BB78FFA-99A2-D441-82E9-8F856BFFA402}" presName="parentLin" presStyleCnt="0"/>
      <dgm:spPr/>
    </dgm:pt>
    <dgm:pt modelId="{538A38C1-002E-5F46-8406-510970F28680}" type="pres">
      <dgm:prSet presAssocID="{8BB78FFA-99A2-D441-82E9-8F856BFFA402}" presName="parentLeftMargin" presStyleLbl="node1" presStyleIdx="1" presStyleCnt="3"/>
      <dgm:spPr/>
    </dgm:pt>
    <dgm:pt modelId="{7AAA2D02-8695-8E46-A41F-B703A736573F}" type="pres">
      <dgm:prSet presAssocID="{8BB78FFA-99A2-D441-82E9-8F856BFFA402}" presName="parentText" presStyleLbl="node1" presStyleIdx="2" presStyleCnt="3">
        <dgm:presLayoutVars>
          <dgm:chMax val="0"/>
          <dgm:bulletEnabled val="1"/>
        </dgm:presLayoutVars>
      </dgm:prSet>
      <dgm:spPr/>
    </dgm:pt>
    <dgm:pt modelId="{18CA58BD-7DC5-5342-8138-29B0A7CB24DB}" type="pres">
      <dgm:prSet presAssocID="{8BB78FFA-99A2-D441-82E9-8F856BFFA402}" presName="negativeSpace" presStyleCnt="0"/>
      <dgm:spPr/>
    </dgm:pt>
    <dgm:pt modelId="{051653A0-A197-5343-805E-1F3FA72782B8}" type="pres">
      <dgm:prSet presAssocID="{8BB78FFA-99A2-D441-82E9-8F856BFFA402}" presName="childText" presStyleLbl="conFgAcc1" presStyleIdx="2" presStyleCnt="3">
        <dgm:presLayoutVars>
          <dgm:bulletEnabled val="1"/>
        </dgm:presLayoutVars>
      </dgm:prSet>
      <dgm:spPr/>
    </dgm:pt>
  </dgm:ptLst>
  <dgm:cxnLst>
    <dgm:cxn modelId="{2EEDF104-3731-E645-9FDB-44E1E56E998D}" type="presOf" srcId="{9370EC52-798D-8446-880E-3F71B7DEE8CC}" destId="{051653A0-A197-5343-805E-1F3FA72782B8}" srcOrd="0" destOrd="1" presId="urn:microsoft.com/office/officeart/2005/8/layout/list1"/>
    <dgm:cxn modelId="{EEA74910-522C-A04A-B058-C04A6CEE5D7C}" type="presOf" srcId="{8BB78FFA-99A2-D441-82E9-8F856BFFA402}" destId="{7AAA2D02-8695-8E46-A41F-B703A736573F}" srcOrd="1" destOrd="0" presId="urn:microsoft.com/office/officeart/2005/8/layout/list1"/>
    <dgm:cxn modelId="{CBBD8F1A-2CEF-E24B-A9A0-2C573D5A3FC1}" type="presOf" srcId="{584893DE-53CC-5D4E-BABA-B2ED65FB76E5}" destId="{D02A2173-461E-414C-A234-19F41C779B98}" srcOrd="0" destOrd="1" presId="urn:microsoft.com/office/officeart/2005/8/layout/list1"/>
    <dgm:cxn modelId="{753C2C24-6731-1846-9D0A-46226403F7D8}" type="presOf" srcId="{7830F74C-6547-414A-AC7A-C21A01DECADF}" destId="{BC162BE6-86FC-ED46-82C7-DB552BE30C8F}" srcOrd="1" destOrd="0" presId="urn:microsoft.com/office/officeart/2005/8/layout/list1"/>
    <dgm:cxn modelId="{9F053430-5B06-EA43-B191-0BA38A4E439E}" type="presOf" srcId="{87BF41CA-AF7F-A544-BC7B-8DCA3D52F2F5}" destId="{C44FFC67-1EC8-4946-8D2E-A5620552BA17}" srcOrd="0" destOrd="0" presId="urn:microsoft.com/office/officeart/2005/8/layout/list1"/>
    <dgm:cxn modelId="{F10DFF35-6982-D34B-91A0-BD54E9A12C3C}" type="presOf" srcId="{66E3C20A-68F8-8B40-8492-48B388C9BC29}" destId="{3196F2D9-E8A5-B44E-A24A-D2DCD167CDF5}" srcOrd="0" destOrd="0" presId="urn:microsoft.com/office/officeart/2005/8/layout/list1"/>
    <dgm:cxn modelId="{FC67403A-92BD-0547-B140-443FC6C76FA3}" srcId="{87BF41CA-AF7F-A544-BC7B-8DCA3D52F2F5}" destId="{584893DE-53CC-5D4E-BABA-B2ED65FB76E5}" srcOrd="1" destOrd="0" parTransId="{ACB3DE64-9963-5C40-B820-0C6792D72737}" sibTransId="{7D939B26-A62D-AD41-AFA3-CBCE32C2BB8F}"/>
    <dgm:cxn modelId="{6F6B6844-7049-F94A-8E21-CD045A9428FF}" type="presOf" srcId="{50B36660-DB10-AE4B-8741-30A584733D8C}" destId="{D02A2173-461E-414C-A234-19F41C779B98}" srcOrd="0" destOrd="2" presId="urn:microsoft.com/office/officeart/2005/8/layout/list1"/>
    <dgm:cxn modelId="{EE723348-73D1-D04F-8B68-AAA80813186D}" srcId="{8BB78FFA-99A2-D441-82E9-8F856BFFA402}" destId="{AE8F7657-F53B-DF41-B2AE-BED4AD60145B}" srcOrd="2" destOrd="0" parTransId="{4AC96147-2C2C-824E-A1B5-1A5A739204EA}" sibTransId="{BB8FFC89-5E4F-3640-A0AD-91CB3215FA62}"/>
    <dgm:cxn modelId="{15371E4B-D0D7-AB40-83E0-3F522B224B81}" srcId="{7830F74C-6547-414A-AC7A-C21A01DECADF}" destId="{B01E3FB3-2309-0643-85BD-D6FE4E6CBBC4}" srcOrd="1" destOrd="0" parTransId="{B47565DF-FEB6-B148-A869-A4F3661CB5AF}" sibTransId="{8FC11956-7AE3-B947-8985-ABE09FA1E118}"/>
    <dgm:cxn modelId="{A9120957-0CAB-0042-B82C-8D741F78E278}" srcId="{87BF41CA-AF7F-A544-BC7B-8DCA3D52F2F5}" destId="{50B36660-DB10-AE4B-8741-30A584733D8C}" srcOrd="2" destOrd="0" parTransId="{3AB0E8AE-3AFB-544C-B2A7-C301CCFB98B6}" sibTransId="{8918D8FE-B159-5145-AFA8-E52D0B51AD10}"/>
    <dgm:cxn modelId="{5778F561-B9D8-224D-A988-A8222820CEE2}" type="presOf" srcId="{B01E3FB3-2309-0643-85BD-D6FE4E6CBBC4}" destId="{3196F2D9-E8A5-B44E-A24A-D2DCD167CDF5}" srcOrd="0" destOrd="1" presId="urn:microsoft.com/office/officeart/2005/8/layout/list1"/>
    <dgm:cxn modelId="{0F36626D-C1B8-6544-A3E5-8EBB94D4EE68}" srcId="{7830F74C-6547-414A-AC7A-C21A01DECADF}" destId="{66E3C20A-68F8-8B40-8492-48B388C9BC29}" srcOrd="0" destOrd="0" parTransId="{86131400-22BB-7F4A-B01F-213EB5757815}" sibTransId="{EF5C110E-AD3E-744D-98C3-C2EBF8F87B62}"/>
    <dgm:cxn modelId="{1A57AD6E-05BB-D74E-97D1-8601780AA498}" srcId="{8BB78FFA-99A2-D441-82E9-8F856BFFA402}" destId="{CEECE7D6-1C85-1248-8E21-FF15865714BE}" srcOrd="0" destOrd="0" parTransId="{58D286DF-1039-5141-B5AC-0EBEA3BBACE5}" sibTransId="{8B108F5F-3F01-8244-8CCA-C3383CDC37F0}"/>
    <dgm:cxn modelId="{1DBE6478-A037-4B45-AEE3-A1984751FE44}" srcId="{CAEC70C6-8655-3A4B-8F6C-9BCD4E1199B5}" destId="{8BB78FFA-99A2-D441-82E9-8F856BFFA402}" srcOrd="2" destOrd="0" parTransId="{0D6A1D91-DD87-EA46-8A00-B3A269E303E6}" sibTransId="{191A1F40-FFD6-1B4A-9C32-0DB7319280EA}"/>
    <dgm:cxn modelId="{CBF8CA8E-5947-CD4C-8BB1-FF83E235AD05}" type="presOf" srcId="{7830F74C-6547-414A-AC7A-C21A01DECADF}" destId="{259BDC7F-0550-134C-9896-1B05867C72A7}" srcOrd="0" destOrd="0" presId="urn:microsoft.com/office/officeart/2005/8/layout/list1"/>
    <dgm:cxn modelId="{BAB8BB90-5CA0-AE4C-A360-D167F29A8D1E}" srcId="{CAEC70C6-8655-3A4B-8F6C-9BCD4E1199B5}" destId="{87BF41CA-AF7F-A544-BC7B-8DCA3D52F2F5}" srcOrd="0" destOrd="0" parTransId="{DEFEBB43-A6F9-1E48-8A83-2E0261365704}" sibTransId="{385E3224-D976-CC41-BA99-C712F05B8EAF}"/>
    <dgm:cxn modelId="{DE0C3791-53D5-5E4E-9DBE-F31EAD89C96D}" type="presOf" srcId="{8BB78FFA-99A2-D441-82E9-8F856BFFA402}" destId="{538A38C1-002E-5F46-8406-510970F28680}" srcOrd="0" destOrd="0" presId="urn:microsoft.com/office/officeart/2005/8/layout/list1"/>
    <dgm:cxn modelId="{ED25609A-8FEC-4243-B87B-747FB9B9014B}" type="presOf" srcId="{943AB41C-2DDB-B54C-85F5-B163067D67A4}" destId="{D02A2173-461E-414C-A234-19F41C779B98}" srcOrd="0" destOrd="0" presId="urn:microsoft.com/office/officeart/2005/8/layout/list1"/>
    <dgm:cxn modelId="{0820009F-5F28-924E-B2AF-C598051C2346}" type="presOf" srcId="{87BF41CA-AF7F-A544-BC7B-8DCA3D52F2F5}" destId="{2C0D170A-CB0C-1241-82FF-07EC7083A539}" srcOrd="1" destOrd="0" presId="urn:microsoft.com/office/officeart/2005/8/layout/list1"/>
    <dgm:cxn modelId="{F1BB88A7-82B0-954D-BAF2-FBE49DF5B9B3}" type="presOf" srcId="{CAEC70C6-8655-3A4B-8F6C-9BCD4E1199B5}" destId="{9AC92B9D-5F61-A545-8FD1-7666F93F3DCF}" srcOrd="0" destOrd="0" presId="urn:microsoft.com/office/officeart/2005/8/layout/list1"/>
    <dgm:cxn modelId="{1B5D01B8-3206-6942-ACB2-E7557188B326}" type="presOf" srcId="{AE8F7657-F53B-DF41-B2AE-BED4AD60145B}" destId="{051653A0-A197-5343-805E-1F3FA72782B8}" srcOrd="0" destOrd="2" presId="urn:microsoft.com/office/officeart/2005/8/layout/list1"/>
    <dgm:cxn modelId="{DBC4DAF6-41AD-0843-AB84-CA2EA551DD9F}" type="presOf" srcId="{CEECE7D6-1C85-1248-8E21-FF15865714BE}" destId="{051653A0-A197-5343-805E-1F3FA72782B8}" srcOrd="0" destOrd="0" presId="urn:microsoft.com/office/officeart/2005/8/layout/list1"/>
    <dgm:cxn modelId="{2594F7FC-5A35-154C-BB23-63BF46031E1A}" srcId="{CAEC70C6-8655-3A4B-8F6C-9BCD4E1199B5}" destId="{7830F74C-6547-414A-AC7A-C21A01DECADF}" srcOrd="1" destOrd="0" parTransId="{67F5C26B-B5F5-1644-A81A-8B12B1D21B0C}" sibTransId="{4B9CAFEB-939B-9D41-84E1-884A982EB10E}"/>
    <dgm:cxn modelId="{E4935AFD-E466-1544-825D-2802AEBF076B}" srcId="{87BF41CA-AF7F-A544-BC7B-8DCA3D52F2F5}" destId="{943AB41C-2DDB-B54C-85F5-B163067D67A4}" srcOrd="0" destOrd="0" parTransId="{6383E0D9-963B-A744-B438-18A421CF6CCF}" sibTransId="{A4874A67-44F7-2849-A8CC-7A7E44E22B08}"/>
    <dgm:cxn modelId="{4A21CCFE-6350-ED41-AA37-DC7BE58350DB}" srcId="{8BB78FFA-99A2-D441-82E9-8F856BFFA402}" destId="{9370EC52-798D-8446-880E-3F71B7DEE8CC}" srcOrd="1" destOrd="0" parTransId="{CA436497-B944-464F-8541-830DE16968F7}" sibTransId="{5AD5B8E4-2178-9E45-8D1F-36904869EAAA}"/>
    <dgm:cxn modelId="{33FFEE52-CBC0-2445-AE9B-51450DEF3E99}" type="presParOf" srcId="{9AC92B9D-5F61-A545-8FD1-7666F93F3DCF}" destId="{2BE40564-180A-884A-AA78-FD50EA6962C6}" srcOrd="0" destOrd="0" presId="urn:microsoft.com/office/officeart/2005/8/layout/list1"/>
    <dgm:cxn modelId="{E61EF988-63FB-D747-A1D2-A79391EF22F6}" type="presParOf" srcId="{2BE40564-180A-884A-AA78-FD50EA6962C6}" destId="{C44FFC67-1EC8-4946-8D2E-A5620552BA17}" srcOrd="0" destOrd="0" presId="urn:microsoft.com/office/officeart/2005/8/layout/list1"/>
    <dgm:cxn modelId="{57E756B2-ECEF-C449-A95E-FC37CA33F7A3}" type="presParOf" srcId="{2BE40564-180A-884A-AA78-FD50EA6962C6}" destId="{2C0D170A-CB0C-1241-82FF-07EC7083A539}" srcOrd="1" destOrd="0" presId="urn:microsoft.com/office/officeart/2005/8/layout/list1"/>
    <dgm:cxn modelId="{47FA578F-7771-064F-802E-FE4DAABF0198}" type="presParOf" srcId="{9AC92B9D-5F61-A545-8FD1-7666F93F3DCF}" destId="{8009A5EF-E5AD-C742-B455-83C4291415A4}" srcOrd="1" destOrd="0" presId="urn:microsoft.com/office/officeart/2005/8/layout/list1"/>
    <dgm:cxn modelId="{A936E540-0603-2542-8F46-08513FF3617A}" type="presParOf" srcId="{9AC92B9D-5F61-A545-8FD1-7666F93F3DCF}" destId="{D02A2173-461E-414C-A234-19F41C779B98}" srcOrd="2" destOrd="0" presId="urn:microsoft.com/office/officeart/2005/8/layout/list1"/>
    <dgm:cxn modelId="{A31CB085-0844-AD4F-A5C6-42BB43B24A7C}" type="presParOf" srcId="{9AC92B9D-5F61-A545-8FD1-7666F93F3DCF}" destId="{59B5CA96-0064-4A43-A9C9-100E887355AA}" srcOrd="3" destOrd="0" presId="urn:microsoft.com/office/officeart/2005/8/layout/list1"/>
    <dgm:cxn modelId="{A20BF7B3-DB73-CD4D-A9A5-D4546E141089}" type="presParOf" srcId="{9AC92B9D-5F61-A545-8FD1-7666F93F3DCF}" destId="{4B5FF1F3-0C56-0F42-AEAA-E4DF26E2C52F}" srcOrd="4" destOrd="0" presId="urn:microsoft.com/office/officeart/2005/8/layout/list1"/>
    <dgm:cxn modelId="{BB621F14-70DA-1F4A-A1AF-508BD78C3C3E}" type="presParOf" srcId="{4B5FF1F3-0C56-0F42-AEAA-E4DF26E2C52F}" destId="{259BDC7F-0550-134C-9896-1B05867C72A7}" srcOrd="0" destOrd="0" presId="urn:microsoft.com/office/officeart/2005/8/layout/list1"/>
    <dgm:cxn modelId="{EB78AC6A-A96F-D341-8D9B-49AA001B7FBF}" type="presParOf" srcId="{4B5FF1F3-0C56-0F42-AEAA-E4DF26E2C52F}" destId="{BC162BE6-86FC-ED46-82C7-DB552BE30C8F}" srcOrd="1" destOrd="0" presId="urn:microsoft.com/office/officeart/2005/8/layout/list1"/>
    <dgm:cxn modelId="{B477234B-0749-0945-ADA4-EB091C2108C2}" type="presParOf" srcId="{9AC92B9D-5F61-A545-8FD1-7666F93F3DCF}" destId="{4D8F94AD-0DE6-C249-9AB1-FA024BAF80AB}" srcOrd="5" destOrd="0" presId="urn:microsoft.com/office/officeart/2005/8/layout/list1"/>
    <dgm:cxn modelId="{1113FD87-DDCC-2749-BE0B-BE84A3F4AFC3}" type="presParOf" srcId="{9AC92B9D-5F61-A545-8FD1-7666F93F3DCF}" destId="{3196F2D9-E8A5-B44E-A24A-D2DCD167CDF5}" srcOrd="6" destOrd="0" presId="urn:microsoft.com/office/officeart/2005/8/layout/list1"/>
    <dgm:cxn modelId="{C66BBDB4-2D38-5C42-9077-38543E848DBB}" type="presParOf" srcId="{9AC92B9D-5F61-A545-8FD1-7666F93F3DCF}" destId="{1E4AEF11-6B8F-8C4C-8B48-BEF5F6C8DAD0}" srcOrd="7" destOrd="0" presId="urn:microsoft.com/office/officeart/2005/8/layout/list1"/>
    <dgm:cxn modelId="{1871B03F-C8DB-5447-99CA-5D6425839B78}" type="presParOf" srcId="{9AC92B9D-5F61-A545-8FD1-7666F93F3DCF}" destId="{BB0EC01C-2090-F640-8FF3-0970AC7C47A0}" srcOrd="8" destOrd="0" presId="urn:microsoft.com/office/officeart/2005/8/layout/list1"/>
    <dgm:cxn modelId="{3B017F0A-4F40-6645-936B-93319277A70D}" type="presParOf" srcId="{BB0EC01C-2090-F640-8FF3-0970AC7C47A0}" destId="{538A38C1-002E-5F46-8406-510970F28680}" srcOrd="0" destOrd="0" presId="urn:microsoft.com/office/officeart/2005/8/layout/list1"/>
    <dgm:cxn modelId="{088468E0-AA9A-B146-A21C-C6C92D6FC527}" type="presParOf" srcId="{BB0EC01C-2090-F640-8FF3-0970AC7C47A0}" destId="{7AAA2D02-8695-8E46-A41F-B703A736573F}" srcOrd="1" destOrd="0" presId="urn:microsoft.com/office/officeart/2005/8/layout/list1"/>
    <dgm:cxn modelId="{ED01EB24-2B98-8A4F-A336-658494DA7A86}" type="presParOf" srcId="{9AC92B9D-5F61-A545-8FD1-7666F93F3DCF}" destId="{18CA58BD-7DC5-5342-8138-29B0A7CB24DB}" srcOrd="9" destOrd="0" presId="urn:microsoft.com/office/officeart/2005/8/layout/list1"/>
    <dgm:cxn modelId="{2CB66245-FE45-7944-906B-C5ED472E0CD2}" type="presParOf" srcId="{9AC92B9D-5F61-A545-8FD1-7666F93F3DCF}" destId="{051653A0-A197-5343-805E-1F3FA72782B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E4A52D-DB01-A549-A12C-B60C970FF567}"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zh-CN" altLang="en-US"/>
        </a:p>
      </dgm:t>
    </dgm:pt>
    <dgm:pt modelId="{441DA910-E80C-0945-8CEB-1CCEAB57FD0B}">
      <dgm:prSet phldrT="[文本]"/>
      <dgm:spPr/>
      <dgm:t>
        <a:bodyPr/>
        <a:lstStyle/>
        <a:p>
          <a:r>
            <a:rPr lang="zh-CN" altLang="en-US" dirty="0"/>
            <a:t>矿产勘查目的</a:t>
          </a:r>
        </a:p>
      </dgm:t>
    </dgm:pt>
    <dgm:pt modelId="{5589F864-3DE6-2C46-8BCC-F17E1F747520}" type="parTrans" cxnId="{3EB51088-780E-8F44-90B6-455605418663}">
      <dgm:prSet/>
      <dgm:spPr/>
      <dgm:t>
        <a:bodyPr/>
        <a:lstStyle/>
        <a:p>
          <a:endParaRPr lang="zh-CN" altLang="en-US"/>
        </a:p>
      </dgm:t>
    </dgm:pt>
    <dgm:pt modelId="{B46A6EE8-D5DC-6B4A-BAD3-53D641FFB1BF}" type="sibTrans" cxnId="{3EB51088-780E-8F44-90B6-455605418663}">
      <dgm:prSet/>
      <dgm:spPr/>
      <dgm:t>
        <a:bodyPr/>
        <a:lstStyle/>
        <a:p>
          <a:endParaRPr lang="zh-CN" altLang="en-US"/>
        </a:p>
      </dgm:t>
    </dgm:pt>
    <dgm:pt modelId="{4183E0A1-C368-DD4E-A72E-D89492A64713}">
      <dgm:prSet phldrT="[文本]"/>
      <dgm:spPr/>
      <dgm:t>
        <a:bodyPr/>
        <a:lstStyle/>
        <a:p>
          <a:r>
            <a:rPr lang="zh-CN" altLang="en-US" dirty="0"/>
            <a:t>发现和评价可供近一步勘查或开采的矿床（体）</a:t>
          </a:r>
        </a:p>
      </dgm:t>
    </dgm:pt>
    <dgm:pt modelId="{8EBD7C10-B8F7-1748-9E48-261E45B0D1FF}" type="parTrans" cxnId="{EDFC10A5-01BE-774D-89F2-AA7A676A50C8}">
      <dgm:prSet/>
      <dgm:spPr/>
      <dgm:t>
        <a:bodyPr/>
        <a:lstStyle/>
        <a:p>
          <a:endParaRPr lang="zh-CN" altLang="en-US"/>
        </a:p>
      </dgm:t>
    </dgm:pt>
    <dgm:pt modelId="{B928E0CD-13CE-384F-9791-7BEAA1D7CFE8}" type="sibTrans" cxnId="{EDFC10A5-01BE-774D-89F2-AA7A676A50C8}">
      <dgm:prSet/>
      <dgm:spPr/>
      <dgm:t>
        <a:bodyPr/>
        <a:lstStyle/>
        <a:p>
          <a:endParaRPr lang="zh-CN" altLang="en-US"/>
        </a:p>
      </dgm:t>
    </dgm:pt>
    <dgm:pt modelId="{82521F22-6AD4-2F48-B36E-1F1BC219A8F5}">
      <dgm:prSet phldrT="[文本]"/>
      <dgm:spPr/>
      <dgm:t>
        <a:bodyPr/>
        <a:lstStyle/>
        <a:p>
          <a:r>
            <a:rPr lang="zh-CN" altLang="en-US" dirty="0"/>
            <a:t>为勘查金额开发决策提供相关地质信息</a:t>
          </a:r>
        </a:p>
      </dgm:t>
    </dgm:pt>
    <dgm:pt modelId="{EB132522-F677-1C4B-88C2-3B0666B77F1C}" type="parTrans" cxnId="{4F67A627-2D4C-4A47-8E33-0E52E12818FC}">
      <dgm:prSet/>
      <dgm:spPr/>
      <dgm:t>
        <a:bodyPr/>
        <a:lstStyle/>
        <a:p>
          <a:endParaRPr lang="zh-CN" altLang="en-US"/>
        </a:p>
      </dgm:t>
    </dgm:pt>
    <dgm:pt modelId="{0C5E970F-BBF6-2549-8EF7-61C762320362}" type="sibTrans" cxnId="{4F67A627-2D4C-4A47-8E33-0E52E12818FC}">
      <dgm:prSet/>
      <dgm:spPr/>
      <dgm:t>
        <a:bodyPr/>
        <a:lstStyle/>
        <a:p>
          <a:endParaRPr lang="zh-CN" altLang="en-US"/>
        </a:p>
      </dgm:t>
    </dgm:pt>
    <dgm:pt modelId="{74A41F44-00CD-5B46-902C-B5BDA040C6A3}">
      <dgm:prSet phldrT="[文本]"/>
      <dgm:spPr/>
      <dgm:t>
        <a:bodyPr/>
        <a:lstStyle/>
        <a:p>
          <a:r>
            <a:rPr lang="zh-CN" altLang="en-US" dirty="0"/>
            <a:t>矿产勘查原则</a:t>
          </a:r>
        </a:p>
      </dgm:t>
    </dgm:pt>
    <dgm:pt modelId="{24568771-E184-8844-9716-B3CD9EE86E26}" type="parTrans" cxnId="{E7A621F5-631C-4849-BD8E-CCD0984B25AB}">
      <dgm:prSet/>
      <dgm:spPr/>
      <dgm:t>
        <a:bodyPr/>
        <a:lstStyle/>
        <a:p>
          <a:endParaRPr lang="zh-CN" altLang="en-US"/>
        </a:p>
      </dgm:t>
    </dgm:pt>
    <dgm:pt modelId="{783CE451-D390-CF4F-B092-3EB7EA3CAE48}" type="sibTrans" cxnId="{E7A621F5-631C-4849-BD8E-CCD0984B25AB}">
      <dgm:prSet/>
      <dgm:spPr/>
      <dgm:t>
        <a:bodyPr/>
        <a:lstStyle/>
        <a:p>
          <a:endParaRPr lang="zh-CN" altLang="en-US"/>
        </a:p>
      </dgm:t>
    </dgm:pt>
    <dgm:pt modelId="{D0E902D6-A160-4949-B4D1-F6496FF1D114}">
      <dgm:prSet phldrT="[文本]"/>
      <dgm:spPr/>
      <dgm:t>
        <a:bodyPr/>
        <a:lstStyle/>
        <a:p>
          <a:r>
            <a:rPr lang="zh-CN" altLang="en-US" dirty="0"/>
            <a:t>绿色勘查原则</a:t>
          </a:r>
        </a:p>
      </dgm:t>
    </dgm:pt>
    <dgm:pt modelId="{61645BAC-FADE-A647-8300-AB6F2AF748C5}" type="parTrans" cxnId="{BBD71E67-C8BA-664F-A938-9DF2E1EFE5ED}">
      <dgm:prSet/>
      <dgm:spPr/>
      <dgm:t>
        <a:bodyPr/>
        <a:lstStyle/>
        <a:p>
          <a:endParaRPr lang="zh-CN" altLang="en-US"/>
        </a:p>
      </dgm:t>
    </dgm:pt>
    <dgm:pt modelId="{C36E22FB-9984-A74F-BBA6-9DA378490CB1}" type="sibTrans" cxnId="{BBD71E67-C8BA-664F-A938-9DF2E1EFE5ED}">
      <dgm:prSet/>
      <dgm:spPr/>
      <dgm:t>
        <a:bodyPr/>
        <a:lstStyle/>
        <a:p>
          <a:endParaRPr lang="zh-CN" altLang="en-US"/>
        </a:p>
      </dgm:t>
    </dgm:pt>
    <dgm:pt modelId="{2EC1C0AF-2165-0A42-B924-7AA421664384}">
      <dgm:prSet phldrT="[文本]"/>
      <dgm:spPr/>
      <dgm:t>
        <a:bodyPr/>
        <a:lstStyle/>
        <a:p>
          <a:r>
            <a:rPr lang="zh-CN" altLang="en-US" dirty="0"/>
            <a:t>因地制宜原则</a:t>
          </a:r>
        </a:p>
      </dgm:t>
    </dgm:pt>
    <dgm:pt modelId="{27A354A2-7AAF-A840-BC4D-6349A198735A}" type="parTrans" cxnId="{3FF62271-795B-5E42-BA60-1E5C35583D0B}">
      <dgm:prSet/>
      <dgm:spPr/>
      <dgm:t>
        <a:bodyPr/>
        <a:lstStyle/>
        <a:p>
          <a:endParaRPr lang="zh-CN" altLang="en-US"/>
        </a:p>
      </dgm:t>
    </dgm:pt>
    <dgm:pt modelId="{C738336F-3F5F-E243-B503-5A88FC0098B9}" type="sibTrans" cxnId="{3FF62271-795B-5E42-BA60-1E5C35583D0B}">
      <dgm:prSet/>
      <dgm:spPr/>
      <dgm:t>
        <a:bodyPr/>
        <a:lstStyle/>
        <a:p>
          <a:endParaRPr lang="zh-CN" altLang="en-US"/>
        </a:p>
      </dgm:t>
    </dgm:pt>
    <dgm:pt modelId="{A7926700-7D87-1244-ABD4-86BACF82BC37}">
      <dgm:prSet phldrT="[文本]"/>
      <dgm:spPr/>
      <dgm:t>
        <a:bodyPr/>
        <a:lstStyle/>
        <a:p>
          <a:r>
            <a:rPr lang="zh-CN" altLang="en-US" dirty="0"/>
            <a:t>最终为矿山建设设计提供必要的资料</a:t>
          </a:r>
        </a:p>
      </dgm:t>
    </dgm:pt>
    <dgm:pt modelId="{83D700D9-3AFE-EC47-A714-DAE7FA62C8EE}" type="parTrans" cxnId="{3F36CC7C-98B8-D042-8BFA-8ADF30DA7400}">
      <dgm:prSet/>
      <dgm:spPr/>
      <dgm:t>
        <a:bodyPr/>
        <a:lstStyle/>
        <a:p>
          <a:endParaRPr lang="zh-CN" altLang="en-US"/>
        </a:p>
      </dgm:t>
    </dgm:pt>
    <dgm:pt modelId="{A281EE18-0989-3C4E-BDDB-2A30445770A3}" type="sibTrans" cxnId="{3F36CC7C-98B8-D042-8BFA-8ADF30DA7400}">
      <dgm:prSet/>
      <dgm:spPr/>
      <dgm:t>
        <a:bodyPr/>
        <a:lstStyle/>
        <a:p>
          <a:endParaRPr lang="zh-CN" altLang="en-US"/>
        </a:p>
      </dgm:t>
    </dgm:pt>
    <dgm:pt modelId="{57173E28-901D-984A-A339-6403E50E474C}">
      <dgm:prSet phldrT="[文本]"/>
      <dgm:spPr/>
      <dgm:t>
        <a:bodyPr/>
        <a:lstStyle/>
        <a:p>
          <a:r>
            <a:rPr lang="zh-CN" altLang="en-US" dirty="0"/>
            <a:t>以降低矿床开发的投资风险，获得合理的经济效益</a:t>
          </a:r>
        </a:p>
      </dgm:t>
    </dgm:pt>
    <dgm:pt modelId="{CD366CC3-D2A2-644E-8B34-ABA6ABA03AA9}" type="parTrans" cxnId="{FD9617AF-D860-8045-9F33-CFCB56094C7E}">
      <dgm:prSet/>
      <dgm:spPr/>
      <dgm:t>
        <a:bodyPr/>
        <a:lstStyle/>
        <a:p>
          <a:endParaRPr lang="zh-CN" altLang="en-US"/>
        </a:p>
      </dgm:t>
    </dgm:pt>
    <dgm:pt modelId="{6A2628B8-DE42-B741-8152-BF4C584876FC}" type="sibTrans" cxnId="{FD9617AF-D860-8045-9F33-CFCB56094C7E}">
      <dgm:prSet/>
      <dgm:spPr/>
      <dgm:t>
        <a:bodyPr/>
        <a:lstStyle/>
        <a:p>
          <a:endParaRPr lang="zh-CN" altLang="en-US"/>
        </a:p>
      </dgm:t>
    </dgm:pt>
    <dgm:pt modelId="{2BF592C6-D70C-2142-89F8-34EF2D997740}">
      <dgm:prSet phldrT="[文本]"/>
      <dgm:spPr/>
      <dgm:t>
        <a:bodyPr/>
        <a:lstStyle/>
        <a:p>
          <a:r>
            <a:rPr lang="zh-CN" altLang="en-US" dirty="0"/>
            <a:t>循序渐进原则</a:t>
          </a:r>
        </a:p>
      </dgm:t>
    </dgm:pt>
    <dgm:pt modelId="{1E9121EF-2CCA-D944-978F-3CECFC1061D0}" type="parTrans" cxnId="{260233E3-7032-B941-ADF7-3F69C88912C9}">
      <dgm:prSet/>
      <dgm:spPr/>
      <dgm:t>
        <a:bodyPr/>
        <a:lstStyle/>
        <a:p>
          <a:endParaRPr lang="zh-CN" altLang="en-US"/>
        </a:p>
      </dgm:t>
    </dgm:pt>
    <dgm:pt modelId="{46DF79B0-E112-8B40-BE44-55012EB8B0EB}" type="sibTrans" cxnId="{260233E3-7032-B941-ADF7-3F69C88912C9}">
      <dgm:prSet/>
      <dgm:spPr/>
      <dgm:t>
        <a:bodyPr/>
        <a:lstStyle/>
        <a:p>
          <a:endParaRPr lang="zh-CN" altLang="en-US"/>
        </a:p>
      </dgm:t>
    </dgm:pt>
    <dgm:pt modelId="{57A62E05-CDF8-B748-8B8C-F4D3EE313404}">
      <dgm:prSet phldrT="[文本]"/>
      <dgm:spPr/>
      <dgm:t>
        <a:bodyPr/>
        <a:lstStyle/>
        <a:p>
          <a:r>
            <a:rPr lang="zh-CN" altLang="en-US" dirty="0"/>
            <a:t>全面研究原则</a:t>
          </a:r>
        </a:p>
      </dgm:t>
    </dgm:pt>
    <dgm:pt modelId="{4A81E8E8-FA5B-A144-95F2-27C12DABAC13}" type="parTrans" cxnId="{1BC3D913-740A-C24C-9DB5-1E195CE55F38}">
      <dgm:prSet/>
      <dgm:spPr/>
      <dgm:t>
        <a:bodyPr/>
        <a:lstStyle/>
        <a:p>
          <a:endParaRPr lang="zh-CN" altLang="en-US"/>
        </a:p>
      </dgm:t>
    </dgm:pt>
    <dgm:pt modelId="{C43E2D04-5C86-494C-A39A-7FE36BB4B646}" type="sibTrans" cxnId="{1BC3D913-740A-C24C-9DB5-1E195CE55F38}">
      <dgm:prSet/>
      <dgm:spPr/>
      <dgm:t>
        <a:bodyPr/>
        <a:lstStyle/>
        <a:p>
          <a:endParaRPr lang="zh-CN" altLang="en-US"/>
        </a:p>
      </dgm:t>
    </dgm:pt>
    <dgm:pt modelId="{BA66F2FF-977B-F546-8BDA-6B6160E3CDBB}">
      <dgm:prSet phldrT="[文本]"/>
      <dgm:spPr/>
      <dgm:t>
        <a:bodyPr/>
        <a:lstStyle/>
        <a:p>
          <a:r>
            <a:rPr lang="zh-CN" altLang="en-US" dirty="0"/>
            <a:t>综合评价原则</a:t>
          </a:r>
        </a:p>
      </dgm:t>
    </dgm:pt>
    <dgm:pt modelId="{6F57CDA9-95D6-CC45-ABDB-46FD0B1661E6}" type="parTrans" cxnId="{66F103DF-BA45-AC48-B49C-67B27A662910}">
      <dgm:prSet/>
      <dgm:spPr/>
      <dgm:t>
        <a:bodyPr/>
        <a:lstStyle/>
        <a:p>
          <a:endParaRPr lang="zh-CN" altLang="en-US"/>
        </a:p>
      </dgm:t>
    </dgm:pt>
    <dgm:pt modelId="{A6804106-E944-9A4A-9555-7A0CA6DF743E}" type="sibTrans" cxnId="{66F103DF-BA45-AC48-B49C-67B27A662910}">
      <dgm:prSet/>
      <dgm:spPr/>
      <dgm:t>
        <a:bodyPr/>
        <a:lstStyle/>
        <a:p>
          <a:endParaRPr lang="zh-CN" altLang="en-US"/>
        </a:p>
      </dgm:t>
    </dgm:pt>
    <dgm:pt modelId="{98282CE0-D03A-5F4D-95DD-9B17797D8C87}">
      <dgm:prSet phldrT="[文本]"/>
      <dgm:spPr/>
      <dgm:t>
        <a:bodyPr/>
        <a:lstStyle/>
        <a:p>
          <a:r>
            <a:rPr lang="zh-CN" altLang="en-US" dirty="0"/>
            <a:t>经济合理原则</a:t>
          </a:r>
        </a:p>
      </dgm:t>
    </dgm:pt>
    <dgm:pt modelId="{B6B5E5BE-6EEA-6244-9077-E8C714C8596B}" type="parTrans" cxnId="{B36164C2-3997-F74A-9A6A-2C0619BFCC34}">
      <dgm:prSet/>
      <dgm:spPr/>
      <dgm:t>
        <a:bodyPr/>
        <a:lstStyle/>
        <a:p>
          <a:endParaRPr lang="zh-CN" altLang="en-US"/>
        </a:p>
      </dgm:t>
    </dgm:pt>
    <dgm:pt modelId="{6F543040-09F2-F946-8110-736FDEFBC15E}" type="sibTrans" cxnId="{B36164C2-3997-F74A-9A6A-2C0619BFCC34}">
      <dgm:prSet/>
      <dgm:spPr/>
      <dgm:t>
        <a:bodyPr/>
        <a:lstStyle/>
        <a:p>
          <a:endParaRPr lang="zh-CN" altLang="en-US"/>
        </a:p>
      </dgm:t>
    </dgm:pt>
    <dgm:pt modelId="{38E8F516-DEB1-A744-BF90-6EBA53C551B2}" type="pres">
      <dgm:prSet presAssocID="{2AE4A52D-DB01-A549-A12C-B60C970FF567}" presName="linear" presStyleCnt="0">
        <dgm:presLayoutVars>
          <dgm:dir/>
          <dgm:animLvl val="lvl"/>
          <dgm:resizeHandles val="exact"/>
        </dgm:presLayoutVars>
      </dgm:prSet>
      <dgm:spPr/>
    </dgm:pt>
    <dgm:pt modelId="{49DEA07A-40A4-5346-9D2B-C974833674FD}" type="pres">
      <dgm:prSet presAssocID="{441DA910-E80C-0945-8CEB-1CCEAB57FD0B}" presName="parentLin" presStyleCnt="0"/>
      <dgm:spPr/>
    </dgm:pt>
    <dgm:pt modelId="{17FB1EAC-BA86-4C4E-990D-91D2FAAB7DAF}" type="pres">
      <dgm:prSet presAssocID="{441DA910-E80C-0945-8CEB-1CCEAB57FD0B}" presName="parentLeftMargin" presStyleLbl="node1" presStyleIdx="0" presStyleCnt="2"/>
      <dgm:spPr/>
    </dgm:pt>
    <dgm:pt modelId="{2B198618-0524-C144-8259-90657A806331}" type="pres">
      <dgm:prSet presAssocID="{441DA910-E80C-0945-8CEB-1CCEAB57FD0B}" presName="parentText" presStyleLbl="node1" presStyleIdx="0" presStyleCnt="2">
        <dgm:presLayoutVars>
          <dgm:chMax val="0"/>
          <dgm:bulletEnabled val="1"/>
        </dgm:presLayoutVars>
      </dgm:prSet>
      <dgm:spPr/>
    </dgm:pt>
    <dgm:pt modelId="{C356562E-06A3-854B-94C6-AB95FDE933C3}" type="pres">
      <dgm:prSet presAssocID="{441DA910-E80C-0945-8CEB-1CCEAB57FD0B}" presName="negativeSpace" presStyleCnt="0"/>
      <dgm:spPr/>
    </dgm:pt>
    <dgm:pt modelId="{3412C077-CA47-1744-BC90-1230EEDD50F9}" type="pres">
      <dgm:prSet presAssocID="{441DA910-E80C-0945-8CEB-1CCEAB57FD0B}" presName="childText" presStyleLbl="conFgAcc1" presStyleIdx="0" presStyleCnt="2">
        <dgm:presLayoutVars>
          <dgm:bulletEnabled val="1"/>
        </dgm:presLayoutVars>
      </dgm:prSet>
      <dgm:spPr/>
    </dgm:pt>
    <dgm:pt modelId="{16BD482C-0B47-EA4A-B70B-15145E92A9CE}" type="pres">
      <dgm:prSet presAssocID="{B46A6EE8-D5DC-6B4A-BAD3-53D641FFB1BF}" presName="spaceBetweenRectangles" presStyleCnt="0"/>
      <dgm:spPr/>
    </dgm:pt>
    <dgm:pt modelId="{36D074FB-FCDC-CF49-A7E5-5A673375EF0D}" type="pres">
      <dgm:prSet presAssocID="{74A41F44-00CD-5B46-902C-B5BDA040C6A3}" presName="parentLin" presStyleCnt="0"/>
      <dgm:spPr/>
    </dgm:pt>
    <dgm:pt modelId="{B21BBBCC-5581-E445-991A-DBD6ADFE6B6D}" type="pres">
      <dgm:prSet presAssocID="{74A41F44-00CD-5B46-902C-B5BDA040C6A3}" presName="parentLeftMargin" presStyleLbl="node1" presStyleIdx="0" presStyleCnt="2"/>
      <dgm:spPr/>
    </dgm:pt>
    <dgm:pt modelId="{B5B66A48-52DE-C049-81F2-69DC1C88808F}" type="pres">
      <dgm:prSet presAssocID="{74A41F44-00CD-5B46-902C-B5BDA040C6A3}" presName="parentText" presStyleLbl="node1" presStyleIdx="1" presStyleCnt="2">
        <dgm:presLayoutVars>
          <dgm:chMax val="0"/>
          <dgm:bulletEnabled val="1"/>
        </dgm:presLayoutVars>
      </dgm:prSet>
      <dgm:spPr/>
    </dgm:pt>
    <dgm:pt modelId="{846215FE-8D3C-FC44-91F9-242CED191E44}" type="pres">
      <dgm:prSet presAssocID="{74A41F44-00CD-5B46-902C-B5BDA040C6A3}" presName="negativeSpace" presStyleCnt="0"/>
      <dgm:spPr/>
    </dgm:pt>
    <dgm:pt modelId="{0F6269C5-C1BF-144B-9071-AC9447DD257C}" type="pres">
      <dgm:prSet presAssocID="{74A41F44-00CD-5B46-902C-B5BDA040C6A3}" presName="childText" presStyleLbl="conFgAcc1" presStyleIdx="1" presStyleCnt="2">
        <dgm:presLayoutVars>
          <dgm:bulletEnabled val="1"/>
        </dgm:presLayoutVars>
      </dgm:prSet>
      <dgm:spPr/>
    </dgm:pt>
  </dgm:ptLst>
  <dgm:cxnLst>
    <dgm:cxn modelId="{81B11810-5F60-F04D-9669-FBC996F6CAF5}" type="presOf" srcId="{2BF592C6-D70C-2142-89F8-34EF2D997740}" destId="{0F6269C5-C1BF-144B-9071-AC9447DD257C}" srcOrd="0" destOrd="2" presId="urn:microsoft.com/office/officeart/2005/8/layout/list1"/>
    <dgm:cxn modelId="{666EA713-C402-EE41-84D4-1F4152D3F3E0}" type="presOf" srcId="{441DA910-E80C-0945-8CEB-1CCEAB57FD0B}" destId="{17FB1EAC-BA86-4C4E-990D-91D2FAAB7DAF}" srcOrd="0" destOrd="0" presId="urn:microsoft.com/office/officeart/2005/8/layout/list1"/>
    <dgm:cxn modelId="{1BC3D913-740A-C24C-9DB5-1E195CE55F38}" srcId="{74A41F44-00CD-5B46-902C-B5BDA040C6A3}" destId="{57A62E05-CDF8-B748-8B8C-F4D3EE313404}" srcOrd="3" destOrd="0" parTransId="{4A81E8E8-FA5B-A144-95F2-27C12DABAC13}" sibTransId="{C43E2D04-5C86-494C-A39A-7FE36BB4B646}"/>
    <dgm:cxn modelId="{FFB4C71D-2C07-E140-838F-BDCB7B1B867B}" type="presOf" srcId="{74A41F44-00CD-5B46-902C-B5BDA040C6A3}" destId="{B5B66A48-52DE-C049-81F2-69DC1C88808F}" srcOrd="1" destOrd="0" presId="urn:microsoft.com/office/officeart/2005/8/layout/list1"/>
    <dgm:cxn modelId="{4F67A627-2D4C-4A47-8E33-0E52E12818FC}" srcId="{441DA910-E80C-0945-8CEB-1CCEAB57FD0B}" destId="{82521F22-6AD4-2F48-B36E-1F1BC219A8F5}" srcOrd="1" destOrd="0" parTransId="{EB132522-F677-1C4B-88C2-3B0666B77F1C}" sibTransId="{0C5E970F-BBF6-2549-8EF7-61C762320362}"/>
    <dgm:cxn modelId="{2B279B40-126D-0543-B481-5C7E5B405671}" type="presOf" srcId="{4183E0A1-C368-DD4E-A72E-D89492A64713}" destId="{3412C077-CA47-1744-BC90-1230EEDD50F9}" srcOrd="0" destOrd="0" presId="urn:microsoft.com/office/officeart/2005/8/layout/list1"/>
    <dgm:cxn modelId="{BBD71E67-C8BA-664F-A938-9DF2E1EFE5ED}" srcId="{74A41F44-00CD-5B46-902C-B5BDA040C6A3}" destId="{D0E902D6-A160-4949-B4D1-F6496FF1D114}" srcOrd="0" destOrd="0" parTransId="{61645BAC-FADE-A647-8300-AB6F2AF748C5}" sibTransId="{C36E22FB-9984-A74F-BBA6-9DA378490CB1}"/>
    <dgm:cxn modelId="{2E930A6B-0273-D149-92F5-9B138DC7B623}" type="presOf" srcId="{57A62E05-CDF8-B748-8B8C-F4D3EE313404}" destId="{0F6269C5-C1BF-144B-9071-AC9447DD257C}" srcOrd="0" destOrd="3" presId="urn:microsoft.com/office/officeart/2005/8/layout/list1"/>
    <dgm:cxn modelId="{3FF62271-795B-5E42-BA60-1E5C35583D0B}" srcId="{74A41F44-00CD-5B46-902C-B5BDA040C6A3}" destId="{2EC1C0AF-2165-0A42-B924-7AA421664384}" srcOrd="1" destOrd="0" parTransId="{27A354A2-7AAF-A840-BC4D-6349A198735A}" sibTransId="{C738336F-3F5F-E243-B503-5A88FC0098B9}"/>
    <dgm:cxn modelId="{A8C74178-0EB6-EC43-B16B-7C98DB447EC2}" type="presOf" srcId="{2EC1C0AF-2165-0A42-B924-7AA421664384}" destId="{0F6269C5-C1BF-144B-9071-AC9447DD257C}" srcOrd="0" destOrd="1" presId="urn:microsoft.com/office/officeart/2005/8/layout/list1"/>
    <dgm:cxn modelId="{3F36CC7C-98B8-D042-8BFA-8ADF30DA7400}" srcId="{441DA910-E80C-0945-8CEB-1CCEAB57FD0B}" destId="{A7926700-7D87-1244-ABD4-86BACF82BC37}" srcOrd="2" destOrd="0" parTransId="{83D700D9-3AFE-EC47-A714-DAE7FA62C8EE}" sibTransId="{A281EE18-0989-3C4E-BDDB-2A30445770A3}"/>
    <dgm:cxn modelId="{B9596384-9EA2-2B4A-B79B-71E6ACA25DAD}" type="presOf" srcId="{2AE4A52D-DB01-A549-A12C-B60C970FF567}" destId="{38E8F516-DEB1-A744-BF90-6EBA53C551B2}" srcOrd="0" destOrd="0" presId="urn:microsoft.com/office/officeart/2005/8/layout/list1"/>
    <dgm:cxn modelId="{3EB51088-780E-8F44-90B6-455605418663}" srcId="{2AE4A52D-DB01-A549-A12C-B60C970FF567}" destId="{441DA910-E80C-0945-8CEB-1CCEAB57FD0B}" srcOrd="0" destOrd="0" parTransId="{5589F864-3DE6-2C46-8BCC-F17E1F747520}" sibTransId="{B46A6EE8-D5DC-6B4A-BAD3-53D641FFB1BF}"/>
    <dgm:cxn modelId="{359A3297-99CE-C846-BD9E-3AE1461685B7}" type="presOf" srcId="{98282CE0-D03A-5F4D-95DD-9B17797D8C87}" destId="{0F6269C5-C1BF-144B-9071-AC9447DD257C}" srcOrd="0" destOrd="5" presId="urn:microsoft.com/office/officeart/2005/8/layout/list1"/>
    <dgm:cxn modelId="{6A4C6F9A-2B82-B644-877D-90693F12D0D2}" type="presOf" srcId="{74A41F44-00CD-5B46-902C-B5BDA040C6A3}" destId="{B21BBBCC-5581-E445-991A-DBD6ADFE6B6D}" srcOrd="0" destOrd="0" presId="urn:microsoft.com/office/officeart/2005/8/layout/list1"/>
    <dgm:cxn modelId="{EDFC10A5-01BE-774D-89F2-AA7A676A50C8}" srcId="{441DA910-E80C-0945-8CEB-1CCEAB57FD0B}" destId="{4183E0A1-C368-DD4E-A72E-D89492A64713}" srcOrd="0" destOrd="0" parTransId="{8EBD7C10-B8F7-1748-9E48-261E45B0D1FF}" sibTransId="{B928E0CD-13CE-384F-9791-7BEAA1D7CFE8}"/>
    <dgm:cxn modelId="{FD9617AF-D860-8045-9F33-CFCB56094C7E}" srcId="{441DA910-E80C-0945-8CEB-1CCEAB57FD0B}" destId="{57173E28-901D-984A-A339-6403E50E474C}" srcOrd="3" destOrd="0" parTransId="{CD366CC3-D2A2-644E-8B34-ABA6ABA03AA9}" sibTransId="{6A2628B8-DE42-B741-8152-BF4C584876FC}"/>
    <dgm:cxn modelId="{B36164C2-3997-F74A-9A6A-2C0619BFCC34}" srcId="{74A41F44-00CD-5B46-902C-B5BDA040C6A3}" destId="{98282CE0-D03A-5F4D-95DD-9B17797D8C87}" srcOrd="5" destOrd="0" parTransId="{B6B5E5BE-6EEA-6244-9077-E8C714C8596B}" sibTransId="{6F543040-09F2-F946-8110-736FDEFBC15E}"/>
    <dgm:cxn modelId="{42A2A2CB-B42A-3341-AE6A-F6A61D0BED59}" type="presOf" srcId="{57173E28-901D-984A-A339-6403E50E474C}" destId="{3412C077-CA47-1744-BC90-1230EEDD50F9}" srcOrd="0" destOrd="3" presId="urn:microsoft.com/office/officeart/2005/8/layout/list1"/>
    <dgm:cxn modelId="{5EF78AD1-F695-7640-8A21-9A69FCFFA091}" type="presOf" srcId="{441DA910-E80C-0945-8CEB-1CCEAB57FD0B}" destId="{2B198618-0524-C144-8259-90657A806331}" srcOrd="1" destOrd="0" presId="urn:microsoft.com/office/officeart/2005/8/layout/list1"/>
    <dgm:cxn modelId="{343C3BD2-EBD7-3F43-98CE-BB02AF868758}" type="presOf" srcId="{BA66F2FF-977B-F546-8BDA-6B6160E3CDBB}" destId="{0F6269C5-C1BF-144B-9071-AC9447DD257C}" srcOrd="0" destOrd="4" presId="urn:microsoft.com/office/officeart/2005/8/layout/list1"/>
    <dgm:cxn modelId="{4489DEDD-8860-A349-868A-DDA728624CBD}" type="presOf" srcId="{A7926700-7D87-1244-ABD4-86BACF82BC37}" destId="{3412C077-CA47-1744-BC90-1230EEDD50F9}" srcOrd="0" destOrd="2" presId="urn:microsoft.com/office/officeart/2005/8/layout/list1"/>
    <dgm:cxn modelId="{66F103DF-BA45-AC48-B49C-67B27A662910}" srcId="{74A41F44-00CD-5B46-902C-B5BDA040C6A3}" destId="{BA66F2FF-977B-F546-8BDA-6B6160E3CDBB}" srcOrd="4" destOrd="0" parTransId="{6F57CDA9-95D6-CC45-ABDB-46FD0B1661E6}" sibTransId="{A6804106-E944-9A4A-9555-7A0CA6DF743E}"/>
    <dgm:cxn modelId="{BC4DA1DF-5F31-894E-B483-C79A0BACC572}" type="presOf" srcId="{82521F22-6AD4-2F48-B36E-1F1BC219A8F5}" destId="{3412C077-CA47-1744-BC90-1230EEDD50F9}" srcOrd="0" destOrd="1" presId="urn:microsoft.com/office/officeart/2005/8/layout/list1"/>
    <dgm:cxn modelId="{260233E3-7032-B941-ADF7-3F69C88912C9}" srcId="{74A41F44-00CD-5B46-902C-B5BDA040C6A3}" destId="{2BF592C6-D70C-2142-89F8-34EF2D997740}" srcOrd="2" destOrd="0" parTransId="{1E9121EF-2CCA-D944-978F-3CECFC1061D0}" sibTransId="{46DF79B0-E112-8B40-BE44-55012EB8B0EB}"/>
    <dgm:cxn modelId="{80083EF1-5B88-5544-8A4E-5D17533D3947}" type="presOf" srcId="{D0E902D6-A160-4949-B4D1-F6496FF1D114}" destId="{0F6269C5-C1BF-144B-9071-AC9447DD257C}" srcOrd="0" destOrd="0" presId="urn:microsoft.com/office/officeart/2005/8/layout/list1"/>
    <dgm:cxn modelId="{E7A621F5-631C-4849-BD8E-CCD0984B25AB}" srcId="{2AE4A52D-DB01-A549-A12C-B60C970FF567}" destId="{74A41F44-00CD-5B46-902C-B5BDA040C6A3}" srcOrd="1" destOrd="0" parTransId="{24568771-E184-8844-9716-B3CD9EE86E26}" sibTransId="{783CE451-D390-CF4F-B092-3EB7EA3CAE48}"/>
    <dgm:cxn modelId="{FDFBDD60-A1AB-9241-A670-0544EFBCDBDC}" type="presParOf" srcId="{38E8F516-DEB1-A744-BF90-6EBA53C551B2}" destId="{49DEA07A-40A4-5346-9D2B-C974833674FD}" srcOrd="0" destOrd="0" presId="urn:microsoft.com/office/officeart/2005/8/layout/list1"/>
    <dgm:cxn modelId="{2E90E58E-35D6-9048-BF0E-C86FC82B36D0}" type="presParOf" srcId="{49DEA07A-40A4-5346-9D2B-C974833674FD}" destId="{17FB1EAC-BA86-4C4E-990D-91D2FAAB7DAF}" srcOrd="0" destOrd="0" presId="urn:microsoft.com/office/officeart/2005/8/layout/list1"/>
    <dgm:cxn modelId="{4DEE5EEC-CF19-2648-904F-64D66B0C43DD}" type="presParOf" srcId="{49DEA07A-40A4-5346-9D2B-C974833674FD}" destId="{2B198618-0524-C144-8259-90657A806331}" srcOrd="1" destOrd="0" presId="urn:microsoft.com/office/officeart/2005/8/layout/list1"/>
    <dgm:cxn modelId="{39B8FB52-7B9E-E140-AC9E-A378B5B56644}" type="presParOf" srcId="{38E8F516-DEB1-A744-BF90-6EBA53C551B2}" destId="{C356562E-06A3-854B-94C6-AB95FDE933C3}" srcOrd="1" destOrd="0" presId="urn:microsoft.com/office/officeart/2005/8/layout/list1"/>
    <dgm:cxn modelId="{F0C6516B-85B6-F442-B182-7AF6E41911F8}" type="presParOf" srcId="{38E8F516-DEB1-A744-BF90-6EBA53C551B2}" destId="{3412C077-CA47-1744-BC90-1230EEDD50F9}" srcOrd="2" destOrd="0" presId="urn:microsoft.com/office/officeart/2005/8/layout/list1"/>
    <dgm:cxn modelId="{43B607AA-EC25-E44B-9ECC-16BFFEB6A082}" type="presParOf" srcId="{38E8F516-DEB1-A744-BF90-6EBA53C551B2}" destId="{16BD482C-0B47-EA4A-B70B-15145E92A9CE}" srcOrd="3" destOrd="0" presId="urn:microsoft.com/office/officeart/2005/8/layout/list1"/>
    <dgm:cxn modelId="{3923C64B-675C-8F43-9D18-A6904C241553}" type="presParOf" srcId="{38E8F516-DEB1-A744-BF90-6EBA53C551B2}" destId="{36D074FB-FCDC-CF49-A7E5-5A673375EF0D}" srcOrd="4" destOrd="0" presId="urn:microsoft.com/office/officeart/2005/8/layout/list1"/>
    <dgm:cxn modelId="{6BED50E7-C437-C049-98E7-88BB9B7D95E7}" type="presParOf" srcId="{36D074FB-FCDC-CF49-A7E5-5A673375EF0D}" destId="{B21BBBCC-5581-E445-991A-DBD6ADFE6B6D}" srcOrd="0" destOrd="0" presId="urn:microsoft.com/office/officeart/2005/8/layout/list1"/>
    <dgm:cxn modelId="{118E51E5-8F91-A449-B01A-7410E819B896}" type="presParOf" srcId="{36D074FB-FCDC-CF49-A7E5-5A673375EF0D}" destId="{B5B66A48-52DE-C049-81F2-69DC1C88808F}" srcOrd="1" destOrd="0" presId="urn:microsoft.com/office/officeart/2005/8/layout/list1"/>
    <dgm:cxn modelId="{18A37F95-8AA0-964B-9F82-2FC9BB888581}" type="presParOf" srcId="{38E8F516-DEB1-A744-BF90-6EBA53C551B2}" destId="{846215FE-8D3C-FC44-91F9-242CED191E44}" srcOrd="5" destOrd="0" presId="urn:microsoft.com/office/officeart/2005/8/layout/list1"/>
    <dgm:cxn modelId="{73EDF758-1F31-144D-B4D8-CEA96B8DC9B0}" type="presParOf" srcId="{38E8F516-DEB1-A744-BF90-6EBA53C551B2}" destId="{0F6269C5-C1BF-144B-9071-AC9447DD25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DF7BC3-06CE-C44B-B873-137BD18321C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158539CE-9B87-9D41-976C-F9D61328DBE0}">
      <dgm:prSet phldrT="[文本]"/>
      <dgm:spPr/>
      <dgm:t>
        <a:bodyPr/>
        <a:lstStyle/>
        <a:p>
          <a:r>
            <a:rPr lang="zh-CN" altLang="en-US" dirty="0"/>
            <a:t>普查</a:t>
          </a:r>
        </a:p>
      </dgm:t>
    </dgm:pt>
    <dgm:pt modelId="{65502EB0-5FEA-584D-8F92-4009C40A0852}" type="parTrans" cxnId="{C7D64B96-3F0A-3D46-802C-48898AD5764F}">
      <dgm:prSet/>
      <dgm:spPr/>
      <dgm:t>
        <a:bodyPr/>
        <a:lstStyle/>
        <a:p>
          <a:endParaRPr lang="zh-CN" altLang="en-US"/>
        </a:p>
      </dgm:t>
    </dgm:pt>
    <dgm:pt modelId="{25BE110E-8D09-0342-B576-49A63B0B57E0}" type="sibTrans" cxnId="{C7D64B96-3F0A-3D46-802C-48898AD5764F}">
      <dgm:prSet/>
      <dgm:spPr/>
      <dgm:t>
        <a:bodyPr/>
        <a:lstStyle/>
        <a:p>
          <a:endParaRPr lang="zh-CN" altLang="en-US"/>
        </a:p>
      </dgm:t>
    </dgm:pt>
    <dgm:pt modelId="{464B9D40-EA28-4244-81F9-4AD80D7C934B}">
      <dgm:prSet phldrT="[文本]"/>
      <dgm:spPr/>
      <dgm:t>
        <a:bodyPr/>
        <a:lstStyle/>
        <a:p>
          <a:r>
            <a:rPr lang="zh-CN" altLang="en-US" dirty="0"/>
            <a:t>矿产勘查的初级阶段</a:t>
          </a:r>
        </a:p>
      </dgm:t>
    </dgm:pt>
    <dgm:pt modelId="{D20FB254-6984-2948-BC74-D26802290CF4}" type="parTrans" cxnId="{9C57FCE6-F344-804A-97DF-80EFA093791C}">
      <dgm:prSet/>
      <dgm:spPr/>
      <dgm:t>
        <a:bodyPr/>
        <a:lstStyle/>
        <a:p>
          <a:endParaRPr lang="zh-CN" altLang="en-US"/>
        </a:p>
      </dgm:t>
    </dgm:pt>
    <dgm:pt modelId="{F15D1F80-8A17-8041-8256-2AD1A4B38CEE}" type="sibTrans" cxnId="{9C57FCE6-F344-804A-97DF-80EFA093791C}">
      <dgm:prSet/>
      <dgm:spPr/>
      <dgm:t>
        <a:bodyPr/>
        <a:lstStyle/>
        <a:p>
          <a:endParaRPr lang="zh-CN" altLang="en-US"/>
        </a:p>
      </dgm:t>
    </dgm:pt>
    <dgm:pt modelId="{A766CC74-F77A-2646-B4C2-4B79D45AE3C3}">
      <dgm:prSet phldrT="[文本]"/>
      <dgm:spPr/>
      <dgm:t>
        <a:bodyPr/>
        <a:lstStyle/>
        <a:p>
          <a:r>
            <a:rPr lang="zh-CN" altLang="en-US" dirty="0"/>
            <a:t>通过有效勘查手段和稀疏取样工程，发现并初步查明矿床（体）的地质特征以及矿石加工选冶性能，初步了解开采技术条件</a:t>
          </a:r>
        </a:p>
      </dgm:t>
    </dgm:pt>
    <dgm:pt modelId="{21C7D08E-DD63-CB4D-9BD2-A87CEA5D6AC8}" type="parTrans" cxnId="{E13EA903-2FF7-FF4D-B390-EC090F676FA4}">
      <dgm:prSet/>
      <dgm:spPr/>
      <dgm:t>
        <a:bodyPr/>
        <a:lstStyle/>
        <a:p>
          <a:endParaRPr lang="zh-CN" altLang="en-US"/>
        </a:p>
      </dgm:t>
    </dgm:pt>
    <dgm:pt modelId="{E5B045E5-5CFF-B048-840E-B2552F56C6E2}" type="sibTrans" cxnId="{E13EA903-2FF7-FF4D-B390-EC090F676FA4}">
      <dgm:prSet/>
      <dgm:spPr/>
      <dgm:t>
        <a:bodyPr/>
        <a:lstStyle/>
        <a:p>
          <a:endParaRPr lang="zh-CN" altLang="en-US"/>
        </a:p>
      </dgm:t>
    </dgm:pt>
    <dgm:pt modelId="{A38B4B49-3B25-9446-9CD9-D84E466290F3}">
      <dgm:prSet phldrT="[文本]"/>
      <dgm:spPr/>
      <dgm:t>
        <a:bodyPr/>
        <a:lstStyle/>
        <a:p>
          <a:r>
            <a:rPr lang="zh-CN" altLang="en-US" dirty="0"/>
            <a:t>详查</a:t>
          </a:r>
        </a:p>
      </dgm:t>
    </dgm:pt>
    <dgm:pt modelId="{6ADE9C74-7F8D-524C-8077-0047F3DD2481}" type="parTrans" cxnId="{D7B11DAC-67D4-9C4E-9583-736D3B6AFF7C}">
      <dgm:prSet/>
      <dgm:spPr/>
      <dgm:t>
        <a:bodyPr/>
        <a:lstStyle/>
        <a:p>
          <a:endParaRPr lang="zh-CN" altLang="en-US"/>
        </a:p>
      </dgm:t>
    </dgm:pt>
    <dgm:pt modelId="{577F0EB0-5BC1-9C40-877F-411613FC6B35}" type="sibTrans" cxnId="{D7B11DAC-67D4-9C4E-9583-736D3B6AFF7C}">
      <dgm:prSet/>
      <dgm:spPr/>
      <dgm:t>
        <a:bodyPr/>
        <a:lstStyle/>
        <a:p>
          <a:endParaRPr lang="zh-CN" altLang="en-US"/>
        </a:p>
      </dgm:t>
    </dgm:pt>
    <dgm:pt modelId="{AB585C4F-E7BD-2A45-B92E-02FB5DF4B166}">
      <dgm:prSet phldrT="[文本]"/>
      <dgm:spPr/>
      <dgm:t>
        <a:bodyPr/>
        <a:lstStyle/>
        <a:p>
          <a:r>
            <a:rPr lang="zh-CN" altLang="en-US" dirty="0"/>
            <a:t>矿产勘查的中级阶段</a:t>
          </a:r>
        </a:p>
      </dgm:t>
    </dgm:pt>
    <dgm:pt modelId="{794AC6B1-98EE-F246-A8A0-927F982EA5C0}" type="parTrans" cxnId="{B955BC59-AFE6-1D47-BA21-62F894AB1345}">
      <dgm:prSet/>
      <dgm:spPr/>
      <dgm:t>
        <a:bodyPr/>
        <a:lstStyle/>
        <a:p>
          <a:endParaRPr lang="zh-CN" altLang="en-US"/>
        </a:p>
      </dgm:t>
    </dgm:pt>
    <dgm:pt modelId="{CB13C767-CAB6-0F47-A6D0-3ABE187A91FF}" type="sibTrans" cxnId="{B955BC59-AFE6-1D47-BA21-62F894AB1345}">
      <dgm:prSet/>
      <dgm:spPr/>
      <dgm:t>
        <a:bodyPr/>
        <a:lstStyle/>
        <a:p>
          <a:endParaRPr lang="zh-CN" altLang="en-US"/>
        </a:p>
      </dgm:t>
    </dgm:pt>
    <dgm:pt modelId="{9141904E-4CEE-2546-AD50-ED5B7E6726EE}">
      <dgm:prSet phldrT="[文本]"/>
      <dgm:spPr/>
      <dgm:t>
        <a:bodyPr/>
        <a:lstStyle/>
        <a:p>
          <a:r>
            <a:rPr lang="zh-CN" altLang="en-US" dirty="0"/>
            <a:t>通过有效勘查手段、系统取样工程和试验研究，基本查明矿床基本特征、矿石加工选冶性能及开采技术条件</a:t>
          </a:r>
        </a:p>
      </dgm:t>
    </dgm:pt>
    <dgm:pt modelId="{19569D09-0EF7-B44F-A44E-63956A2C803C}" type="parTrans" cxnId="{4BEC9A5E-2C2B-0C4B-9064-F6C65BB5E7D1}">
      <dgm:prSet/>
      <dgm:spPr/>
      <dgm:t>
        <a:bodyPr/>
        <a:lstStyle/>
        <a:p>
          <a:endParaRPr lang="zh-CN" altLang="en-US"/>
        </a:p>
      </dgm:t>
    </dgm:pt>
    <dgm:pt modelId="{8AE1D3CC-B707-AD4A-B696-C82744F2009B}" type="sibTrans" cxnId="{4BEC9A5E-2C2B-0C4B-9064-F6C65BB5E7D1}">
      <dgm:prSet/>
      <dgm:spPr/>
      <dgm:t>
        <a:bodyPr/>
        <a:lstStyle/>
        <a:p>
          <a:endParaRPr lang="zh-CN" altLang="en-US"/>
        </a:p>
      </dgm:t>
    </dgm:pt>
    <dgm:pt modelId="{6A504BA8-2F4C-F04A-88D0-B948620E9D7A}">
      <dgm:prSet phldrT="[文本]"/>
      <dgm:spPr/>
      <dgm:t>
        <a:bodyPr/>
        <a:lstStyle/>
        <a:p>
          <a:r>
            <a:rPr lang="zh-CN" altLang="en-US" dirty="0"/>
            <a:t>勘探</a:t>
          </a:r>
        </a:p>
      </dgm:t>
    </dgm:pt>
    <dgm:pt modelId="{CE58D106-FDC9-5947-9DC4-C08FE51F0114}" type="parTrans" cxnId="{9C85688E-ECE9-9344-9F3A-AE462715CEA3}">
      <dgm:prSet/>
      <dgm:spPr/>
      <dgm:t>
        <a:bodyPr/>
        <a:lstStyle/>
        <a:p>
          <a:endParaRPr lang="zh-CN" altLang="en-US"/>
        </a:p>
      </dgm:t>
    </dgm:pt>
    <dgm:pt modelId="{F03FB084-5716-DA45-AE0E-5C173BEB4E87}" type="sibTrans" cxnId="{9C85688E-ECE9-9344-9F3A-AE462715CEA3}">
      <dgm:prSet/>
      <dgm:spPr/>
      <dgm:t>
        <a:bodyPr/>
        <a:lstStyle/>
        <a:p>
          <a:endParaRPr lang="zh-CN" altLang="en-US"/>
        </a:p>
      </dgm:t>
    </dgm:pt>
    <dgm:pt modelId="{8E4F086C-768A-674A-BAFC-ABFBCAB40754}">
      <dgm:prSet phldrT="[文本]"/>
      <dgm:spPr/>
      <dgm:t>
        <a:bodyPr/>
        <a:lstStyle/>
        <a:p>
          <a:r>
            <a:rPr lang="zh-CN" altLang="en-US" dirty="0"/>
            <a:t>矿产勘查的高级阶段</a:t>
          </a:r>
        </a:p>
      </dgm:t>
    </dgm:pt>
    <dgm:pt modelId="{07430A55-015B-5C4B-B7BF-7B25D9E74754}" type="parTrans" cxnId="{34D65DB9-8DB0-444E-AF38-C8800E62E4EB}">
      <dgm:prSet/>
      <dgm:spPr/>
      <dgm:t>
        <a:bodyPr/>
        <a:lstStyle/>
        <a:p>
          <a:endParaRPr lang="zh-CN" altLang="en-US"/>
        </a:p>
      </dgm:t>
    </dgm:pt>
    <dgm:pt modelId="{33C02346-229B-E547-9062-5EC1CC0DD15C}" type="sibTrans" cxnId="{34D65DB9-8DB0-444E-AF38-C8800E62E4EB}">
      <dgm:prSet/>
      <dgm:spPr/>
      <dgm:t>
        <a:bodyPr/>
        <a:lstStyle/>
        <a:p>
          <a:endParaRPr lang="zh-CN" altLang="en-US"/>
        </a:p>
      </dgm:t>
    </dgm:pt>
    <dgm:pt modelId="{B66557C0-D574-8243-81F5-D7CB4F008692}">
      <dgm:prSet phldrT="[文本]"/>
      <dgm:spPr/>
      <dgm:t>
        <a:bodyPr/>
        <a:lstStyle/>
        <a:p>
          <a:r>
            <a:rPr lang="zh-CN" altLang="en-US" dirty="0"/>
            <a:t>开展概略研究，估算资源量，为矿山建设设计提供依据</a:t>
          </a:r>
        </a:p>
      </dgm:t>
    </dgm:pt>
    <dgm:pt modelId="{7CCE11AF-5B42-E349-9393-E5EA154408D6}" type="parTrans" cxnId="{0CD26328-8D2B-B345-8EAE-106C4D8DE77C}">
      <dgm:prSet/>
      <dgm:spPr/>
      <dgm:t>
        <a:bodyPr/>
        <a:lstStyle/>
        <a:p>
          <a:endParaRPr lang="zh-CN" altLang="en-US"/>
        </a:p>
      </dgm:t>
    </dgm:pt>
    <dgm:pt modelId="{86AA0E97-814C-D446-8E84-CB2F244C9A4D}" type="sibTrans" cxnId="{0CD26328-8D2B-B345-8EAE-106C4D8DE77C}">
      <dgm:prSet/>
      <dgm:spPr/>
      <dgm:t>
        <a:bodyPr/>
        <a:lstStyle/>
        <a:p>
          <a:endParaRPr lang="zh-CN" altLang="en-US"/>
        </a:p>
      </dgm:t>
    </dgm:pt>
    <dgm:pt modelId="{CA83DC33-910E-D041-8654-127372AAA370}">
      <dgm:prSet phldrT="[文本]"/>
      <dgm:spPr/>
      <dgm:t>
        <a:bodyPr/>
        <a:lstStyle/>
        <a:p>
          <a:r>
            <a:rPr lang="zh-CN" altLang="en-US" dirty="0"/>
            <a:t>开展概略研究，估算推断资源量，提出可供详查的范围</a:t>
          </a:r>
        </a:p>
      </dgm:t>
    </dgm:pt>
    <dgm:pt modelId="{E59A1052-FFEB-AA4D-8E80-E05758DCB6C7}" type="parTrans" cxnId="{C3E25CEA-1B9B-4C43-A608-8CE0C5F56CAB}">
      <dgm:prSet/>
      <dgm:spPr/>
      <dgm:t>
        <a:bodyPr/>
        <a:lstStyle/>
        <a:p>
          <a:endParaRPr lang="zh-CN" altLang="en-US"/>
        </a:p>
      </dgm:t>
    </dgm:pt>
    <dgm:pt modelId="{38EBD401-3A36-6944-85A4-F75394FCDB6F}" type="sibTrans" cxnId="{C3E25CEA-1B9B-4C43-A608-8CE0C5F56CAB}">
      <dgm:prSet/>
      <dgm:spPr/>
      <dgm:t>
        <a:bodyPr/>
        <a:lstStyle/>
        <a:p>
          <a:endParaRPr lang="zh-CN" altLang="en-US"/>
        </a:p>
      </dgm:t>
    </dgm:pt>
    <dgm:pt modelId="{56DD9990-EF73-4F4D-B56F-5A07B2D01F22}">
      <dgm:prSet phldrT="[文本]"/>
      <dgm:spPr/>
      <dgm:t>
        <a:bodyPr/>
        <a:lstStyle/>
        <a:p>
          <a:r>
            <a:rPr lang="zh-CN" altLang="en-US" dirty="0"/>
            <a:t>对项目进行初步评价，作出是否具有经济开采远景的评价</a:t>
          </a:r>
        </a:p>
      </dgm:t>
    </dgm:pt>
    <dgm:pt modelId="{11837D9B-0B46-884E-85A8-0F40FB2E8429}" type="parTrans" cxnId="{FC51433A-1E3D-E044-9060-259643050ED1}">
      <dgm:prSet/>
      <dgm:spPr/>
      <dgm:t>
        <a:bodyPr/>
        <a:lstStyle/>
        <a:p>
          <a:endParaRPr lang="zh-CN" altLang="en-US"/>
        </a:p>
      </dgm:t>
    </dgm:pt>
    <dgm:pt modelId="{2D69C2AE-DBA3-C946-A1F9-F3F054CF4C7B}" type="sibTrans" cxnId="{FC51433A-1E3D-E044-9060-259643050ED1}">
      <dgm:prSet/>
      <dgm:spPr/>
      <dgm:t>
        <a:bodyPr/>
        <a:lstStyle/>
        <a:p>
          <a:endParaRPr lang="zh-CN" altLang="en-US"/>
        </a:p>
      </dgm:t>
    </dgm:pt>
    <dgm:pt modelId="{53355B65-D81A-A343-BA78-0F54F2EEEEF2}">
      <dgm:prSet phldrT="[文本]"/>
      <dgm:spPr/>
      <dgm:t>
        <a:bodyPr/>
        <a:lstStyle/>
        <a:p>
          <a:r>
            <a:rPr lang="zh-CN" altLang="en-US" dirty="0"/>
            <a:t>开展概略研究，故断推断资源量和控制资源量，提出可供勘探的范围</a:t>
          </a:r>
        </a:p>
      </dgm:t>
    </dgm:pt>
    <dgm:pt modelId="{30C411BB-BB50-1B41-AC40-83B1AEAB7BD3}" type="parTrans" cxnId="{5C59CAA8-D819-F746-87EE-08344D111424}">
      <dgm:prSet/>
      <dgm:spPr/>
      <dgm:t>
        <a:bodyPr/>
        <a:lstStyle/>
        <a:p>
          <a:endParaRPr lang="zh-CN" altLang="en-US"/>
        </a:p>
      </dgm:t>
    </dgm:pt>
    <dgm:pt modelId="{E4021968-4E21-694D-B439-ABABE0241629}" type="sibTrans" cxnId="{5C59CAA8-D819-F746-87EE-08344D111424}">
      <dgm:prSet/>
      <dgm:spPr/>
      <dgm:t>
        <a:bodyPr/>
        <a:lstStyle/>
        <a:p>
          <a:endParaRPr lang="zh-CN" altLang="en-US"/>
        </a:p>
      </dgm:t>
    </dgm:pt>
    <dgm:pt modelId="{F6D56585-478E-BC4F-B370-2D6FB088DE2E}">
      <dgm:prSet phldrT="[文本]"/>
      <dgm:spPr/>
      <dgm:t>
        <a:bodyPr/>
        <a:lstStyle/>
        <a:p>
          <a:r>
            <a:rPr lang="zh-CN" altLang="en-US" dirty="0"/>
            <a:t>可以开展预可行性研究或可行性研究，估算储量，做出是否具有经济价值的评价</a:t>
          </a:r>
        </a:p>
      </dgm:t>
    </dgm:pt>
    <dgm:pt modelId="{344FCE4E-9C7F-F44C-B41A-246B035B3C2E}" type="parTrans" cxnId="{453D5B51-84EB-414A-BBFE-B077DA6428B0}">
      <dgm:prSet/>
      <dgm:spPr/>
      <dgm:t>
        <a:bodyPr/>
        <a:lstStyle/>
        <a:p>
          <a:endParaRPr lang="zh-CN" altLang="en-US"/>
        </a:p>
      </dgm:t>
    </dgm:pt>
    <dgm:pt modelId="{64729DFA-C130-B549-B6CF-F4A056D5B3D2}" type="sibTrans" cxnId="{453D5B51-84EB-414A-BBFE-B077DA6428B0}">
      <dgm:prSet/>
      <dgm:spPr/>
      <dgm:t>
        <a:bodyPr/>
        <a:lstStyle/>
        <a:p>
          <a:endParaRPr lang="zh-CN" altLang="en-US"/>
        </a:p>
      </dgm:t>
    </dgm:pt>
    <dgm:pt modelId="{80963B5D-3B24-E74F-ACF8-870CD76BF10C}">
      <dgm:prSet phldrT="[文本]"/>
      <dgm:spPr/>
      <dgm:t>
        <a:bodyPr/>
        <a:lstStyle/>
        <a:p>
          <a:r>
            <a:rPr lang="zh-CN" altLang="en-US" dirty="0"/>
            <a:t>有效勘查手段、加密取样研究和深入试验研究，详细查明矿床地质特征、矿石加工选冶性能以及开采技术条件</a:t>
          </a:r>
        </a:p>
      </dgm:t>
    </dgm:pt>
    <dgm:pt modelId="{DE1C9D31-8FBF-7641-89B2-DD8057DE4C48}" type="parTrans" cxnId="{3BF299D7-4548-BF4F-8042-B67B9526B93F}">
      <dgm:prSet/>
      <dgm:spPr/>
      <dgm:t>
        <a:bodyPr/>
        <a:lstStyle/>
        <a:p>
          <a:endParaRPr lang="zh-CN" altLang="en-US"/>
        </a:p>
      </dgm:t>
    </dgm:pt>
    <dgm:pt modelId="{C35B5CA4-BDFB-404C-B8DF-7F1B0C94CFBF}" type="sibTrans" cxnId="{3BF299D7-4548-BF4F-8042-B67B9526B93F}">
      <dgm:prSet/>
      <dgm:spPr/>
      <dgm:t>
        <a:bodyPr/>
        <a:lstStyle/>
        <a:p>
          <a:endParaRPr lang="zh-CN" altLang="en-US"/>
        </a:p>
      </dgm:t>
    </dgm:pt>
    <dgm:pt modelId="{DEC99035-D4A4-A648-BB34-6CA6F3D7B8E0}">
      <dgm:prSet phldrT="[文本]"/>
      <dgm:spPr/>
      <dgm:t>
        <a:bodyPr/>
        <a:lstStyle/>
        <a:p>
          <a:r>
            <a:rPr lang="zh-CN" altLang="en-US" dirty="0"/>
            <a:t>可以开展预可行性研究或可行性研究，估算储量，详细评价项目的经济意义，作出矿产资源开发是否可行的评价</a:t>
          </a:r>
        </a:p>
      </dgm:t>
    </dgm:pt>
    <dgm:pt modelId="{D0F06270-981B-F94C-B6BF-D01CEB427AD5}" type="parTrans" cxnId="{589E504B-5E05-8845-9A5D-183463F38B5E}">
      <dgm:prSet/>
      <dgm:spPr/>
      <dgm:t>
        <a:bodyPr/>
        <a:lstStyle/>
        <a:p>
          <a:endParaRPr lang="zh-CN" altLang="en-US"/>
        </a:p>
      </dgm:t>
    </dgm:pt>
    <dgm:pt modelId="{46A696FB-8C58-C542-AC52-F145A6BEA0AA}" type="sibTrans" cxnId="{589E504B-5E05-8845-9A5D-183463F38B5E}">
      <dgm:prSet/>
      <dgm:spPr/>
      <dgm:t>
        <a:bodyPr/>
        <a:lstStyle/>
        <a:p>
          <a:endParaRPr lang="zh-CN" altLang="en-US"/>
        </a:p>
      </dgm:t>
    </dgm:pt>
    <dgm:pt modelId="{1F6E6677-216D-454E-8722-63100693CF7D}" type="pres">
      <dgm:prSet presAssocID="{7EDF7BC3-06CE-C44B-B873-137BD18321C9}" presName="Name0" presStyleCnt="0">
        <dgm:presLayoutVars>
          <dgm:dir/>
          <dgm:animLvl val="lvl"/>
          <dgm:resizeHandles val="exact"/>
        </dgm:presLayoutVars>
      </dgm:prSet>
      <dgm:spPr/>
    </dgm:pt>
    <dgm:pt modelId="{9BBA5BD5-B9C5-FA41-94FD-5EB217C8088E}" type="pres">
      <dgm:prSet presAssocID="{158539CE-9B87-9D41-976C-F9D61328DBE0}" presName="composite" presStyleCnt="0"/>
      <dgm:spPr/>
    </dgm:pt>
    <dgm:pt modelId="{9001B07A-058D-5645-B311-29C8893DCA7E}" type="pres">
      <dgm:prSet presAssocID="{158539CE-9B87-9D41-976C-F9D61328DBE0}" presName="parTx" presStyleLbl="alignNode1" presStyleIdx="0" presStyleCnt="3">
        <dgm:presLayoutVars>
          <dgm:chMax val="0"/>
          <dgm:chPref val="0"/>
          <dgm:bulletEnabled val="1"/>
        </dgm:presLayoutVars>
      </dgm:prSet>
      <dgm:spPr/>
    </dgm:pt>
    <dgm:pt modelId="{0387FFFC-F4A0-B44F-86ED-E62107ADE31F}" type="pres">
      <dgm:prSet presAssocID="{158539CE-9B87-9D41-976C-F9D61328DBE0}" presName="desTx" presStyleLbl="alignAccFollowNode1" presStyleIdx="0" presStyleCnt="3">
        <dgm:presLayoutVars>
          <dgm:bulletEnabled val="1"/>
        </dgm:presLayoutVars>
      </dgm:prSet>
      <dgm:spPr/>
    </dgm:pt>
    <dgm:pt modelId="{E8FA7F91-7A25-AD44-AE26-091CDC91A395}" type="pres">
      <dgm:prSet presAssocID="{25BE110E-8D09-0342-B576-49A63B0B57E0}" presName="space" presStyleCnt="0"/>
      <dgm:spPr/>
    </dgm:pt>
    <dgm:pt modelId="{453B054B-1B5A-6741-8742-D270D5126AF7}" type="pres">
      <dgm:prSet presAssocID="{A38B4B49-3B25-9446-9CD9-D84E466290F3}" presName="composite" presStyleCnt="0"/>
      <dgm:spPr/>
    </dgm:pt>
    <dgm:pt modelId="{2ED276FB-9D5C-7A4A-880D-F956B019FCF5}" type="pres">
      <dgm:prSet presAssocID="{A38B4B49-3B25-9446-9CD9-D84E466290F3}" presName="parTx" presStyleLbl="alignNode1" presStyleIdx="1" presStyleCnt="3">
        <dgm:presLayoutVars>
          <dgm:chMax val="0"/>
          <dgm:chPref val="0"/>
          <dgm:bulletEnabled val="1"/>
        </dgm:presLayoutVars>
      </dgm:prSet>
      <dgm:spPr/>
    </dgm:pt>
    <dgm:pt modelId="{C26F8A8D-D07B-564D-A3FB-26B8572AAB4D}" type="pres">
      <dgm:prSet presAssocID="{A38B4B49-3B25-9446-9CD9-D84E466290F3}" presName="desTx" presStyleLbl="alignAccFollowNode1" presStyleIdx="1" presStyleCnt="3">
        <dgm:presLayoutVars>
          <dgm:bulletEnabled val="1"/>
        </dgm:presLayoutVars>
      </dgm:prSet>
      <dgm:spPr/>
    </dgm:pt>
    <dgm:pt modelId="{B0C26D5A-F5CE-1448-91C2-5811199B0C0C}" type="pres">
      <dgm:prSet presAssocID="{577F0EB0-5BC1-9C40-877F-411613FC6B35}" presName="space" presStyleCnt="0"/>
      <dgm:spPr/>
    </dgm:pt>
    <dgm:pt modelId="{AD24E159-131F-764B-9F5D-70C0EC7AA193}" type="pres">
      <dgm:prSet presAssocID="{6A504BA8-2F4C-F04A-88D0-B948620E9D7A}" presName="composite" presStyleCnt="0"/>
      <dgm:spPr/>
    </dgm:pt>
    <dgm:pt modelId="{C5E9F5D1-4ADB-1740-9991-96080AB8CC52}" type="pres">
      <dgm:prSet presAssocID="{6A504BA8-2F4C-F04A-88D0-B948620E9D7A}" presName="parTx" presStyleLbl="alignNode1" presStyleIdx="2" presStyleCnt="3">
        <dgm:presLayoutVars>
          <dgm:chMax val="0"/>
          <dgm:chPref val="0"/>
          <dgm:bulletEnabled val="1"/>
        </dgm:presLayoutVars>
      </dgm:prSet>
      <dgm:spPr/>
    </dgm:pt>
    <dgm:pt modelId="{5EA8975E-DE94-C646-88A5-D9E1E7A12E7D}" type="pres">
      <dgm:prSet presAssocID="{6A504BA8-2F4C-F04A-88D0-B948620E9D7A}" presName="desTx" presStyleLbl="alignAccFollowNode1" presStyleIdx="2" presStyleCnt="3">
        <dgm:presLayoutVars>
          <dgm:bulletEnabled val="1"/>
        </dgm:presLayoutVars>
      </dgm:prSet>
      <dgm:spPr/>
    </dgm:pt>
  </dgm:ptLst>
  <dgm:cxnLst>
    <dgm:cxn modelId="{E13EA903-2FF7-FF4D-B390-EC090F676FA4}" srcId="{158539CE-9B87-9D41-976C-F9D61328DBE0}" destId="{A766CC74-F77A-2646-B4C2-4B79D45AE3C3}" srcOrd="1" destOrd="0" parTransId="{21C7D08E-DD63-CB4D-9BD2-A87CEA5D6AC8}" sibTransId="{E5B045E5-5CFF-B048-840E-B2552F56C6E2}"/>
    <dgm:cxn modelId="{6B3D4F12-57A2-484E-AFF7-2B3C6921EC26}" type="presOf" srcId="{56DD9990-EF73-4F4D-B56F-5A07B2D01F22}" destId="{0387FFFC-F4A0-B44F-86ED-E62107ADE31F}" srcOrd="0" destOrd="3" presId="urn:microsoft.com/office/officeart/2005/8/layout/hList1"/>
    <dgm:cxn modelId="{46A1BF18-DE22-B045-A739-3B24AC9E111E}" type="presOf" srcId="{F6D56585-478E-BC4F-B370-2D6FB088DE2E}" destId="{C26F8A8D-D07B-564D-A3FB-26B8572AAB4D}" srcOrd="0" destOrd="3" presId="urn:microsoft.com/office/officeart/2005/8/layout/hList1"/>
    <dgm:cxn modelId="{0CD26328-8D2B-B345-8EAE-106C4D8DE77C}" srcId="{6A504BA8-2F4C-F04A-88D0-B948620E9D7A}" destId="{B66557C0-D574-8243-81F5-D7CB4F008692}" srcOrd="2" destOrd="0" parTransId="{7CCE11AF-5B42-E349-9393-E5EA154408D6}" sibTransId="{86AA0E97-814C-D446-8E84-CB2F244C9A4D}"/>
    <dgm:cxn modelId="{F7721638-B6D9-C44C-B2DF-D792E992760D}" type="presOf" srcId="{7EDF7BC3-06CE-C44B-B873-137BD18321C9}" destId="{1F6E6677-216D-454E-8722-63100693CF7D}" srcOrd="0" destOrd="0" presId="urn:microsoft.com/office/officeart/2005/8/layout/hList1"/>
    <dgm:cxn modelId="{E2445C39-E4AE-944F-9235-BD9CB21EA654}" type="presOf" srcId="{A38B4B49-3B25-9446-9CD9-D84E466290F3}" destId="{2ED276FB-9D5C-7A4A-880D-F956B019FCF5}" srcOrd="0" destOrd="0" presId="urn:microsoft.com/office/officeart/2005/8/layout/hList1"/>
    <dgm:cxn modelId="{FC51433A-1E3D-E044-9060-259643050ED1}" srcId="{158539CE-9B87-9D41-976C-F9D61328DBE0}" destId="{56DD9990-EF73-4F4D-B56F-5A07B2D01F22}" srcOrd="3" destOrd="0" parTransId="{11837D9B-0B46-884E-85A8-0F40FB2E8429}" sibTransId="{2D69C2AE-DBA3-C946-A1F9-F3F054CF4C7B}"/>
    <dgm:cxn modelId="{589E504B-5E05-8845-9A5D-183463F38B5E}" srcId="{6A504BA8-2F4C-F04A-88D0-B948620E9D7A}" destId="{DEC99035-D4A4-A648-BB34-6CA6F3D7B8E0}" srcOrd="3" destOrd="0" parTransId="{D0F06270-981B-F94C-B6BF-D01CEB427AD5}" sibTransId="{46A696FB-8C58-C542-AC52-F145A6BEA0AA}"/>
    <dgm:cxn modelId="{453D5B51-84EB-414A-BBFE-B077DA6428B0}" srcId="{A38B4B49-3B25-9446-9CD9-D84E466290F3}" destId="{F6D56585-478E-BC4F-B370-2D6FB088DE2E}" srcOrd="3" destOrd="0" parTransId="{344FCE4E-9C7F-F44C-B41A-246B035B3C2E}" sibTransId="{64729DFA-C130-B549-B6CF-F4A056D5B3D2}"/>
    <dgm:cxn modelId="{B955BC59-AFE6-1D47-BA21-62F894AB1345}" srcId="{A38B4B49-3B25-9446-9CD9-D84E466290F3}" destId="{AB585C4F-E7BD-2A45-B92E-02FB5DF4B166}" srcOrd="0" destOrd="0" parTransId="{794AC6B1-98EE-F246-A8A0-927F982EA5C0}" sibTransId="{CB13C767-CAB6-0F47-A6D0-3ABE187A91FF}"/>
    <dgm:cxn modelId="{89E5815A-A6B8-FC4D-B49E-21F9CC783093}" type="presOf" srcId="{6A504BA8-2F4C-F04A-88D0-B948620E9D7A}" destId="{C5E9F5D1-4ADB-1740-9991-96080AB8CC52}" srcOrd="0" destOrd="0" presId="urn:microsoft.com/office/officeart/2005/8/layout/hList1"/>
    <dgm:cxn modelId="{4BEC9A5E-2C2B-0C4B-9064-F6C65BB5E7D1}" srcId="{A38B4B49-3B25-9446-9CD9-D84E466290F3}" destId="{9141904E-4CEE-2546-AD50-ED5B7E6726EE}" srcOrd="1" destOrd="0" parTransId="{19569D09-0EF7-B44F-A44E-63956A2C803C}" sibTransId="{8AE1D3CC-B707-AD4A-B696-C82744F2009B}"/>
    <dgm:cxn modelId="{764D7467-8370-9B4D-A3E8-8BD0CB24D972}" type="presOf" srcId="{464B9D40-EA28-4244-81F9-4AD80D7C934B}" destId="{0387FFFC-F4A0-B44F-86ED-E62107ADE31F}" srcOrd="0" destOrd="0" presId="urn:microsoft.com/office/officeart/2005/8/layout/hList1"/>
    <dgm:cxn modelId="{DBC0A67C-E58D-454B-975E-5124391787CE}" type="presOf" srcId="{DEC99035-D4A4-A648-BB34-6CA6F3D7B8E0}" destId="{5EA8975E-DE94-C646-88A5-D9E1E7A12E7D}" srcOrd="0" destOrd="3" presId="urn:microsoft.com/office/officeart/2005/8/layout/hList1"/>
    <dgm:cxn modelId="{2413D680-DFAE-A147-8613-5AA5FA05B8BB}" type="presOf" srcId="{A766CC74-F77A-2646-B4C2-4B79D45AE3C3}" destId="{0387FFFC-F4A0-B44F-86ED-E62107ADE31F}" srcOrd="0" destOrd="1" presId="urn:microsoft.com/office/officeart/2005/8/layout/hList1"/>
    <dgm:cxn modelId="{9C85688E-ECE9-9344-9F3A-AE462715CEA3}" srcId="{7EDF7BC3-06CE-C44B-B873-137BD18321C9}" destId="{6A504BA8-2F4C-F04A-88D0-B948620E9D7A}" srcOrd="2" destOrd="0" parTransId="{CE58D106-FDC9-5947-9DC4-C08FE51F0114}" sibTransId="{F03FB084-5716-DA45-AE0E-5C173BEB4E87}"/>
    <dgm:cxn modelId="{C7D64B96-3F0A-3D46-802C-48898AD5764F}" srcId="{7EDF7BC3-06CE-C44B-B873-137BD18321C9}" destId="{158539CE-9B87-9D41-976C-F9D61328DBE0}" srcOrd="0" destOrd="0" parTransId="{65502EB0-5FEA-584D-8F92-4009C40A0852}" sibTransId="{25BE110E-8D09-0342-B576-49A63B0B57E0}"/>
    <dgm:cxn modelId="{5C59CAA8-D819-F746-87EE-08344D111424}" srcId="{A38B4B49-3B25-9446-9CD9-D84E466290F3}" destId="{53355B65-D81A-A343-BA78-0F54F2EEEEF2}" srcOrd="2" destOrd="0" parTransId="{30C411BB-BB50-1B41-AC40-83B1AEAB7BD3}" sibTransId="{E4021968-4E21-694D-B439-ABABE0241629}"/>
    <dgm:cxn modelId="{D7B11DAC-67D4-9C4E-9583-736D3B6AFF7C}" srcId="{7EDF7BC3-06CE-C44B-B873-137BD18321C9}" destId="{A38B4B49-3B25-9446-9CD9-D84E466290F3}" srcOrd="1" destOrd="0" parTransId="{6ADE9C74-7F8D-524C-8077-0047F3DD2481}" sibTransId="{577F0EB0-5BC1-9C40-877F-411613FC6B35}"/>
    <dgm:cxn modelId="{1D6ED4AF-0F22-A74F-90BF-C6273128CBEB}" type="presOf" srcId="{AB585C4F-E7BD-2A45-B92E-02FB5DF4B166}" destId="{C26F8A8D-D07B-564D-A3FB-26B8572AAB4D}" srcOrd="0" destOrd="0" presId="urn:microsoft.com/office/officeart/2005/8/layout/hList1"/>
    <dgm:cxn modelId="{1A15F8B1-712B-5441-8718-3A26FC65CB4A}" type="presOf" srcId="{8E4F086C-768A-674A-BAFC-ABFBCAB40754}" destId="{5EA8975E-DE94-C646-88A5-D9E1E7A12E7D}" srcOrd="0" destOrd="0" presId="urn:microsoft.com/office/officeart/2005/8/layout/hList1"/>
    <dgm:cxn modelId="{34D65DB9-8DB0-444E-AF38-C8800E62E4EB}" srcId="{6A504BA8-2F4C-F04A-88D0-B948620E9D7A}" destId="{8E4F086C-768A-674A-BAFC-ABFBCAB40754}" srcOrd="0" destOrd="0" parTransId="{07430A55-015B-5C4B-B7BF-7B25D9E74754}" sibTransId="{33C02346-229B-E547-9062-5EC1CC0DD15C}"/>
    <dgm:cxn modelId="{AC066ED4-46C5-BC49-9218-C165C5F71827}" type="presOf" srcId="{9141904E-4CEE-2546-AD50-ED5B7E6726EE}" destId="{C26F8A8D-D07B-564D-A3FB-26B8572AAB4D}" srcOrd="0" destOrd="1" presId="urn:microsoft.com/office/officeart/2005/8/layout/hList1"/>
    <dgm:cxn modelId="{3BF299D7-4548-BF4F-8042-B67B9526B93F}" srcId="{6A504BA8-2F4C-F04A-88D0-B948620E9D7A}" destId="{80963B5D-3B24-E74F-ACF8-870CD76BF10C}" srcOrd="1" destOrd="0" parTransId="{DE1C9D31-8FBF-7641-89B2-DD8057DE4C48}" sibTransId="{C35B5CA4-BDFB-404C-B8DF-7F1B0C94CFBF}"/>
    <dgm:cxn modelId="{288DBEE2-3837-CC41-BE27-1654F1648AFD}" type="presOf" srcId="{80963B5D-3B24-E74F-ACF8-870CD76BF10C}" destId="{5EA8975E-DE94-C646-88A5-D9E1E7A12E7D}" srcOrd="0" destOrd="1" presId="urn:microsoft.com/office/officeart/2005/8/layout/hList1"/>
    <dgm:cxn modelId="{0987FDE4-326F-C946-AAE7-B86CCC7FE8D1}" type="presOf" srcId="{CA83DC33-910E-D041-8654-127372AAA370}" destId="{0387FFFC-F4A0-B44F-86ED-E62107ADE31F}" srcOrd="0" destOrd="2" presId="urn:microsoft.com/office/officeart/2005/8/layout/hList1"/>
    <dgm:cxn modelId="{9C57FCE6-F344-804A-97DF-80EFA093791C}" srcId="{158539CE-9B87-9D41-976C-F9D61328DBE0}" destId="{464B9D40-EA28-4244-81F9-4AD80D7C934B}" srcOrd="0" destOrd="0" parTransId="{D20FB254-6984-2948-BC74-D26802290CF4}" sibTransId="{F15D1F80-8A17-8041-8256-2AD1A4B38CEE}"/>
    <dgm:cxn modelId="{C3E25CEA-1B9B-4C43-A608-8CE0C5F56CAB}" srcId="{158539CE-9B87-9D41-976C-F9D61328DBE0}" destId="{CA83DC33-910E-D041-8654-127372AAA370}" srcOrd="2" destOrd="0" parTransId="{E59A1052-FFEB-AA4D-8E80-E05758DCB6C7}" sibTransId="{38EBD401-3A36-6944-85A4-F75394FCDB6F}"/>
    <dgm:cxn modelId="{AEAFEDEF-F399-F74F-9296-EE4DBBBCB129}" type="presOf" srcId="{158539CE-9B87-9D41-976C-F9D61328DBE0}" destId="{9001B07A-058D-5645-B311-29C8893DCA7E}" srcOrd="0" destOrd="0" presId="urn:microsoft.com/office/officeart/2005/8/layout/hList1"/>
    <dgm:cxn modelId="{FAFB6CF2-684F-1F47-A4FE-DFA1BCAB710D}" type="presOf" srcId="{B66557C0-D574-8243-81F5-D7CB4F008692}" destId="{5EA8975E-DE94-C646-88A5-D9E1E7A12E7D}" srcOrd="0" destOrd="2" presId="urn:microsoft.com/office/officeart/2005/8/layout/hList1"/>
    <dgm:cxn modelId="{AA701EF8-8EA5-DA4F-85B8-5CED83051070}" type="presOf" srcId="{53355B65-D81A-A343-BA78-0F54F2EEEEF2}" destId="{C26F8A8D-D07B-564D-A3FB-26B8572AAB4D}" srcOrd="0" destOrd="2" presId="urn:microsoft.com/office/officeart/2005/8/layout/hList1"/>
    <dgm:cxn modelId="{B8A385C9-DCD8-354F-A775-A3797937AD84}" type="presParOf" srcId="{1F6E6677-216D-454E-8722-63100693CF7D}" destId="{9BBA5BD5-B9C5-FA41-94FD-5EB217C8088E}" srcOrd="0" destOrd="0" presId="urn:microsoft.com/office/officeart/2005/8/layout/hList1"/>
    <dgm:cxn modelId="{4332F8B0-3CC8-E348-9092-3BC74E5BBC2A}" type="presParOf" srcId="{9BBA5BD5-B9C5-FA41-94FD-5EB217C8088E}" destId="{9001B07A-058D-5645-B311-29C8893DCA7E}" srcOrd="0" destOrd="0" presId="urn:microsoft.com/office/officeart/2005/8/layout/hList1"/>
    <dgm:cxn modelId="{457F3FBE-3C92-9443-8527-06237EE3C5FF}" type="presParOf" srcId="{9BBA5BD5-B9C5-FA41-94FD-5EB217C8088E}" destId="{0387FFFC-F4A0-B44F-86ED-E62107ADE31F}" srcOrd="1" destOrd="0" presId="urn:microsoft.com/office/officeart/2005/8/layout/hList1"/>
    <dgm:cxn modelId="{0458C718-F1AB-FC4B-973D-9B35965BBAAE}" type="presParOf" srcId="{1F6E6677-216D-454E-8722-63100693CF7D}" destId="{E8FA7F91-7A25-AD44-AE26-091CDC91A395}" srcOrd="1" destOrd="0" presId="urn:microsoft.com/office/officeart/2005/8/layout/hList1"/>
    <dgm:cxn modelId="{E5D730CD-A6EB-6041-B4F6-664E7BD66490}" type="presParOf" srcId="{1F6E6677-216D-454E-8722-63100693CF7D}" destId="{453B054B-1B5A-6741-8742-D270D5126AF7}" srcOrd="2" destOrd="0" presId="urn:microsoft.com/office/officeart/2005/8/layout/hList1"/>
    <dgm:cxn modelId="{2EB61799-BF9B-2940-B5BC-37D8BA93E654}" type="presParOf" srcId="{453B054B-1B5A-6741-8742-D270D5126AF7}" destId="{2ED276FB-9D5C-7A4A-880D-F956B019FCF5}" srcOrd="0" destOrd="0" presId="urn:microsoft.com/office/officeart/2005/8/layout/hList1"/>
    <dgm:cxn modelId="{A600719B-BB74-B24F-9F24-2050216521F2}" type="presParOf" srcId="{453B054B-1B5A-6741-8742-D270D5126AF7}" destId="{C26F8A8D-D07B-564D-A3FB-26B8572AAB4D}" srcOrd="1" destOrd="0" presId="urn:microsoft.com/office/officeart/2005/8/layout/hList1"/>
    <dgm:cxn modelId="{D447C0DD-8044-D947-A5DE-8611A2F8C461}" type="presParOf" srcId="{1F6E6677-216D-454E-8722-63100693CF7D}" destId="{B0C26D5A-F5CE-1448-91C2-5811199B0C0C}" srcOrd="3" destOrd="0" presId="urn:microsoft.com/office/officeart/2005/8/layout/hList1"/>
    <dgm:cxn modelId="{33909EEE-7152-B64C-971C-D4AD691072C0}" type="presParOf" srcId="{1F6E6677-216D-454E-8722-63100693CF7D}" destId="{AD24E159-131F-764B-9F5D-70C0EC7AA193}" srcOrd="4" destOrd="0" presId="urn:microsoft.com/office/officeart/2005/8/layout/hList1"/>
    <dgm:cxn modelId="{45F56DFF-2588-A74B-8EFE-204D6D8A2F7D}" type="presParOf" srcId="{AD24E159-131F-764B-9F5D-70C0EC7AA193}" destId="{C5E9F5D1-4ADB-1740-9991-96080AB8CC52}" srcOrd="0" destOrd="0" presId="urn:microsoft.com/office/officeart/2005/8/layout/hList1"/>
    <dgm:cxn modelId="{EAF23D46-581A-5F4E-A441-FD4204712CFE}" type="presParOf" srcId="{AD24E159-131F-764B-9F5D-70C0EC7AA193}" destId="{5EA8975E-DE94-C646-88A5-D9E1E7A12E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7667AB3-C89A-1B4A-83C4-901A8647515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39203175-F0FD-C74A-B93B-997EF7BB6D89}">
      <dgm:prSet phldrT="[文本]"/>
      <dgm:spPr/>
      <dgm:t>
        <a:bodyPr/>
        <a:lstStyle/>
        <a:p>
          <a:r>
            <a:rPr lang="zh-CN" altLang="en-US" dirty="0"/>
            <a:t>确定勘查类型的目的</a:t>
          </a:r>
        </a:p>
      </dgm:t>
    </dgm:pt>
    <dgm:pt modelId="{D331DEDF-4469-E64E-9036-558707AE3E3E}" type="parTrans" cxnId="{734C11B2-E6D1-FB4F-A53E-5C2F31E012C7}">
      <dgm:prSet/>
      <dgm:spPr/>
      <dgm:t>
        <a:bodyPr/>
        <a:lstStyle/>
        <a:p>
          <a:endParaRPr lang="zh-CN" altLang="en-US"/>
        </a:p>
      </dgm:t>
    </dgm:pt>
    <dgm:pt modelId="{3A6B4FA7-3595-D744-8417-BCA67203DCD6}" type="sibTrans" cxnId="{734C11B2-E6D1-FB4F-A53E-5C2F31E012C7}">
      <dgm:prSet/>
      <dgm:spPr/>
      <dgm:t>
        <a:bodyPr/>
        <a:lstStyle/>
        <a:p>
          <a:endParaRPr lang="zh-CN" altLang="en-US"/>
        </a:p>
      </dgm:t>
    </dgm:pt>
    <dgm:pt modelId="{7F1D1C63-6AD0-DE49-BACD-AB334D6CE215}">
      <dgm:prSet phldrT="[文本]"/>
      <dgm:spPr/>
      <dgm:t>
        <a:bodyPr/>
        <a:lstStyle/>
        <a:p>
          <a:r>
            <a:rPr lang="zh-CN" altLang="en-US" dirty="0"/>
            <a:t>矿床勘查类型简称勘查类型，是在矿体地质研究和总结以往矿床勘查经验的基础上，按照狂促行的主要地质特点及其对勘查工作的影响，将相似特点的矿床加以理论综合与概况而划分的类型</a:t>
          </a:r>
        </a:p>
      </dgm:t>
    </dgm:pt>
    <dgm:pt modelId="{B661BDA0-920E-3749-9853-387601E40B2A}" type="parTrans" cxnId="{2ACBC0C8-0711-4B4F-A7FD-FD9B3E8250F1}">
      <dgm:prSet/>
      <dgm:spPr/>
      <dgm:t>
        <a:bodyPr/>
        <a:lstStyle/>
        <a:p>
          <a:endParaRPr lang="zh-CN" altLang="en-US"/>
        </a:p>
      </dgm:t>
    </dgm:pt>
    <dgm:pt modelId="{E065E57D-9441-4848-B923-F648C73AD8CB}" type="sibTrans" cxnId="{2ACBC0C8-0711-4B4F-A7FD-FD9B3E8250F1}">
      <dgm:prSet/>
      <dgm:spPr/>
      <dgm:t>
        <a:bodyPr/>
        <a:lstStyle/>
        <a:p>
          <a:endParaRPr lang="zh-CN" altLang="en-US"/>
        </a:p>
      </dgm:t>
    </dgm:pt>
    <dgm:pt modelId="{BEF28A15-9E9F-1F45-A5EB-C5D8A502D232}">
      <dgm:prSet phldrT="[文本]"/>
      <dgm:spPr/>
      <dgm:t>
        <a:bodyPr/>
        <a:lstStyle/>
        <a:p>
          <a:r>
            <a:rPr lang="zh-CN" altLang="en-US" dirty="0"/>
            <a:t>确定勘查类型的目的，在于正确选择勘查方法和手段，合理确定勘查工作间距和部署勘查工程，对矿床进行有效控制，对矿体放入连续性进行有效查定。</a:t>
          </a:r>
        </a:p>
      </dgm:t>
    </dgm:pt>
    <dgm:pt modelId="{BC14FEF1-77E2-B044-AA78-2D3F27C05419}" type="parTrans" cxnId="{3B5AAE5C-DB8B-FA40-BF99-A935F5610C07}">
      <dgm:prSet/>
      <dgm:spPr/>
      <dgm:t>
        <a:bodyPr/>
        <a:lstStyle/>
        <a:p>
          <a:endParaRPr lang="zh-CN" altLang="en-US"/>
        </a:p>
      </dgm:t>
    </dgm:pt>
    <dgm:pt modelId="{9C202FE6-FA4E-CF43-8524-E9A8745122EC}" type="sibTrans" cxnId="{3B5AAE5C-DB8B-FA40-BF99-A935F5610C07}">
      <dgm:prSet/>
      <dgm:spPr/>
      <dgm:t>
        <a:bodyPr/>
        <a:lstStyle/>
        <a:p>
          <a:endParaRPr lang="zh-CN" altLang="en-US"/>
        </a:p>
      </dgm:t>
    </dgm:pt>
    <dgm:pt modelId="{3AE7C278-D97A-FC48-9233-7F6D93C549DE}">
      <dgm:prSet phldrT="[文本]"/>
      <dgm:spPr/>
      <dgm:t>
        <a:bodyPr/>
        <a:lstStyle/>
        <a:p>
          <a:r>
            <a:rPr lang="zh-CN" altLang="en-US" dirty="0"/>
            <a:t>勘查类型的划分和确定</a:t>
          </a:r>
        </a:p>
      </dgm:t>
    </dgm:pt>
    <dgm:pt modelId="{88F6588F-8C87-0948-A156-329D790BA17B}" type="parTrans" cxnId="{EA0F26E9-55D4-4443-8F8C-6112B6D42E11}">
      <dgm:prSet/>
      <dgm:spPr/>
      <dgm:t>
        <a:bodyPr/>
        <a:lstStyle/>
        <a:p>
          <a:endParaRPr lang="zh-CN" altLang="en-US"/>
        </a:p>
      </dgm:t>
    </dgm:pt>
    <dgm:pt modelId="{CAB856FD-7B79-214B-BC83-3791B721ED6F}" type="sibTrans" cxnId="{EA0F26E9-55D4-4443-8F8C-6112B6D42E11}">
      <dgm:prSet/>
      <dgm:spPr/>
      <dgm:t>
        <a:bodyPr/>
        <a:lstStyle/>
        <a:p>
          <a:endParaRPr lang="zh-CN" altLang="en-US"/>
        </a:p>
      </dgm:t>
    </dgm:pt>
    <dgm:pt modelId="{8F1DA334-023E-6A4E-B012-279B9D0C4D49}">
      <dgm:prSet phldrT="[文本]"/>
      <dgm:spPr/>
      <dgm:t>
        <a:bodyPr/>
        <a:lstStyle/>
        <a:p>
          <a:r>
            <a:rPr lang="zh-CN" altLang="en-US" dirty="0"/>
            <a:t>勘查类型一般根据矿体规模的大小、形态和内部结构复杂程度、厚度稳定程度、矿石有用组分分部的均匀程度、构造复杂程度等主要地质因素划分为简单类型（</a:t>
          </a:r>
          <a:r>
            <a:rPr lang="en-US" altLang="zh-CN" b="0" i="0" u="none" dirty="0"/>
            <a:t>Ⅰ</a:t>
          </a:r>
          <a:r>
            <a:rPr lang="zh-CN" altLang="en-US" dirty="0"/>
            <a:t>）、中等类型（</a:t>
          </a:r>
          <a:r>
            <a:rPr lang="en-US" altLang="zh-CN" b="0" i="0" u="none" dirty="0"/>
            <a:t>Ⅱ</a:t>
          </a:r>
          <a:r>
            <a:rPr lang="zh-CN" altLang="en-US" dirty="0"/>
            <a:t>）、复杂类型（</a:t>
          </a:r>
          <a:r>
            <a:rPr lang="en-US" altLang="zh-CN" b="0" i="0" u="none" dirty="0"/>
            <a:t>Ⅲ</a:t>
          </a:r>
          <a:r>
            <a:rPr lang="zh-CN" altLang="en-US" dirty="0"/>
            <a:t>）等</a:t>
          </a:r>
          <a:r>
            <a:rPr lang="en-US" altLang="zh-CN" dirty="0"/>
            <a:t>3</a:t>
          </a:r>
          <a:r>
            <a:rPr lang="zh-CN" altLang="en-US" dirty="0"/>
            <a:t>种类型。</a:t>
          </a:r>
        </a:p>
      </dgm:t>
    </dgm:pt>
    <dgm:pt modelId="{81F43CA8-78C8-874B-8DB9-5396B964AC3D}" type="parTrans" cxnId="{2A337C1E-D5C1-584B-9E31-762274A2BB31}">
      <dgm:prSet/>
      <dgm:spPr/>
      <dgm:t>
        <a:bodyPr/>
        <a:lstStyle/>
        <a:p>
          <a:endParaRPr lang="zh-CN" altLang="en-US"/>
        </a:p>
      </dgm:t>
    </dgm:pt>
    <dgm:pt modelId="{937DF009-DAF9-8543-8370-5C5C22A4EB82}" type="sibTrans" cxnId="{2A337C1E-D5C1-584B-9E31-762274A2BB31}">
      <dgm:prSet/>
      <dgm:spPr/>
      <dgm:t>
        <a:bodyPr/>
        <a:lstStyle/>
        <a:p>
          <a:endParaRPr lang="zh-CN" altLang="en-US"/>
        </a:p>
      </dgm:t>
    </dgm:pt>
    <dgm:pt modelId="{154E6A67-A0E9-954D-862F-903D10410FE7}">
      <dgm:prSet phldrT="[文本]"/>
      <dgm:spPr/>
      <dgm:t>
        <a:bodyPr/>
        <a:lstStyle/>
        <a:p>
          <a:r>
            <a:rPr lang="zh-CN" altLang="en-US" dirty="0"/>
            <a:t>鉴于地质因素的复杂性，允许有简单</a:t>
          </a:r>
          <a:r>
            <a:rPr lang="en-US" altLang="zh-CN" dirty="0"/>
            <a:t>-</a:t>
          </a:r>
          <a:r>
            <a:rPr lang="zh-CN" altLang="en-US" dirty="0"/>
            <a:t>中等类型、中等</a:t>
          </a:r>
          <a:r>
            <a:rPr lang="en-US" altLang="zh-CN" dirty="0"/>
            <a:t>-</a:t>
          </a:r>
          <a:r>
            <a:rPr lang="zh-CN" altLang="en-US" dirty="0"/>
            <a:t>复杂类型等过渡类型。</a:t>
          </a:r>
        </a:p>
      </dgm:t>
    </dgm:pt>
    <dgm:pt modelId="{172A48BB-404D-D545-B813-14239D858209}" type="parTrans" cxnId="{4CC06F9F-3066-F149-845E-8DD8ECDA36DA}">
      <dgm:prSet/>
      <dgm:spPr/>
      <dgm:t>
        <a:bodyPr/>
        <a:lstStyle/>
        <a:p>
          <a:endParaRPr lang="zh-CN" altLang="en-US"/>
        </a:p>
      </dgm:t>
    </dgm:pt>
    <dgm:pt modelId="{E3D09269-CAB1-FA49-96C7-E1C6324E9037}" type="sibTrans" cxnId="{4CC06F9F-3066-F149-845E-8DD8ECDA36DA}">
      <dgm:prSet/>
      <dgm:spPr/>
      <dgm:t>
        <a:bodyPr/>
        <a:lstStyle/>
        <a:p>
          <a:endParaRPr lang="zh-CN" altLang="en-US"/>
        </a:p>
      </dgm:t>
    </dgm:pt>
    <dgm:pt modelId="{3F4C2F1A-4EF2-EF46-AD92-8B3657E446A0}">
      <dgm:prSet phldrT="[文本]"/>
      <dgm:spPr/>
      <dgm:t>
        <a:bodyPr/>
        <a:lstStyle/>
        <a:p>
          <a:r>
            <a:rPr lang="zh-CN" altLang="en-US" dirty="0"/>
            <a:t>去定勘查类型时，应从矿体的整体规模入手，根据各矿体的地质特征确定各矿体的勘查类型，根据主要矿体特征和空间关系确定矿床勘查类型。</a:t>
          </a:r>
        </a:p>
      </dgm:t>
    </dgm:pt>
    <dgm:pt modelId="{CC620029-BE8D-C247-8793-34991E3F863F}" type="parTrans" cxnId="{F3263809-5290-0947-B0B1-D94275AF500A}">
      <dgm:prSet/>
      <dgm:spPr/>
      <dgm:t>
        <a:bodyPr/>
        <a:lstStyle/>
        <a:p>
          <a:endParaRPr lang="zh-CN" altLang="en-US"/>
        </a:p>
      </dgm:t>
    </dgm:pt>
    <dgm:pt modelId="{45DD6F62-2E17-264D-9AF9-D36AF596CFAF}" type="sibTrans" cxnId="{F3263809-5290-0947-B0B1-D94275AF500A}">
      <dgm:prSet/>
      <dgm:spPr/>
      <dgm:t>
        <a:bodyPr/>
        <a:lstStyle/>
        <a:p>
          <a:endParaRPr lang="zh-CN" altLang="en-US"/>
        </a:p>
      </dgm:t>
    </dgm:pt>
    <dgm:pt modelId="{7C37EC30-8DB2-634E-B6B1-3B27A579E7E3}" type="pres">
      <dgm:prSet presAssocID="{77667AB3-C89A-1B4A-83C4-901A86475155}" presName="Name0" presStyleCnt="0">
        <dgm:presLayoutVars>
          <dgm:dir/>
          <dgm:animLvl val="lvl"/>
          <dgm:resizeHandles val="exact"/>
        </dgm:presLayoutVars>
      </dgm:prSet>
      <dgm:spPr/>
    </dgm:pt>
    <dgm:pt modelId="{3E7C3688-3BB3-A740-AB0B-4B6CDFCB9183}" type="pres">
      <dgm:prSet presAssocID="{39203175-F0FD-C74A-B93B-997EF7BB6D89}" presName="composite" presStyleCnt="0"/>
      <dgm:spPr/>
    </dgm:pt>
    <dgm:pt modelId="{B64F49D6-DE15-834E-BD38-E0935F240EAF}" type="pres">
      <dgm:prSet presAssocID="{39203175-F0FD-C74A-B93B-997EF7BB6D89}" presName="parTx" presStyleLbl="alignNode1" presStyleIdx="0" presStyleCnt="2">
        <dgm:presLayoutVars>
          <dgm:chMax val="0"/>
          <dgm:chPref val="0"/>
          <dgm:bulletEnabled val="1"/>
        </dgm:presLayoutVars>
      </dgm:prSet>
      <dgm:spPr/>
    </dgm:pt>
    <dgm:pt modelId="{AAFDEBE0-F1AB-5742-89FA-9C382142782C}" type="pres">
      <dgm:prSet presAssocID="{39203175-F0FD-C74A-B93B-997EF7BB6D89}" presName="desTx" presStyleLbl="alignAccFollowNode1" presStyleIdx="0" presStyleCnt="2">
        <dgm:presLayoutVars>
          <dgm:bulletEnabled val="1"/>
        </dgm:presLayoutVars>
      </dgm:prSet>
      <dgm:spPr/>
    </dgm:pt>
    <dgm:pt modelId="{6DAC26F7-58F7-954C-916C-BE556C7EF271}" type="pres">
      <dgm:prSet presAssocID="{3A6B4FA7-3595-D744-8417-BCA67203DCD6}" presName="space" presStyleCnt="0"/>
      <dgm:spPr/>
    </dgm:pt>
    <dgm:pt modelId="{AD20DD2C-2BFD-AF4E-82B0-2D746F3EE217}" type="pres">
      <dgm:prSet presAssocID="{3AE7C278-D97A-FC48-9233-7F6D93C549DE}" presName="composite" presStyleCnt="0"/>
      <dgm:spPr/>
    </dgm:pt>
    <dgm:pt modelId="{F0B39954-3CC9-7940-93D9-782391899A60}" type="pres">
      <dgm:prSet presAssocID="{3AE7C278-D97A-FC48-9233-7F6D93C549DE}" presName="parTx" presStyleLbl="alignNode1" presStyleIdx="1" presStyleCnt="2">
        <dgm:presLayoutVars>
          <dgm:chMax val="0"/>
          <dgm:chPref val="0"/>
          <dgm:bulletEnabled val="1"/>
        </dgm:presLayoutVars>
      </dgm:prSet>
      <dgm:spPr/>
    </dgm:pt>
    <dgm:pt modelId="{FE5D183D-448B-CA47-A74E-7214D72F26B4}" type="pres">
      <dgm:prSet presAssocID="{3AE7C278-D97A-FC48-9233-7F6D93C549DE}" presName="desTx" presStyleLbl="alignAccFollowNode1" presStyleIdx="1" presStyleCnt="2">
        <dgm:presLayoutVars>
          <dgm:bulletEnabled val="1"/>
        </dgm:presLayoutVars>
      </dgm:prSet>
      <dgm:spPr/>
    </dgm:pt>
  </dgm:ptLst>
  <dgm:cxnLst>
    <dgm:cxn modelId="{F3263809-5290-0947-B0B1-D94275AF500A}" srcId="{3AE7C278-D97A-FC48-9233-7F6D93C549DE}" destId="{3F4C2F1A-4EF2-EF46-AD92-8B3657E446A0}" srcOrd="2" destOrd="0" parTransId="{CC620029-BE8D-C247-8793-34991E3F863F}" sibTransId="{45DD6F62-2E17-264D-9AF9-D36AF596CFAF}"/>
    <dgm:cxn modelId="{6A8D5C17-BE09-6946-89CB-497DE705F7E4}" type="presOf" srcId="{3F4C2F1A-4EF2-EF46-AD92-8B3657E446A0}" destId="{FE5D183D-448B-CA47-A74E-7214D72F26B4}" srcOrd="0" destOrd="2" presId="urn:microsoft.com/office/officeart/2005/8/layout/hList1"/>
    <dgm:cxn modelId="{2A337C1E-D5C1-584B-9E31-762274A2BB31}" srcId="{3AE7C278-D97A-FC48-9233-7F6D93C549DE}" destId="{8F1DA334-023E-6A4E-B012-279B9D0C4D49}" srcOrd="0" destOrd="0" parTransId="{81F43CA8-78C8-874B-8DB9-5396B964AC3D}" sibTransId="{937DF009-DAF9-8543-8370-5C5C22A4EB82}"/>
    <dgm:cxn modelId="{FC776324-D962-1B49-8BFB-550A10CCCC3B}" type="presOf" srcId="{77667AB3-C89A-1B4A-83C4-901A86475155}" destId="{7C37EC30-8DB2-634E-B6B1-3B27A579E7E3}" srcOrd="0" destOrd="0" presId="urn:microsoft.com/office/officeart/2005/8/layout/hList1"/>
    <dgm:cxn modelId="{E1CFBA3F-9598-AD4D-8714-3A0C1C864015}" type="presOf" srcId="{8F1DA334-023E-6A4E-B012-279B9D0C4D49}" destId="{FE5D183D-448B-CA47-A74E-7214D72F26B4}" srcOrd="0" destOrd="0" presId="urn:microsoft.com/office/officeart/2005/8/layout/hList1"/>
    <dgm:cxn modelId="{FBFF4955-3163-0041-83E4-79A23017EF1B}" type="presOf" srcId="{39203175-F0FD-C74A-B93B-997EF7BB6D89}" destId="{B64F49D6-DE15-834E-BD38-E0935F240EAF}" srcOrd="0" destOrd="0" presId="urn:microsoft.com/office/officeart/2005/8/layout/hList1"/>
    <dgm:cxn modelId="{3B5AAE5C-DB8B-FA40-BF99-A935F5610C07}" srcId="{39203175-F0FD-C74A-B93B-997EF7BB6D89}" destId="{BEF28A15-9E9F-1F45-A5EB-C5D8A502D232}" srcOrd="1" destOrd="0" parTransId="{BC14FEF1-77E2-B044-AA78-2D3F27C05419}" sibTransId="{9C202FE6-FA4E-CF43-8524-E9A8745122EC}"/>
    <dgm:cxn modelId="{22B42F67-B2C2-954E-93DA-CD037B4CD5FE}" type="presOf" srcId="{BEF28A15-9E9F-1F45-A5EB-C5D8A502D232}" destId="{AAFDEBE0-F1AB-5742-89FA-9C382142782C}" srcOrd="0" destOrd="1" presId="urn:microsoft.com/office/officeart/2005/8/layout/hList1"/>
    <dgm:cxn modelId="{8ABC4679-5704-8645-86E2-C5F81AD2ED6C}" type="presOf" srcId="{154E6A67-A0E9-954D-862F-903D10410FE7}" destId="{FE5D183D-448B-CA47-A74E-7214D72F26B4}" srcOrd="0" destOrd="1" presId="urn:microsoft.com/office/officeart/2005/8/layout/hList1"/>
    <dgm:cxn modelId="{4CC06F9F-3066-F149-845E-8DD8ECDA36DA}" srcId="{3AE7C278-D97A-FC48-9233-7F6D93C549DE}" destId="{154E6A67-A0E9-954D-862F-903D10410FE7}" srcOrd="1" destOrd="0" parTransId="{172A48BB-404D-D545-B813-14239D858209}" sibTransId="{E3D09269-CAB1-FA49-96C7-E1C6324E9037}"/>
    <dgm:cxn modelId="{708A0EA9-128B-0443-A548-5F6278530B47}" type="presOf" srcId="{7F1D1C63-6AD0-DE49-BACD-AB334D6CE215}" destId="{AAFDEBE0-F1AB-5742-89FA-9C382142782C}" srcOrd="0" destOrd="0" presId="urn:microsoft.com/office/officeart/2005/8/layout/hList1"/>
    <dgm:cxn modelId="{734C11B2-E6D1-FB4F-A53E-5C2F31E012C7}" srcId="{77667AB3-C89A-1B4A-83C4-901A86475155}" destId="{39203175-F0FD-C74A-B93B-997EF7BB6D89}" srcOrd="0" destOrd="0" parTransId="{D331DEDF-4469-E64E-9036-558707AE3E3E}" sibTransId="{3A6B4FA7-3595-D744-8417-BCA67203DCD6}"/>
    <dgm:cxn modelId="{2ACBC0C8-0711-4B4F-A7FD-FD9B3E8250F1}" srcId="{39203175-F0FD-C74A-B93B-997EF7BB6D89}" destId="{7F1D1C63-6AD0-DE49-BACD-AB334D6CE215}" srcOrd="0" destOrd="0" parTransId="{B661BDA0-920E-3749-9853-387601E40B2A}" sibTransId="{E065E57D-9441-4848-B923-F648C73AD8CB}"/>
    <dgm:cxn modelId="{EA0F26E9-55D4-4443-8F8C-6112B6D42E11}" srcId="{77667AB3-C89A-1B4A-83C4-901A86475155}" destId="{3AE7C278-D97A-FC48-9233-7F6D93C549DE}" srcOrd="1" destOrd="0" parTransId="{88F6588F-8C87-0948-A156-329D790BA17B}" sibTransId="{CAB856FD-7B79-214B-BC83-3791B721ED6F}"/>
    <dgm:cxn modelId="{B64890FD-27F1-8246-B80B-6594F3570AF9}" type="presOf" srcId="{3AE7C278-D97A-FC48-9233-7F6D93C549DE}" destId="{F0B39954-3CC9-7940-93D9-782391899A60}" srcOrd="0" destOrd="0" presId="urn:microsoft.com/office/officeart/2005/8/layout/hList1"/>
    <dgm:cxn modelId="{F3161B31-ED7E-4241-B714-62E4FBFD97BA}" type="presParOf" srcId="{7C37EC30-8DB2-634E-B6B1-3B27A579E7E3}" destId="{3E7C3688-3BB3-A740-AB0B-4B6CDFCB9183}" srcOrd="0" destOrd="0" presId="urn:microsoft.com/office/officeart/2005/8/layout/hList1"/>
    <dgm:cxn modelId="{8F23D5A9-5AFB-4345-92AB-3B8C4B76E873}" type="presParOf" srcId="{3E7C3688-3BB3-A740-AB0B-4B6CDFCB9183}" destId="{B64F49D6-DE15-834E-BD38-E0935F240EAF}" srcOrd="0" destOrd="0" presId="urn:microsoft.com/office/officeart/2005/8/layout/hList1"/>
    <dgm:cxn modelId="{D9E4E92D-77E8-4A47-8FD4-3D0BB6D2DC0E}" type="presParOf" srcId="{3E7C3688-3BB3-A740-AB0B-4B6CDFCB9183}" destId="{AAFDEBE0-F1AB-5742-89FA-9C382142782C}" srcOrd="1" destOrd="0" presId="urn:microsoft.com/office/officeart/2005/8/layout/hList1"/>
    <dgm:cxn modelId="{EFE7A966-530C-5041-B6DC-44D13205C8F6}" type="presParOf" srcId="{7C37EC30-8DB2-634E-B6B1-3B27A579E7E3}" destId="{6DAC26F7-58F7-954C-916C-BE556C7EF271}" srcOrd="1" destOrd="0" presId="urn:microsoft.com/office/officeart/2005/8/layout/hList1"/>
    <dgm:cxn modelId="{086B6FD0-FCE9-794D-99E2-F6F95602F215}" type="presParOf" srcId="{7C37EC30-8DB2-634E-B6B1-3B27A579E7E3}" destId="{AD20DD2C-2BFD-AF4E-82B0-2D746F3EE217}" srcOrd="2" destOrd="0" presId="urn:microsoft.com/office/officeart/2005/8/layout/hList1"/>
    <dgm:cxn modelId="{C0E3A931-83BC-9246-8430-DB14231F21B7}" type="presParOf" srcId="{AD20DD2C-2BFD-AF4E-82B0-2D746F3EE217}" destId="{F0B39954-3CC9-7940-93D9-782391899A60}" srcOrd="0" destOrd="0" presId="urn:microsoft.com/office/officeart/2005/8/layout/hList1"/>
    <dgm:cxn modelId="{258A377A-87D4-CD43-9A88-A9BF50397A48}" type="presParOf" srcId="{AD20DD2C-2BFD-AF4E-82B0-2D746F3EE217}" destId="{FE5D183D-448B-CA47-A74E-7214D72F26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F1F624C-C939-7840-B2EB-8B1340DF190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C16E02FA-1314-0043-B18A-EB9D2B59B1C2}">
      <dgm:prSet phldrT="[文本]"/>
      <dgm:spPr/>
      <dgm:t>
        <a:bodyPr/>
        <a:lstStyle/>
        <a:p>
          <a:r>
            <a:rPr lang="zh-CN" altLang="en-US" dirty="0"/>
            <a:t>地质填图</a:t>
          </a:r>
        </a:p>
      </dgm:t>
    </dgm:pt>
    <dgm:pt modelId="{05D76C17-E2C3-3348-AB55-151FC604FDD0}" type="parTrans" cxnId="{83D76455-340D-F645-B87C-980C469D29F2}">
      <dgm:prSet/>
      <dgm:spPr/>
      <dgm:t>
        <a:bodyPr/>
        <a:lstStyle/>
        <a:p>
          <a:endParaRPr lang="zh-CN" altLang="en-US"/>
        </a:p>
      </dgm:t>
    </dgm:pt>
    <dgm:pt modelId="{27919A24-B7EE-C048-9259-D663B91D4902}" type="sibTrans" cxnId="{83D76455-340D-F645-B87C-980C469D29F2}">
      <dgm:prSet/>
      <dgm:spPr/>
      <dgm:t>
        <a:bodyPr/>
        <a:lstStyle/>
        <a:p>
          <a:endParaRPr lang="zh-CN" altLang="en-US"/>
        </a:p>
      </dgm:t>
    </dgm:pt>
    <dgm:pt modelId="{FF72D430-AAF4-2C40-8461-1649AA317B45}">
      <dgm:prSet phldrT="[文本]"/>
      <dgm:spPr/>
      <dgm:t>
        <a:bodyPr/>
        <a:lstStyle/>
        <a:p>
          <a:r>
            <a:rPr lang="zh-CN" altLang="en-US" dirty="0"/>
            <a:t>重砂测量</a:t>
          </a:r>
        </a:p>
      </dgm:t>
    </dgm:pt>
    <dgm:pt modelId="{9B28AE5C-DE9E-E247-A19D-A0BA40274C95}" type="parTrans" cxnId="{E0890241-B2EB-C343-87AD-2AABD7B4C69D}">
      <dgm:prSet/>
      <dgm:spPr/>
      <dgm:t>
        <a:bodyPr/>
        <a:lstStyle/>
        <a:p>
          <a:endParaRPr lang="zh-CN" altLang="en-US"/>
        </a:p>
      </dgm:t>
    </dgm:pt>
    <dgm:pt modelId="{9C957C89-54FA-784A-B5A4-7EC7BE7E294F}" type="sibTrans" cxnId="{E0890241-B2EB-C343-87AD-2AABD7B4C69D}">
      <dgm:prSet/>
      <dgm:spPr/>
      <dgm:t>
        <a:bodyPr/>
        <a:lstStyle/>
        <a:p>
          <a:endParaRPr lang="zh-CN" altLang="en-US"/>
        </a:p>
      </dgm:t>
    </dgm:pt>
    <dgm:pt modelId="{25DA865C-0741-5442-8D39-7EE6729F76EE}">
      <dgm:prSet phldrT="[文本]"/>
      <dgm:spPr/>
      <dgm:t>
        <a:bodyPr/>
        <a:lstStyle/>
        <a:p>
          <a:r>
            <a:rPr lang="zh-CN" altLang="en-US" dirty="0"/>
            <a:t>地球物理方法</a:t>
          </a:r>
        </a:p>
      </dgm:t>
    </dgm:pt>
    <dgm:pt modelId="{4B3CF5B0-820F-2742-BAFF-D8E969BF6110}" type="parTrans" cxnId="{505DF9DC-BD67-E647-9E73-417CC9B54673}">
      <dgm:prSet/>
      <dgm:spPr/>
      <dgm:t>
        <a:bodyPr/>
        <a:lstStyle/>
        <a:p>
          <a:endParaRPr lang="zh-CN" altLang="en-US"/>
        </a:p>
      </dgm:t>
    </dgm:pt>
    <dgm:pt modelId="{ADD8BFFA-ED8A-5C4C-A466-BD4F5868B0AA}" type="sibTrans" cxnId="{505DF9DC-BD67-E647-9E73-417CC9B54673}">
      <dgm:prSet/>
      <dgm:spPr/>
      <dgm:t>
        <a:bodyPr/>
        <a:lstStyle/>
        <a:p>
          <a:endParaRPr lang="zh-CN" altLang="en-US"/>
        </a:p>
      </dgm:t>
    </dgm:pt>
    <dgm:pt modelId="{B7B0C5C6-C912-1B4F-8DA5-CEE3943B20DB}">
      <dgm:prSet phldrT="[文本]"/>
      <dgm:spPr/>
      <dgm:t>
        <a:bodyPr/>
        <a:lstStyle/>
        <a:p>
          <a:r>
            <a:rPr lang="zh-CN" altLang="en-US" dirty="0"/>
            <a:t>地球化学方法</a:t>
          </a:r>
        </a:p>
      </dgm:t>
    </dgm:pt>
    <dgm:pt modelId="{6E792320-406D-7D48-994F-7ED556700872}" type="parTrans" cxnId="{917CF3D4-ADC0-7E43-A18E-4BBA5552E09C}">
      <dgm:prSet/>
      <dgm:spPr/>
    </dgm:pt>
    <dgm:pt modelId="{05E4EF6D-4B33-2942-AE2F-CF9C91B700EC}" type="sibTrans" cxnId="{917CF3D4-ADC0-7E43-A18E-4BBA5552E09C}">
      <dgm:prSet/>
      <dgm:spPr/>
    </dgm:pt>
    <dgm:pt modelId="{DAA77E34-CCEC-B744-B5A7-9001B3C09000}">
      <dgm:prSet phldrT="[文本]"/>
      <dgm:spPr/>
      <dgm:t>
        <a:bodyPr/>
        <a:lstStyle/>
        <a:p>
          <a:r>
            <a:rPr lang="zh-CN" altLang="en-US" dirty="0"/>
            <a:t>遥感方法</a:t>
          </a:r>
        </a:p>
      </dgm:t>
    </dgm:pt>
    <dgm:pt modelId="{4C205632-32BE-B94A-BBB3-CA1DDB2993D3}" type="parTrans" cxnId="{DB517D3D-54DD-C542-924C-E8365EB06F0D}">
      <dgm:prSet/>
      <dgm:spPr/>
    </dgm:pt>
    <dgm:pt modelId="{7D0A7314-41CF-3147-BE99-66E356497DE7}" type="sibTrans" cxnId="{DB517D3D-54DD-C542-924C-E8365EB06F0D}">
      <dgm:prSet/>
      <dgm:spPr/>
    </dgm:pt>
    <dgm:pt modelId="{3F30000D-F41C-9645-82CC-F4E7812388D1}">
      <dgm:prSet phldrT="[文本]"/>
      <dgm:spPr/>
      <dgm:t>
        <a:bodyPr/>
        <a:lstStyle/>
        <a:p>
          <a:r>
            <a:rPr lang="zh-CN" altLang="en-US" dirty="0"/>
            <a:t>探矿方法</a:t>
          </a:r>
        </a:p>
      </dgm:t>
    </dgm:pt>
    <dgm:pt modelId="{08C3EA89-A7CD-344F-A67E-A37279F3DCB7}" type="parTrans" cxnId="{EBB223F2-8021-0848-A283-B08FA31D9862}">
      <dgm:prSet/>
      <dgm:spPr/>
    </dgm:pt>
    <dgm:pt modelId="{6664A1C7-4CBC-1340-B160-26F6800CCE17}" type="sibTrans" cxnId="{EBB223F2-8021-0848-A283-B08FA31D9862}">
      <dgm:prSet/>
      <dgm:spPr/>
    </dgm:pt>
    <dgm:pt modelId="{A50EDFC7-2999-E140-BC63-333847B30C6D}" type="pres">
      <dgm:prSet presAssocID="{BF1F624C-C939-7840-B2EB-8B1340DF190A}" presName="vert0" presStyleCnt="0">
        <dgm:presLayoutVars>
          <dgm:dir/>
          <dgm:animOne val="branch"/>
          <dgm:animLvl val="lvl"/>
        </dgm:presLayoutVars>
      </dgm:prSet>
      <dgm:spPr/>
    </dgm:pt>
    <dgm:pt modelId="{D8B895DF-BCA9-C040-95A8-7713CA03769D}" type="pres">
      <dgm:prSet presAssocID="{C16E02FA-1314-0043-B18A-EB9D2B59B1C2}" presName="thickLine" presStyleLbl="alignNode1" presStyleIdx="0" presStyleCnt="6"/>
      <dgm:spPr/>
    </dgm:pt>
    <dgm:pt modelId="{26545F39-0E3A-B241-BC67-5B062704CF3E}" type="pres">
      <dgm:prSet presAssocID="{C16E02FA-1314-0043-B18A-EB9D2B59B1C2}" presName="horz1" presStyleCnt="0"/>
      <dgm:spPr/>
    </dgm:pt>
    <dgm:pt modelId="{C19A4372-141B-D24E-9C28-AD2FE30CDC61}" type="pres">
      <dgm:prSet presAssocID="{C16E02FA-1314-0043-B18A-EB9D2B59B1C2}" presName="tx1" presStyleLbl="revTx" presStyleIdx="0" presStyleCnt="6"/>
      <dgm:spPr/>
    </dgm:pt>
    <dgm:pt modelId="{A94F25FA-8AB4-DB45-92B9-83CB19DCB1CF}" type="pres">
      <dgm:prSet presAssocID="{C16E02FA-1314-0043-B18A-EB9D2B59B1C2}" presName="vert1" presStyleCnt="0"/>
      <dgm:spPr/>
    </dgm:pt>
    <dgm:pt modelId="{0E88D136-C403-2145-98C8-4E31A6092279}" type="pres">
      <dgm:prSet presAssocID="{FF72D430-AAF4-2C40-8461-1649AA317B45}" presName="thickLine" presStyleLbl="alignNode1" presStyleIdx="1" presStyleCnt="6"/>
      <dgm:spPr/>
    </dgm:pt>
    <dgm:pt modelId="{0DD37C60-CDE8-A040-948A-DD3DFBCAB7AD}" type="pres">
      <dgm:prSet presAssocID="{FF72D430-AAF4-2C40-8461-1649AA317B45}" presName="horz1" presStyleCnt="0"/>
      <dgm:spPr/>
    </dgm:pt>
    <dgm:pt modelId="{8B058EC7-2407-EC43-9B4E-12A734670516}" type="pres">
      <dgm:prSet presAssocID="{FF72D430-AAF4-2C40-8461-1649AA317B45}" presName="tx1" presStyleLbl="revTx" presStyleIdx="1" presStyleCnt="6"/>
      <dgm:spPr/>
    </dgm:pt>
    <dgm:pt modelId="{015066BC-FD85-D147-AF3F-7FE32E0EAB12}" type="pres">
      <dgm:prSet presAssocID="{FF72D430-AAF4-2C40-8461-1649AA317B45}" presName="vert1" presStyleCnt="0"/>
      <dgm:spPr/>
    </dgm:pt>
    <dgm:pt modelId="{CAE5D746-1E3B-4A40-9964-127694E90FEF}" type="pres">
      <dgm:prSet presAssocID="{25DA865C-0741-5442-8D39-7EE6729F76EE}" presName="thickLine" presStyleLbl="alignNode1" presStyleIdx="2" presStyleCnt="6"/>
      <dgm:spPr/>
    </dgm:pt>
    <dgm:pt modelId="{D7B4AAF8-8559-1441-8194-B58E3019872D}" type="pres">
      <dgm:prSet presAssocID="{25DA865C-0741-5442-8D39-7EE6729F76EE}" presName="horz1" presStyleCnt="0"/>
      <dgm:spPr/>
    </dgm:pt>
    <dgm:pt modelId="{22F140BB-9F27-034C-B8C5-E8C47358582A}" type="pres">
      <dgm:prSet presAssocID="{25DA865C-0741-5442-8D39-7EE6729F76EE}" presName="tx1" presStyleLbl="revTx" presStyleIdx="2" presStyleCnt="6"/>
      <dgm:spPr/>
    </dgm:pt>
    <dgm:pt modelId="{71694957-FDB2-B641-BDB0-B4CF0E1653C0}" type="pres">
      <dgm:prSet presAssocID="{25DA865C-0741-5442-8D39-7EE6729F76EE}" presName="vert1" presStyleCnt="0"/>
      <dgm:spPr/>
    </dgm:pt>
    <dgm:pt modelId="{3D15A87B-91CE-6A4C-8343-8E3015C34B67}" type="pres">
      <dgm:prSet presAssocID="{B7B0C5C6-C912-1B4F-8DA5-CEE3943B20DB}" presName="thickLine" presStyleLbl="alignNode1" presStyleIdx="3" presStyleCnt="6"/>
      <dgm:spPr/>
    </dgm:pt>
    <dgm:pt modelId="{C856F136-7967-664B-AD05-2F57571DDF76}" type="pres">
      <dgm:prSet presAssocID="{B7B0C5C6-C912-1B4F-8DA5-CEE3943B20DB}" presName="horz1" presStyleCnt="0"/>
      <dgm:spPr/>
    </dgm:pt>
    <dgm:pt modelId="{34816571-0D05-1844-8644-881E44B4239C}" type="pres">
      <dgm:prSet presAssocID="{B7B0C5C6-C912-1B4F-8DA5-CEE3943B20DB}" presName="tx1" presStyleLbl="revTx" presStyleIdx="3" presStyleCnt="6"/>
      <dgm:spPr/>
    </dgm:pt>
    <dgm:pt modelId="{6219C6EC-427C-4A4D-A47F-DCD258C19496}" type="pres">
      <dgm:prSet presAssocID="{B7B0C5C6-C912-1B4F-8DA5-CEE3943B20DB}" presName="vert1" presStyleCnt="0"/>
      <dgm:spPr/>
    </dgm:pt>
    <dgm:pt modelId="{ED0DBF49-8226-4343-B851-BEA283776B1F}" type="pres">
      <dgm:prSet presAssocID="{DAA77E34-CCEC-B744-B5A7-9001B3C09000}" presName="thickLine" presStyleLbl="alignNode1" presStyleIdx="4" presStyleCnt="6"/>
      <dgm:spPr/>
    </dgm:pt>
    <dgm:pt modelId="{96D0A54A-562A-B44E-8C4B-6E4FE1B9473C}" type="pres">
      <dgm:prSet presAssocID="{DAA77E34-CCEC-B744-B5A7-9001B3C09000}" presName="horz1" presStyleCnt="0"/>
      <dgm:spPr/>
    </dgm:pt>
    <dgm:pt modelId="{4A53B6DE-BEC6-8E4F-B36F-E4C664541F0F}" type="pres">
      <dgm:prSet presAssocID="{DAA77E34-CCEC-B744-B5A7-9001B3C09000}" presName="tx1" presStyleLbl="revTx" presStyleIdx="4" presStyleCnt="6"/>
      <dgm:spPr/>
    </dgm:pt>
    <dgm:pt modelId="{953B110C-843C-E34E-8F2D-E6DD70E80B1C}" type="pres">
      <dgm:prSet presAssocID="{DAA77E34-CCEC-B744-B5A7-9001B3C09000}" presName="vert1" presStyleCnt="0"/>
      <dgm:spPr/>
    </dgm:pt>
    <dgm:pt modelId="{D05B9D98-9199-B74F-8195-12373ED7E950}" type="pres">
      <dgm:prSet presAssocID="{3F30000D-F41C-9645-82CC-F4E7812388D1}" presName="thickLine" presStyleLbl="alignNode1" presStyleIdx="5" presStyleCnt="6"/>
      <dgm:spPr/>
    </dgm:pt>
    <dgm:pt modelId="{D711E628-83CF-8946-8D82-E137ACAC7B87}" type="pres">
      <dgm:prSet presAssocID="{3F30000D-F41C-9645-82CC-F4E7812388D1}" presName="horz1" presStyleCnt="0"/>
      <dgm:spPr/>
    </dgm:pt>
    <dgm:pt modelId="{9C3218BA-E114-C546-AD2A-A86C9465C000}" type="pres">
      <dgm:prSet presAssocID="{3F30000D-F41C-9645-82CC-F4E7812388D1}" presName="tx1" presStyleLbl="revTx" presStyleIdx="5" presStyleCnt="6"/>
      <dgm:spPr/>
    </dgm:pt>
    <dgm:pt modelId="{AB7C79BA-136A-9C41-BF8E-3426CC2BFD23}" type="pres">
      <dgm:prSet presAssocID="{3F30000D-F41C-9645-82CC-F4E7812388D1}" presName="vert1" presStyleCnt="0"/>
      <dgm:spPr/>
    </dgm:pt>
  </dgm:ptLst>
  <dgm:cxnLst>
    <dgm:cxn modelId="{9C8ECD0E-5043-004E-8BC3-6585BB9276EA}" type="presOf" srcId="{B7B0C5C6-C912-1B4F-8DA5-CEE3943B20DB}" destId="{34816571-0D05-1844-8644-881E44B4239C}" srcOrd="0" destOrd="0" presId="urn:microsoft.com/office/officeart/2008/layout/LinedList"/>
    <dgm:cxn modelId="{DB517D3D-54DD-C542-924C-E8365EB06F0D}" srcId="{BF1F624C-C939-7840-B2EB-8B1340DF190A}" destId="{DAA77E34-CCEC-B744-B5A7-9001B3C09000}" srcOrd="4" destOrd="0" parTransId="{4C205632-32BE-B94A-BBB3-CA1DDB2993D3}" sibTransId="{7D0A7314-41CF-3147-BE99-66E356497DE7}"/>
    <dgm:cxn modelId="{997CA33F-AF5F-8B40-87CA-3C359ACA90F6}" type="presOf" srcId="{FF72D430-AAF4-2C40-8461-1649AA317B45}" destId="{8B058EC7-2407-EC43-9B4E-12A734670516}" srcOrd="0" destOrd="0" presId="urn:microsoft.com/office/officeart/2008/layout/LinedList"/>
    <dgm:cxn modelId="{E0890241-B2EB-C343-87AD-2AABD7B4C69D}" srcId="{BF1F624C-C939-7840-B2EB-8B1340DF190A}" destId="{FF72D430-AAF4-2C40-8461-1649AA317B45}" srcOrd="1" destOrd="0" parTransId="{9B28AE5C-DE9E-E247-A19D-A0BA40274C95}" sibTransId="{9C957C89-54FA-784A-B5A4-7EC7BE7E294F}"/>
    <dgm:cxn modelId="{83D76455-340D-F645-B87C-980C469D29F2}" srcId="{BF1F624C-C939-7840-B2EB-8B1340DF190A}" destId="{C16E02FA-1314-0043-B18A-EB9D2B59B1C2}" srcOrd="0" destOrd="0" parTransId="{05D76C17-E2C3-3348-AB55-151FC604FDD0}" sibTransId="{27919A24-B7EE-C048-9259-D663B91D4902}"/>
    <dgm:cxn modelId="{A4CC855B-B114-C644-B436-B84A676CAA38}" type="presOf" srcId="{25DA865C-0741-5442-8D39-7EE6729F76EE}" destId="{22F140BB-9F27-034C-B8C5-E8C47358582A}" srcOrd="0" destOrd="0" presId="urn:microsoft.com/office/officeart/2008/layout/LinedList"/>
    <dgm:cxn modelId="{B0E8429B-2C11-0842-B236-0D828F19A9B5}" type="presOf" srcId="{C16E02FA-1314-0043-B18A-EB9D2B59B1C2}" destId="{C19A4372-141B-D24E-9C28-AD2FE30CDC61}" srcOrd="0" destOrd="0" presId="urn:microsoft.com/office/officeart/2008/layout/LinedList"/>
    <dgm:cxn modelId="{5B6848C1-22B7-F24D-BC4A-9E0EC7B28C65}" type="presOf" srcId="{DAA77E34-CCEC-B744-B5A7-9001B3C09000}" destId="{4A53B6DE-BEC6-8E4F-B36F-E4C664541F0F}" srcOrd="0" destOrd="0" presId="urn:microsoft.com/office/officeart/2008/layout/LinedList"/>
    <dgm:cxn modelId="{917CF3D4-ADC0-7E43-A18E-4BBA5552E09C}" srcId="{BF1F624C-C939-7840-B2EB-8B1340DF190A}" destId="{B7B0C5C6-C912-1B4F-8DA5-CEE3943B20DB}" srcOrd="3" destOrd="0" parTransId="{6E792320-406D-7D48-994F-7ED556700872}" sibTransId="{05E4EF6D-4B33-2942-AE2F-CF9C91B700EC}"/>
    <dgm:cxn modelId="{505DF9DC-BD67-E647-9E73-417CC9B54673}" srcId="{BF1F624C-C939-7840-B2EB-8B1340DF190A}" destId="{25DA865C-0741-5442-8D39-7EE6729F76EE}" srcOrd="2" destOrd="0" parTransId="{4B3CF5B0-820F-2742-BAFF-D8E969BF6110}" sibTransId="{ADD8BFFA-ED8A-5C4C-A466-BD4F5868B0AA}"/>
    <dgm:cxn modelId="{EBB223F2-8021-0848-A283-B08FA31D9862}" srcId="{BF1F624C-C939-7840-B2EB-8B1340DF190A}" destId="{3F30000D-F41C-9645-82CC-F4E7812388D1}" srcOrd="5" destOrd="0" parTransId="{08C3EA89-A7CD-344F-A67E-A37279F3DCB7}" sibTransId="{6664A1C7-4CBC-1340-B160-26F6800CCE17}"/>
    <dgm:cxn modelId="{BEA945FD-5632-ED44-96D9-37E80F75CAD8}" type="presOf" srcId="{3F30000D-F41C-9645-82CC-F4E7812388D1}" destId="{9C3218BA-E114-C546-AD2A-A86C9465C000}" srcOrd="0" destOrd="0" presId="urn:microsoft.com/office/officeart/2008/layout/LinedList"/>
    <dgm:cxn modelId="{170B92FF-5C53-984E-840E-D57EF65D0C05}" type="presOf" srcId="{BF1F624C-C939-7840-B2EB-8B1340DF190A}" destId="{A50EDFC7-2999-E140-BC63-333847B30C6D}" srcOrd="0" destOrd="0" presId="urn:microsoft.com/office/officeart/2008/layout/LinedList"/>
    <dgm:cxn modelId="{8A09B184-3DD9-C947-A8EF-F21FF988C207}" type="presParOf" srcId="{A50EDFC7-2999-E140-BC63-333847B30C6D}" destId="{D8B895DF-BCA9-C040-95A8-7713CA03769D}" srcOrd="0" destOrd="0" presId="urn:microsoft.com/office/officeart/2008/layout/LinedList"/>
    <dgm:cxn modelId="{2A71952A-BCF6-124E-9F87-1886D188A91E}" type="presParOf" srcId="{A50EDFC7-2999-E140-BC63-333847B30C6D}" destId="{26545F39-0E3A-B241-BC67-5B062704CF3E}" srcOrd="1" destOrd="0" presId="urn:microsoft.com/office/officeart/2008/layout/LinedList"/>
    <dgm:cxn modelId="{D18E0063-6809-8D44-A29E-26E0E224205A}" type="presParOf" srcId="{26545F39-0E3A-B241-BC67-5B062704CF3E}" destId="{C19A4372-141B-D24E-9C28-AD2FE30CDC61}" srcOrd="0" destOrd="0" presId="urn:microsoft.com/office/officeart/2008/layout/LinedList"/>
    <dgm:cxn modelId="{E6E83791-6E9E-DF43-A9D6-D25C0433BA78}" type="presParOf" srcId="{26545F39-0E3A-B241-BC67-5B062704CF3E}" destId="{A94F25FA-8AB4-DB45-92B9-83CB19DCB1CF}" srcOrd="1" destOrd="0" presId="urn:microsoft.com/office/officeart/2008/layout/LinedList"/>
    <dgm:cxn modelId="{4CB5FE13-1A88-6F47-A4BB-FDF90536B3D3}" type="presParOf" srcId="{A50EDFC7-2999-E140-BC63-333847B30C6D}" destId="{0E88D136-C403-2145-98C8-4E31A6092279}" srcOrd="2" destOrd="0" presId="urn:microsoft.com/office/officeart/2008/layout/LinedList"/>
    <dgm:cxn modelId="{9FDEA824-AF98-1941-A439-CFF5FD80FA48}" type="presParOf" srcId="{A50EDFC7-2999-E140-BC63-333847B30C6D}" destId="{0DD37C60-CDE8-A040-948A-DD3DFBCAB7AD}" srcOrd="3" destOrd="0" presId="urn:microsoft.com/office/officeart/2008/layout/LinedList"/>
    <dgm:cxn modelId="{C22C00C5-D107-8141-8530-EF688E749713}" type="presParOf" srcId="{0DD37C60-CDE8-A040-948A-DD3DFBCAB7AD}" destId="{8B058EC7-2407-EC43-9B4E-12A734670516}" srcOrd="0" destOrd="0" presId="urn:microsoft.com/office/officeart/2008/layout/LinedList"/>
    <dgm:cxn modelId="{F7919F9A-8066-964D-8D54-51CB7E7DEF82}" type="presParOf" srcId="{0DD37C60-CDE8-A040-948A-DD3DFBCAB7AD}" destId="{015066BC-FD85-D147-AF3F-7FE32E0EAB12}" srcOrd="1" destOrd="0" presId="urn:microsoft.com/office/officeart/2008/layout/LinedList"/>
    <dgm:cxn modelId="{D1045EB9-DD6D-D14C-A55C-53C4B3EDEF28}" type="presParOf" srcId="{A50EDFC7-2999-E140-BC63-333847B30C6D}" destId="{CAE5D746-1E3B-4A40-9964-127694E90FEF}" srcOrd="4" destOrd="0" presId="urn:microsoft.com/office/officeart/2008/layout/LinedList"/>
    <dgm:cxn modelId="{8356765D-CABA-E848-BFC1-841B5C466BFF}" type="presParOf" srcId="{A50EDFC7-2999-E140-BC63-333847B30C6D}" destId="{D7B4AAF8-8559-1441-8194-B58E3019872D}" srcOrd="5" destOrd="0" presId="urn:microsoft.com/office/officeart/2008/layout/LinedList"/>
    <dgm:cxn modelId="{80FB2517-9994-4C4B-B26E-BF5BE2B309DB}" type="presParOf" srcId="{D7B4AAF8-8559-1441-8194-B58E3019872D}" destId="{22F140BB-9F27-034C-B8C5-E8C47358582A}" srcOrd="0" destOrd="0" presId="urn:microsoft.com/office/officeart/2008/layout/LinedList"/>
    <dgm:cxn modelId="{944BA4F8-69BD-0D4E-BB9C-EE6C4B9EE8D7}" type="presParOf" srcId="{D7B4AAF8-8559-1441-8194-B58E3019872D}" destId="{71694957-FDB2-B641-BDB0-B4CF0E1653C0}" srcOrd="1" destOrd="0" presId="urn:microsoft.com/office/officeart/2008/layout/LinedList"/>
    <dgm:cxn modelId="{747E7715-1255-A946-B32C-144ED3DFC68A}" type="presParOf" srcId="{A50EDFC7-2999-E140-BC63-333847B30C6D}" destId="{3D15A87B-91CE-6A4C-8343-8E3015C34B67}" srcOrd="6" destOrd="0" presId="urn:microsoft.com/office/officeart/2008/layout/LinedList"/>
    <dgm:cxn modelId="{EB603949-26CA-9644-8255-4B1ABEBD07C8}" type="presParOf" srcId="{A50EDFC7-2999-E140-BC63-333847B30C6D}" destId="{C856F136-7967-664B-AD05-2F57571DDF76}" srcOrd="7" destOrd="0" presId="urn:microsoft.com/office/officeart/2008/layout/LinedList"/>
    <dgm:cxn modelId="{51111F1F-465A-094E-88B7-C0D22C152C5E}" type="presParOf" srcId="{C856F136-7967-664B-AD05-2F57571DDF76}" destId="{34816571-0D05-1844-8644-881E44B4239C}" srcOrd="0" destOrd="0" presId="urn:microsoft.com/office/officeart/2008/layout/LinedList"/>
    <dgm:cxn modelId="{558B8532-06DB-8243-87BD-E3738BE0685D}" type="presParOf" srcId="{C856F136-7967-664B-AD05-2F57571DDF76}" destId="{6219C6EC-427C-4A4D-A47F-DCD258C19496}" srcOrd="1" destOrd="0" presId="urn:microsoft.com/office/officeart/2008/layout/LinedList"/>
    <dgm:cxn modelId="{5BE2FBB3-9F3D-694F-9349-FC96627AD169}" type="presParOf" srcId="{A50EDFC7-2999-E140-BC63-333847B30C6D}" destId="{ED0DBF49-8226-4343-B851-BEA283776B1F}" srcOrd="8" destOrd="0" presId="urn:microsoft.com/office/officeart/2008/layout/LinedList"/>
    <dgm:cxn modelId="{F65AF262-087C-8D46-9631-25C755B5AF47}" type="presParOf" srcId="{A50EDFC7-2999-E140-BC63-333847B30C6D}" destId="{96D0A54A-562A-B44E-8C4B-6E4FE1B9473C}" srcOrd="9" destOrd="0" presId="urn:microsoft.com/office/officeart/2008/layout/LinedList"/>
    <dgm:cxn modelId="{E32D3496-6AE3-2443-B35D-4264DBA6D7E2}" type="presParOf" srcId="{96D0A54A-562A-B44E-8C4B-6E4FE1B9473C}" destId="{4A53B6DE-BEC6-8E4F-B36F-E4C664541F0F}" srcOrd="0" destOrd="0" presId="urn:microsoft.com/office/officeart/2008/layout/LinedList"/>
    <dgm:cxn modelId="{17A7557E-FE25-D141-B616-EAEAC13E36D9}" type="presParOf" srcId="{96D0A54A-562A-B44E-8C4B-6E4FE1B9473C}" destId="{953B110C-843C-E34E-8F2D-E6DD70E80B1C}" srcOrd="1" destOrd="0" presId="urn:microsoft.com/office/officeart/2008/layout/LinedList"/>
    <dgm:cxn modelId="{EED4E0B4-EB84-E448-B911-EF4152385D89}" type="presParOf" srcId="{A50EDFC7-2999-E140-BC63-333847B30C6D}" destId="{D05B9D98-9199-B74F-8195-12373ED7E950}" srcOrd="10" destOrd="0" presId="urn:microsoft.com/office/officeart/2008/layout/LinedList"/>
    <dgm:cxn modelId="{0C93ECDE-07CF-FF4F-B720-C1E88436547C}" type="presParOf" srcId="{A50EDFC7-2999-E140-BC63-333847B30C6D}" destId="{D711E628-83CF-8946-8D82-E137ACAC7B87}" srcOrd="11" destOrd="0" presId="urn:microsoft.com/office/officeart/2008/layout/LinedList"/>
    <dgm:cxn modelId="{4069C891-0D24-EA45-9D23-BC948731EBF7}" type="presParOf" srcId="{D711E628-83CF-8946-8D82-E137ACAC7B87}" destId="{9C3218BA-E114-C546-AD2A-A86C9465C000}" srcOrd="0" destOrd="0" presId="urn:microsoft.com/office/officeart/2008/layout/LinedList"/>
    <dgm:cxn modelId="{90A9FE75-AF7A-5646-BE36-5CD1176E847C}" type="presParOf" srcId="{D711E628-83CF-8946-8D82-E137ACAC7B87}" destId="{AB7C79BA-136A-9C41-BF8E-3426CC2BFD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E95F4E9-D1DB-5E4D-BAC3-03C518AB3BFB}"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3FEF407C-3CFD-B14D-94F2-0E557513C8A9}">
      <dgm:prSet phldrT="[文本]"/>
      <dgm:spPr/>
      <dgm:t>
        <a:bodyPr/>
        <a:lstStyle/>
        <a:p>
          <a:r>
            <a:rPr lang="zh-CN" altLang="en-US" dirty="0"/>
            <a:t>基本概念</a:t>
          </a:r>
        </a:p>
      </dgm:t>
    </dgm:pt>
    <dgm:pt modelId="{4F637AC6-2A44-6C49-B9B4-8D25A80B15FB}" type="parTrans" cxnId="{DD9AAB27-30CC-114A-AE56-5867B85C2A59}">
      <dgm:prSet/>
      <dgm:spPr/>
      <dgm:t>
        <a:bodyPr/>
        <a:lstStyle/>
        <a:p>
          <a:endParaRPr lang="zh-CN" altLang="en-US"/>
        </a:p>
      </dgm:t>
    </dgm:pt>
    <dgm:pt modelId="{3BF163FA-465E-4249-B33F-A165D3715E57}" type="sibTrans" cxnId="{DD9AAB27-30CC-114A-AE56-5867B85C2A59}">
      <dgm:prSet/>
      <dgm:spPr/>
      <dgm:t>
        <a:bodyPr/>
        <a:lstStyle/>
        <a:p>
          <a:endParaRPr lang="zh-CN" altLang="en-US"/>
        </a:p>
      </dgm:t>
    </dgm:pt>
    <dgm:pt modelId="{B7CC34A9-D08E-7B42-9134-DB891EAEF8F1}">
      <dgm:prSet phldrT="[文本]"/>
      <dgm:spPr/>
      <dgm:t>
        <a:bodyPr/>
        <a:lstStyle/>
        <a:p>
          <a:r>
            <a:rPr lang="zh-CN" altLang="en-US" dirty="0"/>
            <a:t>地质填图，也称为地质测量，是通过添置各种不同比例尺的地质图样，按各勘查阶段要研究勘查区内地层、岩石、构造、蚀变带、矿（化）体、主要含建等其他各种地质体的分布及特征，研究勘查区内水文地质、工程地质、环境地质等开采条件，为矿产勘查提供基础资料。</a:t>
          </a:r>
        </a:p>
      </dgm:t>
    </dgm:pt>
    <dgm:pt modelId="{EEB67B33-2201-2947-8D5A-3E2EB6A25C6F}" type="parTrans" cxnId="{B03A0FFC-13B0-0642-B2C2-B9662F43421A}">
      <dgm:prSet/>
      <dgm:spPr/>
      <dgm:t>
        <a:bodyPr/>
        <a:lstStyle/>
        <a:p>
          <a:endParaRPr lang="zh-CN" altLang="en-US"/>
        </a:p>
      </dgm:t>
    </dgm:pt>
    <dgm:pt modelId="{052DDDC8-AED0-FB45-B3E5-E8D9C9820C69}" type="sibTrans" cxnId="{B03A0FFC-13B0-0642-B2C2-B9662F43421A}">
      <dgm:prSet/>
      <dgm:spPr/>
      <dgm:t>
        <a:bodyPr/>
        <a:lstStyle/>
        <a:p>
          <a:endParaRPr lang="zh-CN" altLang="en-US"/>
        </a:p>
      </dgm:t>
    </dgm:pt>
    <dgm:pt modelId="{1541DC78-1E77-1440-B2F6-B330266D5EA9}">
      <dgm:prSet phldrT="[文本]"/>
      <dgm:spPr/>
      <dgm:t>
        <a:bodyPr/>
        <a:lstStyle/>
        <a:p>
          <a:r>
            <a:rPr lang="zh-CN" altLang="en-US" dirty="0"/>
            <a:t>地质填图的比例尺</a:t>
          </a:r>
        </a:p>
      </dgm:t>
    </dgm:pt>
    <dgm:pt modelId="{6F7DD4C9-854C-5846-8E37-DCCB7F65CDCE}" type="parTrans" cxnId="{4A6633A5-7366-B448-AACC-A5B21CC4A3D5}">
      <dgm:prSet/>
      <dgm:spPr/>
      <dgm:t>
        <a:bodyPr/>
        <a:lstStyle/>
        <a:p>
          <a:endParaRPr lang="zh-CN" altLang="en-US"/>
        </a:p>
      </dgm:t>
    </dgm:pt>
    <dgm:pt modelId="{7129337E-B91E-CC49-ACBF-31C36A2C3BB6}" type="sibTrans" cxnId="{4A6633A5-7366-B448-AACC-A5B21CC4A3D5}">
      <dgm:prSet/>
      <dgm:spPr/>
      <dgm:t>
        <a:bodyPr/>
        <a:lstStyle/>
        <a:p>
          <a:endParaRPr lang="zh-CN" altLang="en-US"/>
        </a:p>
      </dgm:t>
    </dgm:pt>
    <dgm:pt modelId="{E7E6DF2E-6B17-A44D-A1FF-56606EE4A564}">
      <dgm:prSet phldrT="[文本]"/>
      <dgm:spPr/>
      <dgm:t>
        <a:bodyPr/>
        <a:lstStyle/>
        <a:p>
          <a:r>
            <a:rPr lang="zh-CN" altLang="en-US" dirty="0"/>
            <a:t>小比例尺（</a:t>
          </a:r>
          <a:r>
            <a:rPr lang="en-US" altLang="zh-CN" dirty="0"/>
            <a:t>1:100</a:t>
          </a:r>
          <a:r>
            <a:rPr lang="zh-CN" altLang="en-US" dirty="0"/>
            <a:t>万</a:t>
          </a:r>
          <a:r>
            <a:rPr lang="en-US" altLang="zh-CN" dirty="0"/>
            <a:t>-1:50</a:t>
          </a:r>
          <a:r>
            <a:rPr lang="zh-CN" altLang="en-US" dirty="0"/>
            <a:t>万）：一般是在地质上空白区或研究程度较低地区进行；或为了获得系统全面的基础地质矿产资料</a:t>
          </a:r>
        </a:p>
      </dgm:t>
    </dgm:pt>
    <dgm:pt modelId="{0100A49B-B0F0-4D42-84E3-32137093AA4B}" type="parTrans" cxnId="{FFF2A3D2-8AB8-E843-A3B4-8ADDB44CD3C1}">
      <dgm:prSet/>
      <dgm:spPr/>
      <dgm:t>
        <a:bodyPr/>
        <a:lstStyle/>
        <a:p>
          <a:endParaRPr lang="zh-CN" altLang="en-US"/>
        </a:p>
      </dgm:t>
    </dgm:pt>
    <dgm:pt modelId="{10B854A4-2202-FD49-ABD1-9A9BD04806C2}" type="sibTrans" cxnId="{FFF2A3D2-8AB8-E843-A3B4-8ADDB44CD3C1}">
      <dgm:prSet/>
      <dgm:spPr/>
      <dgm:t>
        <a:bodyPr/>
        <a:lstStyle/>
        <a:p>
          <a:endParaRPr lang="zh-CN" altLang="en-US"/>
        </a:p>
      </dgm:t>
    </dgm:pt>
    <dgm:pt modelId="{42F311E5-0140-3D43-A463-235E07D7A833}">
      <dgm:prSet phldrT="[文本]"/>
      <dgm:spPr/>
      <dgm:t>
        <a:bodyPr/>
        <a:lstStyle/>
        <a:p>
          <a:r>
            <a:rPr lang="zh-CN" altLang="en-US" dirty="0"/>
            <a:t>中比例尺（</a:t>
          </a:r>
          <a:r>
            <a:rPr lang="en-US" altLang="zh-CN" dirty="0"/>
            <a:t>1:20</a:t>
          </a:r>
          <a:r>
            <a:rPr lang="zh-CN" altLang="en-US" dirty="0"/>
            <a:t>万</a:t>
          </a:r>
          <a:r>
            <a:rPr lang="en-US" altLang="zh-CN" dirty="0"/>
            <a:t>-1:5</a:t>
          </a:r>
          <a:r>
            <a:rPr lang="zh-CN" altLang="en-US" dirty="0"/>
            <a:t>万：一般是根据小比例尺地质填图活泼根据已有地质矿产资料所确定的成矿远景地段及已知矿区外围开展中比例尺地质填图。</a:t>
          </a:r>
        </a:p>
      </dgm:t>
    </dgm:pt>
    <dgm:pt modelId="{8CAE57CA-533D-644D-A9A5-46A09C325F10}" type="parTrans" cxnId="{77789AB8-1002-CA43-9AAD-8BDE4E718E60}">
      <dgm:prSet/>
      <dgm:spPr/>
      <dgm:t>
        <a:bodyPr/>
        <a:lstStyle/>
        <a:p>
          <a:endParaRPr lang="zh-CN" altLang="en-US"/>
        </a:p>
      </dgm:t>
    </dgm:pt>
    <dgm:pt modelId="{3B2F3313-1FFD-C646-A464-8BAC2F216AC3}" type="sibTrans" cxnId="{77789AB8-1002-CA43-9AAD-8BDE4E718E60}">
      <dgm:prSet/>
      <dgm:spPr/>
      <dgm:t>
        <a:bodyPr/>
        <a:lstStyle/>
        <a:p>
          <a:endParaRPr lang="zh-CN" altLang="en-US"/>
        </a:p>
      </dgm:t>
    </dgm:pt>
    <dgm:pt modelId="{3126CE43-FD9E-BB46-8DE2-54A8A02FE359}">
      <dgm:prSet phldrT="[文本]"/>
      <dgm:spPr/>
      <dgm:t>
        <a:bodyPr/>
        <a:lstStyle/>
        <a:p>
          <a:r>
            <a:rPr lang="zh-CN" altLang="en-US" dirty="0"/>
            <a:t>地质填图的特点</a:t>
          </a:r>
        </a:p>
      </dgm:t>
    </dgm:pt>
    <dgm:pt modelId="{C4243845-3371-4D4B-9B90-02DC060E75C0}" type="parTrans" cxnId="{2C384B11-DCCA-4944-81C8-4D78FD598DD8}">
      <dgm:prSet/>
      <dgm:spPr/>
      <dgm:t>
        <a:bodyPr/>
        <a:lstStyle/>
        <a:p>
          <a:endParaRPr lang="zh-CN" altLang="en-US"/>
        </a:p>
      </dgm:t>
    </dgm:pt>
    <dgm:pt modelId="{2F349B72-6D11-EA4A-9F27-7515E0020102}" type="sibTrans" cxnId="{2C384B11-DCCA-4944-81C8-4D78FD598DD8}">
      <dgm:prSet/>
      <dgm:spPr/>
      <dgm:t>
        <a:bodyPr/>
        <a:lstStyle/>
        <a:p>
          <a:endParaRPr lang="zh-CN" altLang="en-US"/>
        </a:p>
      </dgm:t>
    </dgm:pt>
    <dgm:pt modelId="{EF9EB9FA-CDD6-4B43-A481-97901E83796A}">
      <dgm:prSet phldrT="[文本]"/>
      <dgm:spPr/>
      <dgm:t>
        <a:bodyPr/>
        <a:lstStyle/>
        <a:p>
          <a:r>
            <a:rPr lang="zh-CN" altLang="en-US" dirty="0"/>
            <a:t>直观性</a:t>
          </a:r>
        </a:p>
      </dgm:t>
    </dgm:pt>
    <dgm:pt modelId="{EDACBCB1-F0A8-2447-ADA8-D6356BF8AF38}" type="parTrans" cxnId="{E1CFC3E2-618C-6A44-BE55-0F85852A981D}">
      <dgm:prSet/>
      <dgm:spPr/>
      <dgm:t>
        <a:bodyPr/>
        <a:lstStyle/>
        <a:p>
          <a:endParaRPr lang="zh-CN" altLang="en-US"/>
        </a:p>
      </dgm:t>
    </dgm:pt>
    <dgm:pt modelId="{93774980-4F48-C24E-9CAF-2746E892399C}" type="sibTrans" cxnId="{E1CFC3E2-618C-6A44-BE55-0F85852A981D}">
      <dgm:prSet/>
      <dgm:spPr/>
      <dgm:t>
        <a:bodyPr/>
        <a:lstStyle/>
        <a:p>
          <a:endParaRPr lang="zh-CN" altLang="en-US"/>
        </a:p>
      </dgm:t>
    </dgm:pt>
    <dgm:pt modelId="{25B45EE5-B6E4-CA44-814D-6585A40C2EA3}">
      <dgm:prSet phldrT="[文本]"/>
      <dgm:spPr/>
      <dgm:t>
        <a:bodyPr/>
        <a:lstStyle/>
        <a:p>
          <a:r>
            <a:rPr lang="zh-CN" altLang="en-US" dirty="0"/>
            <a:t>基础性</a:t>
          </a:r>
        </a:p>
      </dgm:t>
    </dgm:pt>
    <dgm:pt modelId="{41C8B851-2EB1-834B-B7F4-A75B80BBFCA4}" type="parTrans" cxnId="{14C69926-DBD4-1647-AB0B-011B0E0593A0}">
      <dgm:prSet/>
      <dgm:spPr/>
      <dgm:t>
        <a:bodyPr/>
        <a:lstStyle/>
        <a:p>
          <a:endParaRPr lang="zh-CN" altLang="en-US"/>
        </a:p>
      </dgm:t>
    </dgm:pt>
    <dgm:pt modelId="{5BB78FB1-A645-B64B-8818-2B99D4266842}" type="sibTrans" cxnId="{14C69926-DBD4-1647-AB0B-011B0E0593A0}">
      <dgm:prSet/>
      <dgm:spPr/>
      <dgm:t>
        <a:bodyPr/>
        <a:lstStyle/>
        <a:p>
          <a:endParaRPr lang="zh-CN" altLang="en-US"/>
        </a:p>
      </dgm:t>
    </dgm:pt>
    <dgm:pt modelId="{2CCD209A-CCF4-5348-898D-5BF7A00937C9}">
      <dgm:prSet phldrT="[文本]"/>
      <dgm:spPr/>
      <dgm:t>
        <a:bodyPr/>
        <a:lstStyle/>
        <a:p>
          <a:r>
            <a:rPr lang="zh-CN" altLang="en-US" dirty="0"/>
            <a:t>大比例尺（</a:t>
          </a:r>
          <a:r>
            <a:rPr lang="en-US" altLang="zh-CN" dirty="0"/>
            <a:t>1:1</a:t>
          </a:r>
          <a:r>
            <a:rPr lang="zh-CN" altLang="en-US" dirty="0"/>
            <a:t>万或更大）：一般是在矿区范围内开展的精度较高的地质填图工作。</a:t>
          </a:r>
        </a:p>
      </dgm:t>
    </dgm:pt>
    <dgm:pt modelId="{E76F3566-546D-404D-AA3F-0C1199702619}" type="parTrans" cxnId="{3D44481A-3A2A-AA44-AF77-796140C34684}">
      <dgm:prSet/>
      <dgm:spPr/>
      <dgm:t>
        <a:bodyPr/>
        <a:lstStyle/>
        <a:p>
          <a:endParaRPr lang="zh-CN" altLang="en-US"/>
        </a:p>
      </dgm:t>
    </dgm:pt>
    <dgm:pt modelId="{8F72C207-CC78-7E49-BA0C-81909FE89420}" type="sibTrans" cxnId="{3D44481A-3A2A-AA44-AF77-796140C34684}">
      <dgm:prSet/>
      <dgm:spPr/>
      <dgm:t>
        <a:bodyPr/>
        <a:lstStyle/>
        <a:p>
          <a:endParaRPr lang="zh-CN" altLang="en-US"/>
        </a:p>
      </dgm:t>
    </dgm:pt>
    <dgm:pt modelId="{DAF14A22-848F-0245-B0DC-E87BDC90292E}">
      <dgm:prSet phldrT="[文本]"/>
      <dgm:spPr/>
      <dgm:t>
        <a:bodyPr/>
        <a:lstStyle/>
        <a:p>
          <a:r>
            <a:rPr lang="zh-CN" altLang="en-US" dirty="0"/>
            <a:t>直接性</a:t>
          </a:r>
        </a:p>
      </dgm:t>
    </dgm:pt>
    <dgm:pt modelId="{4AA2E808-332B-104E-90F3-D1967FB2408C}" type="parTrans" cxnId="{C1F882FD-5B8B-6343-AB44-64844B80D379}">
      <dgm:prSet/>
      <dgm:spPr/>
      <dgm:t>
        <a:bodyPr/>
        <a:lstStyle/>
        <a:p>
          <a:endParaRPr lang="zh-CN" altLang="en-US"/>
        </a:p>
      </dgm:t>
    </dgm:pt>
    <dgm:pt modelId="{8B5EC8DB-B677-334C-816B-7960F984DB66}" type="sibTrans" cxnId="{C1F882FD-5B8B-6343-AB44-64844B80D379}">
      <dgm:prSet/>
      <dgm:spPr/>
      <dgm:t>
        <a:bodyPr/>
        <a:lstStyle/>
        <a:p>
          <a:endParaRPr lang="zh-CN" altLang="en-US"/>
        </a:p>
      </dgm:t>
    </dgm:pt>
    <dgm:pt modelId="{4150276A-5F48-BA47-9306-85DA6F23B0AF}">
      <dgm:prSet phldrT="[文本]"/>
      <dgm:spPr/>
      <dgm:t>
        <a:bodyPr/>
        <a:lstStyle/>
        <a:p>
          <a:r>
            <a:rPr lang="zh-CN" altLang="en-US" dirty="0"/>
            <a:t>综合性</a:t>
          </a:r>
        </a:p>
      </dgm:t>
    </dgm:pt>
    <dgm:pt modelId="{BBC440E8-BA32-F94D-8D29-12285EFDDC5E}" type="parTrans" cxnId="{F0C916EC-492A-CA4B-A4FD-2E241F150032}">
      <dgm:prSet/>
      <dgm:spPr/>
      <dgm:t>
        <a:bodyPr/>
        <a:lstStyle/>
        <a:p>
          <a:endParaRPr lang="zh-CN" altLang="en-US"/>
        </a:p>
      </dgm:t>
    </dgm:pt>
    <dgm:pt modelId="{1CFB4984-55E7-834D-894A-C3FCFB14D452}" type="sibTrans" cxnId="{F0C916EC-492A-CA4B-A4FD-2E241F150032}">
      <dgm:prSet/>
      <dgm:spPr/>
      <dgm:t>
        <a:bodyPr/>
        <a:lstStyle/>
        <a:p>
          <a:endParaRPr lang="zh-CN" altLang="en-US"/>
        </a:p>
      </dgm:t>
    </dgm:pt>
    <dgm:pt modelId="{B7B84BDB-B53D-0A49-BA5D-6843D8084222}" type="pres">
      <dgm:prSet presAssocID="{FE95F4E9-D1DB-5E4D-BAC3-03C518AB3BFB}" presName="linear" presStyleCnt="0">
        <dgm:presLayoutVars>
          <dgm:dir/>
          <dgm:animLvl val="lvl"/>
          <dgm:resizeHandles val="exact"/>
        </dgm:presLayoutVars>
      </dgm:prSet>
      <dgm:spPr/>
    </dgm:pt>
    <dgm:pt modelId="{6A80942F-77F0-FA41-8340-50500776B829}" type="pres">
      <dgm:prSet presAssocID="{3FEF407C-3CFD-B14D-94F2-0E557513C8A9}" presName="parentLin" presStyleCnt="0"/>
      <dgm:spPr/>
    </dgm:pt>
    <dgm:pt modelId="{744FFB14-C404-D448-A85B-3618FBFB4E40}" type="pres">
      <dgm:prSet presAssocID="{3FEF407C-3CFD-B14D-94F2-0E557513C8A9}" presName="parentLeftMargin" presStyleLbl="node1" presStyleIdx="0" presStyleCnt="3"/>
      <dgm:spPr/>
    </dgm:pt>
    <dgm:pt modelId="{2CF00B4D-9199-E341-A0F4-5DB258FD00F5}" type="pres">
      <dgm:prSet presAssocID="{3FEF407C-3CFD-B14D-94F2-0E557513C8A9}" presName="parentText" presStyleLbl="node1" presStyleIdx="0" presStyleCnt="3">
        <dgm:presLayoutVars>
          <dgm:chMax val="0"/>
          <dgm:bulletEnabled val="1"/>
        </dgm:presLayoutVars>
      </dgm:prSet>
      <dgm:spPr/>
    </dgm:pt>
    <dgm:pt modelId="{781DE371-2573-E847-848F-FCE706863963}" type="pres">
      <dgm:prSet presAssocID="{3FEF407C-3CFD-B14D-94F2-0E557513C8A9}" presName="negativeSpace" presStyleCnt="0"/>
      <dgm:spPr/>
    </dgm:pt>
    <dgm:pt modelId="{687C9228-1C60-C148-9B6B-D4AA3B646D26}" type="pres">
      <dgm:prSet presAssocID="{3FEF407C-3CFD-B14D-94F2-0E557513C8A9}" presName="childText" presStyleLbl="conFgAcc1" presStyleIdx="0" presStyleCnt="3">
        <dgm:presLayoutVars>
          <dgm:bulletEnabled val="1"/>
        </dgm:presLayoutVars>
      </dgm:prSet>
      <dgm:spPr/>
    </dgm:pt>
    <dgm:pt modelId="{E384AE95-BE0F-4D48-8F1E-70261B678B8C}" type="pres">
      <dgm:prSet presAssocID="{3BF163FA-465E-4249-B33F-A165D3715E57}" presName="spaceBetweenRectangles" presStyleCnt="0"/>
      <dgm:spPr/>
    </dgm:pt>
    <dgm:pt modelId="{FCBC2FF9-1BA9-4B4D-B205-C4850D2D0C79}" type="pres">
      <dgm:prSet presAssocID="{1541DC78-1E77-1440-B2F6-B330266D5EA9}" presName="parentLin" presStyleCnt="0"/>
      <dgm:spPr/>
    </dgm:pt>
    <dgm:pt modelId="{38CEB0DC-A962-2B46-BBF7-44B104D4DA09}" type="pres">
      <dgm:prSet presAssocID="{1541DC78-1E77-1440-B2F6-B330266D5EA9}" presName="parentLeftMargin" presStyleLbl="node1" presStyleIdx="0" presStyleCnt="3"/>
      <dgm:spPr/>
    </dgm:pt>
    <dgm:pt modelId="{475650DF-254E-DD44-BD4A-10890F38C769}" type="pres">
      <dgm:prSet presAssocID="{1541DC78-1E77-1440-B2F6-B330266D5EA9}" presName="parentText" presStyleLbl="node1" presStyleIdx="1" presStyleCnt="3">
        <dgm:presLayoutVars>
          <dgm:chMax val="0"/>
          <dgm:bulletEnabled val="1"/>
        </dgm:presLayoutVars>
      </dgm:prSet>
      <dgm:spPr/>
    </dgm:pt>
    <dgm:pt modelId="{A8BDE5F7-0D1E-8147-94A9-D00F4FC2FBFE}" type="pres">
      <dgm:prSet presAssocID="{1541DC78-1E77-1440-B2F6-B330266D5EA9}" presName="negativeSpace" presStyleCnt="0"/>
      <dgm:spPr/>
    </dgm:pt>
    <dgm:pt modelId="{34D74F47-C110-4C44-A93B-722D691B5526}" type="pres">
      <dgm:prSet presAssocID="{1541DC78-1E77-1440-B2F6-B330266D5EA9}" presName="childText" presStyleLbl="conFgAcc1" presStyleIdx="1" presStyleCnt="3">
        <dgm:presLayoutVars>
          <dgm:bulletEnabled val="1"/>
        </dgm:presLayoutVars>
      </dgm:prSet>
      <dgm:spPr/>
    </dgm:pt>
    <dgm:pt modelId="{350814FA-7CD2-1243-8BD8-F970AF8F4C0A}" type="pres">
      <dgm:prSet presAssocID="{7129337E-B91E-CC49-ACBF-31C36A2C3BB6}" presName="spaceBetweenRectangles" presStyleCnt="0"/>
      <dgm:spPr/>
    </dgm:pt>
    <dgm:pt modelId="{9A59C43C-F32F-254C-9DA2-99A1B36F87A9}" type="pres">
      <dgm:prSet presAssocID="{3126CE43-FD9E-BB46-8DE2-54A8A02FE359}" presName="parentLin" presStyleCnt="0"/>
      <dgm:spPr/>
    </dgm:pt>
    <dgm:pt modelId="{504310F0-3FC5-614C-B2CD-CED524169DAE}" type="pres">
      <dgm:prSet presAssocID="{3126CE43-FD9E-BB46-8DE2-54A8A02FE359}" presName="parentLeftMargin" presStyleLbl="node1" presStyleIdx="1" presStyleCnt="3"/>
      <dgm:spPr/>
    </dgm:pt>
    <dgm:pt modelId="{F1045878-B7BD-6A4B-9B2B-7B337BD429CC}" type="pres">
      <dgm:prSet presAssocID="{3126CE43-FD9E-BB46-8DE2-54A8A02FE359}" presName="parentText" presStyleLbl="node1" presStyleIdx="2" presStyleCnt="3">
        <dgm:presLayoutVars>
          <dgm:chMax val="0"/>
          <dgm:bulletEnabled val="1"/>
        </dgm:presLayoutVars>
      </dgm:prSet>
      <dgm:spPr/>
    </dgm:pt>
    <dgm:pt modelId="{357EC062-C087-FA4A-9628-692224A1E8C9}" type="pres">
      <dgm:prSet presAssocID="{3126CE43-FD9E-BB46-8DE2-54A8A02FE359}" presName="negativeSpace" presStyleCnt="0"/>
      <dgm:spPr/>
    </dgm:pt>
    <dgm:pt modelId="{23A356A5-A653-F24D-8AF4-6AB360220166}" type="pres">
      <dgm:prSet presAssocID="{3126CE43-FD9E-BB46-8DE2-54A8A02FE359}" presName="childText" presStyleLbl="conFgAcc1" presStyleIdx="2" presStyleCnt="3">
        <dgm:presLayoutVars>
          <dgm:bulletEnabled val="1"/>
        </dgm:presLayoutVars>
      </dgm:prSet>
      <dgm:spPr/>
    </dgm:pt>
  </dgm:ptLst>
  <dgm:cxnLst>
    <dgm:cxn modelId="{2C384B11-DCCA-4944-81C8-4D78FD598DD8}" srcId="{FE95F4E9-D1DB-5E4D-BAC3-03C518AB3BFB}" destId="{3126CE43-FD9E-BB46-8DE2-54A8A02FE359}" srcOrd="2" destOrd="0" parTransId="{C4243845-3371-4D4B-9B90-02DC060E75C0}" sibTransId="{2F349B72-6D11-EA4A-9F27-7515E0020102}"/>
    <dgm:cxn modelId="{3D44481A-3A2A-AA44-AF77-796140C34684}" srcId="{1541DC78-1E77-1440-B2F6-B330266D5EA9}" destId="{2CCD209A-CCF4-5348-898D-5BF7A00937C9}" srcOrd="2" destOrd="0" parTransId="{E76F3566-546D-404D-AA3F-0C1199702619}" sibTransId="{8F72C207-CC78-7E49-BA0C-81909FE89420}"/>
    <dgm:cxn modelId="{F1989823-4CAB-1B48-8AE2-9186B5C93D8B}" type="presOf" srcId="{4150276A-5F48-BA47-9306-85DA6F23B0AF}" destId="{23A356A5-A653-F24D-8AF4-6AB360220166}" srcOrd="0" destOrd="3" presId="urn:microsoft.com/office/officeart/2005/8/layout/list1"/>
    <dgm:cxn modelId="{383D7424-5372-CE41-BD00-F3E8BD9257BE}" type="presOf" srcId="{3126CE43-FD9E-BB46-8DE2-54A8A02FE359}" destId="{504310F0-3FC5-614C-B2CD-CED524169DAE}" srcOrd="0" destOrd="0" presId="urn:microsoft.com/office/officeart/2005/8/layout/list1"/>
    <dgm:cxn modelId="{14C69926-DBD4-1647-AB0B-011B0E0593A0}" srcId="{3126CE43-FD9E-BB46-8DE2-54A8A02FE359}" destId="{25B45EE5-B6E4-CA44-814D-6585A40C2EA3}" srcOrd="1" destOrd="0" parTransId="{41C8B851-2EB1-834B-B7F4-A75B80BBFCA4}" sibTransId="{5BB78FB1-A645-B64B-8818-2B99D4266842}"/>
    <dgm:cxn modelId="{91F62927-2254-A440-BDA4-35312F8A2C02}" type="presOf" srcId="{1541DC78-1E77-1440-B2F6-B330266D5EA9}" destId="{38CEB0DC-A962-2B46-BBF7-44B104D4DA09}" srcOrd="0" destOrd="0" presId="urn:microsoft.com/office/officeart/2005/8/layout/list1"/>
    <dgm:cxn modelId="{DD9AAB27-30CC-114A-AE56-5867B85C2A59}" srcId="{FE95F4E9-D1DB-5E4D-BAC3-03C518AB3BFB}" destId="{3FEF407C-3CFD-B14D-94F2-0E557513C8A9}" srcOrd="0" destOrd="0" parTransId="{4F637AC6-2A44-6C49-B9B4-8D25A80B15FB}" sibTransId="{3BF163FA-465E-4249-B33F-A165D3715E57}"/>
    <dgm:cxn modelId="{E2B0D72B-9137-3B4A-A2AC-D323C2BCC96A}" type="presOf" srcId="{1541DC78-1E77-1440-B2F6-B330266D5EA9}" destId="{475650DF-254E-DD44-BD4A-10890F38C769}" srcOrd="1" destOrd="0" presId="urn:microsoft.com/office/officeart/2005/8/layout/list1"/>
    <dgm:cxn modelId="{BD5C1F35-1930-5346-9068-AE92A4788D72}" type="presOf" srcId="{3126CE43-FD9E-BB46-8DE2-54A8A02FE359}" destId="{F1045878-B7BD-6A4B-9B2B-7B337BD429CC}" srcOrd="1" destOrd="0" presId="urn:microsoft.com/office/officeart/2005/8/layout/list1"/>
    <dgm:cxn modelId="{AAA60851-E214-F947-9E64-A25E2F57FBB0}" type="presOf" srcId="{FE95F4E9-D1DB-5E4D-BAC3-03C518AB3BFB}" destId="{B7B84BDB-B53D-0A49-BA5D-6843D8084222}" srcOrd="0" destOrd="0" presId="urn:microsoft.com/office/officeart/2005/8/layout/list1"/>
    <dgm:cxn modelId="{5517B651-032D-3741-BA09-51B83FE4B2ED}" type="presOf" srcId="{25B45EE5-B6E4-CA44-814D-6585A40C2EA3}" destId="{23A356A5-A653-F24D-8AF4-6AB360220166}" srcOrd="0" destOrd="1" presId="urn:microsoft.com/office/officeart/2005/8/layout/list1"/>
    <dgm:cxn modelId="{BA648C58-23CD-C146-AF90-DE34F8AAFF8E}" type="presOf" srcId="{EF9EB9FA-CDD6-4B43-A481-97901E83796A}" destId="{23A356A5-A653-F24D-8AF4-6AB360220166}" srcOrd="0" destOrd="0" presId="urn:microsoft.com/office/officeart/2005/8/layout/list1"/>
    <dgm:cxn modelId="{D8BC675E-63F6-2C42-B5E7-4D5A8AE0A144}" type="presOf" srcId="{E7E6DF2E-6B17-A44D-A1FF-56606EE4A564}" destId="{34D74F47-C110-4C44-A93B-722D691B5526}" srcOrd="0" destOrd="0" presId="urn:microsoft.com/office/officeart/2005/8/layout/list1"/>
    <dgm:cxn modelId="{CA638674-59FE-D541-ACBF-B9BB16958052}" type="presOf" srcId="{2CCD209A-CCF4-5348-898D-5BF7A00937C9}" destId="{34D74F47-C110-4C44-A93B-722D691B5526}" srcOrd="0" destOrd="2" presId="urn:microsoft.com/office/officeart/2005/8/layout/list1"/>
    <dgm:cxn modelId="{E6BF3C9B-7813-7740-AB04-E6E1CEADD436}" type="presOf" srcId="{B7CC34A9-D08E-7B42-9134-DB891EAEF8F1}" destId="{687C9228-1C60-C148-9B6B-D4AA3B646D26}" srcOrd="0" destOrd="0" presId="urn:microsoft.com/office/officeart/2005/8/layout/list1"/>
    <dgm:cxn modelId="{4A6633A5-7366-B448-AACC-A5B21CC4A3D5}" srcId="{FE95F4E9-D1DB-5E4D-BAC3-03C518AB3BFB}" destId="{1541DC78-1E77-1440-B2F6-B330266D5EA9}" srcOrd="1" destOrd="0" parTransId="{6F7DD4C9-854C-5846-8E37-DCCB7F65CDCE}" sibTransId="{7129337E-B91E-CC49-ACBF-31C36A2C3BB6}"/>
    <dgm:cxn modelId="{7EA782AB-DC1F-5944-AD1D-C07228A5A972}" type="presOf" srcId="{DAF14A22-848F-0245-B0DC-E87BDC90292E}" destId="{23A356A5-A653-F24D-8AF4-6AB360220166}" srcOrd="0" destOrd="2" presId="urn:microsoft.com/office/officeart/2005/8/layout/list1"/>
    <dgm:cxn modelId="{1EAA88B7-5A0E-DE4E-B062-AD3CFD59ED23}" type="presOf" srcId="{3FEF407C-3CFD-B14D-94F2-0E557513C8A9}" destId="{744FFB14-C404-D448-A85B-3618FBFB4E40}" srcOrd="0" destOrd="0" presId="urn:microsoft.com/office/officeart/2005/8/layout/list1"/>
    <dgm:cxn modelId="{77789AB8-1002-CA43-9AAD-8BDE4E718E60}" srcId="{1541DC78-1E77-1440-B2F6-B330266D5EA9}" destId="{42F311E5-0140-3D43-A463-235E07D7A833}" srcOrd="1" destOrd="0" parTransId="{8CAE57CA-533D-644D-A9A5-46A09C325F10}" sibTransId="{3B2F3313-1FFD-C646-A464-8BAC2F216AC3}"/>
    <dgm:cxn modelId="{30509ACB-8C59-C14D-9BAF-5A87D7C9E42E}" type="presOf" srcId="{3FEF407C-3CFD-B14D-94F2-0E557513C8A9}" destId="{2CF00B4D-9199-E341-A0F4-5DB258FD00F5}" srcOrd="1" destOrd="0" presId="urn:microsoft.com/office/officeart/2005/8/layout/list1"/>
    <dgm:cxn modelId="{FFF2A3D2-8AB8-E843-A3B4-8ADDB44CD3C1}" srcId="{1541DC78-1E77-1440-B2F6-B330266D5EA9}" destId="{E7E6DF2E-6B17-A44D-A1FF-56606EE4A564}" srcOrd="0" destOrd="0" parTransId="{0100A49B-B0F0-4D42-84E3-32137093AA4B}" sibTransId="{10B854A4-2202-FD49-ABD1-9A9BD04806C2}"/>
    <dgm:cxn modelId="{9310FED3-C389-214E-9B21-C9A2EC04C297}" type="presOf" srcId="{42F311E5-0140-3D43-A463-235E07D7A833}" destId="{34D74F47-C110-4C44-A93B-722D691B5526}" srcOrd="0" destOrd="1" presId="urn:microsoft.com/office/officeart/2005/8/layout/list1"/>
    <dgm:cxn modelId="{E1CFC3E2-618C-6A44-BE55-0F85852A981D}" srcId="{3126CE43-FD9E-BB46-8DE2-54A8A02FE359}" destId="{EF9EB9FA-CDD6-4B43-A481-97901E83796A}" srcOrd="0" destOrd="0" parTransId="{EDACBCB1-F0A8-2447-ADA8-D6356BF8AF38}" sibTransId="{93774980-4F48-C24E-9CAF-2746E892399C}"/>
    <dgm:cxn modelId="{F0C916EC-492A-CA4B-A4FD-2E241F150032}" srcId="{3126CE43-FD9E-BB46-8DE2-54A8A02FE359}" destId="{4150276A-5F48-BA47-9306-85DA6F23B0AF}" srcOrd="3" destOrd="0" parTransId="{BBC440E8-BA32-F94D-8D29-12285EFDDC5E}" sibTransId="{1CFB4984-55E7-834D-894A-C3FCFB14D452}"/>
    <dgm:cxn modelId="{B03A0FFC-13B0-0642-B2C2-B9662F43421A}" srcId="{3FEF407C-3CFD-B14D-94F2-0E557513C8A9}" destId="{B7CC34A9-D08E-7B42-9134-DB891EAEF8F1}" srcOrd="0" destOrd="0" parTransId="{EEB67B33-2201-2947-8D5A-3E2EB6A25C6F}" sibTransId="{052DDDC8-AED0-FB45-B3E5-E8D9C9820C69}"/>
    <dgm:cxn modelId="{C1F882FD-5B8B-6343-AB44-64844B80D379}" srcId="{3126CE43-FD9E-BB46-8DE2-54A8A02FE359}" destId="{DAF14A22-848F-0245-B0DC-E87BDC90292E}" srcOrd="2" destOrd="0" parTransId="{4AA2E808-332B-104E-90F3-D1967FB2408C}" sibTransId="{8B5EC8DB-B677-334C-816B-7960F984DB66}"/>
    <dgm:cxn modelId="{34DBC413-4BF9-6C47-A8F5-3B3CF283C8E7}" type="presParOf" srcId="{B7B84BDB-B53D-0A49-BA5D-6843D8084222}" destId="{6A80942F-77F0-FA41-8340-50500776B829}" srcOrd="0" destOrd="0" presId="urn:microsoft.com/office/officeart/2005/8/layout/list1"/>
    <dgm:cxn modelId="{4664FA22-FABF-C340-AAD0-1016C7CF024A}" type="presParOf" srcId="{6A80942F-77F0-FA41-8340-50500776B829}" destId="{744FFB14-C404-D448-A85B-3618FBFB4E40}" srcOrd="0" destOrd="0" presId="urn:microsoft.com/office/officeart/2005/8/layout/list1"/>
    <dgm:cxn modelId="{DA4AF67B-A09C-154C-A564-B6EBB55D9E7B}" type="presParOf" srcId="{6A80942F-77F0-FA41-8340-50500776B829}" destId="{2CF00B4D-9199-E341-A0F4-5DB258FD00F5}" srcOrd="1" destOrd="0" presId="urn:microsoft.com/office/officeart/2005/8/layout/list1"/>
    <dgm:cxn modelId="{E0967FC4-6B5B-EC45-8813-FE5442295AE8}" type="presParOf" srcId="{B7B84BDB-B53D-0A49-BA5D-6843D8084222}" destId="{781DE371-2573-E847-848F-FCE706863963}" srcOrd="1" destOrd="0" presId="urn:microsoft.com/office/officeart/2005/8/layout/list1"/>
    <dgm:cxn modelId="{8001A6E6-4B2E-3B4B-B09C-A48EF0DE8D38}" type="presParOf" srcId="{B7B84BDB-B53D-0A49-BA5D-6843D8084222}" destId="{687C9228-1C60-C148-9B6B-D4AA3B646D26}" srcOrd="2" destOrd="0" presId="urn:microsoft.com/office/officeart/2005/8/layout/list1"/>
    <dgm:cxn modelId="{762E81D7-66B4-494F-BC9E-B231109370FA}" type="presParOf" srcId="{B7B84BDB-B53D-0A49-BA5D-6843D8084222}" destId="{E384AE95-BE0F-4D48-8F1E-70261B678B8C}" srcOrd="3" destOrd="0" presId="urn:microsoft.com/office/officeart/2005/8/layout/list1"/>
    <dgm:cxn modelId="{3E70583D-0160-8D49-B6A4-A3D817868D80}" type="presParOf" srcId="{B7B84BDB-B53D-0A49-BA5D-6843D8084222}" destId="{FCBC2FF9-1BA9-4B4D-B205-C4850D2D0C79}" srcOrd="4" destOrd="0" presId="urn:microsoft.com/office/officeart/2005/8/layout/list1"/>
    <dgm:cxn modelId="{A65FD856-DBA1-6347-B83D-6619EF5C20C4}" type="presParOf" srcId="{FCBC2FF9-1BA9-4B4D-B205-C4850D2D0C79}" destId="{38CEB0DC-A962-2B46-BBF7-44B104D4DA09}" srcOrd="0" destOrd="0" presId="urn:microsoft.com/office/officeart/2005/8/layout/list1"/>
    <dgm:cxn modelId="{F041F178-120E-A847-B53A-AB26D80D5E90}" type="presParOf" srcId="{FCBC2FF9-1BA9-4B4D-B205-C4850D2D0C79}" destId="{475650DF-254E-DD44-BD4A-10890F38C769}" srcOrd="1" destOrd="0" presId="urn:microsoft.com/office/officeart/2005/8/layout/list1"/>
    <dgm:cxn modelId="{B327E761-A160-144C-8F0B-D00AAFE8A7FD}" type="presParOf" srcId="{B7B84BDB-B53D-0A49-BA5D-6843D8084222}" destId="{A8BDE5F7-0D1E-8147-94A9-D00F4FC2FBFE}" srcOrd="5" destOrd="0" presId="urn:microsoft.com/office/officeart/2005/8/layout/list1"/>
    <dgm:cxn modelId="{2AFBC7A5-A435-CD4A-8702-73F7D3C9B929}" type="presParOf" srcId="{B7B84BDB-B53D-0A49-BA5D-6843D8084222}" destId="{34D74F47-C110-4C44-A93B-722D691B5526}" srcOrd="6" destOrd="0" presId="urn:microsoft.com/office/officeart/2005/8/layout/list1"/>
    <dgm:cxn modelId="{0375DE8E-24CE-384B-88E4-EBBBF283830D}" type="presParOf" srcId="{B7B84BDB-B53D-0A49-BA5D-6843D8084222}" destId="{350814FA-7CD2-1243-8BD8-F970AF8F4C0A}" srcOrd="7" destOrd="0" presId="urn:microsoft.com/office/officeart/2005/8/layout/list1"/>
    <dgm:cxn modelId="{9439BC1C-5FEF-2B43-9A9B-8E55DB159688}" type="presParOf" srcId="{B7B84BDB-B53D-0A49-BA5D-6843D8084222}" destId="{9A59C43C-F32F-254C-9DA2-99A1B36F87A9}" srcOrd="8" destOrd="0" presId="urn:microsoft.com/office/officeart/2005/8/layout/list1"/>
    <dgm:cxn modelId="{AD78CE79-E375-BF4E-BDB2-1E27B0C7AC18}" type="presParOf" srcId="{9A59C43C-F32F-254C-9DA2-99A1B36F87A9}" destId="{504310F0-3FC5-614C-B2CD-CED524169DAE}" srcOrd="0" destOrd="0" presId="urn:microsoft.com/office/officeart/2005/8/layout/list1"/>
    <dgm:cxn modelId="{4F64E012-F731-664E-8371-7D112C4F53F1}" type="presParOf" srcId="{9A59C43C-F32F-254C-9DA2-99A1B36F87A9}" destId="{F1045878-B7BD-6A4B-9B2B-7B337BD429CC}" srcOrd="1" destOrd="0" presId="urn:microsoft.com/office/officeart/2005/8/layout/list1"/>
    <dgm:cxn modelId="{C3498671-39CB-D241-8479-C1312D4FFD22}" type="presParOf" srcId="{B7B84BDB-B53D-0A49-BA5D-6843D8084222}" destId="{357EC062-C087-FA4A-9628-692224A1E8C9}" srcOrd="9" destOrd="0" presId="urn:microsoft.com/office/officeart/2005/8/layout/list1"/>
    <dgm:cxn modelId="{B74B6129-F2BB-314D-9A60-D783E8A5A653}" type="presParOf" srcId="{B7B84BDB-B53D-0A49-BA5D-6843D8084222}" destId="{23A356A5-A653-F24D-8AF4-6AB3602201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63E2609-8497-6445-932E-AE607CD53E6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94B28B0F-C611-214A-819D-E9C52B9D9838}">
      <dgm:prSet phldrT="[文本]"/>
      <dgm:spPr/>
      <dgm:t>
        <a:bodyPr/>
        <a:lstStyle/>
        <a:p>
          <a:r>
            <a:rPr lang="zh-CN" altLang="en-US" dirty="0"/>
            <a:t>基本概念</a:t>
          </a:r>
        </a:p>
      </dgm:t>
    </dgm:pt>
    <dgm:pt modelId="{C21E06DD-A174-9C43-8C16-DBB7525C0036}" type="parTrans" cxnId="{85DB9A40-77BA-9249-883D-2088926B24AB}">
      <dgm:prSet/>
      <dgm:spPr/>
      <dgm:t>
        <a:bodyPr/>
        <a:lstStyle/>
        <a:p>
          <a:endParaRPr lang="zh-CN" altLang="en-US"/>
        </a:p>
      </dgm:t>
    </dgm:pt>
    <dgm:pt modelId="{8294F07C-0C26-1A43-9574-B743BDC39E15}" type="sibTrans" cxnId="{85DB9A40-77BA-9249-883D-2088926B24AB}">
      <dgm:prSet/>
      <dgm:spPr/>
      <dgm:t>
        <a:bodyPr/>
        <a:lstStyle/>
        <a:p>
          <a:endParaRPr lang="zh-CN" altLang="en-US"/>
        </a:p>
      </dgm:t>
    </dgm:pt>
    <dgm:pt modelId="{5F26F242-7C90-264F-9A92-9BCA28FBADF0}">
      <dgm:prSet phldrT="[文本]"/>
      <dgm:spPr/>
      <dgm:t>
        <a:bodyPr/>
        <a:lstStyle/>
        <a:p>
          <a:r>
            <a:rPr lang="zh-CN" altLang="en-US" dirty="0"/>
            <a:t>以重砂取样为主要手段，以实现追索寻找砂矿和原生矿为主要目的的一种地质找矿方法。</a:t>
          </a:r>
        </a:p>
      </dgm:t>
    </dgm:pt>
    <dgm:pt modelId="{B8417524-C8A4-0549-BC69-21F863230840}" type="parTrans" cxnId="{49B5D495-8BA2-184C-83F4-7DE4C074524A}">
      <dgm:prSet/>
      <dgm:spPr/>
      <dgm:t>
        <a:bodyPr/>
        <a:lstStyle/>
        <a:p>
          <a:endParaRPr lang="zh-CN" altLang="en-US"/>
        </a:p>
      </dgm:t>
    </dgm:pt>
    <dgm:pt modelId="{7816F0FD-3D96-E14F-9847-EF1FB0E01843}" type="sibTrans" cxnId="{49B5D495-8BA2-184C-83F4-7DE4C074524A}">
      <dgm:prSet/>
      <dgm:spPr/>
      <dgm:t>
        <a:bodyPr/>
        <a:lstStyle/>
        <a:p>
          <a:endParaRPr lang="zh-CN" altLang="en-US"/>
        </a:p>
      </dgm:t>
    </dgm:pt>
    <dgm:pt modelId="{E4716A3E-2D3D-4240-94A5-47D7A87856D0}">
      <dgm:prSet phldrT="[文本]"/>
      <dgm:spPr/>
      <dgm:t>
        <a:bodyPr/>
        <a:lstStyle/>
        <a:p>
          <a:r>
            <a:rPr lang="zh-CN" altLang="en-US" dirty="0"/>
            <a:t>相对密度小于</a:t>
          </a:r>
          <a:r>
            <a:rPr lang="en-US" altLang="zh-CN" dirty="0"/>
            <a:t>3</a:t>
          </a:r>
          <a:r>
            <a:rPr lang="zh-CN" altLang="en-US" dirty="0"/>
            <a:t>的砂矿物为轻纱矿物</a:t>
          </a:r>
        </a:p>
      </dgm:t>
    </dgm:pt>
    <dgm:pt modelId="{AF35D471-A0B3-B048-A33E-5098ADA6E2FC}" type="parTrans" cxnId="{7E68D18B-3F5D-DE45-AAC7-91E60A77B84C}">
      <dgm:prSet/>
      <dgm:spPr/>
      <dgm:t>
        <a:bodyPr/>
        <a:lstStyle/>
        <a:p>
          <a:endParaRPr lang="zh-CN" altLang="en-US"/>
        </a:p>
      </dgm:t>
    </dgm:pt>
    <dgm:pt modelId="{F752D418-BB58-4A48-A978-9A510CD030DB}" type="sibTrans" cxnId="{7E68D18B-3F5D-DE45-AAC7-91E60A77B84C}">
      <dgm:prSet/>
      <dgm:spPr/>
      <dgm:t>
        <a:bodyPr/>
        <a:lstStyle/>
        <a:p>
          <a:endParaRPr lang="zh-CN" altLang="en-US"/>
        </a:p>
      </dgm:t>
    </dgm:pt>
    <dgm:pt modelId="{1B979264-13B9-D94F-B877-814CBBAE1AC9}">
      <dgm:prSet phldrT="[文本]"/>
      <dgm:spPr/>
      <dgm:t>
        <a:bodyPr/>
        <a:lstStyle/>
        <a:p>
          <a:r>
            <a:rPr lang="zh-CN" altLang="en-US" dirty="0"/>
            <a:t>重砂测量的过程</a:t>
          </a:r>
        </a:p>
      </dgm:t>
    </dgm:pt>
    <dgm:pt modelId="{0E72B9CD-6A6B-4248-A2CC-FC3F11678266}" type="parTrans" cxnId="{B4922BE6-4C64-5D4A-82B6-43A49CCBC3E6}">
      <dgm:prSet/>
      <dgm:spPr/>
      <dgm:t>
        <a:bodyPr/>
        <a:lstStyle/>
        <a:p>
          <a:endParaRPr lang="zh-CN" altLang="en-US"/>
        </a:p>
      </dgm:t>
    </dgm:pt>
    <dgm:pt modelId="{8F31361C-C107-D641-987D-3943B992BABC}" type="sibTrans" cxnId="{B4922BE6-4C64-5D4A-82B6-43A49CCBC3E6}">
      <dgm:prSet/>
      <dgm:spPr/>
      <dgm:t>
        <a:bodyPr/>
        <a:lstStyle/>
        <a:p>
          <a:endParaRPr lang="zh-CN" altLang="en-US"/>
        </a:p>
      </dgm:t>
    </dgm:pt>
    <dgm:pt modelId="{4888C19B-3B0C-0E4A-A1B0-C160E1460934}">
      <dgm:prSet phldrT="[文本]"/>
      <dgm:spPr/>
      <dgm:t>
        <a:bodyPr/>
        <a:lstStyle/>
        <a:p>
          <a:r>
            <a:rPr lang="zh-CN" altLang="en-US" dirty="0"/>
            <a:t>采集样品</a:t>
          </a:r>
        </a:p>
      </dgm:t>
    </dgm:pt>
    <dgm:pt modelId="{9B9088FA-1D17-5245-BA0C-1E2F114A5183}" type="parTrans" cxnId="{82AB6973-0D30-FB45-A38E-5383E769AC6E}">
      <dgm:prSet/>
      <dgm:spPr/>
      <dgm:t>
        <a:bodyPr/>
        <a:lstStyle/>
        <a:p>
          <a:endParaRPr lang="zh-CN" altLang="en-US"/>
        </a:p>
      </dgm:t>
    </dgm:pt>
    <dgm:pt modelId="{243408A4-F807-A941-99BD-BCBB724FADB8}" type="sibTrans" cxnId="{82AB6973-0D30-FB45-A38E-5383E769AC6E}">
      <dgm:prSet/>
      <dgm:spPr/>
      <dgm:t>
        <a:bodyPr/>
        <a:lstStyle/>
        <a:p>
          <a:endParaRPr lang="zh-CN" altLang="en-US"/>
        </a:p>
      </dgm:t>
    </dgm:pt>
    <dgm:pt modelId="{C923805D-BA22-7647-9C63-754AD188BF1E}">
      <dgm:prSet phldrT="[文本]"/>
      <dgm:spPr/>
      <dgm:t>
        <a:bodyPr/>
        <a:lstStyle/>
        <a:p>
          <a:r>
            <a:rPr lang="zh-CN" altLang="en-US" dirty="0"/>
            <a:t>重砂分析和综合整理</a:t>
          </a:r>
        </a:p>
      </dgm:t>
    </dgm:pt>
    <dgm:pt modelId="{CBB9BCC2-1D79-3B42-BED4-9F7BF8F9F3D0}" type="parTrans" cxnId="{282BE9CF-1ACC-3D46-AB84-389C82EEAFB4}">
      <dgm:prSet/>
      <dgm:spPr/>
      <dgm:t>
        <a:bodyPr/>
        <a:lstStyle/>
        <a:p>
          <a:endParaRPr lang="zh-CN" altLang="en-US"/>
        </a:p>
      </dgm:t>
    </dgm:pt>
    <dgm:pt modelId="{C337CF25-57E6-5848-9343-BCE268A54FA5}" type="sibTrans" cxnId="{282BE9CF-1ACC-3D46-AB84-389C82EEAFB4}">
      <dgm:prSet/>
      <dgm:spPr/>
      <dgm:t>
        <a:bodyPr/>
        <a:lstStyle/>
        <a:p>
          <a:endParaRPr lang="zh-CN" altLang="en-US"/>
        </a:p>
      </dgm:t>
    </dgm:pt>
    <dgm:pt modelId="{7E69EE49-2A87-1D42-92ED-1078D50FEEAE}">
      <dgm:prSet phldrT="[文本]"/>
      <dgm:spPr/>
      <dgm:t>
        <a:bodyPr/>
        <a:lstStyle/>
        <a:p>
          <a:r>
            <a:rPr lang="zh-CN" altLang="en-US" dirty="0"/>
            <a:t>重砂测量的特点</a:t>
          </a:r>
        </a:p>
      </dgm:t>
    </dgm:pt>
    <dgm:pt modelId="{412130D5-0798-5040-812B-B69F12EA58CF}" type="parTrans" cxnId="{1F711B38-BFF0-C941-8FB5-EDE6B2363E62}">
      <dgm:prSet/>
      <dgm:spPr/>
      <dgm:t>
        <a:bodyPr/>
        <a:lstStyle/>
        <a:p>
          <a:endParaRPr lang="zh-CN" altLang="en-US"/>
        </a:p>
      </dgm:t>
    </dgm:pt>
    <dgm:pt modelId="{4887F9EC-A8B7-EA4E-9644-8DB28C5880EA}" type="sibTrans" cxnId="{1F711B38-BFF0-C941-8FB5-EDE6B2363E62}">
      <dgm:prSet/>
      <dgm:spPr/>
      <dgm:t>
        <a:bodyPr/>
        <a:lstStyle/>
        <a:p>
          <a:endParaRPr lang="zh-CN" altLang="en-US"/>
        </a:p>
      </dgm:t>
    </dgm:pt>
    <dgm:pt modelId="{6E8FEF3D-4624-CA44-847C-AFCB3C45F435}">
      <dgm:prSet phldrT="[文本]"/>
      <dgm:spPr/>
      <dgm:t>
        <a:bodyPr/>
        <a:lstStyle/>
        <a:p>
          <a:r>
            <a:rPr lang="zh-CN" altLang="en-US" dirty="0"/>
            <a:t>是一种经济、简便、有效的找矿方法</a:t>
          </a:r>
        </a:p>
      </dgm:t>
    </dgm:pt>
    <dgm:pt modelId="{F0FCA3B0-7ABB-A245-B18B-619EC77ECC67}" type="parTrans" cxnId="{C4DA1350-9696-FD45-8040-65555FF31B16}">
      <dgm:prSet/>
      <dgm:spPr/>
      <dgm:t>
        <a:bodyPr/>
        <a:lstStyle/>
        <a:p>
          <a:endParaRPr lang="zh-CN" altLang="en-US"/>
        </a:p>
      </dgm:t>
    </dgm:pt>
    <dgm:pt modelId="{25E96FF8-BC11-A547-AC82-78C3990BF11D}" type="sibTrans" cxnId="{C4DA1350-9696-FD45-8040-65555FF31B16}">
      <dgm:prSet/>
      <dgm:spPr/>
      <dgm:t>
        <a:bodyPr/>
        <a:lstStyle/>
        <a:p>
          <a:endParaRPr lang="zh-CN" altLang="en-US"/>
        </a:p>
      </dgm:t>
    </dgm:pt>
    <dgm:pt modelId="{6461C9B3-76BD-5748-94E7-6E5DEA30D688}">
      <dgm:prSet phldrT="[文本]"/>
      <dgm:spPr/>
      <dgm:t>
        <a:bodyPr/>
        <a:lstStyle/>
        <a:p>
          <a:r>
            <a:rPr lang="zh-CN" altLang="en-US" dirty="0"/>
            <a:t>适用于水系发育的地区</a:t>
          </a:r>
        </a:p>
      </dgm:t>
    </dgm:pt>
    <dgm:pt modelId="{A7577B57-84A1-2341-955A-63243A1E8704}" type="parTrans" cxnId="{8BE834EC-6CCA-304F-BF3B-DDAFBD20653F}">
      <dgm:prSet/>
      <dgm:spPr/>
      <dgm:t>
        <a:bodyPr/>
        <a:lstStyle/>
        <a:p>
          <a:endParaRPr lang="zh-CN" altLang="en-US"/>
        </a:p>
      </dgm:t>
    </dgm:pt>
    <dgm:pt modelId="{2AC9BBF0-D02B-B544-8A6D-7DB59BF75872}" type="sibTrans" cxnId="{8BE834EC-6CCA-304F-BF3B-DDAFBD20653F}">
      <dgm:prSet/>
      <dgm:spPr/>
      <dgm:t>
        <a:bodyPr/>
        <a:lstStyle/>
        <a:p>
          <a:endParaRPr lang="zh-CN" altLang="en-US"/>
        </a:p>
      </dgm:t>
    </dgm:pt>
    <dgm:pt modelId="{9557F36F-D2DF-E24B-B3A1-BC958A6A5E8B}">
      <dgm:prSet phldrT="[文本]"/>
      <dgm:spPr/>
      <dgm:t>
        <a:bodyPr/>
        <a:lstStyle/>
        <a:p>
          <a:r>
            <a:rPr lang="zh-CN" altLang="en-US" dirty="0"/>
            <a:t>相对密度大于</a:t>
          </a:r>
          <a:r>
            <a:rPr lang="en-US" altLang="zh-CN" dirty="0"/>
            <a:t>3</a:t>
          </a:r>
          <a:r>
            <a:rPr lang="zh-CN" altLang="en-US" dirty="0"/>
            <a:t>的矿物为重砂矿物（主要由重砂矿物组成的松散集合体）</a:t>
          </a:r>
        </a:p>
      </dgm:t>
    </dgm:pt>
    <dgm:pt modelId="{427BA9D0-97EB-7448-BB14-4F3A7F0EE3F0}" type="parTrans" cxnId="{2D326379-5402-884C-8B9E-062CD3D62D5C}">
      <dgm:prSet/>
      <dgm:spPr/>
      <dgm:t>
        <a:bodyPr/>
        <a:lstStyle/>
        <a:p>
          <a:endParaRPr lang="zh-CN" altLang="en-US"/>
        </a:p>
      </dgm:t>
    </dgm:pt>
    <dgm:pt modelId="{65160F84-6BAE-9542-A794-2FF1E9731096}" type="sibTrans" cxnId="{2D326379-5402-884C-8B9E-062CD3D62D5C}">
      <dgm:prSet/>
      <dgm:spPr/>
      <dgm:t>
        <a:bodyPr/>
        <a:lstStyle/>
        <a:p>
          <a:endParaRPr lang="zh-CN" altLang="en-US"/>
        </a:p>
      </dgm:t>
    </dgm:pt>
    <dgm:pt modelId="{660FE710-157B-7442-A8E8-DCF192F0195E}">
      <dgm:prSet phldrT="[文本]"/>
      <dgm:spPr/>
      <dgm:t>
        <a:bodyPr/>
        <a:lstStyle/>
        <a:p>
          <a:r>
            <a:rPr lang="zh-CN" altLang="en-US" dirty="0"/>
            <a:t>从天然松散沉积物中洗出来的重砂为自然重砂。</a:t>
          </a:r>
        </a:p>
      </dgm:t>
    </dgm:pt>
    <dgm:pt modelId="{28A5A1BB-08E0-D846-ADEA-3EBB8910F91E}" type="parTrans" cxnId="{5E83D1AE-3321-434B-9190-D2B83A336165}">
      <dgm:prSet/>
      <dgm:spPr/>
      <dgm:t>
        <a:bodyPr/>
        <a:lstStyle/>
        <a:p>
          <a:endParaRPr lang="zh-CN" altLang="en-US"/>
        </a:p>
      </dgm:t>
    </dgm:pt>
    <dgm:pt modelId="{E29F6323-698D-F54A-9526-4003AEE8B038}" type="sibTrans" cxnId="{5E83D1AE-3321-434B-9190-D2B83A336165}">
      <dgm:prSet/>
      <dgm:spPr/>
      <dgm:t>
        <a:bodyPr/>
        <a:lstStyle/>
        <a:p>
          <a:endParaRPr lang="zh-CN" altLang="en-US"/>
        </a:p>
      </dgm:t>
    </dgm:pt>
    <dgm:pt modelId="{41C51A69-B4C6-274F-B3DD-1F346BAA6982}">
      <dgm:prSet phldrT="[文本]"/>
      <dgm:spPr/>
      <dgm:t>
        <a:bodyPr/>
        <a:lstStyle/>
        <a:p>
          <a:r>
            <a:rPr lang="zh-CN" altLang="en-US" dirty="0"/>
            <a:t>发现并圈出矿产机械分散晕（有用矿物的重砂异常）</a:t>
          </a:r>
        </a:p>
      </dgm:t>
    </dgm:pt>
    <dgm:pt modelId="{4A68ADE5-4FBF-0645-9A89-CA4227E1DF0E}" type="parTrans" cxnId="{E4638FDD-981A-674D-AFC2-A2411636A6A2}">
      <dgm:prSet/>
      <dgm:spPr/>
      <dgm:t>
        <a:bodyPr/>
        <a:lstStyle/>
        <a:p>
          <a:endParaRPr lang="zh-CN" altLang="en-US"/>
        </a:p>
      </dgm:t>
    </dgm:pt>
    <dgm:pt modelId="{CC20D6CF-A420-BC4E-98E8-9777174E44B4}" type="sibTrans" cxnId="{E4638FDD-981A-674D-AFC2-A2411636A6A2}">
      <dgm:prSet/>
      <dgm:spPr/>
      <dgm:t>
        <a:bodyPr/>
        <a:lstStyle/>
        <a:p>
          <a:endParaRPr lang="zh-CN" altLang="en-US"/>
        </a:p>
      </dgm:t>
    </dgm:pt>
    <dgm:pt modelId="{E8E7DC72-5D28-A745-97ED-214430C36C19}">
      <dgm:prSet phldrT="[文本]"/>
      <dgm:spPr/>
      <dgm:t>
        <a:bodyPr/>
        <a:lstStyle/>
        <a:p>
          <a:r>
            <a:rPr lang="zh-CN" altLang="en-US" dirty="0"/>
            <a:t>近一步追索原生矿床或砂矿床</a:t>
          </a:r>
        </a:p>
      </dgm:t>
    </dgm:pt>
    <dgm:pt modelId="{6EE59451-6B5C-5E4F-A607-A6EBDAE33188}" type="parTrans" cxnId="{C2F4F89B-9117-8A4B-81BB-62DB79E35EA9}">
      <dgm:prSet/>
      <dgm:spPr/>
      <dgm:t>
        <a:bodyPr/>
        <a:lstStyle/>
        <a:p>
          <a:endParaRPr lang="zh-CN" altLang="en-US"/>
        </a:p>
      </dgm:t>
    </dgm:pt>
    <dgm:pt modelId="{5865CA09-0986-CC47-AFBD-C0D584708177}" type="sibTrans" cxnId="{C2F4F89B-9117-8A4B-81BB-62DB79E35EA9}">
      <dgm:prSet/>
      <dgm:spPr/>
      <dgm:t>
        <a:bodyPr/>
        <a:lstStyle/>
        <a:p>
          <a:endParaRPr lang="zh-CN" altLang="en-US"/>
        </a:p>
      </dgm:t>
    </dgm:pt>
    <dgm:pt modelId="{CA57D8FF-7FB8-F340-8CA0-34CE59EAA739}">
      <dgm:prSet phldrT="[文本]"/>
      <dgm:spPr/>
      <dgm:t>
        <a:bodyPr/>
        <a:lstStyle/>
        <a:p>
          <a:r>
            <a:rPr lang="zh-CN" altLang="en-US" dirty="0"/>
            <a:t>主要用来寻找某些有色金属、稀有及放射性元素、贵金属、铬、钛、金刚石等矿床</a:t>
          </a:r>
        </a:p>
      </dgm:t>
    </dgm:pt>
    <dgm:pt modelId="{D5254F5F-88E4-B048-8212-91ED3732F3FE}" type="parTrans" cxnId="{0148C60D-1E8B-7049-AEF7-1742271E9B8F}">
      <dgm:prSet/>
      <dgm:spPr/>
      <dgm:t>
        <a:bodyPr/>
        <a:lstStyle/>
        <a:p>
          <a:endParaRPr lang="zh-CN" altLang="en-US"/>
        </a:p>
      </dgm:t>
    </dgm:pt>
    <dgm:pt modelId="{A09EAAB9-9708-D84A-9064-D83F75F93C16}" type="sibTrans" cxnId="{0148C60D-1E8B-7049-AEF7-1742271E9B8F}">
      <dgm:prSet/>
      <dgm:spPr/>
      <dgm:t>
        <a:bodyPr/>
        <a:lstStyle/>
        <a:p>
          <a:endParaRPr lang="zh-CN" altLang="en-US"/>
        </a:p>
      </dgm:t>
    </dgm:pt>
    <dgm:pt modelId="{43569698-82C0-BC4B-821E-A8D694EC65AA}">
      <dgm:prSet phldrT="[文本]"/>
      <dgm:spPr/>
      <dgm:t>
        <a:bodyPr/>
        <a:lstStyle/>
        <a:p>
          <a:r>
            <a:rPr lang="zh-CN" altLang="en-US" dirty="0"/>
            <a:t>一般在普查阶段进行，为寻找非能源固体矿产提供地质依据</a:t>
          </a:r>
        </a:p>
      </dgm:t>
    </dgm:pt>
    <dgm:pt modelId="{B6005532-73F3-E841-8A85-B393EC4E8F2E}" type="parTrans" cxnId="{5E8A2B79-2F78-2B4F-A9F6-F7DC9D75F52A}">
      <dgm:prSet/>
      <dgm:spPr/>
      <dgm:t>
        <a:bodyPr/>
        <a:lstStyle/>
        <a:p>
          <a:endParaRPr lang="zh-CN" altLang="en-US"/>
        </a:p>
      </dgm:t>
    </dgm:pt>
    <dgm:pt modelId="{F92DF517-1F66-FE42-8E06-042356FBC8AE}" type="sibTrans" cxnId="{5E8A2B79-2F78-2B4F-A9F6-F7DC9D75F52A}">
      <dgm:prSet/>
      <dgm:spPr/>
      <dgm:t>
        <a:bodyPr/>
        <a:lstStyle/>
        <a:p>
          <a:endParaRPr lang="zh-CN" altLang="en-US"/>
        </a:p>
      </dgm:t>
    </dgm:pt>
    <dgm:pt modelId="{39109A17-C39C-A44F-8F75-585CA4A6C22A}" type="pres">
      <dgm:prSet presAssocID="{363E2609-8497-6445-932E-AE607CD53E60}" presName="Name0" presStyleCnt="0">
        <dgm:presLayoutVars>
          <dgm:dir/>
          <dgm:animLvl val="lvl"/>
          <dgm:resizeHandles val="exact"/>
        </dgm:presLayoutVars>
      </dgm:prSet>
      <dgm:spPr/>
    </dgm:pt>
    <dgm:pt modelId="{FB24241C-7997-8F44-B019-6B81FE3CD0E7}" type="pres">
      <dgm:prSet presAssocID="{94B28B0F-C611-214A-819D-E9C52B9D9838}" presName="composite" presStyleCnt="0"/>
      <dgm:spPr/>
    </dgm:pt>
    <dgm:pt modelId="{6B3B8BCF-6784-4D48-8E4C-B986BDE0C0D5}" type="pres">
      <dgm:prSet presAssocID="{94B28B0F-C611-214A-819D-E9C52B9D9838}" presName="parTx" presStyleLbl="alignNode1" presStyleIdx="0" presStyleCnt="3">
        <dgm:presLayoutVars>
          <dgm:chMax val="0"/>
          <dgm:chPref val="0"/>
          <dgm:bulletEnabled val="1"/>
        </dgm:presLayoutVars>
      </dgm:prSet>
      <dgm:spPr/>
    </dgm:pt>
    <dgm:pt modelId="{72747CEE-137B-9B42-A757-728699D18994}" type="pres">
      <dgm:prSet presAssocID="{94B28B0F-C611-214A-819D-E9C52B9D9838}" presName="desTx" presStyleLbl="alignAccFollowNode1" presStyleIdx="0" presStyleCnt="3">
        <dgm:presLayoutVars>
          <dgm:bulletEnabled val="1"/>
        </dgm:presLayoutVars>
      </dgm:prSet>
      <dgm:spPr/>
    </dgm:pt>
    <dgm:pt modelId="{D7B87CE7-CCC2-C742-A999-7017E686BF25}" type="pres">
      <dgm:prSet presAssocID="{8294F07C-0C26-1A43-9574-B743BDC39E15}" presName="space" presStyleCnt="0"/>
      <dgm:spPr/>
    </dgm:pt>
    <dgm:pt modelId="{C08E362F-86C8-B444-8895-EB86FDC819D9}" type="pres">
      <dgm:prSet presAssocID="{1B979264-13B9-D94F-B877-814CBBAE1AC9}" presName="composite" presStyleCnt="0"/>
      <dgm:spPr/>
    </dgm:pt>
    <dgm:pt modelId="{B0D0CEC0-A1B0-4040-A526-2A7A810DEEF3}" type="pres">
      <dgm:prSet presAssocID="{1B979264-13B9-D94F-B877-814CBBAE1AC9}" presName="parTx" presStyleLbl="alignNode1" presStyleIdx="1" presStyleCnt="3">
        <dgm:presLayoutVars>
          <dgm:chMax val="0"/>
          <dgm:chPref val="0"/>
          <dgm:bulletEnabled val="1"/>
        </dgm:presLayoutVars>
      </dgm:prSet>
      <dgm:spPr/>
    </dgm:pt>
    <dgm:pt modelId="{DF425010-E1E8-8345-B9A7-008B8272F33F}" type="pres">
      <dgm:prSet presAssocID="{1B979264-13B9-D94F-B877-814CBBAE1AC9}" presName="desTx" presStyleLbl="alignAccFollowNode1" presStyleIdx="1" presStyleCnt="3">
        <dgm:presLayoutVars>
          <dgm:bulletEnabled val="1"/>
        </dgm:presLayoutVars>
      </dgm:prSet>
      <dgm:spPr/>
    </dgm:pt>
    <dgm:pt modelId="{C8D4AE95-FE8C-DE40-9849-C2707EF9D934}" type="pres">
      <dgm:prSet presAssocID="{8F31361C-C107-D641-987D-3943B992BABC}" presName="space" presStyleCnt="0"/>
      <dgm:spPr/>
    </dgm:pt>
    <dgm:pt modelId="{1305C713-7EAC-A842-A334-89B4E6F0A60B}" type="pres">
      <dgm:prSet presAssocID="{7E69EE49-2A87-1D42-92ED-1078D50FEEAE}" presName="composite" presStyleCnt="0"/>
      <dgm:spPr/>
    </dgm:pt>
    <dgm:pt modelId="{68CF648F-1BDB-A040-B3B6-5A1B39722C04}" type="pres">
      <dgm:prSet presAssocID="{7E69EE49-2A87-1D42-92ED-1078D50FEEAE}" presName="parTx" presStyleLbl="alignNode1" presStyleIdx="2" presStyleCnt="3">
        <dgm:presLayoutVars>
          <dgm:chMax val="0"/>
          <dgm:chPref val="0"/>
          <dgm:bulletEnabled val="1"/>
        </dgm:presLayoutVars>
      </dgm:prSet>
      <dgm:spPr/>
    </dgm:pt>
    <dgm:pt modelId="{4B91D46D-35E6-0E47-B592-20FC48595576}" type="pres">
      <dgm:prSet presAssocID="{7E69EE49-2A87-1D42-92ED-1078D50FEEAE}" presName="desTx" presStyleLbl="alignAccFollowNode1" presStyleIdx="2" presStyleCnt="3">
        <dgm:presLayoutVars>
          <dgm:bulletEnabled val="1"/>
        </dgm:presLayoutVars>
      </dgm:prSet>
      <dgm:spPr/>
    </dgm:pt>
  </dgm:ptLst>
  <dgm:cxnLst>
    <dgm:cxn modelId="{E3CE2700-0742-6A48-B35E-0DE44861F458}" type="presOf" srcId="{4888C19B-3B0C-0E4A-A1B0-C160E1460934}" destId="{DF425010-E1E8-8345-B9A7-008B8272F33F}" srcOrd="0" destOrd="0" presId="urn:microsoft.com/office/officeart/2005/8/layout/hList1"/>
    <dgm:cxn modelId="{ABE28700-CCEA-3047-A855-EFBEDC4020D9}" type="presOf" srcId="{CA57D8FF-7FB8-F340-8CA0-34CE59EAA739}" destId="{4B91D46D-35E6-0E47-B592-20FC48595576}" srcOrd="0" destOrd="2" presId="urn:microsoft.com/office/officeart/2005/8/layout/hList1"/>
    <dgm:cxn modelId="{0148C60D-1E8B-7049-AEF7-1742271E9B8F}" srcId="{7E69EE49-2A87-1D42-92ED-1078D50FEEAE}" destId="{CA57D8FF-7FB8-F340-8CA0-34CE59EAA739}" srcOrd="2" destOrd="0" parTransId="{D5254F5F-88E4-B048-8212-91ED3732F3FE}" sibTransId="{A09EAAB9-9708-D84A-9064-D83F75F93C16}"/>
    <dgm:cxn modelId="{1205C627-44AF-7047-AFAD-8FB28D069458}" type="presOf" srcId="{5F26F242-7C90-264F-9A92-9BCA28FBADF0}" destId="{72747CEE-137B-9B42-A757-728699D18994}" srcOrd="0" destOrd="0" presId="urn:microsoft.com/office/officeart/2005/8/layout/hList1"/>
    <dgm:cxn modelId="{A4252229-0717-F143-A452-F653728CB7AD}" type="presOf" srcId="{94B28B0F-C611-214A-819D-E9C52B9D9838}" destId="{6B3B8BCF-6784-4D48-8E4C-B986BDE0C0D5}" srcOrd="0" destOrd="0" presId="urn:microsoft.com/office/officeart/2005/8/layout/hList1"/>
    <dgm:cxn modelId="{46C09B2A-A24C-4947-B0FD-D7067AA6B417}" type="presOf" srcId="{41C51A69-B4C6-274F-B3DD-1F346BAA6982}" destId="{DF425010-E1E8-8345-B9A7-008B8272F33F}" srcOrd="0" destOrd="2" presId="urn:microsoft.com/office/officeart/2005/8/layout/hList1"/>
    <dgm:cxn modelId="{35294D33-61D0-574D-A836-596663610365}" type="presOf" srcId="{43569698-82C0-BC4B-821E-A8D694EC65AA}" destId="{4B91D46D-35E6-0E47-B592-20FC48595576}" srcOrd="0" destOrd="3" presId="urn:microsoft.com/office/officeart/2005/8/layout/hList1"/>
    <dgm:cxn modelId="{1F711B38-BFF0-C941-8FB5-EDE6B2363E62}" srcId="{363E2609-8497-6445-932E-AE607CD53E60}" destId="{7E69EE49-2A87-1D42-92ED-1078D50FEEAE}" srcOrd="2" destOrd="0" parTransId="{412130D5-0798-5040-812B-B69F12EA58CF}" sibTransId="{4887F9EC-A8B7-EA4E-9644-8DB28C5880EA}"/>
    <dgm:cxn modelId="{85DB9A40-77BA-9249-883D-2088926B24AB}" srcId="{363E2609-8497-6445-932E-AE607CD53E60}" destId="{94B28B0F-C611-214A-819D-E9C52B9D9838}" srcOrd="0" destOrd="0" parTransId="{C21E06DD-A174-9C43-8C16-DBB7525C0036}" sibTransId="{8294F07C-0C26-1A43-9574-B743BDC39E15}"/>
    <dgm:cxn modelId="{E35FDA46-C40E-404D-81ED-C0ED5540B214}" type="presOf" srcId="{C923805D-BA22-7647-9C63-754AD188BF1E}" destId="{DF425010-E1E8-8345-B9A7-008B8272F33F}" srcOrd="0" destOrd="1" presId="urn:microsoft.com/office/officeart/2005/8/layout/hList1"/>
    <dgm:cxn modelId="{5122314A-D18B-7D42-9BD5-C1ED93D9CEC9}" type="presOf" srcId="{E8E7DC72-5D28-A745-97ED-214430C36C19}" destId="{DF425010-E1E8-8345-B9A7-008B8272F33F}" srcOrd="0" destOrd="3" presId="urn:microsoft.com/office/officeart/2005/8/layout/hList1"/>
    <dgm:cxn modelId="{C4DA1350-9696-FD45-8040-65555FF31B16}" srcId="{7E69EE49-2A87-1D42-92ED-1078D50FEEAE}" destId="{6E8FEF3D-4624-CA44-847C-AFCB3C45F435}" srcOrd="0" destOrd="0" parTransId="{F0FCA3B0-7ABB-A245-B18B-619EC77ECC67}" sibTransId="{25E96FF8-BC11-A547-AC82-78C3990BF11D}"/>
    <dgm:cxn modelId="{B83C6954-B0CE-E742-A3AB-94C4DF0C8698}" type="presOf" srcId="{7E69EE49-2A87-1D42-92ED-1078D50FEEAE}" destId="{68CF648F-1BDB-A040-B3B6-5A1B39722C04}" srcOrd="0" destOrd="0" presId="urn:microsoft.com/office/officeart/2005/8/layout/hList1"/>
    <dgm:cxn modelId="{5AD4DA5E-43BD-974E-BB72-5A9F889FC655}" type="presOf" srcId="{363E2609-8497-6445-932E-AE607CD53E60}" destId="{39109A17-C39C-A44F-8F75-585CA4A6C22A}" srcOrd="0" destOrd="0" presId="urn:microsoft.com/office/officeart/2005/8/layout/hList1"/>
    <dgm:cxn modelId="{8F0A2467-887A-B54D-B749-B9B40B19EB1B}" type="presOf" srcId="{6461C9B3-76BD-5748-94E7-6E5DEA30D688}" destId="{4B91D46D-35E6-0E47-B592-20FC48595576}" srcOrd="0" destOrd="1" presId="urn:microsoft.com/office/officeart/2005/8/layout/hList1"/>
    <dgm:cxn modelId="{82AB6973-0D30-FB45-A38E-5383E769AC6E}" srcId="{1B979264-13B9-D94F-B877-814CBBAE1AC9}" destId="{4888C19B-3B0C-0E4A-A1B0-C160E1460934}" srcOrd="0" destOrd="0" parTransId="{9B9088FA-1D17-5245-BA0C-1E2F114A5183}" sibTransId="{243408A4-F807-A941-99BD-BCBB724FADB8}"/>
    <dgm:cxn modelId="{5E8A2B79-2F78-2B4F-A9F6-F7DC9D75F52A}" srcId="{7E69EE49-2A87-1D42-92ED-1078D50FEEAE}" destId="{43569698-82C0-BC4B-821E-A8D694EC65AA}" srcOrd="3" destOrd="0" parTransId="{B6005532-73F3-E841-8A85-B393EC4E8F2E}" sibTransId="{F92DF517-1F66-FE42-8E06-042356FBC8AE}"/>
    <dgm:cxn modelId="{2D326379-5402-884C-8B9E-062CD3D62D5C}" srcId="{94B28B0F-C611-214A-819D-E9C52B9D9838}" destId="{9557F36F-D2DF-E24B-B3A1-BC958A6A5E8B}" srcOrd="2" destOrd="0" parTransId="{427BA9D0-97EB-7448-BB14-4F3A7F0EE3F0}" sibTransId="{65160F84-6BAE-9542-A794-2FF1E9731096}"/>
    <dgm:cxn modelId="{F32FD883-761D-F44F-A702-22EB76E7964B}" type="presOf" srcId="{E4716A3E-2D3D-4240-94A5-47D7A87856D0}" destId="{72747CEE-137B-9B42-A757-728699D18994}" srcOrd="0" destOrd="1" presId="urn:microsoft.com/office/officeart/2005/8/layout/hList1"/>
    <dgm:cxn modelId="{7E68D18B-3F5D-DE45-AAC7-91E60A77B84C}" srcId="{94B28B0F-C611-214A-819D-E9C52B9D9838}" destId="{E4716A3E-2D3D-4240-94A5-47D7A87856D0}" srcOrd="1" destOrd="0" parTransId="{AF35D471-A0B3-B048-A33E-5098ADA6E2FC}" sibTransId="{F752D418-BB58-4A48-A978-9A510CD030DB}"/>
    <dgm:cxn modelId="{F4DFC990-2F2D-2E4C-A09F-F3E3DA88EAD0}" type="presOf" srcId="{9557F36F-D2DF-E24B-B3A1-BC958A6A5E8B}" destId="{72747CEE-137B-9B42-A757-728699D18994}" srcOrd="0" destOrd="2" presId="urn:microsoft.com/office/officeart/2005/8/layout/hList1"/>
    <dgm:cxn modelId="{C6C85192-A7AC-DD40-81E6-60CE8CFD3727}" type="presOf" srcId="{660FE710-157B-7442-A8E8-DCF192F0195E}" destId="{72747CEE-137B-9B42-A757-728699D18994}" srcOrd="0" destOrd="3" presId="urn:microsoft.com/office/officeart/2005/8/layout/hList1"/>
    <dgm:cxn modelId="{49B5D495-8BA2-184C-83F4-7DE4C074524A}" srcId="{94B28B0F-C611-214A-819D-E9C52B9D9838}" destId="{5F26F242-7C90-264F-9A92-9BCA28FBADF0}" srcOrd="0" destOrd="0" parTransId="{B8417524-C8A4-0549-BC69-21F863230840}" sibTransId="{7816F0FD-3D96-E14F-9847-EF1FB0E01843}"/>
    <dgm:cxn modelId="{1F797A9A-B737-1943-9247-81567BBFD48E}" type="presOf" srcId="{1B979264-13B9-D94F-B877-814CBBAE1AC9}" destId="{B0D0CEC0-A1B0-4040-A526-2A7A810DEEF3}" srcOrd="0" destOrd="0" presId="urn:microsoft.com/office/officeart/2005/8/layout/hList1"/>
    <dgm:cxn modelId="{C2F4F89B-9117-8A4B-81BB-62DB79E35EA9}" srcId="{1B979264-13B9-D94F-B877-814CBBAE1AC9}" destId="{E8E7DC72-5D28-A745-97ED-214430C36C19}" srcOrd="3" destOrd="0" parTransId="{6EE59451-6B5C-5E4F-A607-A6EBDAE33188}" sibTransId="{5865CA09-0986-CC47-AFBD-C0D584708177}"/>
    <dgm:cxn modelId="{E87422AA-8410-2A41-A35C-E24B8CA89ECC}" type="presOf" srcId="{6E8FEF3D-4624-CA44-847C-AFCB3C45F435}" destId="{4B91D46D-35E6-0E47-B592-20FC48595576}" srcOrd="0" destOrd="0" presId="urn:microsoft.com/office/officeart/2005/8/layout/hList1"/>
    <dgm:cxn modelId="{5E83D1AE-3321-434B-9190-D2B83A336165}" srcId="{94B28B0F-C611-214A-819D-E9C52B9D9838}" destId="{660FE710-157B-7442-A8E8-DCF192F0195E}" srcOrd="3" destOrd="0" parTransId="{28A5A1BB-08E0-D846-ADEA-3EBB8910F91E}" sibTransId="{E29F6323-698D-F54A-9526-4003AEE8B038}"/>
    <dgm:cxn modelId="{282BE9CF-1ACC-3D46-AB84-389C82EEAFB4}" srcId="{1B979264-13B9-D94F-B877-814CBBAE1AC9}" destId="{C923805D-BA22-7647-9C63-754AD188BF1E}" srcOrd="1" destOrd="0" parTransId="{CBB9BCC2-1D79-3B42-BED4-9F7BF8F9F3D0}" sibTransId="{C337CF25-57E6-5848-9343-BCE268A54FA5}"/>
    <dgm:cxn modelId="{E4638FDD-981A-674D-AFC2-A2411636A6A2}" srcId="{1B979264-13B9-D94F-B877-814CBBAE1AC9}" destId="{41C51A69-B4C6-274F-B3DD-1F346BAA6982}" srcOrd="2" destOrd="0" parTransId="{4A68ADE5-4FBF-0645-9A89-CA4227E1DF0E}" sibTransId="{CC20D6CF-A420-BC4E-98E8-9777174E44B4}"/>
    <dgm:cxn modelId="{B4922BE6-4C64-5D4A-82B6-43A49CCBC3E6}" srcId="{363E2609-8497-6445-932E-AE607CD53E60}" destId="{1B979264-13B9-D94F-B877-814CBBAE1AC9}" srcOrd="1" destOrd="0" parTransId="{0E72B9CD-6A6B-4248-A2CC-FC3F11678266}" sibTransId="{8F31361C-C107-D641-987D-3943B992BABC}"/>
    <dgm:cxn modelId="{8BE834EC-6CCA-304F-BF3B-DDAFBD20653F}" srcId="{7E69EE49-2A87-1D42-92ED-1078D50FEEAE}" destId="{6461C9B3-76BD-5748-94E7-6E5DEA30D688}" srcOrd="1" destOrd="0" parTransId="{A7577B57-84A1-2341-955A-63243A1E8704}" sibTransId="{2AC9BBF0-D02B-B544-8A6D-7DB59BF75872}"/>
    <dgm:cxn modelId="{48260401-B796-F74F-A30F-10B22AA0EF98}" type="presParOf" srcId="{39109A17-C39C-A44F-8F75-585CA4A6C22A}" destId="{FB24241C-7997-8F44-B019-6B81FE3CD0E7}" srcOrd="0" destOrd="0" presId="urn:microsoft.com/office/officeart/2005/8/layout/hList1"/>
    <dgm:cxn modelId="{2E5F4EE5-9FC9-3D4B-8CD9-EDA1F222F852}" type="presParOf" srcId="{FB24241C-7997-8F44-B019-6B81FE3CD0E7}" destId="{6B3B8BCF-6784-4D48-8E4C-B986BDE0C0D5}" srcOrd="0" destOrd="0" presId="urn:microsoft.com/office/officeart/2005/8/layout/hList1"/>
    <dgm:cxn modelId="{C089D363-1D12-AF41-8242-24D1F0FADEB3}" type="presParOf" srcId="{FB24241C-7997-8F44-B019-6B81FE3CD0E7}" destId="{72747CEE-137B-9B42-A757-728699D18994}" srcOrd="1" destOrd="0" presId="urn:microsoft.com/office/officeart/2005/8/layout/hList1"/>
    <dgm:cxn modelId="{FADC511B-77BB-AB49-9022-410083E43BF5}" type="presParOf" srcId="{39109A17-C39C-A44F-8F75-585CA4A6C22A}" destId="{D7B87CE7-CCC2-C742-A999-7017E686BF25}" srcOrd="1" destOrd="0" presId="urn:microsoft.com/office/officeart/2005/8/layout/hList1"/>
    <dgm:cxn modelId="{3A23D58D-4FA8-0643-B49F-5BBE8CEC0D77}" type="presParOf" srcId="{39109A17-C39C-A44F-8F75-585CA4A6C22A}" destId="{C08E362F-86C8-B444-8895-EB86FDC819D9}" srcOrd="2" destOrd="0" presId="urn:microsoft.com/office/officeart/2005/8/layout/hList1"/>
    <dgm:cxn modelId="{D1945011-9EF3-EC4B-9A9D-80368E419B4C}" type="presParOf" srcId="{C08E362F-86C8-B444-8895-EB86FDC819D9}" destId="{B0D0CEC0-A1B0-4040-A526-2A7A810DEEF3}" srcOrd="0" destOrd="0" presId="urn:microsoft.com/office/officeart/2005/8/layout/hList1"/>
    <dgm:cxn modelId="{EBA17CE2-110F-2E47-9C70-E8717566B978}" type="presParOf" srcId="{C08E362F-86C8-B444-8895-EB86FDC819D9}" destId="{DF425010-E1E8-8345-B9A7-008B8272F33F}" srcOrd="1" destOrd="0" presId="urn:microsoft.com/office/officeart/2005/8/layout/hList1"/>
    <dgm:cxn modelId="{F42E805E-4BC6-1040-8930-4AE0F56B68FB}" type="presParOf" srcId="{39109A17-C39C-A44F-8F75-585CA4A6C22A}" destId="{C8D4AE95-FE8C-DE40-9849-C2707EF9D934}" srcOrd="3" destOrd="0" presId="urn:microsoft.com/office/officeart/2005/8/layout/hList1"/>
    <dgm:cxn modelId="{F63E268E-7D29-3648-9D94-82EE088D7724}" type="presParOf" srcId="{39109A17-C39C-A44F-8F75-585CA4A6C22A}" destId="{1305C713-7EAC-A842-A334-89B4E6F0A60B}" srcOrd="4" destOrd="0" presId="urn:microsoft.com/office/officeart/2005/8/layout/hList1"/>
    <dgm:cxn modelId="{180BFD39-82B0-CA46-9FEB-EA6B829374F8}" type="presParOf" srcId="{1305C713-7EAC-A842-A334-89B4E6F0A60B}" destId="{68CF648F-1BDB-A040-B3B6-5A1B39722C04}" srcOrd="0" destOrd="0" presId="urn:microsoft.com/office/officeart/2005/8/layout/hList1"/>
    <dgm:cxn modelId="{62A3FE47-89BD-7B48-976B-B28BB2C9B68D}" type="presParOf" srcId="{1305C713-7EAC-A842-A334-89B4E6F0A60B}" destId="{4B91D46D-35E6-0E47-B592-20FC485955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7EFF056-8FFB-4643-B98F-CA5F377B86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F7BC3C3A-AE71-564C-AD84-76DF5D253D2F}">
      <dgm:prSet phldrT="[文本]"/>
      <dgm:spPr/>
      <dgm:t>
        <a:bodyPr/>
        <a:lstStyle/>
        <a:p>
          <a:r>
            <a:rPr lang="zh-CN" altLang="en-US" dirty="0"/>
            <a:t>间接性和多解性</a:t>
          </a:r>
        </a:p>
      </dgm:t>
    </dgm:pt>
    <dgm:pt modelId="{B8CD7DFA-1B4E-564E-95F2-915775340F21}" type="parTrans" cxnId="{75BB28ED-2D94-A049-B1CE-B439D12229F8}">
      <dgm:prSet/>
      <dgm:spPr/>
      <dgm:t>
        <a:bodyPr/>
        <a:lstStyle/>
        <a:p>
          <a:endParaRPr lang="zh-CN" altLang="en-US"/>
        </a:p>
      </dgm:t>
    </dgm:pt>
    <dgm:pt modelId="{29A62963-5E57-3640-933D-DB51DB35648C}" type="sibTrans" cxnId="{75BB28ED-2D94-A049-B1CE-B439D12229F8}">
      <dgm:prSet/>
      <dgm:spPr/>
      <dgm:t>
        <a:bodyPr/>
        <a:lstStyle/>
        <a:p>
          <a:endParaRPr lang="zh-CN" altLang="en-US"/>
        </a:p>
      </dgm:t>
    </dgm:pt>
    <dgm:pt modelId="{9B30F11C-7365-4042-85AA-71B05650B5C9}">
      <dgm:prSet phldrT="[文本]"/>
      <dgm:spPr/>
      <dgm:t>
        <a:bodyPr/>
        <a:lstStyle/>
        <a:p>
          <a:r>
            <a:rPr lang="zh-CN" altLang="en-US" dirty="0"/>
            <a:t>配合性</a:t>
          </a:r>
        </a:p>
      </dgm:t>
    </dgm:pt>
    <dgm:pt modelId="{F2075991-2210-4F4B-A46F-821583DAD53F}" type="parTrans" cxnId="{D2683D7B-F6E3-0A43-AE52-4A7D6454B560}">
      <dgm:prSet/>
      <dgm:spPr/>
      <dgm:t>
        <a:bodyPr/>
        <a:lstStyle/>
        <a:p>
          <a:endParaRPr lang="zh-CN" altLang="en-US"/>
        </a:p>
      </dgm:t>
    </dgm:pt>
    <dgm:pt modelId="{499636A9-41D7-BA47-8D57-C69E5802C922}" type="sibTrans" cxnId="{D2683D7B-F6E3-0A43-AE52-4A7D6454B560}">
      <dgm:prSet/>
      <dgm:spPr/>
      <dgm:t>
        <a:bodyPr/>
        <a:lstStyle/>
        <a:p>
          <a:endParaRPr lang="zh-CN" altLang="en-US"/>
        </a:p>
      </dgm:t>
    </dgm:pt>
    <dgm:pt modelId="{AFB6F851-D544-2245-B308-4D9F76A16A5E}">
      <dgm:prSet phldrT="[文本]"/>
      <dgm:spPr/>
      <dgm:t>
        <a:bodyPr/>
        <a:lstStyle/>
        <a:p>
          <a:r>
            <a:rPr lang="zh-CN" altLang="en-US" dirty="0"/>
            <a:t>兼有勘探与试验两种功能</a:t>
          </a:r>
        </a:p>
      </dgm:t>
    </dgm:pt>
    <dgm:pt modelId="{D72B4E0D-3F63-AD4D-A79D-424335F04DBD}" type="parTrans" cxnId="{8440E5A0-C768-5D4B-9474-929FF5C82B71}">
      <dgm:prSet/>
      <dgm:spPr/>
      <dgm:t>
        <a:bodyPr/>
        <a:lstStyle/>
        <a:p>
          <a:endParaRPr lang="zh-CN" altLang="en-US"/>
        </a:p>
      </dgm:t>
    </dgm:pt>
    <dgm:pt modelId="{AF0AFE42-EC93-9A4F-8429-96803714586A}" type="sibTrans" cxnId="{8440E5A0-C768-5D4B-9474-929FF5C82B71}">
      <dgm:prSet/>
      <dgm:spPr/>
      <dgm:t>
        <a:bodyPr/>
        <a:lstStyle/>
        <a:p>
          <a:endParaRPr lang="zh-CN" altLang="en-US"/>
        </a:p>
      </dgm:t>
    </dgm:pt>
    <dgm:pt modelId="{F47FAAAA-3DDA-024D-8F03-587A934BE31F}">
      <dgm:prSet phldrT="[文本]"/>
      <dgm:spPr/>
      <dgm:t>
        <a:bodyPr/>
        <a:lstStyle/>
        <a:p>
          <a:r>
            <a:rPr lang="zh-CN" altLang="en-US" dirty="0"/>
            <a:t>每种地球物理方法都有严格的应用条件和使用范围</a:t>
          </a:r>
        </a:p>
      </dgm:t>
    </dgm:pt>
    <dgm:pt modelId="{0513C7A0-3620-C44D-AF15-69EB23C4A694}" type="parTrans" cxnId="{358F981D-6CA0-5F4E-AA5B-6C80847184E1}">
      <dgm:prSet/>
      <dgm:spPr/>
      <dgm:t>
        <a:bodyPr/>
        <a:lstStyle/>
        <a:p>
          <a:endParaRPr lang="zh-CN" altLang="en-US"/>
        </a:p>
      </dgm:t>
    </dgm:pt>
    <dgm:pt modelId="{C5B3D9F0-8A3B-4840-A7EA-28C876DB5225}" type="sibTrans" cxnId="{358F981D-6CA0-5F4E-AA5B-6C80847184E1}">
      <dgm:prSet/>
      <dgm:spPr/>
      <dgm:t>
        <a:bodyPr/>
        <a:lstStyle/>
        <a:p>
          <a:endParaRPr lang="zh-CN" altLang="en-US"/>
        </a:p>
      </dgm:t>
    </dgm:pt>
    <dgm:pt modelId="{0C69AE73-9C11-2F4E-B743-A03DD1E38871}" type="pres">
      <dgm:prSet presAssocID="{C7EFF056-8FFB-4643-B98F-CA5F377B8697}" presName="linear" presStyleCnt="0">
        <dgm:presLayoutVars>
          <dgm:animLvl val="lvl"/>
          <dgm:resizeHandles val="exact"/>
        </dgm:presLayoutVars>
      </dgm:prSet>
      <dgm:spPr/>
    </dgm:pt>
    <dgm:pt modelId="{57630CD5-5F6A-FC42-9BDB-BBC6072BEAE9}" type="pres">
      <dgm:prSet presAssocID="{F7BC3C3A-AE71-564C-AD84-76DF5D253D2F}" presName="parentText" presStyleLbl="node1" presStyleIdx="0" presStyleCnt="4">
        <dgm:presLayoutVars>
          <dgm:chMax val="0"/>
          <dgm:bulletEnabled val="1"/>
        </dgm:presLayoutVars>
      </dgm:prSet>
      <dgm:spPr/>
    </dgm:pt>
    <dgm:pt modelId="{ABC67E3E-C12C-5641-A53D-14BEC34081A7}" type="pres">
      <dgm:prSet presAssocID="{29A62963-5E57-3640-933D-DB51DB35648C}" presName="spacer" presStyleCnt="0"/>
      <dgm:spPr/>
    </dgm:pt>
    <dgm:pt modelId="{A374B948-4766-5D4D-8F86-EF9DF9B83333}" type="pres">
      <dgm:prSet presAssocID="{9B30F11C-7365-4042-85AA-71B05650B5C9}" presName="parentText" presStyleLbl="node1" presStyleIdx="1" presStyleCnt="4">
        <dgm:presLayoutVars>
          <dgm:chMax val="0"/>
          <dgm:bulletEnabled val="1"/>
        </dgm:presLayoutVars>
      </dgm:prSet>
      <dgm:spPr/>
    </dgm:pt>
    <dgm:pt modelId="{6ADA5C57-DE5A-624D-9648-C16772EBCF7F}" type="pres">
      <dgm:prSet presAssocID="{499636A9-41D7-BA47-8D57-C69E5802C922}" presName="spacer" presStyleCnt="0"/>
      <dgm:spPr/>
    </dgm:pt>
    <dgm:pt modelId="{1129A4DB-5386-2348-B3B1-190F893CCE43}" type="pres">
      <dgm:prSet presAssocID="{AFB6F851-D544-2245-B308-4D9F76A16A5E}" presName="parentText" presStyleLbl="node1" presStyleIdx="2" presStyleCnt="4">
        <dgm:presLayoutVars>
          <dgm:chMax val="0"/>
          <dgm:bulletEnabled val="1"/>
        </dgm:presLayoutVars>
      </dgm:prSet>
      <dgm:spPr/>
    </dgm:pt>
    <dgm:pt modelId="{A540C8F9-EC9E-0949-ABB1-1350925FF1B1}" type="pres">
      <dgm:prSet presAssocID="{AF0AFE42-EC93-9A4F-8429-96803714586A}" presName="spacer" presStyleCnt="0"/>
      <dgm:spPr/>
    </dgm:pt>
    <dgm:pt modelId="{7C6E1BED-46AD-4F4D-90BA-B3D661981083}" type="pres">
      <dgm:prSet presAssocID="{F47FAAAA-3DDA-024D-8F03-587A934BE31F}" presName="parentText" presStyleLbl="node1" presStyleIdx="3" presStyleCnt="4">
        <dgm:presLayoutVars>
          <dgm:chMax val="0"/>
          <dgm:bulletEnabled val="1"/>
        </dgm:presLayoutVars>
      </dgm:prSet>
      <dgm:spPr/>
    </dgm:pt>
  </dgm:ptLst>
  <dgm:cxnLst>
    <dgm:cxn modelId="{D96CCD16-8FC2-754A-8423-82C28D7BF405}" type="presOf" srcId="{AFB6F851-D544-2245-B308-4D9F76A16A5E}" destId="{1129A4DB-5386-2348-B3B1-190F893CCE43}" srcOrd="0" destOrd="0" presId="urn:microsoft.com/office/officeart/2005/8/layout/vList2"/>
    <dgm:cxn modelId="{70184D17-8073-8C45-B303-41EB6844F95F}" type="presOf" srcId="{C7EFF056-8FFB-4643-B98F-CA5F377B8697}" destId="{0C69AE73-9C11-2F4E-B743-A03DD1E38871}" srcOrd="0" destOrd="0" presId="urn:microsoft.com/office/officeart/2005/8/layout/vList2"/>
    <dgm:cxn modelId="{358F981D-6CA0-5F4E-AA5B-6C80847184E1}" srcId="{C7EFF056-8FFB-4643-B98F-CA5F377B8697}" destId="{F47FAAAA-3DDA-024D-8F03-587A934BE31F}" srcOrd="3" destOrd="0" parTransId="{0513C7A0-3620-C44D-AF15-69EB23C4A694}" sibTransId="{C5B3D9F0-8A3B-4840-A7EA-28C876DB5225}"/>
    <dgm:cxn modelId="{EBDA7432-F354-D243-A68D-8697495571B8}" type="presOf" srcId="{9B30F11C-7365-4042-85AA-71B05650B5C9}" destId="{A374B948-4766-5D4D-8F86-EF9DF9B83333}" srcOrd="0" destOrd="0" presId="urn:microsoft.com/office/officeart/2005/8/layout/vList2"/>
    <dgm:cxn modelId="{D2683D7B-F6E3-0A43-AE52-4A7D6454B560}" srcId="{C7EFF056-8FFB-4643-B98F-CA5F377B8697}" destId="{9B30F11C-7365-4042-85AA-71B05650B5C9}" srcOrd="1" destOrd="0" parTransId="{F2075991-2210-4F4B-A46F-821583DAD53F}" sibTransId="{499636A9-41D7-BA47-8D57-C69E5802C922}"/>
    <dgm:cxn modelId="{C5A2B07C-AB6D-0C4D-B716-377E0CF9241E}" type="presOf" srcId="{F47FAAAA-3DDA-024D-8F03-587A934BE31F}" destId="{7C6E1BED-46AD-4F4D-90BA-B3D661981083}" srcOrd="0" destOrd="0" presId="urn:microsoft.com/office/officeart/2005/8/layout/vList2"/>
    <dgm:cxn modelId="{B58EDF8D-8374-AA40-B57D-7A6C161CEA72}" type="presOf" srcId="{F7BC3C3A-AE71-564C-AD84-76DF5D253D2F}" destId="{57630CD5-5F6A-FC42-9BDB-BBC6072BEAE9}" srcOrd="0" destOrd="0" presId="urn:microsoft.com/office/officeart/2005/8/layout/vList2"/>
    <dgm:cxn modelId="{8440E5A0-C768-5D4B-9474-929FF5C82B71}" srcId="{C7EFF056-8FFB-4643-B98F-CA5F377B8697}" destId="{AFB6F851-D544-2245-B308-4D9F76A16A5E}" srcOrd="2" destOrd="0" parTransId="{D72B4E0D-3F63-AD4D-A79D-424335F04DBD}" sibTransId="{AF0AFE42-EC93-9A4F-8429-96803714586A}"/>
    <dgm:cxn modelId="{75BB28ED-2D94-A049-B1CE-B439D12229F8}" srcId="{C7EFF056-8FFB-4643-B98F-CA5F377B8697}" destId="{F7BC3C3A-AE71-564C-AD84-76DF5D253D2F}" srcOrd="0" destOrd="0" parTransId="{B8CD7DFA-1B4E-564E-95F2-915775340F21}" sibTransId="{29A62963-5E57-3640-933D-DB51DB35648C}"/>
    <dgm:cxn modelId="{648151DA-10A6-454F-9919-008E79FABB9E}" type="presParOf" srcId="{0C69AE73-9C11-2F4E-B743-A03DD1E38871}" destId="{57630CD5-5F6A-FC42-9BDB-BBC6072BEAE9}" srcOrd="0" destOrd="0" presId="urn:microsoft.com/office/officeart/2005/8/layout/vList2"/>
    <dgm:cxn modelId="{664704FA-7B1B-7143-999D-88899F0AA3B8}" type="presParOf" srcId="{0C69AE73-9C11-2F4E-B743-A03DD1E38871}" destId="{ABC67E3E-C12C-5641-A53D-14BEC34081A7}" srcOrd="1" destOrd="0" presId="urn:microsoft.com/office/officeart/2005/8/layout/vList2"/>
    <dgm:cxn modelId="{F5500DBA-E3DB-F346-95D1-37FC7D6A2BF8}" type="presParOf" srcId="{0C69AE73-9C11-2F4E-B743-A03DD1E38871}" destId="{A374B948-4766-5D4D-8F86-EF9DF9B83333}" srcOrd="2" destOrd="0" presId="urn:microsoft.com/office/officeart/2005/8/layout/vList2"/>
    <dgm:cxn modelId="{F5DCB396-5A57-3643-B6F0-4F221F019719}" type="presParOf" srcId="{0C69AE73-9C11-2F4E-B743-A03DD1E38871}" destId="{6ADA5C57-DE5A-624D-9648-C16772EBCF7F}" srcOrd="3" destOrd="0" presId="urn:microsoft.com/office/officeart/2005/8/layout/vList2"/>
    <dgm:cxn modelId="{0854976A-0149-8D44-A88E-0048431C9832}" type="presParOf" srcId="{0C69AE73-9C11-2F4E-B743-A03DD1E38871}" destId="{1129A4DB-5386-2348-B3B1-190F893CCE43}" srcOrd="4" destOrd="0" presId="urn:microsoft.com/office/officeart/2005/8/layout/vList2"/>
    <dgm:cxn modelId="{777F5C95-272C-F44E-9BAF-F7836ABA787C}" type="presParOf" srcId="{0C69AE73-9C11-2F4E-B743-A03DD1E38871}" destId="{A540C8F9-EC9E-0949-ABB1-1350925FF1B1}" srcOrd="5" destOrd="0" presId="urn:microsoft.com/office/officeart/2005/8/layout/vList2"/>
    <dgm:cxn modelId="{65A07681-076E-C246-B198-BBE9F6AA0E07}" type="presParOf" srcId="{0C69AE73-9C11-2F4E-B743-A03DD1E38871}" destId="{7C6E1BED-46AD-4F4D-90BA-B3D66198108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F44552-965C-6945-8D6A-B1CC1C0BF5B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00E6787-86DD-7A4A-84E5-A1BCBB727E91}">
      <dgm:prSet phldrT="[文本]"/>
      <dgm:spPr/>
      <dgm:t>
        <a:bodyPr/>
        <a:lstStyle/>
        <a:p>
          <a:r>
            <a:rPr lang="zh-CN" altLang="en-US" dirty="0"/>
            <a:t>具有复杂多样性和高度综合性</a:t>
          </a:r>
        </a:p>
      </dgm:t>
    </dgm:pt>
    <dgm:pt modelId="{CA08F24F-7B4C-244E-9619-B1F9953E0234}" type="parTrans" cxnId="{2DB8F43B-052B-C242-A484-B767005D0FFB}">
      <dgm:prSet/>
      <dgm:spPr/>
      <dgm:t>
        <a:bodyPr/>
        <a:lstStyle/>
        <a:p>
          <a:endParaRPr lang="zh-CN" altLang="en-US"/>
        </a:p>
      </dgm:t>
    </dgm:pt>
    <dgm:pt modelId="{FC4D76D1-6467-6148-A9BB-5442AEC3065A}" type="sibTrans" cxnId="{2DB8F43B-052B-C242-A484-B767005D0FFB}">
      <dgm:prSet/>
      <dgm:spPr/>
      <dgm:t>
        <a:bodyPr/>
        <a:lstStyle/>
        <a:p>
          <a:endParaRPr lang="zh-CN" altLang="en-US"/>
        </a:p>
      </dgm:t>
    </dgm:pt>
    <dgm:pt modelId="{BA597895-ECDA-5241-96C5-3CB080716BC8}">
      <dgm:prSet phldrT="[文本]"/>
      <dgm:spPr/>
      <dgm:t>
        <a:bodyPr/>
        <a:lstStyle/>
        <a:p>
          <a:r>
            <a:rPr lang="zh-CN" altLang="en-US" dirty="0"/>
            <a:t>不同比例尺的区域性地球化学勘查，可以查明大范围或局部地区内成矿元素及主要伴生原色的分布、分配、迁移富集规律、元素共生组合和存在形式等围观因素及区域地球化学制图和化学分区区别。它可以指导成矿预测、缩小找矿范围，减少找矿的盲目性</a:t>
          </a:r>
        </a:p>
      </dgm:t>
    </dgm:pt>
    <dgm:pt modelId="{610FD4EB-297D-4B4E-9956-C1AD704F5A19}" type="parTrans" cxnId="{05C22399-C0DD-AF4A-A482-44C3E28435C3}">
      <dgm:prSet/>
      <dgm:spPr/>
      <dgm:t>
        <a:bodyPr/>
        <a:lstStyle/>
        <a:p>
          <a:endParaRPr lang="zh-CN" altLang="en-US"/>
        </a:p>
      </dgm:t>
    </dgm:pt>
    <dgm:pt modelId="{2C0EC44A-D839-7547-BB83-8580E55760DD}" type="sibTrans" cxnId="{05C22399-C0DD-AF4A-A482-44C3E28435C3}">
      <dgm:prSet/>
      <dgm:spPr/>
      <dgm:t>
        <a:bodyPr/>
        <a:lstStyle/>
        <a:p>
          <a:endParaRPr lang="zh-CN" altLang="en-US"/>
        </a:p>
      </dgm:t>
    </dgm:pt>
    <dgm:pt modelId="{86E8A080-7D83-434E-92AC-2C3398DEEC4B}">
      <dgm:prSet phldrT="[文本]"/>
      <dgm:spPr/>
      <dgm:t>
        <a:bodyPr/>
        <a:lstStyle/>
        <a:p>
          <a:r>
            <a:rPr lang="zh-CN" altLang="en-US" dirty="0"/>
            <a:t>地球物理化学方法为地球物理探矿方法的有效辅助手段之一。在评价和解释地球物理异常时，可以排除其多样性。在某种意义上说时一种直接的找矿方法，较之物理方法简单、直接</a:t>
          </a:r>
        </a:p>
      </dgm:t>
    </dgm:pt>
    <dgm:pt modelId="{B1DFE07E-F747-B848-B7ED-56A769363D7F}" type="parTrans" cxnId="{2BACE0B3-EB31-234D-AEE5-2982C0909907}">
      <dgm:prSet/>
      <dgm:spPr/>
      <dgm:t>
        <a:bodyPr/>
        <a:lstStyle/>
        <a:p>
          <a:endParaRPr lang="zh-CN" altLang="en-US"/>
        </a:p>
      </dgm:t>
    </dgm:pt>
    <dgm:pt modelId="{945A8F24-A64F-EE4D-A606-DA88758388FE}" type="sibTrans" cxnId="{2BACE0B3-EB31-234D-AEE5-2982C0909907}">
      <dgm:prSet/>
      <dgm:spPr/>
      <dgm:t>
        <a:bodyPr/>
        <a:lstStyle/>
        <a:p>
          <a:endParaRPr lang="zh-CN" altLang="en-US"/>
        </a:p>
      </dgm:t>
    </dgm:pt>
    <dgm:pt modelId="{B8F6718A-B236-064B-898E-0B7A2B445CBF}" type="pres">
      <dgm:prSet presAssocID="{44F44552-965C-6945-8D6A-B1CC1C0BF5BD}" presName="vert0" presStyleCnt="0">
        <dgm:presLayoutVars>
          <dgm:dir/>
          <dgm:animOne val="branch"/>
          <dgm:animLvl val="lvl"/>
        </dgm:presLayoutVars>
      </dgm:prSet>
      <dgm:spPr/>
    </dgm:pt>
    <dgm:pt modelId="{B9B41B64-18AC-0D44-AD13-8D642EBDCB47}" type="pres">
      <dgm:prSet presAssocID="{C00E6787-86DD-7A4A-84E5-A1BCBB727E91}" presName="thickLine" presStyleLbl="alignNode1" presStyleIdx="0" presStyleCnt="3"/>
      <dgm:spPr/>
    </dgm:pt>
    <dgm:pt modelId="{EB4E48E2-C4BB-7E48-AA70-622B1B87ECA3}" type="pres">
      <dgm:prSet presAssocID="{C00E6787-86DD-7A4A-84E5-A1BCBB727E91}" presName="horz1" presStyleCnt="0"/>
      <dgm:spPr/>
    </dgm:pt>
    <dgm:pt modelId="{B025F9E4-4DCA-9C4A-AF0F-027A8476292B}" type="pres">
      <dgm:prSet presAssocID="{C00E6787-86DD-7A4A-84E5-A1BCBB727E91}" presName="tx1" presStyleLbl="revTx" presStyleIdx="0" presStyleCnt="3"/>
      <dgm:spPr/>
    </dgm:pt>
    <dgm:pt modelId="{B463961F-9F3A-914E-9D41-5D47E41F9332}" type="pres">
      <dgm:prSet presAssocID="{C00E6787-86DD-7A4A-84E5-A1BCBB727E91}" presName="vert1" presStyleCnt="0"/>
      <dgm:spPr/>
    </dgm:pt>
    <dgm:pt modelId="{AAA784FE-3EEF-DB40-8FE3-9DBF70EC475C}" type="pres">
      <dgm:prSet presAssocID="{BA597895-ECDA-5241-96C5-3CB080716BC8}" presName="thickLine" presStyleLbl="alignNode1" presStyleIdx="1" presStyleCnt="3"/>
      <dgm:spPr/>
    </dgm:pt>
    <dgm:pt modelId="{B419AAAE-104A-EE45-A519-7589FC06691C}" type="pres">
      <dgm:prSet presAssocID="{BA597895-ECDA-5241-96C5-3CB080716BC8}" presName="horz1" presStyleCnt="0"/>
      <dgm:spPr/>
    </dgm:pt>
    <dgm:pt modelId="{052E74C9-5246-A54F-B417-6EE08182B2C0}" type="pres">
      <dgm:prSet presAssocID="{BA597895-ECDA-5241-96C5-3CB080716BC8}" presName="tx1" presStyleLbl="revTx" presStyleIdx="1" presStyleCnt="3"/>
      <dgm:spPr/>
    </dgm:pt>
    <dgm:pt modelId="{B1A83B0D-C1F7-A14A-A250-7C01079CE04F}" type="pres">
      <dgm:prSet presAssocID="{BA597895-ECDA-5241-96C5-3CB080716BC8}" presName="vert1" presStyleCnt="0"/>
      <dgm:spPr/>
    </dgm:pt>
    <dgm:pt modelId="{62E4375D-F9C8-0544-A9DB-0D9AC3735E2D}" type="pres">
      <dgm:prSet presAssocID="{86E8A080-7D83-434E-92AC-2C3398DEEC4B}" presName="thickLine" presStyleLbl="alignNode1" presStyleIdx="2" presStyleCnt="3"/>
      <dgm:spPr/>
    </dgm:pt>
    <dgm:pt modelId="{4D056D3F-1806-5644-8988-F01E5B4A7830}" type="pres">
      <dgm:prSet presAssocID="{86E8A080-7D83-434E-92AC-2C3398DEEC4B}" presName="horz1" presStyleCnt="0"/>
      <dgm:spPr/>
    </dgm:pt>
    <dgm:pt modelId="{4AB0F3F3-303B-B444-AF4A-AB63EB79DE3E}" type="pres">
      <dgm:prSet presAssocID="{86E8A080-7D83-434E-92AC-2C3398DEEC4B}" presName="tx1" presStyleLbl="revTx" presStyleIdx="2" presStyleCnt="3"/>
      <dgm:spPr/>
    </dgm:pt>
    <dgm:pt modelId="{8543A11D-0D3B-CF43-AB8D-6BB67D7ED859}" type="pres">
      <dgm:prSet presAssocID="{86E8A080-7D83-434E-92AC-2C3398DEEC4B}" presName="vert1" presStyleCnt="0"/>
      <dgm:spPr/>
    </dgm:pt>
  </dgm:ptLst>
  <dgm:cxnLst>
    <dgm:cxn modelId="{A9948E0A-F0DC-B043-8508-E7BD28B7787E}" type="presOf" srcId="{86E8A080-7D83-434E-92AC-2C3398DEEC4B}" destId="{4AB0F3F3-303B-B444-AF4A-AB63EB79DE3E}" srcOrd="0" destOrd="0" presId="urn:microsoft.com/office/officeart/2008/layout/LinedList"/>
    <dgm:cxn modelId="{7BE0E228-ED8B-F24C-8DC5-0BE1AA3B63B6}" type="presOf" srcId="{44F44552-965C-6945-8D6A-B1CC1C0BF5BD}" destId="{B8F6718A-B236-064B-898E-0B7A2B445CBF}" srcOrd="0" destOrd="0" presId="urn:microsoft.com/office/officeart/2008/layout/LinedList"/>
    <dgm:cxn modelId="{2DB8F43B-052B-C242-A484-B767005D0FFB}" srcId="{44F44552-965C-6945-8D6A-B1CC1C0BF5BD}" destId="{C00E6787-86DD-7A4A-84E5-A1BCBB727E91}" srcOrd="0" destOrd="0" parTransId="{CA08F24F-7B4C-244E-9619-B1F9953E0234}" sibTransId="{FC4D76D1-6467-6148-A9BB-5442AEC3065A}"/>
    <dgm:cxn modelId="{45F8D26E-FE78-CE4D-BEE6-27F4C2E7BFCD}" type="presOf" srcId="{BA597895-ECDA-5241-96C5-3CB080716BC8}" destId="{052E74C9-5246-A54F-B417-6EE08182B2C0}" srcOrd="0" destOrd="0" presId="urn:microsoft.com/office/officeart/2008/layout/LinedList"/>
    <dgm:cxn modelId="{05C22399-C0DD-AF4A-A482-44C3E28435C3}" srcId="{44F44552-965C-6945-8D6A-B1CC1C0BF5BD}" destId="{BA597895-ECDA-5241-96C5-3CB080716BC8}" srcOrd="1" destOrd="0" parTransId="{610FD4EB-297D-4B4E-9956-C1AD704F5A19}" sibTransId="{2C0EC44A-D839-7547-BB83-8580E55760DD}"/>
    <dgm:cxn modelId="{2BACE0B3-EB31-234D-AEE5-2982C0909907}" srcId="{44F44552-965C-6945-8D6A-B1CC1C0BF5BD}" destId="{86E8A080-7D83-434E-92AC-2C3398DEEC4B}" srcOrd="2" destOrd="0" parTransId="{B1DFE07E-F747-B848-B7ED-56A769363D7F}" sibTransId="{945A8F24-A64F-EE4D-A606-DA88758388FE}"/>
    <dgm:cxn modelId="{608F6EC5-8DF2-D140-9A9D-34B41308BAD0}" type="presOf" srcId="{C00E6787-86DD-7A4A-84E5-A1BCBB727E91}" destId="{B025F9E4-4DCA-9C4A-AF0F-027A8476292B}" srcOrd="0" destOrd="0" presId="urn:microsoft.com/office/officeart/2008/layout/LinedList"/>
    <dgm:cxn modelId="{69966686-B495-7045-B275-63487192226F}" type="presParOf" srcId="{B8F6718A-B236-064B-898E-0B7A2B445CBF}" destId="{B9B41B64-18AC-0D44-AD13-8D642EBDCB47}" srcOrd="0" destOrd="0" presId="urn:microsoft.com/office/officeart/2008/layout/LinedList"/>
    <dgm:cxn modelId="{0534A96C-9145-7149-900E-DA331F8C0AB5}" type="presParOf" srcId="{B8F6718A-B236-064B-898E-0B7A2B445CBF}" destId="{EB4E48E2-C4BB-7E48-AA70-622B1B87ECA3}" srcOrd="1" destOrd="0" presId="urn:microsoft.com/office/officeart/2008/layout/LinedList"/>
    <dgm:cxn modelId="{E7A7934F-1960-FD44-ABB6-909C619BEA88}" type="presParOf" srcId="{EB4E48E2-C4BB-7E48-AA70-622B1B87ECA3}" destId="{B025F9E4-4DCA-9C4A-AF0F-027A8476292B}" srcOrd="0" destOrd="0" presId="urn:microsoft.com/office/officeart/2008/layout/LinedList"/>
    <dgm:cxn modelId="{94810D13-8489-D540-A0E3-F3DEE91ADFF7}" type="presParOf" srcId="{EB4E48E2-C4BB-7E48-AA70-622B1B87ECA3}" destId="{B463961F-9F3A-914E-9D41-5D47E41F9332}" srcOrd="1" destOrd="0" presId="urn:microsoft.com/office/officeart/2008/layout/LinedList"/>
    <dgm:cxn modelId="{F34B4A62-5E82-2340-A04C-7201690C7C1E}" type="presParOf" srcId="{B8F6718A-B236-064B-898E-0B7A2B445CBF}" destId="{AAA784FE-3EEF-DB40-8FE3-9DBF70EC475C}" srcOrd="2" destOrd="0" presId="urn:microsoft.com/office/officeart/2008/layout/LinedList"/>
    <dgm:cxn modelId="{71200D3B-27D7-B440-88DC-1B138BA3437B}" type="presParOf" srcId="{B8F6718A-B236-064B-898E-0B7A2B445CBF}" destId="{B419AAAE-104A-EE45-A519-7589FC06691C}" srcOrd="3" destOrd="0" presId="urn:microsoft.com/office/officeart/2008/layout/LinedList"/>
    <dgm:cxn modelId="{B115A0F3-2742-A747-A358-E658C594553A}" type="presParOf" srcId="{B419AAAE-104A-EE45-A519-7589FC06691C}" destId="{052E74C9-5246-A54F-B417-6EE08182B2C0}" srcOrd="0" destOrd="0" presId="urn:microsoft.com/office/officeart/2008/layout/LinedList"/>
    <dgm:cxn modelId="{0B931A80-D6B2-6445-99E6-F2DE7E4574C5}" type="presParOf" srcId="{B419AAAE-104A-EE45-A519-7589FC06691C}" destId="{B1A83B0D-C1F7-A14A-A250-7C01079CE04F}" srcOrd="1" destOrd="0" presId="urn:microsoft.com/office/officeart/2008/layout/LinedList"/>
    <dgm:cxn modelId="{01E060CA-F664-C349-8D97-9B65B4186851}" type="presParOf" srcId="{B8F6718A-B236-064B-898E-0B7A2B445CBF}" destId="{62E4375D-F9C8-0544-A9DB-0D9AC3735E2D}" srcOrd="4" destOrd="0" presId="urn:microsoft.com/office/officeart/2008/layout/LinedList"/>
    <dgm:cxn modelId="{D5CFD06E-1DC8-9D47-AF3D-40E09EDF5572}" type="presParOf" srcId="{B8F6718A-B236-064B-898E-0B7A2B445CBF}" destId="{4D056D3F-1806-5644-8988-F01E5B4A7830}" srcOrd="5" destOrd="0" presId="urn:microsoft.com/office/officeart/2008/layout/LinedList"/>
    <dgm:cxn modelId="{62503241-7C73-2141-8331-BCAF5BC8543D}" type="presParOf" srcId="{4D056D3F-1806-5644-8988-F01E5B4A7830}" destId="{4AB0F3F3-303B-B444-AF4A-AB63EB79DE3E}" srcOrd="0" destOrd="0" presId="urn:microsoft.com/office/officeart/2008/layout/LinedList"/>
    <dgm:cxn modelId="{DE1813E3-5260-244A-B0D1-91EE0DB47E1C}" type="presParOf" srcId="{4D056D3F-1806-5644-8988-F01E5B4A7830}" destId="{8543A11D-0D3B-CF43-AB8D-6BB67D7ED8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F3C628B-FEEF-504F-AA14-648AAA480E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985AD9D8-3BF9-1B41-8AD9-FE4FAAFE4D9F}">
      <dgm:prSet phldrT="[文本]"/>
      <dgm:spPr/>
      <dgm:t>
        <a:bodyPr/>
        <a:lstStyle/>
        <a:p>
          <a:r>
            <a:rPr lang="zh-CN" altLang="en-US" dirty="0"/>
            <a:t>大面积的同步观测，视域宽广</a:t>
          </a:r>
        </a:p>
      </dgm:t>
    </dgm:pt>
    <dgm:pt modelId="{79E7EDC5-5699-1448-B287-D6B515A86F62}" type="parTrans" cxnId="{AE214A75-2B01-DC44-9350-9F4914F8B5F2}">
      <dgm:prSet/>
      <dgm:spPr/>
      <dgm:t>
        <a:bodyPr/>
        <a:lstStyle/>
        <a:p>
          <a:endParaRPr lang="zh-CN" altLang="en-US"/>
        </a:p>
      </dgm:t>
    </dgm:pt>
    <dgm:pt modelId="{EE08D227-9396-0441-A2AD-E0E7064E8922}" type="sibTrans" cxnId="{AE214A75-2B01-DC44-9350-9F4914F8B5F2}">
      <dgm:prSet/>
      <dgm:spPr/>
      <dgm:t>
        <a:bodyPr/>
        <a:lstStyle/>
        <a:p>
          <a:endParaRPr lang="zh-CN" altLang="en-US"/>
        </a:p>
      </dgm:t>
    </dgm:pt>
    <dgm:pt modelId="{1DB72702-AF8F-5940-997D-CA30314AB0B7}">
      <dgm:prSet phldrT="[文本]"/>
      <dgm:spPr/>
      <dgm:t>
        <a:bodyPr/>
        <a:lstStyle/>
        <a:p>
          <a:r>
            <a:rPr lang="zh-CN" altLang="en-US" dirty="0"/>
            <a:t>信息丰富，技术先进</a:t>
          </a:r>
        </a:p>
      </dgm:t>
    </dgm:pt>
    <dgm:pt modelId="{2034F475-3B5B-9248-BDF5-06AFCF4C4DF3}" type="parTrans" cxnId="{C1CA0B91-647A-C846-ACDC-DCAA19384037}">
      <dgm:prSet/>
      <dgm:spPr/>
      <dgm:t>
        <a:bodyPr/>
        <a:lstStyle/>
        <a:p>
          <a:endParaRPr lang="zh-CN" altLang="en-US"/>
        </a:p>
      </dgm:t>
    </dgm:pt>
    <dgm:pt modelId="{833F112A-C400-AE4F-9807-0D8A94617061}" type="sibTrans" cxnId="{C1CA0B91-647A-C846-ACDC-DCAA19384037}">
      <dgm:prSet/>
      <dgm:spPr/>
      <dgm:t>
        <a:bodyPr/>
        <a:lstStyle/>
        <a:p>
          <a:endParaRPr lang="zh-CN" altLang="en-US"/>
        </a:p>
      </dgm:t>
    </dgm:pt>
    <dgm:pt modelId="{C336F0DA-FE1E-A042-9C8F-002B3ECF74D1}">
      <dgm:prSet phldrT="[文本]"/>
      <dgm:spPr/>
      <dgm:t>
        <a:bodyPr/>
        <a:lstStyle/>
        <a:p>
          <a:r>
            <a:rPr lang="zh-CN" altLang="en-US" dirty="0"/>
            <a:t>定时、定位贯彻，提高观测的时效性</a:t>
          </a:r>
        </a:p>
      </dgm:t>
    </dgm:pt>
    <dgm:pt modelId="{BB26950C-A5BF-9340-A3B7-549EE05FF6EA}" type="parTrans" cxnId="{7D412436-4F10-A641-929B-AD2813411692}">
      <dgm:prSet/>
      <dgm:spPr/>
      <dgm:t>
        <a:bodyPr/>
        <a:lstStyle/>
        <a:p>
          <a:endParaRPr lang="zh-CN" altLang="en-US"/>
        </a:p>
      </dgm:t>
    </dgm:pt>
    <dgm:pt modelId="{72A000B4-5DDF-7443-8EA4-0E51053253EF}" type="sibTrans" cxnId="{7D412436-4F10-A641-929B-AD2813411692}">
      <dgm:prSet/>
      <dgm:spPr/>
      <dgm:t>
        <a:bodyPr/>
        <a:lstStyle/>
        <a:p>
          <a:endParaRPr lang="zh-CN" altLang="en-US"/>
        </a:p>
      </dgm:t>
    </dgm:pt>
    <dgm:pt modelId="{530A7830-896F-8349-AEF8-DF02C04D72D6}">
      <dgm:prSet phldrT="[文本]"/>
      <dgm:spPr/>
      <dgm:t>
        <a:bodyPr/>
        <a:lstStyle/>
        <a:p>
          <a:r>
            <a:rPr lang="zh-CN" altLang="en-US" dirty="0"/>
            <a:t>投入相对小，综合效益高等</a:t>
          </a:r>
        </a:p>
      </dgm:t>
    </dgm:pt>
    <dgm:pt modelId="{35337B9D-08CE-2543-867C-D8E3E2AB49DB}" type="parTrans" cxnId="{3BFEE357-B785-F64D-ABBC-B04BE8AE25AA}">
      <dgm:prSet/>
      <dgm:spPr/>
      <dgm:t>
        <a:bodyPr/>
        <a:lstStyle/>
        <a:p>
          <a:endParaRPr lang="zh-CN" altLang="en-US"/>
        </a:p>
      </dgm:t>
    </dgm:pt>
    <dgm:pt modelId="{0AF7A41E-EC80-EF46-8B09-55813206DB97}" type="sibTrans" cxnId="{3BFEE357-B785-F64D-ABBC-B04BE8AE25AA}">
      <dgm:prSet/>
      <dgm:spPr/>
      <dgm:t>
        <a:bodyPr/>
        <a:lstStyle/>
        <a:p>
          <a:endParaRPr lang="zh-CN" altLang="en-US"/>
        </a:p>
      </dgm:t>
    </dgm:pt>
    <dgm:pt modelId="{1D6E0DBB-A9C9-F846-8949-902569985D0E}" type="pres">
      <dgm:prSet presAssocID="{8F3C628B-FEEF-504F-AA14-648AAA480E5D}" presName="linear" presStyleCnt="0">
        <dgm:presLayoutVars>
          <dgm:animLvl val="lvl"/>
          <dgm:resizeHandles val="exact"/>
        </dgm:presLayoutVars>
      </dgm:prSet>
      <dgm:spPr/>
    </dgm:pt>
    <dgm:pt modelId="{8E42C5C8-8447-E44E-8BC9-BD7952858B30}" type="pres">
      <dgm:prSet presAssocID="{985AD9D8-3BF9-1B41-8AD9-FE4FAAFE4D9F}" presName="parentText" presStyleLbl="node1" presStyleIdx="0" presStyleCnt="4">
        <dgm:presLayoutVars>
          <dgm:chMax val="0"/>
          <dgm:bulletEnabled val="1"/>
        </dgm:presLayoutVars>
      </dgm:prSet>
      <dgm:spPr/>
    </dgm:pt>
    <dgm:pt modelId="{0107C71A-8380-8447-812F-D29AE8B1A999}" type="pres">
      <dgm:prSet presAssocID="{EE08D227-9396-0441-A2AD-E0E7064E8922}" presName="spacer" presStyleCnt="0"/>
      <dgm:spPr/>
    </dgm:pt>
    <dgm:pt modelId="{9F6D5C66-A868-C049-981C-FEEEABEF3E76}" type="pres">
      <dgm:prSet presAssocID="{1DB72702-AF8F-5940-997D-CA30314AB0B7}" presName="parentText" presStyleLbl="node1" presStyleIdx="1" presStyleCnt="4">
        <dgm:presLayoutVars>
          <dgm:chMax val="0"/>
          <dgm:bulletEnabled val="1"/>
        </dgm:presLayoutVars>
      </dgm:prSet>
      <dgm:spPr/>
    </dgm:pt>
    <dgm:pt modelId="{BCE06A4A-135F-E740-B913-4ACF2C6E71AB}" type="pres">
      <dgm:prSet presAssocID="{833F112A-C400-AE4F-9807-0D8A94617061}" presName="spacer" presStyleCnt="0"/>
      <dgm:spPr/>
    </dgm:pt>
    <dgm:pt modelId="{F284B4B4-ADD3-C848-A7FF-FF84AAA7F1BA}" type="pres">
      <dgm:prSet presAssocID="{C336F0DA-FE1E-A042-9C8F-002B3ECF74D1}" presName="parentText" presStyleLbl="node1" presStyleIdx="2" presStyleCnt="4">
        <dgm:presLayoutVars>
          <dgm:chMax val="0"/>
          <dgm:bulletEnabled val="1"/>
        </dgm:presLayoutVars>
      </dgm:prSet>
      <dgm:spPr/>
    </dgm:pt>
    <dgm:pt modelId="{7B26B4A3-B113-6A41-AD69-EB0DB03F220C}" type="pres">
      <dgm:prSet presAssocID="{72A000B4-5DDF-7443-8EA4-0E51053253EF}" presName="spacer" presStyleCnt="0"/>
      <dgm:spPr/>
    </dgm:pt>
    <dgm:pt modelId="{5BEECEF7-DEDD-FA4E-BAB5-FE9C17E3905F}" type="pres">
      <dgm:prSet presAssocID="{530A7830-896F-8349-AEF8-DF02C04D72D6}" presName="parentText" presStyleLbl="node1" presStyleIdx="3" presStyleCnt="4">
        <dgm:presLayoutVars>
          <dgm:chMax val="0"/>
          <dgm:bulletEnabled val="1"/>
        </dgm:presLayoutVars>
      </dgm:prSet>
      <dgm:spPr/>
    </dgm:pt>
  </dgm:ptLst>
  <dgm:cxnLst>
    <dgm:cxn modelId="{E57C0C31-5CB4-AE45-AE6B-2A61EA3865D7}" type="presOf" srcId="{C336F0DA-FE1E-A042-9C8F-002B3ECF74D1}" destId="{F284B4B4-ADD3-C848-A7FF-FF84AAA7F1BA}" srcOrd="0" destOrd="0" presId="urn:microsoft.com/office/officeart/2005/8/layout/vList2"/>
    <dgm:cxn modelId="{7D412436-4F10-A641-929B-AD2813411692}" srcId="{8F3C628B-FEEF-504F-AA14-648AAA480E5D}" destId="{C336F0DA-FE1E-A042-9C8F-002B3ECF74D1}" srcOrd="2" destOrd="0" parTransId="{BB26950C-A5BF-9340-A3B7-549EE05FF6EA}" sibTransId="{72A000B4-5DDF-7443-8EA4-0E51053253EF}"/>
    <dgm:cxn modelId="{5111024C-AEEF-E745-B7FD-1FACF6121BA7}" type="presOf" srcId="{1DB72702-AF8F-5940-997D-CA30314AB0B7}" destId="{9F6D5C66-A868-C049-981C-FEEEABEF3E76}" srcOrd="0" destOrd="0" presId="urn:microsoft.com/office/officeart/2005/8/layout/vList2"/>
    <dgm:cxn modelId="{3BFEE357-B785-F64D-ABBC-B04BE8AE25AA}" srcId="{8F3C628B-FEEF-504F-AA14-648AAA480E5D}" destId="{530A7830-896F-8349-AEF8-DF02C04D72D6}" srcOrd="3" destOrd="0" parTransId="{35337B9D-08CE-2543-867C-D8E3E2AB49DB}" sibTransId="{0AF7A41E-EC80-EF46-8B09-55813206DB97}"/>
    <dgm:cxn modelId="{AE214A75-2B01-DC44-9350-9F4914F8B5F2}" srcId="{8F3C628B-FEEF-504F-AA14-648AAA480E5D}" destId="{985AD9D8-3BF9-1B41-8AD9-FE4FAAFE4D9F}" srcOrd="0" destOrd="0" parTransId="{79E7EDC5-5699-1448-B287-D6B515A86F62}" sibTransId="{EE08D227-9396-0441-A2AD-E0E7064E8922}"/>
    <dgm:cxn modelId="{7106CF79-ADC6-8141-9F79-4BEBEDE1D04E}" type="presOf" srcId="{530A7830-896F-8349-AEF8-DF02C04D72D6}" destId="{5BEECEF7-DEDD-FA4E-BAB5-FE9C17E3905F}" srcOrd="0" destOrd="0" presId="urn:microsoft.com/office/officeart/2005/8/layout/vList2"/>
    <dgm:cxn modelId="{C1CA0B91-647A-C846-ACDC-DCAA19384037}" srcId="{8F3C628B-FEEF-504F-AA14-648AAA480E5D}" destId="{1DB72702-AF8F-5940-997D-CA30314AB0B7}" srcOrd="1" destOrd="0" parTransId="{2034F475-3B5B-9248-BDF5-06AFCF4C4DF3}" sibTransId="{833F112A-C400-AE4F-9807-0D8A94617061}"/>
    <dgm:cxn modelId="{0EF2A1C6-B7A4-BF43-94EF-676C21991BF4}" type="presOf" srcId="{8F3C628B-FEEF-504F-AA14-648AAA480E5D}" destId="{1D6E0DBB-A9C9-F846-8949-902569985D0E}" srcOrd="0" destOrd="0" presId="urn:microsoft.com/office/officeart/2005/8/layout/vList2"/>
    <dgm:cxn modelId="{38892CD6-63AE-9D42-803A-6F735F1C7C2E}" type="presOf" srcId="{985AD9D8-3BF9-1B41-8AD9-FE4FAAFE4D9F}" destId="{8E42C5C8-8447-E44E-8BC9-BD7952858B30}" srcOrd="0" destOrd="0" presId="urn:microsoft.com/office/officeart/2005/8/layout/vList2"/>
    <dgm:cxn modelId="{D7463D5E-FDC6-3645-816D-EBFF606C41E7}" type="presParOf" srcId="{1D6E0DBB-A9C9-F846-8949-902569985D0E}" destId="{8E42C5C8-8447-E44E-8BC9-BD7952858B30}" srcOrd="0" destOrd="0" presId="urn:microsoft.com/office/officeart/2005/8/layout/vList2"/>
    <dgm:cxn modelId="{4D47E8DB-F105-B244-8667-E03D971222E7}" type="presParOf" srcId="{1D6E0DBB-A9C9-F846-8949-902569985D0E}" destId="{0107C71A-8380-8447-812F-D29AE8B1A999}" srcOrd="1" destOrd="0" presId="urn:microsoft.com/office/officeart/2005/8/layout/vList2"/>
    <dgm:cxn modelId="{8498CB7C-91AE-2642-BDCB-6A167104AA03}" type="presParOf" srcId="{1D6E0DBB-A9C9-F846-8949-902569985D0E}" destId="{9F6D5C66-A868-C049-981C-FEEEABEF3E76}" srcOrd="2" destOrd="0" presId="urn:microsoft.com/office/officeart/2005/8/layout/vList2"/>
    <dgm:cxn modelId="{72BB8A68-78C2-C94C-A66C-70EF45837CC1}" type="presParOf" srcId="{1D6E0DBB-A9C9-F846-8949-902569985D0E}" destId="{BCE06A4A-135F-E740-B913-4ACF2C6E71AB}" srcOrd="3" destOrd="0" presId="urn:microsoft.com/office/officeart/2005/8/layout/vList2"/>
    <dgm:cxn modelId="{F2BAFF7E-C407-6742-B071-9FBE3F225581}" type="presParOf" srcId="{1D6E0DBB-A9C9-F846-8949-902569985D0E}" destId="{F284B4B4-ADD3-C848-A7FF-FF84AAA7F1BA}" srcOrd="4" destOrd="0" presId="urn:microsoft.com/office/officeart/2005/8/layout/vList2"/>
    <dgm:cxn modelId="{5102F5AA-5489-664A-B446-6E4D3134C3AD}" type="presParOf" srcId="{1D6E0DBB-A9C9-F846-8949-902569985D0E}" destId="{7B26B4A3-B113-6A41-AD69-EB0DB03F220C}" srcOrd="5" destOrd="0" presId="urn:microsoft.com/office/officeart/2005/8/layout/vList2"/>
    <dgm:cxn modelId="{868E7B89-8A34-5141-8663-E1108C39D1AD}" type="presParOf" srcId="{1D6E0DBB-A9C9-F846-8949-902569985D0E}" destId="{5BEECEF7-DEDD-FA4E-BAB5-FE9C17E390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4984177-1716-DE41-9B89-6EF1E6957C47}"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77D3C78C-F7C6-2C4B-9789-4AB24AD933AB}">
      <dgm:prSet phldrT="[文本]"/>
      <dgm:spPr/>
      <dgm:t>
        <a:bodyPr/>
        <a:lstStyle/>
        <a:p>
          <a:r>
            <a:rPr lang="zh-CN" altLang="en-US" dirty="0"/>
            <a:t>基本概念</a:t>
          </a:r>
        </a:p>
      </dgm:t>
    </dgm:pt>
    <dgm:pt modelId="{AB0C20A0-BE32-0049-BE33-7A72FE211201}" type="parTrans" cxnId="{5301B84B-A10C-754F-9676-18D988E96616}">
      <dgm:prSet/>
      <dgm:spPr/>
      <dgm:t>
        <a:bodyPr/>
        <a:lstStyle/>
        <a:p>
          <a:endParaRPr lang="zh-CN" altLang="en-US"/>
        </a:p>
      </dgm:t>
    </dgm:pt>
    <dgm:pt modelId="{7943B0C2-A406-3246-8997-D6DBBAAEBF1C}" type="sibTrans" cxnId="{5301B84B-A10C-754F-9676-18D988E96616}">
      <dgm:prSet/>
      <dgm:spPr/>
      <dgm:t>
        <a:bodyPr/>
        <a:lstStyle/>
        <a:p>
          <a:endParaRPr lang="zh-CN" altLang="en-US"/>
        </a:p>
      </dgm:t>
    </dgm:pt>
    <dgm:pt modelId="{0E896F01-B698-B240-8171-CCABD2B8178E}">
      <dgm:prSet phldrT="[文本]"/>
      <dgm:spPr/>
      <dgm:t>
        <a:bodyPr/>
        <a:lstStyle/>
        <a:p>
          <a:r>
            <a:rPr kumimoji="1" lang="zh-CN" altLang="en-US" dirty="0">
              <a:latin typeface="SimHei" panose="02010609060101010101" pitchFamily="49" charset="-122"/>
              <a:ea typeface="SimHei" panose="02010609060101010101" pitchFamily="49" charset="-122"/>
            </a:rPr>
            <a:t>为探明隐伏矿体或某些特定地质体的形态、产状、埋藏深度、规模、结构和资源储量等，取出代表性的实物地质资料的工程技术</a:t>
          </a:r>
          <a:endParaRPr lang="zh-CN" altLang="en-US" dirty="0"/>
        </a:p>
      </dgm:t>
    </dgm:pt>
    <dgm:pt modelId="{882C1192-A9A9-1343-BAEB-95B3FF501D9F}" type="parTrans" cxnId="{E9BBDDD2-FC69-DD45-9A52-3CDBEF6A2034}">
      <dgm:prSet/>
      <dgm:spPr/>
      <dgm:t>
        <a:bodyPr/>
        <a:lstStyle/>
        <a:p>
          <a:endParaRPr lang="zh-CN" altLang="en-US"/>
        </a:p>
      </dgm:t>
    </dgm:pt>
    <dgm:pt modelId="{216376C7-6E9B-E948-8FCF-E3D69C6FF1DB}" type="sibTrans" cxnId="{E9BBDDD2-FC69-DD45-9A52-3CDBEF6A2034}">
      <dgm:prSet/>
      <dgm:spPr/>
      <dgm:t>
        <a:bodyPr/>
        <a:lstStyle/>
        <a:p>
          <a:endParaRPr lang="zh-CN" altLang="en-US"/>
        </a:p>
      </dgm:t>
    </dgm:pt>
    <dgm:pt modelId="{3B766681-930A-574F-895D-A69224D3C333}">
      <dgm:prSet phldrT="[文本]"/>
      <dgm:spPr/>
      <dgm:t>
        <a:bodyPr/>
        <a:lstStyle/>
        <a:p>
          <a:r>
            <a:rPr lang="zh-CN" altLang="en-US" dirty="0"/>
            <a:t>分类</a:t>
          </a:r>
        </a:p>
      </dgm:t>
    </dgm:pt>
    <dgm:pt modelId="{4C277AF7-E9F2-3040-B1E7-F4C860409893}" type="parTrans" cxnId="{BF045716-1EDA-4444-B861-C7AADC459E60}">
      <dgm:prSet/>
      <dgm:spPr/>
      <dgm:t>
        <a:bodyPr/>
        <a:lstStyle/>
        <a:p>
          <a:endParaRPr lang="zh-CN" altLang="en-US"/>
        </a:p>
      </dgm:t>
    </dgm:pt>
    <dgm:pt modelId="{98DC7280-AF0F-824B-BB2E-A0BE60F84076}" type="sibTrans" cxnId="{BF045716-1EDA-4444-B861-C7AADC459E60}">
      <dgm:prSet/>
      <dgm:spPr/>
      <dgm:t>
        <a:bodyPr/>
        <a:lstStyle/>
        <a:p>
          <a:endParaRPr lang="zh-CN" altLang="en-US"/>
        </a:p>
      </dgm:t>
    </dgm:pt>
    <dgm:pt modelId="{181405BB-BD3C-3942-9E40-492B996F03FA}">
      <dgm:prSet phldrT="[文本]"/>
      <dgm:spPr/>
      <dgm:t>
        <a:bodyPr/>
        <a:lstStyle/>
        <a:p>
          <a:r>
            <a:rPr lang="zh-CN" altLang="en-US" dirty="0"/>
            <a:t>探坑工程</a:t>
          </a:r>
        </a:p>
      </dgm:t>
    </dgm:pt>
    <dgm:pt modelId="{C48FB642-9B87-F34B-AFAD-42F021257CBC}" type="parTrans" cxnId="{715D4CB3-87F5-4042-B10D-2FF7D7F0755A}">
      <dgm:prSet/>
      <dgm:spPr/>
      <dgm:t>
        <a:bodyPr/>
        <a:lstStyle/>
        <a:p>
          <a:endParaRPr lang="zh-CN" altLang="en-US"/>
        </a:p>
      </dgm:t>
    </dgm:pt>
    <dgm:pt modelId="{BDCFF975-E90E-ED4F-B4E5-9FE3C5E2F90F}" type="sibTrans" cxnId="{715D4CB3-87F5-4042-B10D-2FF7D7F0755A}">
      <dgm:prSet/>
      <dgm:spPr/>
      <dgm:t>
        <a:bodyPr/>
        <a:lstStyle/>
        <a:p>
          <a:endParaRPr lang="zh-CN" altLang="en-US"/>
        </a:p>
      </dgm:t>
    </dgm:pt>
    <dgm:pt modelId="{9962E875-9323-B243-8976-8EA746B988FB}">
      <dgm:prSet phldrT="[文本]"/>
      <dgm:spPr/>
      <dgm:t>
        <a:bodyPr/>
        <a:lstStyle/>
        <a:p>
          <a:r>
            <a:rPr lang="zh-CN" altLang="en-US" dirty="0"/>
            <a:t>钻探工程</a:t>
          </a:r>
        </a:p>
      </dgm:t>
    </dgm:pt>
    <dgm:pt modelId="{C546AECB-276A-6B48-B867-184774086157}" type="parTrans" cxnId="{9C3E6BEC-6D43-A645-96AD-B3BCF491957D}">
      <dgm:prSet/>
      <dgm:spPr/>
      <dgm:t>
        <a:bodyPr/>
        <a:lstStyle/>
        <a:p>
          <a:endParaRPr lang="zh-CN" altLang="en-US"/>
        </a:p>
      </dgm:t>
    </dgm:pt>
    <dgm:pt modelId="{C6B5B2DD-018E-9641-92E6-735EBB3D842B}" type="sibTrans" cxnId="{9C3E6BEC-6D43-A645-96AD-B3BCF491957D}">
      <dgm:prSet/>
      <dgm:spPr/>
      <dgm:t>
        <a:bodyPr/>
        <a:lstStyle/>
        <a:p>
          <a:endParaRPr lang="zh-CN" altLang="en-US"/>
        </a:p>
      </dgm:t>
    </dgm:pt>
    <dgm:pt modelId="{0378F93E-CFA1-8F40-92E3-5884818CDD49}">
      <dgm:prSet phldrT="[文本]"/>
      <dgm:spPr/>
      <dgm:t>
        <a:bodyPr/>
        <a:lstStyle/>
        <a:p>
          <a:r>
            <a:rPr lang="zh-CN" altLang="en-US" dirty="0"/>
            <a:t>探矿工程的特点</a:t>
          </a:r>
        </a:p>
      </dgm:t>
    </dgm:pt>
    <dgm:pt modelId="{DCC68EB5-B059-404D-8FB6-BBD0E0793A04}" type="parTrans" cxnId="{3F98A9FE-CA88-E041-8F2E-511EA07246B3}">
      <dgm:prSet/>
      <dgm:spPr/>
      <dgm:t>
        <a:bodyPr/>
        <a:lstStyle/>
        <a:p>
          <a:endParaRPr lang="zh-CN" altLang="en-US"/>
        </a:p>
      </dgm:t>
    </dgm:pt>
    <dgm:pt modelId="{C643BC24-2F98-6945-BE19-EA046B05A482}" type="sibTrans" cxnId="{3F98A9FE-CA88-E041-8F2E-511EA07246B3}">
      <dgm:prSet/>
      <dgm:spPr/>
      <dgm:t>
        <a:bodyPr/>
        <a:lstStyle/>
        <a:p>
          <a:endParaRPr lang="zh-CN" altLang="en-US"/>
        </a:p>
      </dgm:t>
    </dgm:pt>
    <dgm:pt modelId="{6E7785D4-3A5E-474D-93AE-AA61BB9603C3}">
      <dgm:prSet phldrT="[文本]"/>
      <dgm:spPr/>
      <dgm:t>
        <a:bodyPr/>
        <a:lstStyle/>
        <a:p>
          <a:r>
            <a:rPr lang="zh-CN" altLang="en-US" dirty="0"/>
            <a:t>最大优点在于可一直接论证和观察矿体</a:t>
          </a:r>
        </a:p>
      </dgm:t>
    </dgm:pt>
    <dgm:pt modelId="{9ECE8321-4BFA-B241-A785-C8B92B125444}" type="parTrans" cxnId="{2410DFA3-00E7-9C44-84F6-31579E93165F}">
      <dgm:prSet/>
      <dgm:spPr/>
      <dgm:t>
        <a:bodyPr/>
        <a:lstStyle/>
        <a:p>
          <a:endParaRPr lang="zh-CN" altLang="en-US"/>
        </a:p>
      </dgm:t>
    </dgm:pt>
    <dgm:pt modelId="{7BD6AAD1-E756-A244-89BD-8CF3FE0ED644}" type="sibTrans" cxnId="{2410DFA3-00E7-9C44-84F6-31579E93165F}">
      <dgm:prSet/>
      <dgm:spPr/>
      <dgm:t>
        <a:bodyPr/>
        <a:lstStyle/>
        <a:p>
          <a:endParaRPr lang="zh-CN" altLang="en-US"/>
        </a:p>
      </dgm:t>
    </dgm:pt>
    <dgm:pt modelId="{381D6CCA-B957-684D-8BBC-1D90CFD43F25}">
      <dgm:prSet phldrT="[文本]"/>
      <dgm:spPr/>
      <dgm:t>
        <a:bodyPr/>
        <a:lstStyle/>
        <a:p>
          <a:r>
            <a:rPr lang="zh-CN" altLang="en-US" dirty="0"/>
            <a:t>不但在矿床勘探时使用，在矿床开采阶段也可使用</a:t>
          </a:r>
        </a:p>
      </dgm:t>
    </dgm:pt>
    <dgm:pt modelId="{00A83FF0-BFC5-F343-AF08-A6053B6E47A9}" type="parTrans" cxnId="{D0D48D79-F3AA-184C-860D-4315D4AE289B}">
      <dgm:prSet/>
      <dgm:spPr/>
      <dgm:t>
        <a:bodyPr/>
        <a:lstStyle/>
        <a:p>
          <a:endParaRPr lang="zh-CN" altLang="en-US"/>
        </a:p>
      </dgm:t>
    </dgm:pt>
    <dgm:pt modelId="{CEA6A349-D5CF-B04A-9734-3546C32418D3}" type="sibTrans" cxnId="{D0D48D79-F3AA-184C-860D-4315D4AE289B}">
      <dgm:prSet/>
      <dgm:spPr/>
      <dgm:t>
        <a:bodyPr/>
        <a:lstStyle/>
        <a:p>
          <a:endParaRPr lang="zh-CN" altLang="en-US"/>
        </a:p>
      </dgm:t>
    </dgm:pt>
    <dgm:pt modelId="{DB7D03DD-7922-1145-9F58-147045E677AE}">
      <dgm:prSet phldrT="[文本]"/>
      <dgm:spPr/>
      <dgm:t>
        <a:bodyPr/>
        <a:lstStyle/>
        <a:p>
          <a:r>
            <a:rPr lang="zh-CN" altLang="en-US" dirty="0"/>
            <a:t>勘探深度大，施工速度快，使用灵活</a:t>
          </a:r>
        </a:p>
      </dgm:t>
    </dgm:pt>
    <dgm:pt modelId="{96A018FC-0016-C94F-8283-6257DE92927A}" type="parTrans" cxnId="{9058202E-7803-5E40-9F25-60CA955E3CF8}">
      <dgm:prSet/>
      <dgm:spPr/>
      <dgm:t>
        <a:bodyPr/>
        <a:lstStyle/>
        <a:p>
          <a:endParaRPr lang="zh-CN" altLang="en-US"/>
        </a:p>
      </dgm:t>
    </dgm:pt>
    <dgm:pt modelId="{85EBD686-5104-434F-B846-F817D7BAD510}" type="sibTrans" cxnId="{9058202E-7803-5E40-9F25-60CA955E3CF8}">
      <dgm:prSet/>
      <dgm:spPr/>
      <dgm:t>
        <a:bodyPr/>
        <a:lstStyle/>
        <a:p>
          <a:endParaRPr lang="zh-CN" altLang="en-US"/>
        </a:p>
      </dgm:t>
    </dgm:pt>
    <dgm:pt modelId="{03282935-C0C3-7044-AA2A-EF8EDCD8A1EB}">
      <dgm:prSet phldrT="[文本]"/>
      <dgm:spPr/>
      <dgm:t>
        <a:bodyPr/>
        <a:lstStyle/>
        <a:p>
          <a:r>
            <a:rPr lang="zh-CN" altLang="en-US" dirty="0"/>
            <a:t>钻探工程在矿产的勘查中失败把最常见、不可或缺的</a:t>
          </a:r>
        </a:p>
      </dgm:t>
    </dgm:pt>
    <dgm:pt modelId="{D82F0B20-E70A-D047-AA6E-2284BED4482E}" type="parTrans" cxnId="{607A15A9-348E-2640-B353-C3D75CC455DE}">
      <dgm:prSet/>
      <dgm:spPr/>
      <dgm:t>
        <a:bodyPr/>
        <a:lstStyle/>
        <a:p>
          <a:endParaRPr lang="zh-CN" altLang="en-US"/>
        </a:p>
      </dgm:t>
    </dgm:pt>
    <dgm:pt modelId="{8E48EC10-36E1-8248-B591-D1DCA6353D93}" type="sibTrans" cxnId="{607A15A9-348E-2640-B353-C3D75CC455DE}">
      <dgm:prSet/>
      <dgm:spPr/>
      <dgm:t>
        <a:bodyPr/>
        <a:lstStyle/>
        <a:p>
          <a:endParaRPr lang="zh-CN" altLang="en-US"/>
        </a:p>
      </dgm:t>
    </dgm:pt>
    <dgm:pt modelId="{04BD0054-FAD3-7A4B-9DF1-B903C3DBF8BA}" type="pres">
      <dgm:prSet presAssocID="{B4984177-1716-DE41-9B89-6EF1E6957C47}" presName="linear" presStyleCnt="0">
        <dgm:presLayoutVars>
          <dgm:dir/>
          <dgm:animLvl val="lvl"/>
          <dgm:resizeHandles val="exact"/>
        </dgm:presLayoutVars>
      </dgm:prSet>
      <dgm:spPr/>
    </dgm:pt>
    <dgm:pt modelId="{A58FEE0B-FAE4-1647-9EE0-526735A11A1F}" type="pres">
      <dgm:prSet presAssocID="{77D3C78C-F7C6-2C4B-9789-4AB24AD933AB}" presName="parentLin" presStyleCnt="0"/>
      <dgm:spPr/>
    </dgm:pt>
    <dgm:pt modelId="{E40DE7D3-534E-8146-985B-BD6C851E189A}" type="pres">
      <dgm:prSet presAssocID="{77D3C78C-F7C6-2C4B-9789-4AB24AD933AB}" presName="parentLeftMargin" presStyleLbl="node1" presStyleIdx="0" presStyleCnt="3"/>
      <dgm:spPr/>
    </dgm:pt>
    <dgm:pt modelId="{6FDAB0F8-86C6-1A46-A90D-4F2AAB8E36A5}" type="pres">
      <dgm:prSet presAssocID="{77D3C78C-F7C6-2C4B-9789-4AB24AD933AB}" presName="parentText" presStyleLbl="node1" presStyleIdx="0" presStyleCnt="3">
        <dgm:presLayoutVars>
          <dgm:chMax val="0"/>
          <dgm:bulletEnabled val="1"/>
        </dgm:presLayoutVars>
      </dgm:prSet>
      <dgm:spPr/>
    </dgm:pt>
    <dgm:pt modelId="{D1AD720A-25CA-EF48-A8DB-8F9335AC6DF1}" type="pres">
      <dgm:prSet presAssocID="{77D3C78C-F7C6-2C4B-9789-4AB24AD933AB}" presName="negativeSpace" presStyleCnt="0"/>
      <dgm:spPr/>
    </dgm:pt>
    <dgm:pt modelId="{08DBAF35-B6F8-054C-87DE-CCAB2BDC8668}" type="pres">
      <dgm:prSet presAssocID="{77D3C78C-F7C6-2C4B-9789-4AB24AD933AB}" presName="childText" presStyleLbl="conFgAcc1" presStyleIdx="0" presStyleCnt="3">
        <dgm:presLayoutVars>
          <dgm:bulletEnabled val="1"/>
        </dgm:presLayoutVars>
      </dgm:prSet>
      <dgm:spPr/>
    </dgm:pt>
    <dgm:pt modelId="{55D620BA-0E23-E047-B4CC-CCDA707D36C0}" type="pres">
      <dgm:prSet presAssocID="{7943B0C2-A406-3246-8997-D6DBBAAEBF1C}" presName="spaceBetweenRectangles" presStyleCnt="0"/>
      <dgm:spPr/>
    </dgm:pt>
    <dgm:pt modelId="{F91D9C3C-6878-9B42-AC54-8E45222C4CCC}" type="pres">
      <dgm:prSet presAssocID="{3B766681-930A-574F-895D-A69224D3C333}" presName="parentLin" presStyleCnt="0"/>
      <dgm:spPr/>
    </dgm:pt>
    <dgm:pt modelId="{5692BDB7-F1B0-9049-B153-3755EFD4D23E}" type="pres">
      <dgm:prSet presAssocID="{3B766681-930A-574F-895D-A69224D3C333}" presName="parentLeftMargin" presStyleLbl="node1" presStyleIdx="0" presStyleCnt="3"/>
      <dgm:spPr/>
    </dgm:pt>
    <dgm:pt modelId="{04F2064B-DE56-AC4D-90DE-A2D3FA44ED69}" type="pres">
      <dgm:prSet presAssocID="{3B766681-930A-574F-895D-A69224D3C333}" presName="parentText" presStyleLbl="node1" presStyleIdx="1" presStyleCnt="3">
        <dgm:presLayoutVars>
          <dgm:chMax val="0"/>
          <dgm:bulletEnabled val="1"/>
        </dgm:presLayoutVars>
      </dgm:prSet>
      <dgm:spPr/>
    </dgm:pt>
    <dgm:pt modelId="{2489FF05-5994-E74E-8A71-69455C2213B5}" type="pres">
      <dgm:prSet presAssocID="{3B766681-930A-574F-895D-A69224D3C333}" presName="negativeSpace" presStyleCnt="0"/>
      <dgm:spPr/>
    </dgm:pt>
    <dgm:pt modelId="{40314451-69FA-D14E-A621-47FBA37127CF}" type="pres">
      <dgm:prSet presAssocID="{3B766681-930A-574F-895D-A69224D3C333}" presName="childText" presStyleLbl="conFgAcc1" presStyleIdx="1" presStyleCnt="3">
        <dgm:presLayoutVars>
          <dgm:bulletEnabled val="1"/>
        </dgm:presLayoutVars>
      </dgm:prSet>
      <dgm:spPr/>
    </dgm:pt>
    <dgm:pt modelId="{570118FB-D786-F945-978C-F5750E15DB99}" type="pres">
      <dgm:prSet presAssocID="{98DC7280-AF0F-824B-BB2E-A0BE60F84076}" presName="spaceBetweenRectangles" presStyleCnt="0"/>
      <dgm:spPr/>
    </dgm:pt>
    <dgm:pt modelId="{A55F4ABF-01B2-C04D-9E68-73382C2F5BDB}" type="pres">
      <dgm:prSet presAssocID="{0378F93E-CFA1-8F40-92E3-5884818CDD49}" presName="parentLin" presStyleCnt="0"/>
      <dgm:spPr/>
    </dgm:pt>
    <dgm:pt modelId="{44FF86A4-C096-084C-BC60-841E92E4F741}" type="pres">
      <dgm:prSet presAssocID="{0378F93E-CFA1-8F40-92E3-5884818CDD49}" presName="parentLeftMargin" presStyleLbl="node1" presStyleIdx="1" presStyleCnt="3"/>
      <dgm:spPr/>
    </dgm:pt>
    <dgm:pt modelId="{42F3512A-BCA0-DF4D-9888-B2B47930C950}" type="pres">
      <dgm:prSet presAssocID="{0378F93E-CFA1-8F40-92E3-5884818CDD49}" presName="parentText" presStyleLbl="node1" presStyleIdx="2" presStyleCnt="3">
        <dgm:presLayoutVars>
          <dgm:chMax val="0"/>
          <dgm:bulletEnabled val="1"/>
        </dgm:presLayoutVars>
      </dgm:prSet>
      <dgm:spPr/>
    </dgm:pt>
    <dgm:pt modelId="{188A958B-B94E-BB40-B7A6-F2B64DFF1792}" type="pres">
      <dgm:prSet presAssocID="{0378F93E-CFA1-8F40-92E3-5884818CDD49}" presName="negativeSpace" presStyleCnt="0"/>
      <dgm:spPr/>
    </dgm:pt>
    <dgm:pt modelId="{0CA06DA6-8CD4-5A42-8277-9EE9AE5580AC}" type="pres">
      <dgm:prSet presAssocID="{0378F93E-CFA1-8F40-92E3-5884818CDD49}" presName="childText" presStyleLbl="conFgAcc1" presStyleIdx="2" presStyleCnt="3">
        <dgm:presLayoutVars>
          <dgm:bulletEnabled val="1"/>
        </dgm:presLayoutVars>
      </dgm:prSet>
      <dgm:spPr/>
    </dgm:pt>
  </dgm:ptLst>
  <dgm:cxnLst>
    <dgm:cxn modelId="{BF045716-1EDA-4444-B861-C7AADC459E60}" srcId="{B4984177-1716-DE41-9B89-6EF1E6957C47}" destId="{3B766681-930A-574F-895D-A69224D3C333}" srcOrd="1" destOrd="0" parTransId="{4C277AF7-E9F2-3040-B1E7-F4C860409893}" sibTransId="{98DC7280-AF0F-824B-BB2E-A0BE60F84076}"/>
    <dgm:cxn modelId="{A7BCFA21-DE6F-214B-B6A3-F78FAE423EAC}" type="presOf" srcId="{6E7785D4-3A5E-474D-93AE-AA61BB9603C3}" destId="{0CA06DA6-8CD4-5A42-8277-9EE9AE5580AC}" srcOrd="0" destOrd="0" presId="urn:microsoft.com/office/officeart/2005/8/layout/list1"/>
    <dgm:cxn modelId="{63A26728-B187-134A-BC34-38B1A9792EEC}" type="presOf" srcId="{0378F93E-CFA1-8F40-92E3-5884818CDD49}" destId="{42F3512A-BCA0-DF4D-9888-B2B47930C950}" srcOrd="1" destOrd="0" presId="urn:microsoft.com/office/officeart/2005/8/layout/list1"/>
    <dgm:cxn modelId="{9058202E-7803-5E40-9F25-60CA955E3CF8}" srcId="{0378F93E-CFA1-8F40-92E3-5884818CDD49}" destId="{DB7D03DD-7922-1145-9F58-147045E677AE}" srcOrd="2" destOrd="0" parTransId="{96A018FC-0016-C94F-8283-6257DE92927A}" sibTransId="{85EBD686-5104-434F-B846-F817D7BAD510}"/>
    <dgm:cxn modelId="{615EF037-DFDF-7B4B-BA18-3AC6BD7560D5}" type="presOf" srcId="{181405BB-BD3C-3942-9E40-492B996F03FA}" destId="{40314451-69FA-D14E-A621-47FBA37127CF}" srcOrd="0" destOrd="0" presId="urn:microsoft.com/office/officeart/2005/8/layout/list1"/>
    <dgm:cxn modelId="{1C83F741-B881-0540-9E22-A774AD06A719}" type="presOf" srcId="{03282935-C0C3-7044-AA2A-EF8EDCD8A1EB}" destId="{0CA06DA6-8CD4-5A42-8277-9EE9AE5580AC}" srcOrd="0" destOrd="3" presId="urn:microsoft.com/office/officeart/2005/8/layout/list1"/>
    <dgm:cxn modelId="{5301B84B-A10C-754F-9676-18D988E96616}" srcId="{B4984177-1716-DE41-9B89-6EF1E6957C47}" destId="{77D3C78C-F7C6-2C4B-9789-4AB24AD933AB}" srcOrd="0" destOrd="0" parTransId="{AB0C20A0-BE32-0049-BE33-7A72FE211201}" sibTransId="{7943B0C2-A406-3246-8997-D6DBBAAEBF1C}"/>
    <dgm:cxn modelId="{D0D48D79-F3AA-184C-860D-4315D4AE289B}" srcId="{0378F93E-CFA1-8F40-92E3-5884818CDD49}" destId="{381D6CCA-B957-684D-8BBC-1D90CFD43F25}" srcOrd="1" destOrd="0" parTransId="{00A83FF0-BFC5-F343-AF08-A6053B6E47A9}" sibTransId="{CEA6A349-D5CF-B04A-9734-3546C32418D3}"/>
    <dgm:cxn modelId="{7351497D-D71B-FB43-BDC8-EB7372B601EF}" type="presOf" srcId="{77D3C78C-F7C6-2C4B-9789-4AB24AD933AB}" destId="{E40DE7D3-534E-8146-985B-BD6C851E189A}" srcOrd="0" destOrd="0" presId="urn:microsoft.com/office/officeart/2005/8/layout/list1"/>
    <dgm:cxn modelId="{9BF63181-95C2-FC4B-AD2F-D91F767EB394}" type="presOf" srcId="{DB7D03DD-7922-1145-9F58-147045E677AE}" destId="{0CA06DA6-8CD4-5A42-8277-9EE9AE5580AC}" srcOrd="0" destOrd="2" presId="urn:microsoft.com/office/officeart/2005/8/layout/list1"/>
    <dgm:cxn modelId="{A1D48A9A-C145-6049-8511-D2F48E1AEECB}" type="presOf" srcId="{381D6CCA-B957-684D-8BBC-1D90CFD43F25}" destId="{0CA06DA6-8CD4-5A42-8277-9EE9AE5580AC}" srcOrd="0" destOrd="1" presId="urn:microsoft.com/office/officeart/2005/8/layout/list1"/>
    <dgm:cxn modelId="{883D7BA1-94AE-0440-9C50-5A57EEE447F1}" type="presOf" srcId="{0378F93E-CFA1-8F40-92E3-5884818CDD49}" destId="{44FF86A4-C096-084C-BC60-841E92E4F741}" srcOrd="0" destOrd="0" presId="urn:microsoft.com/office/officeart/2005/8/layout/list1"/>
    <dgm:cxn modelId="{2410DFA3-00E7-9C44-84F6-31579E93165F}" srcId="{0378F93E-CFA1-8F40-92E3-5884818CDD49}" destId="{6E7785D4-3A5E-474D-93AE-AA61BB9603C3}" srcOrd="0" destOrd="0" parTransId="{9ECE8321-4BFA-B241-A785-C8B92B125444}" sibTransId="{7BD6AAD1-E756-A244-89BD-8CF3FE0ED644}"/>
    <dgm:cxn modelId="{607A15A9-348E-2640-B353-C3D75CC455DE}" srcId="{0378F93E-CFA1-8F40-92E3-5884818CDD49}" destId="{03282935-C0C3-7044-AA2A-EF8EDCD8A1EB}" srcOrd="3" destOrd="0" parTransId="{D82F0B20-E70A-D047-AA6E-2284BED4482E}" sibTransId="{8E48EC10-36E1-8248-B591-D1DCA6353D93}"/>
    <dgm:cxn modelId="{715D4CB3-87F5-4042-B10D-2FF7D7F0755A}" srcId="{3B766681-930A-574F-895D-A69224D3C333}" destId="{181405BB-BD3C-3942-9E40-492B996F03FA}" srcOrd="0" destOrd="0" parTransId="{C48FB642-9B87-F34B-AFAD-42F021257CBC}" sibTransId="{BDCFF975-E90E-ED4F-B4E5-9FE3C5E2F90F}"/>
    <dgm:cxn modelId="{2C81D8C9-5D06-4D49-9B3D-49AB2D9353F3}" type="presOf" srcId="{3B766681-930A-574F-895D-A69224D3C333}" destId="{04F2064B-DE56-AC4D-90DE-A2D3FA44ED69}" srcOrd="1" destOrd="0" presId="urn:microsoft.com/office/officeart/2005/8/layout/list1"/>
    <dgm:cxn modelId="{E9BBDDD2-FC69-DD45-9A52-3CDBEF6A2034}" srcId="{77D3C78C-F7C6-2C4B-9789-4AB24AD933AB}" destId="{0E896F01-B698-B240-8171-CCABD2B8178E}" srcOrd="0" destOrd="0" parTransId="{882C1192-A9A9-1343-BAEB-95B3FF501D9F}" sibTransId="{216376C7-6E9B-E948-8FCF-E3D69C6FF1DB}"/>
    <dgm:cxn modelId="{6F0A4BD7-3806-A24B-9652-7C1711AABC82}" type="presOf" srcId="{3B766681-930A-574F-895D-A69224D3C333}" destId="{5692BDB7-F1B0-9049-B153-3755EFD4D23E}" srcOrd="0" destOrd="0" presId="urn:microsoft.com/office/officeart/2005/8/layout/list1"/>
    <dgm:cxn modelId="{7B30DFD8-1AF8-A448-B373-C97CB0F07579}" type="presOf" srcId="{0E896F01-B698-B240-8171-CCABD2B8178E}" destId="{08DBAF35-B6F8-054C-87DE-CCAB2BDC8668}" srcOrd="0" destOrd="0" presId="urn:microsoft.com/office/officeart/2005/8/layout/list1"/>
    <dgm:cxn modelId="{1931C4DA-63C8-BB44-84FD-E67A79D6BEAF}" type="presOf" srcId="{77D3C78C-F7C6-2C4B-9789-4AB24AD933AB}" destId="{6FDAB0F8-86C6-1A46-A90D-4F2AAB8E36A5}" srcOrd="1" destOrd="0" presId="urn:microsoft.com/office/officeart/2005/8/layout/list1"/>
    <dgm:cxn modelId="{F7DF5BDF-B19C-4547-ACFD-18926C1908C1}" type="presOf" srcId="{B4984177-1716-DE41-9B89-6EF1E6957C47}" destId="{04BD0054-FAD3-7A4B-9DF1-B903C3DBF8BA}" srcOrd="0" destOrd="0" presId="urn:microsoft.com/office/officeart/2005/8/layout/list1"/>
    <dgm:cxn modelId="{9C3E6BEC-6D43-A645-96AD-B3BCF491957D}" srcId="{3B766681-930A-574F-895D-A69224D3C333}" destId="{9962E875-9323-B243-8976-8EA746B988FB}" srcOrd="1" destOrd="0" parTransId="{C546AECB-276A-6B48-B867-184774086157}" sibTransId="{C6B5B2DD-018E-9641-92E6-735EBB3D842B}"/>
    <dgm:cxn modelId="{8C3F94F4-24A0-8947-9EF7-FBB3F9CED7EE}" type="presOf" srcId="{9962E875-9323-B243-8976-8EA746B988FB}" destId="{40314451-69FA-D14E-A621-47FBA37127CF}" srcOrd="0" destOrd="1" presId="urn:microsoft.com/office/officeart/2005/8/layout/list1"/>
    <dgm:cxn modelId="{3F98A9FE-CA88-E041-8F2E-511EA07246B3}" srcId="{B4984177-1716-DE41-9B89-6EF1E6957C47}" destId="{0378F93E-CFA1-8F40-92E3-5884818CDD49}" srcOrd="2" destOrd="0" parTransId="{DCC68EB5-B059-404D-8FB6-BBD0E0793A04}" sibTransId="{C643BC24-2F98-6945-BE19-EA046B05A482}"/>
    <dgm:cxn modelId="{2A10D2DF-4C88-A940-B39F-1AF4FD4AA26C}" type="presParOf" srcId="{04BD0054-FAD3-7A4B-9DF1-B903C3DBF8BA}" destId="{A58FEE0B-FAE4-1647-9EE0-526735A11A1F}" srcOrd="0" destOrd="0" presId="urn:microsoft.com/office/officeart/2005/8/layout/list1"/>
    <dgm:cxn modelId="{A3FEBF8A-B890-F344-BEC0-5E7FCCCE21B7}" type="presParOf" srcId="{A58FEE0B-FAE4-1647-9EE0-526735A11A1F}" destId="{E40DE7D3-534E-8146-985B-BD6C851E189A}" srcOrd="0" destOrd="0" presId="urn:microsoft.com/office/officeart/2005/8/layout/list1"/>
    <dgm:cxn modelId="{935A1E81-B074-A141-8C3A-1B18040CDDF2}" type="presParOf" srcId="{A58FEE0B-FAE4-1647-9EE0-526735A11A1F}" destId="{6FDAB0F8-86C6-1A46-A90D-4F2AAB8E36A5}" srcOrd="1" destOrd="0" presId="urn:microsoft.com/office/officeart/2005/8/layout/list1"/>
    <dgm:cxn modelId="{76F4A3CA-6275-C347-B04F-65EC27CBC8FD}" type="presParOf" srcId="{04BD0054-FAD3-7A4B-9DF1-B903C3DBF8BA}" destId="{D1AD720A-25CA-EF48-A8DB-8F9335AC6DF1}" srcOrd="1" destOrd="0" presId="urn:microsoft.com/office/officeart/2005/8/layout/list1"/>
    <dgm:cxn modelId="{C1D8DEA4-89FF-2A44-9DDB-53A15353A477}" type="presParOf" srcId="{04BD0054-FAD3-7A4B-9DF1-B903C3DBF8BA}" destId="{08DBAF35-B6F8-054C-87DE-CCAB2BDC8668}" srcOrd="2" destOrd="0" presId="urn:microsoft.com/office/officeart/2005/8/layout/list1"/>
    <dgm:cxn modelId="{2563AE23-CC9E-B043-A379-6085CCD737E2}" type="presParOf" srcId="{04BD0054-FAD3-7A4B-9DF1-B903C3DBF8BA}" destId="{55D620BA-0E23-E047-B4CC-CCDA707D36C0}" srcOrd="3" destOrd="0" presId="urn:microsoft.com/office/officeart/2005/8/layout/list1"/>
    <dgm:cxn modelId="{B06FF290-7E7C-0747-AADC-5A3442743D6B}" type="presParOf" srcId="{04BD0054-FAD3-7A4B-9DF1-B903C3DBF8BA}" destId="{F91D9C3C-6878-9B42-AC54-8E45222C4CCC}" srcOrd="4" destOrd="0" presId="urn:microsoft.com/office/officeart/2005/8/layout/list1"/>
    <dgm:cxn modelId="{04ED6378-9908-0441-A88B-5E87EB668E18}" type="presParOf" srcId="{F91D9C3C-6878-9B42-AC54-8E45222C4CCC}" destId="{5692BDB7-F1B0-9049-B153-3755EFD4D23E}" srcOrd="0" destOrd="0" presId="urn:microsoft.com/office/officeart/2005/8/layout/list1"/>
    <dgm:cxn modelId="{224FC6C3-0270-E34A-8D07-FCC8FEED1C4B}" type="presParOf" srcId="{F91D9C3C-6878-9B42-AC54-8E45222C4CCC}" destId="{04F2064B-DE56-AC4D-90DE-A2D3FA44ED69}" srcOrd="1" destOrd="0" presId="urn:microsoft.com/office/officeart/2005/8/layout/list1"/>
    <dgm:cxn modelId="{CB2B3CC0-12FD-334E-B4D2-B16EA6E59412}" type="presParOf" srcId="{04BD0054-FAD3-7A4B-9DF1-B903C3DBF8BA}" destId="{2489FF05-5994-E74E-8A71-69455C2213B5}" srcOrd="5" destOrd="0" presId="urn:microsoft.com/office/officeart/2005/8/layout/list1"/>
    <dgm:cxn modelId="{26B5F4DA-8C3B-D340-9E6B-36A80975B691}" type="presParOf" srcId="{04BD0054-FAD3-7A4B-9DF1-B903C3DBF8BA}" destId="{40314451-69FA-D14E-A621-47FBA37127CF}" srcOrd="6" destOrd="0" presId="urn:microsoft.com/office/officeart/2005/8/layout/list1"/>
    <dgm:cxn modelId="{A7357DF0-7258-AE47-AF8D-2000D092AB11}" type="presParOf" srcId="{04BD0054-FAD3-7A4B-9DF1-B903C3DBF8BA}" destId="{570118FB-D786-F945-978C-F5750E15DB99}" srcOrd="7" destOrd="0" presId="urn:microsoft.com/office/officeart/2005/8/layout/list1"/>
    <dgm:cxn modelId="{D885DB63-2EC8-274E-9A2B-49B8B12EF015}" type="presParOf" srcId="{04BD0054-FAD3-7A4B-9DF1-B903C3DBF8BA}" destId="{A55F4ABF-01B2-C04D-9E68-73382C2F5BDB}" srcOrd="8" destOrd="0" presId="urn:microsoft.com/office/officeart/2005/8/layout/list1"/>
    <dgm:cxn modelId="{3B438737-BB9B-7448-9C21-121ACE0B453B}" type="presParOf" srcId="{A55F4ABF-01B2-C04D-9E68-73382C2F5BDB}" destId="{44FF86A4-C096-084C-BC60-841E92E4F741}" srcOrd="0" destOrd="0" presId="urn:microsoft.com/office/officeart/2005/8/layout/list1"/>
    <dgm:cxn modelId="{17762903-E5C1-F044-B019-5643DA7BD796}" type="presParOf" srcId="{A55F4ABF-01B2-C04D-9E68-73382C2F5BDB}" destId="{42F3512A-BCA0-DF4D-9888-B2B47930C950}" srcOrd="1" destOrd="0" presId="urn:microsoft.com/office/officeart/2005/8/layout/list1"/>
    <dgm:cxn modelId="{2D8C6B71-B3F9-C148-8423-5CCF93A96B3B}" type="presParOf" srcId="{04BD0054-FAD3-7A4B-9DF1-B903C3DBF8BA}" destId="{188A958B-B94E-BB40-B7A6-F2B64DFF1792}" srcOrd="9" destOrd="0" presId="urn:microsoft.com/office/officeart/2005/8/layout/list1"/>
    <dgm:cxn modelId="{FEA347AA-4A40-A947-8208-7153477DF429}" type="presParOf" srcId="{04BD0054-FAD3-7A4B-9DF1-B903C3DBF8BA}" destId="{0CA06DA6-8CD4-5A42-8277-9EE9AE5580A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5746F-A7CF-C345-9929-5B2DD7B1AE1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A287550F-E7F4-BD4E-B347-4702DF5E2886}">
      <dgm:prSet phldrT="[文本]"/>
      <dgm:spPr/>
      <dgm:t>
        <a:bodyPr/>
        <a:lstStyle/>
        <a:p>
          <a:r>
            <a:rPr lang="zh-CN" altLang="en-US" dirty="0"/>
            <a:t>一、矿床</a:t>
          </a:r>
        </a:p>
      </dgm:t>
    </dgm:pt>
    <dgm:pt modelId="{3173D3D7-27FA-F84B-8ECE-57F76F58CF7A}" type="parTrans" cxnId="{78A0A661-AAB7-564B-8C04-9DC63B387BE1}">
      <dgm:prSet/>
      <dgm:spPr/>
      <dgm:t>
        <a:bodyPr/>
        <a:lstStyle/>
        <a:p>
          <a:endParaRPr lang="zh-CN" altLang="en-US"/>
        </a:p>
      </dgm:t>
    </dgm:pt>
    <dgm:pt modelId="{1D1ED353-E190-1145-AB60-1F6F94ED3FE3}" type="sibTrans" cxnId="{78A0A661-AAB7-564B-8C04-9DC63B387BE1}">
      <dgm:prSet/>
      <dgm:spPr/>
      <dgm:t>
        <a:bodyPr/>
        <a:lstStyle/>
        <a:p>
          <a:endParaRPr lang="zh-CN" altLang="en-US"/>
        </a:p>
      </dgm:t>
    </dgm:pt>
    <dgm:pt modelId="{A4520D7B-A8E3-534C-A8DB-8774DEAF1AD9}">
      <dgm:prSet phldrT="[文本]"/>
      <dgm:spPr/>
      <dgm:t>
        <a:bodyPr/>
        <a:lstStyle/>
        <a:p>
          <a:r>
            <a:rPr lang="zh-CN" altLang="en-US" dirty="0"/>
            <a:t>矿床的基本概念</a:t>
          </a:r>
        </a:p>
      </dgm:t>
    </dgm:pt>
    <dgm:pt modelId="{FBFAD6DE-E5E5-0E42-B3A7-E762AB0A1823}" type="parTrans" cxnId="{98E63887-B233-CB4E-BC51-98C30252967F}">
      <dgm:prSet/>
      <dgm:spPr/>
      <dgm:t>
        <a:bodyPr/>
        <a:lstStyle/>
        <a:p>
          <a:endParaRPr lang="zh-CN" altLang="en-US"/>
        </a:p>
      </dgm:t>
    </dgm:pt>
    <dgm:pt modelId="{1CD75F20-9C5A-734B-B675-39641C153FF4}" type="sibTrans" cxnId="{98E63887-B233-CB4E-BC51-98C30252967F}">
      <dgm:prSet/>
      <dgm:spPr/>
      <dgm:t>
        <a:bodyPr/>
        <a:lstStyle/>
        <a:p>
          <a:endParaRPr lang="zh-CN" altLang="en-US"/>
        </a:p>
      </dgm:t>
    </dgm:pt>
    <dgm:pt modelId="{34E11059-8700-F249-9C28-1C04929C80CB}">
      <dgm:prSet phldrT="[文本]"/>
      <dgm:spPr/>
      <dgm:t>
        <a:bodyPr/>
        <a:lstStyle/>
        <a:p>
          <a:r>
            <a:rPr lang="zh-CN" altLang="en-US" dirty="0"/>
            <a:t>矿床的种类</a:t>
          </a:r>
        </a:p>
      </dgm:t>
    </dgm:pt>
    <dgm:pt modelId="{6CD07893-D59A-7F4B-B882-53CE780DB371}" type="parTrans" cxnId="{5C0DFF6D-7449-A34A-BC06-F785A61E70D7}">
      <dgm:prSet/>
      <dgm:spPr/>
      <dgm:t>
        <a:bodyPr/>
        <a:lstStyle/>
        <a:p>
          <a:endParaRPr lang="zh-CN" altLang="en-US"/>
        </a:p>
      </dgm:t>
    </dgm:pt>
    <dgm:pt modelId="{4410D160-AD1E-CB42-B33F-B3A1135A337B}" type="sibTrans" cxnId="{5C0DFF6D-7449-A34A-BC06-F785A61E70D7}">
      <dgm:prSet/>
      <dgm:spPr/>
      <dgm:t>
        <a:bodyPr/>
        <a:lstStyle/>
        <a:p>
          <a:endParaRPr lang="zh-CN" altLang="en-US"/>
        </a:p>
      </dgm:t>
    </dgm:pt>
    <dgm:pt modelId="{E668E146-2526-4A4D-A289-2C999EDFF0F3}">
      <dgm:prSet phldrT="[文本]"/>
      <dgm:spPr/>
      <dgm:t>
        <a:bodyPr/>
        <a:lstStyle/>
        <a:p>
          <a:r>
            <a:rPr lang="zh-CN" altLang="en-US" dirty="0"/>
            <a:t>二、矿体</a:t>
          </a:r>
        </a:p>
      </dgm:t>
    </dgm:pt>
    <dgm:pt modelId="{065D5E02-22A2-0846-A178-3909FF541FFB}" type="parTrans" cxnId="{1816AF54-BC47-0F42-BB04-77E81935CF3F}">
      <dgm:prSet/>
      <dgm:spPr/>
      <dgm:t>
        <a:bodyPr/>
        <a:lstStyle/>
        <a:p>
          <a:endParaRPr lang="zh-CN" altLang="en-US"/>
        </a:p>
      </dgm:t>
    </dgm:pt>
    <dgm:pt modelId="{E990D0F4-7A52-E34D-BA43-121BE8F7F8B5}" type="sibTrans" cxnId="{1816AF54-BC47-0F42-BB04-77E81935CF3F}">
      <dgm:prSet/>
      <dgm:spPr/>
      <dgm:t>
        <a:bodyPr/>
        <a:lstStyle/>
        <a:p>
          <a:endParaRPr lang="zh-CN" altLang="en-US"/>
        </a:p>
      </dgm:t>
    </dgm:pt>
    <dgm:pt modelId="{78182369-83F7-2848-AB22-64506AA623E8}">
      <dgm:prSet phldrT="[文本]"/>
      <dgm:spPr/>
      <dgm:t>
        <a:bodyPr/>
        <a:lstStyle/>
        <a:p>
          <a:r>
            <a:rPr lang="zh-CN" altLang="en-US" dirty="0"/>
            <a:t>矿体与围岩</a:t>
          </a:r>
        </a:p>
      </dgm:t>
    </dgm:pt>
    <dgm:pt modelId="{886956CB-F8E0-DD40-810C-8AFEEC39BAFD}" type="parTrans" cxnId="{0DD63838-5C1D-C74C-B067-6AA62A26DCE3}">
      <dgm:prSet/>
      <dgm:spPr/>
      <dgm:t>
        <a:bodyPr/>
        <a:lstStyle/>
        <a:p>
          <a:endParaRPr lang="zh-CN" altLang="en-US"/>
        </a:p>
      </dgm:t>
    </dgm:pt>
    <dgm:pt modelId="{44E7F28B-9B8E-0F4D-ABDB-204846FAAE0A}" type="sibTrans" cxnId="{0DD63838-5C1D-C74C-B067-6AA62A26DCE3}">
      <dgm:prSet/>
      <dgm:spPr/>
      <dgm:t>
        <a:bodyPr/>
        <a:lstStyle/>
        <a:p>
          <a:endParaRPr lang="zh-CN" altLang="en-US"/>
        </a:p>
      </dgm:t>
    </dgm:pt>
    <dgm:pt modelId="{3C6105FB-87E6-514B-B369-C0C6AC2A5795}">
      <dgm:prSet phldrT="[文本]"/>
      <dgm:spPr/>
      <dgm:t>
        <a:bodyPr/>
        <a:lstStyle/>
        <a:p>
          <a:r>
            <a:rPr lang="zh-CN" altLang="en-US" dirty="0"/>
            <a:t>矿体形态与产状</a:t>
          </a:r>
        </a:p>
      </dgm:t>
    </dgm:pt>
    <dgm:pt modelId="{A175727F-84EB-C942-8D94-2D18FF87D208}" type="parTrans" cxnId="{583ABD06-3A18-6A4A-A5CE-D553279B8446}">
      <dgm:prSet/>
      <dgm:spPr/>
      <dgm:t>
        <a:bodyPr/>
        <a:lstStyle/>
        <a:p>
          <a:endParaRPr lang="zh-CN" altLang="en-US"/>
        </a:p>
      </dgm:t>
    </dgm:pt>
    <dgm:pt modelId="{90759B56-E193-7C4C-90AC-D752BC40C5C2}" type="sibTrans" cxnId="{583ABD06-3A18-6A4A-A5CE-D553279B8446}">
      <dgm:prSet/>
      <dgm:spPr/>
      <dgm:t>
        <a:bodyPr/>
        <a:lstStyle/>
        <a:p>
          <a:endParaRPr lang="zh-CN" altLang="en-US"/>
        </a:p>
      </dgm:t>
    </dgm:pt>
    <dgm:pt modelId="{6FDF27FE-1EB9-1F45-BFF1-A9602FEFDFDD}">
      <dgm:prSet phldrT="[文本]"/>
      <dgm:spPr/>
      <dgm:t>
        <a:bodyPr/>
        <a:lstStyle/>
        <a:p>
          <a:r>
            <a:rPr lang="zh-CN" altLang="en-US" dirty="0"/>
            <a:t>三、矿石</a:t>
          </a:r>
        </a:p>
      </dgm:t>
    </dgm:pt>
    <dgm:pt modelId="{B718A247-BE52-ED44-BB39-7505D7A9AF65}" type="parTrans" cxnId="{23DEEF8B-976C-1A43-8FCB-298945092418}">
      <dgm:prSet/>
      <dgm:spPr/>
      <dgm:t>
        <a:bodyPr/>
        <a:lstStyle/>
        <a:p>
          <a:endParaRPr lang="zh-CN" altLang="en-US"/>
        </a:p>
      </dgm:t>
    </dgm:pt>
    <dgm:pt modelId="{2E9719F8-0CE1-9F45-BC25-25F2A91224FA}" type="sibTrans" cxnId="{23DEEF8B-976C-1A43-8FCB-298945092418}">
      <dgm:prSet/>
      <dgm:spPr/>
      <dgm:t>
        <a:bodyPr/>
        <a:lstStyle/>
        <a:p>
          <a:endParaRPr lang="zh-CN" altLang="en-US"/>
        </a:p>
      </dgm:t>
    </dgm:pt>
    <dgm:pt modelId="{CF9AE76A-ECB0-B34F-93DB-3F60D363601F}">
      <dgm:prSet phldrT="[文本]"/>
      <dgm:spPr/>
      <dgm:t>
        <a:bodyPr/>
        <a:lstStyle/>
        <a:p>
          <a:r>
            <a:rPr lang="zh-CN" altLang="en-US" dirty="0"/>
            <a:t>矿石与脉石</a:t>
          </a:r>
        </a:p>
      </dgm:t>
    </dgm:pt>
    <dgm:pt modelId="{07CC0621-1F72-AC42-8A57-3583F64DD0F2}" type="parTrans" cxnId="{DF06A7FC-B3E5-0648-8B08-178999298ABF}">
      <dgm:prSet/>
      <dgm:spPr/>
      <dgm:t>
        <a:bodyPr/>
        <a:lstStyle/>
        <a:p>
          <a:endParaRPr lang="zh-CN" altLang="en-US"/>
        </a:p>
      </dgm:t>
    </dgm:pt>
    <dgm:pt modelId="{F02D40DC-CAAB-044E-918D-F4FF3DCE96DB}" type="sibTrans" cxnId="{DF06A7FC-B3E5-0648-8B08-178999298ABF}">
      <dgm:prSet/>
      <dgm:spPr/>
      <dgm:t>
        <a:bodyPr/>
        <a:lstStyle/>
        <a:p>
          <a:endParaRPr lang="zh-CN" altLang="en-US"/>
        </a:p>
      </dgm:t>
    </dgm:pt>
    <dgm:pt modelId="{6750803C-3F33-8140-BB80-4FF07F733673}">
      <dgm:prSet phldrT="[文本]"/>
      <dgm:spPr/>
      <dgm:t>
        <a:bodyPr/>
        <a:lstStyle/>
        <a:p>
          <a:r>
            <a:rPr lang="zh-CN" altLang="en-US" dirty="0"/>
            <a:t>矿石的矿物组成</a:t>
          </a:r>
        </a:p>
      </dgm:t>
    </dgm:pt>
    <dgm:pt modelId="{CAC9B922-AD4F-974B-A880-3353FACB7969}" type="parTrans" cxnId="{6779D222-F7C8-CB4A-8D53-3DADD84DCB6D}">
      <dgm:prSet/>
      <dgm:spPr/>
      <dgm:t>
        <a:bodyPr/>
        <a:lstStyle/>
        <a:p>
          <a:endParaRPr lang="zh-CN" altLang="en-US"/>
        </a:p>
      </dgm:t>
    </dgm:pt>
    <dgm:pt modelId="{80311C8F-3CF7-C648-B51D-C4D20AA6271C}" type="sibTrans" cxnId="{6779D222-F7C8-CB4A-8D53-3DADD84DCB6D}">
      <dgm:prSet/>
      <dgm:spPr/>
      <dgm:t>
        <a:bodyPr/>
        <a:lstStyle/>
        <a:p>
          <a:endParaRPr lang="zh-CN" altLang="en-US"/>
        </a:p>
      </dgm:t>
    </dgm:pt>
    <dgm:pt modelId="{3C340E12-C199-7A46-A365-297C35F81E43}">
      <dgm:prSet phldrT="[文本]"/>
      <dgm:spPr/>
      <dgm:t>
        <a:bodyPr/>
        <a:lstStyle/>
        <a:p>
          <a:r>
            <a:rPr lang="zh-CN" altLang="en-US" dirty="0"/>
            <a:t>矿石的结构与构造</a:t>
          </a:r>
        </a:p>
      </dgm:t>
    </dgm:pt>
    <dgm:pt modelId="{8B5BFDF9-7013-C84B-9638-1E059A6DD637}" type="parTrans" cxnId="{63F2AA4B-E59F-AE4D-91BE-13D4D51B9EB7}">
      <dgm:prSet/>
      <dgm:spPr/>
    </dgm:pt>
    <dgm:pt modelId="{3157E9B1-8FB3-9343-96BF-C2CB3BDC918D}" type="sibTrans" cxnId="{63F2AA4B-E59F-AE4D-91BE-13D4D51B9EB7}">
      <dgm:prSet/>
      <dgm:spPr/>
    </dgm:pt>
    <dgm:pt modelId="{8FD5C5E7-2D05-5A4B-B665-3002E7A6A367}" type="pres">
      <dgm:prSet presAssocID="{F8A5746F-A7CF-C345-9929-5B2DD7B1AE17}" presName="linear" presStyleCnt="0">
        <dgm:presLayoutVars>
          <dgm:dir/>
          <dgm:animLvl val="lvl"/>
          <dgm:resizeHandles val="exact"/>
        </dgm:presLayoutVars>
      </dgm:prSet>
      <dgm:spPr/>
    </dgm:pt>
    <dgm:pt modelId="{6C203323-5E76-8E4E-8685-23AC30FD5BD1}" type="pres">
      <dgm:prSet presAssocID="{A287550F-E7F4-BD4E-B347-4702DF5E2886}" presName="parentLin" presStyleCnt="0"/>
      <dgm:spPr/>
    </dgm:pt>
    <dgm:pt modelId="{39CE3309-140F-264E-A550-25C8D7E64A79}" type="pres">
      <dgm:prSet presAssocID="{A287550F-E7F4-BD4E-B347-4702DF5E2886}" presName="parentLeftMargin" presStyleLbl="node1" presStyleIdx="0" presStyleCnt="3"/>
      <dgm:spPr/>
    </dgm:pt>
    <dgm:pt modelId="{DF6A767C-EFA7-CA48-AB21-E7B3B7C21586}" type="pres">
      <dgm:prSet presAssocID="{A287550F-E7F4-BD4E-B347-4702DF5E2886}" presName="parentText" presStyleLbl="node1" presStyleIdx="0" presStyleCnt="3">
        <dgm:presLayoutVars>
          <dgm:chMax val="0"/>
          <dgm:bulletEnabled val="1"/>
        </dgm:presLayoutVars>
      </dgm:prSet>
      <dgm:spPr/>
    </dgm:pt>
    <dgm:pt modelId="{9E61400C-A866-B64F-85CB-4712163CA27D}" type="pres">
      <dgm:prSet presAssocID="{A287550F-E7F4-BD4E-B347-4702DF5E2886}" presName="negativeSpace" presStyleCnt="0"/>
      <dgm:spPr/>
    </dgm:pt>
    <dgm:pt modelId="{E9433C61-2153-2B42-ACA7-306BEBCFCEC8}" type="pres">
      <dgm:prSet presAssocID="{A287550F-E7F4-BD4E-B347-4702DF5E2886}" presName="childText" presStyleLbl="conFgAcc1" presStyleIdx="0" presStyleCnt="3">
        <dgm:presLayoutVars>
          <dgm:bulletEnabled val="1"/>
        </dgm:presLayoutVars>
      </dgm:prSet>
      <dgm:spPr/>
    </dgm:pt>
    <dgm:pt modelId="{0F09A7DF-C75D-9B4A-B703-535A3097F248}" type="pres">
      <dgm:prSet presAssocID="{1D1ED353-E190-1145-AB60-1F6F94ED3FE3}" presName="spaceBetweenRectangles" presStyleCnt="0"/>
      <dgm:spPr/>
    </dgm:pt>
    <dgm:pt modelId="{BDC91322-621F-FB46-98DA-A88955A128E0}" type="pres">
      <dgm:prSet presAssocID="{E668E146-2526-4A4D-A289-2C999EDFF0F3}" presName="parentLin" presStyleCnt="0"/>
      <dgm:spPr/>
    </dgm:pt>
    <dgm:pt modelId="{89673F71-F340-4343-96CC-5C4E075D3B81}" type="pres">
      <dgm:prSet presAssocID="{E668E146-2526-4A4D-A289-2C999EDFF0F3}" presName="parentLeftMargin" presStyleLbl="node1" presStyleIdx="0" presStyleCnt="3"/>
      <dgm:spPr/>
    </dgm:pt>
    <dgm:pt modelId="{58185848-99AD-674A-9EEE-45EC9F421982}" type="pres">
      <dgm:prSet presAssocID="{E668E146-2526-4A4D-A289-2C999EDFF0F3}" presName="parentText" presStyleLbl="node1" presStyleIdx="1" presStyleCnt="3">
        <dgm:presLayoutVars>
          <dgm:chMax val="0"/>
          <dgm:bulletEnabled val="1"/>
        </dgm:presLayoutVars>
      </dgm:prSet>
      <dgm:spPr/>
    </dgm:pt>
    <dgm:pt modelId="{404BD807-B7A6-6B4D-A8D6-CF2F05EE1A09}" type="pres">
      <dgm:prSet presAssocID="{E668E146-2526-4A4D-A289-2C999EDFF0F3}" presName="negativeSpace" presStyleCnt="0"/>
      <dgm:spPr/>
    </dgm:pt>
    <dgm:pt modelId="{19C46270-0D24-9346-87F4-60B3B849071B}" type="pres">
      <dgm:prSet presAssocID="{E668E146-2526-4A4D-A289-2C999EDFF0F3}" presName="childText" presStyleLbl="conFgAcc1" presStyleIdx="1" presStyleCnt="3">
        <dgm:presLayoutVars>
          <dgm:bulletEnabled val="1"/>
        </dgm:presLayoutVars>
      </dgm:prSet>
      <dgm:spPr/>
    </dgm:pt>
    <dgm:pt modelId="{503F2D01-032C-5348-BE0B-00D267CA19F4}" type="pres">
      <dgm:prSet presAssocID="{E990D0F4-7A52-E34D-BA43-121BE8F7F8B5}" presName="spaceBetweenRectangles" presStyleCnt="0"/>
      <dgm:spPr/>
    </dgm:pt>
    <dgm:pt modelId="{7A128D7C-BBA7-794B-91BA-0E5ECEE644CD}" type="pres">
      <dgm:prSet presAssocID="{6FDF27FE-1EB9-1F45-BFF1-A9602FEFDFDD}" presName="parentLin" presStyleCnt="0"/>
      <dgm:spPr/>
    </dgm:pt>
    <dgm:pt modelId="{B96BEB08-44BB-EF42-A93B-DDDA1FB0940B}" type="pres">
      <dgm:prSet presAssocID="{6FDF27FE-1EB9-1F45-BFF1-A9602FEFDFDD}" presName="parentLeftMargin" presStyleLbl="node1" presStyleIdx="1" presStyleCnt="3"/>
      <dgm:spPr/>
    </dgm:pt>
    <dgm:pt modelId="{8443DEEC-59F6-874A-A1B3-BA525D30B2D7}" type="pres">
      <dgm:prSet presAssocID="{6FDF27FE-1EB9-1F45-BFF1-A9602FEFDFDD}" presName="parentText" presStyleLbl="node1" presStyleIdx="2" presStyleCnt="3">
        <dgm:presLayoutVars>
          <dgm:chMax val="0"/>
          <dgm:bulletEnabled val="1"/>
        </dgm:presLayoutVars>
      </dgm:prSet>
      <dgm:spPr/>
    </dgm:pt>
    <dgm:pt modelId="{81FF2100-BE08-7F43-8CEC-E719ACC9568A}" type="pres">
      <dgm:prSet presAssocID="{6FDF27FE-1EB9-1F45-BFF1-A9602FEFDFDD}" presName="negativeSpace" presStyleCnt="0"/>
      <dgm:spPr/>
    </dgm:pt>
    <dgm:pt modelId="{9BBFDA02-7AAF-5447-B73F-462C690EDFF5}" type="pres">
      <dgm:prSet presAssocID="{6FDF27FE-1EB9-1F45-BFF1-A9602FEFDFDD}" presName="childText" presStyleLbl="conFgAcc1" presStyleIdx="2" presStyleCnt="3">
        <dgm:presLayoutVars>
          <dgm:bulletEnabled val="1"/>
        </dgm:presLayoutVars>
      </dgm:prSet>
      <dgm:spPr/>
    </dgm:pt>
  </dgm:ptLst>
  <dgm:cxnLst>
    <dgm:cxn modelId="{E847EF03-915C-154D-A632-65A1C2A734C5}" type="presOf" srcId="{3C6105FB-87E6-514B-B369-C0C6AC2A5795}" destId="{19C46270-0D24-9346-87F4-60B3B849071B}" srcOrd="0" destOrd="1" presId="urn:microsoft.com/office/officeart/2005/8/layout/list1"/>
    <dgm:cxn modelId="{583ABD06-3A18-6A4A-A5CE-D553279B8446}" srcId="{E668E146-2526-4A4D-A289-2C999EDFF0F3}" destId="{3C6105FB-87E6-514B-B369-C0C6AC2A5795}" srcOrd="1" destOrd="0" parTransId="{A175727F-84EB-C942-8D94-2D18FF87D208}" sibTransId="{90759B56-E193-7C4C-90AC-D752BC40C5C2}"/>
    <dgm:cxn modelId="{5E56D619-ABDD-4B4D-8D0D-CC7FE51E546C}" type="presOf" srcId="{A4520D7B-A8E3-534C-A8DB-8774DEAF1AD9}" destId="{E9433C61-2153-2B42-ACA7-306BEBCFCEC8}" srcOrd="0" destOrd="0" presId="urn:microsoft.com/office/officeart/2005/8/layout/list1"/>
    <dgm:cxn modelId="{2C70ED1F-97A6-8D43-8201-2559B661D78E}" type="presOf" srcId="{6FDF27FE-1EB9-1F45-BFF1-A9602FEFDFDD}" destId="{8443DEEC-59F6-874A-A1B3-BA525D30B2D7}" srcOrd="1" destOrd="0" presId="urn:microsoft.com/office/officeart/2005/8/layout/list1"/>
    <dgm:cxn modelId="{6779D222-F7C8-CB4A-8D53-3DADD84DCB6D}" srcId="{6FDF27FE-1EB9-1F45-BFF1-A9602FEFDFDD}" destId="{6750803C-3F33-8140-BB80-4FF07F733673}" srcOrd="1" destOrd="0" parTransId="{CAC9B922-AD4F-974B-A880-3353FACB7969}" sibTransId="{80311C8F-3CF7-C648-B51D-C4D20AA6271C}"/>
    <dgm:cxn modelId="{669C1423-BFD1-4645-8485-5FF8DAFD276C}" type="presOf" srcId="{A287550F-E7F4-BD4E-B347-4702DF5E2886}" destId="{DF6A767C-EFA7-CA48-AB21-E7B3B7C21586}" srcOrd="1" destOrd="0" presId="urn:microsoft.com/office/officeart/2005/8/layout/list1"/>
    <dgm:cxn modelId="{D5EE6136-B010-C043-9C36-2406B4A689D1}" type="presOf" srcId="{6FDF27FE-1EB9-1F45-BFF1-A9602FEFDFDD}" destId="{B96BEB08-44BB-EF42-A93B-DDDA1FB0940B}" srcOrd="0" destOrd="0" presId="urn:microsoft.com/office/officeart/2005/8/layout/list1"/>
    <dgm:cxn modelId="{0DD63838-5C1D-C74C-B067-6AA62A26DCE3}" srcId="{E668E146-2526-4A4D-A289-2C999EDFF0F3}" destId="{78182369-83F7-2848-AB22-64506AA623E8}" srcOrd="0" destOrd="0" parTransId="{886956CB-F8E0-DD40-810C-8AFEEC39BAFD}" sibTransId="{44E7F28B-9B8E-0F4D-ABDB-204846FAAE0A}"/>
    <dgm:cxn modelId="{63F2AA4B-E59F-AE4D-91BE-13D4D51B9EB7}" srcId="{6FDF27FE-1EB9-1F45-BFF1-A9602FEFDFDD}" destId="{3C340E12-C199-7A46-A365-297C35F81E43}" srcOrd="2" destOrd="0" parTransId="{8B5BFDF9-7013-C84B-9638-1E059A6DD637}" sibTransId="{3157E9B1-8FB3-9343-96BF-C2CB3BDC918D}"/>
    <dgm:cxn modelId="{BFDE564C-4946-1F41-AFCA-0D173DFEA9FD}" type="presOf" srcId="{F8A5746F-A7CF-C345-9929-5B2DD7B1AE17}" destId="{8FD5C5E7-2D05-5A4B-B665-3002E7A6A367}" srcOrd="0" destOrd="0" presId="urn:microsoft.com/office/officeart/2005/8/layout/list1"/>
    <dgm:cxn modelId="{1816AF54-BC47-0F42-BB04-77E81935CF3F}" srcId="{F8A5746F-A7CF-C345-9929-5B2DD7B1AE17}" destId="{E668E146-2526-4A4D-A289-2C999EDFF0F3}" srcOrd="1" destOrd="0" parTransId="{065D5E02-22A2-0846-A178-3909FF541FFB}" sibTransId="{E990D0F4-7A52-E34D-BA43-121BE8F7F8B5}"/>
    <dgm:cxn modelId="{78A0A661-AAB7-564B-8C04-9DC63B387BE1}" srcId="{F8A5746F-A7CF-C345-9929-5B2DD7B1AE17}" destId="{A287550F-E7F4-BD4E-B347-4702DF5E2886}" srcOrd="0" destOrd="0" parTransId="{3173D3D7-27FA-F84B-8ECE-57F76F58CF7A}" sibTransId="{1D1ED353-E190-1145-AB60-1F6F94ED3FE3}"/>
    <dgm:cxn modelId="{5C0DFF6D-7449-A34A-BC06-F785A61E70D7}" srcId="{A287550F-E7F4-BD4E-B347-4702DF5E2886}" destId="{34E11059-8700-F249-9C28-1C04929C80CB}" srcOrd="1" destOrd="0" parTransId="{6CD07893-D59A-7F4B-B882-53CE780DB371}" sibTransId="{4410D160-AD1E-CB42-B33F-B3A1135A337B}"/>
    <dgm:cxn modelId="{8A45FC70-5911-9F41-9F17-8E5CB445A515}" type="presOf" srcId="{E668E146-2526-4A4D-A289-2C999EDFF0F3}" destId="{58185848-99AD-674A-9EEE-45EC9F421982}" srcOrd="1" destOrd="0" presId="urn:microsoft.com/office/officeart/2005/8/layout/list1"/>
    <dgm:cxn modelId="{3AEC3083-B05E-D04F-A79C-DA532B6F322F}" type="presOf" srcId="{78182369-83F7-2848-AB22-64506AA623E8}" destId="{19C46270-0D24-9346-87F4-60B3B849071B}" srcOrd="0" destOrd="0" presId="urn:microsoft.com/office/officeart/2005/8/layout/list1"/>
    <dgm:cxn modelId="{98E63887-B233-CB4E-BC51-98C30252967F}" srcId="{A287550F-E7F4-BD4E-B347-4702DF5E2886}" destId="{A4520D7B-A8E3-534C-A8DB-8774DEAF1AD9}" srcOrd="0" destOrd="0" parTransId="{FBFAD6DE-E5E5-0E42-B3A7-E762AB0A1823}" sibTransId="{1CD75F20-9C5A-734B-B675-39641C153FF4}"/>
    <dgm:cxn modelId="{23DEEF8B-976C-1A43-8FCB-298945092418}" srcId="{F8A5746F-A7CF-C345-9929-5B2DD7B1AE17}" destId="{6FDF27FE-1EB9-1F45-BFF1-A9602FEFDFDD}" srcOrd="2" destOrd="0" parTransId="{B718A247-BE52-ED44-BB39-7505D7A9AF65}" sibTransId="{2E9719F8-0CE1-9F45-BC25-25F2A91224FA}"/>
    <dgm:cxn modelId="{BC97B88E-BA24-2446-BC2D-20DD4564F6B1}" type="presOf" srcId="{CF9AE76A-ECB0-B34F-93DB-3F60D363601F}" destId="{9BBFDA02-7AAF-5447-B73F-462C690EDFF5}" srcOrd="0" destOrd="0" presId="urn:microsoft.com/office/officeart/2005/8/layout/list1"/>
    <dgm:cxn modelId="{BF6CACAE-1E8E-CB4D-B9BB-5834CBA7E3F9}" type="presOf" srcId="{34E11059-8700-F249-9C28-1C04929C80CB}" destId="{E9433C61-2153-2B42-ACA7-306BEBCFCEC8}" srcOrd="0" destOrd="1" presId="urn:microsoft.com/office/officeart/2005/8/layout/list1"/>
    <dgm:cxn modelId="{8C5045CB-E923-B746-8059-201D2FE93373}" type="presOf" srcId="{3C340E12-C199-7A46-A365-297C35F81E43}" destId="{9BBFDA02-7AAF-5447-B73F-462C690EDFF5}" srcOrd="0" destOrd="2" presId="urn:microsoft.com/office/officeart/2005/8/layout/list1"/>
    <dgm:cxn modelId="{269AA8D7-F695-AA4A-BCC7-9DDEB4EEB67C}" type="presOf" srcId="{E668E146-2526-4A4D-A289-2C999EDFF0F3}" destId="{89673F71-F340-4343-96CC-5C4E075D3B81}" srcOrd="0" destOrd="0" presId="urn:microsoft.com/office/officeart/2005/8/layout/list1"/>
    <dgm:cxn modelId="{B47017F2-7DDF-B94A-9952-9A73B62000EB}" type="presOf" srcId="{6750803C-3F33-8140-BB80-4FF07F733673}" destId="{9BBFDA02-7AAF-5447-B73F-462C690EDFF5}" srcOrd="0" destOrd="1" presId="urn:microsoft.com/office/officeart/2005/8/layout/list1"/>
    <dgm:cxn modelId="{4E7E8FF2-7E4F-F747-81A3-7B460E6904B2}" type="presOf" srcId="{A287550F-E7F4-BD4E-B347-4702DF5E2886}" destId="{39CE3309-140F-264E-A550-25C8D7E64A79}" srcOrd="0" destOrd="0" presId="urn:microsoft.com/office/officeart/2005/8/layout/list1"/>
    <dgm:cxn modelId="{DF06A7FC-B3E5-0648-8B08-178999298ABF}" srcId="{6FDF27FE-1EB9-1F45-BFF1-A9602FEFDFDD}" destId="{CF9AE76A-ECB0-B34F-93DB-3F60D363601F}" srcOrd="0" destOrd="0" parTransId="{07CC0621-1F72-AC42-8A57-3583F64DD0F2}" sibTransId="{F02D40DC-CAAB-044E-918D-F4FF3DCE96DB}"/>
    <dgm:cxn modelId="{43370480-CD6F-E040-91E1-FFDABB129441}" type="presParOf" srcId="{8FD5C5E7-2D05-5A4B-B665-3002E7A6A367}" destId="{6C203323-5E76-8E4E-8685-23AC30FD5BD1}" srcOrd="0" destOrd="0" presId="urn:microsoft.com/office/officeart/2005/8/layout/list1"/>
    <dgm:cxn modelId="{104F7C95-C6BF-9A48-B8BB-05E88A02DF68}" type="presParOf" srcId="{6C203323-5E76-8E4E-8685-23AC30FD5BD1}" destId="{39CE3309-140F-264E-A550-25C8D7E64A79}" srcOrd="0" destOrd="0" presId="urn:microsoft.com/office/officeart/2005/8/layout/list1"/>
    <dgm:cxn modelId="{EE2948B7-6702-0348-B0CA-609A917494CB}" type="presParOf" srcId="{6C203323-5E76-8E4E-8685-23AC30FD5BD1}" destId="{DF6A767C-EFA7-CA48-AB21-E7B3B7C21586}" srcOrd="1" destOrd="0" presId="urn:microsoft.com/office/officeart/2005/8/layout/list1"/>
    <dgm:cxn modelId="{D6624032-CC3D-644B-857C-83A3D66D962D}" type="presParOf" srcId="{8FD5C5E7-2D05-5A4B-B665-3002E7A6A367}" destId="{9E61400C-A866-B64F-85CB-4712163CA27D}" srcOrd="1" destOrd="0" presId="urn:microsoft.com/office/officeart/2005/8/layout/list1"/>
    <dgm:cxn modelId="{3FC20045-FA60-864D-BD11-B049122E0180}" type="presParOf" srcId="{8FD5C5E7-2D05-5A4B-B665-3002E7A6A367}" destId="{E9433C61-2153-2B42-ACA7-306BEBCFCEC8}" srcOrd="2" destOrd="0" presId="urn:microsoft.com/office/officeart/2005/8/layout/list1"/>
    <dgm:cxn modelId="{B451E602-3F9C-EF46-ABF8-2ABE420640E1}" type="presParOf" srcId="{8FD5C5E7-2D05-5A4B-B665-3002E7A6A367}" destId="{0F09A7DF-C75D-9B4A-B703-535A3097F248}" srcOrd="3" destOrd="0" presId="urn:microsoft.com/office/officeart/2005/8/layout/list1"/>
    <dgm:cxn modelId="{C047161A-C0BA-D241-9F43-D5850D68F30F}" type="presParOf" srcId="{8FD5C5E7-2D05-5A4B-B665-3002E7A6A367}" destId="{BDC91322-621F-FB46-98DA-A88955A128E0}" srcOrd="4" destOrd="0" presId="urn:microsoft.com/office/officeart/2005/8/layout/list1"/>
    <dgm:cxn modelId="{3F12AC7C-AE88-E544-974F-1A225E31332C}" type="presParOf" srcId="{BDC91322-621F-FB46-98DA-A88955A128E0}" destId="{89673F71-F340-4343-96CC-5C4E075D3B81}" srcOrd="0" destOrd="0" presId="urn:microsoft.com/office/officeart/2005/8/layout/list1"/>
    <dgm:cxn modelId="{42C7BD2D-FDE9-1E4D-83D4-080D08CF9378}" type="presParOf" srcId="{BDC91322-621F-FB46-98DA-A88955A128E0}" destId="{58185848-99AD-674A-9EEE-45EC9F421982}" srcOrd="1" destOrd="0" presId="urn:microsoft.com/office/officeart/2005/8/layout/list1"/>
    <dgm:cxn modelId="{505F0894-41B4-6A4D-80F6-7F1FC43AC333}" type="presParOf" srcId="{8FD5C5E7-2D05-5A4B-B665-3002E7A6A367}" destId="{404BD807-B7A6-6B4D-A8D6-CF2F05EE1A09}" srcOrd="5" destOrd="0" presId="urn:microsoft.com/office/officeart/2005/8/layout/list1"/>
    <dgm:cxn modelId="{456B2D3C-082A-1A4A-AC9D-C22B6E2C1FE0}" type="presParOf" srcId="{8FD5C5E7-2D05-5A4B-B665-3002E7A6A367}" destId="{19C46270-0D24-9346-87F4-60B3B849071B}" srcOrd="6" destOrd="0" presId="urn:microsoft.com/office/officeart/2005/8/layout/list1"/>
    <dgm:cxn modelId="{49569325-2FC2-DC43-9E58-DB5D1EBCF102}" type="presParOf" srcId="{8FD5C5E7-2D05-5A4B-B665-3002E7A6A367}" destId="{503F2D01-032C-5348-BE0B-00D267CA19F4}" srcOrd="7" destOrd="0" presId="urn:microsoft.com/office/officeart/2005/8/layout/list1"/>
    <dgm:cxn modelId="{6B26EF94-07C9-1E44-B442-EFE9DAE2D07C}" type="presParOf" srcId="{8FD5C5E7-2D05-5A4B-B665-3002E7A6A367}" destId="{7A128D7C-BBA7-794B-91BA-0E5ECEE644CD}" srcOrd="8" destOrd="0" presId="urn:microsoft.com/office/officeart/2005/8/layout/list1"/>
    <dgm:cxn modelId="{1A45BD9D-A949-7E4C-AE75-AFDC90A2E113}" type="presParOf" srcId="{7A128D7C-BBA7-794B-91BA-0E5ECEE644CD}" destId="{B96BEB08-44BB-EF42-A93B-DDDA1FB0940B}" srcOrd="0" destOrd="0" presId="urn:microsoft.com/office/officeart/2005/8/layout/list1"/>
    <dgm:cxn modelId="{6E828796-67C0-2C42-9AB6-4505CBDA7F1C}" type="presParOf" srcId="{7A128D7C-BBA7-794B-91BA-0E5ECEE644CD}" destId="{8443DEEC-59F6-874A-A1B3-BA525D30B2D7}" srcOrd="1" destOrd="0" presId="urn:microsoft.com/office/officeart/2005/8/layout/list1"/>
    <dgm:cxn modelId="{5446D97E-F999-9944-91D3-F51F6C5350A3}" type="presParOf" srcId="{8FD5C5E7-2D05-5A4B-B665-3002E7A6A367}" destId="{81FF2100-BE08-7F43-8CEC-E719ACC9568A}" srcOrd="9" destOrd="0" presId="urn:microsoft.com/office/officeart/2005/8/layout/list1"/>
    <dgm:cxn modelId="{278464AE-B921-5244-B448-E2C8B0FE0CC9}" type="presParOf" srcId="{8FD5C5E7-2D05-5A4B-B665-3002E7A6A367}" destId="{9BBFDA02-7AAF-5447-B73F-462C690EDFF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EC0C26E-254E-8D43-A095-BBA6C3E4900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0D61909A-6F5D-CC48-98F4-9FFD637BF74D}">
      <dgm:prSet phldrT="[文本]"/>
      <dgm:spPr/>
      <dgm:t>
        <a:bodyPr/>
        <a:lstStyle/>
        <a:p>
          <a:r>
            <a:rPr lang="zh-CN" altLang="en-US" dirty="0"/>
            <a:t>一、固体矿产资源储量分类</a:t>
          </a:r>
        </a:p>
      </dgm:t>
    </dgm:pt>
    <dgm:pt modelId="{625B8E12-0D53-E646-894C-D2CD51AC4ADD}" type="parTrans" cxnId="{E5492815-C65E-8E48-A04D-0A2FCEDD8C9D}">
      <dgm:prSet/>
      <dgm:spPr/>
      <dgm:t>
        <a:bodyPr/>
        <a:lstStyle/>
        <a:p>
          <a:endParaRPr lang="zh-CN" altLang="en-US"/>
        </a:p>
      </dgm:t>
    </dgm:pt>
    <dgm:pt modelId="{0D93214E-6B80-7843-987D-E2600A19FC6B}" type="sibTrans" cxnId="{E5492815-C65E-8E48-A04D-0A2FCEDD8C9D}">
      <dgm:prSet/>
      <dgm:spPr/>
      <dgm:t>
        <a:bodyPr/>
        <a:lstStyle/>
        <a:p>
          <a:endParaRPr lang="zh-CN" altLang="en-US"/>
        </a:p>
      </dgm:t>
    </dgm:pt>
    <dgm:pt modelId="{4F0A05ED-21DA-474C-B5A6-49BA7F5AC1E6}">
      <dgm:prSet phldrT="[文本]"/>
      <dgm:spPr/>
      <dgm:t>
        <a:bodyPr/>
        <a:lstStyle/>
        <a:p>
          <a:r>
            <a:rPr lang="zh-CN" altLang="en-US" dirty="0"/>
            <a:t>二、固体矿产资源储量估算基础</a:t>
          </a:r>
        </a:p>
      </dgm:t>
    </dgm:pt>
    <dgm:pt modelId="{33A62F44-FE01-4F4C-AC0E-53BF344D79DB}" type="parTrans" cxnId="{DBCA8A7E-EB33-164C-B5FF-95D1C59FBA55}">
      <dgm:prSet/>
      <dgm:spPr/>
      <dgm:t>
        <a:bodyPr/>
        <a:lstStyle/>
        <a:p>
          <a:endParaRPr lang="zh-CN" altLang="en-US"/>
        </a:p>
      </dgm:t>
    </dgm:pt>
    <dgm:pt modelId="{CF63B966-36F7-894C-9BDB-DBD1A98CCF2E}" type="sibTrans" cxnId="{DBCA8A7E-EB33-164C-B5FF-95D1C59FBA55}">
      <dgm:prSet/>
      <dgm:spPr/>
      <dgm:t>
        <a:bodyPr/>
        <a:lstStyle/>
        <a:p>
          <a:endParaRPr lang="zh-CN" altLang="en-US"/>
        </a:p>
      </dgm:t>
    </dgm:pt>
    <dgm:pt modelId="{F5E13CF5-65BF-E44D-9A44-2D1047EE2EB3}">
      <dgm:prSet phldrT="[文本]"/>
      <dgm:spPr/>
      <dgm:t>
        <a:bodyPr/>
        <a:lstStyle/>
        <a:p>
          <a:r>
            <a:rPr lang="zh-CN" altLang="en-US" dirty="0"/>
            <a:t>三、固体矿产资源储量报告</a:t>
          </a:r>
        </a:p>
      </dgm:t>
    </dgm:pt>
    <dgm:pt modelId="{463A5B24-A638-014D-A87B-14CC30D7F579}" type="parTrans" cxnId="{233FA6E0-7339-EC49-ADDD-EA9E360D9494}">
      <dgm:prSet/>
      <dgm:spPr/>
      <dgm:t>
        <a:bodyPr/>
        <a:lstStyle/>
        <a:p>
          <a:endParaRPr lang="zh-CN" altLang="en-US"/>
        </a:p>
      </dgm:t>
    </dgm:pt>
    <dgm:pt modelId="{873EF54A-6662-024B-97F0-C61EDAECAFD8}" type="sibTrans" cxnId="{233FA6E0-7339-EC49-ADDD-EA9E360D9494}">
      <dgm:prSet/>
      <dgm:spPr/>
      <dgm:t>
        <a:bodyPr/>
        <a:lstStyle/>
        <a:p>
          <a:endParaRPr lang="zh-CN" altLang="en-US"/>
        </a:p>
      </dgm:t>
    </dgm:pt>
    <dgm:pt modelId="{89EB3305-5316-304B-8965-56DE6EF69ECA}" type="pres">
      <dgm:prSet presAssocID="{3EC0C26E-254E-8D43-A095-BBA6C3E4900D}" presName="linear" presStyleCnt="0">
        <dgm:presLayoutVars>
          <dgm:dir/>
          <dgm:animLvl val="lvl"/>
          <dgm:resizeHandles val="exact"/>
        </dgm:presLayoutVars>
      </dgm:prSet>
      <dgm:spPr/>
    </dgm:pt>
    <dgm:pt modelId="{3C05ED5D-303A-BD4E-8ACD-AD97D94D6E6B}" type="pres">
      <dgm:prSet presAssocID="{0D61909A-6F5D-CC48-98F4-9FFD637BF74D}" presName="parentLin" presStyleCnt="0"/>
      <dgm:spPr/>
    </dgm:pt>
    <dgm:pt modelId="{1F377FFE-CF75-F64C-9DC5-553222777495}" type="pres">
      <dgm:prSet presAssocID="{0D61909A-6F5D-CC48-98F4-9FFD637BF74D}" presName="parentLeftMargin" presStyleLbl="node1" presStyleIdx="0" presStyleCnt="3"/>
      <dgm:spPr/>
    </dgm:pt>
    <dgm:pt modelId="{03578E83-64ED-5F40-A26C-00C37511B97B}" type="pres">
      <dgm:prSet presAssocID="{0D61909A-6F5D-CC48-98F4-9FFD637BF74D}" presName="parentText" presStyleLbl="node1" presStyleIdx="0" presStyleCnt="3">
        <dgm:presLayoutVars>
          <dgm:chMax val="0"/>
          <dgm:bulletEnabled val="1"/>
        </dgm:presLayoutVars>
      </dgm:prSet>
      <dgm:spPr/>
    </dgm:pt>
    <dgm:pt modelId="{8E41E6ED-CDA8-0344-A6F5-C047940C327E}" type="pres">
      <dgm:prSet presAssocID="{0D61909A-6F5D-CC48-98F4-9FFD637BF74D}" presName="negativeSpace" presStyleCnt="0"/>
      <dgm:spPr/>
    </dgm:pt>
    <dgm:pt modelId="{01C758E6-00C6-2E4E-8EE9-0A2E97CD60D4}" type="pres">
      <dgm:prSet presAssocID="{0D61909A-6F5D-CC48-98F4-9FFD637BF74D}" presName="childText" presStyleLbl="conFgAcc1" presStyleIdx="0" presStyleCnt="3">
        <dgm:presLayoutVars>
          <dgm:bulletEnabled val="1"/>
        </dgm:presLayoutVars>
      </dgm:prSet>
      <dgm:spPr/>
    </dgm:pt>
    <dgm:pt modelId="{FC180324-EC27-7945-93CD-75BD784B3C99}" type="pres">
      <dgm:prSet presAssocID="{0D93214E-6B80-7843-987D-E2600A19FC6B}" presName="spaceBetweenRectangles" presStyleCnt="0"/>
      <dgm:spPr/>
    </dgm:pt>
    <dgm:pt modelId="{E7CF101A-C4E9-1D42-BC5A-3E77FB0CCE6C}" type="pres">
      <dgm:prSet presAssocID="{4F0A05ED-21DA-474C-B5A6-49BA7F5AC1E6}" presName="parentLin" presStyleCnt="0"/>
      <dgm:spPr/>
    </dgm:pt>
    <dgm:pt modelId="{346FCEA9-D341-014D-998D-79CCD6EF21E9}" type="pres">
      <dgm:prSet presAssocID="{4F0A05ED-21DA-474C-B5A6-49BA7F5AC1E6}" presName="parentLeftMargin" presStyleLbl="node1" presStyleIdx="0" presStyleCnt="3"/>
      <dgm:spPr/>
    </dgm:pt>
    <dgm:pt modelId="{D575E4FC-0185-DD44-A2A9-36273F607E0F}" type="pres">
      <dgm:prSet presAssocID="{4F0A05ED-21DA-474C-B5A6-49BA7F5AC1E6}" presName="parentText" presStyleLbl="node1" presStyleIdx="1" presStyleCnt="3">
        <dgm:presLayoutVars>
          <dgm:chMax val="0"/>
          <dgm:bulletEnabled val="1"/>
        </dgm:presLayoutVars>
      </dgm:prSet>
      <dgm:spPr/>
    </dgm:pt>
    <dgm:pt modelId="{EE31FAD4-C0C8-5442-93F6-C01BD233C016}" type="pres">
      <dgm:prSet presAssocID="{4F0A05ED-21DA-474C-B5A6-49BA7F5AC1E6}" presName="negativeSpace" presStyleCnt="0"/>
      <dgm:spPr/>
    </dgm:pt>
    <dgm:pt modelId="{605DCC09-3176-C840-BF6A-3B3281413877}" type="pres">
      <dgm:prSet presAssocID="{4F0A05ED-21DA-474C-B5A6-49BA7F5AC1E6}" presName="childText" presStyleLbl="conFgAcc1" presStyleIdx="1" presStyleCnt="3">
        <dgm:presLayoutVars>
          <dgm:bulletEnabled val="1"/>
        </dgm:presLayoutVars>
      </dgm:prSet>
      <dgm:spPr/>
    </dgm:pt>
    <dgm:pt modelId="{57A60EDA-CAE6-A24D-8F25-E3A92FA4101F}" type="pres">
      <dgm:prSet presAssocID="{CF63B966-36F7-894C-9BDB-DBD1A98CCF2E}" presName="spaceBetweenRectangles" presStyleCnt="0"/>
      <dgm:spPr/>
    </dgm:pt>
    <dgm:pt modelId="{97A67265-1247-874C-8136-CDB4D2636C38}" type="pres">
      <dgm:prSet presAssocID="{F5E13CF5-65BF-E44D-9A44-2D1047EE2EB3}" presName="parentLin" presStyleCnt="0"/>
      <dgm:spPr/>
    </dgm:pt>
    <dgm:pt modelId="{9759E3F6-672A-DE45-88D7-DD1AB76A1A34}" type="pres">
      <dgm:prSet presAssocID="{F5E13CF5-65BF-E44D-9A44-2D1047EE2EB3}" presName="parentLeftMargin" presStyleLbl="node1" presStyleIdx="1" presStyleCnt="3"/>
      <dgm:spPr/>
    </dgm:pt>
    <dgm:pt modelId="{D00CE906-8CBF-B24F-8976-80162CBB4D0B}" type="pres">
      <dgm:prSet presAssocID="{F5E13CF5-65BF-E44D-9A44-2D1047EE2EB3}" presName="parentText" presStyleLbl="node1" presStyleIdx="2" presStyleCnt="3">
        <dgm:presLayoutVars>
          <dgm:chMax val="0"/>
          <dgm:bulletEnabled val="1"/>
        </dgm:presLayoutVars>
      </dgm:prSet>
      <dgm:spPr/>
    </dgm:pt>
    <dgm:pt modelId="{3D9F526F-07C5-E545-A55E-8EF90939F847}" type="pres">
      <dgm:prSet presAssocID="{F5E13CF5-65BF-E44D-9A44-2D1047EE2EB3}" presName="negativeSpace" presStyleCnt="0"/>
      <dgm:spPr/>
    </dgm:pt>
    <dgm:pt modelId="{F53EA227-0E48-B24F-9C75-C0791C3F3DDA}" type="pres">
      <dgm:prSet presAssocID="{F5E13CF5-65BF-E44D-9A44-2D1047EE2EB3}" presName="childText" presStyleLbl="conFgAcc1" presStyleIdx="2" presStyleCnt="3">
        <dgm:presLayoutVars>
          <dgm:bulletEnabled val="1"/>
        </dgm:presLayoutVars>
      </dgm:prSet>
      <dgm:spPr/>
    </dgm:pt>
  </dgm:ptLst>
  <dgm:cxnLst>
    <dgm:cxn modelId="{E5492815-C65E-8E48-A04D-0A2FCEDD8C9D}" srcId="{3EC0C26E-254E-8D43-A095-BBA6C3E4900D}" destId="{0D61909A-6F5D-CC48-98F4-9FFD637BF74D}" srcOrd="0" destOrd="0" parTransId="{625B8E12-0D53-E646-894C-D2CD51AC4ADD}" sibTransId="{0D93214E-6B80-7843-987D-E2600A19FC6B}"/>
    <dgm:cxn modelId="{515F3C41-3C71-9F40-A7B6-42169F43063C}" type="presOf" srcId="{4F0A05ED-21DA-474C-B5A6-49BA7F5AC1E6}" destId="{D575E4FC-0185-DD44-A2A9-36273F607E0F}" srcOrd="1" destOrd="0" presId="urn:microsoft.com/office/officeart/2005/8/layout/list1"/>
    <dgm:cxn modelId="{DBCA8A7E-EB33-164C-B5FF-95D1C59FBA55}" srcId="{3EC0C26E-254E-8D43-A095-BBA6C3E4900D}" destId="{4F0A05ED-21DA-474C-B5A6-49BA7F5AC1E6}" srcOrd="1" destOrd="0" parTransId="{33A62F44-FE01-4F4C-AC0E-53BF344D79DB}" sibTransId="{CF63B966-36F7-894C-9BDB-DBD1A98CCF2E}"/>
    <dgm:cxn modelId="{77C1DD8F-62EE-F440-802C-14C988D9FDAC}" type="presOf" srcId="{4F0A05ED-21DA-474C-B5A6-49BA7F5AC1E6}" destId="{346FCEA9-D341-014D-998D-79CCD6EF21E9}" srcOrd="0" destOrd="0" presId="urn:microsoft.com/office/officeart/2005/8/layout/list1"/>
    <dgm:cxn modelId="{42DE369F-48D7-2F43-94C8-7EB7FA1CAD28}" type="presOf" srcId="{F5E13CF5-65BF-E44D-9A44-2D1047EE2EB3}" destId="{9759E3F6-672A-DE45-88D7-DD1AB76A1A34}" srcOrd="0" destOrd="0" presId="urn:microsoft.com/office/officeart/2005/8/layout/list1"/>
    <dgm:cxn modelId="{AFD84CA0-F502-3045-BBED-421B8FB609ED}" type="presOf" srcId="{0D61909A-6F5D-CC48-98F4-9FFD637BF74D}" destId="{1F377FFE-CF75-F64C-9DC5-553222777495}" srcOrd="0" destOrd="0" presId="urn:microsoft.com/office/officeart/2005/8/layout/list1"/>
    <dgm:cxn modelId="{F8FAE1AD-E4F3-674A-9478-1FB7C291BA29}" type="presOf" srcId="{F5E13CF5-65BF-E44D-9A44-2D1047EE2EB3}" destId="{D00CE906-8CBF-B24F-8976-80162CBB4D0B}" srcOrd="1" destOrd="0" presId="urn:microsoft.com/office/officeart/2005/8/layout/list1"/>
    <dgm:cxn modelId="{B0F6ACD3-FD66-1C44-8DFA-D5096B29FC74}" type="presOf" srcId="{0D61909A-6F5D-CC48-98F4-9FFD637BF74D}" destId="{03578E83-64ED-5F40-A26C-00C37511B97B}" srcOrd="1" destOrd="0" presId="urn:microsoft.com/office/officeart/2005/8/layout/list1"/>
    <dgm:cxn modelId="{233FA6E0-7339-EC49-ADDD-EA9E360D9494}" srcId="{3EC0C26E-254E-8D43-A095-BBA6C3E4900D}" destId="{F5E13CF5-65BF-E44D-9A44-2D1047EE2EB3}" srcOrd="2" destOrd="0" parTransId="{463A5B24-A638-014D-A87B-14CC30D7F579}" sibTransId="{873EF54A-6662-024B-97F0-C61EDAECAFD8}"/>
    <dgm:cxn modelId="{93BDE6F3-74A2-E349-A0CD-15C6B11473B7}" type="presOf" srcId="{3EC0C26E-254E-8D43-A095-BBA6C3E4900D}" destId="{89EB3305-5316-304B-8965-56DE6EF69ECA}" srcOrd="0" destOrd="0" presId="urn:microsoft.com/office/officeart/2005/8/layout/list1"/>
    <dgm:cxn modelId="{4D10ECFB-45E3-134E-904F-7EA5531A7B87}" type="presParOf" srcId="{89EB3305-5316-304B-8965-56DE6EF69ECA}" destId="{3C05ED5D-303A-BD4E-8ACD-AD97D94D6E6B}" srcOrd="0" destOrd="0" presId="urn:microsoft.com/office/officeart/2005/8/layout/list1"/>
    <dgm:cxn modelId="{EF2602FA-FB89-6044-B90D-A8A6542CD624}" type="presParOf" srcId="{3C05ED5D-303A-BD4E-8ACD-AD97D94D6E6B}" destId="{1F377FFE-CF75-F64C-9DC5-553222777495}" srcOrd="0" destOrd="0" presId="urn:microsoft.com/office/officeart/2005/8/layout/list1"/>
    <dgm:cxn modelId="{396D6399-477E-EF45-94DC-27E55E3AA8AA}" type="presParOf" srcId="{3C05ED5D-303A-BD4E-8ACD-AD97D94D6E6B}" destId="{03578E83-64ED-5F40-A26C-00C37511B97B}" srcOrd="1" destOrd="0" presId="urn:microsoft.com/office/officeart/2005/8/layout/list1"/>
    <dgm:cxn modelId="{91095579-0FEA-D142-9210-B9367863FD48}" type="presParOf" srcId="{89EB3305-5316-304B-8965-56DE6EF69ECA}" destId="{8E41E6ED-CDA8-0344-A6F5-C047940C327E}" srcOrd="1" destOrd="0" presId="urn:microsoft.com/office/officeart/2005/8/layout/list1"/>
    <dgm:cxn modelId="{A8C16827-EC77-9740-B157-5FEC5D50546E}" type="presParOf" srcId="{89EB3305-5316-304B-8965-56DE6EF69ECA}" destId="{01C758E6-00C6-2E4E-8EE9-0A2E97CD60D4}" srcOrd="2" destOrd="0" presId="urn:microsoft.com/office/officeart/2005/8/layout/list1"/>
    <dgm:cxn modelId="{1E4345D4-9113-1742-BE00-AE2498C6F146}" type="presParOf" srcId="{89EB3305-5316-304B-8965-56DE6EF69ECA}" destId="{FC180324-EC27-7945-93CD-75BD784B3C99}" srcOrd="3" destOrd="0" presId="urn:microsoft.com/office/officeart/2005/8/layout/list1"/>
    <dgm:cxn modelId="{BF0BB72C-9D76-4644-97B1-C63959C842B5}" type="presParOf" srcId="{89EB3305-5316-304B-8965-56DE6EF69ECA}" destId="{E7CF101A-C4E9-1D42-BC5A-3E77FB0CCE6C}" srcOrd="4" destOrd="0" presId="urn:microsoft.com/office/officeart/2005/8/layout/list1"/>
    <dgm:cxn modelId="{0407D61B-3AF2-CA4C-92C6-D9710A8A2AE6}" type="presParOf" srcId="{E7CF101A-C4E9-1D42-BC5A-3E77FB0CCE6C}" destId="{346FCEA9-D341-014D-998D-79CCD6EF21E9}" srcOrd="0" destOrd="0" presId="urn:microsoft.com/office/officeart/2005/8/layout/list1"/>
    <dgm:cxn modelId="{DEA69216-02F7-DB44-9641-98E36D95F0F5}" type="presParOf" srcId="{E7CF101A-C4E9-1D42-BC5A-3E77FB0CCE6C}" destId="{D575E4FC-0185-DD44-A2A9-36273F607E0F}" srcOrd="1" destOrd="0" presId="urn:microsoft.com/office/officeart/2005/8/layout/list1"/>
    <dgm:cxn modelId="{28EB5D99-35E2-BB41-A260-B16DBA3CE00D}" type="presParOf" srcId="{89EB3305-5316-304B-8965-56DE6EF69ECA}" destId="{EE31FAD4-C0C8-5442-93F6-C01BD233C016}" srcOrd="5" destOrd="0" presId="urn:microsoft.com/office/officeart/2005/8/layout/list1"/>
    <dgm:cxn modelId="{C269E6FB-2A42-A647-8D4B-AA383CE770B4}" type="presParOf" srcId="{89EB3305-5316-304B-8965-56DE6EF69ECA}" destId="{605DCC09-3176-C840-BF6A-3B3281413877}" srcOrd="6" destOrd="0" presId="urn:microsoft.com/office/officeart/2005/8/layout/list1"/>
    <dgm:cxn modelId="{0DBD2728-7F4A-4145-8DAD-944755D6F4BF}" type="presParOf" srcId="{89EB3305-5316-304B-8965-56DE6EF69ECA}" destId="{57A60EDA-CAE6-A24D-8F25-E3A92FA4101F}" srcOrd="7" destOrd="0" presId="urn:microsoft.com/office/officeart/2005/8/layout/list1"/>
    <dgm:cxn modelId="{508D8A9E-84C1-9C41-A6BE-CD97CDD1E66C}" type="presParOf" srcId="{89EB3305-5316-304B-8965-56DE6EF69ECA}" destId="{97A67265-1247-874C-8136-CDB4D2636C38}" srcOrd="8" destOrd="0" presId="urn:microsoft.com/office/officeart/2005/8/layout/list1"/>
    <dgm:cxn modelId="{460BE187-FB00-4144-B979-3A3C7CEB62D6}" type="presParOf" srcId="{97A67265-1247-874C-8136-CDB4D2636C38}" destId="{9759E3F6-672A-DE45-88D7-DD1AB76A1A34}" srcOrd="0" destOrd="0" presId="urn:microsoft.com/office/officeart/2005/8/layout/list1"/>
    <dgm:cxn modelId="{EB3C99D6-E3CB-E540-8C24-01F1B74E8709}" type="presParOf" srcId="{97A67265-1247-874C-8136-CDB4D2636C38}" destId="{D00CE906-8CBF-B24F-8976-80162CBB4D0B}" srcOrd="1" destOrd="0" presId="urn:microsoft.com/office/officeart/2005/8/layout/list1"/>
    <dgm:cxn modelId="{0A74E95B-61F4-6B49-9330-E922B3D5BB2E}" type="presParOf" srcId="{89EB3305-5316-304B-8965-56DE6EF69ECA}" destId="{3D9F526F-07C5-E545-A55E-8EF90939F847}" srcOrd="9" destOrd="0" presId="urn:microsoft.com/office/officeart/2005/8/layout/list1"/>
    <dgm:cxn modelId="{059AA22B-8033-A54E-9E13-D86454BAE24F}" type="presParOf" srcId="{89EB3305-5316-304B-8965-56DE6EF69ECA}" destId="{F53EA227-0E48-B24F-9C75-C0791C3F3DD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1A07335-3E17-424A-82B5-91EF32B8A2D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DF1D8513-0010-B44C-B49F-78238EA1F9FF}">
      <dgm:prSet phldrT="[文本]"/>
      <dgm:spPr/>
      <dgm:t>
        <a:bodyPr/>
        <a:lstStyle/>
        <a:p>
          <a:r>
            <a:rPr lang="zh-CN" altLang="en-US" dirty="0"/>
            <a:t>固体矿产资源</a:t>
          </a:r>
        </a:p>
      </dgm:t>
    </dgm:pt>
    <dgm:pt modelId="{C77A8215-FBDD-AD47-9709-AF2B4BFF9321}" type="parTrans" cxnId="{B69A91EC-AED5-7E41-9480-CF2ACAF56B14}">
      <dgm:prSet/>
      <dgm:spPr/>
      <dgm:t>
        <a:bodyPr/>
        <a:lstStyle/>
        <a:p>
          <a:endParaRPr lang="zh-CN" altLang="en-US"/>
        </a:p>
      </dgm:t>
    </dgm:pt>
    <dgm:pt modelId="{0BAA8622-049E-C04A-8C86-38CE18DEEE85}" type="sibTrans" cxnId="{B69A91EC-AED5-7E41-9480-CF2ACAF56B14}">
      <dgm:prSet/>
      <dgm:spPr/>
      <dgm:t>
        <a:bodyPr/>
        <a:lstStyle/>
        <a:p>
          <a:endParaRPr lang="zh-CN" altLang="en-US"/>
        </a:p>
      </dgm:t>
    </dgm:pt>
    <dgm:pt modelId="{12EEE3A7-56A9-134F-AB34-EE9CAECDD284}">
      <dgm:prSet phldrT="[文本]"/>
      <dgm:spPr/>
      <dgm:t>
        <a:bodyPr/>
        <a:lstStyle/>
        <a:p>
          <a:r>
            <a:rPr lang="zh-CN" altLang="en-US" dirty="0"/>
            <a:t>查明矿产资源</a:t>
          </a:r>
        </a:p>
      </dgm:t>
    </dgm:pt>
    <dgm:pt modelId="{37CBBCA2-5607-964C-A9C1-9D8F525FEEB2}" type="parTrans" cxnId="{26BCB1AC-49E4-FE40-83FB-D8FAC8CE5999}">
      <dgm:prSet/>
      <dgm:spPr/>
      <dgm:t>
        <a:bodyPr/>
        <a:lstStyle/>
        <a:p>
          <a:endParaRPr lang="zh-CN" altLang="en-US"/>
        </a:p>
      </dgm:t>
    </dgm:pt>
    <dgm:pt modelId="{DA6583D4-9664-9841-9978-C2712AAEE251}" type="sibTrans" cxnId="{26BCB1AC-49E4-FE40-83FB-D8FAC8CE5999}">
      <dgm:prSet/>
      <dgm:spPr/>
      <dgm:t>
        <a:bodyPr/>
        <a:lstStyle/>
        <a:p>
          <a:endParaRPr lang="zh-CN" altLang="en-US"/>
        </a:p>
      </dgm:t>
    </dgm:pt>
    <dgm:pt modelId="{21ED43EA-0FF4-B344-942F-E355DA4F53EE}">
      <dgm:prSet phldrT="[文本]"/>
      <dgm:spPr/>
      <dgm:t>
        <a:bodyPr/>
        <a:lstStyle/>
        <a:p>
          <a:r>
            <a:rPr lang="zh-CN" altLang="en-US" dirty="0"/>
            <a:t>能利用矿产资源</a:t>
          </a:r>
        </a:p>
      </dgm:t>
    </dgm:pt>
    <dgm:pt modelId="{A534BB1B-758E-3D44-874A-A8A920A0C319}" type="parTrans" cxnId="{BE83EDFC-2A4B-FC42-B1BF-CA7C74AB3F29}">
      <dgm:prSet/>
      <dgm:spPr/>
      <dgm:t>
        <a:bodyPr/>
        <a:lstStyle/>
        <a:p>
          <a:endParaRPr lang="zh-CN" altLang="en-US"/>
        </a:p>
      </dgm:t>
    </dgm:pt>
    <dgm:pt modelId="{F8962215-D353-B541-826C-21434A912569}" type="sibTrans" cxnId="{BE83EDFC-2A4B-FC42-B1BF-CA7C74AB3F29}">
      <dgm:prSet/>
      <dgm:spPr/>
      <dgm:t>
        <a:bodyPr/>
        <a:lstStyle/>
        <a:p>
          <a:endParaRPr lang="zh-CN" altLang="en-US"/>
        </a:p>
      </dgm:t>
    </dgm:pt>
    <dgm:pt modelId="{E29A1A34-FE6A-B545-8314-79E6CFD954EB}">
      <dgm:prSet phldrT="[文本]"/>
      <dgm:spPr/>
      <dgm:t>
        <a:bodyPr/>
        <a:lstStyle/>
        <a:p>
          <a:r>
            <a:rPr lang="zh-CN" altLang="en-US" dirty="0"/>
            <a:t>尚难利用矿产资源</a:t>
          </a:r>
        </a:p>
      </dgm:t>
    </dgm:pt>
    <dgm:pt modelId="{CD072C9F-89C5-224C-B647-2446D8EE4E84}" type="parTrans" cxnId="{B68679FA-C095-9D43-A501-85D654F68608}">
      <dgm:prSet/>
      <dgm:spPr/>
      <dgm:t>
        <a:bodyPr/>
        <a:lstStyle/>
        <a:p>
          <a:endParaRPr lang="zh-CN" altLang="en-US"/>
        </a:p>
      </dgm:t>
    </dgm:pt>
    <dgm:pt modelId="{ECD29507-EA41-E242-BF37-4949DEEB8E54}" type="sibTrans" cxnId="{B68679FA-C095-9D43-A501-85D654F68608}">
      <dgm:prSet/>
      <dgm:spPr/>
      <dgm:t>
        <a:bodyPr/>
        <a:lstStyle/>
        <a:p>
          <a:endParaRPr lang="zh-CN" altLang="en-US"/>
        </a:p>
      </dgm:t>
    </dgm:pt>
    <dgm:pt modelId="{8C481390-0710-394B-9295-2B844928A1C4}">
      <dgm:prSet phldrT="[文本]"/>
      <dgm:spPr/>
      <dgm:t>
        <a:bodyPr/>
        <a:lstStyle/>
        <a:p>
          <a:r>
            <a:rPr lang="zh-CN" altLang="en-US" dirty="0"/>
            <a:t>潜在矿产资源</a:t>
          </a:r>
        </a:p>
      </dgm:t>
    </dgm:pt>
    <dgm:pt modelId="{08022AB6-FAA5-DD40-AD1E-C17E644A1068}" type="parTrans" cxnId="{A8992D36-B967-0640-83A6-1897C5DAF3D4}">
      <dgm:prSet/>
      <dgm:spPr/>
      <dgm:t>
        <a:bodyPr/>
        <a:lstStyle/>
        <a:p>
          <a:endParaRPr lang="zh-CN" altLang="en-US"/>
        </a:p>
      </dgm:t>
    </dgm:pt>
    <dgm:pt modelId="{8EED1215-1586-7E42-91A3-F454D12E136B}" type="sibTrans" cxnId="{A8992D36-B967-0640-83A6-1897C5DAF3D4}">
      <dgm:prSet/>
      <dgm:spPr/>
      <dgm:t>
        <a:bodyPr/>
        <a:lstStyle/>
        <a:p>
          <a:endParaRPr lang="zh-CN" altLang="en-US"/>
        </a:p>
      </dgm:t>
    </dgm:pt>
    <dgm:pt modelId="{24E5A532-0AF9-AC45-885F-C67BEEA02B07}">
      <dgm:prSet/>
      <dgm:spPr/>
      <dgm:t>
        <a:bodyPr/>
        <a:lstStyle/>
        <a:p>
          <a:r>
            <a:rPr lang="zh-CN" altLang="en-US" dirty="0"/>
            <a:t>资源量</a:t>
          </a:r>
        </a:p>
      </dgm:t>
    </dgm:pt>
    <dgm:pt modelId="{FCE07436-41B6-4A47-B3AF-5AF764ED4231}" type="parTrans" cxnId="{8FB59E03-E0AC-254D-8B93-BEBDF9CC598E}">
      <dgm:prSet/>
      <dgm:spPr/>
      <dgm:t>
        <a:bodyPr/>
        <a:lstStyle/>
        <a:p>
          <a:endParaRPr lang="zh-CN" altLang="en-US"/>
        </a:p>
      </dgm:t>
    </dgm:pt>
    <dgm:pt modelId="{D6226AE0-1EF4-D84C-A8A1-4F0BD7474EF4}" type="sibTrans" cxnId="{8FB59E03-E0AC-254D-8B93-BEBDF9CC598E}">
      <dgm:prSet/>
      <dgm:spPr/>
      <dgm:t>
        <a:bodyPr/>
        <a:lstStyle/>
        <a:p>
          <a:endParaRPr lang="zh-CN" altLang="en-US"/>
        </a:p>
      </dgm:t>
    </dgm:pt>
    <dgm:pt modelId="{1C44B4FE-CFEB-D54B-97F1-84EF7E61956F}">
      <dgm:prSet/>
      <dgm:spPr/>
      <dgm:t>
        <a:bodyPr/>
        <a:lstStyle/>
        <a:p>
          <a:r>
            <a:rPr lang="zh-CN" altLang="en-US" dirty="0"/>
            <a:t>探明资源量</a:t>
          </a:r>
        </a:p>
      </dgm:t>
    </dgm:pt>
    <dgm:pt modelId="{97696503-BC37-7B41-998F-62EA476E269E}" type="parTrans" cxnId="{20D43DFC-432D-1540-AA2B-42559B8F8E54}">
      <dgm:prSet/>
      <dgm:spPr/>
      <dgm:t>
        <a:bodyPr/>
        <a:lstStyle/>
        <a:p>
          <a:endParaRPr lang="zh-CN" altLang="en-US"/>
        </a:p>
      </dgm:t>
    </dgm:pt>
    <dgm:pt modelId="{15BD1695-C1C2-9340-A6F7-CB7B612DB760}" type="sibTrans" cxnId="{20D43DFC-432D-1540-AA2B-42559B8F8E54}">
      <dgm:prSet/>
      <dgm:spPr/>
      <dgm:t>
        <a:bodyPr/>
        <a:lstStyle/>
        <a:p>
          <a:endParaRPr lang="zh-CN" altLang="en-US"/>
        </a:p>
      </dgm:t>
    </dgm:pt>
    <dgm:pt modelId="{82FC5301-6E58-6146-B36A-56545CCF783C}">
      <dgm:prSet/>
      <dgm:spPr/>
      <dgm:t>
        <a:bodyPr/>
        <a:lstStyle/>
        <a:p>
          <a:r>
            <a:rPr lang="zh-CN" altLang="en-US" dirty="0"/>
            <a:t>控制资源量</a:t>
          </a:r>
        </a:p>
      </dgm:t>
    </dgm:pt>
    <dgm:pt modelId="{53539E02-9789-DF42-97CC-6BD0F5B74865}" type="parTrans" cxnId="{038718F2-D056-5840-83F8-852E4E4B4CBD}">
      <dgm:prSet/>
      <dgm:spPr/>
      <dgm:t>
        <a:bodyPr/>
        <a:lstStyle/>
        <a:p>
          <a:endParaRPr lang="zh-CN" altLang="en-US"/>
        </a:p>
      </dgm:t>
    </dgm:pt>
    <dgm:pt modelId="{3BEF7FEE-769E-BE48-A7A3-1922C18803A4}" type="sibTrans" cxnId="{038718F2-D056-5840-83F8-852E4E4B4CBD}">
      <dgm:prSet/>
      <dgm:spPr/>
      <dgm:t>
        <a:bodyPr/>
        <a:lstStyle/>
        <a:p>
          <a:endParaRPr lang="zh-CN" altLang="en-US"/>
        </a:p>
      </dgm:t>
    </dgm:pt>
    <dgm:pt modelId="{5D01C8E3-377C-D040-BA7A-2E2C6C10F669}">
      <dgm:prSet/>
      <dgm:spPr/>
      <dgm:t>
        <a:bodyPr/>
        <a:lstStyle/>
        <a:p>
          <a:r>
            <a:rPr lang="zh-CN" altLang="en-US" dirty="0"/>
            <a:t>证实储量</a:t>
          </a:r>
        </a:p>
      </dgm:t>
    </dgm:pt>
    <dgm:pt modelId="{45E88734-AF5C-224D-AF4E-F2CD04EE0F76}" type="parTrans" cxnId="{B78934CC-AF98-934D-A33B-091BDD07F074}">
      <dgm:prSet/>
      <dgm:spPr/>
      <dgm:t>
        <a:bodyPr/>
        <a:lstStyle/>
        <a:p>
          <a:endParaRPr lang="zh-CN" altLang="en-US"/>
        </a:p>
      </dgm:t>
    </dgm:pt>
    <dgm:pt modelId="{97EC2A3D-2812-5244-96D8-38FF71765FB1}" type="sibTrans" cxnId="{B78934CC-AF98-934D-A33B-091BDD07F074}">
      <dgm:prSet/>
      <dgm:spPr/>
      <dgm:t>
        <a:bodyPr/>
        <a:lstStyle/>
        <a:p>
          <a:endParaRPr lang="zh-CN" altLang="en-US"/>
        </a:p>
      </dgm:t>
    </dgm:pt>
    <dgm:pt modelId="{E8EE11EB-9E42-7E42-8E30-349D8E28F950}">
      <dgm:prSet/>
      <dgm:spPr/>
      <dgm:t>
        <a:bodyPr/>
        <a:lstStyle/>
        <a:p>
          <a:r>
            <a:rPr lang="zh-CN" altLang="en-US" dirty="0"/>
            <a:t>可信储量</a:t>
          </a:r>
        </a:p>
      </dgm:t>
    </dgm:pt>
    <dgm:pt modelId="{F296C448-4031-D047-8B84-49D51C57623A}" type="parTrans" cxnId="{CCE1897E-9712-FC44-BCE6-FBA775C50164}">
      <dgm:prSet/>
      <dgm:spPr/>
      <dgm:t>
        <a:bodyPr/>
        <a:lstStyle/>
        <a:p>
          <a:endParaRPr lang="zh-CN" altLang="en-US"/>
        </a:p>
      </dgm:t>
    </dgm:pt>
    <dgm:pt modelId="{2DC2F3F9-D8A9-B84F-A51B-0344C1360FC2}" type="sibTrans" cxnId="{CCE1897E-9712-FC44-BCE6-FBA775C50164}">
      <dgm:prSet/>
      <dgm:spPr/>
      <dgm:t>
        <a:bodyPr/>
        <a:lstStyle/>
        <a:p>
          <a:endParaRPr lang="zh-CN" altLang="en-US"/>
        </a:p>
      </dgm:t>
    </dgm:pt>
    <dgm:pt modelId="{31894ABE-864E-F946-BB4D-89CADAF3FA70}">
      <dgm:prSet/>
      <dgm:spPr/>
      <dgm:t>
        <a:bodyPr/>
        <a:lstStyle/>
        <a:p>
          <a:r>
            <a:rPr lang="zh-CN" altLang="en-US" dirty="0"/>
            <a:t>储量</a:t>
          </a:r>
        </a:p>
      </dgm:t>
    </dgm:pt>
    <dgm:pt modelId="{322BC967-5809-A244-B621-02D1A416A88D}" type="parTrans" cxnId="{37F0B0C0-AA01-224B-82B6-3ED7DA082909}">
      <dgm:prSet/>
      <dgm:spPr/>
      <dgm:t>
        <a:bodyPr/>
        <a:lstStyle/>
        <a:p>
          <a:endParaRPr lang="zh-CN" altLang="en-US"/>
        </a:p>
      </dgm:t>
    </dgm:pt>
    <dgm:pt modelId="{F1A1060E-45D7-9B4F-99F8-18C23BDAA9CC}" type="sibTrans" cxnId="{37F0B0C0-AA01-224B-82B6-3ED7DA082909}">
      <dgm:prSet/>
      <dgm:spPr/>
      <dgm:t>
        <a:bodyPr/>
        <a:lstStyle/>
        <a:p>
          <a:endParaRPr lang="zh-CN" altLang="en-US"/>
        </a:p>
      </dgm:t>
    </dgm:pt>
    <dgm:pt modelId="{E79AE071-9E8A-5D43-A2B5-75B15A41FFD5}" type="pres">
      <dgm:prSet presAssocID="{41A07335-3E17-424A-82B5-91EF32B8A2D0}" presName="diagram" presStyleCnt="0">
        <dgm:presLayoutVars>
          <dgm:chPref val="1"/>
          <dgm:dir/>
          <dgm:animOne val="branch"/>
          <dgm:animLvl val="lvl"/>
          <dgm:resizeHandles val="exact"/>
        </dgm:presLayoutVars>
      </dgm:prSet>
      <dgm:spPr/>
    </dgm:pt>
    <dgm:pt modelId="{F94E090A-FC0B-3447-B69A-9A741D109BDA}" type="pres">
      <dgm:prSet presAssocID="{DF1D8513-0010-B44C-B49F-78238EA1F9FF}" presName="root1" presStyleCnt="0"/>
      <dgm:spPr/>
    </dgm:pt>
    <dgm:pt modelId="{AABABECD-D144-A04F-9CCB-CEC519DD824A}" type="pres">
      <dgm:prSet presAssocID="{DF1D8513-0010-B44C-B49F-78238EA1F9FF}" presName="LevelOneTextNode" presStyleLbl="node0" presStyleIdx="0" presStyleCnt="1">
        <dgm:presLayoutVars>
          <dgm:chPref val="3"/>
        </dgm:presLayoutVars>
      </dgm:prSet>
      <dgm:spPr/>
    </dgm:pt>
    <dgm:pt modelId="{F3C4790E-B7CD-2E4B-B848-5B34D65CB96F}" type="pres">
      <dgm:prSet presAssocID="{DF1D8513-0010-B44C-B49F-78238EA1F9FF}" presName="level2hierChild" presStyleCnt="0"/>
      <dgm:spPr/>
    </dgm:pt>
    <dgm:pt modelId="{2443DFA5-C26A-804E-80D6-252156DC8326}" type="pres">
      <dgm:prSet presAssocID="{37CBBCA2-5607-964C-A9C1-9D8F525FEEB2}" presName="conn2-1" presStyleLbl="parChTrans1D2" presStyleIdx="0" presStyleCnt="2"/>
      <dgm:spPr/>
    </dgm:pt>
    <dgm:pt modelId="{AF76F378-CC82-304B-B628-8958D7049822}" type="pres">
      <dgm:prSet presAssocID="{37CBBCA2-5607-964C-A9C1-9D8F525FEEB2}" presName="connTx" presStyleLbl="parChTrans1D2" presStyleIdx="0" presStyleCnt="2"/>
      <dgm:spPr/>
    </dgm:pt>
    <dgm:pt modelId="{3B21E741-59EA-0A4C-9A2B-A29351755206}" type="pres">
      <dgm:prSet presAssocID="{12EEE3A7-56A9-134F-AB34-EE9CAECDD284}" presName="root2" presStyleCnt="0"/>
      <dgm:spPr/>
    </dgm:pt>
    <dgm:pt modelId="{269D87F8-57A2-664F-8212-08E837573410}" type="pres">
      <dgm:prSet presAssocID="{12EEE3A7-56A9-134F-AB34-EE9CAECDD284}" presName="LevelTwoTextNode" presStyleLbl="node2" presStyleIdx="0" presStyleCnt="2">
        <dgm:presLayoutVars>
          <dgm:chPref val="3"/>
        </dgm:presLayoutVars>
      </dgm:prSet>
      <dgm:spPr/>
    </dgm:pt>
    <dgm:pt modelId="{973263C2-C8AC-064A-AA2C-D1CD03C2588A}" type="pres">
      <dgm:prSet presAssocID="{12EEE3A7-56A9-134F-AB34-EE9CAECDD284}" presName="level3hierChild" presStyleCnt="0"/>
      <dgm:spPr/>
    </dgm:pt>
    <dgm:pt modelId="{42B9266A-54DA-8342-B324-E416757C8B9C}" type="pres">
      <dgm:prSet presAssocID="{A534BB1B-758E-3D44-874A-A8A920A0C319}" presName="conn2-1" presStyleLbl="parChTrans1D3" presStyleIdx="0" presStyleCnt="2"/>
      <dgm:spPr/>
    </dgm:pt>
    <dgm:pt modelId="{3C5FC794-C35C-8445-ABDD-56328D958D5B}" type="pres">
      <dgm:prSet presAssocID="{A534BB1B-758E-3D44-874A-A8A920A0C319}" presName="connTx" presStyleLbl="parChTrans1D3" presStyleIdx="0" presStyleCnt="2"/>
      <dgm:spPr/>
    </dgm:pt>
    <dgm:pt modelId="{8702F8EB-BDF6-244C-9CB6-7A4D5CD46EC2}" type="pres">
      <dgm:prSet presAssocID="{21ED43EA-0FF4-B344-942F-E355DA4F53EE}" presName="root2" presStyleCnt="0"/>
      <dgm:spPr/>
    </dgm:pt>
    <dgm:pt modelId="{295606F2-2C66-C046-98CC-1E5EF2EB4755}" type="pres">
      <dgm:prSet presAssocID="{21ED43EA-0FF4-B344-942F-E355DA4F53EE}" presName="LevelTwoTextNode" presStyleLbl="node3" presStyleIdx="0" presStyleCnt="2">
        <dgm:presLayoutVars>
          <dgm:chPref val="3"/>
        </dgm:presLayoutVars>
      </dgm:prSet>
      <dgm:spPr/>
    </dgm:pt>
    <dgm:pt modelId="{74034DC9-A0EC-504B-802F-2A20958A01F5}" type="pres">
      <dgm:prSet presAssocID="{21ED43EA-0FF4-B344-942F-E355DA4F53EE}" presName="level3hierChild" presStyleCnt="0"/>
      <dgm:spPr/>
    </dgm:pt>
    <dgm:pt modelId="{042CA59A-93C0-E14F-9C86-E812DECF8C82}" type="pres">
      <dgm:prSet presAssocID="{FCE07436-41B6-4A47-B3AF-5AF764ED4231}" presName="conn2-1" presStyleLbl="parChTrans1D4" presStyleIdx="0" presStyleCnt="6"/>
      <dgm:spPr/>
    </dgm:pt>
    <dgm:pt modelId="{A06D1F13-47B3-824C-80C5-B821B0100797}" type="pres">
      <dgm:prSet presAssocID="{FCE07436-41B6-4A47-B3AF-5AF764ED4231}" presName="connTx" presStyleLbl="parChTrans1D4" presStyleIdx="0" presStyleCnt="6"/>
      <dgm:spPr/>
    </dgm:pt>
    <dgm:pt modelId="{8D33F296-C620-6749-9F2A-4BD209700741}" type="pres">
      <dgm:prSet presAssocID="{24E5A532-0AF9-AC45-885F-C67BEEA02B07}" presName="root2" presStyleCnt="0"/>
      <dgm:spPr/>
    </dgm:pt>
    <dgm:pt modelId="{3BC40C10-BC46-5D4D-B748-94D66066FA6C}" type="pres">
      <dgm:prSet presAssocID="{24E5A532-0AF9-AC45-885F-C67BEEA02B07}" presName="LevelTwoTextNode" presStyleLbl="node4" presStyleIdx="0" presStyleCnt="6">
        <dgm:presLayoutVars>
          <dgm:chPref val="3"/>
        </dgm:presLayoutVars>
      </dgm:prSet>
      <dgm:spPr/>
    </dgm:pt>
    <dgm:pt modelId="{69D6D156-7E9F-E444-85C1-B8BBFC7CBFDC}" type="pres">
      <dgm:prSet presAssocID="{24E5A532-0AF9-AC45-885F-C67BEEA02B07}" presName="level3hierChild" presStyleCnt="0"/>
      <dgm:spPr/>
    </dgm:pt>
    <dgm:pt modelId="{49BBAED9-5825-DD4B-BE5A-DD962C0F55A2}" type="pres">
      <dgm:prSet presAssocID="{97696503-BC37-7B41-998F-62EA476E269E}" presName="conn2-1" presStyleLbl="parChTrans1D4" presStyleIdx="1" presStyleCnt="6"/>
      <dgm:spPr/>
    </dgm:pt>
    <dgm:pt modelId="{A2143A90-D363-5244-A2C8-85D729A28BDC}" type="pres">
      <dgm:prSet presAssocID="{97696503-BC37-7B41-998F-62EA476E269E}" presName="connTx" presStyleLbl="parChTrans1D4" presStyleIdx="1" presStyleCnt="6"/>
      <dgm:spPr/>
    </dgm:pt>
    <dgm:pt modelId="{36FB96BA-A6C3-8844-A470-D72913028D2C}" type="pres">
      <dgm:prSet presAssocID="{1C44B4FE-CFEB-D54B-97F1-84EF7E61956F}" presName="root2" presStyleCnt="0"/>
      <dgm:spPr/>
    </dgm:pt>
    <dgm:pt modelId="{1C22CA7D-D13E-4545-8F93-9763893E5E6C}" type="pres">
      <dgm:prSet presAssocID="{1C44B4FE-CFEB-D54B-97F1-84EF7E61956F}" presName="LevelTwoTextNode" presStyleLbl="node4" presStyleIdx="1" presStyleCnt="6">
        <dgm:presLayoutVars>
          <dgm:chPref val="3"/>
        </dgm:presLayoutVars>
      </dgm:prSet>
      <dgm:spPr/>
    </dgm:pt>
    <dgm:pt modelId="{10A9B1BF-9831-2E49-852C-7B0E302A8E8F}" type="pres">
      <dgm:prSet presAssocID="{1C44B4FE-CFEB-D54B-97F1-84EF7E61956F}" presName="level3hierChild" presStyleCnt="0"/>
      <dgm:spPr/>
    </dgm:pt>
    <dgm:pt modelId="{B7E7CFFF-DD13-D04F-BCC6-9C38C54D78B1}" type="pres">
      <dgm:prSet presAssocID="{45E88734-AF5C-224D-AF4E-F2CD04EE0F76}" presName="conn2-1" presStyleLbl="parChTrans1D4" presStyleIdx="2" presStyleCnt="6"/>
      <dgm:spPr/>
    </dgm:pt>
    <dgm:pt modelId="{427E161A-F32D-7F42-9643-3C4316E8FD93}" type="pres">
      <dgm:prSet presAssocID="{45E88734-AF5C-224D-AF4E-F2CD04EE0F76}" presName="connTx" presStyleLbl="parChTrans1D4" presStyleIdx="2" presStyleCnt="6"/>
      <dgm:spPr/>
    </dgm:pt>
    <dgm:pt modelId="{CB9E94D2-9B01-1C47-9E28-F40200EE4381}" type="pres">
      <dgm:prSet presAssocID="{5D01C8E3-377C-D040-BA7A-2E2C6C10F669}" presName="root2" presStyleCnt="0"/>
      <dgm:spPr/>
    </dgm:pt>
    <dgm:pt modelId="{0901D411-2F58-AE44-AFCA-95C7B19A6546}" type="pres">
      <dgm:prSet presAssocID="{5D01C8E3-377C-D040-BA7A-2E2C6C10F669}" presName="LevelTwoTextNode" presStyleLbl="node4" presStyleIdx="2" presStyleCnt="6">
        <dgm:presLayoutVars>
          <dgm:chPref val="3"/>
        </dgm:presLayoutVars>
      </dgm:prSet>
      <dgm:spPr/>
    </dgm:pt>
    <dgm:pt modelId="{944647DB-4431-1D4C-B13E-066F34377756}" type="pres">
      <dgm:prSet presAssocID="{5D01C8E3-377C-D040-BA7A-2E2C6C10F669}" presName="level3hierChild" presStyleCnt="0"/>
      <dgm:spPr/>
    </dgm:pt>
    <dgm:pt modelId="{6D2B6D60-7781-3C4A-8050-31AB89E3AF39}" type="pres">
      <dgm:prSet presAssocID="{322BC967-5809-A244-B621-02D1A416A88D}" presName="conn2-1" presStyleLbl="parChTrans1D4" presStyleIdx="3" presStyleCnt="6"/>
      <dgm:spPr/>
    </dgm:pt>
    <dgm:pt modelId="{54DA84DF-6B9C-E74C-BFFF-63DC5D24243E}" type="pres">
      <dgm:prSet presAssocID="{322BC967-5809-A244-B621-02D1A416A88D}" presName="connTx" presStyleLbl="parChTrans1D4" presStyleIdx="3" presStyleCnt="6"/>
      <dgm:spPr/>
    </dgm:pt>
    <dgm:pt modelId="{68A57940-A278-4340-B50B-15C2CA6760C4}" type="pres">
      <dgm:prSet presAssocID="{31894ABE-864E-F946-BB4D-89CADAF3FA70}" presName="root2" presStyleCnt="0"/>
      <dgm:spPr/>
    </dgm:pt>
    <dgm:pt modelId="{7A116445-0EC1-2A4C-A645-A14C1F2B7B63}" type="pres">
      <dgm:prSet presAssocID="{31894ABE-864E-F946-BB4D-89CADAF3FA70}" presName="LevelTwoTextNode" presStyleLbl="node4" presStyleIdx="3" presStyleCnt="6">
        <dgm:presLayoutVars>
          <dgm:chPref val="3"/>
        </dgm:presLayoutVars>
      </dgm:prSet>
      <dgm:spPr/>
    </dgm:pt>
    <dgm:pt modelId="{2CD0705F-5F41-9B44-8FAE-8566CB55FAC7}" type="pres">
      <dgm:prSet presAssocID="{31894ABE-864E-F946-BB4D-89CADAF3FA70}" presName="level3hierChild" presStyleCnt="0"/>
      <dgm:spPr/>
    </dgm:pt>
    <dgm:pt modelId="{45E62FEC-CB1E-2C43-89BB-35533B537731}" type="pres">
      <dgm:prSet presAssocID="{F296C448-4031-D047-8B84-49D51C57623A}" presName="conn2-1" presStyleLbl="parChTrans1D4" presStyleIdx="4" presStyleCnt="6"/>
      <dgm:spPr/>
    </dgm:pt>
    <dgm:pt modelId="{588CE6F2-4134-7648-B427-48CD1A6DC49E}" type="pres">
      <dgm:prSet presAssocID="{F296C448-4031-D047-8B84-49D51C57623A}" presName="connTx" presStyleLbl="parChTrans1D4" presStyleIdx="4" presStyleCnt="6"/>
      <dgm:spPr/>
    </dgm:pt>
    <dgm:pt modelId="{66E870E1-8E96-C744-A8B5-93CBC5BF30C5}" type="pres">
      <dgm:prSet presAssocID="{E8EE11EB-9E42-7E42-8E30-349D8E28F950}" presName="root2" presStyleCnt="0"/>
      <dgm:spPr/>
    </dgm:pt>
    <dgm:pt modelId="{85CDCFCA-A52C-3A46-B36A-5FEE4B5A30A9}" type="pres">
      <dgm:prSet presAssocID="{E8EE11EB-9E42-7E42-8E30-349D8E28F950}" presName="LevelTwoTextNode" presStyleLbl="node4" presStyleIdx="4" presStyleCnt="6">
        <dgm:presLayoutVars>
          <dgm:chPref val="3"/>
        </dgm:presLayoutVars>
      </dgm:prSet>
      <dgm:spPr/>
    </dgm:pt>
    <dgm:pt modelId="{7A86F2D3-59C8-E449-B62C-3C749EB8BD68}" type="pres">
      <dgm:prSet presAssocID="{E8EE11EB-9E42-7E42-8E30-349D8E28F950}" presName="level3hierChild" presStyleCnt="0"/>
      <dgm:spPr/>
    </dgm:pt>
    <dgm:pt modelId="{F40C9801-2BBA-BF4F-A3A7-8DFE1CC9D39B}" type="pres">
      <dgm:prSet presAssocID="{53539E02-9789-DF42-97CC-6BD0F5B74865}" presName="conn2-1" presStyleLbl="parChTrans1D4" presStyleIdx="5" presStyleCnt="6"/>
      <dgm:spPr/>
    </dgm:pt>
    <dgm:pt modelId="{3C892731-E454-D949-A16A-6832CD0464CB}" type="pres">
      <dgm:prSet presAssocID="{53539E02-9789-DF42-97CC-6BD0F5B74865}" presName="connTx" presStyleLbl="parChTrans1D4" presStyleIdx="5" presStyleCnt="6"/>
      <dgm:spPr/>
    </dgm:pt>
    <dgm:pt modelId="{10D0B5DD-A91A-2546-9497-399F3FF49D69}" type="pres">
      <dgm:prSet presAssocID="{82FC5301-6E58-6146-B36A-56545CCF783C}" presName="root2" presStyleCnt="0"/>
      <dgm:spPr/>
    </dgm:pt>
    <dgm:pt modelId="{869BB3F6-30E9-594F-96BE-D1FB979FF7CD}" type="pres">
      <dgm:prSet presAssocID="{82FC5301-6E58-6146-B36A-56545CCF783C}" presName="LevelTwoTextNode" presStyleLbl="node4" presStyleIdx="5" presStyleCnt="6">
        <dgm:presLayoutVars>
          <dgm:chPref val="3"/>
        </dgm:presLayoutVars>
      </dgm:prSet>
      <dgm:spPr/>
    </dgm:pt>
    <dgm:pt modelId="{FCB31F9E-571A-8F4D-A630-62F952F91123}" type="pres">
      <dgm:prSet presAssocID="{82FC5301-6E58-6146-B36A-56545CCF783C}" presName="level3hierChild" presStyleCnt="0"/>
      <dgm:spPr/>
    </dgm:pt>
    <dgm:pt modelId="{3FAD469D-6EC6-CE44-BD32-2408E3757BF3}" type="pres">
      <dgm:prSet presAssocID="{CD072C9F-89C5-224C-B647-2446D8EE4E84}" presName="conn2-1" presStyleLbl="parChTrans1D3" presStyleIdx="1" presStyleCnt="2"/>
      <dgm:spPr/>
    </dgm:pt>
    <dgm:pt modelId="{3FB9C641-A87F-9342-8014-C4B1254422C3}" type="pres">
      <dgm:prSet presAssocID="{CD072C9F-89C5-224C-B647-2446D8EE4E84}" presName="connTx" presStyleLbl="parChTrans1D3" presStyleIdx="1" presStyleCnt="2"/>
      <dgm:spPr/>
    </dgm:pt>
    <dgm:pt modelId="{3DF03C03-FD13-CB4D-B76C-AB1130A062E1}" type="pres">
      <dgm:prSet presAssocID="{E29A1A34-FE6A-B545-8314-79E6CFD954EB}" presName="root2" presStyleCnt="0"/>
      <dgm:spPr/>
    </dgm:pt>
    <dgm:pt modelId="{06F3149A-0D1C-0D47-AD8B-96739C6DB87E}" type="pres">
      <dgm:prSet presAssocID="{E29A1A34-FE6A-B545-8314-79E6CFD954EB}" presName="LevelTwoTextNode" presStyleLbl="node3" presStyleIdx="1" presStyleCnt="2">
        <dgm:presLayoutVars>
          <dgm:chPref val="3"/>
        </dgm:presLayoutVars>
      </dgm:prSet>
      <dgm:spPr/>
    </dgm:pt>
    <dgm:pt modelId="{FAD145C5-048C-1E4E-8EA7-715BF00CAB45}" type="pres">
      <dgm:prSet presAssocID="{E29A1A34-FE6A-B545-8314-79E6CFD954EB}" presName="level3hierChild" presStyleCnt="0"/>
      <dgm:spPr/>
    </dgm:pt>
    <dgm:pt modelId="{453CBEF0-A9C1-0B4A-A2EF-C24E365BE96B}" type="pres">
      <dgm:prSet presAssocID="{08022AB6-FAA5-DD40-AD1E-C17E644A1068}" presName="conn2-1" presStyleLbl="parChTrans1D2" presStyleIdx="1" presStyleCnt="2"/>
      <dgm:spPr/>
    </dgm:pt>
    <dgm:pt modelId="{6E26B5E3-FB48-6247-B4C1-DE3E0644B5A8}" type="pres">
      <dgm:prSet presAssocID="{08022AB6-FAA5-DD40-AD1E-C17E644A1068}" presName="connTx" presStyleLbl="parChTrans1D2" presStyleIdx="1" presStyleCnt="2"/>
      <dgm:spPr/>
    </dgm:pt>
    <dgm:pt modelId="{6F145942-3B97-9543-9B93-AFFE16DB766C}" type="pres">
      <dgm:prSet presAssocID="{8C481390-0710-394B-9295-2B844928A1C4}" presName="root2" presStyleCnt="0"/>
      <dgm:spPr/>
    </dgm:pt>
    <dgm:pt modelId="{CBF24184-546C-E241-92AD-B50E2DB8BE98}" type="pres">
      <dgm:prSet presAssocID="{8C481390-0710-394B-9295-2B844928A1C4}" presName="LevelTwoTextNode" presStyleLbl="node2" presStyleIdx="1" presStyleCnt="2">
        <dgm:presLayoutVars>
          <dgm:chPref val="3"/>
        </dgm:presLayoutVars>
      </dgm:prSet>
      <dgm:spPr/>
    </dgm:pt>
    <dgm:pt modelId="{1305CFEC-EEDF-F849-ADE1-E5F07152ECD4}" type="pres">
      <dgm:prSet presAssocID="{8C481390-0710-394B-9295-2B844928A1C4}" presName="level3hierChild" presStyleCnt="0"/>
      <dgm:spPr/>
    </dgm:pt>
  </dgm:ptLst>
  <dgm:cxnLst>
    <dgm:cxn modelId="{8FB59E03-E0AC-254D-8B93-BEBDF9CC598E}" srcId="{21ED43EA-0FF4-B344-942F-E355DA4F53EE}" destId="{24E5A532-0AF9-AC45-885F-C67BEEA02B07}" srcOrd="0" destOrd="0" parTransId="{FCE07436-41B6-4A47-B3AF-5AF764ED4231}" sibTransId="{D6226AE0-1EF4-D84C-A8A1-4F0BD7474EF4}"/>
    <dgm:cxn modelId="{0CC0DA0E-B6E4-2F42-BB85-E34FF745A555}" type="presOf" srcId="{82FC5301-6E58-6146-B36A-56545CCF783C}" destId="{869BB3F6-30E9-594F-96BE-D1FB979FF7CD}" srcOrd="0" destOrd="0" presId="urn:microsoft.com/office/officeart/2005/8/layout/hierarchy2"/>
    <dgm:cxn modelId="{629D741B-8553-B449-A199-5C127EFB821A}" type="presOf" srcId="{53539E02-9789-DF42-97CC-6BD0F5B74865}" destId="{F40C9801-2BBA-BF4F-A3A7-8DFE1CC9D39B}" srcOrd="0" destOrd="0" presId="urn:microsoft.com/office/officeart/2005/8/layout/hierarchy2"/>
    <dgm:cxn modelId="{1CF2771C-C84F-F244-B88B-02349883D004}" type="presOf" srcId="{1C44B4FE-CFEB-D54B-97F1-84EF7E61956F}" destId="{1C22CA7D-D13E-4545-8F93-9763893E5E6C}" srcOrd="0" destOrd="0" presId="urn:microsoft.com/office/officeart/2005/8/layout/hierarchy2"/>
    <dgm:cxn modelId="{B438A81D-74BE-214B-BDC3-B2AA89BFE977}" type="presOf" srcId="{41A07335-3E17-424A-82B5-91EF32B8A2D0}" destId="{E79AE071-9E8A-5D43-A2B5-75B15A41FFD5}" srcOrd="0" destOrd="0" presId="urn:microsoft.com/office/officeart/2005/8/layout/hierarchy2"/>
    <dgm:cxn modelId="{B7DA511F-DE3B-F844-8699-9D9E1919DACB}" type="presOf" srcId="{E8EE11EB-9E42-7E42-8E30-349D8E28F950}" destId="{85CDCFCA-A52C-3A46-B36A-5FEE4B5A30A9}" srcOrd="0" destOrd="0" presId="urn:microsoft.com/office/officeart/2005/8/layout/hierarchy2"/>
    <dgm:cxn modelId="{F883F120-CAC0-0745-8882-8C457FF2862D}" type="presOf" srcId="{24E5A532-0AF9-AC45-885F-C67BEEA02B07}" destId="{3BC40C10-BC46-5D4D-B748-94D66066FA6C}" srcOrd="0" destOrd="0" presId="urn:microsoft.com/office/officeart/2005/8/layout/hierarchy2"/>
    <dgm:cxn modelId="{0A44F02B-1C8F-F443-A40F-C23691B321A0}" type="presOf" srcId="{08022AB6-FAA5-DD40-AD1E-C17E644A1068}" destId="{453CBEF0-A9C1-0B4A-A2EF-C24E365BE96B}" srcOrd="0" destOrd="0" presId="urn:microsoft.com/office/officeart/2005/8/layout/hierarchy2"/>
    <dgm:cxn modelId="{4BE7EA30-29E5-9349-AF6E-4EFF96C777D9}" type="presOf" srcId="{A534BB1B-758E-3D44-874A-A8A920A0C319}" destId="{3C5FC794-C35C-8445-ABDD-56328D958D5B}" srcOrd="1" destOrd="0" presId="urn:microsoft.com/office/officeart/2005/8/layout/hierarchy2"/>
    <dgm:cxn modelId="{64479031-1831-CA42-B974-B81C38617EA7}" type="presOf" srcId="{FCE07436-41B6-4A47-B3AF-5AF764ED4231}" destId="{A06D1F13-47B3-824C-80C5-B821B0100797}" srcOrd="1" destOrd="0" presId="urn:microsoft.com/office/officeart/2005/8/layout/hierarchy2"/>
    <dgm:cxn modelId="{9C1A4735-283D-364D-83F0-A283AE16D265}" type="presOf" srcId="{97696503-BC37-7B41-998F-62EA476E269E}" destId="{49BBAED9-5825-DD4B-BE5A-DD962C0F55A2}" srcOrd="0" destOrd="0" presId="urn:microsoft.com/office/officeart/2005/8/layout/hierarchy2"/>
    <dgm:cxn modelId="{A8992D36-B967-0640-83A6-1897C5DAF3D4}" srcId="{DF1D8513-0010-B44C-B49F-78238EA1F9FF}" destId="{8C481390-0710-394B-9295-2B844928A1C4}" srcOrd="1" destOrd="0" parTransId="{08022AB6-FAA5-DD40-AD1E-C17E644A1068}" sibTransId="{8EED1215-1586-7E42-91A3-F454D12E136B}"/>
    <dgm:cxn modelId="{A64A6D36-74B9-ED4F-BF4A-D0E7B7023768}" type="presOf" srcId="{F296C448-4031-D047-8B84-49D51C57623A}" destId="{45E62FEC-CB1E-2C43-89BB-35533B537731}" srcOrd="0" destOrd="0" presId="urn:microsoft.com/office/officeart/2005/8/layout/hierarchy2"/>
    <dgm:cxn modelId="{3171B346-2FD9-DE4F-B5A4-16679D3B0EF9}" type="presOf" srcId="{E29A1A34-FE6A-B545-8314-79E6CFD954EB}" destId="{06F3149A-0D1C-0D47-AD8B-96739C6DB87E}" srcOrd="0" destOrd="0" presId="urn:microsoft.com/office/officeart/2005/8/layout/hierarchy2"/>
    <dgm:cxn modelId="{8A53514E-DA45-3E4D-8C71-D317DEEF4072}" type="presOf" srcId="{F296C448-4031-D047-8B84-49D51C57623A}" destId="{588CE6F2-4134-7648-B427-48CD1A6DC49E}" srcOrd="1" destOrd="0" presId="urn:microsoft.com/office/officeart/2005/8/layout/hierarchy2"/>
    <dgm:cxn modelId="{4228A653-95AE-B042-ACB8-5E8C0F2D1325}" type="presOf" srcId="{5D01C8E3-377C-D040-BA7A-2E2C6C10F669}" destId="{0901D411-2F58-AE44-AFCA-95C7B19A6546}" srcOrd="0" destOrd="0" presId="urn:microsoft.com/office/officeart/2005/8/layout/hierarchy2"/>
    <dgm:cxn modelId="{5BC10E58-C543-A54B-B5FE-F273EB5CA877}" type="presOf" srcId="{45E88734-AF5C-224D-AF4E-F2CD04EE0F76}" destId="{B7E7CFFF-DD13-D04F-BCC6-9C38C54D78B1}" srcOrd="0" destOrd="0" presId="urn:microsoft.com/office/officeart/2005/8/layout/hierarchy2"/>
    <dgm:cxn modelId="{EB84B25A-8AAA-EF49-9AA7-9C07865A92ED}" type="presOf" srcId="{97696503-BC37-7B41-998F-62EA476E269E}" destId="{A2143A90-D363-5244-A2C8-85D729A28BDC}" srcOrd="1" destOrd="0" presId="urn:microsoft.com/office/officeart/2005/8/layout/hierarchy2"/>
    <dgm:cxn modelId="{07CEC469-B7FF-1A45-9E9F-445BBC855CE5}" type="presOf" srcId="{8C481390-0710-394B-9295-2B844928A1C4}" destId="{CBF24184-546C-E241-92AD-B50E2DB8BE98}" srcOrd="0" destOrd="0" presId="urn:microsoft.com/office/officeart/2005/8/layout/hierarchy2"/>
    <dgm:cxn modelId="{DAD9B26F-70DC-FC40-A701-DC7164BC8A5F}" type="presOf" srcId="{12EEE3A7-56A9-134F-AB34-EE9CAECDD284}" destId="{269D87F8-57A2-664F-8212-08E837573410}" srcOrd="0" destOrd="0" presId="urn:microsoft.com/office/officeart/2005/8/layout/hierarchy2"/>
    <dgm:cxn modelId="{16302D72-09F4-EA40-ADA7-976786E6AF57}" type="presOf" srcId="{CD072C9F-89C5-224C-B647-2446D8EE4E84}" destId="{3FAD469D-6EC6-CE44-BD32-2408E3757BF3}" srcOrd="0" destOrd="0" presId="urn:microsoft.com/office/officeart/2005/8/layout/hierarchy2"/>
    <dgm:cxn modelId="{A6EED474-310B-724F-B2B4-206DBEFB94FC}" type="presOf" srcId="{08022AB6-FAA5-DD40-AD1E-C17E644A1068}" destId="{6E26B5E3-FB48-6247-B4C1-DE3E0644B5A8}" srcOrd="1" destOrd="0" presId="urn:microsoft.com/office/officeart/2005/8/layout/hierarchy2"/>
    <dgm:cxn modelId="{CCE1897E-9712-FC44-BCE6-FBA775C50164}" srcId="{1C44B4FE-CFEB-D54B-97F1-84EF7E61956F}" destId="{E8EE11EB-9E42-7E42-8E30-349D8E28F950}" srcOrd="1" destOrd="0" parTransId="{F296C448-4031-D047-8B84-49D51C57623A}" sibTransId="{2DC2F3F9-D8A9-B84F-A51B-0344C1360FC2}"/>
    <dgm:cxn modelId="{E74EFB9B-4B60-4A43-9FCE-C4F069645B6E}" type="presOf" srcId="{A534BB1B-758E-3D44-874A-A8A920A0C319}" destId="{42B9266A-54DA-8342-B324-E416757C8B9C}" srcOrd="0" destOrd="0" presId="urn:microsoft.com/office/officeart/2005/8/layout/hierarchy2"/>
    <dgm:cxn modelId="{37FCC09F-DD0C-804C-91D1-542346E1F7BD}" type="presOf" srcId="{FCE07436-41B6-4A47-B3AF-5AF764ED4231}" destId="{042CA59A-93C0-E14F-9C86-E812DECF8C82}" srcOrd="0" destOrd="0" presId="urn:microsoft.com/office/officeart/2005/8/layout/hierarchy2"/>
    <dgm:cxn modelId="{9C6497A3-30BB-F94A-BD53-EE2C3A91C748}" type="presOf" srcId="{45E88734-AF5C-224D-AF4E-F2CD04EE0F76}" destId="{427E161A-F32D-7F42-9643-3C4316E8FD93}" srcOrd="1" destOrd="0" presId="urn:microsoft.com/office/officeart/2005/8/layout/hierarchy2"/>
    <dgm:cxn modelId="{26BCB1AC-49E4-FE40-83FB-D8FAC8CE5999}" srcId="{DF1D8513-0010-B44C-B49F-78238EA1F9FF}" destId="{12EEE3A7-56A9-134F-AB34-EE9CAECDD284}" srcOrd="0" destOrd="0" parTransId="{37CBBCA2-5607-964C-A9C1-9D8F525FEEB2}" sibTransId="{DA6583D4-9664-9841-9978-C2712AAEE251}"/>
    <dgm:cxn modelId="{808DC7B1-331B-ED42-8F18-1B821E9A8B76}" type="presOf" srcId="{CD072C9F-89C5-224C-B647-2446D8EE4E84}" destId="{3FB9C641-A87F-9342-8014-C4B1254422C3}" srcOrd="1" destOrd="0" presId="urn:microsoft.com/office/officeart/2005/8/layout/hierarchy2"/>
    <dgm:cxn modelId="{37F0B0C0-AA01-224B-82B6-3ED7DA082909}" srcId="{5D01C8E3-377C-D040-BA7A-2E2C6C10F669}" destId="{31894ABE-864E-F946-BB4D-89CADAF3FA70}" srcOrd="0" destOrd="0" parTransId="{322BC967-5809-A244-B621-02D1A416A88D}" sibTransId="{F1A1060E-45D7-9B4F-99F8-18C23BDAA9CC}"/>
    <dgm:cxn modelId="{C4500FC1-ACDB-6A45-BABD-CD4DE0C362CF}" type="presOf" srcId="{322BC967-5809-A244-B621-02D1A416A88D}" destId="{54DA84DF-6B9C-E74C-BFFF-63DC5D24243E}" srcOrd="1" destOrd="0" presId="urn:microsoft.com/office/officeart/2005/8/layout/hierarchy2"/>
    <dgm:cxn modelId="{EE1A66C1-85E9-E04D-BDC6-54AFE8E54FE9}" type="presOf" srcId="{DF1D8513-0010-B44C-B49F-78238EA1F9FF}" destId="{AABABECD-D144-A04F-9CCB-CEC519DD824A}" srcOrd="0" destOrd="0" presId="urn:microsoft.com/office/officeart/2005/8/layout/hierarchy2"/>
    <dgm:cxn modelId="{16DA3FC6-9420-EF49-BD0E-2CDCC51BF609}" type="presOf" srcId="{37CBBCA2-5607-964C-A9C1-9D8F525FEEB2}" destId="{AF76F378-CC82-304B-B628-8958D7049822}" srcOrd="1" destOrd="0" presId="urn:microsoft.com/office/officeart/2005/8/layout/hierarchy2"/>
    <dgm:cxn modelId="{B78934CC-AF98-934D-A33B-091BDD07F074}" srcId="{1C44B4FE-CFEB-D54B-97F1-84EF7E61956F}" destId="{5D01C8E3-377C-D040-BA7A-2E2C6C10F669}" srcOrd="0" destOrd="0" parTransId="{45E88734-AF5C-224D-AF4E-F2CD04EE0F76}" sibTransId="{97EC2A3D-2812-5244-96D8-38FF71765FB1}"/>
    <dgm:cxn modelId="{60385BCC-6C27-DD47-B06B-2584BEA4E69A}" type="presOf" srcId="{37CBBCA2-5607-964C-A9C1-9D8F525FEEB2}" destId="{2443DFA5-C26A-804E-80D6-252156DC8326}" srcOrd="0" destOrd="0" presId="urn:microsoft.com/office/officeart/2005/8/layout/hierarchy2"/>
    <dgm:cxn modelId="{D72D7DDF-5404-C340-93DE-A4A85943D2A0}" type="presOf" srcId="{53539E02-9789-DF42-97CC-6BD0F5B74865}" destId="{3C892731-E454-D949-A16A-6832CD0464CB}" srcOrd="1" destOrd="0" presId="urn:microsoft.com/office/officeart/2005/8/layout/hierarchy2"/>
    <dgm:cxn modelId="{2661B6E1-1A2B-3346-B12B-0CE3877A7FF0}" type="presOf" srcId="{31894ABE-864E-F946-BB4D-89CADAF3FA70}" destId="{7A116445-0EC1-2A4C-A645-A14C1F2B7B63}" srcOrd="0" destOrd="0" presId="urn:microsoft.com/office/officeart/2005/8/layout/hierarchy2"/>
    <dgm:cxn modelId="{B69A91EC-AED5-7E41-9480-CF2ACAF56B14}" srcId="{41A07335-3E17-424A-82B5-91EF32B8A2D0}" destId="{DF1D8513-0010-B44C-B49F-78238EA1F9FF}" srcOrd="0" destOrd="0" parTransId="{C77A8215-FBDD-AD47-9709-AF2B4BFF9321}" sibTransId="{0BAA8622-049E-C04A-8C86-38CE18DEEE85}"/>
    <dgm:cxn modelId="{038718F2-D056-5840-83F8-852E4E4B4CBD}" srcId="{24E5A532-0AF9-AC45-885F-C67BEEA02B07}" destId="{82FC5301-6E58-6146-B36A-56545CCF783C}" srcOrd="1" destOrd="0" parTransId="{53539E02-9789-DF42-97CC-6BD0F5B74865}" sibTransId="{3BEF7FEE-769E-BE48-A7A3-1922C18803A4}"/>
    <dgm:cxn modelId="{B68679FA-C095-9D43-A501-85D654F68608}" srcId="{12EEE3A7-56A9-134F-AB34-EE9CAECDD284}" destId="{E29A1A34-FE6A-B545-8314-79E6CFD954EB}" srcOrd="1" destOrd="0" parTransId="{CD072C9F-89C5-224C-B647-2446D8EE4E84}" sibTransId="{ECD29507-EA41-E242-BF37-4949DEEB8E54}"/>
    <dgm:cxn modelId="{DEFAD5FB-BB09-2041-83C0-F665F94DBF8A}" type="presOf" srcId="{322BC967-5809-A244-B621-02D1A416A88D}" destId="{6D2B6D60-7781-3C4A-8050-31AB89E3AF39}" srcOrd="0" destOrd="0" presId="urn:microsoft.com/office/officeart/2005/8/layout/hierarchy2"/>
    <dgm:cxn modelId="{20D43DFC-432D-1540-AA2B-42559B8F8E54}" srcId="{24E5A532-0AF9-AC45-885F-C67BEEA02B07}" destId="{1C44B4FE-CFEB-D54B-97F1-84EF7E61956F}" srcOrd="0" destOrd="0" parTransId="{97696503-BC37-7B41-998F-62EA476E269E}" sibTransId="{15BD1695-C1C2-9340-A6F7-CB7B612DB760}"/>
    <dgm:cxn modelId="{BC26E1FC-4946-334E-BEBF-0C6468F82DF4}" type="presOf" srcId="{21ED43EA-0FF4-B344-942F-E355DA4F53EE}" destId="{295606F2-2C66-C046-98CC-1E5EF2EB4755}" srcOrd="0" destOrd="0" presId="urn:microsoft.com/office/officeart/2005/8/layout/hierarchy2"/>
    <dgm:cxn modelId="{BE83EDFC-2A4B-FC42-B1BF-CA7C74AB3F29}" srcId="{12EEE3A7-56A9-134F-AB34-EE9CAECDD284}" destId="{21ED43EA-0FF4-B344-942F-E355DA4F53EE}" srcOrd="0" destOrd="0" parTransId="{A534BB1B-758E-3D44-874A-A8A920A0C319}" sibTransId="{F8962215-D353-B541-826C-21434A912569}"/>
    <dgm:cxn modelId="{45336A57-45C4-C34A-97A0-08C55A2B1423}" type="presParOf" srcId="{E79AE071-9E8A-5D43-A2B5-75B15A41FFD5}" destId="{F94E090A-FC0B-3447-B69A-9A741D109BDA}" srcOrd="0" destOrd="0" presId="urn:microsoft.com/office/officeart/2005/8/layout/hierarchy2"/>
    <dgm:cxn modelId="{538D3696-742E-AE46-8743-1BD8CC5BEC35}" type="presParOf" srcId="{F94E090A-FC0B-3447-B69A-9A741D109BDA}" destId="{AABABECD-D144-A04F-9CCB-CEC519DD824A}" srcOrd="0" destOrd="0" presId="urn:microsoft.com/office/officeart/2005/8/layout/hierarchy2"/>
    <dgm:cxn modelId="{27B7503C-8BA0-524C-8E36-82BC4497C28E}" type="presParOf" srcId="{F94E090A-FC0B-3447-B69A-9A741D109BDA}" destId="{F3C4790E-B7CD-2E4B-B848-5B34D65CB96F}" srcOrd="1" destOrd="0" presId="urn:microsoft.com/office/officeart/2005/8/layout/hierarchy2"/>
    <dgm:cxn modelId="{B1FC38E1-86BE-4144-BAFD-21D589293914}" type="presParOf" srcId="{F3C4790E-B7CD-2E4B-B848-5B34D65CB96F}" destId="{2443DFA5-C26A-804E-80D6-252156DC8326}" srcOrd="0" destOrd="0" presId="urn:microsoft.com/office/officeart/2005/8/layout/hierarchy2"/>
    <dgm:cxn modelId="{51360D28-0F4C-E54F-BF97-1B0467E6528E}" type="presParOf" srcId="{2443DFA5-C26A-804E-80D6-252156DC8326}" destId="{AF76F378-CC82-304B-B628-8958D7049822}" srcOrd="0" destOrd="0" presId="urn:microsoft.com/office/officeart/2005/8/layout/hierarchy2"/>
    <dgm:cxn modelId="{E7642864-CD3F-4B45-8B91-9B7950F9FE54}" type="presParOf" srcId="{F3C4790E-B7CD-2E4B-B848-5B34D65CB96F}" destId="{3B21E741-59EA-0A4C-9A2B-A29351755206}" srcOrd="1" destOrd="0" presId="urn:microsoft.com/office/officeart/2005/8/layout/hierarchy2"/>
    <dgm:cxn modelId="{24B9FB25-5F23-2248-A6E8-D9A72B530802}" type="presParOf" srcId="{3B21E741-59EA-0A4C-9A2B-A29351755206}" destId="{269D87F8-57A2-664F-8212-08E837573410}" srcOrd="0" destOrd="0" presId="urn:microsoft.com/office/officeart/2005/8/layout/hierarchy2"/>
    <dgm:cxn modelId="{6950093F-FFA1-A744-ABFB-7D5F463EA165}" type="presParOf" srcId="{3B21E741-59EA-0A4C-9A2B-A29351755206}" destId="{973263C2-C8AC-064A-AA2C-D1CD03C2588A}" srcOrd="1" destOrd="0" presId="urn:microsoft.com/office/officeart/2005/8/layout/hierarchy2"/>
    <dgm:cxn modelId="{90F873BE-7CB6-BF4B-B791-1940EC6D30D8}" type="presParOf" srcId="{973263C2-C8AC-064A-AA2C-D1CD03C2588A}" destId="{42B9266A-54DA-8342-B324-E416757C8B9C}" srcOrd="0" destOrd="0" presId="urn:microsoft.com/office/officeart/2005/8/layout/hierarchy2"/>
    <dgm:cxn modelId="{1306526F-DC2B-064B-A3BB-FE408C63314A}" type="presParOf" srcId="{42B9266A-54DA-8342-B324-E416757C8B9C}" destId="{3C5FC794-C35C-8445-ABDD-56328D958D5B}" srcOrd="0" destOrd="0" presId="urn:microsoft.com/office/officeart/2005/8/layout/hierarchy2"/>
    <dgm:cxn modelId="{00A45B93-64F1-B44E-A13A-11D9B6147209}" type="presParOf" srcId="{973263C2-C8AC-064A-AA2C-D1CD03C2588A}" destId="{8702F8EB-BDF6-244C-9CB6-7A4D5CD46EC2}" srcOrd="1" destOrd="0" presId="urn:microsoft.com/office/officeart/2005/8/layout/hierarchy2"/>
    <dgm:cxn modelId="{231DC3DF-32FB-CE4E-9CBB-5A289B64B3F0}" type="presParOf" srcId="{8702F8EB-BDF6-244C-9CB6-7A4D5CD46EC2}" destId="{295606F2-2C66-C046-98CC-1E5EF2EB4755}" srcOrd="0" destOrd="0" presId="urn:microsoft.com/office/officeart/2005/8/layout/hierarchy2"/>
    <dgm:cxn modelId="{9656888A-6F00-3F4E-902D-0674E1996FBC}" type="presParOf" srcId="{8702F8EB-BDF6-244C-9CB6-7A4D5CD46EC2}" destId="{74034DC9-A0EC-504B-802F-2A20958A01F5}" srcOrd="1" destOrd="0" presId="urn:microsoft.com/office/officeart/2005/8/layout/hierarchy2"/>
    <dgm:cxn modelId="{8FD57944-89D7-D048-A3AE-12A06A943838}" type="presParOf" srcId="{74034DC9-A0EC-504B-802F-2A20958A01F5}" destId="{042CA59A-93C0-E14F-9C86-E812DECF8C82}" srcOrd="0" destOrd="0" presId="urn:microsoft.com/office/officeart/2005/8/layout/hierarchy2"/>
    <dgm:cxn modelId="{2100AFCA-E69D-7447-AAD6-45B5152EB6D3}" type="presParOf" srcId="{042CA59A-93C0-E14F-9C86-E812DECF8C82}" destId="{A06D1F13-47B3-824C-80C5-B821B0100797}" srcOrd="0" destOrd="0" presId="urn:microsoft.com/office/officeart/2005/8/layout/hierarchy2"/>
    <dgm:cxn modelId="{51DCAA85-C348-2346-9B23-971A9AF92DB1}" type="presParOf" srcId="{74034DC9-A0EC-504B-802F-2A20958A01F5}" destId="{8D33F296-C620-6749-9F2A-4BD209700741}" srcOrd="1" destOrd="0" presId="urn:microsoft.com/office/officeart/2005/8/layout/hierarchy2"/>
    <dgm:cxn modelId="{7B2FFB41-DA41-EA4E-B814-C2C8E3FA5A95}" type="presParOf" srcId="{8D33F296-C620-6749-9F2A-4BD209700741}" destId="{3BC40C10-BC46-5D4D-B748-94D66066FA6C}" srcOrd="0" destOrd="0" presId="urn:microsoft.com/office/officeart/2005/8/layout/hierarchy2"/>
    <dgm:cxn modelId="{7E531B15-F248-0348-980F-CEAF4CF8AEAE}" type="presParOf" srcId="{8D33F296-C620-6749-9F2A-4BD209700741}" destId="{69D6D156-7E9F-E444-85C1-B8BBFC7CBFDC}" srcOrd="1" destOrd="0" presId="urn:microsoft.com/office/officeart/2005/8/layout/hierarchy2"/>
    <dgm:cxn modelId="{CE6074F6-044D-D349-BAF2-563D92882F2D}" type="presParOf" srcId="{69D6D156-7E9F-E444-85C1-B8BBFC7CBFDC}" destId="{49BBAED9-5825-DD4B-BE5A-DD962C0F55A2}" srcOrd="0" destOrd="0" presId="urn:microsoft.com/office/officeart/2005/8/layout/hierarchy2"/>
    <dgm:cxn modelId="{14176E91-6FA0-8748-82AE-BE8663D173BC}" type="presParOf" srcId="{49BBAED9-5825-DD4B-BE5A-DD962C0F55A2}" destId="{A2143A90-D363-5244-A2C8-85D729A28BDC}" srcOrd="0" destOrd="0" presId="urn:microsoft.com/office/officeart/2005/8/layout/hierarchy2"/>
    <dgm:cxn modelId="{F5E4E220-8388-084E-92B5-462F19AE1C4D}" type="presParOf" srcId="{69D6D156-7E9F-E444-85C1-B8BBFC7CBFDC}" destId="{36FB96BA-A6C3-8844-A470-D72913028D2C}" srcOrd="1" destOrd="0" presId="urn:microsoft.com/office/officeart/2005/8/layout/hierarchy2"/>
    <dgm:cxn modelId="{8220C17A-1774-2346-AAB1-CDD3D86DBC4B}" type="presParOf" srcId="{36FB96BA-A6C3-8844-A470-D72913028D2C}" destId="{1C22CA7D-D13E-4545-8F93-9763893E5E6C}" srcOrd="0" destOrd="0" presId="urn:microsoft.com/office/officeart/2005/8/layout/hierarchy2"/>
    <dgm:cxn modelId="{A35B70E5-FF48-3440-819C-22E4C87DF6D3}" type="presParOf" srcId="{36FB96BA-A6C3-8844-A470-D72913028D2C}" destId="{10A9B1BF-9831-2E49-852C-7B0E302A8E8F}" srcOrd="1" destOrd="0" presId="urn:microsoft.com/office/officeart/2005/8/layout/hierarchy2"/>
    <dgm:cxn modelId="{D29675E0-25B2-934D-BD20-4E4B2396B6BD}" type="presParOf" srcId="{10A9B1BF-9831-2E49-852C-7B0E302A8E8F}" destId="{B7E7CFFF-DD13-D04F-BCC6-9C38C54D78B1}" srcOrd="0" destOrd="0" presId="urn:microsoft.com/office/officeart/2005/8/layout/hierarchy2"/>
    <dgm:cxn modelId="{9423EA5C-1A25-B04A-B012-77190FF3FAF2}" type="presParOf" srcId="{B7E7CFFF-DD13-D04F-BCC6-9C38C54D78B1}" destId="{427E161A-F32D-7F42-9643-3C4316E8FD93}" srcOrd="0" destOrd="0" presId="urn:microsoft.com/office/officeart/2005/8/layout/hierarchy2"/>
    <dgm:cxn modelId="{E9964B54-1936-1D40-A66E-AE6173070983}" type="presParOf" srcId="{10A9B1BF-9831-2E49-852C-7B0E302A8E8F}" destId="{CB9E94D2-9B01-1C47-9E28-F40200EE4381}" srcOrd="1" destOrd="0" presId="urn:microsoft.com/office/officeart/2005/8/layout/hierarchy2"/>
    <dgm:cxn modelId="{1A00465D-DED8-EB4F-881D-65A7309572AE}" type="presParOf" srcId="{CB9E94D2-9B01-1C47-9E28-F40200EE4381}" destId="{0901D411-2F58-AE44-AFCA-95C7B19A6546}" srcOrd="0" destOrd="0" presId="urn:microsoft.com/office/officeart/2005/8/layout/hierarchy2"/>
    <dgm:cxn modelId="{6BED5C78-CA1F-1143-A490-B32032947C25}" type="presParOf" srcId="{CB9E94D2-9B01-1C47-9E28-F40200EE4381}" destId="{944647DB-4431-1D4C-B13E-066F34377756}" srcOrd="1" destOrd="0" presId="urn:microsoft.com/office/officeart/2005/8/layout/hierarchy2"/>
    <dgm:cxn modelId="{55EEBA5C-0660-254C-A138-B2D1D16E8A01}" type="presParOf" srcId="{944647DB-4431-1D4C-B13E-066F34377756}" destId="{6D2B6D60-7781-3C4A-8050-31AB89E3AF39}" srcOrd="0" destOrd="0" presId="urn:microsoft.com/office/officeart/2005/8/layout/hierarchy2"/>
    <dgm:cxn modelId="{3CA75B2C-28F4-F74E-8528-93E75D2B97AF}" type="presParOf" srcId="{6D2B6D60-7781-3C4A-8050-31AB89E3AF39}" destId="{54DA84DF-6B9C-E74C-BFFF-63DC5D24243E}" srcOrd="0" destOrd="0" presId="urn:microsoft.com/office/officeart/2005/8/layout/hierarchy2"/>
    <dgm:cxn modelId="{A2155352-BC81-6E4A-B99A-917E455C1739}" type="presParOf" srcId="{944647DB-4431-1D4C-B13E-066F34377756}" destId="{68A57940-A278-4340-B50B-15C2CA6760C4}" srcOrd="1" destOrd="0" presId="urn:microsoft.com/office/officeart/2005/8/layout/hierarchy2"/>
    <dgm:cxn modelId="{21F80D26-2AD8-BB42-86EB-4A16F9DB184D}" type="presParOf" srcId="{68A57940-A278-4340-B50B-15C2CA6760C4}" destId="{7A116445-0EC1-2A4C-A645-A14C1F2B7B63}" srcOrd="0" destOrd="0" presId="urn:microsoft.com/office/officeart/2005/8/layout/hierarchy2"/>
    <dgm:cxn modelId="{7207546D-11C1-1547-822F-E383C2713927}" type="presParOf" srcId="{68A57940-A278-4340-B50B-15C2CA6760C4}" destId="{2CD0705F-5F41-9B44-8FAE-8566CB55FAC7}" srcOrd="1" destOrd="0" presId="urn:microsoft.com/office/officeart/2005/8/layout/hierarchy2"/>
    <dgm:cxn modelId="{A5260870-9E6A-F948-B62B-D561877CAAE9}" type="presParOf" srcId="{10A9B1BF-9831-2E49-852C-7B0E302A8E8F}" destId="{45E62FEC-CB1E-2C43-89BB-35533B537731}" srcOrd="2" destOrd="0" presId="urn:microsoft.com/office/officeart/2005/8/layout/hierarchy2"/>
    <dgm:cxn modelId="{8759D184-6E81-9749-AEDB-9715737B4EA0}" type="presParOf" srcId="{45E62FEC-CB1E-2C43-89BB-35533B537731}" destId="{588CE6F2-4134-7648-B427-48CD1A6DC49E}" srcOrd="0" destOrd="0" presId="urn:microsoft.com/office/officeart/2005/8/layout/hierarchy2"/>
    <dgm:cxn modelId="{C7EF8B77-2666-FE43-9AA1-50679C2680D7}" type="presParOf" srcId="{10A9B1BF-9831-2E49-852C-7B0E302A8E8F}" destId="{66E870E1-8E96-C744-A8B5-93CBC5BF30C5}" srcOrd="3" destOrd="0" presId="urn:microsoft.com/office/officeart/2005/8/layout/hierarchy2"/>
    <dgm:cxn modelId="{FEF6EB05-0B77-AE41-A280-21C157F430AF}" type="presParOf" srcId="{66E870E1-8E96-C744-A8B5-93CBC5BF30C5}" destId="{85CDCFCA-A52C-3A46-B36A-5FEE4B5A30A9}" srcOrd="0" destOrd="0" presId="urn:microsoft.com/office/officeart/2005/8/layout/hierarchy2"/>
    <dgm:cxn modelId="{8F6E07AD-9E7A-0A4E-921F-1799B6D6D907}" type="presParOf" srcId="{66E870E1-8E96-C744-A8B5-93CBC5BF30C5}" destId="{7A86F2D3-59C8-E449-B62C-3C749EB8BD68}" srcOrd="1" destOrd="0" presId="urn:microsoft.com/office/officeart/2005/8/layout/hierarchy2"/>
    <dgm:cxn modelId="{2AD93781-1625-3B4B-8B74-D9192EF5049A}" type="presParOf" srcId="{69D6D156-7E9F-E444-85C1-B8BBFC7CBFDC}" destId="{F40C9801-2BBA-BF4F-A3A7-8DFE1CC9D39B}" srcOrd="2" destOrd="0" presId="urn:microsoft.com/office/officeart/2005/8/layout/hierarchy2"/>
    <dgm:cxn modelId="{5C581C68-4FF1-3943-B693-55AAC5A99EB3}" type="presParOf" srcId="{F40C9801-2BBA-BF4F-A3A7-8DFE1CC9D39B}" destId="{3C892731-E454-D949-A16A-6832CD0464CB}" srcOrd="0" destOrd="0" presId="urn:microsoft.com/office/officeart/2005/8/layout/hierarchy2"/>
    <dgm:cxn modelId="{7564FCB9-31C2-C241-BDFB-EB1371258799}" type="presParOf" srcId="{69D6D156-7E9F-E444-85C1-B8BBFC7CBFDC}" destId="{10D0B5DD-A91A-2546-9497-399F3FF49D69}" srcOrd="3" destOrd="0" presId="urn:microsoft.com/office/officeart/2005/8/layout/hierarchy2"/>
    <dgm:cxn modelId="{38BC81CC-0ED4-6F4D-988D-BFEE0EF3DCD0}" type="presParOf" srcId="{10D0B5DD-A91A-2546-9497-399F3FF49D69}" destId="{869BB3F6-30E9-594F-96BE-D1FB979FF7CD}" srcOrd="0" destOrd="0" presId="urn:microsoft.com/office/officeart/2005/8/layout/hierarchy2"/>
    <dgm:cxn modelId="{416ADB61-6388-6F40-A5F4-C5007DF7CD4F}" type="presParOf" srcId="{10D0B5DD-A91A-2546-9497-399F3FF49D69}" destId="{FCB31F9E-571A-8F4D-A630-62F952F91123}" srcOrd="1" destOrd="0" presId="urn:microsoft.com/office/officeart/2005/8/layout/hierarchy2"/>
    <dgm:cxn modelId="{7BE85970-88DC-3B48-A4C2-BADEA903DA79}" type="presParOf" srcId="{973263C2-C8AC-064A-AA2C-D1CD03C2588A}" destId="{3FAD469D-6EC6-CE44-BD32-2408E3757BF3}" srcOrd="2" destOrd="0" presId="urn:microsoft.com/office/officeart/2005/8/layout/hierarchy2"/>
    <dgm:cxn modelId="{C0688B69-52CB-CC44-A46F-8578A2058330}" type="presParOf" srcId="{3FAD469D-6EC6-CE44-BD32-2408E3757BF3}" destId="{3FB9C641-A87F-9342-8014-C4B1254422C3}" srcOrd="0" destOrd="0" presId="urn:microsoft.com/office/officeart/2005/8/layout/hierarchy2"/>
    <dgm:cxn modelId="{256261CA-31F0-3E42-88C5-15448046CEA9}" type="presParOf" srcId="{973263C2-C8AC-064A-AA2C-D1CD03C2588A}" destId="{3DF03C03-FD13-CB4D-B76C-AB1130A062E1}" srcOrd="3" destOrd="0" presId="urn:microsoft.com/office/officeart/2005/8/layout/hierarchy2"/>
    <dgm:cxn modelId="{6D789CA1-E59A-704F-89AC-6EE812A3BA16}" type="presParOf" srcId="{3DF03C03-FD13-CB4D-B76C-AB1130A062E1}" destId="{06F3149A-0D1C-0D47-AD8B-96739C6DB87E}" srcOrd="0" destOrd="0" presId="urn:microsoft.com/office/officeart/2005/8/layout/hierarchy2"/>
    <dgm:cxn modelId="{3D696C34-A6E5-AD4A-B989-D9E836DA644B}" type="presParOf" srcId="{3DF03C03-FD13-CB4D-B76C-AB1130A062E1}" destId="{FAD145C5-048C-1E4E-8EA7-715BF00CAB45}" srcOrd="1" destOrd="0" presId="urn:microsoft.com/office/officeart/2005/8/layout/hierarchy2"/>
    <dgm:cxn modelId="{0EC51D3B-CC46-A34B-B0D2-6E87CC461179}" type="presParOf" srcId="{F3C4790E-B7CD-2E4B-B848-5B34D65CB96F}" destId="{453CBEF0-A9C1-0B4A-A2EF-C24E365BE96B}" srcOrd="2" destOrd="0" presId="urn:microsoft.com/office/officeart/2005/8/layout/hierarchy2"/>
    <dgm:cxn modelId="{4AF1A1FC-DFAD-D24E-B1C4-185B47936664}" type="presParOf" srcId="{453CBEF0-A9C1-0B4A-A2EF-C24E365BE96B}" destId="{6E26B5E3-FB48-6247-B4C1-DE3E0644B5A8}" srcOrd="0" destOrd="0" presId="urn:microsoft.com/office/officeart/2005/8/layout/hierarchy2"/>
    <dgm:cxn modelId="{BD588550-CF1C-7D4E-A94D-3324170A3747}" type="presParOf" srcId="{F3C4790E-B7CD-2E4B-B848-5B34D65CB96F}" destId="{6F145942-3B97-9543-9B93-AFFE16DB766C}" srcOrd="3" destOrd="0" presId="urn:microsoft.com/office/officeart/2005/8/layout/hierarchy2"/>
    <dgm:cxn modelId="{A4635CBD-33E2-4B46-A4F6-49BE71E9D150}" type="presParOf" srcId="{6F145942-3B97-9543-9B93-AFFE16DB766C}" destId="{CBF24184-546C-E241-92AD-B50E2DB8BE98}" srcOrd="0" destOrd="0" presId="urn:microsoft.com/office/officeart/2005/8/layout/hierarchy2"/>
    <dgm:cxn modelId="{03DE5E43-F40B-564A-AB6F-1774AE52D2F5}" type="presParOf" srcId="{6F145942-3B97-9543-9B93-AFFE16DB766C}" destId="{1305CFEC-EEDF-F849-ADE1-E5F07152EC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A78B467-29D6-AD47-B3CE-E8E9A9A3F07A}"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zh-CN" altLang="en-US"/>
        </a:p>
      </dgm:t>
    </dgm:pt>
    <dgm:pt modelId="{675C64B1-31CF-DC4A-BE8A-50B54CAD6B3C}">
      <dgm:prSet phldrT="[文本]"/>
      <dgm:spPr/>
      <dgm:t>
        <a:bodyPr/>
        <a:lstStyle/>
        <a:p>
          <a:r>
            <a:rPr lang="zh-CN" altLang="en-US" dirty="0"/>
            <a:t>矿床工业指标</a:t>
          </a:r>
        </a:p>
      </dgm:t>
    </dgm:pt>
    <dgm:pt modelId="{36465BC2-90DA-1646-8C52-43C6F058A039}" type="parTrans" cxnId="{FC06CF27-4558-7C48-BCC8-037B4CE752A7}">
      <dgm:prSet/>
      <dgm:spPr/>
      <dgm:t>
        <a:bodyPr/>
        <a:lstStyle/>
        <a:p>
          <a:endParaRPr lang="zh-CN" altLang="en-US"/>
        </a:p>
      </dgm:t>
    </dgm:pt>
    <dgm:pt modelId="{543DA3DF-335C-4E4F-A0B2-B7D752631C5E}" type="sibTrans" cxnId="{FC06CF27-4558-7C48-BCC8-037B4CE752A7}">
      <dgm:prSet/>
      <dgm:spPr/>
      <dgm:t>
        <a:bodyPr/>
        <a:lstStyle/>
        <a:p>
          <a:endParaRPr lang="zh-CN" altLang="en-US"/>
        </a:p>
      </dgm:t>
    </dgm:pt>
    <dgm:pt modelId="{293CBE9F-64BD-D74D-83FA-039D7EE32618}">
      <dgm:prSet phldrT="[文本]"/>
      <dgm:spPr/>
      <dgm:t>
        <a:bodyPr/>
        <a:lstStyle/>
        <a:p>
          <a:r>
            <a:rPr lang="zh-CN" altLang="en-US" dirty="0"/>
            <a:t>资源量估算方法</a:t>
          </a:r>
        </a:p>
      </dgm:t>
    </dgm:pt>
    <dgm:pt modelId="{723E631C-77B6-8941-A7C6-4A68D961E6E1}" type="parTrans" cxnId="{236B19E1-041A-1D47-B7FF-E3993696A21C}">
      <dgm:prSet/>
      <dgm:spPr/>
      <dgm:t>
        <a:bodyPr/>
        <a:lstStyle/>
        <a:p>
          <a:endParaRPr lang="zh-CN" altLang="en-US"/>
        </a:p>
      </dgm:t>
    </dgm:pt>
    <dgm:pt modelId="{9439AF65-AF40-D64F-99F9-8B036EFEF626}" type="sibTrans" cxnId="{236B19E1-041A-1D47-B7FF-E3993696A21C}">
      <dgm:prSet/>
      <dgm:spPr/>
      <dgm:t>
        <a:bodyPr/>
        <a:lstStyle/>
        <a:p>
          <a:endParaRPr lang="zh-CN" altLang="en-US"/>
        </a:p>
      </dgm:t>
    </dgm:pt>
    <dgm:pt modelId="{3A3B8545-37C4-F14A-B213-A62084A91109}">
      <dgm:prSet phldrT="[文本]"/>
      <dgm:spPr/>
      <dgm:t>
        <a:bodyPr/>
        <a:lstStyle/>
        <a:p>
          <a:r>
            <a:rPr lang="zh-CN" altLang="en-US" dirty="0"/>
            <a:t>储量估算的基本要求</a:t>
          </a:r>
        </a:p>
      </dgm:t>
    </dgm:pt>
    <dgm:pt modelId="{2F289E1B-4D56-F242-AF38-DBE9A2A50D1A}" type="parTrans" cxnId="{DEA08190-BCE9-A541-8695-54EBA50C0BCA}">
      <dgm:prSet/>
      <dgm:spPr/>
      <dgm:t>
        <a:bodyPr/>
        <a:lstStyle/>
        <a:p>
          <a:endParaRPr lang="zh-CN" altLang="en-US"/>
        </a:p>
      </dgm:t>
    </dgm:pt>
    <dgm:pt modelId="{7633BDC6-FC63-EE4C-B627-A8D4424FE83B}" type="sibTrans" cxnId="{DEA08190-BCE9-A541-8695-54EBA50C0BCA}">
      <dgm:prSet/>
      <dgm:spPr/>
      <dgm:t>
        <a:bodyPr/>
        <a:lstStyle/>
        <a:p>
          <a:endParaRPr lang="zh-CN" altLang="en-US"/>
        </a:p>
      </dgm:t>
    </dgm:pt>
    <dgm:pt modelId="{3CAF38BA-E2E6-714A-BE4D-F5B4D38BAF6F}">
      <dgm:prSet phldrT="[文本]"/>
      <dgm:spPr/>
      <dgm:t>
        <a:bodyPr/>
        <a:lstStyle/>
        <a:p>
          <a:r>
            <a:rPr lang="zh-CN" altLang="en-US" dirty="0"/>
            <a:t>资源储量结果发布</a:t>
          </a:r>
        </a:p>
      </dgm:t>
    </dgm:pt>
    <dgm:pt modelId="{F87AD25C-3069-3B45-8DA9-967F3503679A}" type="parTrans" cxnId="{7AFE5C84-A43F-BE4B-B861-949084F5A5EA}">
      <dgm:prSet/>
      <dgm:spPr/>
    </dgm:pt>
    <dgm:pt modelId="{3A678379-CE2B-2C40-8B06-0F6827864C0B}" type="sibTrans" cxnId="{7AFE5C84-A43F-BE4B-B861-949084F5A5EA}">
      <dgm:prSet/>
      <dgm:spPr/>
    </dgm:pt>
    <dgm:pt modelId="{547A9F2D-B5F3-5C42-BAED-D32BD202F764}" type="pres">
      <dgm:prSet presAssocID="{BA78B467-29D6-AD47-B3CE-E8E9A9A3F07A}" presName="linear" presStyleCnt="0">
        <dgm:presLayoutVars>
          <dgm:animLvl val="lvl"/>
          <dgm:resizeHandles val="exact"/>
        </dgm:presLayoutVars>
      </dgm:prSet>
      <dgm:spPr/>
    </dgm:pt>
    <dgm:pt modelId="{4BF35CD0-4164-D042-9337-0AB993453182}" type="pres">
      <dgm:prSet presAssocID="{675C64B1-31CF-DC4A-BE8A-50B54CAD6B3C}" presName="parentText" presStyleLbl="node1" presStyleIdx="0" presStyleCnt="4">
        <dgm:presLayoutVars>
          <dgm:chMax val="0"/>
          <dgm:bulletEnabled val="1"/>
        </dgm:presLayoutVars>
      </dgm:prSet>
      <dgm:spPr/>
    </dgm:pt>
    <dgm:pt modelId="{CF1D7257-C8AA-C14C-9382-953BAC9E4A32}" type="pres">
      <dgm:prSet presAssocID="{543DA3DF-335C-4E4F-A0B2-B7D752631C5E}" presName="spacer" presStyleCnt="0"/>
      <dgm:spPr/>
    </dgm:pt>
    <dgm:pt modelId="{0B32E920-D1F2-9343-844A-8B91F29A0606}" type="pres">
      <dgm:prSet presAssocID="{293CBE9F-64BD-D74D-83FA-039D7EE32618}" presName="parentText" presStyleLbl="node1" presStyleIdx="1" presStyleCnt="4">
        <dgm:presLayoutVars>
          <dgm:chMax val="0"/>
          <dgm:bulletEnabled val="1"/>
        </dgm:presLayoutVars>
      </dgm:prSet>
      <dgm:spPr/>
    </dgm:pt>
    <dgm:pt modelId="{D0639AEC-6D16-AE47-84B1-4CC68B3D5674}" type="pres">
      <dgm:prSet presAssocID="{9439AF65-AF40-D64F-99F9-8B036EFEF626}" presName="spacer" presStyleCnt="0"/>
      <dgm:spPr/>
    </dgm:pt>
    <dgm:pt modelId="{F72FD535-9696-CA42-9AB4-A26903E71333}" type="pres">
      <dgm:prSet presAssocID="{3A3B8545-37C4-F14A-B213-A62084A91109}" presName="parentText" presStyleLbl="node1" presStyleIdx="2" presStyleCnt="4">
        <dgm:presLayoutVars>
          <dgm:chMax val="0"/>
          <dgm:bulletEnabled val="1"/>
        </dgm:presLayoutVars>
      </dgm:prSet>
      <dgm:spPr/>
    </dgm:pt>
    <dgm:pt modelId="{D50CFDAF-DAA6-644E-9F98-90CE95AA6ECF}" type="pres">
      <dgm:prSet presAssocID="{7633BDC6-FC63-EE4C-B627-A8D4424FE83B}" presName="spacer" presStyleCnt="0"/>
      <dgm:spPr/>
    </dgm:pt>
    <dgm:pt modelId="{6B0D4B0A-5CC7-7747-AB54-5BB9CA2385E2}" type="pres">
      <dgm:prSet presAssocID="{3CAF38BA-E2E6-714A-BE4D-F5B4D38BAF6F}" presName="parentText" presStyleLbl="node1" presStyleIdx="3" presStyleCnt="4">
        <dgm:presLayoutVars>
          <dgm:chMax val="0"/>
          <dgm:bulletEnabled val="1"/>
        </dgm:presLayoutVars>
      </dgm:prSet>
      <dgm:spPr/>
    </dgm:pt>
  </dgm:ptLst>
  <dgm:cxnLst>
    <dgm:cxn modelId="{6E71070D-790B-2845-A4C7-000A6A74460E}" type="presOf" srcId="{293CBE9F-64BD-D74D-83FA-039D7EE32618}" destId="{0B32E920-D1F2-9343-844A-8B91F29A0606}" srcOrd="0" destOrd="0" presId="urn:microsoft.com/office/officeart/2005/8/layout/vList2"/>
    <dgm:cxn modelId="{FC06CF27-4558-7C48-BCC8-037B4CE752A7}" srcId="{BA78B467-29D6-AD47-B3CE-E8E9A9A3F07A}" destId="{675C64B1-31CF-DC4A-BE8A-50B54CAD6B3C}" srcOrd="0" destOrd="0" parTransId="{36465BC2-90DA-1646-8C52-43C6F058A039}" sibTransId="{543DA3DF-335C-4E4F-A0B2-B7D752631C5E}"/>
    <dgm:cxn modelId="{7AFE5C84-A43F-BE4B-B861-949084F5A5EA}" srcId="{BA78B467-29D6-AD47-B3CE-E8E9A9A3F07A}" destId="{3CAF38BA-E2E6-714A-BE4D-F5B4D38BAF6F}" srcOrd="3" destOrd="0" parTransId="{F87AD25C-3069-3B45-8DA9-967F3503679A}" sibTransId="{3A678379-CE2B-2C40-8B06-0F6827864C0B}"/>
    <dgm:cxn modelId="{DEA08190-BCE9-A541-8695-54EBA50C0BCA}" srcId="{BA78B467-29D6-AD47-B3CE-E8E9A9A3F07A}" destId="{3A3B8545-37C4-F14A-B213-A62084A91109}" srcOrd="2" destOrd="0" parTransId="{2F289E1B-4D56-F242-AF38-DBE9A2A50D1A}" sibTransId="{7633BDC6-FC63-EE4C-B627-A8D4424FE83B}"/>
    <dgm:cxn modelId="{156DB796-EDE8-914A-A655-480FC58713F7}" type="presOf" srcId="{3A3B8545-37C4-F14A-B213-A62084A91109}" destId="{F72FD535-9696-CA42-9AB4-A26903E71333}" srcOrd="0" destOrd="0" presId="urn:microsoft.com/office/officeart/2005/8/layout/vList2"/>
    <dgm:cxn modelId="{0133239A-672E-C145-AA82-C02633E55011}" type="presOf" srcId="{675C64B1-31CF-DC4A-BE8A-50B54CAD6B3C}" destId="{4BF35CD0-4164-D042-9337-0AB993453182}" srcOrd="0" destOrd="0" presId="urn:microsoft.com/office/officeart/2005/8/layout/vList2"/>
    <dgm:cxn modelId="{57C948CE-F8B4-4C4B-AEDB-36984AA1B6B2}" type="presOf" srcId="{3CAF38BA-E2E6-714A-BE4D-F5B4D38BAF6F}" destId="{6B0D4B0A-5CC7-7747-AB54-5BB9CA2385E2}" srcOrd="0" destOrd="0" presId="urn:microsoft.com/office/officeart/2005/8/layout/vList2"/>
    <dgm:cxn modelId="{236B19E1-041A-1D47-B7FF-E3993696A21C}" srcId="{BA78B467-29D6-AD47-B3CE-E8E9A9A3F07A}" destId="{293CBE9F-64BD-D74D-83FA-039D7EE32618}" srcOrd="1" destOrd="0" parTransId="{723E631C-77B6-8941-A7C6-4A68D961E6E1}" sibTransId="{9439AF65-AF40-D64F-99F9-8B036EFEF626}"/>
    <dgm:cxn modelId="{4FE6FFE8-568E-8D49-A56A-E72C0F4DCD1F}" type="presOf" srcId="{BA78B467-29D6-AD47-B3CE-E8E9A9A3F07A}" destId="{547A9F2D-B5F3-5C42-BAED-D32BD202F764}" srcOrd="0" destOrd="0" presId="urn:microsoft.com/office/officeart/2005/8/layout/vList2"/>
    <dgm:cxn modelId="{E1089022-DDCD-914C-BE65-D7D2B4324897}" type="presParOf" srcId="{547A9F2D-B5F3-5C42-BAED-D32BD202F764}" destId="{4BF35CD0-4164-D042-9337-0AB993453182}" srcOrd="0" destOrd="0" presId="urn:microsoft.com/office/officeart/2005/8/layout/vList2"/>
    <dgm:cxn modelId="{2DD6B8DD-52A2-DB4D-9578-8C79C825C921}" type="presParOf" srcId="{547A9F2D-B5F3-5C42-BAED-D32BD202F764}" destId="{CF1D7257-C8AA-C14C-9382-953BAC9E4A32}" srcOrd="1" destOrd="0" presId="urn:microsoft.com/office/officeart/2005/8/layout/vList2"/>
    <dgm:cxn modelId="{D588AB0F-EE39-AA41-847A-45AC7ABFC243}" type="presParOf" srcId="{547A9F2D-B5F3-5C42-BAED-D32BD202F764}" destId="{0B32E920-D1F2-9343-844A-8B91F29A0606}" srcOrd="2" destOrd="0" presId="urn:microsoft.com/office/officeart/2005/8/layout/vList2"/>
    <dgm:cxn modelId="{063C3221-940A-FC43-9CCC-12C2F554A2E5}" type="presParOf" srcId="{547A9F2D-B5F3-5C42-BAED-D32BD202F764}" destId="{D0639AEC-6D16-AE47-84B1-4CC68B3D5674}" srcOrd="3" destOrd="0" presId="urn:microsoft.com/office/officeart/2005/8/layout/vList2"/>
    <dgm:cxn modelId="{4FC05310-3610-4A4D-B866-438ED5D2B524}" type="presParOf" srcId="{547A9F2D-B5F3-5C42-BAED-D32BD202F764}" destId="{F72FD535-9696-CA42-9AB4-A26903E71333}" srcOrd="4" destOrd="0" presId="urn:microsoft.com/office/officeart/2005/8/layout/vList2"/>
    <dgm:cxn modelId="{31BDBED2-D092-6A42-97C5-967773CA0F30}" type="presParOf" srcId="{547A9F2D-B5F3-5C42-BAED-D32BD202F764}" destId="{D50CFDAF-DAA6-644E-9F98-90CE95AA6ECF}" srcOrd="5" destOrd="0" presId="urn:microsoft.com/office/officeart/2005/8/layout/vList2"/>
    <dgm:cxn modelId="{EE7027E7-9876-FE4B-8ECA-0E8F8B43BBDF}" type="presParOf" srcId="{547A9F2D-B5F3-5C42-BAED-D32BD202F764}" destId="{6B0D4B0A-5CC7-7747-AB54-5BB9CA2385E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7112D44-8CD1-1248-A553-020ACE774E03}"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132BE120-FA2F-5E45-A502-9095058BE5FB}">
      <dgm:prSet phldrT="[文本]"/>
      <dgm:spPr/>
      <dgm:t>
        <a:bodyPr/>
        <a:lstStyle/>
        <a:p>
          <a:r>
            <a:rPr lang="zh-CN" altLang="en-US" dirty="0"/>
            <a:t>基本概念</a:t>
          </a:r>
        </a:p>
      </dgm:t>
    </dgm:pt>
    <dgm:pt modelId="{19D20E0C-A59D-4341-8799-260C7CD97A0B}" type="parTrans" cxnId="{DCAF90C6-86DE-A941-9B3D-B5F1597C3BAC}">
      <dgm:prSet/>
      <dgm:spPr/>
      <dgm:t>
        <a:bodyPr/>
        <a:lstStyle/>
        <a:p>
          <a:endParaRPr lang="zh-CN" altLang="en-US"/>
        </a:p>
      </dgm:t>
    </dgm:pt>
    <dgm:pt modelId="{A4B0475A-A920-3D4E-8824-5CE9478CE10F}" type="sibTrans" cxnId="{DCAF90C6-86DE-A941-9B3D-B5F1597C3BAC}">
      <dgm:prSet/>
      <dgm:spPr/>
      <dgm:t>
        <a:bodyPr/>
        <a:lstStyle/>
        <a:p>
          <a:endParaRPr lang="zh-CN" altLang="en-US"/>
        </a:p>
      </dgm:t>
    </dgm:pt>
    <dgm:pt modelId="{2B2B5A87-C41D-624A-9C80-FE12299458DC}">
      <dgm:prSet phldrT="[文本]"/>
      <dgm:spPr/>
      <dgm:t>
        <a:bodyPr/>
        <a:lstStyle/>
        <a:p>
          <a:r>
            <a:rPr lang="zh-CN" altLang="en-US" dirty="0"/>
            <a:t>矿产资源储量报告是指综合描述矿产资源储量的空间分布、质量、数量及其经济意义的文字和图标资料</a:t>
          </a:r>
        </a:p>
      </dgm:t>
    </dgm:pt>
    <dgm:pt modelId="{13067770-1189-A949-B707-D2801D3B6EA6}" type="parTrans" cxnId="{2323FC50-A616-4F4B-A071-CF63C45E285F}">
      <dgm:prSet/>
      <dgm:spPr/>
      <dgm:t>
        <a:bodyPr/>
        <a:lstStyle/>
        <a:p>
          <a:endParaRPr lang="zh-CN" altLang="en-US"/>
        </a:p>
      </dgm:t>
    </dgm:pt>
    <dgm:pt modelId="{7AE96542-FBC8-CF49-8888-EBFC13241707}" type="sibTrans" cxnId="{2323FC50-A616-4F4B-A071-CF63C45E285F}">
      <dgm:prSet/>
      <dgm:spPr/>
      <dgm:t>
        <a:bodyPr/>
        <a:lstStyle/>
        <a:p>
          <a:endParaRPr lang="zh-CN" altLang="en-US"/>
        </a:p>
      </dgm:t>
    </dgm:pt>
    <dgm:pt modelId="{B8CBE006-0A78-3E49-80CE-CA6B85E5244F}">
      <dgm:prSet phldrT="[文本]"/>
      <dgm:spPr/>
      <dgm:t>
        <a:bodyPr/>
        <a:lstStyle/>
        <a:p>
          <a:r>
            <a:rPr lang="zh-CN" altLang="en-US" dirty="0"/>
            <a:t>包括矿产资源储量的各类固体矿产地质勘查报告、矿产资源储量核实报告、矿山储量年报（检测报告）、矿山闭坑地质报告、压覆矿产资源评估报告和固体矿产资源储量报告</a:t>
          </a:r>
        </a:p>
      </dgm:t>
    </dgm:pt>
    <dgm:pt modelId="{1742691B-65CD-AE4E-AC0D-0DA41E1C7C67}" type="parTrans" cxnId="{D204318A-97F9-6E4D-83C6-9A4B9286900B}">
      <dgm:prSet/>
      <dgm:spPr/>
      <dgm:t>
        <a:bodyPr/>
        <a:lstStyle/>
        <a:p>
          <a:endParaRPr lang="zh-CN" altLang="en-US"/>
        </a:p>
      </dgm:t>
    </dgm:pt>
    <dgm:pt modelId="{771ED00A-6C9D-B845-9F09-FB3DD870BFE2}" type="sibTrans" cxnId="{D204318A-97F9-6E4D-83C6-9A4B9286900B}">
      <dgm:prSet/>
      <dgm:spPr/>
      <dgm:t>
        <a:bodyPr/>
        <a:lstStyle/>
        <a:p>
          <a:endParaRPr lang="zh-CN" altLang="en-US"/>
        </a:p>
      </dgm:t>
    </dgm:pt>
    <dgm:pt modelId="{D82DDC4D-485F-2047-A8F4-BC0F9323F119}">
      <dgm:prSet phldrT="[文本]"/>
      <dgm:spPr/>
      <dgm:t>
        <a:bodyPr/>
        <a:lstStyle/>
        <a:p>
          <a:r>
            <a:rPr lang="zh-CN" altLang="en-US" dirty="0"/>
            <a:t>不同类型报告的性质和用途</a:t>
          </a:r>
        </a:p>
      </dgm:t>
    </dgm:pt>
    <dgm:pt modelId="{0CF498FF-EEB4-1447-995C-EF1DF596EAC5}" type="parTrans" cxnId="{77A35910-498B-F44A-9671-DB1571757B97}">
      <dgm:prSet/>
      <dgm:spPr/>
      <dgm:t>
        <a:bodyPr/>
        <a:lstStyle/>
        <a:p>
          <a:endParaRPr lang="zh-CN" altLang="en-US"/>
        </a:p>
      </dgm:t>
    </dgm:pt>
    <dgm:pt modelId="{90E4C142-B663-3F45-AD7D-4CC1EC0FC78E}" type="sibTrans" cxnId="{77A35910-498B-F44A-9671-DB1571757B97}">
      <dgm:prSet/>
      <dgm:spPr/>
      <dgm:t>
        <a:bodyPr/>
        <a:lstStyle/>
        <a:p>
          <a:endParaRPr lang="zh-CN" altLang="en-US"/>
        </a:p>
      </dgm:t>
    </dgm:pt>
    <dgm:pt modelId="{AF7CD2AA-527F-CC47-AA66-538ECDED9171}">
      <dgm:prSet phldrT="[文本]"/>
      <dgm:spPr/>
      <dgm:t>
        <a:bodyPr/>
        <a:lstStyle/>
        <a:p>
          <a:r>
            <a:rPr lang="zh-CN" altLang="en-US" dirty="0"/>
            <a:t>固体资源地质勘查报告</a:t>
          </a:r>
        </a:p>
      </dgm:t>
    </dgm:pt>
    <dgm:pt modelId="{B8CA9DF3-C290-9043-B7B0-4B66AEAAB270}" type="parTrans" cxnId="{EFBDA4A0-F896-2640-8C89-9044155B4839}">
      <dgm:prSet/>
      <dgm:spPr/>
      <dgm:t>
        <a:bodyPr/>
        <a:lstStyle/>
        <a:p>
          <a:endParaRPr lang="zh-CN" altLang="en-US"/>
        </a:p>
      </dgm:t>
    </dgm:pt>
    <dgm:pt modelId="{07F522EC-2FE6-2B40-9F25-FC75954A23D9}" type="sibTrans" cxnId="{EFBDA4A0-F896-2640-8C89-9044155B4839}">
      <dgm:prSet/>
      <dgm:spPr/>
      <dgm:t>
        <a:bodyPr/>
        <a:lstStyle/>
        <a:p>
          <a:endParaRPr lang="zh-CN" altLang="en-US"/>
        </a:p>
      </dgm:t>
    </dgm:pt>
    <dgm:pt modelId="{D47CFBFC-23FC-9545-909C-5A1A78BBAF83}">
      <dgm:prSet phldrT="[文本]"/>
      <dgm:spPr/>
      <dgm:t>
        <a:bodyPr/>
        <a:lstStyle/>
        <a:p>
          <a:r>
            <a:rPr lang="zh-CN" altLang="en-US" dirty="0"/>
            <a:t>矿产资源储量核实报告啊</a:t>
          </a:r>
        </a:p>
      </dgm:t>
    </dgm:pt>
    <dgm:pt modelId="{2F483CAB-52EE-6D47-9007-A738B6C9AEAB}" type="parTrans" cxnId="{1EE4B8CC-8E37-F742-8FD5-BC600E1978A4}">
      <dgm:prSet/>
      <dgm:spPr/>
      <dgm:t>
        <a:bodyPr/>
        <a:lstStyle/>
        <a:p>
          <a:endParaRPr lang="zh-CN" altLang="en-US"/>
        </a:p>
      </dgm:t>
    </dgm:pt>
    <dgm:pt modelId="{FADD5B2E-FB98-4342-8958-D797A973866E}" type="sibTrans" cxnId="{1EE4B8CC-8E37-F742-8FD5-BC600E1978A4}">
      <dgm:prSet/>
      <dgm:spPr/>
      <dgm:t>
        <a:bodyPr/>
        <a:lstStyle/>
        <a:p>
          <a:endParaRPr lang="zh-CN" altLang="en-US"/>
        </a:p>
      </dgm:t>
    </dgm:pt>
    <dgm:pt modelId="{9C23BF13-3652-F343-B346-F52CB0F7DBFE}">
      <dgm:prSet phldrT="[文本]"/>
      <dgm:spPr/>
      <dgm:t>
        <a:bodyPr/>
        <a:lstStyle/>
        <a:p>
          <a:r>
            <a:rPr lang="zh-CN" altLang="en-US" dirty="0"/>
            <a:t>资源评价报告、矿山生产勘查报告也可属于矿产资源报告范畴</a:t>
          </a:r>
        </a:p>
      </dgm:t>
    </dgm:pt>
    <dgm:pt modelId="{2BB71560-A591-1D45-97A2-DFA42E7B0748}" type="parTrans" cxnId="{AA6FFD3D-12E5-6249-80B1-8CB175FA6637}">
      <dgm:prSet/>
      <dgm:spPr/>
      <dgm:t>
        <a:bodyPr/>
        <a:lstStyle/>
        <a:p>
          <a:endParaRPr lang="zh-CN" altLang="en-US"/>
        </a:p>
      </dgm:t>
    </dgm:pt>
    <dgm:pt modelId="{92920369-E63A-564F-B60D-21C99BC589DC}" type="sibTrans" cxnId="{AA6FFD3D-12E5-6249-80B1-8CB175FA6637}">
      <dgm:prSet/>
      <dgm:spPr/>
      <dgm:t>
        <a:bodyPr/>
        <a:lstStyle/>
        <a:p>
          <a:endParaRPr lang="zh-CN" altLang="en-US"/>
        </a:p>
      </dgm:t>
    </dgm:pt>
    <dgm:pt modelId="{F1EC2EF1-F53D-3742-B3B1-4911C0983AFD}">
      <dgm:prSet phldrT="[文本]"/>
      <dgm:spPr/>
      <dgm:t>
        <a:bodyPr/>
        <a:lstStyle/>
        <a:p>
          <a:r>
            <a:rPr lang="zh-CN" altLang="en-US" dirty="0"/>
            <a:t>矿山储量年度报告（矿产资源储量监测报告）</a:t>
          </a:r>
        </a:p>
      </dgm:t>
    </dgm:pt>
    <dgm:pt modelId="{E3E13939-A8D6-8D4A-8F1B-518A9C30AC3B}" type="parTrans" cxnId="{81DBBBC2-CCBA-B94B-B123-6BC311268C6C}">
      <dgm:prSet/>
      <dgm:spPr/>
      <dgm:t>
        <a:bodyPr/>
        <a:lstStyle/>
        <a:p>
          <a:endParaRPr lang="zh-CN" altLang="en-US"/>
        </a:p>
      </dgm:t>
    </dgm:pt>
    <dgm:pt modelId="{EC609B2B-02D1-EC4D-B73B-2BE9F283550F}" type="sibTrans" cxnId="{81DBBBC2-CCBA-B94B-B123-6BC311268C6C}">
      <dgm:prSet/>
      <dgm:spPr/>
      <dgm:t>
        <a:bodyPr/>
        <a:lstStyle/>
        <a:p>
          <a:endParaRPr lang="zh-CN" altLang="en-US"/>
        </a:p>
      </dgm:t>
    </dgm:pt>
    <dgm:pt modelId="{624770FE-A87E-BF47-9114-E724EA6CE5B5}">
      <dgm:prSet phldrT="[文本]"/>
      <dgm:spPr/>
      <dgm:t>
        <a:bodyPr/>
        <a:lstStyle/>
        <a:p>
          <a:r>
            <a:rPr lang="zh-CN" altLang="en-US" dirty="0"/>
            <a:t>矿山闭坑地质报告</a:t>
          </a:r>
        </a:p>
      </dgm:t>
    </dgm:pt>
    <dgm:pt modelId="{C7EAE62A-3CDC-8C4A-A739-8659E05C42CE}" type="parTrans" cxnId="{147BBC30-770E-184A-A576-B8B7A7C61DE6}">
      <dgm:prSet/>
      <dgm:spPr/>
      <dgm:t>
        <a:bodyPr/>
        <a:lstStyle/>
        <a:p>
          <a:endParaRPr lang="zh-CN" altLang="en-US"/>
        </a:p>
      </dgm:t>
    </dgm:pt>
    <dgm:pt modelId="{C5F9459F-1A1E-FA4E-A17D-1B78F2D5C675}" type="sibTrans" cxnId="{147BBC30-770E-184A-A576-B8B7A7C61DE6}">
      <dgm:prSet/>
      <dgm:spPr/>
      <dgm:t>
        <a:bodyPr/>
        <a:lstStyle/>
        <a:p>
          <a:endParaRPr lang="zh-CN" altLang="en-US"/>
        </a:p>
      </dgm:t>
    </dgm:pt>
    <dgm:pt modelId="{7B980D24-F2FC-174F-BEBE-934C66F587C6}">
      <dgm:prSet phldrT="[文本]"/>
      <dgm:spPr/>
      <dgm:t>
        <a:bodyPr/>
        <a:lstStyle/>
        <a:p>
          <a:r>
            <a:rPr lang="zh-CN" altLang="en-US" dirty="0"/>
            <a:t>压覆矿产资源评估报告</a:t>
          </a:r>
        </a:p>
      </dgm:t>
    </dgm:pt>
    <dgm:pt modelId="{B5B5E6BC-FE7F-034D-B20C-D5A5F94DEB28}" type="parTrans" cxnId="{B56141A2-F57D-224E-B3BD-7C7E306FCA59}">
      <dgm:prSet/>
      <dgm:spPr/>
      <dgm:t>
        <a:bodyPr/>
        <a:lstStyle/>
        <a:p>
          <a:endParaRPr lang="zh-CN" altLang="en-US"/>
        </a:p>
      </dgm:t>
    </dgm:pt>
    <dgm:pt modelId="{296CC85E-C447-0146-8060-40FEC6166E51}" type="sibTrans" cxnId="{B56141A2-F57D-224E-B3BD-7C7E306FCA59}">
      <dgm:prSet/>
      <dgm:spPr/>
      <dgm:t>
        <a:bodyPr/>
        <a:lstStyle/>
        <a:p>
          <a:endParaRPr lang="zh-CN" altLang="en-US"/>
        </a:p>
      </dgm:t>
    </dgm:pt>
    <dgm:pt modelId="{95A6F28B-5C47-9E48-8C19-524B53F60D60}">
      <dgm:prSet phldrT="[文本]"/>
      <dgm:spPr/>
      <dgm:t>
        <a:bodyPr/>
        <a:lstStyle/>
        <a:p>
          <a:r>
            <a:rPr lang="zh-CN" altLang="en-US" dirty="0"/>
            <a:t>固体矿产资源储量报告</a:t>
          </a:r>
        </a:p>
      </dgm:t>
    </dgm:pt>
    <dgm:pt modelId="{D5490369-1C7D-3346-B121-92FA87D171D2}" type="parTrans" cxnId="{671AEAE8-C73B-8542-BF28-295D915AD5C7}">
      <dgm:prSet/>
      <dgm:spPr/>
      <dgm:t>
        <a:bodyPr/>
        <a:lstStyle/>
        <a:p>
          <a:endParaRPr lang="zh-CN" altLang="en-US"/>
        </a:p>
      </dgm:t>
    </dgm:pt>
    <dgm:pt modelId="{62A80EAE-09AB-7344-B6F3-6FD41FBCEA60}" type="sibTrans" cxnId="{671AEAE8-C73B-8542-BF28-295D915AD5C7}">
      <dgm:prSet/>
      <dgm:spPr/>
      <dgm:t>
        <a:bodyPr/>
        <a:lstStyle/>
        <a:p>
          <a:endParaRPr lang="zh-CN" altLang="en-US"/>
        </a:p>
      </dgm:t>
    </dgm:pt>
    <dgm:pt modelId="{EBA329B0-DF40-0D46-B131-CD8F50B29F29}" type="pres">
      <dgm:prSet presAssocID="{17112D44-8CD1-1248-A553-020ACE774E03}" presName="linear" presStyleCnt="0">
        <dgm:presLayoutVars>
          <dgm:dir/>
          <dgm:animLvl val="lvl"/>
          <dgm:resizeHandles val="exact"/>
        </dgm:presLayoutVars>
      </dgm:prSet>
      <dgm:spPr/>
    </dgm:pt>
    <dgm:pt modelId="{43F8200F-115F-3E4B-9412-36DC4EE04D63}" type="pres">
      <dgm:prSet presAssocID="{132BE120-FA2F-5E45-A502-9095058BE5FB}" presName="parentLin" presStyleCnt="0"/>
      <dgm:spPr/>
    </dgm:pt>
    <dgm:pt modelId="{B97FCD5E-3EC6-B341-AAA3-9CC11E103C6C}" type="pres">
      <dgm:prSet presAssocID="{132BE120-FA2F-5E45-A502-9095058BE5FB}" presName="parentLeftMargin" presStyleLbl="node1" presStyleIdx="0" presStyleCnt="2"/>
      <dgm:spPr/>
    </dgm:pt>
    <dgm:pt modelId="{C981FEB3-4AED-2C40-9A5C-4AF6B8E0DF24}" type="pres">
      <dgm:prSet presAssocID="{132BE120-FA2F-5E45-A502-9095058BE5FB}" presName="parentText" presStyleLbl="node1" presStyleIdx="0" presStyleCnt="2">
        <dgm:presLayoutVars>
          <dgm:chMax val="0"/>
          <dgm:bulletEnabled val="1"/>
        </dgm:presLayoutVars>
      </dgm:prSet>
      <dgm:spPr/>
    </dgm:pt>
    <dgm:pt modelId="{DF6E2C1B-1344-C047-B8C8-F6FC117798B9}" type="pres">
      <dgm:prSet presAssocID="{132BE120-FA2F-5E45-A502-9095058BE5FB}" presName="negativeSpace" presStyleCnt="0"/>
      <dgm:spPr/>
    </dgm:pt>
    <dgm:pt modelId="{E62180CC-7347-9C4F-9490-28310BEF173F}" type="pres">
      <dgm:prSet presAssocID="{132BE120-FA2F-5E45-A502-9095058BE5FB}" presName="childText" presStyleLbl="conFgAcc1" presStyleIdx="0" presStyleCnt="2">
        <dgm:presLayoutVars>
          <dgm:bulletEnabled val="1"/>
        </dgm:presLayoutVars>
      </dgm:prSet>
      <dgm:spPr/>
    </dgm:pt>
    <dgm:pt modelId="{DD8E627E-217D-6E44-B8DA-A463D53A6A59}" type="pres">
      <dgm:prSet presAssocID="{A4B0475A-A920-3D4E-8824-5CE9478CE10F}" presName="spaceBetweenRectangles" presStyleCnt="0"/>
      <dgm:spPr/>
    </dgm:pt>
    <dgm:pt modelId="{B1111BC1-8A2E-4C42-BB9D-F6751BD1ABE4}" type="pres">
      <dgm:prSet presAssocID="{D82DDC4D-485F-2047-A8F4-BC0F9323F119}" presName="parentLin" presStyleCnt="0"/>
      <dgm:spPr/>
    </dgm:pt>
    <dgm:pt modelId="{5E5134FF-3B75-1D4E-9A45-7E5E1BB0804C}" type="pres">
      <dgm:prSet presAssocID="{D82DDC4D-485F-2047-A8F4-BC0F9323F119}" presName="parentLeftMargin" presStyleLbl="node1" presStyleIdx="0" presStyleCnt="2"/>
      <dgm:spPr/>
    </dgm:pt>
    <dgm:pt modelId="{A593A956-BF33-2941-A167-726048DF6BF3}" type="pres">
      <dgm:prSet presAssocID="{D82DDC4D-485F-2047-A8F4-BC0F9323F119}" presName="parentText" presStyleLbl="node1" presStyleIdx="1" presStyleCnt="2">
        <dgm:presLayoutVars>
          <dgm:chMax val="0"/>
          <dgm:bulletEnabled val="1"/>
        </dgm:presLayoutVars>
      </dgm:prSet>
      <dgm:spPr/>
    </dgm:pt>
    <dgm:pt modelId="{5C4E38B8-4C9B-7341-81EE-F39CF76EF92E}" type="pres">
      <dgm:prSet presAssocID="{D82DDC4D-485F-2047-A8F4-BC0F9323F119}" presName="negativeSpace" presStyleCnt="0"/>
      <dgm:spPr/>
    </dgm:pt>
    <dgm:pt modelId="{86374098-63A8-894E-8619-16EF62136981}" type="pres">
      <dgm:prSet presAssocID="{D82DDC4D-485F-2047-A8F4-BC0F9323F119}" presName="childText" presStyleLbl="conFgAcc1" presStyleIdx="1" presStyleCnt="2">
        <dgm:presLayoutVars>
          <dgm:bulletEnabled val="1"/>
        </dgm:presLayoutVars>
      </dgm:prSet>
      <dgm:spPr/>
    </dgm:pt>
  </dgm:ptLst>
  <dgm:cxnLst>
    <dgm:cxn modelId="{77A35910-498B-F44A-9671-DB1571757B97}" srcId="{17112D44-8CD1-1248-A553-020ACE774E03}" destId="{D82DDC4D-485F-2047-A8F4-BC0F9323F119}" srcOrd="1" destOrd="0" parTransId="{0CF498FF-EEB4-1447-995C-EF1DF596EAC5}" sibTransId="{90E4C142-B663-3F45-AD7D-4CC1EC0FC78E}"/>
    <dgm:cxn modelId="{D66D9410-EC16-EE4C-915D-B638C1256CBA}" type="presOf" srcId="{17112D44-8CD1-1248-A553-020ACE774E03}" destId="{EBA329B0-DF40-0D46-B131-CD8F50B29F29}" srcOrd="0" destOrd="0" presId="urn:microsoft.com/office/officeart/2005/8/layout/list1"/>
    <dgm:cxn modelId="{EABC7011-307D-9145-A1E6-0B838199B98A}" type="presOf" srcId="{F1EC2EF1-F53D-3742-B3B1-4911C0983AFD}" destId="{86374098-63A8-894E-8619-16EF62136981}" srcOrd="0" destOrd="2" presId="urn:microsoft.com/office/officeart/2005/8/layout/list1"/>
    <dgm:cxn modelId="{87E5AC14-396C-354B-A4CE-6201AA2DF480}" type="presOf" srcId="{2B2B5A87-C41D-624A-9C80-FE12299458DC}" destId="{E62180CC-7347-9C4F-9490-28310BEF173F}" srcOrd="0" destOrd="0" presId="urn:microsoft.com/office/officeart/2005/8/layout/list1"/>
    <dgm:cxn modelId="{97EAE121-1514-104E-B272-AE2CF3B9A454}" type="presOf" srcId="{7B980D24-F2FC-174F-BEBE-934C66F587C6}" destId="{86374098-63A8-894E-8619-16EF62136981}" srcOrd="0" destOrd="4" presId="urn:microsoft.com/office/officeart/2005/8/layout/list1"/>
    <dgm:cxn modelId="{81778923-F87A-6944-9729-22E65517BFEE}" type="presOf" srcId="{9C23BF13-3652-F343-B346-F52CB0F7DBFE}" destId="{E62180CC-7347-9C4F-9490-28310BEF173F}" srcOrd="0" destOrd="2" presId="urn:microsoft.com/office/officeart/2005/8/layout/list1"/>
    <dgm:cxn modelId="{147BBC30-770E-184A-A576-B8B7A7C61DE6}" srcId="{D82DDC4D-485F-2047-A8F4-BC0F9323F119}" destId="{624770FE-A87E-BF47-9114-E724EA6CE5B5}" srcOrd="3" destOrd="0" parTransId="{C7EAE62A-3CDC-8C4A-A739-8659E05C42CE}" sibTransId="{C5F9459F-1A1E-FA4E-A17D-1B78F2D5C675}"/>
    <dgm:cxn modelId="{4D555033-4C4E-4E41-B43E-4FF470691A10}" type="presOf" srcId="{624770FE-A87E-BF47-9114-E724EA6CE5B5}" destId="{86374098-63A8-894E-8619-16EF62136981}" srcOrd="0" destOrd="3" presId="urn:microsoft.com/office/officeart/2005/8/layout/list1"/>
    <dgm:cxn modelId="{8911CF36-BA6B-0B4C-A55B-CADB1A4FFDF4}" type="presOf" srcId="{132BE120-FA2F-5E45-A502-9095058BE5FB}" destId="{C981FEB3-4AED-2C40-9A5C-4AF6B8E0DF24}" srcOrd="1" destOrd="0" presId="urn:microsoft.com/office/officeart/2005/8/layout/list1"/>
    <dgm:cxn modelId="{AA6FFD3D-12E5-6249-80B1-8CB175FA6637}" srcId="{132BE120-FA2F-5E45-A502-9095058BE5FB}" destId="{9C23BF13-3652-F343-B346-F52CB0F7DBFE}" srcOrd="2" destOrd="0" parTransId="{2BB71560-A591-1D45-97A2-DFA42E7B0748}" sibTransId="{92920369-E63A-564F-B60D-21C99BC589DC}"/>
    <dgm:cxn modelId="{664E5A41-40A0-F04C-AB70-EDE5D3A1B018}" type="presOf" srcId="{132BE120-FA2F-5E45-A502-9095058BE5FB}" destId="{B97FCD5E-3EC6-B341-AAA3-9CC11E103C6C}" srcOrd="0" destOrd="0" presId="urn:microsoft.com/office/officeart/2005/8/layout/list1"/>
    <dgm:cxn modelId="{2AF2D34F-1320-F244-885D-5471ECD2D0B8}" type="presOf" srcId="{D82DDC4D-485F-2047-A8F4-BC0F9323F119}" destId="{5E5134FF-3B75-1D4E-9A45-7E5E1BB0804C}" srcOrd="0" destOrd="0" presId="urn:microsoft.com/office/officeart/2005/8/layout/list1"/>
    <dgm:cxn modelId="{2323FC50-A616-4F4B-A071-CF63C45E285F}" srcId="{132BE120-FA2F-5E45-A502-9095058BE5FB}" destId="{2B2B5A87-C41D-624A-9C80-FE12299458DC}" srcOrd="0" destOrd="0" parTransId="{13067770-1189-A949-B707-D2801D3B6EA6}" sibTransId="{7AE96542-FBC8-CF49-8888-EBFC13241707}"/>
    <dgm:cxn modelId="{3EF0CC77-6209-C349-A29E-623DC3913F63}" type="presOf" srcId="{D47CFBFC-23FC-9545-909C-5A1A78BBAF83}" destId="{86374098-63A8-894E-8619-16EF62136981}" srcOrd="0" destOrd="1" presId="urn:microsoft.com/office/officeart/2005/8/layout/list1"/>
    <dgm:cxn modelId="{D204318A-97F9-6E4D-83C6-9A4B9286900B}" srcId="{132BE120-FA2F-5E45-A502-9095058BE5FB}" destId="{B8CBE006-0A78-3E49-80CE-CA6B85E5244F}" srcOrd="1" destOrd="0" parTransId="{1742691B-65CD-AE4E-AC0D-0DA41E1C7C67}" sibTransId="{771ED00A-6C9D-B845-9F09-FB3DD870BFE2}"/>
    <dgm:cxn modelId="{4C370E8E-2CAC-6A47-9D28-784422C5FC12}" type="presOf" srcId="{95A6F28B-5C47-9E48-8C19-524B53F60D60}" destId="{86374098-63A8-894E-8619-16EF62136981}" srcOrd="0" destOrd="5" presId="urn:microsoft.com/office/officeart/2005/8/layout/list1"/>
    <dgm:cxn modelId="{EFBDA4A0-F896-2640-8C89-9044155B4839}" srcId="{D82DDC4D-485F-2047-A8F4-BC0F9323F119}" destId="{AF7CD2AA-527F-CC47-AA66-538ECDED9171}" srcOrd="0" destOrd="0" parTransId="{B8CA9DF3-C290-9043-B7B0-4B66AEAAB270}" sibTransId="{07F522EC-2FE6-2B40-9F25-FC75954A23D9}"/>
    <dgm:cxn modelId="{B56141A2-F57D-224E-B3BD-7C7E306FCA59}" srcId="{D82DDC4D-485F-2047-A8F4-BC0F9323F119}" destId="{7B980D24-F2FC-174F-BEBE-934C66F587C6}" srcOrd="4" destOrd="0" parTransId="{B5B5E6BC-FE7F-034D-B20C-D5A5F94DEB28}" sibTransId="{296CC85E-C447-0146-8060-40FEC6166E51}"/>
    <dgm:cxn modelId="{85BE1BBA-1FCE-C740-B367-89F9AC91E061}" type="presOf" srcId="{D82DDC4D-485F-2047-A8F4-BC0F9323F119}" destId="{A593A956-BF33-2941-A167-726048DF6BF3}" srcOrd="1" destOrd="0" presId="urn:microsoft.com/office/officeart/2005/8/layout/list1"/>
    <dgm:cxn modelId="{81DBBBC2-CCBA-B94B-B123-6BC311268C6C}" srcId="{D82DDC4D-485F-2047-A8F4-BC0F9323F119}" destId="{F1EC2EF1-F53D-3742-B3B1-4911C0983AFD}" srcOrd="2" destOrd="0" parTransId="{E3E13939-A8D6-8D4A-8F1B-518A9C30AC3B}" sibTransId="{EC609B2B-02D1-EC4D-B73B-2BE9F283550F}"/>
    <dgm:cxn modelId="{DCAF90C6-86DE-A941-9B3D-B5F1597C3BAC}" srcId="{17112D44-8CD1-1248-A553-020ACE774E03}" destId="{132BE120-FA2F-5E45-A502-9095058BE5FB}" srcOrd="0" destOrd="0" parTransId="{19D20E0C-A59D-4341-8799-260C7CD97A0B}" sibTransId="{A4B0475A-A920-3D4E-8824-5CE9478CE10F}"/>
    <dgm:cxn modelId="{74CA73CA-48B3-7D44-A754-DA3AF9919E61}" type="presOf" srcId="{B8CBE006-0A78-3E49-80CE-CA6B85E5244F}" destId="{E62180CC-7347-9C4F-9490-28310BEF173F}" srcOrd="0" destOrd="1" presId="urn:microsoft.com/office/officeart/2005/8/layout/list1"/>
    <dgm:cxn modelId="{1EE4B8CC-8E37-F742-8FD5-BC600E1978A4}" srcId="{D82DDC4D-485F-2047-A8F4-BC0F9323F119}" destId="{D47CFBFC-23FC-9545-909C-5A1A78BBAF83}" srcOrd="1" destOrd="0" parTransId="{2F483CAB-52EE-6D47-9007-A738B6C9AEAB}" sibTransId="{FADD5B2E-FB98-4342-8958-D797A973866E}"/>
    <dgm:cxn modelId="{EA1631D4-7D10-6647-B109-48D302FD2F9A}" type="presOf" srcId="{AF7CD2AA-527F-CC47-AA66-538ECDED9171}" destId="{86374098-63A8-894E-8619-16EF62136981}" srcOrd="0" destOrd="0" presId="urn:microsoft.com/office/officeart/2005/8/layout/list1"/>
    <dgm:cxn modelId="{671AEAE8-C73B-8542-BF28-295D915AD5C7}" srcId="{D82DDC4D-485F-2047-A8F4-BC0F9323F119}" destId="{95A6F28B-5C47-9E48-8C19-524B53F60D60}" srcOrd="5" destOrd="0" parTransId="{D5490369-1C7D-3346-B121-92FA87D171D2}" sibTransId="{62A80EAE-09AB-7344-B6F3-6FD41FBCEA60}"/>
    <dgm:cxn modelId="{043CAC8A-125D-2D46-BD78-60AF7AAA9F3E}" type="presParOf" srcId="{EBA329B0-DF40-0D46-B131-CD8F50B29F29}" destId="{43F8200F-115F-3E4B-9412-36DC4EE04D63}" srcOrd="0" destOrd="0" presId="urn:microsoft.com/office/officeart/2005/8/layout/list1"/>
    <dgm:cxn modelId="{995A9CBE-B4C7-6940-9F25-8C10334F6772}" type="presParOf" srcId="{43F8200F-115F-3E4B-9412-36DC4EE04D63}" destId="{B97FCD5E-3EC6-B341-AAA3-9CC11E103C6C}" srcOrd="0" destOrd="0" presId="urn:microsoft.com/office/officeart/2005/8/layout/list1"/>
    <dgm:cxn modelId="{EF48E341-5E9A-684C-85FD-ED5510B7D987}" type="presParOf" srcId="{43F8200F-115F-3E4B-9412-36DC4EE04D63}" destId="{C981FEB3-4AED-2C40-9A5C-4AF6B8E0DF24}" srcOrd="1" destOrd="0" presId="urn:microsoft.com/office/officeart/2005/8/layout/list1"/>
    <dgm:cxn modelId="{DCE73A23-385D-3B47-9C9D-AD164D720FF8}" type="presParOf" srcId="{EBA329B0-DF40-0D46-B131-CD8F50B29F29}" destId="{DF6E2C1B-1344-C047-B8C8-F6FC117798B9}" srcOrd="1" destOrd="0" presId="urn:microsoft.com/office/officeart/2005/8/layout/list1"/>
    <dgm:cxn modelId="{9C6DD1ED-A86C-9F4A-AB08-680400CA21E9}" type="presParOf" srcId="{EBA329B0-DF40-0D46-B131-CD8F50B29F29}" destId="{E62180CC-7347-9C4F-9490-28310BEF173F}" srcOrd="2" destOrd="0" presId="urn:microsoft.com/office/officeart/2005/8/layout/list1"/>
    <dgm:cxn modelId="{B04F8972-DE7B-F546-AE72-BD641F59CF6F}" type="presParOf" srcId="{EBA329B0-DF40-0D46-B131-CD8F50B29F29}" destId="{DD8E627E-217D-6E44-B8DA-A463D53A6A59}" srcOrd="3" destOrd="0" presId="urn:microsoft.com/office/officeart/2005/8/layout/list1"/>
    <dgm:cxn modelId="{DFB62681-7F1C-B24F-8D1B-66BA573B0E7C}" type="presParOf" srcId="{EBA329B0-DF40-0D46-B131-CD8F50B29F29}" destId="{B1111BC1-8A2E-4C42-BB9D-F6751BD1ABE4}" srcOrd="4" destOrd="0" presId="urn:microsoft.com/office/officeart/2005/8/layout/list1"/>
    <dgm:cxn modelId="{181036EA-A11C-554B-A916-9E620862E678}" type="presParOf" srcId="{B1111BC1-8A2E-4C42-BB9D-F6751BD1ABE4}" destId="{5E5134FF-3B75-1D4E-9A45-7E5E1BB0804C}" srcOrd="0" destOrd="0" presId="urn:microsoft.com/office/officeart/2005/8/layout/list1"/>
    <dgm:cxn modelId="{A9AB300C-BEE1-5A4B-98F5-8ECA11576737}" type="presParOf" srcId="{B1111BC1-8A2E-4C42-BB9D-F6751BD1ABE4}" destId="{A593A956-BF33-2941-A167-726048DF6BF3}" srcOrd="1" destOrd="0" presId="urn:microsoft.com/office/officeart/2005/8/layout/list1"/>
    <dgm:cxn modelId="{B73D3C8D-749C-1A44-99E4-F76E808C6750}" type="presParOf" srcId="{EBA329B0-DF40-0D46-B131-CD8F50B29F29}" destId="{5C4E38B8-4C9B-7341-81EE-F39CF76EF92E}" srcOrd="5" destOrd="0" presId="urn:microsoft.com/office/officeart/2005/8/layout/list1"/>
    <dgm:cxn modelId="{93499C96-0AD9-9641-AE38-9D092E2D3DAE}" type="presParOf" srcId="{EBA329B0-DF40-0D46-B131-CD8F50B29F29}" destId="{86374098-63A8-894E-8619-16EF6213698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FF9238D-287B-EE4C-8864-DFDC20E1C2B1}" type="doc">
      <dgm:prSet loTypeId="urn:microsoft.com/office/officeart/2005/8/layout/list1#1" loCatId="list" qsTypeId="urn:microsoft.com/office/officeart/2005/8/quickstyle/simple1#7" qsCatId="simple" csTypeId="urn:microsoft.com/office/officeart/2005/8/colors/colorful2#1" csCatId="colorful" phldr="1"/>
      <dgm:spPr/>
      <dgm:t>
        <a:bodyPr/>
        <a:lstStyle/>
        <a:p>
          <a:endParaRPr lang="zh-CN" altLang="en-US"/>
        </a:p>
      </dgm:t>
    </dgm:pt>
    <dgm:pt modelId="{BAC9BB36-0985-A944-BD00-5E347109629E}">
      <dgm:prSet phldrT="[文本]"/>
      <dgm:spPr/>
      <dgm:t>
        <a:bodyPr/>
        <a:lstStyle/>
        <a:p>
          <a:r>
            <a:rPr lang="zh-CN" altLang="en-US" dirty="0"/>
            <a:t>第一节 采矿概述</a:t>
          </a:r>
        </a:p>
      </dgm:t>
    </dgm:pt>
    <dgm:pt modelId="{F2921FB4-E611-4440-AA2D-21237D3D1D30}" type="parTrans" cxnId="{819EBB62-2443-714E-BD33-E5D39FAAE805}">
      <dgm:prSet/>
      <dgm:spPr/>
      <dgm:t>
        <a:bodyPr/>
        <a:lstStyle/>
        <a:p>
          <a:endParaRPr lang="zh-CN" altLang="en-US"/>
        </a:p>
      </dgm:t>
    </dgm:pt>
    <dgm:pt modelId="{1B15B9CB-5E3D-9347-94C7-6D8C51DE7442}" type="sibTrans" cxnId="{819EBB62-2443-714E-BD33-E5D39FAAE805}">
      <dgm:prSet/>
      <dgm:spPr/>
      <dgm:t>
        <a:bodyPr/>
        <a:lstStyle/>
        <a:p>
          <a:endParaRPr lang="zh-CN" altLang="en-US"/>
        </a:p>
      </dgm:t>
    </dgm:pt>
    <dgm:pt modelId="{30E15CDE-6099-7C40-956E-E7AD21B07085}">
      <dgm:prSet phldrT="[文本]"/>
      <dgm:spPr/>
      <dgm:t>
        <a:bodyPr/>
        <a:lstStyle/>
        <a:p>
          <a:r>
            <a:rPr lang="zh-CN" altLang="en-US" dirty="0"/>
            <a:t>一、开采过程</a:t>
          </a:r>
        </a:p>
      </dgm:t>
    </dgm:pt>
    <dgm:pt modelId="{08FB558D-35CA-7A4F-93C5-4DD6B73FA587}" type="parTrans" cxnId="{BD2CE375-29AF-3043-AFB6-543AB8313D22}">
      <dgm:prSet/>
      <dgm:spPr/>
      <dgm:t>
        <a:bodyPr/>
        <a:lstStyle/>
        <a:p>
          <a:endParaRPr lang="zh-CN" altLang="en-US"/>
        </a:p>
      </dgm:t>
    </dgm:pt>
    <dgm:pt modelId="{0FF7AEBD-A9CA-4E4B-A64E-30598EC92113}" type="sibTrans" cxnId="{BD2CE375-29AF-3043-AFB6-543AB8313D22}">
      <dgm:prSet/>
      <dgm:spPr/>
      <dgm:t>
        <a:bodyPr/>
        <a:lstStyle/>
        <a:p>
          <a:endParaRPr lang="zh-CN" altLang="en-US"/>
        </a:p>
      </dgm:t>
    </dgm:pt>
    <dgm:pt modelId="{9DC05658-A1E0-714A-8D08-46BC99837C27}">
      <dgm:prSet phldrT="[文本]"/>
      <dgm:spPr/>
      <dgm:t>
        <a:bodyPr/>
        <a:lstStyle/>
        <a:p>
          <a:r>
            <a:rPr lang="zh-CN" altLang="en-US" dirty="0"/>
            <a:t>二、矿床开采方式</a:t>
          </a:r>
        </a:p>
      </dgm:t>
    </dgm:pt>
    <dgm:pt modelId="{76D88971-9309-8547-A480-BE35D82E1919}" type="parTrans" cxnId="{183F0A0F-FC75-F846-8906-C0A57A4E26E7}">
      <dgm:prSet/>
      <dgm:spPr/>
      <dgm:t>
        <a:bodyPr/>
        <a:lstStyle/>
        <a:p>
          <a:endParaRPr lang="zh-CN" altLang="en-US"/>
        </a:p>
      </dgm:t>
    </dgm:pt>
    <dgm:pt modelId="{D95C6C43-1057-8E4C-BD61-9E21732A1967}" type="sibTrans" cxnId="{183F0A0F-FC75-F846-8906-C0A57A4E26E7}">
      <dgm:prSet/>
      <dgm:spPr/>
      <dgm:t>
        <a:bodyPr/>
        <a:lstStyle/>
        <a:p>
          <a:endParaRPr lang="zh-CN" altLang="en-US"/>
        </a:p>
      </dgm:t>
    </dgm:pt>
    <dgm:pt modelId="{8CC2ACE7-C8A6-184F-85E9-6507D8F816EF}">
      <dgm:prSet phldrT="[文本]"/>
      <dgm:spPr/>
      <dgm:t>
        <a:bodyPr/>
        <a:lstStyle/>
        <a:p>
          <a:r>
            <a:rPr lang="zh-CN" altLang="en-US" dirty="0"/>
            <a:t>第二节 露天开采</a:t>
          </a:r>
        </a:p>
      </dgm:t>
    </dgm:pt>
    <dgm:pt modelId="{B9B2FA61-FA4E-7046-9366-D3165374BF13}" type="parTrans" cxnId="{F4CD29D0-F4C0-3943-AE08-CEB786C7C434}">
      <dgm:prSet/>
      <dgm:spPr/>
      <dgm:t>
        <a:bodyPr/>
        <a:lstStyle/>
        <a:p>
          <a:endParaRPr lang="zh-CN" altLang="en-US"/>
        </a:p>
      </dgm:t>
    </dgm:pt>
    <dgm:pt modelId="{A7971F67-261E-8A41-B0E3-5D6EAE61A70F}" type="sibTrans" cxnId="{F4CD29D0-F4C0-3943-AE08-CEB786C7C434}">
      <dgm:prSet/>
      <dgm:spPr/>
      <dgm:t>
        <a:bodyPr/>
        <a:lstStyle/>
        <a:p>
          <a:endParaRPr lang="zh-CN" altLang="en-US"/>
        </a:p>
      </dgm:t>
    </dgm:pt>
    <dgm:pt modelId="{A0CC1C8B-1C47-8F48-92B1-68D77994E6F2}">
      <dgm:prSet phldrT="[文本]"/>
      <dgm:spPr/>
      <dgm:t>
        <a:bodyPr/>
        <a:lstStyle/>
        <a:p>
          <a:r>
            <a:rPr lang="zh-CN" altLang="en-US" dirty="0"/>
            <a:t>一、露天开采的相关概念</a:t>
          </a:r>
        </a:p>
      </dgm:t>
    </dgm:pt>
    <dgm:pt modelId="{BEE90403-F9AC-FE40-B4F5-0BD66B8941A9}" type="parTrans" cxnId="{D18FEBD0-D8F1-FA4B-8591-A4D095FFE113}">
      <dgm:prSet/>
      <dgm:spPr/>
      <dgm:t>
        <a:bodyPr/>
        <a:lstStyle/>
        <a:p>
          <a:endParaRPr lang="zh-CN" altLang="en-US"/>
        </a:p>
      </dgm:t>
    </dgm:pt>
    <dgm:pt modelId="{16982C18-B38B-6845-A2C2-0D4C96FCE4B9}" type="sibTrans" cxnId="{D18FEBD0-D8F1-FA4B-8591-A4D095FFE113}">
      <dgm:prSet/>
      <dgm:spPr/>
      <dgm:t>
        <a:bodyPr/>
        <a:lstStyle/>
        <a:p>
          <a:endParaRPr lang="zh-CN" altLang="en-US"/>
        </a:p>
      </dgm:t>
    </dgm:pt>
    <dgm:pt modelId="{BE900E13-DE55-1A49-8E2B-2638BAD76660}">
      <dgm:prSet phldrT="[文本]"/>
      <dgm:spPr/>
      <dgm:t>
        <a:bodyPr/>
        <a:lstStyle/>
        <a:p>
          <a:r>
            <a:rPr lang="zh-CN" altLang="en-US" dirty="0"/>
            <a:t>二、露天采矿作业</a:t>
          </a:r>
        </a:p>
      </dgm:t>
    </dgm:pt>
    <dgm:pt modelId="{3697DC46-7AF5-6C4B-9358-A87C1A01AA4A}" type="parTrans" cxnId="{27C137F9-DC7F-BE4A-8016-63E1B99FE7FD}">
      <dgm:prSet/>
      <dgm:spPr/>
      <dgm:t>
        <a:bodyPr/>
        <a:lstStyle/>
        <a:p>
          <a:endParaRPr lang="zh-CN" altLang="en-US"/>
        </a:p>
      </dgm:t>
    </dgm:pt>
    <dgm:pt modelId="{53616AB0-E7DD-A441-A92D-B52C155EB668}" type="sibTrans" cxnId="{27C137F9-DC7F-BE4A-8016-63E1B99FE7FD}">
      <dgm:prSet/>
      <dgm:spPr/>
      <dgm:t>
        <a:bodyPr/>
        <a:lstStyle/>
        <a:p>
          <a:endParaRPr lang="zh-CN" altLang="en-US"/>
        </a:p>
      </dgm:t>
    </dgm:pt>
    <dgm:pt modelId="{2FFA6161-7FD6-C543-9E62-A51C05F5B567}">
      <dgm:prSet phldrT="[文本]"/>
      <dgm:spPr/>
      <dgm:t>
        <a:bodyPr/>
        <a:lstStyle/>
        <a:p>
          <a:r>
            <a:rPr lang="zh-CN" altLang="en-US" dirty="0"/>
            <a:t>第三节 地下开采</a:t>
          </a:r>
        </a:p>
      </dgm:t>
    </dgm:pt>
    <dgm:pt modelId="{86CB65B1-D213-5444-B476-C1CCA5B94D00}" type="parTrans" cxnId="{DE3214B7-B1DA-6E4A-9A75-8142F8F61602}">
      <dgm:prSet/>
      <dgm:spPr/>
      <dgm:t>
        <a:bodyPr/>
        <a:lstStyle/>
        <a:p>
          <a:endParaRPr lang="zh-CN" altLang="en-US"/>
        </a:p>
      </dgm:t>
    </dgm:pt>
    <dgm:pt modelId="{396FA7D8-7D74-B64B-B384-8877267A4A05}" type="sibTrans" cxnId="{DE3214B7-B1DA-6E4A-9A75-8142F8F61602}">
      <dgm:prSet/>
      <dgm:spPr/>
      <dgm:t>
        <a:bodyPr/>
        <a:lstStyle/>
        <a:p>
          <a:endParaRPr lang="zh-CN" altLang="en-US"/>
        </a:p>
      </dgm:t>
    </dgm:pt>
    <dgm:pt modelId="{E30519EE-24F8-494C-8FB5-8E901502FC6D}">
      <dgm:prSet phldrT="[文本]"/>
      <dgm:spPr/>
      <dgm:t>
        <a:bodyPr/>
        <a:lstStyle/>
        <a:p>
          <a:r>
            <a:rPr lang="zh-CN" altLang="en-US" dirty="0"/>
            <a:t>一、地下开采的相关概念</a:t>
          </a:r>
        </a:p>
      </dgm:t>
    </dgm:pt>
    <dgm:pt modelId="{0EB3FECD-4391-504F-9624-FC310304AFC4}" type="parTrans" cxnId="{7F8DBC8B-B1FA-4948-AE42-1598ECEB39FE}">
      <dgm:prSet/>
      <dgm:spPr/>
      <dgm:t>
        <a:bodyPr/>
        <a:lstStyle/>
        <a:p>
          <a:endParaRPr lang="zh-CN" altLang="en-US"/>
        </a:p>
      </dgm:t>
    </dgm:pt>
    <dgm:pt modelId="{6F24077C-E736-4A4F-AB11-2D9B6112880A}" type="sibTrans" cxnId="{7F8DBC8B-B1FA-4948-AE42-1598ECEB39FE}">
      <dgm:prSet/>
      <dgm:spPr/>
      <dgm:t>
        <a:bodyPr/>
        <a:lstStyle/>
        <a:p>
          <a:endParaRPr lang="zh-CN" altLang="en-US"/>
        </a:p>
      </dgm:t>
    </dgm:pt>
    <dgm:pt modelId="{38DA77DF-084F-1C4F-8C37-20A8096759D7}">
      <dgm:prSet phldrT="[文本]"/>
      <dgm:spPr/>
      <dgm:t>
        <a:bodyPr/>
        <a:lstStyle/>
        <a:p>
          <a:r>
            <a:rPr lang="zh-CN" altLang="en-US" dirty="0"/>
            <a:t>二、地下开采步骤及三级矿量</a:t>
          </a:r>
        </a:p>
      </dgm:t>
    </dgm:pt>
    <dgm:pt modelId="{F296604E-2E55-7541-895E-28A218ED8484}" type="parTrans" cxnId="{188C088F-EE5F-EE4B-BAE2-86E41F82DDFB}">
      <dgm:prSet/>
      <dgm:spPr/>
      <dgm:t>
        <a:bodyPr/>
        <a:lstStyle/>
        <a:p>
          <a:endParaRPr lang="zh-CN" altLang="en-US"/>
        </a:p>
      </dgm:t>
    </dgm:pt>
    <dgm:pt modelId="{EB90E4F0-0117-B145-86D0-64F981A34B50}" type="sibTrans" cxnId="{188C088F-EE5F-EE4B-BAE2-86E41F82DDFB}">
      <dgm:prSet/>
      <dgm:spPr/>
      <dgm:t>
        <a:bodyPr/>
        <a:lstStyle/>
        <a:p>
          <a:endParaRPr lang="zh-CN" altLang="en-US"/>
        </a:p>
      </dgm:t>
    </dgm:pt>
    <dgm:pt modelId="{46EF49F8-B25E-E64C-B231-A9DA8FF646A4}">
      <dgm:prSet phldrT="[文本]"/>
      <dgm:spPr/>
      <dgm:t>
        <a:bodyPr/>
        <a:lstStyle/>
        <a:p>
          <a:r>
            <a:rPr lang="zh-CN" altLang="en-US" dirty="0"/>
            <a:t>三、采矿相关的基本概念</a:t>
          </a:r>
        </a:p>
      </dgm:t>
    </dgm:pt>
    <dgm:pt modelId="{C28BE60F-8534-654A-960F-38BC324AE24E}" type="parTrans" cxnId="{00FCB0A9-575B-1749-8BE6-E9EE4AA7341F}">
      <dgm:prSet/>
      <dgm:spPr/>
      <dgm:t>
        <a:bodyPr/>
        <a:lstStyle/>
        <a:p>
          <a:endParaRPr lang="zh-CN" altLang="en-US"/>
        </a:p>
      </dgm:t>
    </dgm:pt>
    <dgm:pt modelId="{FB764521-A97F-A54E-93F1-1E4CE63FAE0C}" type="sibTrans" cxnId="{00FCB0A9-575B-1749-8BE6-E9EE4AA7341F}">
      <dgm:prSet/>
      <dgm:spPr/>
      <dgm:t>
        <a:bodyPr/>
        <a:lstStyle/>
        <a:p>
          <a:endParaRPr lang="zh-CN" altLang="en-US"/>
        </a:p>
      </dgm:t>
    </dgm:pt>
    <dgm:pt modelId="{EEC5C16E-FD24-4147-A673-249A190EFB28}">
      <dgm:prSet phldrT="[文本]"/>
      <dgm:spPr/>
      <dgm:t>
        <a:bodyPr/>
        <a:lstStyle/>
        <a:p>
          <a:r>
            <a:rPr lang="zh-CN" altLang="en-US" dirty="0"/>
            <a:t>三、露天矿开拓</a:t>
          </a:r>
        </a:p>
      </dgm:t>
    </dgm:pt>
    <dgm:pt modelId="{B54B4C6B-1466-5045-A055-5C0581C2295A}" type="parTrans" cxnId="{10B46FC3-21F1-7149-A9B5-BE98FD1D1757}">
      <dgm:prSet/>
      <dgm:spPr/>
      <dgm:t>
        <a:bodyPr/>
        <a:lstStyle/>
        <a:p>
          <a:endParaRPr lang="zh-CN" altLang="en-US"/>
        </a:p>
      </dgm:t>
    </dgm:pt>
    <dgm:pt modelId="{678302B2-B8A6-4C49-80CC-0BB78CF9CE7B}" type="sibTrans" cxnId="{10B46FC3-21F1-7149-A9B5-BE98FD1D1757}">
      <dgm:prSet/>
      <dgm:spPr/>
      <dgm:t>
        <a:bodyPr/>
        <a:lstStyle/>
        <a:p>
          <a:endParaRPr lang="zh-CN" altLang="en-US"/>
        </a:p>
      </dgm:t>
    </dgm:pt>
    <dgm:pt modelId="{12868371-EAE4-C742-BC33-1FD75CF60B89}">
      <dgm:prSet phldrT="[文本]"/>
      <dgm:spPr/>
      <dgm:t>
        <a:bodyPr/>
        <a:lstStyle/>
        <a:p>
          <a:r>
            <a:rPr lang="zh-CN" altLang="en-US" dirty="0"/>
            <a:t>四、露天矿采剥方法</a:t>
          </a:r>
        </a:p>
      </dgm:t>
    </dgm:pt>
    <dgm:pt modelId="{33B13E70-65FA-C745-9DCF-9F4F43B44E71}" type="parTrans" cxnId="{01A05DCD-B083-F44B-81D2-7A16034BEF1C}">
      <dgm:prSet/>
      <dgm:spPr/>
      <dgm:t>
        <a:bodyPr/>
        <a:lstStyle/>
        <a:p>
          <a:endParaRPr lang="zh-CN" altLang="en-US"/>
        </a:p>
      </dgm:t>
    </dgm:pt>
    <dgm:pt modelId="{E39F861E-F1CD-EA47-95BF-3208E4163D95}" type="sibTrans" cxnId="{01A05DCD-B083-F44B-81D2-7A16034BEF1C}">
      <dgm:prSet/>
      <dgm:spPr/>
      <dgm:t>
        <a:bodyPr/>
        <a:lstStyle/>
        <a:p>
          <a:endParaRPr lang="zh-CN" altLang="en-US"/>
        </a:p>
      </dgm:t>
    </dgm:pt>
    <dgm:pt modelId="{C8A74BF9-ED47-3849-8425-868F6B505599}">
      <dgm:prSet phldrT="[文本]"/>
      <dgm:spPr/>
      <dgm:t>
        <a:bodyPr/>
        <a:lstStyle/>
        <a:p>
          <a:r>
            <a:rPr lang="zh-CN" altLang="en-US" dirty="0"/>
            <a:t>五、露天开采境界的确定</a:t>
          </a:r>
        </a:p>
      </dgm:t>
    </dgm:pt>
    <dgm:pt modelId="{F63C8956-3029-9440-B7D9-31ED4EF750BA}" type="parTrans" cxnId="{2B44C2E6-1994-BC4B-BD9C-4B353FB085F3}">
      <dgm:prSet/>
      <dgm:spPr/>
      <dgm:t>
        <a:bodyPr/>
        <a:lstStyle/>
        <a:p>
          <a:endParaRPr lang="zh-CN" altLang="en-US"/>
        </a:p>
      </dgm:t>
    </dgm:pt>
    <dgm:pt modelId="{1613B540-D327-D443-800F-465A3830BF17}" type="sibTrans" cxnId="{2B44C2E6-1994-BC4B-BD9C-4B353FB085F3}">
      <dgm:prSet/>
      <dgm:spPr/>
      <dgm:t>
        <a:bodyPr/>
        <a:lstStyle/>
        <a:p>
          <a:endParaRPr lang="zh-CN" altLang="en-US"/>
        </a:p>
      </dgm:t>
    </dgm:pt>
    <dgm:pt modelId="{D7E30B83-5421-6340-9CFB-44106D69280F}">
      <dgm:prSet phldrT="[文本]"/>
      <dgm:spPr/>
      <dgm:t>
        <a:bodyPr/>
        <a:lstStyle/>
        <a:p>
          <a:r>
            <a:rPr lang="zh-CN" altLang="en-US" dirty="0"/>
            <a:t>三、地下开拓方法</a:t>
          </a:r>
        </a:p>
      </dgm:t>
    </dgm:pt>
    <dgm:pt modelId="{778620A4-037B-4646-B2C0-0272EEA5971E}" type="parTrans" cxnId="{7BB19C85-075F-4241-BF07-2F06DC7C9423}">
      <dgm:prSet/>
      <dgm:spPr/>
      <dgm:t>
        <a:bodyPr/>
        <a:lstStyle/>
        <a:p>
          <a:endParaRPr lang="zh-CN" altLang="en-US"/>
        </a:p>
      </dgm:t>
    </dgm:pt>
    <dgm:pt modelId="{3F21FB76-5B8C-3046-879A-DFD77D448E72}" type="sibTrans" cxnId="{7BB19C85-075F-4241-BF07-2F06DC7C9423}">
      <dgm:prSet/>
      <dgm:spPr/>
      <dgm:t>
        <a:bodyPr/>
        <a:lstStyle/>
        <a:p>
          <a:endParaRPr lang="zh-CN" altLang="en-US"/>
        </a:p>
      </dgm:t>
    </dgm:pt>
    <dgm:pt modelId="{38BC4549-B494-A14A-BEC2-5A18C64DD8F0}">
      <dgm:prSet phldrT="[文本]"/>
      <dgm:spPr/>
      <dgm:t>
        <a:bodyPr/>
        <a:lstStyle/>
        <a:p>
          <a:r>
            <a:rPr lang="zh-CN" altLang="en-US" dirty="0"/>
            <a:t>四、地下采矿方法</a:t>
          </a:r>
        </a:p>
      </dgm:t>
    </dgm:pt>
    <dgm:pt modelId="{B7184D0B-4DFD-9449-83A5-05F58F8B5EAC}" type="parTrans" cxnId="{84477495-6128-A34D-948E-6490BA7B8D3F}">
      <dgm:prSet/>
      <dgm:spPr/>
      <dgm:t>
        <a:bodyPr/>
        <a:lstStyle/>
        <a:p>
          <a:endParaRPr lang="zh-CN" altLang="en-US"/>
        </a:p>
      </dgm:t>
    </dgm:pt>
    <dgm:pt modelId="{95CA84CC-DDD8-E747-917B-FF06F2A96D15}" type="sibTrans" cxnId="{84477495-6128-A34D-948E-6490BA7B8D3F}">
      <dgm:prSet/>
      <dgm:spPr/>
      <dgm:t>
        <a:bodyPr/>
        <a:lstStyle/>
        <a:p>
          <a:endParaRPr lang="zh-CN" altLang="en-US"/>
        </a:p>
      </dgm:t>
    </dgm:pt>
    <dgm:pt modelId="{A20C54FF-8D76-AF4F-9E3F-D6258B1A92BB}">
      <dgm:prSet phldrT="[文本]"/>
      <dgm:spPr/>
      <dgm:t>
        <a:bodyPr/>
        <a:lstStyle/>
        <a:p>
          <a:r>
            <a:rPr lang="zh-CN" altLang="en-US" dirty="0"/>
            <a:t>五、煤炭开采</a:t>
          </a:r>
        </a:p>
      </dgm:t>
    </dgm:pt>
    <dgm:pt modelId="{5B2E3825-DEAF-934E-84A1-6361186311F9}" type="parTrans" cxnId="{3B558F60-D62C-494A-AA82-6B6CFA139582}">
      <dgm:prSet/>
      <dgm:spPr/>
      <dgm:t>
        <a:bodyPr/>
        <a:lstStyle/>
        <a:p>
          <a:endParaRPr lang="zh-CN" altLang="en-US"/>
        </a:p>
      </dgm:t>
    </dgm:pt>
    <dgm:pt modelId="{E8642FFA-D065-D44F-B428-FA1F3D3D8681}" type="sibTrans" cxnId="{3B558F60-D62C-494A-AA82-6B6CFA139582}">
      <dgm:prSet/>
      <dgm:spPr/>
      <dgm:t>
        <a:bodyPr/>
        <a:lstStyle/>
        <a:p>
          <a:endParaRPr lang="zh-CN" altLang="en-US"/>
        </a:p>
      </dgm:t>
    </dgm:pt>
    <dgm:pt modelId="{A8E94D01-2C53-C64C-AA5F-FC4CF42F0C56}" type="pres">
      <dgm:prSet presAssocID="{AFF9238D-287B-EE4C-8864-DFDC20E1C2B1}" presName="linear" presStyleCnt="0">
        <dgm:presLayoutVars>
          <dgm:dir/>
          <dgm:animLvl val="lvl"/>
          <dgm:resizeHandles val="exact"/>
        </dgm:presLayoutVars>
      </dgm:prSet>
      <dgm:spPr/>
    </dgm:pt>
    <dgm:pt modelId="{19F7441D-9950-3B42-A77F-3F026A39ED44}" type="pres">
      <dgm:prSet presAssocID="{BAC9BB36-0985-A944-BD00-5E347109629E}" presName="parentLin" presStyleCnt="0"/>
      <dgm:spPr/>
    </dgm:pt>
    <dgm:pt modelId="{3706DC62-C8AD-9147-B002-A99D644277E9}" type="pres">
      <dgm:prSet presAssocID="{BAC9BB36-0985-A944-BD00-5E347109629E}" presName="parentLeftMargin" presStyleLbl="node1" presStyleIdx="0" presStyleCnt="3"/>
      <dgm:spPr/>
    </dgm:pt>
    <dgm:pt modelId="{298312CF-162D-8C40-B4BA-2BEC5A94BA43}" type="pres">
      <dgm:prSet presAssocID="{BAC9BB36-0985-A944-BD00-5E347109629E}" presName="parentText" presStyleLbl="node1" presStyleIdx="0" presStyleCnt="3">
        <dgm:presLayoutVars>
          <dgm:chMax val="0"/>
          <dgm:bulletEnabled val="1"/>
        </dgm:presLayoutVars>
      </dgm:prSet>
      <dgm:spPr/>
    </dgm:pt>
    <dgm:pt modelId="{70DDFAC8-1AA9-BD4B-A023-6CC2ABB6DF9B}" type="pres">
      <dgm:prSet presAssocID="{BAC9BB36-0985-A944-BD00-5E347109629E}" presName="negativeSpace" presStyleCnt="0"/>
      <dgm:spPr/>
    </dgm:pt>
    <dgm:pt modelId="{17432702-3351-3D48-B239-E1F762808373}" type="pres">
      <dgm:prSet presAssocID="{BAC9BB36-0985-A944-BD00-5E347109629E}" presName="childText" presStyleLbl="conFgAcc1" presStyleIdx="0" presStyleCnt="3">
        <dgm:presLayoutVars>
          <dgm:bulletEnabled val="1"/>
        </dgm:presLayoutVars>
      </dgm:prSet>
      <dgm:spPr/>
    </dgm:pt>
    <dgm:pt modelId="{C0E8B41F-65EF-5041-8551-C61387E5430F}" type="pres">
      <dgm:prSet presAssocID="{1B15B9CB-5E3D-9347-94C7-6D8C51DE7442}" presName="spaceBetweenRectangles" presStyleCnt="0"/>
      <dgm:spPr/>
    </dgm:pt>
    <dgm:pt modelId="{6B582E3D-44C3-6541-805E-3AEE130422F9}" type="pres">
      <dgm:prSet presAssocID="{8CC2ACE7-C8A6-184F-85E9-6507D8F816EF}" presName="parentLin" presStyleCnt="0"/>
      <dgm:spPr/>
    </dgm:pt>
    <dgm:pt modelId="{BF0AA9E8-DC96-4640-AF5F-55895D6077D3}" type="pres">
      <dgm:prSet presAssocID="{8CC2ACE7-C8A6-184F-85E9-6507D8F816EF}" presName="parentLeftMargin" presStyleLbl="node1" presStyleIdx="0" presStyleCnt="3"/>
      <dgm:spPr/>
    </dgm:pt>
    <dgm:pt modelId="{3FD549E3-E0DF-6B46-9732-848A0BB1754F}" type="pres">
      <dgm:prSet presAssocID="{8CC2ACE7-C8A6-184F-85E9-6507D8F816EF}" presName="parentText" presStyleLbl="node1" presStyleIdx="1" presStyleCnt="3">
        <dgm:presLayoutVars>
          <dgm:chMax val="0"/>
          <dgm:bulletEnabled val="1"/>
        </dgm:presLayoutVars>
      </dgm:prSet>
      <dgm:spPr/>
    </dgm:pt>
    <dgm:pt modelId="{F9562255-3A52-CF4C-B115-F8034877AC3A}" type="pres">
      <dgm:prSet presAssocID="{8CC2ACE7-C8A6-184F-85E9-6507D8F816EF}" presName="negativeSpace" presStyleCnt="0"/>
      <dgm:spPr/>
    </dgm:pt>
    <dgm:pt modelId="{21EBC81D-D4F1-564D-BA9C-6FFA9F0CC9D7}" type="pres">
      <dgm:prSet presAssocID="{8CC2ACE7-C8A6-184F-85E9-6507D8F816EF}" presName="childText" presStyleLbl="conFgAcc1" presStyleIdx="1" presStyleCnt="3">
        <dgm:presLayoutVars>
          <dgm:bulletEnabled val="1"/>
        </dgm:presLayoutVars>
      </dgm:prSet>
      <dgm:spPr/>
    </dgm:pt>
    <dgm:pt modelId="{7B9520A4-B72D-CC4C-A9DE-24524782974A}" type="pres">
      <dgm:prSet presAssocID="{A7971F67-261E-8A41-B0E3-5D6EAE61A70F}" presName="spaceBetweenRectangles" presStyleCnt="0"/>
      <dgm:spPr/>
    </dgm:pt>
    <dgm:pt modelId="{31FDA2D0-F159-7C47-B8AE-226751C44C42}" type="pres">
      <dgm:prSet presAssocID="{2FFA6161-7FD6-C543-9E62-A51C05F5B567}" presName="parentLin" presStyleCnt="0"/>
      <dgm:spPr/>
    </dgm:pt>
    <dgm:pt modelId="{495D6E5F-D790-F341-B367-388121DA5D7F}" type="pres">
      <dgm:prSet presAssocID="{2FFA6161-7FD6-C543-9E62-A51C05F5B567}" presName="parentLeftMargin" presStyleLbl="node1" presStyleIdx="1" presStyleCnt="3"/>
      <dgm:spPr/>
    </dgm:pt>
    <dgm:pt modelId="{5EC56497-C43E-1E41-AC4B-FB02FFBD6D30}" type="pres">
      <dgm:prSet presAssocID="{2FFA6161-7FD6-C543-9E62-A51C05F5B567}" presName="parentText" presStyleLbl="node1" presStyleIdx="2" presStyleCnt="3">
        <dgm:presLayoutVars>
          <dgm:chMax val="0"/>
          <dgm:bulletEnabled val="1"/>
        </dgm:presLayoutVars>
      </dgm:prSet>
      <dgm:spPr/>
    </dgm:pt>
    <dgm:pt modelId="{966441B4-E041-A54A-AEA0-D28F8A96367A}" type="pres">
      <dgm:prSet presAssocID="{2FFA6161-7FD6-C543-9E62-A51C05F5B567}" presName="negativeSpace" presStyleCnt="0"/>
      <dgm:spPr/>
    </dgm:pt>
    <dgm:pt modelId="{066E4E9A-32BA-3E4C-97E6-6571C44A197E}" type="pres">
      <dgm:prSet presAssocID="{2FFA6161-7FD6-C543-9E62-A51C05F5B567}" presName="childText" presStyleLbl="conFgAcc1" presStyleIdx="2" presStyleCnt="3">
        <dgm:presLayoutVars>
          <dgm:bulletEnabled val="1"/>
        </dgm:presLayoutVars>
      </dgm:prSet>
      <dgm:spPr/>
    </dgm:pt>
  </dgm:ptLst>
  <dgm:cxnLst>
    <dgm:cxn modelId="{EF47C807-2A9F-3749-9DA7-7D5320F9D7B4}" type="presOf" srcId="{9DC05658-A1E0-714A-8D08-46BC99837C27}" destId="{17432702-3351-3D48-B239-E1F762808373}" srcOrd="0" destOrd="1" presId="urn:microsoft.com/office/officeart/2005/8/layout/list1#1"/>
    <dgm:cxn modelId="{32480B0A-8CC2-C241-8BA2-18F9465E88EA}" type="presOf" srcId="{46EF49F8-B25E-E64C-B231-A9DA8FF646A4}" destId="{17432702-3351-3D48-B239-E1F762808373}" srcOrd="0" destOrd="2" presId="urn:microsoft.com/office/officeart/2005/8/layout/list1#1"/>
    <dgm:cxn modelId="{1237040B-EA86-E647-9E94-D3252FD35678}" type="presOf" srcId="{8CC2ACE7-C8A6-184F-85E9-6507D8F816EF}" destId="{3FD549E3-E0DF-6B46-9732-848A0BB1754F}" srcOrd="1" destOrd="0" presId="urn:microsoft.com/office/officeart/2005/8/layout/list1#1"/>
    <dgm:cxn modelId="{183F0A0F-FC75-F846-8906-C0A57A4E26E7}" srcId="{BAC9BB36-0985-A944-BD00-5E347109629E}" destId="{9DC05658-A1E0-714A-8D08-46BC99837C27}" srcOrd="1" destOrd="0" parTransId="{76D88971-9309-8547-A480-BE35D82E1919}" sibTransId="{D95C6C43-1057-8E4C-BD61-9E21732A1967}"/>
    <dgm:cxn modelId="{A576C225-91C1-1141-8BAE-FF25AC145360}" type="presOf" srcId="{AFF9238D-287B-EE4C-8864-DFDC20E1C2B1}" destId="{A8E94D01-2C53-C64C-AA5F-FC4CF42F0C56}" srcOrd="0" destOrd="0" presId="urn:microsoft.com/office/officeart/2005/8/layout/list1#1"/>
    <dgm:cxn modelId="{7E150B30-5201-6A40-AF86-7C45DC737EDA}" type="presOf" srcId="{BE900E13-DE55-1A49-8E2B-2638BAD76660}" destId="{21EBC81D-D4F1-564D-BA9C-6FFA9F0CC9D7}" srcOrd="0" destOrd="1" presId="urn:microsoft.com/office/officeart/2005/8/layout/list1#1"/>
    <dgm:cxn modelId="{318FF730-BEF9-A449-AE39-2DF56DCB7FCC}" type="presOf" srcId="{A0CC1C8B-1C47-8F48-92B1-68D77994E6F2}" destId="{21EBC81D-D4F1-564D-BA9C-6FFA9F0CC9D7}" srcOrd="0" destOrd="0" presId="urn:microsoft.com/office/officeart/2005/8/layout/list1#1"/>
    <dgm:cxn modelId="{D646F04D-F388-7B47-BACB-25A8C00BEC87}" type="presOf" srcId="{E30519EE-24F8-494C-8FB5-8E901502FC6D}" destId="{066E4E9A-32BA-3E4C-97E6-6571C44A197E}" srcOrd="0" destOrd="0" presId="urn:microsoft.com/office/officeart/2005/8/layout/list1#1"/>
    <dgm:cxn modelId="{3B558F60-D62C-494A-AA82-6B6CFA139582}" srcId="{2FFA6161-7FD6-C543-9E62-A51C05F5B567}" destId="{A20C54FF-8D76-AF4F-9E3F-D6258B1A92BB}" srcOrd="4" destOrd="0" parTransId="{5B2E3825-DEAF-934E-84A1-6361186311F9}" sibTransId="{E8642FFA-D065-D44F-B428-FA1F3D3D8681}"/>
    <dgm:cxn modelId="{77CE1461-1CC3-B64E-9442-70384EC0D20F}" type="presOf" srcId="{BAC9BB36-0985-A944-BD00-5E347109629E}" destId="{3706DC62-C8AD-9147-B002-A99D644277E9}" srcOrd="0" destOrd="0" presId="urn:microsoft.com/office/officeart/2005/8/layout/list1#1"/>
    <dgm:cxn modelId="{819EBB62-2443-714E-BD33-E5D39FAAE805}" srcId="{AFF9238D-287B-EE4C-8864-DFDC20E1C2B1}" destId="{BAC9BB36-0985-A944-BD00-5E347109629E}" srcOrd="0" destOrd="0" parTransId="{F2921FB4-E611-4440-AA2D-21237D3D1D30}" sibTransId="{1B15B9CB-5E3D-9347-94C7-6D8C51DE7442}"/>
    <dgm:cxn modelId="{86BC6671-49BC-114A-842E-936F8F13F377}" type="presOf" srcId="{30E15CDE-6099-7C40-956E-E7AD21B07085}" destId="{17432702-3351-3D48-B239-E1F762808373}" srcOrd="0" destOrd="0" presId="urn:microsoft.com/office/officeart/2005/8/layout/list1#1"/>
    <dgm:cxn modelId="{BD2CE375-29AF-3043-AFB6-543AB8313D22}" srcId="{BAC9BB36-0985-A944-BD00-5E347109629E}" destId="{30E15CDE-6099-7C40-956E-E7AD21B07085}" srcOrd="0" destOrd="0" parTransId="{08FB558D-35CA-7A4F-93C5-4DD6B73FA587}" sibTransId="{0FF7AEBD-A9CA-4E4B-A64E-30598EC92113}"/>
    <dgm:cxn modelId="{FCAB717D-B536-CE43-B189-456E0BD906E7}" type="presOf" srcId="{12868371-EAE4-C742-BC33-1FD75CF60B89}" destId="{21EBC81D-D4F1-564D-BA9C-6FFA9F0CC9D7}" srcOrd="0" destOrd="3" presId="urn:microsoft.com/office/officeart/2005/8/layout/list1#1"/>
    <dgm:cxn modelId="{16463881-F0FC-114C-9C93-8CEE307A0215}" type="presOf" srcId="{C8A74BF9-ED47-3849-8425-868F6B505599}" destId="{21EBC81D-D4F1-564D-BA9C-6FFA9F0CC9D7}" srcOrd="0" destOrd="4" presId="urn:microsoft.com/office/officeart/2005/8/layout/list1#1"/>
    <dgm:cxn modelId="{7BB19C85-075F-4241-BF07-2F06DC7C9423}" srcId="{2FFA6161-7FD6-C543-9E62-A51C05F5B567}" destId="{D7E30B83-5421-6340-9CFB-44106D69280F}" srcOrd="2" destOrd="0" parTransId="{778620A4-037B-4646-B2C0-0272EEA5971E}" sibTransId="{3F21FB76-5B8C-3046-879A-DFD77D448E72}"/>
    <dgm:cxn modelId="{B5D49087-986E-EB4E-ACD4-8DF1D41AC960}" type="presOf" srcId="{D7E30B83-5421-6340-9CFB-44106D69280F}" destId="{066E4E9A-32BA-3E4C-97E6-6571C44A197E}" srcOrd="0" destOrd="2" presId="urn:microsoft.com/office/officeart/2005/8/layout/list1#1"/>
    <dgm:cxn modelId="{7F8DBC8B-B1FA-4948-AE42-1598ECEB39FE}" srcId="{2FFA6161-7FD6-C543-9E62-A51C05F5B567}" destId="{E30519EE-24F8-494C-8FB5-8E901502FC6D}" srcOrd="0" destOrd="0" parTransId="{0EB3FECD-4391-504F-9624-FC310304AFC4}" sibTransId="{6F24077C-E736-4A4F-AB11-2D9B6112880A}"/>
    <dgm:cxn modelId="{188C088F-EE5F-EE4B-BAE2-86E41F82DDFB}" srcId="{2FFA6161-7FD6-C543-9E62-A51C05F5B567}" destId="{38DA77DF-084F-1C4F-8C37-20A8096759D7}" srcOrd="1" destOrd="0" parTransId="{F296604E-2E55-7541-895E-28A218ED8484}" sibTransId="{EB90E4F0-0117-B145-86D0-64F981A34B50}"/>
    <dgm:cxn modelId="{84477495-6128-A34D-948E-6490BA7B8D3F}" srcId="{2FFA6161-7FD6-C543-9E62-A51C05F5B567}" destId="{38BC4549-B494-A14A-BEC2-5A18C64DD8F0}" srcOrd="3" destOrd="0" parTransId="{B7184D0B-4DFD-9449-83A5-05F58F8B5EAC}" sibTransId="{95CA84CC-DDD8-E747-917B-FF06F2A96D15}"/>
    <dgm:cxn modelId="{4EAAA29E-EE0A-5A41-92C0-792BA8B51675}" type="presOf" srcId="{2FFA6161-7FD6-C543-9E62-A51C05F5B567}" destId="{5EC56497-C43E-1E41-AC4B-FB02FFBD6D30}" srcOrd="1" destOrd="0" presId="urn:microsoft.com/office/officeart/2005/8/layout/list1#1"/>
    <dgm:cxn modelId="{00FCB0A9-575B-1749-8BE6-E9EE4AA7341F}" srcId="{BAC9BB36-0985-A944-BD00-5E347109629E}" destId="{46EF49F8-B25E-E64C-B231-A9DA8FF646A4}" srcOrd="2" destOrd="0" parTransId="{C28BE60F-8534-654A-960F-38BC324AE24E}" sibTransId="{FB764521-A97F-A54E-93F1-1E4CE63FAE0C}"/>
    <dgm:cxn modelId="{14806EAD-702F-9C4D-8EC7-CC29393E1E0D}" type="presOf" srcId="{38BC4549-B494-A14A-BEC2-5A18C64DD8F0}" destId="{066E4E9A-32BA-3E4C-97E6-6571C44A197E}" srcOrd="0" destOrd="3" presId="urn:microsoft.com/office/officeart/2005/8/layout/list1#1"/>
    <dgm:cxn modelId="{DE3214B7-B1DA-6E4A-9A75-8142F8F61602}" srcId="{AFF9238D-287B-EE4C-8864-DFDC20E1C2B1}" destId="{2FFA6161-7FD6-C543-9E62-A51C05F5B567}" srcOrd="2" destOrd="0" parTransId="{86CB65B1-D213-5444-B476-C1CCA5B94D00}" sibTransId="{396FA7D8-7D74-B64B-B384-8877267A4A05}"/>
    <dgm:cxn modelId="{BF95F6BB-B30F-354B-ACC9-85B136FC46EF}" type="presOf" srcId="{38DA77DF-084F-1C4F-8C37-20A8096759D7}" destId="{066E4E9A-32BA-3E4C-97E6-6571C44A197E}" srcOrd="0" destOrd="1" presId="urn:microsoft.com/office/officeart/2005/8/layout/list1#1"/>
    <dgm:cxn modelId="{54E981C0-82B1-A444-BF84-D4BAEA80245D}" type="presOf" srcId="{A20C54FF-8D76-AF4F-9E3F-D6258B1A92BB}" destId="{066E4E9A-32BA-3E4C-97E6-6571C44A197E}" srcOrd="0" destOrd="4" presId="urn:microsoft.com/office/officeart/2005/8/layout/list1#1"/>
    <dgm:cxn modelId="{10B46FC3-21F1-7149-A9B5-BE98FD1D1757}" srcId="{8CC2ACE7-C8A6-184F-85E9-6507D8F816EF}" destId="{EEC5C16E-FD24-4147-A673-249A190EFB28}" srcOrd="2" destOrd="0" parTransId="{B54B4C6B-1466-5045-A055-5C0581C2295A}" sibTransId="{678302B2-B8A6-4C49-80CC-0BB78CF9CE7B}"/>
    <dgm:cxn modelId="{01A05DCD-B083-F44B-81D2-7A16034BEF1C}" srcId="{8CC2ACE7-C8A6-184F-85E9-6507D8F816EF}" destId="{12868371-EAE4-C742-BC33-1FD75CF60B89}" srcOrd="3" destOrd="0" parTransId="{33B13E70-65FA-C745-9DCF-9F4F43B44E71}" sibTransId="{E39F861E-F1CD-EA47-95BF-3208E4163D95}"/>
    <dgm:cxn modelId="{F4CD29D0-F4C0-3943-AE08-CEB786C7C434}" srcId="{AFF9238D-287B-EE4C-8864-DFDC20E1C2B1}" destId="{8CC2ACE7-C8A6-184F-85E9-6507D8F816EF}" srcOrd="1" destOrd="0" parTransId="{B9B2FA61-FA4E-7046-9366-D3165374BF13}" sibTransId="{A7971F67-261E-8A41-B0E3-5D6EAE61A70F}"/>
    <dgm:cxn modelId="{D18FEBD0-D8F1-FA4B-8591-A4D095FFE113}" srcId="{8CC2ACE7-C8A6-184F-85E9-6507D8F816EF}" destId="{A0CC1C8B-1C47-8F48-92B1-68D77994E6F2}" srcOrd="0" destOrd="0" parTransId="{BEE90403-F9AC-FE40-B4F5-0BD66B8941A9}" sibTransId="{16982C18-B38B-6845-A2C2-0D4C96FCE4B9}"/>
    <dgm:cxn modelId="{FD6339D2-F7B7-5B48-B13A-962C23E5F791}" type="presOf" srcId="{8CC2ACE7-C8A6-184F-85E9-6507D8F816EF}" destId="{BF0AA9E8-DC96-4640-AF5F-55895D6077D3}" srcOrd="0" destOrd="0" presId="urn:microsoft.com/office/officeart/2005/8/layout/list1#1"/>
    <dgm:cxn modelId="{2B44C2E6-1994-BC4B-BD9C-4B353FB085F3}" srcId="{8CC2ACE7-C8A6-184F-85E9-6507D8F816EF}" destId="{C8A74BF9-ED47-3849-8425-868F6B505599}" srcOrd="4" destOrd="0" parTransId="{F63C8956-3029-9440-B7D9-31ED4EF750BA}" sibTransId="{1613B540-D327-D443-800F-465A3830BF17}"/>
    <dgm:cxn modelId="{D60ECBE8-73D3-534C-A8B5-2D0051C49994}" type="presOf" srcId="{2FFA6161-7FD6-C543-9E62-A51C05F5B567}" destId="{495D6E5F-D790-F341-B367-388121DA5D7F}" srcOrd="0" destOrd="0" presId="urn:microsoft.com/office/officeart/2005/8/layout/list1#1"/>
    <dgm:cxn modelId="{0EFB3DF1-3307-7D4B-B3AB-1CBDBA878685}" type="presOf" srcId="{BAC9BB36-0985-A944-BD00-5E347109629E}" destId="{298312CF-162D-8C40-B4BA-2BEC5A94BA43}" srcOrd="1" destOrd="0" presId="urn:microsoft.com/office/officeart/2005/8/layout/list1#1"/>
    <dgm:cxn modelId="{3103CDF5-6A05-D844-A561-2276DD3656BE}" type="presOf" srcId="{EEC5C16E-FD24-4147-A673-249A190EFB28}" destId="{21EBC81D-D4F1-564D-BA9C-6FFA9F0CC9D7}" srcOrd="0" destOrd="2" presId="urn:microsoft.com/office/officeart/2005/8/layout/list1#1"/>
    <dgm:cxn modelId="{27C137F9-DC7F-BE4A-8016-63E1B99FE7FD}" srcId="{8CC2ACE7-C8A6-184F-85E9-6507D8F816EF}" destId="{BE900E13-DE55-1A49-8E2B-2638BAD76660}" srcOrd="1" destOrd="0" parTransId="{3697DC46-7AF5-6C4B-9358-A87C1A01AA4A}" sibTransId="{53616AB0-E7DD-A441-A92D-B52C155EB668}"/>
    <dgm:cxn modelId="{2C51ACBC-D96D-1A43-8491-39239394C239}" type="presParOf" srcId="{A8E94D01-2C53-C64C-AA5F-FC4CF42F0C56}" destId="{19F7441D-9950-3B42-A77F-3F026A39ED44}" srcOrd="0" destOrd="0" presId="urn:microsoft.com/office/officeart/2005/8/layout/list1#1"/>
    <dgm:cxn modelId="{A68FC52F-55DA-644D-8B62-088B9F9B12F2}" type="presParOf" srcId="{19F7441D-9950-3B42-A77F-3F026A39ED44}" destId="{3706DC62-C8AD-9147-B002-A99D644277E9}" srcOrd="0" destOrd="0" presId="urn:microsoft.com/office/officeart/2005/8/layout/list1#1"/>
    <dgm:cxn modelId="{EA2644C1-9E7D-9149-A04A-4FA16EB3A0A3}" type="presParOf" srcId="{19F7441D-9950-3B42-A77F-3F026A39ED44}" destId="{298312CF-162D-8C40-B4BA-2BEC5A94BA43}" srcOrd="1" destOrd="0" presId="urn:microsoft.com/office/officeart/2005/8/layout/list1#1"/>
    <dgm:cxn modelId="{9FD61FDD-EF02-184A-B16D-5D5D75D621F3}" type="presParOf" srcId="{A8E94D01-2C53-C64C-AA5F-FC4CF42F0C56}" destId="{70DDFAC8-1AA9-BD4B-A023-6CC2ABB6DF9B}" srcOrd="1" destOrd="0" presId="urn:microsoft.com/office/officeart/2005/8/layout/list1#1"/>
    <dgm:cxn modelId="{F0A890D9-95C8-1745-8BCC-49A2E080463F}" type="presParOf" srcId="{A8E94D01-2C53-C64C-AA5F-FC4CF42F0C56}" destId="{17432702-3351-3D48-B239-E1F762808373}" srcOrd="2" destOrd="0" presId="urn:microsoft.com/office/officeart/2005/8/layout/list1#1"/>
    <dgm:cxn modelId="{62DFF366-6A8A-5542-AAC7-7999660082D3}" type="presParOf" srcId="{A8E94D01-2C53-C64C-AA5F-FC4CF42F0C56}" destId="{C0E8B41F-65EF-5041-8551-C61387E5430F}" srcOrd="3" destOrd="0" presId="urn:microsoft.com/office/officeart/2005/8/layout/list1#1"/>
    <dgm:cxn modelId="{6BDE94CB-8265-434D-BDDA-5FAA470E4A8E}" type="presParOf" srcId="{A8E94D01-2C53-C64C-AA5F-FC4CF42F0C56}" destId="{6B582E3D-44C3-6541-805E-3AEE130422F9}" srcOrd="4" destOrd="0" presId="urn:microsoft.com/office/officeart/2005/8/layout/list1#1"/>
    <dgm:cxn modelId="{D1F1AF9E-EE0F-8F4E-B346-6F48C5DB5E8F}" type="presParOf" srcId="{6B582E3D-44C3-6541-805E-3AEE130422F9}" destId="{BF0AA9E8-DC96-4640-AF5F-55895D6077D3}" srcOrd="0" destOrd="0" presId="urn:microsoft.com/office/officeart/2005/8/layout/list1#1"/>
    <dgm:cxn modelId="{76C28643-30D0-1B40-AE30-DAAEC3BD2F5E}" type="presParOf" srcId="{6B582E3D-44C3-6541-805E-3AEE130422F9}" destId="{3FD549E3-E0DF-6B46-9732-848A0BB1754F}" srcOrd="1" destOrd="0" presId="urn:microsoft.com/office/officeart/2005/8/layout/list1#1"/>
    <dgm:cxn modelId="{834B401A-F577-9C49-8724-601564F986CB}" type="presParOf" srcId="{A8E94D01-2C53-C64C-AA5F-FC4CF42F0C56}" destId="{F9562255-3A52-CF4C-B115-F8034877AC3A}" srcOrd="5" destOrd="0" presId="urn:microsoft.com/office/officeart/2005/8/layout/list1#1"/>
    <dgm:cxn modelId="{2838D4A8-B3C5-5F41-8074-AFADB95E5FD1}" type="presParOf" srcId="{A8E94D01-2C53-C64C-AA5F-FC4CF42F0C56}" destId="{21EBC81D-D4F1-564D-BA9C-6FFA9F0CC9D7}" srcOrd="6" destOrd="0" presId="urn:microsoft.com/office/officeart/2005/8/layout/list1#1"/>
    <dgm:cxn modelId="{77A63058-4236-294D-8831-3CD2C29AF137}" type="presParOf" srcId="{A8E94D01-2C53-C64C-AA5F-FC4CF42F0C56}" destId="{7B9520A4-B72D-CC4C-A9DE-24524782974A}" srcOrd="7" destOrd="0" presId="urn:microsoft.com/office/officeart/2005/8/layout/list1#1"/>
    <dgm:cxn modelId="{254B7EAC-F5FF-7546-9BA6-492CC213D476}" type="presParOf" srcId="{A8E94D01-2C53-C64C-AA5F-FC4CF42F0C56}" destId="{31FDA2D0-F159-7C47-B8AE-226751C44C42}" srcOrd="8" destOrd="0" presId="urn:microsoft.com/office/officeart/2005/8/layout/list1#1"/>
    <dgm:cxn modelId="{275C685E-C45E-6942-8404-B85F1123E693}" type="presParOf" srcId="{31FDA2D0-F159-7C47-B8AE-226751C44C42}" destId="{495D6E5F-D790-F341-B367-388121DA5D7F}" srcOrd="0" destOrd="0" presId="urn:microsoft.com/office/officeart/2005/8/layout/list1#1"/>
    <dgm:cxn modelId="{F8048AB1-EFA5-2D49-B362-15B30000AF2D}" type="presParOf" srcId="{31FDA2D0-F159-7C47-B8AE-226751C44C42}" destId="{5EC56497-C43E-1E41-AC4B-FB02FFBD6D30}" srcOrd="1" destOrd="0" presId="urn:microsoft.com/office/officeart/2005/8/layout/list1#1"/>
    <dgm:cxn modelId="{4B29817E-B00C-A94C-908F-71849FAC52E3}" type="presParOf" srcId="{A8E94D01-2C53-C64C-AA5F-FC4CF42F0C56}" destId="{966441B4-E041-A54A-AEA0-D28F8A96367A}" srcOrd="9" destOrd="0" presId="urn:microsoft.com/office/officeart/2005/8/layout/list1#1"/>
    <dgm:cxn modelId="{9D5DF82A-CC7E-5E41-8919-2BC9D08DF3D7}" type="presParOf" srcId="{A8E94D01-2C53-C64C-AA5F-FC4CF42F0C56}" destId="{066E4E9A-32BA-3E4C-97E6-6571C44A197E}"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2164B6B-5B17-D54E-B0C6-5B87EEBB5E1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CF331DD-D684-C84F-B390-C4DDFC201C26}">
      <dgm:prSet phldrT="[文本]"/>
      <dgm:spPr/>
      <dgm:t>
        <a:bodyPr/>
        <a:lstStyle/>
        <a:p>
          <a:r>
            <a:rPr lang="zh-CN" altLang="en-US" dirty="0"/>
            <a:t>一、开采过程</a:t>
          </a:r>
        </a:p>
      </dgm:t>
    </dgm:pt>
    <dgm:pt modelId="{CC8D358F-824B-6141-91B9-76D00645C796}" type="parTrans" cxnId="{02ADF20D-8DB8-7D49-B6BC-32FAE3092765}">
      <dgm:prSet/>
      <dgm:spPr/>
      <dgm:t>
        <a:bodyPr/>
        <a:lstStyle/>
        <a:p>
          <a:endParaRPr lang="zh-CN" altLang="en-US"/>
        </a:p>
      </dgm:t>
    </dgm:pt>
    <dgm:pt modelId="{A445C5EE-0C49-AD40-A186-0D20A824992A}" type="sibTrans" cxnId="{02ADF20D-8DB8-7D49-B6BC-32FAE3092765}">
      <dgm:prSet/>
      <dgm:spPr/>
      <dgm:t>
        <a:bodyPr/>
        <a:lstStyle/>
        <a:p>
          <a:endParaRPr lang="zh-CN" altLang="en-US"/>
        </a:p>
      </dgm:t>
    </dgm:pt>
    <dgm:pt modelId="{38D4CA81-2594-6741-93AD-13439B1BCA2E}">
      <dgm:prSet phldrT="[文本]"/>
      <dgm:spPr/>
      <dgm:t>
        <a:bodyPr/>
        <a:lstStyle/>
        <a:p>
          <a:r>
            <a:rPr lang="zh-CN" altLang="en-US" dirty="0"/>
            <a:t>二、矿床开采方式</a:t>
          </a:r>
        </a:p>
      </dgm:t>
    </dgm:pt>
    <dgm:pt modelId="{04589531-792A-4346-98DA-C5E475FC35FE}" type="parTrans" cxnId="{C511444C-7414-7547-962A-3283FDC20765}">
      <dgm:prSet/>
      <dgm:spPr/>
      <dgm:t>
        <a:bodyPr/>
        <a:lstStyle/>
        <a:p>
          <a:endParaRPr lang="zh-CN" altLang="en-US"/>
        </a:p>
      </dgm:t>
    </dgm:pt>
    <dgm:pt modelId="{89D51756-947E-B746-8006-15B3569EB974}" type="sibTrans" cxnId="{C511444C-7414-7547-962A-3283FDC20765}">
      <dgm:prSet/>
      <dgm:spPr/>
      <dgm:t>
        <a:bodyPr/>
        <a:lstStyle/>
        <a:p>
          <a:endParaRPr lang="zh-CN" altLang="en-US"/>
        </a:p>
      </dgm:t>
    </dgm:pt>
    <dgm:pt modelId="{0F2CAE7D-C972-B34D-870F-AA92DB69C5AD}">
      <dgm:prSet phldrT="[文本]"/>
      <dgm:spPr/>
      <dgm:t>
        <a:bodyPr/>
        <a:lstStyle/>
        <a:p>
          <a:r>
            <a:rPr lang="zh-CN" altLang="en-US" dirty="0"/>
            <a:t>三、采矿相关的基本概念</a:t>
          </a:r>
        </a:p>
      </dgm:t>
    </dgm:pt>
    <dgm:pt modelId="{70462807-C89E-864F-91CA-716548A7206A}" type="parTrans" cxnId="{D801E87A-1A38-F648-8734-07D56854A16D}">
      <dgm:prSet/>
      <dgm:spPr/>
      <dgm:t>
        <a:bodyPr/>
        <a:lstStyle/>
        <a:p>
          <a:endParaRPr lang="zh-CN" altLang="en-US"/>
        </a:p>
      </dgm:t>
    </dgm:pt>
    <dgm:pt modelId="{119F0BE6-7CF7-3A4C-B442-C2BCEE54BF09}" type="sibTrans" cxnId="{D801E87A-1A38-F648-8734-07D56854A16D}">
      <dgm:prSet/>
      <dgm:spPr/>
      <dgm:t>
        <a:bodyPr/>
        <a:lstStyle/>
        <a:p>
          <a:endParaRPr lang="zh-CN" altLang="en-US"/>
        </a:p>
      </dgm:t>
    </dgm:pt>
    <dgm:pt modelId="{5E22C7CC-F610-E74B-AA54-CBD1D126C72F}" type="pres">
      <dgm:prSet presAssocID="{D2164B6B-5B17-D54E-B0C6-5B87EEBB5E10}" presName="linear" presStyleCnt="0">
        <dgm:presLayoutVars>
          <dgm:dir/>
          <dgm:animLvl val="lvl"/>
          <dgm:resizeHandles val="exact"/>
        </dgm:presLayoutVars>
      </dgm:prSet>
      <dgm:spPr/>
    </dgm:pt>
    <dgm:pt modelId="{311E0681-F167-944E-B80D-96FE3B65DD8E}" type="pres">
      <dgm:prSet presAssocID="{4CF331DD-D684-C84F-B390-C4DDFC201C26}" presName="parentLin" presStyleCnt="0"/>
      <dgm:spPr/>
    </dgm:pt>
    <dgm:pt modelId="{87923F92-5BD3-0B40-81F4-089B959F4753}" type="pres">
      <dgm:prSet presAssocID="{4CF331DD-D684-C84F-B390-C4DDFC201C26}" presName="parentLeftMargin" presStyleLbl="node1" presStyleIdx="0" presStyleCnt="3"/>
      <dgm:spPr/>
    </dgm:pt>
    <dgm:pt modelId="{B7A074FD-C3A8-0046-977C-5C36DD78F704}" type="pres">
      <dgm:prSet presAssocID="{4CF331DD-D684-C84F-B390-C4DDFC201C26}" presName="parentText" presStyleLbl="node1" presStyleIdx="0" presStyleCnt="3">
        <dgm:presLayoutVars>
          <dgm:chMax val="0"/>
          <dgm:bulletEnabled val="1"/>
        </dgm:presLayoutVars>
      </dgm:prSet>
      <dgm:spPr/>
    </dgm:pt>
    <dgm:pt modelId="{2208B852-082F-E349-8F67-19EB67FFAA29}" type="pres">
      <dgm:prSet presAssocID="{4CF331DD-D684-C84F-B390-C4DDFC201C26}" presName="negativeSpace" presStyleCnt="0"/>
      <dgm:spPr/>
    </dgm:pt>
    <dgm:pt modelId="{57A39090-B437-5943-80EF-BCC6E42822AC}" type="pres">
      <dgm:prSet presAssocID="{4CF331DD-D684-C84F-B390-C4DDFC201C26}" presName="childText" presStyleLbl="conFgAcc1" presStyleIdx="0" presStyleCnt="3">
        <dgm:presLayoutVars>
          <dgm:bulletEnabled val="1"/>
        </dgm:presLayoutVars>
      </dgm:prSet>
      <dgm:spPr/>
    </dgm:pt>
    <dgm:pt modelId="{6AF88695-B5CF-C343-BDAC-668050C0C4EE}" type="pres">
      <dgm:prSet presAssocID="{A445C5EE-0C49-AD40-A186-0D20A824992A}" presName="spaceBetweenRectangles" presStyleCnt="0"/>
      <dgm:spPr/>
    </dgm:pt>
    <dgm:pt modelId="{C19B74B5-83B2-F14D-BFEF-E4D1727207B1}" type="pres">
      <dgm:prSet presAssocID="{38D4CA81-2594-6741-93AD-13439B1BCA2E}" presName="parentLin" presStyleCnt="0"/>
      <dgm:spPr/>
    </dgm:pt>
    <dgm:pt modelId="{A86BD119-835E-7940-A9E9-60FEBA6761A7}" type="pres">
      <dgm:prSet presAssocID="{38D4CA81-2594-6741-93AD-13439B1BCA2E}" presName="parentLeftMargin" presStyleLbl="node1" presStyleIdx="0" presStyleCnt="3"/>
      <dgm:spPr/>
    </dgm:pt>
    <dgm:pt modelId="{A62C3F96-73C3-6040-A720-CFEE37317F26}" type="pres">
      <dgm:prSet presAssocID="{38D4CA81-2594-6741-93AD-13439B1BCA2E}" presName="parentText" presStyleLbl="node1" presStyleIdx="1" presStyleCnt="3">
        <dgm:presLayoutVars>
          <dgm:chMax val="0"/>
          <dgm:bulletEnabled val="1"/>
        </dgm:presLayoutVars>
      </dgm:prSet>
      <dgm:spPr/>
    </dgm:pt>
    <dgm:pt modelId="{5C3B7F97-D3BD-0B46-A6DB-DD71F4030832}" type="pres">
      <dgm:prSet presAssocID="{38D4CA81-2594-6741-93AD-13439B1BCA2E}" presName="negativeSpace" presStyleCnt="0"/>
      <dgm:spPr/>
    </dgm:pt>
    <dgm:pt modelId="{50EA483C-843B-9642-A687-E7AF5761E151}" type="pres">
      <dgm:prSet presAssocID="{38D4CA81-2594-6741-93AD-13439B1BCA2E}" presName="childText" presStyleLbl="conFgAcc1" presStyleIdx="1" presStyleCnt="3">
        <dgm:presLayoutVars>
          <dgm:bulletEnabled val="1"/>
        </dgm:presLayoutVars>
      </dgm:prSet>
      <dgm:spPr/>
    </dgm:pt>
    <dgm:pt modelId="{B39DEA32-B380-7442-9D14-BCD6981F7D2F}" type="pres">
      <dgm:prSet presAssocID="{89D51756-947E-B746-8006-15B3569EB974}" presName="spaceBetweenRectangles" presStyleCnt="0"/>
      <dgm:spPr/>
    </dgm:pt>
    <dgm:pt modelId="{9DB85F1D-22E2-EE45-929D-8BC47EF403FC}" type="pres">
      <dgm:prSet presAssocID="{0F2CAE7D-C972-B34D-870F-AA92DB69C5AD}" presName="parentLin" presStyleCnt="0"/>
      <dgm:spPr/>
    </dgm:pt>
    <dgm:pt modelId="{4CE6B07C-E376-A940-8E91-8DEC25F8A824}" type="pres">
      <dgm:prSet presAssocID="{0F2CAE7D-C972-B34D-870F-AA92DB69C5AD}" presName="parentLeftMargin" presStyleLbl="node1" presStyleIdx="1" presStyleCnt="3"/>
      <dgm:spPr/>
    </dgm:pt>
    <dgm:pt modelId="{3C7AB380-4486-AD46-BAB7-862781C5DB0B}" type="pres">
      <dgm:prSet presAssocID="{0F2CAE7D-C972-B34D-870F-AA92DB69C5AD}" presName="parentText" presStyleLbl="node1" presStyleIdx="2" presStyleCnt="3">
        <dgm:presLayoutVars>
          <dgm:chMax val="0"/>
          <dgm:bulletEnabled val="1"/>
        </dgm:presLayoutVars>
      </dgm:prSet>
      <dgm:spPr/>
    </dgm:pt>
    <dgm:pt modelId="{3DEC2775-C6CF-164B-8658-18D138C76E56}" type="pres">
      <dgm:prSet presAssocID="{0F2CAE7D-C972-B34D-870F-AA92DB69C5AD}" presName="negativeSpace" presStyleCnt="0"/>
      <dgm:spPr/>
    </dgm:pt>
    <dgm:pt modelId="{D312854F-4D7E-D043-8692-8595E394CA27}" type="pres">
      <dgm:prSet presAssocID="{0F2CAE7D-C972-B34D-870F-AA92DB69C5AD}" presName="childText" presStyleLbl="conFgAcc1" presStyleIdx="2" presStyleCnt="3">
        <dgm:presLayoutVars>
          <dgm:bulletEnabled val="1"/>
        </dgm:presLayoutVars>
      </dgm:prSet>
      <dgm:spPr/>
    </dgm:pt>
  </dgm:ptLst>
  <dgm:cxnLst>
    <dgm:cxn modelId="{98DAB407-8C1F-FC4E-9E00-F81BBA2852CB}" type="presOf" srcId="{38D4CA81-2594-6741-93AD-13439B1BCA2E}" destId="{A62C3F96-73C3-6040-A720-CFEE37317F26}" srcOrd="1" destOrd="0" presId="urn:microsoft.com/office/officeart/2005/8/layout/list1"/>
    <dgm:cxn modelId="{6FB8D408-F267-1D44-A338-7B2C9B7CEB0D}" type="presOf" srcId="{38D4CA81-2594-6741-93AD-13439B1BCA2E}" destId="{A86BD119-835E-7940-A9E9-60FEBA6761A7}" srcOrd="0" destOrd="0" presId="urn:microsoft.com/office/officeart/2005/8/layout/list1"/>
    <dgm:cxn modelId="{02ADF20D-8DB8-7D49-B6BC-32FAE3092765}" srcId="{D2164B6B-5B17-D54E-B0C6-5B87EEBB5E10}" destId="{4CF331DD-D684-C84F-B390-C4DDFC201C26}" srcOrd="0" destOrd="0" parTransId="{CC8D358F-824B-6141-91B9-76D00645C796}" sibTransId="{A445C5EE-0C49-AD40-A186-0D20A824992A}"/>
    <dgm:cxn modelId="{EC08BC27-0B3F-1245-9B36-7DC874A0B53D}" type="presOf" srcId="{D2164B6B-5B17-D54E-B0C6-5B87EEBB5E10}" destId="{5E22C7CC-F610-E74B-AA54-CBD1D126C72F}" srcOrd="0" destOrd="0" presId="urn:microsoft.com/office/officeart/2005/8/layout/list1"/>
    <dgm:cxn modelId="{FEBCCA3C-BD9B-4348-BFC2-58EC9330EA13}" type="presOf" srcId="{0F2CAE7D-C972-B34D-870F-AA92DB69C5AD}" destId="{3C7AB380-4486-AD46-BAB7-862781C5DB0B}" srcOrd="1" destOrd="0" presId="urn:microsoft.com/office/officeart/2005/8/layout/list1"/>
    <dgm:cxn modelId="{C511444C-7414-7547-962A-3283FDC20765}" srcId="{D2164B6B-5B17-D54E-B0C6-5B87EEBB5E10}" destId="{38D4CA81-2594-6741-93AD-13439B1BCA2E}" srcOrd="1" destOrd="0" parTransId="{04589531-792A-4346-98DA-C5E475FC35FE}" sibTransId="{89D51756-947E-B746-8006-15B3569EB974}"/>
    <dgm:cxn modelId="{5AC4AA67-A3DF-3941-9DC1-F316AC152CC4}" type="presOf" srcId="{0F2CAE7D-C972-B34D-870F-AA92DB69C5AD}" destId="{4CE6B07C-E376-A940-8E91-8DEC25F8A824}" srcOrd="0" destOrd="0" presId="urn:microsoft.com/office/officeart/2005/8/layout/list1"/>
    <dgm:cxn modelId="{D801E87A-1A38-F648-8734-07D56854A16D}" srcId="{D2164B6B-5B17-D54E-B0C6-5B87EEBB5E10}" destId="{0F2CAE7D-C972-B34D-870F-AA92DB69C5AD}" srcOrd="2" destOrd="0" parTransId="{70462807-C89E-864F-91CA-716548A7206A}" sibTransId="{119F0BE6-7CF7-3A4C-B442-C2BCEE54BF09}"/>
    <dgm:cxn modelId="{FB16D6C4-A533-F04E-9CE5-84D7689939E2}" type="presOf" srcId="{4CF331DD-D684-C84F-B390-C4DDFC201C26}" destId="{87923F92-5BD3-0B40-81F4-089B959F4753}" srcOrd="0" destOrd="0" presId="urn:microsoft.com/office/officeart/2005/8/layout/list1"/>
    <dgm:cxn modelId="{C6D012D0-A5EA-3247-84B5-F6A867A79012}" type="presOf" srcId="{4CF331DD-D684-C84F-B390-C4DDFC201C26}" destId="{B7A074FD-C3A8-0046-977C-5C36DD78F704}" srcOrd="1" destOrd="0" presId="urn:microsoft.com/office/officeart/2005/8/layout/list1"/>
    <dgm:cxn modelId="{43A245C7-7938-FC4C-9CA0-191248A18214}" type="presParOf" srcId="{5E22C7CC-F610-E74B-AA54-CBD1D126C72F}" destId="{311E0681-F167-944E-B80D-96FE3B65DD8E}" srcOrd="0" destOrd="0" presId="urn:microsoft.com/office/officeart/2005/8/layout/list1"/>
    <dgm:cxn modelId="{FD787497-DF27-B84E-A1E5-84BAE130D386}" type="presParOf" srcId="{311E0681-F167-944E-B80D-96FE3B65DD8E}" destId="{87923F92-5BD3-0B40-81F4-089B959F4753}" srcOrd="0" destOrd="0" presId="urn:microsoft.com/office/officeart/2005/8/layout/list1"/>
    <dgm:cxn modelId="{298E8F22-4B7A-4E45-A65C-AA483DF67BDD}" type="presParOf" srcId="{311E0681-F167-944E-B80D-96FE3B65DD8E}" destId="{B7A074FD-C3A8-0046-977C-5C36DD78F704}" srcOrd="1" destOrd="0" presId="urn:microsoft.com/office/officeart/2005/8/layout/list1"/>
    <dgm:cxn modelId="{9FCCE44C-DBDB-B240-A555-78EE9CFF4636}" type="presParOf" srcId="{5E22C7CC-F610-E74B-AA54-CBD1D126C72F}" destId="{2208B852-082F-E349-8F67-19EB67FFAA29}" srcOrd="1" destOrd="0" presId="urn:microsoft.com/office/officeart/2005/8/layout/list1"/>
    <dgm:cxn modelId="{C04F3CDB-E452-6A44-BD41-F550EC3A652D}" type="presParOf" srcId="{5E22C7CC-F610-E74B-AA54-CBD1D126C72F}" destId="{57A39090-B437-5943-80EF-BCC6E42822AC}" srcOrd="2" destOrd="0" presId="urn:microsoft.com/office/officeart/2005/8/layout/list1"/>
    <dgm:cxn modelId="{866592CC-F82D-5141-B4DC-1521659B6B34}" type="presParOf" srcId="{5E22C7CC-F610-E74B-AA54-CBD1D126C72F}" destId="{6AF88695-B5CF-C343-BDAC-668050C0C4EE}" srcOrd="3" destOrd="0" presId="urn:microsoft.com/office/officeart/2005/8/layout/list1"/>
    <dgm:cxn modelId="{8CF55BA5-2AA3-FB47-822D-1A94FEC486C9}" type="presParOf" srcId="{5E22C7CC-F610-E74B-AA54-CBD1D126C72F}" destId="{C19B74B5-83B2-F14D-BFEF-E4D1727207B1}" srcOrd="4" destOrd="0" presId="urn:microsoft.com/office/officeart/2005/8/layout/list1"/>
    <dgm:cxn modelId="{0030E40B-D14D-F747-BF84-6C30BCED3EC2}" type="presParOf" srcId="{C19B74B5-83B2-F14D-BFEF-E4D1727207B1}" destId="{A86BD119-835E-7940-A9E9-60FEBA6761A7}" srcOrd="0" destOrd="0" presId="urn:microsoft.com/office/officeart/2005/8/layout/list1"/>
    <dgm:cxn modelId="{097466EA-A99B-0747-8567-245AF0AE379A}" type="presParOf" srcId="{C19B74B5-83B2-F14D-BFEF-E4D1727207B1}" destId="{A62C3F96-73C3-6040-A720-CFEE37317F26}" srcOrd="1" destOrd="0" presId="urn:microsoft.com/office/officeart/2005/8/layout/list1"/>
    <dgm:cxn modelId="{1FE668CE-0370-E94B-8C24-EA1AC83A3AA0}" type="presParOf" srcId="{5E22C7CC-F610-E74B-AA54-CBD1D126C72F}" destId="{5C3B7F97-D3BD-0B46-A6DB-DD71F4030832}" srcOrd="5" destOrd="0" presId="urn:microsoft.com/office/officeart/2005/8/layout/list1"/>
    <dgm:cxn modelId="{F3245EB0-3BDD-6A43-A1E7-E8288BDD6320}" type="presParOf" srcId="{5E22C7CC-F610-E74B-AA54-CBD1D126C72F}" destId="{50EA483C-843B-9642-A687-E7AF5761E151}" srcOrd="6" destOrd="0" presId="urn:microsoft.com/office/officeart/2005/8/layout/list1"/>
    <dgm:cxn modelId="{EEEF2EEB-29AB-0B45-9857-C6043AA27C3A}" type="presParOf" srcId="{5E22C7CC-F610-E74B-AA54-CBD1D126C72F}" destId="{B39DEA32-B380-7442-9D14-BCD6981F7D2F}" srcOrd="7" destOrd="0" presId="urn:microsoft.com/office/officeart/2005/8/layout/list1"/>
    <dgm:cxn modelId="{5B6E84C1-85F2-C047-9DA5-C8239635D68F}" type="presParOf" srcId="{5E22C7CC-F610-E74B-AA54-CBD1D126C72F}" destId="{9DB85F1D-22E2-EE45-929D-8BC47EF403FC}" srcOrd="8" destOrd="0" presId="urn:microsoft.com/office/officeart/2005/8/layout/list1"/>
    <dgm:cxn modelId="{3EF5C659-9399-5647-BD84-9F01DDBB325A}" type="presParOf" srcId="{9DB85F1D-22E2-EE45-929D-8BC47EF403FC}" destId="{4CE6B07C-E376-A940-8E91-8DEC25F8A824}" srcOrd="0" destOrd="0" presId="urn:microsoft.com/office/officeart/2005/8/layout/list1"/>
    <dgm:cxn modelId="{3D79468D-9559-1F4A-99FC-4EA12FA71CC8}" type="presParOf" srcId="{9DB85F1D-22E2-EE45-929D-8BC47EF403FC}" destId="{3C7AB380-4486-AD46-BAB7-862781C5DB0B}" srcOrd="1" destOrd="0" presId="urn:microsoft.com/office/officeart/2005/8/layout/list1"/>
    <dgm:cxn modelId="{808CC2EE-DF0D-3B4B-88C2-BBC2ACED7110}" type="presParOf" srcId="{5E22C7CC-F610-E74B-AA54-CBD1D126C72F}" destId="{3DEC2775-C6CF-164B-8658-18D138C76E56}" srcOrd="9" destOrd="0" presId="urn:microsoft.com/office/officeart/2005/8/layout/list1"/>
    <dgm:cxn modelId="{1D7CA55B-53EE-C546-AC3E-199E89F8A608}" type="presParOf" srcId="{5E22C7CC-F610-E74B-AA54-CBD1D126C72F}" destId="{D312854F-4D7E-D043-8692-8595E394CA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092F4BE-9B53-9E45-B255-48360DEC5CD8}" type="doc">
      <dgm:prSet loTypeId="urn:microsoft.com/office/officeart/2005/8/layout/list1" loCatId="list" qsTypeId="urn:microsoft.com/office/officeart/2005/8/quickstyle/simple5" qsCatId="simple" csTypeId="urn:microsoft.com/office/officeart/2005/8/colors/accent6_2" csCatId="accent6" phldr="1"/>
      <dgm:spPr/>
      <dgm:t>
        <a:bodyPr/>
        <a:lstStyle/>
        <a:p>
          <a:endParaRPr lang="zh-CN" altLang="en-US"/>
        </a:p>
      </dgm:t>
    </dgm:pt>
    <dgm:pt modelId="{E697F0CD-40A4-1B44-BBD0-AFB359BE192B}">
      <dgm:prSet phldrT="[文本]"/>
      <dgm:spPr/>
      <dgm:t>
        <a:bodyPr/>
        <a:lstStyle/>
        <a:p>
          <a:r>
            <a:rPr lang="zh-CN" altLang="en-US" dirty="0"/>
            <a:t>主要生产过程</a:t>
          </a:r>
        </a:p>
      </dgm:t>
    </dgm:pt>
    <dgm:pt modelId="{517C9775-41DC-BA49-8EB0-0A4714D98080}" type="parTrans" cxnId="{AC835A2E-C366-684B-A09E-703835CD9767}">
      <dgm:prSet/>
      <dgm:spPr/>
      <dgm:t>
        <a:bodyPr/>
        <a:lstStyle/>
        <a:p>
          <a:endParaRPr lang="zh-CN" altLang="en-US"/>
        </a:p>
      </dgm:t>
    </dgm:pt>
    <dgm:pt modelId="{4CC6EE7F-A158-E64B-BD2A-327E355E0A42}" type="sibTrans" cxnId="{AC835A2E-C366-684B-A09E-703835CD9767}">
      <dgm:prSet/>
      <dgm:spPr/>
      <dgm:t>
        <a:bodyPr/>
        <a:lstStyle/>
        <a:p>
          <a:endParaRPr lang="zh-CN" altLang="en-US"/>
        </a:p>
      </dgm:t>
    </dgm:pt>
    <dgm:pt modelId="{3816757C-AD16-8E4C-A965-5F389846ADE0}">
      <dgm:prSet phldrT="[文本]"/>
      <dgm:spPr/>
      <dgm:t>
        <a:bodyPr/>
        <a:lstStyle/>
        <a:p>
          <a:r>
            <a:rPr lang="zh-CN" altLang="en-US" dirty="0"/>
            <a:t>采准切割</a:t>
          </a:r>
        </a:p>
      </dgm:t>
    </dgm:pt>
    <dgm:pt modelId="{4BE80243-13DD-5C4C-B273-66881351A591}" type="parTrans" cxnId="{E402D922-E18E-6A42-8BDC-59A2BF30C391}">
      <dgm:prSet/>
      <dgm:spPr/>
      <dgm:t>
        <a:bodyPr/>
        <a:lstStyle/>
        <a:p>
          <a:endParaRPr lang="zh-CN" altLang="en-US"/>
        </a:p>
      </dgm:t>
    </dgm:pt>
    <dgm:pt modelId="{7EEF6B5A-3B56-BB4C-89AD-8DD3682324E6}" type="sibTrans" cxnId="{E402D922-E18E-6A42-8BDC-59A2BF30C391}">
      <dgm:prSet/>
      <dgm:spPr/>
      <dgm:t>
        <a:bodyPr/>
        <a:lstStyle/>
        <a:p>
          <a:endParaRPr lang="zh-CN" altLang="en-US"/>
        </a:p>
      </dgm:t>
    </dgm:pt>
    <dgm:pt modelId="{52C26ACC-BFC9-4E41-BEF5-0D4A7645F79C}">
      <dgm:prSet phldrT="[文本]"/>
      <dgm:spPr/>
      <dgm:t>
        <a:bodyPr/>
        <a:lstStyle/>
        <a:p>
          <a:r>
            <a:rPr lang="zh-CN" altLang="en-US" dirty="0"/>
            <a:t>回采</a:t>
          </a:r>
        </a:p>
      </dgm:t>
    </dgm:pt>
    <dgm:pt modelId="{6B840F2D-5996-9544-A316-1D878D6EFB73}" type="parTrans" cxnId="{C4A8FA80-830A-744C-948B-7219B479A856}">
      <dgm:prSet/>
      <dgm:spPr/>
      <dgm:t>
        <a:bodyPr/>
        <a:lstStyle/>
        <a:p>
          <a:endParaRPr lang="zh-CN" altLang="en-US"/>
        </a:p>
      </dgm:t>
    </dgm:pt>
    <dgm:pt modelId="{E5DC4434-3BA5-6844-A5ED-4075BF21A1DE}" type="sibTrans" cxnId="{C4A8FA80-830A-744C-948B-7219B479A856}">
      <dgm:prSet/>
      <dgm:spPr/>
      <dgm:t>
        <a:bodyPr/>
        <a:lstStyle/>
        <a:p>
          <a:endParaRPr lang="zh-CN" altLang="en-US"/>
        </a:p>
      </dgm:t>
    </dgm:pt>
    <dgm:pt modelId="{F7310B87-0536-A544-BA9C-8B964703AC08}">
      <dgm:prSet phldrT="[文本]"/>
      <dgm:spPr/>
      <dgm:t>
        <a:bodyPr/>
        <a:lstStyle/>
        <a:p>
          <a:r>
            <a:rPr lang="zh-CN" altLang="en-US" dirty="0"/>
            <a:t>辅助生产过程</a:t>
          </a:r>
        </a:p>
      </dgm:t>
    </dgm:pt>
    <dgm:pt modelId="{67A853DA-0A38-0B47-ABDC-623EF98297E6}" type="parTrans" cxnId="{D4B648EB-458C-3741-96E7-99514A5DAB75}">
      <dgm:prSet/>
      <dgm:spPr/>
      <dgm:t>
        <a:bodyPr/>
        <a:lstStyle/>
        <a:p>
          <a:endParaRPr lang="zh-CN" altLang="en-US"/>
        </a:p>
      </dgm:t>
    </dgm:pt>
    <dgm:pt modelId="{35BFDADE-C81E-C141-ACD2-7B9662D887FF}" type="sibTrans" cxnId="{D4B648EB-458C-3741-96E7-99514A5DAB75}">
      <dgm:prSet/>
      <dgm:spPr/>
      <dgm:t>
        <a:bodyPr/>
        <a:lstStyle/>
        <a:p>
          <a:endParaRPr lang="zh-CN" altLang="en-US"/>
        </a:p>
      </dgm:t>
    </dgm:pt>
    <dgm:pt modelId="{A86BE5F2-6E04-CA45-B57E-7B8A65635C39}">
      <dgm:prSet phldrT="[文本]"/>
      <dgm:spPr/>
      <dgm:t>
        <a:bodyPr/>
        <a:lstStyle/>
        <a:p>
          <a:r>
            <a:rPr lang="zh-CN" altLang="en-US" dirty="0"/>
            <a:t>人员、材料和设备运送</a:t>
          </a:r>
        </a:p>
      </dgm:t>
    </dgm:pt>
    <dgm:pt modelId="{AAC5D802-1994-4444-9721-30D5748E2E03}" type="parTrans" cxnId="{7AA2C1CE-9404-D343-A41C-6CDCC56ADC68}">
      <dgm:prSet/>
      <dgm:spPr/>
      <dgm:t>
        <a:bodyPr/>
        <a:lstStyle/>
        <a:p>
          <a:endParaRPr lang="zh-CN" altLang="en-US"/>
        </a:p>
      </dgm:t>
    </dgm:pt>
    <dgm:pt modelId="{89F765E6-5ECC-A840-9E10-CA1A8266F302}" type="sibTrans" cxnId="{7AA2C1CE-9404-D343-A41C-6CDCC56ADC68}">
      <dgm:prSet/>
      <dgm:spPr/>
      <dgm:t>
        <a:bodyPr/>
        <a:lstStyle/>
        <a:p>
          <a:endParaRPr lang="zh-CN" altLang="en-US"/>
        </a:p>
      </dgm:t>
    </dgm:pt>
    <dgm:pt modelId="{B6D357E7-4021-E44D-84DC-DB66C6F8E1BC}">
      <dgm:prSet phldrT="[文本]"/>
      <dgm:spPr/>
      <dgm:t>
        <a:bodyPr/>
        <a:lstStyle/>
        <a:p>
          <a:r>
            <a:rPr lang="zh-CN" altLang="en-US" dirty="0"/>
            <a:t>电和压气等动力供应</a:t>
          </a:r>
        </a:p>
      </dgm:t>
    </dgm:pt>
    <dgm:pt modelId="{099FB00C-9C78-074C-AACC-034B612A89B9}" type="parTrans" cxnId="{7B057EFD-F457-0847-9E40-F8B411F3F436}">
      <dgm:prSet/>
      <dgm:spPr/>
      <dgm:t>
        <a:bodyPr/>
        <a:lstStyle/>
        <a:p>
          <a:endParaRPr lang="zh-CN" altLang="en-US"/>
        </a:p>
      </dgm:t>
    </dgm:pt>
    <dgm:pt modelId="{08625F96-7E21-C146-B868-CB471F9F66C9}" type="sibTrans" cxnId="{7B057EFD-F457-0847-9E40-F8B411F3F436}">
      <dgm:prSet/>
      <dgm:spPr/>
      <dgm:t>
        <a:bodyPr/>
        <a:lstStyle/>
        <a:p>
          <a:endParaRPr lang="zh-CN" altLang="en-US"/>
        </a:p>
      </dgm:t>
    </dgm:pt>
    <dgm:pt modelId="{F7173ED2-7E67-3B43-9CA9-884948460DE5}">
      <dgm:prSet phldrT="[文本]"/>
      <dgm:spPr/>
      <dgm:t>
        <a:bodyPr/>
        <a:lstStyle/>
        <a:p>
          <a:r>
            <a:rPr lang="zh-CN" altLang="en-US" dirty="0"/>
            <a:t>矿石运输</a:t>
          </a:r>
        </a:p>
      </dgm:t>
    </dgm:pt>
    <dgm:pt modelId="{7B5B6C7A-7205-A243-BCEC-9A1A4D27B5CD}" type="parTrans" cxnId="{4BE8D6A3-9C76-D74D-B834-5A51AD8FC678}">
      <dgm:prSet/>
      <dgm:spPr/>
      <dgm:t>
        <a:bodyPr/>
        <a:lstStyle/>
        <a:p>
          <a:endParaRPr lang="zh-CN" altLang="en-US"/>
        </a:p>
      </dgm:t>
    </dgm:pt>
    <dgm:pt modelId="{DC6F6CEB-682D-A44A-8AC6-9EC8D17F4E9B}" type="sibTrans" cxnId="{4BE8D6A3-9C76-D74D-B834-5A51AD8FC678}">
      <dgm:prSet/>
      <dgm:spPr/>
      <dgm:t>
        <a:bodyPr/>
        <a:lstStyle/>
        <a:p>
          <a:endParaRPr lang="zh-CN" altLang="en-US"/>
        </a:p>
      </dgm:t>
    </dgm:pt>
    <dgm:pt modelId="{5E978CAE-6C88-B346-9DE6-7E0A017D31D5}">
      <dgm:prSet phldrT="[文本]"/>
      <dgm:spPr/>
      <dgm:t>
        <a:bodyPr/>
        <a:lstStyle/>
        <a:p>
          <a:r>
            <a:rPr lang="zh-CN" altLang="en-US" dirty="0"/>
            <a:t>地压管理</a:t>
          </a:r>
        </a:p>
      </dgm:t>
    </dgm:pt>
    <dgm:pt modelId="{5BC4E106-7897-EA4C-BFA7-771A80633506}" type="parTrans" cxnId="{AA36F5B2-525E-1740-B2BF-B35EE9D41FDD}">
      <dgm:prSet/>
      <dgm:spPr/>
      <dgm:t>
        <a:bodyPr/>
        <a:lstStyle/>
        <a:p>
          <a:endParaRPr lang="zh-CN" altLang="en-US"/>
        </a:p>
      </dgm:t>
    </dgm:pt>
    <dgm:pt modelId="{487B03AA-03E5-2A4C-A8D4-C68FE5A28A10}" type="sibTrans" cxnId="{AA36F5B2-525E-1740-B2BF-B35EE9D41FDD}">
      <dgm:prSet/>
      <dgm:spPr/>
      <dgm:t>
        <a:bodyPr/>
        <a:lstStyle/>
        <a:p>
          <a:endParaRPr lang="zh-CN" altLang="en-US"/>
        </a:p>
      </dgm:t>
    </dgm:pt>
    <dgm:pt modelId="{923AC1F3-FEBC-C74C-81C8-2933AA646975}">
      <dgm:prSet phldrT="[文本]"/>
      <dgm:spPr/>
      <dgm:t>
        <a:bodyPr/>
        <a:lstStyle/>
        <a:p>
          <a:r>
            <a:rPr lang="zh-CN" altLang="en-US" dirty="0"/>
            <a:t>废石排弃</a:t>
          </a:r>
        </a:p>
      </dgm:t>
    </dgm:pt>
    <dgm:pt modelId="{054EE1A3-2384-D24B-B6D9-8D33FFE8F23D}" type="parTrans" cxnId="{681C37F9-0E31-E34D-B7D6-7AB2D33CC56A}">
      <dgm:prSet/>
      <dgm:spPr/>
      <dgm:t>
        <a:bodyPr/>
        <a:lstStyle/>
        <a:p>
          <a:endParaRPr lang="zh-CN" altLang="en-US"/>
        </a:p>
      </dgm:t>
    </dgm:pt>
    <dgm:pt modelId="{2206E2CF-6808-6945-8BEB-BA81545BFA1C}" type="sibTrans" cxnId="{681C37F9-0E31-E34D-B7D6-7AB2D33CC56A}">
      <dgm:prSet/>
      <dgm:spPr/>
      <dgm:t>
        <a:bodyPr/>
        <a:lstStyle/>
        <a:p>
          <a:endParaRPr lang="zh-CN" altLang="en-US"/>
        </a:p>
      </dgm:t>
    </dgm:pt>
    <dgm:pt modelId="{6588B37A-C087-224E-9A0C-FEB4A8C298CD}">
      <dgm:prSet phldrT="[文本]"/>
      <dgm:spPr/>
      <dgm:t>
        <a:bodyPr/>
        <a:lstStyle/>
        <a:p>
          <a:r>
            <a:rPr lang="zh-CN" altLang="en-US" dirty="0"/>
            <a:t>通风、防尘等劳动保护</a:t>
          </a:r>
        </a:p>
      </dgm:t>
    </dgm:pt>
    <dgm:pt modelId="{9ED79982-DC71-8640-9274-4B1C43D8AC4D}" type="parTrans" cxnId="{4D67F1B7-CE46-C04F-AC13-0698014B1F9F}">
      <dgm:prSet/>
      <dgm:spPr/>
      <dgm:t>
        <a:bodyPr/>
        <a:lstStyle/>
        <a:p>
          <a:endParaRPr lang="zh-CN" altLang="en-US"/>
        </a:p>
      </dgm:t>
    </dgm:pt>
    <dgm:pt modelId="{44413A1E-6B91-7E47-895B-D9CE9B0E0498}" type="sibTrans" cxnId="{4D67F1B7-CE46-C04F-AC13-0698014B1F9F}">
      <dgm:prSet/>
      <dgm:spPr/>
      <dgm:t>
        <a:bodyPr/>
        <a:lstStyle/>
        <a:p>
          <a:endParaRPr lang="zh-CN" altLang="en-US"/>
        </a:p>
      </dgm:t>
    </dgm:pt>
    <dgm:pt modelId="{D8FDA847-AA29-4246-A1A9-C4F5CE118C4D}">
      <dgm:prSet phldrT="[文本]"/>
      <dgm:spPr/>
      <dgm:t>
        <a:bodyPr/>
        <a:lstStyle/>
        <a:p>
          <a:r>
            <a:rPr lang="zh-CN" altLang="en-US" dirty="0"/>
            <a:t>排水、供水</a:t>
          </a:r>
        </a:p>
      </dgm:t>
    </dgm:pt>
    <dgm:pt modelId="{7BB82D41-3BF7-824B-A346-CD1F27B20912}" type="parTrans" cxnId="{0E9F518C-256E-BE4B-A4AB-6FE56EBB8C8E}">
      <dgm:prSet/>
      <dgm:spPr/>
      <dgm:t>
        <a:bodyPr/>
        <a:lstStyle/>
        <a:p>
          <a:endParaRPr lang="zh-CN" altLang="en-US"/>
        </a:p>
      </dgm:t>
    </dgm:pt>
    <dgm:pt modelId="{FB2C9747-D743-8B45-B9CE-60FC2FC103CE}" type="sibTrans" cxnId="{0E9F518C-256E-BE4B-A4AB-6FE56EBB8C8E}">
      <dgm:prSet/>
      <dgm:spPr/>
      <dgm:t>
        <a:bodyPr/>
        <a:lstStyle/>
        <a:p>
          <a:endParaRPr lang="zh-CN" altLang="en-US"/>
        </a:p>
      </dgm:t>
    </dgm:pt>
    <dgm:pt modelId="{8F0CE60B-72F8-1542-8AE8-B625CB3E85DA}">
      <dgm:prSet phldrT="[文本]"/>
      <dgm:spPr/>
      <dgm:t>
        <a:bodyPr/>
        <a:lstStyle/>
        <a:p>
          <a:r>
            <a:rPr lang="zh-CN" altLang="en-US" dirty="0"/>
            <a:t>设备维修安装</a:t>
          </a:r>
        </a:p>
      </dgm:t>
    </dgm:pt>
    <dgm:pt modelId="{F502BFAF-5175-7847-8ED2-14AAC9540D53}" type="parTrans" cxnId="{F7D11CF8-38C6-5945-8C41-01EF926560D7}">
      <dgm:prSet/>
      <dgm:spPr/>
      <dgm:t>
        <a:bodyPr/>
        <a:lstStyle/>
        <a:p>
          <a:endParaRPr lang="zh-CN" altLang="en-US"/>
        </a:p>
      </dgm:t>
    </dgm:pt>
    <dgm:pt modelId="{7CB0E8BD-550F-CA47-9D4B-40DFF646BCA7}" type="sibTrans" cxnId="{F7D11CF8-38C6-5945-8C41-01EF926560D7}">
      <dgm:prSet/>
      <dgm:spPr/>
      <dgm:t>
        <a:bodyPr/>
        <a:lstStyle/>
        <a:p>
          <a:endParaRPr lang="zh-CN" altLang="en-US"/>
        </a:p>
      </dgm:t>
    </dgm:pt>
    <dgm:pt modelId="{046F6D9D-6FE0-8743-A6FF-65AB79311C87}">
      <dgm:prSet phldrT="[文本]"/>
      <dgm:spPr/>
      <dgm:t>
        <a:bodyPr/>
        <a:lstStyle/>
        <a:p>
          <a:r>
            <a:rPr lang="zh-CN" altLang="en-US" dirty="0"/>
            <a:t>安全和环境保护</a:t>
          </a:r>
        </a:p>
      </dgm:t>
    </dgm:pt>
    <dgm:pt modelId="{10B05D78-89C0-B548-AEF5-4EEB70C6B6A8}" type="parTrans" cxnId="{5A35D41D-26D1-084D-9FE6-AAA8DB4ECECF}">
      <dgm:prSet/>
      <dgm:spPr/>
      <dgm:t>
        <a:bodyPr/>
        <a:lstStyle/>
        <a:p>
          <a:endParaRPr lang="zh-CN" altLang="en-US"/>
        </a:p>
      </dgm:t>
    </dgm:pt>
    <dgm:pt modelId="{8BBEA1EB-A0C7-FE44-A179-00F626D6E13B}" type="sibTrans" cxnId="{5A35D41D-26D1-084D-9FE6-AAA8DB4ECECF}">
      <dgm:prSet/>
      <dgm:spPr/>
      <dgm:t>
        <a:bodyPr/>
        <a:lstStyle/>
        <a:p>
          <a:endParaRPr lang="zh-CN" altLang="en-US"/>
        </a:p>
      </dgm:t>
    </dgm:pt>
    <dgm:pt modelId="{3CB2D4BA-C49C-6D49-9BD0-92BE50961697}">
      <dgm:prSet phldrT="[文本]"/>
      <dgm:spPr/>
      <dgm:t>
        <a:bodyPr/>
        <a:lstStyle/>
        <a:p>
          <a:r>
            <a:rPr lang="zh-CN" altLang="en-US" dirty="0"/>
            <a:t>地质、测量及仓库管理等其他辅助工作</a:t>
          </a:r>
        </a:p>
      </dgm:t>
    </dgm:pt>
    <dgm:pt modelId="{B6E0E677-BCD8-2444-9EA3-1994507C7ABC}" type="parTrans" cxnId="{AE36C16D-3E4E-3A4E-A74D-32E651AEADA8}">
      <dgm:prSet/>
      <dgm:spPr/>
      <dgm:t>
        <a:bodyPr/>
        <a:lstStyle/>
        <a:p>
          <a:endParaRPr lang="zh-CN" altLang="en-US"/>
        </a:p>
      </dgm:t>
    </dgm:pt>
    <dgm:pt modelId="{57BE9961-A7AD-074F-B352-58C807EC4F59}" type="sibTrans" cxnId="{AE36C16D-3E4E-3A4E-A74D-32E651AEADA8}">
      <dgm:prSet/>
      <dgm:spPr/>
      <dgm:t>
        <a:bodyPr/>
        <a:lstStyle/>
        <a:p>
          <a:endParaRPr lang="zh-CN" altLang="en-US"/>
        </a:p>
      </dgm:t>
    </dgm:pt>
    <dgm:pt modelId="{E908F8FD-48C6-4E4E-84A3-9225E50F08D1}" type="pres">
      <dgm:prSet presAssocID="{6092F4BE-9B53-9E45-B255-48360DEC5CD8}" presName="linear" presStyleCnt="0">
        <dgm:presLayoutVars>
          <dgm:dir/>
          <dgm:animLvl val="lvl"/>
          <dgm:resizeHandles val="exact"/>
        </dgm:presLayoutVars>
      </dgm:prSet>
      <dgm:spPr/>
    </dgm:pt>
    <dgm:pt modelId="{C2391EDF-F6E0-DA4E-A714-3BF562095A7D}" type="pres">
      <dgm:prSet presAssocID="{E697F0CD-40A4-1B44-BBD0-AFB359BE192B}" presName="parentLin" presStyleCnt="0"/>
      <dgm:spPr/>
    </dgm:pt>
    <dgm:pt modelId="{7A5E4635-0767-5344-A9FF-F01AD870C2AD}" type="pres">
      <dgm:prSet presAssocID="{E697F0CD-40A4-1B44-BBD0-AFB359BE192B}" presName="parentLeftMargin" presStyleLbl="node1" presStyleIdx="0" presStyleCnt="2"/>
      <dgm:spPr/>
    </dgm:pt>
    <dgm:pt modelId="{BA8BA8F8-B4FB-774B-A55A-0CF4C5E696CA}" type="pres">
      <dgm:prSet presAssocID="{E697F0CD-40A4-1B44-BBD0-AFB359BE192B}" presName="parentText" presStyleLbl="node1" presStyleIdx="0" presStyleCnt="2">
        <dgm:presLayoutVars>
          <dgm:chMax val="0"/>
          <dgm:bulletEnabled val="1"/>
        </dgm:presLayoutVars>
      </dgm:prSet>
      <dgm:spPr/>
    </dgm:pt>
    <dgm:pt modelId="{14870A61-C205-EC45-BBD5-C87C7BA6A6B7}" type="pres">
      <dgm:prSet presAssocID="{E697F0CD-40A4-1B44-BBD0-AFB359BE192B}" presName="negativeSpace" presStyleCnt="0"/>
      <dgm:spPr/>
    </dgm:pt>
    <dgm:pt modelId="{0171B56C-DC77-1A42-8985-3C9E15F43688}" type="pres">
      <dgm:prSet presAssocID="{E697F0CD-40A4-1B44-BBD0-AFB359BE192B}" presName="childText" presStyleLbl="conFgAcc1" presStyleIdx="0" presStyleCnt="2">
        <dgm:presLayoutVars>
          <dgm:bulletEnabled val="1"/>
        </dgm:presLayoutVars>
      </dgm:prSet>
      <dgm:spPr/>
    </dgm:pt>
    <dgm:pt modelId="{61AADA5B-1845-C645-8BCF-2E37ED88170E}" type="pres">
      <dgm:prSet presAssocID="{4CC6EE7F-A158-E64B-BD2A-327E355E0A42}" presName="spaceBetweenRectangles" presStyleCnt="0"/>
      <dgm:spPr/>
    </dgm:pt>
    <dgm:pt modelId="{3C208127-0920-4D48-A01E-A696461F88D4}" type="pres">
      <dgm:prSet presAssocID="{F7310B87-0536-A544-BA9C-8B964703AC08}" presName="parentLin" presStyleCnt="0"/>
      <dgm:spPr/>
    </dgm:pt>
    <dgm:pt modelId="{7AB1B9AC-A988-4C42-9D29-E36DA49651B7}" type="pres">
      <dgm:prSet presAssocID="{F7310B87-0536-A544-BA9C-8B964703AC08}" presName="parentLeftMargin" presStyleLbl="node1" presStyleIdx="0" presStyleCnt="2"/>
      <dgm:spPr/>
    </dgm:pt>
    <dgm:pt modelId="{BFB1BAEA-E5F2-1B47-92C7-EBB3E5DFA81A}" type="pres">
      <dgm:prSet presAssocID="{F7310B87-0536-A544-BA9C-8B964703AC08}" presName="parentText" presStyleLbl="node1" presStyleIdx="1" presStyleCnt="2">
        <dgm:presLayoutVars>
          <dgm:chMax val="0"/>
          <dgm:bulletEnabled val="1"/>
        </dgm:presLayoutVars>
      </dgm:prSet>
      <dgm:spPr/>
    </dgm:pt>
    <dgm:pt modelId="{B677BE3C-266B-1A4F-AB82-DC16615083FE}" type="pres">
      <dgm:prSet presAssocID="{F7310B87-0536-A544-BA9C-8B964703AC08}" presName="negativeSpace" presStyleCnt="0"/>
      <dgm:spPr/>
    </dgm:pt>
    <dgm:pt modelId="{A7C6FE3E-629B-A141-9A10-3C1004C04207}" type="pres">
      <dgm:prSet presAssocID="{F7310B87-0536-A544-BA9C-8B964703AC08}" presName="childText" presStyleLbl="conFgAcc1" presStyleIdx="1" presStyleCnt="2">
        <dgm:presLayoutVars>
          <dgm:bulletEnabled val="1"/>
        </dgm:presLayoutVars>
      </dgm:prSet>
      <dgm:spPr/>
    </dgm:pt>
  </dgm:ptLst>
  <dgm:cxnLst>
    <dgm:cxn modelId="{D19BB707-A3C8-8843-AAAB-D588CD9ADE90}" type="presOf" srcId="{3816757C-AD16-8E4C-A965-5F389846ADE0}" destId="{0171B56C-DC77-1A42-8985-3C9E15F43688}" srcOrd="0" destOrd="0" presId="urn:microsoft.com/office/officeart/2005/8/layout/list1"/>
    <dgm:cxn modelId="{1DD1390A-3AB7-9B45-BD24-B0228E1C3C4A}" type="presOf" srcId="{F7173ED2-7E67-3B43-9CA9-884948460DE5}" destId="{0171B56C-DC77-1A42-8985-3C9E15F43688}" srcOrd="0" destOrd="2" presId="urn:microsoft.com/office/officeart/2005/8/layout/list1"/>
    <dgm:cxn modelId="{6AF7350F-BD88-6B47-8B0F-9FFEB19D3395}" type="presOf" srcId="{B6D357E7-4021-E44D-84DC-DB66C6F8E1BC}" destId="{A7C6FE3E-629B-A141-9A10-3C1004C04207}" srcOrd="0" destOrd="1" presId="urn:microsoft.com/office/officeart/2005/8/layout/list1"/>
    <dgm:cxn modelId="{F190BC10-14B0-5748-8185-14E194129DB0}" type="presOf" srcId="{8F0CE60B-72F8-1542-8AE8-B625CB3E85DA}" destId="{A7C6FE3E-629B-A141-9A10-3C1004C04207}" srcOrd="0" destOrd="4" presId="urn:microsoft.com/office/officeart/2005/8/layout/list1"/>
    <dgm:cxn modelId="{5A35D41D-26D1-084D-9FE6-AAA8DB4ECECF}" srcId="{F7310B87-0536-A544-BA9C-8B964703AC08}" destId="{046F6D9D-6FE0-8743-A6FF-65AB79311C87}" srcOrd="5" destOrd="0" parTransId="{10B05D78-89C0-B548-AEF5-4EEB70C6B6A8}" sibTransId="{8BBEA1EB-A0C7-FE44-A179-00F626D6E13B}"/>
    <dgm:cxn modelId="{E402D922-E18E-6A42-8BDC-59A2BF30C391}" srcId="{E697F0CD-40A4-1B44-BBD0-AFB359BE192B}" destId="{3816757C-AD16-8E4C-A965-5F389846ADE0}" srcOrd="0" destOrd="0" parTransId="{4BE80243-13DD-5C4C-B273-66881351A591}" sibTransId="{7EEF6B5A-3B56-BB4C-89AD-8DD3682324E6}"/>
    <dgm:cxn modelId="{AC835A2E-C366-684B-A09E-703835CD9767}" srcId="{6092F4BE-9B53-9E45-B255-48360DEC5CD8}" destId="{E697F0CD-40A4-1B44-BBD0-AFB359BE192B}" srcOrd="0" destOrd="0" parTransId="{517C9775-41DC-BA49-8EB0-0A4714D98080}" sibTransId="{4CC6EE7F-A158-E64B-BD2A-327E355E0A42}"/>
    <dgm:cxn modelId="{08F3B739-679E-1746-A4F4-FA57ED0DDAE6}" type="presOf" srcId="{E697F0CD-40A4-1B44-BBD0-AFB359BE192B}" destId="{7A5E4635-0767-5344-A9FF-F01AD870C2AD}" srcOrd="0" destOrd="0" presId="urn:microsoft.com/office/officeart/2005/8/layout/list1"/>
    <dgm:cxn modelId="{5D28223F-C58A-EC4B-988C-4A7B1DED5B88}" type="presOf" srcId="{6588B37A-C087-224E-9A0C-FEB4A8C298CD}" destId="{A7C6FE3E-629B-A141-9A10-3C1004C04207}" srcOrd="0" destOrd="2" presId="urn:microsoft.com/office/officeart/2005/8/layout/list1"/>
    <dgm:cxn modelId="{21883441-D50A-4C43-B5FB-1E3C40FA37D7}" type="presOf" srcId="{F7310B87-0536-A544-BA9C-8B964703AC08}" destId="{7AB1B9AC-A988-4C42-9D29-E36DA49651B7}" srcOrd="0" destOrd="0" presId="urn:microsoft.com/office/officeart/2005/8/layout/list1"/>
    <dgm:cxn modelId="{5A057C5B-8EF4-1B41-8AE1-9B4A2F10DF4B}" type="presOf" srcId="{A86BE5F2-6E04-CA45-B57E-7B8A65635C39}" destId="{A7C6FE3E-629B-A141-9A10-3C1004C04207}" srcOrd="0" destOrd="0" presId="urn:microsoft.com/office/officeart/2005/8/layout/list1"/>
    <dgm:cxn modelId="{14C4A365-3632-514E-9A5D-061628E2622F}" type="presOf" srcId="{3CB2D4BA-C49C-6D49-9BD0-92BE50961697}" destId="{A7C6FE3E-629B-A141-9A10-3C1004C04207}" srcOrd="0" destOrd="6" presId="urn:microsoft.com/office/officeart/2005/8/layout/list1"/>
    <dgm:cxn modelId="{AE36C16D-3E4E-3A4E-A74D-32E651AEADA8}" srcId="{F7310B87-0536-A544-BA9C-8B964703AC08}" destId="{3CB2D4BA-C49C-6D49-9BD0-92BE50961697}" srcOrd="6" destOrd="0" parTransId="{B6E0E677-BCD8-2444-9EA3-1994507C7ABC}" sibTransId="{57BE9961-A7AD-074F-B352-58C807EC4F59}"/>
    <dgm:cxn modelId="{C4A8FA80-830A-744C-948B-7219B479A856}" srcId="{E697F0CD-40A4-1B44-BBD0-AFB359BE192B}" destId="{52C26ACC-BFC9-4E41-BEF5-0D4A7645F79C}" srcOrd="1" destOrd="0" parTransId="{6B840F2D-5996-9544-A316-1D878D6EFB73}" sibTransId="{E5DC4434-3BA5-6844-A5ED-4075BF21A1DE}"/>
    <dgm:cxn modelId="{56564F81-CAAA-5F43-8416-F1B02F1513BD}" type="presOf" srcId="{F7310B87-0536-A544-BA9C-8B964703AC08}" destId="{BFB1BAEA-E5F2-1B47-92C7-EBB3E5DFA81A}" srcOrd="1" destOrd="0" presId="urn:microsoft.com/office/officeart/2005/8/layout/list1"/>
    <dgm:cxn modelId="{E03DFD83-8205-EA45-87F5-251CF56F22BD}" type="presOf" srcId="{E697F0CD-40A4-1B44-BBD0-AFB359BE192B}" destId="{BA8BA8F8-B4FB-774B-A55A-0CF4C5E696CA}" srcOrd="1" destOrd="0" presId="urn:microsoft.com/office/officeart/2005/8/layout/list1"/>
    <dgm:cxn modelId="{0E9F518C-256E-BE4B-A4AB-6FE56EBB8C8E}" srcId="{F7310B87-0536-A544-BA9C-8B964703AC08}" destId="{D8FDA847-AA29-4246-A1A9-C4F5CE118C4D}" srcOrd="3" destOrd="0" parTransId="{7BB82D41-3BF7-824B-A346-CD1F27B20912}" sibTransId="{FB2C9747-D743-8B45-B9CE-60FC2FC103CE}"/>
    <dgm:cxn modelId="{A8377A9B-288A-D045-BEA8-A7BF43CF3640}" type="presOf" srcId="{52C26ACC-BFC9-4E41-BEF5-0D4A7645F79C}" destId="{0171B56C-DC77-1A42-8985-3C9E15F43688}" srcOrd="0" destOrd="1" presId="urn:microsoft.com/office/officeart/2005/8/layout/list1"/>
    <dgm:cxn modelId="{608EA39E-6F21-B248-8FAB-28E8D6D96BFF}" type="presOf" srcId="{046F6D9D-6FE0-8743-A6FF-65AB79311C87}" destId="{A7C6FE3E-629B-A141-9A10-3C1004C04207}" srcOrd="0" destOrd="5" presId="urn:microsoft.com/office/officeart/2005/8/layout/list1"/>
    <dgm:cxn modelId="{4BE8D6A3-9C76-D74D-B834-5A51AD8FC678}" srcId="{E697F0CD-40A4-1B44-BBD0-AFB359BE192B}" destId="{F7173ED2-7E67-3B43-9CA9-884948460DE5}" srcOrd="2" destOrd="0" parTransId="{7B5B6C7A-7205-A243-BCEC-9A1A4D27B5CD}" sibTransId="{DC6F6CEB-682D-A44A-8AC6-9EC8D17F4E9B}"/>
    <dgm:cxn modelId="{29E0ECAC-1873-FA4F-A6CA-9F313B835341}" type="presOf" srcId="{6092F4BE-9B53-9E45-B255-48360DEC5CD8}" destId="{E908F8FD-48C6-4E4E-84A3-9225E50F08D1}" srcOrd="0" destOrd="0" presId="urn:microsoft.com/office/officeart/2005/8/layout/list1"/>
    <dgm:cxn modelId="{AA36F5B2-525E-1740-B2BF-B35EE9D41FDD}" srcId="{E697F0CD-40A4-1B44-BBD0-AFB359BE192B}" destId="{5E978CAE-6C88-B346-9DE6-7E0A017D31D5}" srcOrd="3" destOrd="0" parTransId="{5BC4E106-7897-EA4C-BFA7-771A80633506}" sibTransId="{487B03AA-03E5-2A4C-A8D4-C68FE5A28A10}"/>
    <dgm:cxn modelId="{4D67F1B7-CE46-C04F-AC13-0698014B1F9F}" srcId="{F7310B87-0536-A544-BA9C-8B964703AC08}" destId="{6588B37A-C087-224E-9A0C-FEB4A8C298CD}" srcOrd="2" destOrd="0" parTransId="{9ED79982-DC71-8640-9274-4B1C43D8AC4D}" sibTransId="{44413A1E-6B91-7E47-895B-D9CE9B0E0498}"/>
    <dgm:cxn modelId="{250AE7CC-5F5C-0A47-B4DA-282AE6A1F808}" type="presOf" srcId="{D8FDA847-AA29-4246-A1A9-C4F5CE118C4D}" destId="{A7C6FE3E-629B-A141-9A10-3C1004C04207}" srcOrd="0" destOrd="3" presId="urn:microsoft.com/office/officeart/2005/8/layout/list1"/>
    <dgm:cxn modelId="{7AA2C1CE-9404-D343-A41C-6CDCC56ADC68}" srcId="{F7310B87-0536-A544-BA9C-8B964703AC08}" destId="{A86BE5F2-6E04-CA45-B57E-7B8A65635C39}" srcOrd="0" destOrd="0" parTransId="{AAC5D802-1994-4444-9721-30D5748E2E03}" sibTransId="{89F765E6-5ECC-A840-9E10-CA1A8266F302}"/>
    <dgm:cxn modelId="{B8C94CDE-F43C-2E4D-A386-E019690587D5}" type="presOf" srcId="{5E978CAE-6C88-B346-9DE6-7E0A017D31D5}" destId="{0171B56C-DC77-1A42-8985-3C9E15F43688}" srcOrd="0" destOrd="3" presId="urn:microsoft.com/office/officeart/2005/8/layout/list1"/>
    <dgm:cxn modelId="{D4B648EB-458C-3741-96E7-99514A5DAB75}" srcId="{6092F4BE-9B53-9E45-B255-48360DEC5CD8}" destId="{F7310B87-0536-A544-BA9C-8B964703AC08}" srcOrd="1" destOrd="0" parTransId="{67A853DA-0A38-0B47-ABDC-623EF98297E6}" sibTransId="{35BFDADE-C81E-C141-ACD2-7B9662D887FF}"/>
    <dgm:cxn modelId="{65CEA8F5-B7F6-C64A-9D93-3A75BF512C17}" type="presOf" srcId="{923AC1F3-FEBC-C74C-81C8-2933AA646975}" destId="{0171B56C-DC77-1A42-8985-3C9E15F43688}" srcOrd="0" destOrd="4" presId="urn:microsoft.com/office/officeart/2005/8/layout/list1"/>
    <dgm:cxn modelId="{F7D11CF8-38C6-5945-8C41-01EF926560D7}" srcId="{F7310B87-0536-A544-BA9C-8B964703AC08}" destId="{8F0CE60B-72F8-1542-8AE8-B625CB3E85DA}" srcOrd="4" destOrd="0" parTransId="{F502BFAF-5175-7847-8ED2-14AAC9540D53}" sibTransId="{7CB0E8BD-550F-CA47-9D4B-40DFF646BCA7}"/>
    <dgm:cxn modelId="{681C37F9-0E31-E34D-B7D6-7AB2D33CC56A}" srcId="{E697F0CD-40A4-1B44-BBD0-AFB359BE192B}" destId="{923AC1F3-FEBC-C74C-81C8-2933AA646975}" srcOrd="4" destOrd="0" parTransId="{054EE1A3-2384-D24B-B6D9-8D33FFE8F23D}" sibTransId="{2206E2CF-6808-6945-8BEB-BA81545BFA1C}"/>
    <dgm:cxn modelId="{7B057EFD-F457-0847-9E40-F8B411F3F436}" srcId="{F7310B87-0536-A544-BA9C-8B964703AC08}" destId="{B6D357E7-4021-E44D-84DC-DB66C6F8E1BC}" srcOrd="1" destOrd="0" parTransId="{099FB00C-9C78-074C-AACC-034B612A89B9}" sibTransId="{08625F96-7E21-C146-B868-CB471F9F66C9}"/>
    <dgm:cxn modelId="{A718317C-DA17-CA45-89FD-7809C93C3279}" type="presParOf" srcId="{E908F8FD-48C6-4E4E-84A3-9225E50F08D1}" destId="{C2391EDF-F6E0-DA4E-A714-3BF562095A7D}" srcOrd="0" destOrd="0" presId="urn:microsoft.com/office/officeart/2005/8/layout/list1"/>
    <dgm:cxn modelId="{038259CF-41F9-1341-8183-FA2544E44300}" type="presParOf" srcId="{C2391EDF-F6E0-DA4E-A714-3BF562095A7D}" destId="{7A5E4635-0767-5344-A9FF-F01AD870C2AD}" srcOrd="0" destOrd="0" presId="urn:microsoft.com/office/officeart/2005/8/layout/list1"/>
    <dgm:cxn modelId="{08335EA7-7783-594C-AA5A-CCA1A912B299}" type="presParOf" srcId="{C2391EDF-F6E0-DA4E-A714-3BF562095A7D}" destId="{BA8BA8F8-B4FB-774B-A55A-0CF4C5E696CA}" srcOrd="1" destOrd="0" presId="urn:microsoft.com/office/officeart/2005/8/layout/list1"/>
    <dgm:cxn modelId="{1CADBC47-E634-5A4C-B025-51084DA0A0B9}" type="presParOf" srcId="{E908F8FD-48C6-4E4E-84A3-9225E50F08D1}" destId="{14870A61-C205-EC45-BBD5-C87C7BA6A6B7}" srcOrd="1" destOrd="0" presId="urn:microsoft.com/office/officeart/2005/8/layout/list1"/>
    <dgm:cxn modelId="{CE4374F1-3726-AA46-A80E-6BBCB3C1E255}" type="presParOf" srcId="{E908F8FD-48C6-4E4E-84A3-9225E50F08D1}" destId="{0171B56C-DC77-1A42-8985-3C9E15F43688}" srcOrd="2" destOrd="0" presId="urn:microsoft.com/office/officeart/2005/8/layout/list1"/>
    <dgm:cxn modelId="{514A9269-FEAB-344B-BA39-D3A76800C98D}" type="presParOf" srcId="{E908F8FD-48C6-4E4E-84A3-9225E50F08D1}" destId="{61AADA5B-1845-C645-8BCF-2E37ED88170E}" srcOrd="3" destOrd="0" presId="urn:microsoft.com/office/officeart/2005/8/layout/list1"/>
    <dgm:cxn modelId="{832DA80C-56B3-8D40-96E3-879D104ED9A1}" type="presParOf" srcId="{E908F8FD-48C6-4E4E-84A3-9225E50F08D1}" destId="{3C208127-0920-4D48-A01E-A696461F88D4}" srcOrd="4" destOrd="0" presId="urn:microsoft.com/office/officeart/2005/8/layout/list1"/>
    <dgm:cxn modelId="{82422A07-B764-6940-8C23-AEE7E4BA8EE3}" type="presParOf" srcId="{3C208127-0920-4D48-A01E-A696461F88D4}" destId="{7AB1B9AC-A988-4C42-9D29-E36DA49651B7}" srcOrd="0" destOrd="0" presId="urn:microsoft.com/office/officeart/2005/8/layout/list1"/>
    <dgm:cxn modelId="{3CD35108-145D-CF46-A0D4-8AC9190D8D99}" type="presParOf" srcId="{3C208127-0920-4D48-A01E-A696461F88D4}" destId="{BFB1BAEA-E5F2-1B47-92C7-EBB3E5DFA81A}" srcOrd="1" destOrd="0" presId="urn:microsoft.com/office/officeart/2005/8/layout/list1"/>
    <dgm:cxn modelId="{A2ABD718-E12B-2C47-A714-BCD38C3227B8}" type="presParOf" srcId="{E908F8FD-48C6-4E4E-84A3-9225E50F08D1}" destId="{B677BE3C-266B-1A4F-AB82-DC16615083FE}" srcOrd="5" destOrd="0" presId="urn:microsoft.com/office/officeart/2005/8/layout/list1"/>
    <dgm:cxn modelId="{D535E7DD-8872-A541-B742-89370543797B}" type="presParOf" srcId="{E908F8FD-48C6-4E4E-84A3-9225E50F08D1}" destId="{A7C6FE3E-629B-A141-9A10-3C1004C0420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55BC7A6-281A-5C4B-B660-2AF89C01567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zh-CN" altLang="en-US"/>
        </a:p>
      </dgm:t>
    </dgm:pt>
    <dgm:pt modelId="{D5F40C5C-3AA6-2243-973C-E11A6D59FC9D}">
      <dgm:prSet phldrT="[文本]"/>
      <dgm:spPr/>
      <dgm:t>
        <a:bodyPr/>
        <a:lstStyle/>
        <a:p>
          <a:pPr>
            <a:lnSpc>
              <a:spcPct val="100000"/>
            </a:lnSpc>
            <a:defRPr cap="all"/>
          </a:pPr>
          <a:r>
            <a:rPr lang="zh-CN" altLang="en-US"/>
            <a:t>地下开采</a:t>
          </a:r>
        </a:p>
      </dgm:t>
    </dgm:pt>
    <dgm:pt modelId="{A4F3447E-DD93-3343-AC62-9E87493D43E9}" type="parTrans" cxnId="{5C446556-3224-3F42-8185-3F9D4AB6E60E}">
      <dgm:prSet/>
      <dgm:spPr/>
      <dgm:t>
        <a:bodyPr/>
        <a:lstStyle/>
        <a:p>
          <a:endParaRPr lang="zh-CN" altLang="en-US"/>
        </a:p>
      </dgm:t>
    </dgm:pt>
    <dgm:pt modelId="{54752EDB-3D63-D64E-A750-680A4FF9B501}" type="sibTrans" cxnId="{5C446556-3224-3F42-8185-3F9D4AB6E60E}">
      <dgm:prSet/>
      <dgm:spPr/>
      <dgm:t>
        <a:bodyPr/>
        <a:lstStyle/>
        <a:p>
          <a:endParaRPr lang="zh-CN" altLang="en-US"/>
        </a:p>
      </dgm:t>
    </dgm:pt>
    <dgm:pt modelId="{FE9751EC-7E2F-5645-AF0F-5323534243DA}">
      <dgm:prSet phldrT="[文本]"/>
      <dgm:spPr/>
      <dgm:t>
        <a:bodyPr/>
        <a:lstStyle/>
        <a:p>
          <a:pPr>
            <a:lnSpc>
              <a:spcPct val="100000"/>
            </a:lnSpc>
            <a:defRPr cap="all"/>
          </a:pPr>
          <a:r>
            <a:rPr lang="zh-CN" altLang="en-US"/>
            <a:t>露天开采</a:t>
          </a:r>
        </a:p>
      </dgm:t>
    </dgm:pt>
    <dgm:pt modelId="{C4A45EC4-9830-EA47-93F0-B205B0AA524A}" type="parTrans" cxnId="{0E715959-A77A-724D-B5E7-4484A0EC7103}">
      <dgm:prSet/>
      <dgm:spPr/>
      <dgm:t>
        <a:bodyPr/>
        <a:lstStyle/>
        <a:p>
          <a:endParaRPr lang="zh-CN" altLang="en-US"/>
        </a:p>
      </dgm:t>
    </dgm:pt>
    <dgm:pt modelId="{EA51E880-056A-DE42-B958-B42F586F3099}" type="sibTrans" cxnId="{0E715959-A77A-724D-B5E7-4484A0EC7103}">
      <dgm:prSet/>
      <dgm:spPr/>
      <dgm:t>
        <a:bodyPr/>
        <a:lstStyle/>
        <a:p>
          <a:endParaRPr lang="zh-CN" altLang="en-US"/>
        </a:p>
      </dgm:t>
    </dgm:pt>
    <dgm:pt modelId="{88DED21B-CC7A-7640-9D67-83C4947DF42A}">
      <dgm:prSet phldrT="[文本]"/>
      <dgm:spPr/>
      <dgm:t>
        <a:bodyPr/>
        <a:lstStyle/>
        <a:p>
          <a:pPr>
            <a:lnSpc>
              <a:spcPct val="100000"/>
            </a:lnSpc>
            <a:defRPr cap="all"/>
          </a:pPr>
          <a:r>
            <a:rPr lang="zh-CN" altLang="en-US"/>
            <a:t>地下与露天联合开采</a:t>
          </a:r>
        </a:p>
      </dgm:t>
    </dgm:pt>
    <dgm:pt modelId="{98FE44D0-6802-E34F-89A9-D5ECE3C6EBB4}" type="parTrans" cxnId="{17CAA54A-D3E9-7844-ADFD-D7DAE7806CCC}">
      <dgm:prSet/>
      <dgm:spPr/>
      <dgm:t>
        <a:bodyPr/>
        <a:lstStyle/>
        <a:p>
          <a:endParaRPr lang="zh-CN" altLang="en-US"/>
        </a:p>
      </dgm:t>
    </dgm:pt>
    <dgm:pt modelId="{58BC6A17-6112-8E43-AD38-3B22779C9B74}" type="sibTrans" cxnId="{17CAA54A-D3E9-7844-ADFD-D7DAE7806CCC}">
      <dgm:prSet/>
      <dgm:spPr/>
      <dgm:t>
        <a:bodyPr/>
        <a:lstStyle/>
        <a:p>
          <a:endParaRPr lang="zh-CN" altLang="en-US"/>
        </a:p>
      </dgm:t>
    </dgm:pt>
    <dgm:pt modelId="{647229BC-E675-4ABC-9523-8DA37B803947}" type="pres">
      <dgm:prSet presAssocID="{055BC7A6-281A-5C4B-B660-2AF89C01567C}" presName="root" presStyleCnt="0">
        <dgm:presLayoutVars>
          <dgm:dir/>
          <dgm:resizeHandles val="exact"/>
        </dgm:presLayoutVars>
      </dgm:prSet>
      <dgm:spPr/>
    </dgm:pt>
    <dgm:pt modelId="{D53CBB9C-0560-494F-91FC-6E6DA8A8DAC7}" type="pres">
      <dgm:prSet presAssocID="{D5F40C5C-3AA6-2243-973C-E11A6D59FC9D}" presName="compNode" presStyleCnt="0"/>
      <dgm:spPr/>
    </dgm:pt>
    <dgm:pt modelId="{086A71CF-CEA0-49AA-835B-81896A50F702}" type="pres">
      <dgm:prSet presAssocID="{D5F40C5C-3AA6-2243-973C-E11A6D59FC9D}" presName="iconBgRect" presStyleLbl="bgShp" presStyleIdx="0" presStyleCnt="3"/>
      <dgm:spPr/>
    </dgm:pt>
    <dgm:pt modelId="{BA9EC861-9A7A-4EA4-A932-21C26A88B794}" type="pres">
      <dgm:prSet presAssocID="{D5F40C5C-3AA6-2243-973C-E11A6D59FC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8F74EBDB-5BCC-4C9A-BDCB-E09D8756CDC4}" type="pres">
      <dgm:prSet presAssocID="{D5F40C5C-3AA6-2243-973C-E11A6D59FC9D}" presName="spaceRect" presStyleCnt="0"/>
      <dgm:spPr/>
    </dgm:pt>
    <dgm:pt modelId="{84B8BC8B-6986-4FD2-94F0-E430622C9F82}" type="pres">
      <dgm:prSet presAssocID="{D5F40C5C-3AA6-2243-973C-E11A6D59FC9D}" presName="textRect" presStyleLbl="revTx" presStyleIdx="0" presStyleCnt="3">
        <dgm:presLayoutVars>
          <dgm:chMax val="1"/>
          <dgm:chPref val="1"/>
        </dgm:presLayoutVars>
      </dgm:prSet>
      <dgm:spPr/>
    </dgm:pt>
    <dgm:pt modelId="{AA86C751-778C-4C98-BBD7-FE0EB7A0AA85}" type="pres">
      <dgm:prSet presAssocID="{54752EDB-3D63-D64E-A750-680A4FF9B501}" presName="sibTrans" presStyleCnt="0"/>
      <dgm:spPr/>
    </dgm:pt>
    <dgm:pt modelId="{7D1EF42B-9ADE-44F9-9D58-2BCF1C2B72B0}" type="pres">
      <dgm:prSet presAssocID="{FE9751EC-7E2F-5645-AF0F-5323534243DA}" presName="compNode" presStyleCnt="0"/>
      <dgm:spPr/>
    </dgm:pt>
    <dgm:pt modelId="{9941FE12-CF13-4E63-AF2A-3EB49CCC5A4F}" type="pres">
      <dgm:prSet presAssocID="{FE9751EC-7E2F-5645-AF0F-5323534243DA}" presName="iconBgRect" presStyleLbl="bgShp" presStyleIdx="1" presStyleCnt="3"/>
      <dgm:spPr/>
    </dgm:pt>
    <dgm:pt modelId="{4BAF6935-C798-4C8C-A047-639B0303FA28}" type="pres">
      <dgm:prSet presAssocID="{FE9751EC-7E2F-5645-AF0F-5323534243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已断开"/>
        </a:ext>
      </dgm:extLst>
    </dgm:pt>
    <dgm:pt modelId="{1D5F96A8-4023-47BB-BC05-76E0F1E9ECEA}" type="pres">
      <dgm:prSet presAssocID="{FE9751EC-7E2F-5645-AF0F-5323534243DA}" presName="spaceRect" presStyleCnt="0"/>
      <dgm:spPr/>
    </dgm:pt>
    <dgm:pt modelId="{A6AEE570-9204-478D-9744-675D18E49D26}" type="pres">
      <dgm:prSet presAssocID="{FE9751EC-7E2F-5645-AF0F-5323534243DA}" presName="textRect" presStyleLbl="revTx" presStyleIdx="1" presStyleCnt="3">
        <dgm:presLayoutVars>
          <dgm:chMax val="1"/>
          <dgm:chPref val="1"/>
        </dgm:presLayoutVars>
      </dgm:prSet>
      <dgm:spPr/>
    </dgm:pt>
    <dgm:pt modelId="{28E3D0EF-6A3A-48F6-8481-9F284878E669}" type="pres">
      <dgm:prSet presAssocID="{EA51E880-056A-DE42-B958-B42F586F3099}" presName="sibTrans" presStyleCnt="0"/>
      <dgm:spPr/>
    </dgm:pt>
    <dgm:pt modelId="{A42B8230-AA46-4345-9AFF-CF5B3964195A}" type="pres">
      <dgm:prSet presAssocID="{88DED21B-CC7A-7640-9D67-83C4947DF42A}" presName="compNode" presStyleCnt="0"/>
      <dgm:spPr/>
    </dgm:pt>
    <dgm:pt modelId="{D06CAE93-8EBA-4464-A526-8B3DCFFA9013}" type="pres">
      <dgm:prSet presAssocID="{88DED21B-CC7A-7640-9D67-83C4947DF42A}" presName="iconBgRect" presStyleLbl="bgShp" presStyleIdx="2" presStyleCnt="3"/>
      <dgm:spPr/>
    </dgm:pt>
    <dgm:pt modelId="{577AFBB3-A02A-4CD4-BA3E-9A9BE7D9CA02}" type="pres">
      <dgm:prSet presAssocID="{88DED21B-CC7A-7640-9D67-83C4947DF4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有轨电车"/>
        </a:ext>
      </dgm:extLst>
    </dgm:pt>
    <dgm:pt modelId="{08AF4754-3D3D-4044-B564-973B25C796F0}" type="pres">
      <dgm:prSet presAssocID="{88DED21B-CC7A-7640-9D67-83C4947DF42A}" presName="spaceRect" presStyleCnt="0"/>
      <dgm:spPr/>
    </dgm:pt>
    <dgm:pt modelId="{1440BB9E-716A-4CE6-9714-F9214C44F2C7}" type="pres">
      <dgm:prSet presAssocID="{88DED21B-CC7A-7640-9D67-83C4947DF42A}" presName="textRect" presStyleLbl="revTx" presStyleIdx="2" presStyleCnt="3">
        <dgm:presLayoutVars>
          <dgm:chMax val="1"/>
          <dgm:chPref val="1"/>
        </dgm:presLayoutVars>
      </dgm:prSet>
      <dgm:spPr/>
    </dgm:pt>
  </dgm:ptLst>
  <dgm:cxnLst>
    <dgm:cxn modelId="{53335141-611F-4E41-9286-730A8283859B}" type="presOf" srcId="{D5F40C5C-3AA6-2243-973C-E11A6D59FC9D}" destId="{84B8BC8B-6986-4FD2-94F0-E430622C9F82}" srcOrd="0" destOrd="0" presId="urn:microsoft.com/office/officeart/2018/5/layout/IconCircleLabelList"/>
    <dgm:cxn modelId="{17CAA54A-D3E9-7844-ADFD-D7DAE7806CCC}" srcId="{055BC7A6-281A-5C4B-B660-2AF89C01567C}" destId="{88DED21B-CC7A-7640-9D67-83C4947DF42A}" srcOrd="2" destOrd="0" parTransId="{98FE44D0-6802-E34F-89A9-D5ECE3C6EBB4}" sibTransId="{58BC6A17-6112-8E43-AD38-3B22779C9B74}"/>
    <dgm:cxn modelId="{5C446556-3224-3F42-8185-3F9D4AB6E60E}" srcId="{055BC7A6-281A-5C4B-B660-2AF89C01567C}" destId="{D5F40C5C-3AA6-2243-973C-E11A6D59FC9D}" srcOrd="0" destOrd="0" parTransId="{A4F3447E-DD93-3343-AC62-9E87493D43E9}" sibTransId="{54752EDB-3D63-D64E-A750-680A4FF9B501}"/>
    <dgm:cxn modelId="{0E715959-A77A-724D-B5E7-4484A0EC7103}" srcId="{055BC7A6-281A-5C4B-B660-2AF89C01567C}" destId="{FE9751EC-7E2F-5645-AF0F-5323534243DA}" srcOrd="1" destOrd="0" parTransId="{C4A45EC4-9830-EA47-93F0-B205B0AA524A}" sibTransId="{EA51E880-056A-DE42-B958-B42F586F3099}"/>
    <dgm:cxn modelId="{0EFC6765-2792-234E-98BB-0794E68CD4F5}" type="presOf" srcId="{055BC7A6-281A-5C4B-B660-2AF89C01567C}" destId="{647229BC-E675-4ABC-9523-8DA37B803947}" srcOrd="0" destOrd="0" presId="urn:microsoft.com/office/officeart/2018/5/layout/IconCircleLabelList"/>
    <dgm:cxn modelId="{3A6B1F75-BB85-694C-ADBE-662799BA7AF7}" type="presOf" srcId="{88DED21B-CC7A-7640-9D67-83C4947DF42A}" destId="{1440BB9E-716A-4CE6-9714-F9214C44F2C7}" srcOrd="0" destOrd="0" presId="urn:microsoft.com/office/officeart/2018/5/layout/IconCircleLabelList"/>
    <dgm:cxn modelId="{721784D9-3EF4-7B42-8F7D-4116C1E2E10A}" type="presOf" srcId="{FE9751EC-7E2F-5645-AF0F-5323534243DA}" destId="{A6AEE570-9204-478D-9744-675D18E49D26}" srcOrd="0" destOrd="0" presId="urn:microsoft.com/office/officeart/2018/5/layout/IconCircleLabelList"/>
    <dgm:cxn modelId="{A79B49B9-7AB8-594E-B537-890E070884A4}" type="presParOf" srcId="{647229BC-E675-4ABC-9523-8DA37B803947}" destId="{D53CBB9C-0560-494F-91FC-6E6DA8A8DAC7}" srcOrd="0" destOrd="0" presId="urn:microsoft.com/office/officeart/2018/5/layout/IconCircleLabelList"/>
    <dgm:cxn modelId="{58D246A1-7A8A-F749-88D0-A8290723A1A1}" type="presParOf" srcId="{D53CBB9C-0560-494F-91FC-6E6DA8A8DAC7}" destId="{086A71CF-CEA0-49AA-835B-81896A50F702}" srcOrd="0" destOrd="0" presId="urn:microsoft.com/office/officeart/2018/5/layout/IconCircleLabelList"/>
    <dgm:cxn modelId="{D0CF4F39-851F-E64A-8BC6-8EB85D7D4B07}" type="presParOf" srcId="{D53CBB9C-0560-494F-91FC-6E6DA8A8DAC7}" destId="{BA9EC861-9A7A-4EA4-A932-21C26A88B794}" srcOrd="1" destOrd="0" presId="urn:microsoft.com/office/officeart/2018/5/layout/IconCircleLabelList"/>
    <dgm:cxn modelId="{8AA8674C-1182-1744-AF76-44654B557D2F}" type="presParOf" srcId="{D53CBB9C-0560-494F-91FC-6E6DA8A8DAC7}" destId="{8F74EBDB-5BCC-4C9A-BDCB-E09D8756CDC4}" srcOrd="2" destOrd="0" presId="urn:microsoft.com/office/officeart/2018/5/layout/IconCircleLabelList"/>
    <dgm:cxn modelId="{4C9F8472-B3A9-FE47-BCF2-DC0E61A9BF3F}" type="presParOf" srcId="{D53CBB9C-0560-494F-91FC-6E6DA8A8DAC7}" destId="{84B8BC8B-6986-4FD2-94F0-E430622C9F82}" srcOrd="3" destOrd="0" presId="urn:microsoft.com/office/officeart/2018/5/layout/IconCircleLabelList"/>
    <dgm:cxn modelId="{959074A2-A995-4C43-8BDD-E4597BF21752}" type="presParOf" srcId="{647229BC-E675-4ABC-9523-8DA37B803947}" destId="{AA86C751-778C-4C98-BBD7-FE0EB7A0AA85}" srcOrd="1" destOrd="0" presId="urn:microsoft.com/office/officeart/2018/5/layout/IconCircleLabelList"/>
    <dgm:cxn modelId="{B65A511F-3E4F-C540-838A-08DFA3C65711}" type="presParOf" srcId="{647229BC-E675-4ABC-9523-8DA37B803947}" destId="{7D1EF42B-9ADE-44F9-9D58-2BCF1C2B72B0}" srcOrd="2" destOrd="0" presId="urn:microsoft.com/office/officeart/2018/5/layout/IconCircleLabelList"/>
    <dgm:cxn modelId="{B969B762-6A5C-354D-976E-34DEB1812C50}" type="presParOf" srcId="{7D1EF42B-9ADE-44F9-9D58-2BCF1C2B72B0}" destId="{9941FE12-CF13-4E63-AF2A-3EB49CCC5A4F}" srcOrd="0" destOrd="0" presId="urn:microsoft.com/office/officeart/2018/5/layout/IconCircleLabelList"/>
    <dgm:cxn modelId="{55A73C64-2887-EC4E-8907-D191C807F803}" type="presParOf" srcId="{7D1EF42B-9ADE-44F9-9D58-2BCF1C2B72B0}" destId="{4BAF6935-C798-4C8C-A047-639B0303FA28}" srcOrd="1" destOrd="0" presId="urn:microsoft.com/office/officeart/2018/5/layout/IconCircleLabelList"/>
    <dgm:cxn modelId="{1D869507-C5D5-C641-8863-CC3739147884}" type="presParOf" srcId="{7D1EF42B-9ADE-44F9-9D58-2BCF1C2B72B0}" destId="{1D5F96A8-4023-47BB-BC05-76E0F1E9ECEA}" srcOrd="2" destOrd="0" presId="urn:microsoft.com/office/officeart/2018/5/layout/IconCircleLabelList"/>
    <dgm:cxn modelId="{4457A378-740E-6B46-AFC4-A84C81D12286}" type="presParOf" srcId="{7D1EF42B-9ADE-44F9-9D58-2BCF1C2B72B0}" destId="{A6AEE570-9204-478D-9744-675D18E49D26}" srcOrd="3" destOrd="0" presId="urn:microsoft.com/office/officeart/2018/5/layout/IconCircleLabelList"/>
    <dgm:cxn modelId="{D24BB508-CC55-8C43-B789-E7E3BD69B389}" type="presParOf" srcId="{647229BC-E675-4ABC-9523-8DA37B803947}" destId="{28E3D0EF-6A3A-48F6-8481-9F284878E669}" srcOrd="3" destOrd="0" presId="urn:microsoft.com/office/officeart/2018/5/layout/IconCircleLabelList"/>
    <dgm:cxn modelId="{76C015A9-6250-3D4A-A7B0-918810F52D7D}" type="presParOf" srcId="{647229BC-E675-4ABC-9523-8DA37B803947}" destId="{A42B8230-AA46-4345-9AFF-CF5B3964195A}" srcOrd="4" destOrd="0" presId="urn:microsoft.com/office/officeart/2018/5/layout/IconCircleLabelList"/>
    <dgm:cxn modelId="{9825B9FD-3DA0-1D48-85AB-F4269220B43F}" type="presParOf" srcId="{A42B8230-AA46-4345-9AFF-CF5B3964195A}" destId="{D06CAE93-8EBA-4464-A526-8B3DCFFA9013}" srcOrd="0" destOrd="0" presId="urn:microsoft.com/office/officeart/2018/5/layout/IconCircleLabelList"/>
    <dgm:cxn modelId="{5CF2E46E-716A-0A42-84F3-033ADFD81E37}" type="presParOf" srcId="{A42B8230-AA46-4345-9AFF-CF5B3964195A}" destId="{577AFBB3-A02A-4CD4-BA3E-9A9BE7D9CA02}" srcOrd="1" destOrd="0" presId="urn:microsoft.com/office/officeart/2018/5/layout/IconCircleLabelList"/>
    <dgm:cxn modelId="{C32D36E5-7A27-354A-971A-6FC4045A95CD}" type="presParOf" srcId="{A42B8230-AA46-4345-9AFF-CF5B3964195A}" destId="{08AF4754-3D3D-4044-B564-973B25C796F0}" srcOrd="2" destOrd="0" presId="urn:microsoft.com/office/officeart/2018/5/layout/IconCircleLabelList"/>
    <dgm:cxn modelId="{896D8E20-F6BD-F343-BE71-EE4F956630AB}" type="presParOf" srcId="{A42B8230-AA46-4345-9AFF-CF5B3964195A}" destId="{1440BB9E-716A-4CE6-9714-F9214C44F2C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DAF2D97-2F8D-7940-A539-A95225741A29}"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143DBA1D-7696-E744-83F0-38FE293A2BED}">
      <dgm:prSet phldrT="[文本]"/>
      <dgm:spPr/>
      <dgm:t>
        <a:bodyPr/>
        <a:lstStyle/>
        <a:p>
          <a:r>
            <a:rPr lang="zh-CN" altLang="en-US" dirty="0"/>
            <a:t>矿山生产能力</a:t>
          </a:r>
        </a:p>
      </dgm:t>
    </dgm:pt>
    <dgm:pt modelId="{B17A135C-F4D7-904A-BEF4-C2816F7268ED}" type="parTrans" cxnId="{F575CBB5-E94D-8745-9340-B1F78FE3B57A}">
      <dgm:prSet/>
      <dgm:spPr/>
      <dgm:t>
        <a:bodyPr/>
        <a:lstStyle/>
        <a:p>
          <a:endParaRPr lang="zh-CN" altLang="en-US"/>
        </a:p>
      </dgm:t>
    </dgm:pt>
    <dgm:pt modelId="{10BB3722-067B-5648-84C9-46FC5C8885BA}" type="sibTrans" cxnId="{F575CBB5-E94D-8745-9340-B1F78FE3B57A}">
      <dgm:prSet/>
      <dgm:spPr/>
      <dgm:t>
        <a:bodyPr/>
        <a:lstStyle/>
        <a:p>
          <a:endParaRPr lang="zh-CN" altLang="en-US"/>
        </a:p>
      </dgm:t>
    </dgm:pt>
    <dgm:pt modelId="{08EA0209-C426-A84B-9B80-C17FB91600E0}">
      <dgm:prSet phldrT="[文本]"/>
      <dgm:spPr/>
      <dgm:t>
        <a:bodyPr/>
        <a:lstStyle/>
        <a:p>
          <a:r>
            <a:rPr lang="zh-CN" altLang="en-US" dirty="0"/>
            <a:t>年采出矿石量</a:t>
          </a:r>
        </a:p>
      </dgm:t>
    </dgm:pt>
    <dgm:pt modelId="{B7BB0C0F-B91D-D547-A9F5-829120CFF025}" type="parTrans" cxnId="{D787AE45-0A6C-5344-84CB-5B88BD4D988A}">
      <dgm:prSet/>
      <dgm:spPr/>
      <dgm:t>
        <a:bodyPr/>
        <a:lstStyle/>
        <a:p>
          <a:endParaRPr lang="zh-CN" altLang="en-US"/>
        </a:p>
      </dgm:t>
    </dgm:pt>
    <dgm:pt modelId="{7C8E7E34-FBF9-4C43-95E6-B88BA5E22CB8}" type="sibTrans" cxnId="{D787AE45-0A6C-5344-84CB-5B88BD4D988A}">
      <dgm:prSet/>
      <dgm:spPr/>
      <dgm:t>
        <a:bodyPr/>
        <a:lstStyle/>
        <a:p>
          <a:endParaRPr lang="zh-CN" altLang="en-US"/>
        </a:p>
      </dgm:t>
    </dgm:pt>
    <dgm:pt modelId="{FA64DE32-52FE-6D44-8C02-84C17129C6E1}">
      <dgm:prSet phldrT="[文本]"/>
      <dgm:spPr/>
      <dgm:t>
        <a:bodyPr/>
        <a:lstStyle/>
        <a:p>
          <a:r>
            <a:rPr lang="zh-CN" altLang="en-US" dirty="0"/>
            <a:t>年生产精矿量</a:t>
          </a:r>
        </a:p>
      </dgm:t>
    </dgm:pt>
    <dgm:pt modelId="{C747E2A8-B904-7543-93EC-46BEB0013230}" type="parTrans" cxnId="{81F47457-BE59-AD48-91CA-4B685355A7F3}">
      <dgm:prSet/>
      <dgm:spPr/>
      <dgm:t>
        <a:bodyPr/>
        <a:lstStyle/>
        <a:p>
          <a:endParaRPr lang="zh-CN" altLang="en-US"/>
        </a:p>
      </dgm:t>
    </dgm:pt>
    <dgm:pt modelId="{0E6A624B-FDCC-B144-84D1-5FA9CD4F80B2}" type="sibTrans" cxnId="{81F47457-BE59-AD48-91CA-4B685355A7F3}">
      <dgm:prSet/>
      <dgm:spPr/>
      <dgm:t>
        <a:bodyPr/>
        <a:lstStyle/>
        <a:p>
          <a:endParaRPr lang="zh-CN" altLang="en-US"/>
        </a:p>
      </dgm:t>
    </dgm:pt>
    <dgm:pt modelId="{8DD39DFD-A8E9-5549-92FC-33B1F4863CC1}">
      <dgm:prSet phldrT="[文本]"/>
      <dgm:spPr/>
      <dgm:t>
        <a:bodyPr/>
        <a:lstStyle/>
        <a:p>
          <a:r>
            <a:rPr lang="zh-CN" altLang="en-US" dirty="0"/>
            <a:t>矿山服务年限</a:t>
          </a:r>
        </a:p>
      </dgm:t>
    </dgm:pt>
    <dgm:pt modelId="{AD43F691-08BE-B243-A643-1537CD5D3CDC}" type="parTrans" cxnId="{8040E7E2-BCB7-304A-A594-0C44EE9C0C9E}">
      <dgm:prSet/>
      <dgm:spPr/>
      <dgm:t>
        <a:bodyPr/>
        <a:lstStyle/>
        <a:p>
          <a:endParaRPr lang="zh-CN" altLang="en-US"/>
        </a:p>
      </dgm:t>
    </dgm:pt>
    <dgm:pt modelId="{CE5D59DE-C4A0-784D-9DBF-489E9FBD1C98}" type="sibTrans" cxnId="{8040E7E2-BCB7-304A-A594-0C44EE9C0C9E}">
      <dgm:prSet/>
      <dgm:spPr/>
      <dgm:t>
        <a:bodyPr/>
        <a:lstStyle/>
        <a:p>
          <a:endParaRPr lang="zh-CN" altLang="en-US"/>
        </a:p>
      </dgm:t>
    </dgm:pt>
    <dgm:pt modelId="{4375D38D-E5AE-ED48-B382-228A33AA58BC}">
      <dgm:prSet phldrT="[文本]"/>
      <dgm:spPr/>
      <dgm:t>
        <a:bodyPr/>
        <a:lstStyle/>
        <a:p>
          <a:r>
            <a:rPr lang="zh-CN" altLang="en-US" dirty="0"/>
            <a:t>年产量过大</a:t>
          </a:r>
        </a:p>
      </dgm:t>
    </dgm:pt>
    <dgm:pt modelId="{8FBBB3CD-3F15-E542-B08A-42D3DC654F10}" type="parTrans" cxnId="{E1BFC2C8-1C4B-4D49-9ED4-556C86B9C16F}">
      <dgm:prSet/>
      <dgm:spPr/>
      <dgm:t>
        <a:bodyPr/>
        <a:lstStyle/>
        <a:p>
          <a:endParaRPr lang="zh-CN" altLang="en-US"/>
        </a:p>
      </dgm:t>
    </dgm:pt>
    <dgm:pt modelId="{98B4035B-8F4C-D844-A4B7-7C29D135BD50}" type="sibTrans" cxnId="{E1BFC2C8-1C4B-4D49-9ED4-556C86B9C16F}">
      <dgm:prSet/>
      <dgm:spPr/>
      <dgm:t>
        <a:bodyPr/>
        <a:lstStyle/>
        <a:p>
          <a:endParaRPr lang="zh-CN" altLang="en-US"/>
        </a:p>
      </dgm:t>
    </dgm:pt>
    <dgm:pt modelId="{DAA57032-A8C6-9A4C-857A-B39288082063}">
      <dgm:prSet phldrT="[文本]"/>
      <dgm:spPr/>
      <dgm:t>
        <a:bodyPr/>
        <a:lstStyle/>
        <a:p>
          <a:r>
            <a:rPr lang="zh-CN" altLang="en-US" dirty="0"/>
            <a:t>年产量过小</a:t>
          </a:r>
        </a:p>
      </dgm:t>
    </dgm:pt>
    <dgm:pt modelId="{9B8D652D-23F6-D644-9B98-BF6A2ED912AE}" type="parTrans" cxnId="{EBBDD1FC-3704-6C4D-B1B8-7397BDF09771}">
      <dgm:prSet/>
      <dgm:spPr/>
      <dgm:t>
        <a:bodyPr/>
        <a:lstStyle/>
        <a:p>
          <a:endParaRPr lang="zh-CN" altLang="en-US"/>
        </a:p>
      </dgm:t>
    </dgm:pt>
    <dgm:pt modelId="{40B9BBB7-5C4E-0A4E-8A6D-AE3A8F51AAF7}" type="sibTrans" cxnId="{EBBDD1FC-3704-6C4D-B1B8-7397BDF09771}">
      <dgm:prSet/>
      <dgm:spPr/>
      <dgm:t>
        <a:bodyPr/>
        <a:lstStyle/>
        <a:p>
          <a:endParaRPr lang="zh-CN" altLang="en-US"/>
        </a:p>
      </dgm:t>
    </dgm:pt>
    <dgm:pt modelId="{501A35E0-8175-4441-B861-170B44BEEF8B}">
      <dgm:prSet phldrT="[文本]"/>
      <dgm:spPr/>
      <dgm:t>
        <a:bodyPr/>
        <a:lstStyle/>
        <a:p>
          <a:r>
            <a:rPr lang="zh-CN" altLang="en-US" dirty="0"/>
            <a:t>矿石损失</a:t>
          </a:r>
        </a:p>
      </dgm:t>
    </dgm:pt>
    <dgm:pt modelId="{EBFBA631-B2A6-AA49-846A-0528C4C6D32C}" type="parTrans" cxnId="{9C080BCA-EF00-9641-8757-CC848EDFFA8E}">
      <dgm:prSet/>
      <dgm:spPr/>
      <dgm:t>
        <a:bodyPr/>
        <a:lstStyle/>
        <a:p>
          <a:endParaRPr lang="zh-CN" altLang="en-US"/>
        </a:p>
      </dgm:t>
    </dgm:pt>
    <dgm:pt modelId="{75B43DFC-2AFE-4344-8165-826F36D2DA50}" type="sibTrans" cxnId="{9C080BCA-EF00-9641-8757-CC848EDFFA8E}">
      <dgm:prSet/>
      <dgm:spPr/>
      <dgm:t>
        <a:bodyPr/>
        <a:lstStyle/>
        <a:p>
          <a:endParaRPr lang="zh-CN" altLang="en-US"/>
        </a:p>
      </dgm:t>
    </dgm:pt>
    <dgm:pt modelId="{A3282907-AB59-9D43-A8EB-17424C045B0C}">
      <dgm:prSet phldrT="[文本]"/>
      <dgm:spPr/>
      <dgm:t>
        <a:bodyPr/>
        <a:lstStyle/>
        <a:p>
          <a:r>
            <a:rPr lang="zh-CN" altLang="en-US" dirty="0"/>
            <a:t>损失率</a:t>
          </a:r>
        </a:p>
      </dgm:t>
    </dgm:pt>
    <dgm:pt modelId="{52579B71-1CF8-F948-B7E4-5954E276B76F}" type="parTrans" cxnId="{4BB4FC2E-0188-FD45-8120-F85F3933F947}">
      <dgm:prSet/>
      <dgm:spPr/>
      <dgm:t>
        <a:bodyPr/>
        <a:lstStyle/>
        <a:p>
          <a:endParaRPr lang="zh-CN" altLang="en-US"/>
        </a:p>
      </dgm:t>
    </dgm:pt>
    <dgm:pt modelId="{FFDB7C55-3E44-CA41-9C36-4E2B5FBAFED2}" type="sibTrans" cxnId="{4BB4FC2E-0188-FD45-8120-F85F3933F947}">
      <dgm:prSet/>
      <dgm:spPr/>
      <dgm:t>
        <a:bodyPr/>
        <a:lstStyle/>
        <a:p>
          <a:endParaRPr lang="zh-CN" altLang="en-US"/>
        </a:p>
      </dgm:t>
    </dgm:pt>
    <dgm:pt modelId="{66B75DB3-E4D7-9A43-A58A-7CCD62903AD8}">
      <dgm:prSet phldrT="[文本]"/>
      <dgm:spPr/>
      <dgm:t>
        <a:bodyPr/>
        <a:lstStyle/>
        <a:p>
          <a:r>
            <a:rPr lang="zh-CN" altLang="en-US" dirty="0"/>
            <a:t>回收率（回采率）</a:t>
          </a:r>
        </a:p>
      </dgm:t>
    </dgm:pt>
    <dgm:pt modelId="{86A702AC-D8C8-E547-9C26-D6166560EEC5}" type="parTrans" cxnId="{07F6998E-1C93-554D-8E99-F0DCED9C66E9}">
      <dgm:prSet/>
      <dgm:spPr/>
      <dgm:t>
        <a:bodyPr/>
        <a:lstStyle/>
        <a:p>
          <a:endParaRPr lang="zh-CN" altLang="en-US"/>
        </a:p>
      </dgm:t>
    </dgm:pt>
    <dgm:pt modelId="{FA002282-1246-4648-B5C8-8520A22D3EF6}" type="sibTrans" cxnId="{07F6998E-1C93-554D-8E99-F0DCED9C66E9}">
      <dgm:prSet/>
      <dgm:spPr/>
      <dgm:t>
        <a:bodyPr/>
        <a:lstStyle/>
        <a:p>
          <a:endParaRPr lang="zh-CN" altLang="en-US"/>
        </a:p>
      </dgm:t>
    </dgm:pt>
    <dgm:pt modelId="{8DB33098-B26B-2843-A4E2-6BF1514E9A1A}">
      <dgm:prSet phldrT="[文本]"/>
      <dgm:spPr/>
      <dgm:t>
        <a:bodyPr/>
        <a:lstStyle/>
        <a:p>
          <a:r>
            <a:rPr lang="zh-CN" altLang="en-US" dirty="0"/>
            <a:t>年生产的金属量</a:t>
          </a:r>
        </a:p>
      </dgm:t>
    </dgm:pt>
    <dgm:pt modelId="{D56B9883-E2B0-6149-88E4-031A5DCEDC8C}" type="parTrans" cxnId="{E5A23D00-B888-F946-A3FE-B115A36E2C87}">
      <dgm:prSet/>
      <dgm:spPr/>
      <dgm:t>
        <a:bodyPr/>
        <a:lstStyle/>
        <a:p>
          <a:endParaRPr lang="zh-CN" altLang="en-US"/>
        </a:p>
      </dgm:t>
    </dgm:pt>
    <dgm:pt modelId="{24194FB3-D1B3-6D4A-8F52-E09B20784D86}" type="sibTrans" cxnId="{E5A23D00-B888-F946-A3FE-B115A36E2C87}">
      <dgm:prSet/>
      <dgm:spPr/>
      <dgm:t>
        <a:bodyPr/>
        <a:lstStyle/>
        <a:p>
          <a:endParaRPr lang="zh-CN" altLang="en-US"/>
        </a:p>
      </dgm:t>
    </dgm:pt>
    <dgm:pt modelId="{51120DEB-CDEC-BA4A-A455-0AA8B954F365}">
      <dgm:prSet/>
      <dgm:spPr/>
      <dgm:t>
        <a:bodyPr/>
        <a:lstStyle/>
        <a:p>
          <a:r>
            <a:rPr lang="zh-CN" altLang="en-US" dirty="0"/>
            <a:t>矿石贫化</a:t>
          </a:r>
        </a:p>
      </dgm:t>
    </dgm:pt>
    <dgm:pt modelId="{26597440-9305-5149-AC55-49AC98A9D7A5}" type="parTrans" cxnId="{4CD4C17F-B877-4B48-8580-A8D76379CDF8}">
      <dgm:prSet/>
      <dgm:spPr/>
      <dgm:t>
        <a:bodyPr/>
        <a:lstStyle/>
        <a:p>
          <a:endParaRPr lang="zh-CN" altLang="en-US"/>
        </a:p>
      </dgm:t>
    </dgm:pt>
    <dgm:pt modelId="{D8E97AF9-37B7-DC49-9D27-71C209093FF2}" type="sibTrans" cxnId="{4CD4C17F-B877-4B48-8580-A8D76379CDF8}">
      <dgm:prSet/>
      <dgm:spPr/>
      <dgm:t>
        <a:bodyPr/>
        <a:lstStyle/>
        <a:p>
          <a:endParaRPr lang="zh-CN" altLang="en-US"/>
        </a:p>
      </dgm:t>
    </dgm:pt>
    <dgm:pt modelId="{DE350B39-204C-7B47-BF85-BF698607F3C4}">
      <dgm:prSet/>
      <dgm:spPr/>
      <dgm:t>
        <a:bodyPr/>
        <a:lstStyle/>
        <a:p>
          <a:r>
            <a:rPr lang="zh-CN" altLang="en-US" dirty="0"/>
            <a:t>矿石贫化</a:t>
          </a:r>
        </a:p>
      </dgm:t>
    </dgm:pt>
    <dgm:pt modelId="{8A097F4F-5188-C945-BED7-249AD19AD308}" type="parTrans" cxnId="{D935230C-4ADB-9049-A7C7-D5348C0F16AD}">
      <dgm:prSet/>
      <dgm:spPr/>
      <dgm:t>
        <a:bodyPr/>
        <a:lstStyle/>
        <a:p>
          <a:endParaRPr lang="zh-CN" altLang="en-US"/>
        </a:p>
      </dgm:t>
    </dgm:pt>
    <dgm:pt modelId="{98219A26-F925-D042-91BD-2CD323E48259}" type="sibTrans" cxnId="{D935230C-4ADB-9049-A7C7-D5348C0F16AD}">
      <dgm:prSet/>
      <dgm:spPr/>
      <dgm:t>
        <a:bodyPr/>
        <a:lstStyle/>
        <a:p>
          <a:endParaRPr lang="zh-CN" altLang="en-US"/>
        </a:p>
      </dgm:t>
    </dgm:pt>
    <dgm:pt modelId="{C29A7940-3DC8-F243-8FC0-984AAA729155}">
      <dgm:prSet/>
      <dgm:spPr/>
      <dgm:t>
        <a:bodyPr/>
        <a:lstStyle/>
        <a:p>
          <a:r>
            <a:rPr lang="zh-CN" altLang="en-US" dirty="0"/>
            <a:t>废石混入率</a:t>
          </a:r>
        </a:p>
      </dgm:t>
    </dgm:pt>
    <dgm:pt modelId="{2BC7DA92-AE02-D94B-9DF1-AF1C785FDFFE}" type="parTrans" cxnId="{7602E98A-D1D9-984F-AAA8-8508BED81A95}">
      <dgm:prSet/>
      <dgm:spPr/>
      <dgm:t>
        <a:bodyPr/>
        <a:lstStyle/>
        <a:p>
          <a:endParaRPr lang="zh-CN" altLang="en-US"/>
        </a:p>
      </dgm:t>
    </dgm:pt>
    <dgm:pt modelId="{5D631F2E-8C16-CD40-8CBD-9220D3CD9867}" type="sibTrans" cxnId="{7602E98A-D1D9-984F-AAA8-8508BED81A95}">
      <dgm:prSet/>
      <dgm:spPr/>
      <dgm:t>
        <a:bodyPr/>
        <a:lstStyle/>
        <a:p>
          <a:endParaRPr lang="zh-CN" altLang="en-US"/>
        </a:p>
      </dgm:t>
    </dgm:pt>
    <dgm:pt modelId="{67320D0C-5A77-C749-987D-6559EB88AF19}">
      <dgm:prSet/>
      <dgm:spPr/>
      <dgm:t>
        <a:bodyPr/>
        <a:lstStyle/>
        <a:p>
          <a:r>
            <a:rPr lang="zh-CN" altLang="en-US" dirty="0"/>
            <a:t>贫化率</a:t>
          </a:r>
        </a:p>
      </dgm:t>
    </dgm:pt>
    <dgm:pt modelId="{127AAA5E-D006-D949-B4EC-A016CBAC3AE6}" type="parTrans" cxnId="{D4CD18B5-3C5A-1541-A5B7-72D85B312EEF}">
      <dgm:prSet/>
      <dgm:spPr/>
      <dgm:t>
        <a:bodyPr/>
        <a:lstStyle/>
        <a:p>
          <a:endParaRPr lang="zh-CN" altLang="en-US"/>
        </a:p>
      </dgm:t>
    </dgm:pt>
    <dgm:pt modelId="{D8A551A4-D0AF-CD4D-A379-E9BB2492B08D}" type="sibTrans" cxnId="{D4CD18B5-3C5A-1541-A5B7-72D85B312EEF}">
      <dgm:prSet/>
      <dgm:spPr/>
      <dgm:t>
        <a:bodyPr/>
        <a:lstStyle/>
        <a:p>
          <a:endParaRPr lang="zh-CN" altLang="en-US"/>
        </a:p>
      </dgm:t>
    </dgm:pt>
    <dgm:pt modelId="{8993CDB1-B360-4545-A6C0-4525771F209A}" type="pres">
      <dgm:prSet presAssocID="{FDAF2D97-2F8D-7940-A539-A95225741A29}" presName="linear" presStyleCnt="0">
        <dgm:presLayoutVars>
          <dgm:dir/>
          <dgm:animLvl val="lvl"/>
          <dgm:resizeHandles val="exact"/>
        </dgm:presLayoutVars>
      </dgm:prSet>
      <dgm:spPr/>
    </dgm:pt>
    <dgm:pt modelId="{C846240C-5A1C-864D-A76E-58A47E0AF528}" type="pres">
      <dgm:prSet presAssocID="{143DBA1D-7696-E744-83F0-38FE293A2BED}" presName="parentLin" presStyleCnt="0"/>
      <dgm:spPr/>
    </dgm:pt>
    <dgm:pt modelId="{7F5BA8A0-F56F-FC4A-9D19-AAE6DB83B689}" type="pres">
      <dgm:prSet presAssocID="{143DBA1D-7696-E744-83F0-38FE293A2BED}" presName="parentLeftMargin" presStyleLbl="node1" presStyleIdx="0" presStyleCnt="4"/>
      <dgm:spPr/>
    </dgm:pt>
    <dgm:pt modelId="{3A31F5CD-06F3-304A-975C-534BBC5E97C8}" type="pres">
      <dgm:prSet presAssocID="{143DBA1D-7696-E744-83F0-38FE293A2BED}" presName="parentText" presStyleLbl="node1" presStyleIdx="0" presStyleCnt="4">
        <dgm:presLayoutVars>
          <dgm:chMax val="0"/>
          <dgm:bulletEnabled val="1"/>
        </dgm:presLayoutVars>
      </dgm:prSet>
      <dgm:spPr/>
    </dgm:pt>
    <dgm:pt modelId="{76B5548C-F7A4-9F4A-A95A-70D67C34375C}" type="pres">
      <dgm:prSet presAssocID="{143DBA1D-7696-E744-83F0-38FE293A2BED}" presName="negativeSpace" presStyleCnt="0"/>
      <dgm:spPr/>
    </dgm:pt>
    <dgm:pt modelId="{E4926741-F37B-A044-97AA-4E99A43D1689}" type="pres">
      <dgm:prSet presAssocID="{143DBA1D-7696-E744-83F0-38FE293A2BED}" presName="childText" presStyleLbl="conFgAcc1" presStyleIdx="0" presStyleCnt="4">
        <dgm:presLayoutVars>
          <dgm:bulletEnabled val="1"/>
        </dgm:presLayoutVars>
      </dgm:prSet>
      <dgm:spPr/>
    </dgm:pt>
    <dgm:pt modelId="{AEAD517B-1416-2246-9A4C-B9E6FB923480}" type="pres">
      <dgm:prSet presAssocID="{10BB3722-067B-5648-84C9-46FC5C8885BA}" presName="spaceBetweenRectangles" presStyleCnt="0"/>
      <dgm:spPr/>
    </dgm:pt>
    <dgm:pt modelId="{E8EEA430-58AB-6442-91B7-705E7251957A}" type="pres">
      <dgm:prSet presAssocID="{8DD39DFD-A8E9-5549-92FC-33B1F4863CC1}" presName="parentLin" presStyleCnt="0"/>
      <dgm:spPr/>
    </dgm:pt>
    <dgm:pt modelId="{A1215499-4367-0249-9755-A20891237D61}" type="pres">
      <dgm:prSet presAssocID="{8DD39DFD-A8E9-5549-92FC-33B1F4863CC1}" presName="parentLeftMargin" presStyleLbl="node1" presStyleIdx="0" presStyleCnt="4"/>
      <dgm:spPr/>
    </dgm:pt>
    <dgm:pt modelId="{B8283478-58CC-9842-9FA5-4BB532360349}" type="pres">
      <dgm:prSet presAssocID="{8DD39DFD-A8E9-5549-92FC-33B1F4863CC1}" presName="parentText" presStyleLbl="node1" presStyleIdx="1" presStyleCnt="4">
        <dgm:presLayoutVars>
          <dgm:chMax val="0"/>
          <dgm:bulletEnabled val="1"/>
        </dgm:presLayoutVars>
      </dgm:prSet>
      <dgm:spPr/>
    </dgm:pt>
    <dgm:pt modelId="{256C09C4-6454-314E-85C5-00E3024091CB}" type="pres">
      <dgm:prSet presAssocID="{8DD39DFD-A8E9-5549-92FC-33B1F4863CC1}" presName="negativeSpace" presStyleCnt="0"/>
      <dgm:spPr/>
    </dgm:pt>
    <dgm:pt modelId="{BB65C439-969A-464C-9BCB-0F36CE8256EC}" type="pres">
      <dgm:prSet presAssocID="{8DD39DFD-A8E9-5549-92FC-33B1F4863CC1}" presName="childText" presStyleLbl="conFgAcc1" presStyleIdx="1" presStyleCnt="4">
        <dgm:presLayoutVars>
          <dgm:bulletEnabled val="1"/>
        </dgm:presLayoutVars>
      </dgm:prSet>
      <dgm:spPr/>
    </dgm:pt>
    <dgm:pt modelId="{34780535-F057-0F48-BB71-BF7FEB7BFCDF}" type="pres">
      <dgm:prSet presAssocID="{CE5D59DE-C4A0-784D-9DBF-489E9FBD1C98}" presName="spaceBetweenRectangles" presStyleCnt="0"/>
      <dgm:spPr/>
    </dgm:pt>
    <dgm:pt modelId="{8B9DA351-A538-8F49-9D1F-7DB25ACE72F4}" type="pres">
      <dgm:prSet presAssocID="{501A35E0-8175-4441-B861-170B44BEEF8B}" presName="parentLin" presStyleCnt="0"/>
      <dgm:spPr/>
    </dgm:pt>
    <dgm:pt modelId="{F1E64099-35C7-1446-9E47-AA7BB7ADD723}" type="pres">
      <dgm:prSet presAssocID="{501A35E0-8175-4441-B861-170B44BEEF8B}" presName="parentLeftMargin" presStyleLbl="node1" presStyleIdx="1" presStyleCnt="4"/>
      <dgm:spPr/>
    </dgm:pt>
    <dgm:pt modelId="{6F101391-B5B7-4141-86B5-8D731FD7A588}" type="pres">
      <dgm:prSet presAssocID="{501A35E0-8175-4441-B861-170B44BEEF8B}" presName="parentText" presStyleLbl="node1" presStyleIdx="2" presStyleCnt="4">
        <dgm:presLayoutVars>
          <dgm:chMax val="0"/>
          <dgm:bulletEnabled val="1"/>
        </dgm:presLayoutVars>
      </dgm:prSet>
      <dgm:spPr/>
    </dgm:pt>
    <dgm:pt modelId="{05DF5F5B-43D8-6548-96DF-06EA4DCAECA5}" type="pres">
      <dgm:prSet presAssocID="{501A35E0-8175-4441-B861-170B44BEEF8B}" presName="negativeSpace" presStyleCnt="0"/>
      <dgm:spPr/>
    </dgm:pt>
    <dgm:pt modelId="{1C13C9FA-1DC9-0A43-B8A3-673C9FDAC696}" type="pres">
      <dgm:prSet presAssocID="{501A35E0-8175-4441-B861-170B44BEEF8B}" presName="childText" presStyleLbl="conFgAcc1" presStyleIdx="2" presStyleCnt="4">
        <dgm:presLayoutVars>
          <dgm:bulletEnabled val="1"/>
        </dgm:presLayoutVars>
      </dgm:prSet>
      <dgm:spPr/>
    </dgm:pt>
    <dgm:pt modelId="{8F9646D2-CCDF-6A4B-B0F2-A253E4EA55D2}" type="pres">
      <dgm:prSet presAssocID="{75B43DFC-2AFE-4344-8165-826F36D2DA50}" presName="spaceBetweenRectangles" presStyleCnt="0"/>
      <dgm:spPr/>
    </dgm:pt>
    <dgm:pt modelId="{4E6AEA73-CD0A-4F44-A3FE-DC34EDA00EB4}" type="pres">
      <dgm:prSet presAssocID="{51120DEB-CDEC-BA4A-A455-0AA8B954F365}" presName="parentLin" presStyleCnt="0"/>
      <dgm:spPr/>
    </dgm:pt>
    <dgm:pt modelId="{20DBA552-8CE2-944D-B805-C33230B597C3}" type="pres">
      <dgm:prSet presAssocID="{51120DEB-CDEC-BA4A-A455-0AA8B954F365}" presName="parentLeftMargin" presStyleLbl="node1" presStyleIdx="2" presStyleCnt="4"/>
      <dgm:spPr/>
    </dgm:pt>
    <dgm:pt modelId="{4F3BCB1E-1A84-6040-860F-3FB011F11635}" type="pres">
      <dgm:prSet presAssocID="{51120DEB-CDEC-BA4A-A455-0AA8B954F365}" presName="parentText" presStyleLbl="node1" presStyleIdx="3" presStyleCnt="4">
        <dgm:presLayoutVars>
          <dgm:chMax val="0"/>
          <dgm:bulletEnabled val="1"/>
        </dgm:presLayoutVars>
      </dgm:prSet>
      <dgm:spPr/>
    </dgm:pt>
    <dgm:pt modelId="{983D58D2-6499-C845-91A7-DFCB059F0AAA}" type="pres">
      <dgm:prSet presAssocID="{51120DEB-CDEC-BA4A-A455-0AA8B954F365}" presName="negativeSpace" presStyleCnt="0"/>
      <dgm:spPr/>
    </dgm:pt>
    <dgm:pt modelId="{ED836947-3652-C243-957A-9D989324B946}" type="pres">
      <dgm:prSet presAssocID="{51120DEB-CDEC-BA4A-A455-0AA8B954F365}" presName="childText" presStyleLbl="conFgAcc1" presStyleIdx="3" presStyleCnt="4">
        <dgm:presLayoutVars>
          <dgm:bulletEnabled val="1"/>
        </dgm:presLayoutVars>
      </dgm:prSet>
      <dgm:spPr/>
    </dgm:pt>
  </dgm:ptLst>
  <dgm:cxnLst>
    <dgm:cxn modelId="{E5A23D00-B888-F946-A3FE-B115A36E2C87}" srcId="{143DBA1D-7696-E744-83F0-38FE293A2BED}" destId="{8DB33098-B26B-2843-A4E2-6BF1514E9A1A}" srcOrd="2" destOrd="0" parTransId="{D56B9883-E2B0-6149-88E4-031A5DCEDC8C}" sibTransId="{24194FB3-D1B3-6D4A-8F52-E09B20784D86}"/>
    <dgm:cxn modelId="{40D02F04-74CB-114C-AFE5-A91CDDA4B0D3}" type="presOf" srcId="{501A35E0-8175-4441-B861-170B44BEEF8B}" destId="{6F101391-B5B7-4141-86B5-8D731FD7A588}" srcOrd="1" destOrd="0" presId="urn:microsoft.com/office/officeart/2005/8/layout/list1"/>
    <dgm:cxn modelId="{D935230C-4ADB-9049-A7C7-D5348C0F16AD}" srcId="{51120DEB-CDEC-BA4A-A455-0AA8B954F365}" destId="{DE350B39-204C-7B47-BF85-BF698607F3C4}" srcOrd="0" destOrd="0" parTransId="{8A097F4F-5188-C945-BED7-249AD19AD308}" sibTransId="{98219A26-F925-D042-91BD-2CD323E48259}"/>
    <dgm:cxn modelId="{E5EACE0C-0FF6-1A4B-BA83-23703067B20A}" type="presOf" srcId="{8DD39DFD-A8E9-5549-92FC-33B1F4863CC1}" destId="{A1215499-4367-0249-9755-A20891237D61}" srcOrd="0" destOrd="0" presId="urn:microsoft.com/office/officeart/2005/8/layout/list1"/>
    <dgm:cxn modelId="{EE64B211-D13A-9D49-BE30-0A7685B1AB5C}" type="presOf" srcId="{C29A7940-3DC8-F243-8FC0-984AAA729155}" destId="{ED836947-3652-C243-957A-9D989324B946}" srcOrd="0" destOrd="2" presId="urn:microsoft.com/office/officeart/2005/8/layout/list1"/>
    <dgm:cxn modelId="{5811B722-0D99-1D45-BBE9-FD12A24B1BDC}" type="presOf" srcId="{66B75DB3-E4D7-9A43-A58A-7CCD62903AD8}" destId="{1C13C9FA-1DC9-0A43-B8A3-673C9FDAC696}" srcOrd="0" destOrd="1" presId="urn:microsoft.com/office/officeart/2005/8/layout/list1"/>
    <dgm:cxn modelId="{A1F57228-2781-4A44-92F5-BF018F7A5036}" type="presOf" srcId="{08EA0209-C426-A84B-9B80-C17FB91600E0}" destId="{E4926741-F37B-A044-97AA-4E99A43D1689}" srcOrd="0" destOrd="0" presId="urn:microsoft.com/office/officeart/2005/8/layout/list1"/>
    <dgm:cxn modelId="{E9503E2B-4128-D742-9110-50B0DB200190}" type="presOf" srcId="{A3282907-AB59-9D43-A8EB-17424C045B0C}" destId="{1C13C9FA-1DC9-0A43-B8A3-673C9FDAC696}" srcOrd="0" destOrd="0" presId="urn:microsoft.com/office/officeart/2005/8/layout/list1"/>
    <dgm:cxn modelId="{4BB4FC2E-0188-FD45-8120-F85F3933F947}" srcId="{501A35E0-8175-4441-B861-170B44BEEF8B}" destId="{A3282907-AB59-9D43-A8EB-17424C045B0C}" srcOrd="0" destOrd="0" parTransId="{52579B71-1CF8-F948-B7E4-5954E276B76F}" sibTransId="{FFDB7C55-3E44-CA41-9C36-4E2B5FBAFED2}"/>
    <dgm:cxn modelId="{D787AE45-0A6C-5344-84CB-5B88BD4D988A}" srcId="{143DBA1D-7696-E744-83F0-38FE293A2BED}" destId="{08EA0209-C426-A84B-9B80-C17FB91600E0}" srcOrd="0" destOrd="0" parTransId="{B7BB0C0F-B91D-D547-A9F5-829120CFF025}" sibTransId="{7C8E7E34-FBF9-4C43-95E6-B88BA5E22CB8}"/>
    <dgm:cxn modelId="{E343334F-A780-EC4A-87DF-49BD4348BAF5}" type="presOf" srcId="{FA64DE32-52FE-6D44-8C02-84C17129C6E1}" destId="{E4926741-F37B-A044-97AA-4E99A43D1689}" srcOrd="0" destOrd="1" presId="urn:microsoft.com/office/officeart/2005/8/layout/list1"/>
    <dgm:cxn modelId="{81F47457-BE59-AD48-91CA-4B685355A7F3}" srcId="{143DBA1D-7696-E744-83F0-38FE293A2BED}" destId="{FA64DE32-52FE-6D44-8C02-84C17129C6E1}" srcOrd="1" destOrd="0" parTransId="{C747E2A8-B904-7543-93EC-46BEB0013230}" sibTransId="{0E6A624B-FDCC-B144-84D1-5FA9CD4F80B2}"/>
    <dgm:cxn modelId="{B1941B5D-ABAB-7F4B-8D95-9B33ED0C33B9}" type="presOf" srcId="{143DBA1D-7696-E744-83F0-38FE293A2BED}" destId="{3A31F5CD-06F3-304A-975C-534BBC5E97C8}" srcOrd="1" destOrd="0" presId="urn:microsoft.com/office/officeart/2005/8/layout/list1"/>
    <dgm:cxn modelId="{50549F6C-98A0-0443-A276-3A66FD094FAD}" type="presOf" srcId="{51120DEB-CDEC-BA4A-A455-0AA8B954F365}" destId="{20DBA552-8CE2-944D-B805-C33230B597C3}" srcOrd="0" destOrd="0" presId="urn:microsoft.com/office/officeart/2005/8/layout/list1"/>
    <dgm:cxn modelId="{4CD4C17F-B877-4B48-8580-A8D76379CDF8}" srcId="{FDAF2D97-2F8D-7940-A539-A95225741A29}" destId="{51120DEB-CDEC-BA4A-A455-0AA8B954F365}" srcOrd="3" destOrd="0" parTransId="{26597440-9305-5149-AC55-49AC98A9D7A5}" sibTransId="{D8E97AF9-37B7-DC49-9D27-71C209093FF2}"/>
    <dgm:cxn modelId="{E8F15587-3156-EB4D-BDF6-04D44648921C}" type="presOf" srcId="{DE350B39-204C-7B47-BF85-BF698607F3C4}" destId="{ED836947-3652-C243-957A-9D989324B946}" srcOrd="0" destOrd="0" presId="urn:microsoft.com/office/officeart/2005/8/layout/list1"/>
    <dgm:cxn modelId="{30C57F8A-7E08-D343-BB55-0060F3D17B27}" type="presOf" srcId="{4375D38D-E5AE-ED48-B382-228A33AA58BC}" destId="{BB65C439-969A-464C-9BCB-0F36CE8256EC}" srcOrd="0" destOrd="0" presId="urn:microsoft.com/office/officeart/2005/8/layout/list1"/>
    <dgm:cxn modelId="{7602E98A-D1D9-984F-AAA8-8508BED81A95}" srcId="{51120DEB-CDEC-BA4A-A455-0AA8B954F365}" destId="{C29A7940-3DC8-F243-8FC0-984AAA729155}" srcOrd="2" destOrd="0" parTransId="{2BC7DA92-AE02-D94B-9DF1-AF1C785FDFFE}" sibTransId="{5D631F2E-8C16-CD40-8CBD-9220D3CD9867}"/>
    <dgm:cxn modelId="{07F6998E-1C93-554D-8E99-F0DCED9C66E9}" srcId="{501A35E0-8175-4441-B861-170B44BEEF8B}" destId="{66B75DB3-E4D7-9A43-A58A-7CCD62903AD8}" srcOrd="1" destOrd="0" parTransId="{86A702AC-D8C8-E547-9C26-D6166560EEC5}" sibTransId="{FA002282-1246-4648-B5C8-8520A22D3EF6}"/>
    <dgm:cxn modelId="{DDCEC694-620D-1149-8DFF-26B8D48B89F4}" type="presOf" srcId="{143DBA1D-7696-E744-83F0-38FE293A2BED}" destId="{7F5BA8A0-F56F-FC4A-9D19-AAE6DB83B689}" srcOrd="0" destOrd="0" presId="urn:microsoft.com/office/officeart/2005/8/layout/list1"/>
    <dgm:cxn modelId="{D4CD18B5-3C5A-1541-A5B7-72D85B312EEF}" srcId="{51120DEB-CDEC-BA4A-A455-0AA8B954F365}" destId="{67320D0C-5A77-C749-987D-6559EB88AF19}" srcOrd="1" destOrd="0" parTransId="{127AAA5E-D006-D949-B4EC-A016CBAC3AE6}" sibTransId="{D8A551A4-D0AF-CD4D-A379-E9BB2492B08D}"/>
    <dgm:cxn modelId="{F575CBB5-E94D-8745-9340-B1F78FE3B57A}" srcId="{FDAF2D97-2F8D-7940-A539-A95225741A29}" destId="{143DBA1D-7696-E744-83F0-38FE293A2BED}" srcOrd="0" destOrd="0" parTransId="{B17A135C-F4D7-904A-BEF4-C2816F7268ED}" sibTransId="{10BB3722-067B-5648-84C9-46FC5C8885BA}"/>
    <dgm:cxn modelId="{BD72F0B9-1216-1E47-AC78-9EC22CD8E00A}" type="presOf" srcId="{FDAF2D97-2F8D-7940-A539-A95225741A29}" destId="{8993CDB1-B360-4545-A6C0-4525771F209A}" srcOrd="0" destOrd="0" presId="urn:microsoft.com/office/officeart/2005/8/layout/list1"/>
    <dgm:cxn modelId="{E1BFC2C8-1C4B-4D49-9ED4-556C86B9C16F}" srcId="{8DD39DFD-A8E9-5549-92FC-33B1F4863CC1}" destId="{4375D38D-E5AE-ED48-B382-228A33AA58BC}" srcOrd="0" destOrd="0" parTransId="{8FBBB3CD-3F15-E542-B08A-42D3DC654F10}" sibTransId="{98B4035B-8F4C-D844-A4B7-7C29D135BD50}"/>
    <dgm:cxn modelId="{9C080BCA-EF00-9641-8757-CC848EDFFA8E}" srcId="{FDAF2D97-2F8D-7940-A539-A95225741A29}" destId="{501A35E0-8175-4441-B861-170B44BEEF8B}" srcOrd="2" destOrd="0" parTransId="{EBFBA631-B2A6-AA49-846A-0528C4C6D32C}" sibTransId="{75B43DFC-2AFE-4344-8165-826F36D2DA50}"/>
    <dgm:cxn modelId="{308054CF-755A-064D-B83D-2D98B1AE99DE}" type="presOf" srcId="{DAA57032-A8C6-9A4C-857A-B39288082063}" destId="{BB65C439-969A-464C-9BCB-0F36CE8256EC}" srcOrd="0" destOrd="1" presId="urn:microsoft.com/office/officeart/2005/8/layout/list1"/>
    <dgm:cxn modelId="{E46831D3-C61D-5C4B-9A23-670D3D66F82F}" type="presOf" srcId="{8DD39DFD-A8E9-5549-92FC-33B1F4863CC1}" destId="{B8283478-58CC-9842-9FA5-4BB532360349}" srcOrd="1" destOrd="0" presId="urn:microsoft.com/office/officeart/2005/8/layout/list1"/>
    <dgm:cxn modelId="{A79999DC-6F2C-3143-9476-B720F4C9AFC1}" type="presOf" srcId="{8DB33098-B26B-2843-A4E2-6BF1514E9A1A}" destId="{E4926741-F37B-A044-97AA-4E99A43D1689}" srcOrd="0" destOrd="2" presId="urn:microsoft.com/office/officeart/2005/8/layout/list1"/>
    <dgm:cxn modelId="{8040E7E2-BCB7-304A-A594-0C44EE9C0C9E}" srcId="{FDAF2D97-2F8D-7940-A539-A95225741A29}" destId="{8DD39DFD-A8E9-5549-92FC-33B1F4863CC1}" srcOrd="1" destOrd="0" parTransId="{AD43F691-08BE-B243-A643-1537CD5D3CDC}" sibTransId="{CE5D59DE-C4A0-784D-9DBF-489E9FBD1C98}"/>
    <dgm:cxn modelId="{5B9D3EED-BB6F-DB43-9C2E-40AA25BA4333}" type="presOf" srcId="{51120DEB-CDEC-BA4A-A455-0AA8B954F365}" destId="{4F3BCB1E-1A84-6040-860F-3FB011F11635}" srcOrd="1" destOrd="0" presId="urn:microsoft.com/office/officeart/2005/8/layout/list1"/>
    <dgm:cxn modelId="{F12B39FB-55CE-024C-A555-814441CCECEA}" type="presOf" srcId="{67320D0C-5A77-C749-987D-6559EB88AF19}" destId="{ED836947-3652-C243-957A-9D989324B946}" srcOrd="0" destOrd="1" presId="urn:microsoft.com/office/officeart/2005/8/layout/list1"/>
    <dgm:cxn modelId="{EBBDD1FC-3704-6C4D-B1B8-7397BDF09771}" srcId="{8DD39DFD-A8E9-5549-92FC-33B1F4863CC1}" destId="{DAA57032-A8C6-9A4C-857A-B39288082063}" srcOrd="1" destOrd="0" parTransId="{9B8D652D-23F6-D644-9B98-BF6A2ED912AE}" sibTransId="{40B9BBB7-5C4E-0A4E-8A6D-AE3A8F51AAF7}"/>
    <dgm:cxn modelId="{EE3FE8FD-C8BE-B544-90BE-6E71DB618CFA}" type="presOf" srcId="{501A35E0-8175-4441-B861-170B44BEEF8B}" destId="{F1E64099-35C7-1446-9E47-AA7BB7ADD723}" srcOrd="0" destOrd="0" presId="urn:microsoft.com/office/officeart/2005/8/layout/list1"/>
    <dgm:cxn modelId="{0393F70F-B8B0-4641-AD9B-4E6AC2F53998}" type="presParOf" srcId="{8993CDB1-B360-4545-A6C0-4525771F209A}" destId="{C846240C-5A1C-864D-A76E-58A47E0AF528}" srcOrd="0" destOrd="0" presId="urn:microsoft.com/office/officeart/2005/8/layout/list1"/>
    <dgm:cxn modelId="{31D192B1-0C48-1F48-9C23-6E7C091D9EA0}" type="presParOf" srcId="{C846240C-5A1C-864D-A76E-58A47E0AF528}" destId="{7F5BA8A0-F56F-FC4A-9D19-AAE6DB83B689}" srcOrd="0" destOrd="0" presId="urn:microsoft.com/office/officeart/2005/8/layout/list1"/>
    <dgm:cxn modelId="{18CE9D07-A4AF-9142-9649-4D16C324C042}" type="presParOf" srcId="{C846240C-5A1C-864D-A76E-58A47E0AF528}" destId="{3A31F5CD-06F3-304A-975C-534BBC5E97C8}" srcOrd="1" destOrd="0" presId="urn:microsoft.com/office/officeart/2005/8/layout/list1"/>
    <dgm:cxn modelId="{4B77106D-ECB1-DC4F-8D47-ED17C940A0B5}" type="presParOf" srcId="{8993CDB1-B360-4545-A6C0-4525771F209A}" destId="{76B5548C-F7A4-9F4A-A95A-70D67C34375C}" srcOrd="1" destOrd="0" presId="urn:microsoft.com/office/officeart/2005/8/layout/list1"/>
    <dgm:cxn modelId="{5EC16A30-5461-EC4F-BD0A-5C809F15DBA9}" type="presParOf" srcId="{8993CDB1-B360-4545-A6C0-4525771F209A}" destId="{E4926741-F37B-A044-97AA-4E99A43D1689}" srcOrd="2" destOrd="0" presId="urn:microsoft.com/office/officeart/2005/8/layout/list1"/>
    <dgm:cxn modelId="{07E9DBCA-516F-2847-AFEF-990AD7F87DA5}" type="presParOf" srcId="{8993CDB1-B360-4545-A6C0-4525771F209A}" destId="{AEAD517B-1416-2246-9A4C-B9E6FB923480}" srcOrd="3" destOrd="0" presId="urn:microsoft.com/office/officeart/2005/8/layout/list1"/>
    <dgm:cxn modelId="{C2ED43F5-9D70-444B-AFAA-D16BA58CBE74}" type="presParOf" srcId="{8993CDB1-B360-4545-A6C0-4525771F209A}" destId="{E8EEA430-58AB-6442-91B7-705E7251957A}" srcOrd="4" destOrd="0" presId="urn:microsoft.com/office/officeart/2005/8/layout/list1"/>
    <dgm:cxn modelId="{BA5CC14D-A169-B844-92C3-0B3301F043CE}" type="presParOf" srcId="{E8EEA430-58AB-6442-91B7-705E7251957A}" destId="{A1215499-4367-0249-9755-A20891237D61}" srcOrd="0" destOrd="0" presId="urn:microsoft.com/office/officeart/2005/8/layout/list1"/>
    <dgm:cxn modelId="{DD20015A-B46D-2145-B626-4B244E490BE9}" type="presParOf" srcId="{E8EEA430-58AB-6442-91B7-705E7251957A}" destId="{B8283478-58CC-9842-9FA5-4BB532360349}" srcOrd="1" destOrd="0" presId="urn:microsoft.com/office/officeart/2005/8/layout/list1"/>
    <dgm:cxn modelId="{4387BD4A-DC19-EC42-9F94-200432109B4C}" type="presParOf" srcId="{8993CDB1-B360-4545-A6C0-4525771F209A}" destId="{256C09C4-6454-314E-85C5-00E3024091CB}" srcOrd="5" destOrd="0" presId="urn:microsoft.com/office/officeart/2005/8/layout/list1"/>
    <dgm:cxn modelId="{7E77E87C-A983-604F-A25E-F38961C39F1D}" type="presParOf" srcId="{8993CDB1-B360-4545-A6C0-4525771F209A}" destId="{BB65C439-969A-464C-9BCB-0F36CE8256EC}" srcOrd="6" destOrd="0" presId="urn:microsoft.com/office/officeart/2005/8/layout/list1"/>
    <dgm:cxn modelId="{54F3513E-8E11-4B43-987D-577CC49C3849}" type="presParOf" srcId="{8993CDB1-B360-4545-A6C0-4525771F209A}" destId="{34780535-F057-0F48-BB71-BF7FEB7BFCDF}" srcOrd="7" destOrd="0" presId="urn:microsoft.com/office/officeart/2005/8/layout/list1"/>
    <dgm:cxn modelId="{F54D33AB-7725-534E-BB94-90E929B42E19}" type="presParOf" srcId="{8993CDB1-B360-4545-A6C0-4525771F209A}" destId="{8B9DA351-A538-8F49-9D1F-7DB25ACE72F4}" srcOrd="8" destOrd="0" presId="urn:microsoft.com/office/officeart/2005/8/layout/list1"/>
    <dgm:cxn modelId="{D3663A62-A63D-5049-9FAE-5BB1C4822EAC}" type="presParOf" srcId="{8B9DA351-A538-8F49-9D1F-7DB25ACE72F4}" destId="{F1E64099-35C7-1446-9E47-AA7BB7ADD723}" srcOrd="0" destOrd="0" presId="urn:microsoft.com/office/officeart/2005/8/layout/list1"/>
    <dgm:cxn modelId="{DEC2D6B3-66F8-FF43-9740-429A03D0ED00}" type="presParOf" srcId="{8B9DA351-A538-8F49-9D1F-7DB25ACE72F4}" destId="{6F101391-B5B7-4141-86B5-8D731FD7A588}" srcOrd="1" destOrd="0" presId="urn:microsoft.com/office/officeart/2005/8/layout/list1"/>
    <dgm:cxn modelId="{C57F75C2-DCA5-AD42-A5A9-E4E0A9468A31}" type="presParOf" srcId="{8993CDB1-B360-4545-A6C0-4525771F209A}" destId="{05DF5F5B-43D8-6548-96DF-06EA4DCAECA5}" srcOrd="9" destOrd="0" presId="urn:microsoft.com/office/officeart/2005/8/layout/list1"/>
    <dgm:cxn modelId="{82F30A9D-EFDA-CB42-B59E-55E232841CAC}" type="presParOf" srcId="{8993CDB1-B360-4545-A6C0-4525771F209A}" destId="{1C13C9FA-1DC9-0A43-B8A3-673C9FDAC696}" srcOrd="10" destOrd="0" presId="urn:microsoft.com/office/officeart/2005/8/layout/list1"/>
    <dgm:cxn modelId="{13BCD148-C8A7-8A41-9DD9-C12FD1338BA9}" type="presParOf" srcId="{8993CDB1-B360-4545-A6C0-4525771F209A}" destId="{8F9646D2-CCDF-6A4B-B0F2-A253E4EA55D2}" srcOrd="11" destOrd="0" presId="urn:microsoft.com/office/officeart/2005/8/layout/list1"/>
    <dgm:cxn modelId="{494F7614-5B65-B742-9443-2598ACAC8A5C}" type="presParOf" srcId="{8993CDB1-B360-4545-A6C0-4525771F209A}" destId="{4E6AEA73-CD0A-4F44-A3FE-DC34EDA00EB4}" srcOrd="12" destOrd="0" presId="urn:microsoft.com/office/officeart/2005/8/layout/list1"/>
    <dgm:cxn modelId="{2071CD17-3EFC-4E4D-9561-10A7B5A395A9}" type="presParOf" srcId="{4E6AEA73-CD0A-4F44-A3FE-DC34EDA00EB4}" destId="{20DBA552-8CE2-944D-B805-C33230B597C3}" srcOrd="0" destOrd="0" presId="urn:microsoft.com/office/officeart/2005/8/layout/list1"/>
    <dgm:cxn modelId="{617456BD-4304-C247-B397-C32D5E2F8366}" type="presParOf" srcId="{4E6AEA73-CD0A-4F44-A3FE-DC34EDA00EB4}" destId="{4F3BCB1E-1A84-6040-860F-3FB011F11635}" srcOrd="1" destOrd="0" presId="urn:microsoft.com/office/officeart/2005/8/layout/list1"/>
    <dgm:cxn modelId="{8E95C78E-ADB3-EF49-A03D-A28A2036FD30}" type="presParOf" srcId="{8993CDB1-B360-4545-A6C0-4525771F209A}" destId="{983D58D2-6499-C845-91A7-DFCB059F0AAA}" srcOrd="13" destOrd="0" presId="urn:microsoft.com/office/officeart/2005/8/layout/list1"/>
    <dgm:cxn modelId="{0AACBB0B-8481-2845-A661-6658EC4CF090}" type="presParOf" srcId="{8993CDB1-B360-4545-A6C0-4525771F209A}" destId="{ED836947-3652-C243-957A-9D989324B94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9EF9C4E-9B71-D045-BD87-853307FF35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580AFF6-084D-8D4B-B1DC-602F8A591538}">
      <dgm:prSet phldrT="[文本]"/>
      <dgm:spPr/>
      <dgm:t>
        <a:bodyPr/>
        <a:lstStyle/>
        <a:p>
          <a:r>
            <a:rPr lang="zh-CN" altLang="en-US" dirty="0"/>
            <a:t>一、露天开采的相关概念</a:t>
          </a:r>
        </a:p>
      </dgm:t>
    </dgm:pt>
    <dgm:pt modelId="{6761E23D-A090-0B43-8E3D-D180F3123669}" type="parTrans" cxnId="{495F229F-11F8-484F-9C0E-08DCBF9B699E}">
      <dgm:prSet/>
      <dgm:spPr/>
      <dgm:t>
        <a:bodyPr/>
        <a:lstStyle/>
        <a:p>
          <a:endParaRPr lang="zh-CN" altLang="en-US"/>
        </a:p>
      </dgm:t>
    </dgm:pt>
    <dgm:pt modelId="{BCE65BA5-3A02-1C4D-B8DC-4A62EB87A2D4}" type="sibTrans" cxnId="{495F229F-11F8-484F-9C0E-08DCBF9B699E}">
      <dgm:prSet/>
      <dgm:spPr/>
      <dgm:t>
        <a:bodyPr/>
        <a:lstStyle/>
        <a:p>
          <a:endParaRPr lang="zh-CN" altLang="en-US"/>
        </a:p>
      </dgm:t>
    </dgm:pt>
    <dgm:pt modelId="{AB28938C-2222-654F-B00C-BC78D13927A9}">
      <dgm:prSet phldrT="[文本]"/>
      <dgm:spPr/>
      <dgm:t>
        <a:bodyPr/>
        <a:lstStyle/>
        <a:p>
          <a:r>
            <a:rPr lang="zh-CN" altLang="en-US" dirty="0"/>
            <a:t>二、露天采矿作业</a:t>
          </a:r>
        </a:p>
      </dgm:t>
    </dgm:pt>
    <dgm:pt modelId="{9D7A0B65-C429-364D-87EA-D3F6A1FF4013}" type="parTrans" cxnId="{2260BC04-8DA4-3C4A-89BD-E40986D351ED}">
      <dgm:prSet/>
      <dgm:spPr/>
      <dgm:t>
        <a:bodyPr/>
        <a:lstStyle/>
        <a:p>
          <a:endParaRPr lang="zh-CN" altLang="en-US"/>
        </a:p>
      </dgm:t>
    </dgm:pt>
    <dgm:pt modelId="{112D5756-DD69-104C-A518-3F2A17102379}" type="sibTrans" cxnId="{2260BC04-8DA4-3C4A-89BD-E40986D351ED}">
      <dgm:prSet/>
      <dgm:spPr/>
      <dgm:t>
        <a:bodyPr/>
        <a:lstStyle/>
        <a:p>
          <a:endParaRPr lang="zh-CN" altLang="en-US"/>
        </a:p>
      </dgm:t>
    </dgm:pt>
    <dgm:pt modelId="{A3186E16-4015-4143-8FE6-E68790DF17F3}">
      <dgm:prSet phldrT="[文本]"/>
      <dgm:spPr/>
      <dgm:t>
        <a:bodyPr/>
        <a:lstStyle/>
        <a:p>
          <a:r>
            <a:rPr lang="zh-CN" altLang="en-US" dirty="0"/>
            <a:t>三、露天矿开拓</a:t>
          </a:r>
        </a:p>
      </dgm:t>
    </dgm:pt>
    <dgm:pt modelId="{5D8D37D5-472C-C24A-9E38-6A03F62D6C98}" type="parTrans" cxnId="{583DBABC-EA5D-A44E-AE20-0580DDFAFDF5}">
      <dgm:prSet/>
      <dgm:spPr/>
      <dgm:t>
        <a:bodyPr/>
        <a:lstStyle/>
        <a:p>
          <a:endParaRPr lang="zh-CN" altLang="en-US"/>
        </a:p>
      </dgm:t>
    </dgm:pt>
    <dgm:pt modelId="{D9181D23-C77D-E542-92B8-CE065AD89A97}" type="sibTrans" cxnId="{583DBABC-EA5D-A44E-AE20-0580DDFAFDF5}">
      <dgm:prSet/>
      <dgm:spPr/>
      <dgm:t>
        <a:bodyPr/>
        <a:lstStyle/>
        <a:p>
          <a:endParaRPr lang="zh-CN" altLang="en-US"/>
        </a:p>
      </dgm:t>
    </dgm:pt>
    <dgm:pt modelId="{030EB8C0-E1FD-6F44-BA92-B003F493E111}">
      <dgm:prSet phldrT="[文本]"/>
      <dgm:spPr/>
      <dgm:t>
        <a:bodyPr/>
        <a:lstStyle/>
        <a:p>
          <a:r>
            <a:rPr lang="zh-CN" altLang="en-US" dirty="0"/>
            <a:t>四、露天矿采剥方法</a:t>
          </a:r>
        </a:p>
      </dgm:t>
    </dgm:pt>
    <dgm:pt modelId="{35AF2193-94DD-BE45-A19E-6421941F3DEF}" type="parTrans" cxnId="{A6B99EAE-13EA-A74F-85B1-35962319DD36}">
      <dgm:prSet/>
      <dgm:spPr/>
      <dgm:t>
        <a:bodyPr/>
        <a:lstStyle/>
        <a:p>
          <a:endParaRPr lang="zh-CN" altLang="en-US"/>
        </a:p>
      </dgm:t>
    </dgm:pt>
    <dgm:pt modelId="{C838A8EB-5005-7C4A-88CD-9E346AEC1845}" type="sibTrans" cxnId="{A6B99EAE-13EA-A74F-85B1-35962319DD36}">
      <dgm:prSet/>
      <dgm:spPr/>
      <dgm:t>
        <a:bodyPr/>
        <a:lstStyle/>
        <a:p>
          <a:endParaRPr lang="zh-CN" altLang="en-US"/>
        </a:p>
      </dgm:t>
    </dgm:pt>
    <dgm:pt modelId="{93A876F3-7597-DC44-9A1A-E6686B84C13B}">
      <dgm:prSet phldrT="[文本]"/>
      <dgm:spPr/>
      <dgm:t>
        <a:bodyPr/>
        <a:lstStyle/>
        <a:p>
          <a:r>
            <a:rPr lang="zh-CN" altLang="en-US" dirty="0"/>
            <a:t>五、露天开采境界的确定</a:t>
          </a:r>
        </a:p>
      </dgm:t>
    </dgm:pt>
    <dgm:pt modelId="{63189AAF-09A3-BE47-90B2-FA69B69A1F73}" type="parTrans" cxnId="{0C4162E1-59D3-2540-8B7A-4E395C3BC464}">
      <dgm:prSet/>
      <dgm:spPr/>
      <dgm:t>
        <a:bodyPr/>
        <a:lstStyle/>
        <a:p>
          <a:endParaRPr lang="zh-CN" altLang="en-US"/>
        </a:p>
      </dgm:t>
    </dgm:pt>
    <dgm:pt modelId="{46F36CC4-4382-D84B-8837-E23A5C2E8C9B}" type="sibTrans" cxnId="{0C4162E1-59D3-2540-8B7A-4E395C3BC464}">
      <dgm:prSet/>
      <dgm:spPr/>
      <dgm:t>
        <a:bodyPr/>
        <a:lstStyle/>
        <a:p>
          <a:endParaRPr lang="zh-CN" altLang="en-US"/>
        </a:p>
      </dgm:t>
    </dgm:pt>
    <dgm:pt modelId="{FEF7ACE2-4C7A-1D47-ACC5-F3D4DDC296A7}" type="pres">
      <dgm:prSet presAssocID="{99EF9C4E-9B71-D045-BD87-853307FF3539}" presName="vert0" presStyleCnt="0">
        <dgm:presLayoutVars>
          <dgm:dir/>
          <dgm:animOne val="branch"/>
          <dgm:animLvl val="lvl"/>
        </dgm:presLayoutVars>
      </dgm:prSet>
      <dgm:spPr/>
    </dgm:pt>
    <dgm:pt modelId="{DC1C8EE4-F9DE-0A41-94E3-5CBDC5635A96}" type="pres">
      <dgm:prSet presAssocID="{A580AFF6-084D-8D4B-B1DC-602F8A591538}" presName="thickLine" presStyleLbl="alignNode1" presStyleIdx="0" presStyleCnt="5"/>
      <dgm:spPr/>
    </dgm:pt>
    <dgm:pt modelId="{BC5430EA-C5A7-A74E-BBBC-DA47075B76F9}" type="pres">
      <dgm:prSet presAssocID="{A580AFF6-084D-8D4B-B1DC-602F8A591538}" presName="horz1" presStyleCnt="0"/>
      <dgm:spPr/>
    </dgm:pt>
    <dgm:pt modelId="{C8A2442A-50A7-4848-BFEA-6ED456950726}" type="pres">
      <dgm:prSet presAssocID="{A580AFF6-084D-8D4B-B1DC-602F8A591538}" presName="tx1" presStyleLbl="revTx" presStyleIdx="0" presStyleCnt="5"/>
      <dgm:spPr/>
    </dgm:pt>
    <dgm:pt modelId="{50A58091-4829-3848-B628-97D82A96110D}" type="pres">
      <dgm:prSet presAssocID="{A580AFF6-084D-8D4B-B1DC-602F8A591538}" presName="vert1" presStyleCnt="0"/>
      <dgm:spPr/>
    </dgm:pt>
    <dgm:pt modelId="{66456C96-A818-0548-88BB-A5BD9C85AC75}" type="pres">
      <dgm:prSet presAssocID="{AB28938C-2222-654F-B00C-BC78D13927A9}" presName="thickLine" presStyleLbl="alignNode1" presStyleIdx="1" presStyleCnt="5"/>
      <dgm:spPr/>
    </dgm:pt>
    <dgm:pt modelId="{2E7FF743-4F14-384A-BFAB-5F35A765C6F6}" type="pres">
      <dgm:prSet presAssocID="{AB28938C-2222-654F-B00C-BC78D13927A9}" presName="horz1" presStyleCnt="0"/>
      <dgm:spPr/>
    </dgm:pt>
    <dgm:pt modelId="{C7E7E556-ED40-984E-89EB-5EF49B4CE4EA}" type="pres">
      <dgm:prSet presAssocID="{AB28938C-2222-654F-B00C-BC78D13927A9}" presName="tx1" presStyleLbl="revTx" presStyleIdx="1" presStyleCnt="5"/>
      <dgm:spPr/>
    </dgm:pt>
    <dgm:pt modelId="{744420DB-1C7F-1E43-AF7B-91B5F8775C39}" type="pres">
      <dgm:prSet presAssocID="{AB28938C-2222-654F-B00C-BC78D13927A9}" presName="vert1" presStyleCnt="0"/>
      <dgm:spPr/>
    </dgm:pt>
    <dgm:pt modelId="{1DAAD789-9D0C-554D-8768-72D78CA82276}" type="pres">
      <dgm:prSet presAssocID="{A3186E16-4015-4143-8FE6-E68790DF17F3}" presName="thickLine" presStyleLbl="alignNode1" presStyleIdx="2" presStyleCnt="5"/>
      <dgm:spPr/>
    </dgm:pt>
    <dgm:pt modelId="{8B7FECE6-FCCB-4F42-92B1-0B8C4B768B7F}" type="pres">
      <dgm:prSet presAssocID="{A3186E16-4015-4143-8FE6-E68790DF17F3}" presName="horz1" presStyleCnt="0"/>
      <dgm:spPr/>
    </dgm:pt>
    <dgm:pt modelId="{03E048CE-FD71-8B4F-9FBD-7109D0C31DF1}" type="pres">
      <dgm:prSet presAssocID="{A3186E16-4015-4143-8FE6-E68790DF17F3}" presName="tx1" presStyleLbl="revTx" presStyleIdx="2" presStyleCnt="5"/>
      <dgm:spPr/>
    </dgm:pt>
    <dgm:pt modelId="{A45DF64F-D3AF-B145-AEA8-61CB308AB467}" type="pres">
      <dgm:prSet presAssocID="{A3186E16-4015-4143-8FE6-E68790DF17F3}" presName="vert1" presStyleCnt="0"/>
      <dgm:spPr/>
    </dgm:pt>
    <dgm:pt modelId="{7144B3D3-75E9-764D-9EEA-403799CC7A43}" type="pres">
      <dgm:prSet presAssocID="{030EB8C0-E1FD-6F44-BA92-B003F493E111}" presName="thickLine" presStyleLbl="alignNode1" presStyleIdx="3" presStyleCnt="5"/>
      <dgm:spPr/>
    </dgm:pt>
    <dgm:pt modelId="{E793A846-5970-F74F-A12D-A29ADA38859D}" type="pres">
      <dgm:prSet presAssocID="{030EB8C0-E1FD-6F44-BA92-B003F493E111}" presName="horz1" presStyleCnt="0"/>
      <dgm:spPr/>
    </dgm:pt>
    <dgm:pt modelId="{AC5F443E-B1EE-4548-924C-A22E82961F0F}" type="pres">
      <dgm:prSet presAssocID="{030EB8C0-E1FD-6F44-BA92-B003F493E111}" presName="tx1" presStyleLbl="revTx" presStyleIdx="3" presStyleCnt="5"/>
      <dgm:spPr/>
    </dgm:pt>
    <dgm:pt modelId="{0595CF0E-9C54-2D46-A6A6-9BC44BB9F88B}" type="pres">
      <dgm:prSet presAssocID="{030EB8C0-E1FD-6F44-BA92-B003F493E111}" presName="vert1" presStyleCnt="0"/>
      <dgm:spPr/>
    </dgm:pt>
    <dgm:pt modelId="{041E2806-A1DC-994E-85E7-308BF6D2B6C8}" type="pres">
      <dgm:prSet presAssocID="{93A876F3-7597-DC44-9A1A-E6686B84C13B}" presName="thickLine" presStyleLbl="alignNode1" presStyleIdx="4" presStyleCnt="5"/>
      <dgm:spPr/>
    </dgm:pt>
    <dgm:pt modelId="{1B3F9797-7BF2-A943-920A-CB5CE67E60AF}" type="pres">
      <dgm:prSet presAssocID="{93A876F3-7597-DC44-9A1A-E6686B84C13B}" presName="horz1" presStyleCnt="0"/>
      <dgm:spPr/>
    </dgm:pt>
    <dgm:pt modelId="{5DE57C83-02F1-494C-AEAD-485AC9A9AEE6}" type="pres">
      <dgm:prSet presAssocID="{93A876F3-7597-DC44-9A1A-E6686B84C13B}" presName="tx1" presStyleLbl="revTx" presStyleIdx="4" presStyleCnt="5"/>
      <dgm:spPr/>
    </dgm:pt>
    <dgm:pt modelId="{A670ED85-90B8-314A-B728-DCBC9425700B}" type="pres">
      <dgm:prSet presAssocID="{93A876F3-7597-DC44-9A1A-E6686B84C13B}" presName="vert1" presStyleCnt="0"/>
      <dgm:spPr/>
    </dgm:pt>
  </dgm:ptLst>
  <dgm:cxnLst>
    <dgm:cxn modelId="{9EF50C03-FF9B-084B-8B8E-709148865FF3}" type="presOf" srcId="{030EB8C0-E1FD-6F44-BA92-B003F493E111}" destId="{AC5F443E-B1EE-4548-924C-A22E82961F0F}" srcOrd="0" destOrd="0" presId="urn:microsoft.com/office/officeart/2008/layout/LinedList"/>
    <dgm:cxn modelId="{2260BC04-8DA4-3C4A-89BD-E40986D351ED}" srcId="{99EF9C4E-9B71-D045-BD87-853307FF3539}" destId="{AB28938C-2222-654F-B00C-BC78D13927A9}" srcOrd="1" destOrd="0" parTransId="{9D7A0B65-C429-364D-87EA-D3F6A1FF4013}" sibTransId="{112D5756-DD69-104C-A518-3F2A17102379}"/>
    <dgm:cxn modelId="{F62D1509-2D7F-5D4B-85B1-56DFF0367679}" type="presOf" srcId="{A580AFF6-084D-8D4B-B1DC-602F8A591538}" destId="{C8A2442A-50A7-4848-BFEA-6ED456950726}" srcOrd="0" destOrd="0" presId="urn:microsoft.com/office/officeart/2008/layout/LinedList"/>
    <dgm:cxn modelId="{05256E1B-CECA-384C-9CB1-50FC874D2661}" type="presOf" srcId="{AB28938C-2222-654F-B00C-BC78D13927A9}" destId="{C7E7E556-ED40-984E-89EB-5EF49B4CE4EA}" srcOrd="0" destOrd="0" presId="urn:microsoft.com/office/officeart/2008/layout/LinedList"/>
    <dgm:cxn modelId="{737E152E-72BA-8445-A8A9-03E022968E32}" type="presOf" srcId="{99EF9C4E-9B71-D045-BD87-853307FF3539}" destId="{FEF7ACE2-4C7A-1D47-ACC5-F3D4DDC296A7}" srcOrd="0" destOrd="0" presId="urn:microsoft.com/office/officeart/2008/layout/LinedList"/>
    <dgm:cxn modelId="{016D0052-F68A-FA44-ABD9-65D0FF8C9938}" type="presOf" srcId="{A3186E16-4015-4143-8FE6-E68790DF17F3}" destId="{03E048CE-FD71-8B4F-9FBD-7109D0C31DF1}" srcOrd="0" destOrd="0" presId="urn:microsoft.com/office/officeart/2008/layout/LinedList"/>
    <dgm:cxn modelId="{495F229F-11F8-484F-9C0E-08DCBF9B699E}" srcId="{99EF9C4E-9B71-D045-BD87-853307FF3539}" destId="{A580AFF6-084D-8D4B-B1DC-602F8A591538}" srcOrd="0" destOrd="0" parTransId="{6761E23D-A090-0B43-8E3D-D180F3123669}" sibTransId="{BCE65BA5-3A02-1C4D-B8DC-4A62EB87A2D4}"/>
    <dgm:cxn modelId="{A6B99EAE-13EA-A74F-85B1-35962319DD36}" srcId="{99EF9C4E-9B71-D045-BD87-853307FF3539}" destId="{030EB8C0-E1FD-6F44-BA92-B003F493E111}" srcOrd="3" destOrd="0" parTransId="{35AF2193-94DD-BE45-A19E-6421941F3DEF}" sibTransId="{C838A8EB-5005-7C4A-88CD-9E346AEC1845}"/>
    <dgm:cxn modelId="{583DBABC-EA5D-A44E-AE20-0580DDFAFDF5}" srcId="{99EF9C4E-9B71-D045-BD87-853307FF3539}" destId="{A3186E16-4015-4143-8FE6-E68790DF17F3}" srcOrd="2" destOrd="0" parTransId="{5D8D37D5-472C-C24A-9E38-6A03F62D6C98}" sibTransId="{D9181D23-C77D-E542-92B8-CE065AD89A97}"/>
    <dgm:cxn modelId="{51FCFDC2-E334-8E43-83D9-BEC274193DE4}" type="presOf" srcId="{93A876F3-7597-DC44-9A1A-E6686B84C13B}" destId="{5DE57C83-02F1-494C-AEAD-485AC9A9AEE6}" srcOrd="0" destOrd="0" presId="urn:microsoft.com/office/officeart/2008/layout/LinedList"/>
    <dgm:cxn modelId="{0C4162E1-59D3-2540-8B7A-4E395C3BC464}" srcId="{99EF9C4E-9B71-D045-BD87-853307FF3539}" destId="{93A876F3-7597-DC44-9A1A-E6686B84C13B}" srcOrd="4" destOrd="0" parTransId="{63189AAF-09A3-BE47-90B2-FA69B69A1F73}" sibTransId="{46F36CC4-4382-D84B-8837-E23A5C2E8C9B}"/>
    <dgm:cxn modelId="{3C9EAA9D-7C67-7649-A785-FD42FBC971AE}" type="presParOf" srcId="{FEF7ACE2-4C7A-1D47-ACC5-F3D4DDC296A7}" destId="{DC1C8EE4-F9DE-0A41-94E3-5CBDC5635A96}" srcOrd="0" destOrd="0" presId="urn:microsoft.com/office/officeart/2008/layout/LinedList"/>
    <dgm:cxn modelId="{B904523C-60AF-DC49-9026-827047229C5B}" type="presParOf" srcId="{FEF7ACE2-4C7A-1D47-ACC5-F3D4DDC296A7}" destId="{BC5430EA-C5A7-A74E-BBBC-DA47075B76F9}" srcOrd="1" destOrd="0" presId="urn:microsoft.com/office/officeart/2008/layout/LinedList"/>
    <dgm:cxn modelId="{9059CDD0-9DE7-E847-90E8-A648EB798107}" type="presParOf" srcId="{BC5430EA-C5A7-A74E-BBBC-DA47075B76F9}" destId="{C8A2442A-50A7-4848-BFEA-6ED456950726}" srcOrd="0" destOrd="0" presId="urn:microsoft.com/office/officeart/2008/layout/LinedList"/>
    <dgm:cxn modelId="{886C37FA-A381-CB4E-8DEA-BE120F22C027}" type="presParOf" srcId="{BC5430EA-C5A7-A74E-BBBC-DA47075B76F9}" destId="{50A58091-4829-3848-B628-97D82A96110D}" srcOrd="1" destOrd="0" presId="urn:microsoft.com/office/officeart/2008/layout/LinedList"/>
    <dgm:cxn modelId="{584D4F8F-B124-7549-9501-F75D07A62844}" type="presParOf" srcId="{FEF7ACE2-4C7A-1D47-ACC5-F3D4DDC296A7}" destId="{66456C96-A818-0548-88BB-A5BD9C85AC75}" srcOrd="2" destOrd="0" presId="urn:microsoft.com/office/officeart/2008/layout/LinedList"/>
    <dgm:cxn modelId="{F9388B74-1B91-4540-94EE-067BFB14EE46}" type="presParOf" srcId="{FEF7ACE2-4C7A-1D47-ACC5-F3D4DDC296A7}" destId="{2E7FF743-4F14-384A-BFAB-5F35A765C6F6}" srcOrd="3" destOrd="0" presId="urn:microsoft.com/office/officeart/2008/layout/LinedList"/>
    <dgm:cxn modelId="{550F6453-71DD-0B48-BC58-88A211400D2B}" type="presParOf" srcId="{2E7FF743-4F14-384A-BFAB-5F35A765C6F6}" destId="{C7E7E556-ED40-984E-89EB-5EF49B4CE4EA}" srcOrd="0" destOrd="0" presId="urn:microsoft.com/office/officeart/2008/layout/LinedList"/>
    <dgm:cxn modelId="{5AEB9DF7-F99A-214D-8917-71C817D0C186}" type="presParOf" srcId="{2E7FF743-4F14-384A-BFAB-5F35A765C6F6}" destId="{744420DB-1C7F-1E43-AF7B-91B5F8775C39}" srcOrd="1" destOrd="0" presId="urn:microsoft.com/office/officeart/2008/layout/LinedList"/>
    <dgm:cxn modelId="{1E91940F-CCE7-E341-A562-E5C7E639AFF1}" type="presParOf" srcId="{FEF7ACE2-4C7A-1D47-ACC5-F3D4DDC296A7}" destId="{1DAAD789-9D0C-554D-8768-72D78CA82276}" srcOrd="4" destOrd="0" presId="urn:microsoft.com/office/officeart/2008/layout/LinedList"/>
    <dgm:cxn modelId="{CB179392-CA78-AE40-9E2D-93A4AF36C444}" type="presParOf" srcId="{FEF7ACE2-4C7A-1D47-ACC5-F3D4DDC296A7}" destId="{8B7FECE6-FCCB-4F42-92B1-0B8C4B768B7F}" srcOrd="5" destOrd="0" presId="urn:microsoft.com/office/officeart/2008/layout/LinedList"/>
    <dgm:cxn modelId="{69AAAB01-D2CB-884F-852E-8A6E1D21C0DC}" type="presParOf" srcId="{8B7FECE6-FCCB-4F42-92B1-0B8C4B768B7F}" destId="{03E048CE-FD71-8B4F-9FBD-7109D0C31DF1}" srcOrd="0" destOrd="0" presId="urn:microsoft.com/office/officeart/2008/layout/LinedList"/>
    <dgm:cxn modelId="{BBE91CA3-2DDA-804F-B87A-3F55A3C9C40D}" type="presParOf" srcId="{8B7FECE6-FCCB-4F42-92B1-0B8C4B768B7F}" destId="{A45DF64F-D3AF-B145-AEA8-61CB308AB467}" srcOrd="1" destOrd="0" presId="urn:microsoft.com/office/officeart/2008/layout/LinedList"/>
    <dgm:cxn modelId="{1FBB6E97-0143-5745-9A0B-C9DED2878B8D}" type="presParOf" srcId="{FEF7ACE2-4C7A-1D47-ACC5-F3D4DDC296A7}" destId="{7144B3D3-75E9-764D-9EEA-403799CC7A43}" srcOrd="6" destOrd="0" presId="urn:microsoft.com/office/officeart/2008/layout/LinedList"/>
    <dgm:cxn modelId="{A52B0DBA-B387-0342-9803-572E382F29DE}" type="presParOf" srcId="{FEF7ACE2-4C7A-1D47-ACC5-F3D4DDC296A7}" destId="{E793A846-5970-F74F-A12D-A29ADA38859D}" srcOrd="7" destOrd="0" presId="urn:microsoft.com/office/officeart/2008/layout/LinedList"/>
    <dgm:cxn modelId="{9497D51C-AD06-F840-93BD-9343EFA3E1A6}" type="presParOf" srcId="{E793A846-5970-F74F-A12D-A29ADA38859D}" destId="{AC5F443E-B1EE-4548-924C-A22E82961F0F}" srcOrd="0" destOrd="0" presId="urn:microsoft.com/office/officeart/2008/layout/LinedList"/>
    <dgm:cxn modelId="{27B7C1FE-F8F1-AD46-AC99-8637E7196B08}" type="presParOf" srcId="{E793A846-5970-F74F-A12D-A29ADA38859D}" destId="{0595CF0E-9C54-2D46-A6A6-9BC44BB9F88B}" srcOrd="1" destOrd="0" presId="urn:microsoft.com/office/officeart/2008/layout/LinedList"/>
    <dgm:cxn modelId="{E760D12D-E1ED-C240-8A79-F1A8FB618599}" type="presParOf" srcId="{FEF7ACE2-4C7A-1D47-ACC5-F3D4DDC296A7}" destId="{041E2806-A1DC-994E-85E7-308BF6D2B6C8}" srcOrd="8" destOrd="0" presId="urn:microsoft.com/office/officeart/2008/layout/LinedList"/>
    <dgm:cxn modelId="{6D718D92-5E51-EC49-9EAD-C34BE77D1675}" type="presParOf" srcId="{FEF7ACE2-4C7A-1D47-ACC5-F3D4DDC296A7}" destId="{1B3F9797-7BF2-A943-920A-CB5CE67E60AF}" srcOrd="9" destOrd="0" presId="urn:microsoft.com/office/officeart/2008/layout/LinedList"/>
    <dgm:cxn modelId="{7EF628BD-8AF2-6D4E-9892-BABED18D552E}" type="presParOf" srcId="{1B3F9797-7BF2-A943-920A-CB5CE67E60AF}" destId="{5DE57C83-02F1-494C-AEAD-485AC9A9AEE6}" srcOrd="0" destOrd="0" presId="urn:microsoft.com/office/officeart/2008/layout/LinedList"/>
    <dgm:cxn modelId="{2BB2638A-09A5-1C4D-AC8D-83DA0F5FB328}" type="presParOf" srcId="{1B3F9797-7BF2-A943-920A-CB5CE67E60AF}" destId="{A670ED85-90B8-314A-B728-DCBC942570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CF1D56-C34C-284D-B2CC-5FAF197F99F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CN" altLang="en-US"/>
        </a:p>
      </dgm:t>
    </dgm:pt>
    <dgm:pt modelId="{CE9B6F1F-7DC5-C04C-887B-6F0884A5319D}">
      <dgm:prSet phldrT="[文本]"/>
      <dgm:spPr/>
      <dgm:t>
        <a:bodyPr/>
        <a:lstStyle/>
        <a:p>
          <a:r>
            <a:rPr lang="zh-CN" altLang="en-US" dirty="0"/>
            <a:t>矿床的基本概念</a:t>
          </a:r>
        </a:p>
      </dgm:t>
    </dgm:pt>
    <dgm:pt modelId="{D0193AA6-8860-0B45-B5AC-DD0F777BDBD0}" type="parTrans" cxnId="{A14D9889-2D4C-1C4D-B457-487D85903C48}">
      <dgm:prSet/>
      <dgm:spPr/>
      <dgm:t>
        <a:bodyPr/>
        <a:lstStyle/>
        <a:p>
          <a:endParaRPr lang="zh-CN" altLang="en-US"/>
        </a:p>
      </dgm:t>
    </dgm:pt>
    <dgm:pt modelId="{CCEF6675-6F54-674D-A5BD-C34473ADBCD0}" type="sibTrans" cxnId="{A14D9889-2D4C-1C4D-B457-487D85903C48}">
      <dgm:prSet/>
      <dgm:spPr/>
      <dgm:t>
        <a:bodyPr/>
        <a:lstStyle/>
        <a:p>
          <a:endParaRPr lang="zh-CN" altLang="en-US"/>
        </a:p>
      </dgm:t>
    </dgm:pt>
    <dgm:pt modelId="{6F461725-35E9-D84E-AE43-AA43E0ADDD88}">
      <dgm:prSet phldrT="[文本]"/>
      <dgm:spPr/>
      <dgm:t>
        <a:bodyPr/>
        <a:lstStyle/>
        <a:p>
          <a:r>
            <a:rPr lang="zh-CN" altLang="en-US" dirty="0"/>
            <a:t>矿床室指地壳中由地质作用形成的，所含物质在当前经济条件下能被开采利用的综合地质体。</a:t>
          </a:r>
        </a:p>
      </dgm:t>
    </dgm:pt>
    <dgm:pt modelId="{AFE1485D-1BB2-CD46-8811-3B04474C5060}" type="parTrans" cxnId="{1C5B9DB5-8019-D540-8686-9EE1DF99EB6D}">
      <dgm:prSet/>
      <dgm:spPr/>
      <dgm:t>
        <a:bodyPr/>
        <a:lstStyle/>
        <a:p>
          <a:endParaRPr lang="zh-CN" altLang="en-US"/>
        </a:p>
      </dgm:t>
    </dgm:pt>
    <dgm:pt modelId="{9A364D1F-78F1-6740-9464-287E1F63079F}" type="sibTrans" cxnId="{1C5B9DB5-8019-D540-8686-9EE1DF99EB6D}">
      <dgm:prSet/>
      <dgm:spPr/>
      <dgm:t>
        <a:bodyPr/>
        <a:lstStyle/>
        <a:p>
          <a:endParaRPr lang="zh-CN" altLang="en-US"/>
        </a:p>
      </dgm:t>
    </dgm:pt>
    <dgm:pt modelId="{16B4B417-B536-C841-B025-76798FA8ECBF}">
      <dgm:prSet phldrT="[文本]"/>
      <dgm:spPr/>
      <dgm:t>
        <a:bodyPr/>
        <a:lstStyle/>
        <a:p>
          <a:r>
            <a:rPr lang="zh-CN" altLang="en-US" dirty="0"/>
            <a:t>一个矿床至少由一个矿体组成，也可以由两个或多个，甚至几十个至几百个矿体组成。</a:t>
          </a:r>
        </a:p>
      </dgm:t>
    </dgm:pt>
    <dgm:pt modelId="{90F3265A-30DD-5747-95AE-9F8F2F45B884}" type="parTrans" cxnId="{B318B223-A392-1347-AC0A-869E5209BD87}">
      <dgm:prSet/>
      <dgm:spPr/>
      <dgm:t>
        <a:bodyPr/>
        <a:lstStyle/>
        <a:p>
          <a:endParaRPr lang="zh-CN" altLang="en-US"/>
        </a:p>
      </dgm:t>
    </dgm:pt>
    <dgm:pt modelId="{CD96EA8A-AB7C-6548-9E72-9A1C1227DC8C}" type="sibTrans" cxnId="{B318B223-A392-1347-AC0A-869E5209BD87}">
      <dgm:prSet/>
      <dgm:spPr/>
      <dgm:t>
        <a:bodyPr/>
        <a:lstStyle/>
        <a:p>
          <a:endParaRPr lang="zh-CN" altLang="en-US"/>
        </a:p>
      </dgm:t>
    </dgm:pt>
    <dgm:pt modelId="{F1E4BFA7-8C29-7347-B62E-EBAB2E9D5573}">
      <dgm:prSet phldrT="[文本]"/>
      <dgm:spPr/>
      <dgm:t>
        <a:bodyPr/>
        <a:lstStyle/>
        <a:p>
          <a:r>
            <a:rPr lang="zh-CN" altLang="en-US" dirty="0"/>
            <a:t>矿床的种类</a:t>
          </a:r>
        </a:p>
      </dgm:t>
    </dgm:pt>
    <dgm:pt modelId="{9654583D-5F04-2D4A-92FB-732E56BFF553}" type="parTrans" cxnId="{A29B1886-FEC2-574C-93B3-7A3960685AAC}">
      <dgm:prSet/>
      <dgm:spPr/>
      <dgm:t>
        <a:bodyPr/>
        <a:lstStyle/>
        <a:p>
          <a:endParaRPr lang="zh-CN" altLang="en-US"/>
        </a:p>
      </dgm:t>
    </dgm:pt>
    <dgm:pt modelId="{895140DA-427F-264D-B714-C8B7DEF205B3}" type="sibTrans" cxnId="{A29B1886-FEC2-574C-93B3-7A3960685AAC}">
      <dgm:prSet/>
      <dgm:spPr/>
      <dgm:t>
        <a:bodyPr/>
        <a:lstStyle/>
        <a:p>
          <a:endParaRPr lang="zh-CN" altLang="en-US"/>
        </a:p>
      </dgm:t>
    </dgm:pt>
    <dgm:pt modelId="{540AEC40-363B-6E4C-A091-53155837E1A0}">
      <dgm:prSet phldrT="[文本]"/>
      <dgm:spPr/>
      <dgm:t>
        <a:bodyPr/>
        <a:lstStyle/>
        <a:p>
          <a:r>
            <a:rPr lang="zh-CN" altLang="en-US" dirty="0"/>
            <a:t>按照物态可分为固体矿床、液体矿床（石油、热卤水和地下水）和气体矿床（天然气）</a:t>
          </a:r>
        </a:p>
      </dgm:t>
    </dgm:pt>
    <dgm:pt modelId="{72C0FF49-7DD5-8C4B-B04C-04B9521DB372}" type="parTrans" cxnId="{6B306FA8-DB7D-1D41-B50A-27936AC00AAB}">
      <dgm:prSet/>
      <dgm:spPr/>
      <dgm:t>
        <a:bodyPr/>
        <a:lstStyle/>
        <a:p>
          <a:endParaRPr lang="zh-CN" altLang="en-US"/>
        </a:p>
      </dgm:t>
    </dgm:pt>
    <dgm:pt modelId="{BCD8D002-4A7B-2346-9259-BA6BB8FBE42C}" type="sibTrans" cxnId="{6B306FA8-DB7D-1D41-B50A-27936AC00AAB}">
      <dgm:prSet/>
      <dgm:spPr/>
      <dgm:t>
        <a:bodyPr/>
        <a:lstStyle/>
        <a:p>
          <a:endParaRPr lang="zh-CN" altLang="en-US"/>
        </a:p>
      </dgm:t>
    </dgm:pt>
    <dgm:pt modelId="{868D99B4-1BEC-074C-9403-D4B2ACFC37BC}">
      <dgm:prSet phldrT="[文本]"/>
      <dgm:spPr/>
      <dgm:t>
        <a:bodyPr/>
        <a:lstStyle/>
        <a:p>
          <a:r>
            <a:rPr lang="zh-CN" altLang="en-US" dirty="0"/>
            <a:t>按矿产性质和工业利用情况分为金属矿床、非金属矿床（耐火黏土、萤石和能源矿床（石油、煤和天然气）</a:t>
          </a:r>
        </a:p>
      </dgm:t>
    </dgm:pt>
    <dgm:pt modelId="{043A5FE7-382D-544D-8DB2-0B14F93B592A}" type="parTrans" cxnId="{61CD834B-40BA-E440-8B53-2F619A718F66}">
      <dgm:prSet/>
      <dgm:spPr/>
      <dgm:t>
        <a:bodyPr/>
        <a:lstStyle/>
        <a:p>
          <a:endParaRPr lang="zh-CN" altLang="en-US"/>
        </a:p>
      </dgm:t>
    </dgm:pt>
    <dgm:pt modelId="{3CB30567-D632-5342-8DEB-BDF4EA375B76}" type="sibTrans" cxnId="{61CD834B-40BA-E440-8B53-2F619A718F66}">
      <dgm:prSet/>
      <dgm:spPr/>
      <dgm:t>
        <a:bodyPr/>
        <a:lstStyle/>
        <a:p>
          <a:endParaRPr lang="zh-CN" altLang="en-US"/>
        </a:p>
      </dgm:t>
    </dgm:pt>
    <dgm:pt modelId="{DC3091A4-0580-5341-91E3-DCC4985E401E}">
      <dgm:prSet phldrT="[文本]"/>
      <dgm:spPr/>
      <dgm:t>
        <a:bodyPr/>
        <a:lstStyle/>
        <a:p>
          <a:r>
            <a:rPr lang="zh-CN" altLang="en-US" dirty="0"/>
            <a:t>按矿床成因分为内生矿床、外生矿床、变质矿床。还可分为岩浆作用、气化</a:t>
          </a:r>
          <a:r>
            <a:rPr lang="en-US" altLang="zh-CN" dirty="0"/>
            <a:t>-</a:t>
          </a:r>
          <a:r>
            <a:rPr lang="zh-CN" altLang="en-US" dirty="0"/>
            <a:t>热液作用、风化作用和沉积作用、变质作用形成的矿床</a:t>
          </a:r>
        </a:p>
      </dgm:t>
    </dgm:pt>
    <dgm:pt modelId="{9263EBAB-512E-1443-8EB1-884967F28284}" type="parTrans" cxnId="{BB75446A-E036-CF4C-A9FD-DBF1EBA12A3C}">
      <dgm:prSet/>
      <dgm:spPr/>
      <dgm:t>
        <a:bodyPr/>
        <a:lstStyle/>
        <a:p>
          <a:endParaRPr lang="zh-CN" altLang="en-US"/>
        </a:p>
      </dgm:t>
    </dgm:pt>
    <dgm:pt modelId="{91F6639C-E4DF-4C41-B467-4E144EB82978}" type="sibTrans" cxnId="{BB75446A-E036-CF4C-A9FD-DBF1EBA12A3C}">
      <dgm:prSet/>
      <dgm:spPr/>
      <dgm:t>
        <a:bodyPr/>
        <a:lstStyle/>
        <a:p>
          <a:endParaRPr lang="zh-CN" altLang="en-US"/>
        </a:p>
      </dgm:t>
    </dgm:pt>
    <dgm:pt modelId="{CD11C152-3A32-F54E-BF51-3A31AE5C820D}" type="pres">
      <dgm:prSet presAssocID="{64CF1D56-C34C-284D-B2CC-5FAF197F99F8}" presName="linear" presStyleCnt="0">
        <dgm:presLayoutVars>
          <dgm:dir/>
          <dgm:animLvl val="lvl"/>
          <dgm:resizeHandles val="exact"/>
        </dgm:presLayoutVars>
      </dgm:prSet>
      <dgm:spPr/>
    </dgm:pt>
    <dgm:pt modelId="{960FB96A-E3BE-A54A-9CF7-40008B6E849C}" type="pres">
      <dgm:prSet presAssocID="{CE9B6F1F-7DC5-C04C-887B-6F0884A5319D}" presName="parentLin" presStyleCnt="0"/>
      <dgm:spPr/>
    </dgm:pt>
    <dgm:pt modelId="{ECF448BA-6AC4-F349-99A5-EC5DED069287}" type="pres">
      <dgm:prSet presAssocID="{CE9B6F1F-7DC5-C04C-887B-6F0884A5319D}" presName="parentLeftMargin" presStyleLbl="node1" presStyleIdx="0" presStyleCnt="2"/>
      <dgm:spPr/>
    </dgm:pt>
    <dgm:pt modelId="{2ECCC141-B45F-2442-82DB-B6701D02BE60}" type="pres">
      <dgm:prSet presAssocID="{CE9B6F1F-7DC5-C04C-887B-6F0884A5319D}" presName="parentText" presStyleLbl="node1" presStyleIdx="0" presStyleCnt="2">
        <dgm:presLayoutVars>
          <dgm:chMax val="0"/>
          <dgm:bulletEnabled val="1"/>
        </dgm:presLayoutVars>
      </dgm:prSet>
      <dgm:spPr/>
    </dgm:pt>
    <dgm:pt modelId="{D647ED96-9F57-3944-A558-A2B42D1BC115}" type="pres">
      <dgm:prSet presAssocID="{CE9B6F1F-7DC5-C04C-887B-6F0884A5319D}" presName="negativeSpace" presStyleCnt="0"/>
      <dgm:spPr/>
    </dgm:pt>
    <dgm:pt modelId="{D2539452-21A8-6E40-9384-79CA744D942A}" type="pres">
      <dgm:prSet presAssocID="{CE9B6F1F-7DC5-C04C-887B-6F0884A5319D}" presName="childText" presStyleLbl="conFgAcc1" presStyleIdx="0" presStyleCnt="2">
        <dgm:presLayoutVars>
          <dgm:bulletEnabled val="1"/>
        </dgm:presLayoutVars>
      </dgm:prSet>
      <dgm:spPr/>
    </dgm:pt>
    <dgm:pt modelId="{80FEF937-9E72-2745-B572-890C0AEE24BC}" type="pres">
      <dgm:prSet presAssocID="{CCEF6675-6F54-674D-A5BD-C34473ADBCD0}" presName="spaceBetweenRectangles" presStyleCnt="0"/>
      <dgm:spPr/>
    </dgm:pt>
    <dgm:pt modelId="{0E3F30C6-6C76-7541-8778-4FFA8EE8E23D}" type="pres">
      <dgm:prSet presAssocID="{F1E4BFA7-8C29-7347-B62E-EBAB2E9D5573}" presName="parentLin" presStyleCnt="0"/>
      <dgm:spPr/>
    </dgm:pt>
    <dgm:pt modelId="{0C7B08C5-D0B3-4844-97D0-A1D3BF15F6A9}" type="pres">
      <dgm:prSet presAssocID="{F1E4BFA7-8C29-7347-B62E-EBAB2E9D5573}" presName="parentLeftMargin" presStyleLbl="node1" presStyleIdx="0" presStyleCnt="2"/>
      <dgm:spPr/>
    </dgm:pt>
    <dgm:pt modelId="{BE35A295-012E-B64F-8489-31EDDA3917FC}" type="pres">
      <dgm:prSet presAssocID="{F1E4BFA7-8C29-7347-B62E-EBAB2E9D5573}" presName="parentText" presStyleLbl="node1" presStyleIdx="1" presStyleCnt="2">
        <dgm:presLayoutVars>
          <dgm:chMax val="0"/>
          <dgm:bulletEnabled val="1"/>
        </dgm:presLayoutVars>
      </dgm:prSet>
      <dgm:spPr/>
    </dgm:pt>
    <dgm:pt modelId="{10B7F795-52D2-A448-A800-653D35F9EE96}" type="pres">
      <dgm:prSet presAssocID="{F1E4BFA7-8C29-7347-B62E-EBAB2E9D5573}" presName="negativeSpace" presStyleCnt="0"/>
      <dgm:spPr/>
    </dgm:pt>
    <dgm:pt modelId="{4F01392B-63D1-2849-9AED-BA7168855C86}" type="pres">
      <dgm:prSet presAssocID="{F1E4BFA7-8C29-7347-B62E-EBAB2E9D5573}" presName="childText" presStyleLbl="conFgAcc1" presStyleIdx="1" presStyleCnt="2">
        <dgm:presLayoutVars>
          <dgm:bulletEnabled val="1"/>
        </dgm:presLayoutVars>
      </dgm:prSet>
      <dgm:spPr/>
    </dgm:pt>
  </dgm:ptLst>
  <dgm:cxnLst>
    <dgm:cxn modelId="{04205D00-F958-B647-AA1E-0DA53C92249F}" type="presOf" srcId="{CE9B6F1F-7DC5-C04C-887B-6F0884A5319D}" destId="{2ECCC141-B45F-2442-82DB-B6701D02BE60}" srcOrd="1" destOrd="0" presId="urn:microsoft.com/office/officeart/2005/8/layout/list1"/>
    <dgm:cxn modelId="{D09BD512-6236-B643-9DB2-30C9923F6F3D}" type="presOf" srcId="{868D99B4-1BEC-074C-9403-D4B2ACFC37BC}" destId="{4F01392B-63D1-2849-9AED-BA7168855C86}" srcOrd="0" destOrd="1" presId="urn:microsoft.com/office/officeart/2005/8/layout/list1"/>
    <dgm:cxn modelId="{209F871C-922A-1E43-8063-B57839576C79}" type="presOf" srcId="{16B4B417-B536-C841-B025-76798FA8ECBF}" destId="{D2539452-21A8-6E40-9384-79CA744D942A}" srcOrd="0" destOrd="1" presId="urn:microsoft.com/office/officeart/2005/8/layout/list1"/>
    <dgm:cxn modelId="{B318B223-A392-1347-AC0A-869E5209BD87}" srcId="{CE9B6F1F-7DC5-C04C-887B-6F0884A5319D}" destId="{16B4B417-B536-C841-B025-76798FA8ECBF}" srcOrd="1" destOrd="0" parTransId="{90F3265A-30DD-5747-95AE-9F8F2F45B884}" sibTransId="{CD96EA8A-AB7C-6548-9E72-9A1C1227DC8C}"/>
    <dgm:cxn modelId="{702B2729-6A9C-F946-A9EF-F1B759A3987E}" type="presOf" srcId="{64CF1D56-C34C-284D-B2CC-5FAF197F99F8}" destId="{CD11C152-3A32-F54E-BF51-3A31AE5C820D}" srcOrd="0" destOrd="0" presId="urn:microsoft.com/office/officeart/2005/8/layout/list1"/>
    <dgm:cxn modelId="{591ED243-89AC-C047-9ED6-4055F6DB0CDE}" type="presOf" srcId="{6F461725-35E9-D84E-AE43-AA43E0ADDD88}" destId="{D2539452-21A8-6E40-9384-79CA744D942A}" srcOrd="0" destOrd="0" presId="urn:microsoft.com/office/officeart/2005/8/layout/list1"/>
    <dgm:cxn modelId="{61CD834B-40BA-E440-8B53-2F619A718F66}" srcId="{F1E4BFA7-8C29-7347-B62E-EBAB2E9D5573}" destId="{868D99B4-1BEC-074C-9403-D4B2ACFC37BC}" srcOrd="1" destOrd="0" parTransId="{043A5FE7-382D-544D-8DB2-0B14F93B592A}" sibTransId="{3CB30567-D632-5342-8DEB-BDF4EA375B76}"/>
    <dgm:cxn modelId="{897A8E5D-C322-534F-AA4D-EAB28B19E526}" type="presOf" srcId="{F1E4BFA7-8C29-7347-B62E-EBAB2E9D5573}" destId="{0C7B08C5-D0B3-4844-97D0-A1D3BF15F6A9}" srcOrd="0" destOrd="0" presId="urn:microsoft.com/office/officeart/2005/8/layout/list1"/>
    <dgm:cxn modelId="{BB75446A-E036-CF4C-A9FD-DBF1EBA12A3C}" srcId="{F1E4BFA7-8C29-7347-B62E-EBAB2E9D5573}" destId="{DC3091A4-0580-5341-91E3-DCC4985E401E}" srcOrd="2" destOrd="0" parTransId="{9263EBAB-512E-1443-8EB1-884967F28284}" sibTransId="{91F6639C-E4DF-4C41-B467-4E144EB82978}"/>
    <dgm:cxn modelId="{A29B1886-FEC2-574C-93B3-7A3960685AAC}" srcId="{64CF1D56-C34C-284D-B2CC-5FAF197F99F8}" destId="{F1E4BFA7-8C29-7347-B62E-EBAB2E9D5573}" srcOrd="1" destOrd="0" parTransId="{9654583D-5F04-2D4A-92FB-732E56BFF553}" sibTransId="{895140DA-427F-264D-B714-C8B7DEF205B3}"/>
    <dgm:cxn modelId="{A14D9889-2D4C-1C4D-B457-487D85903C48}" srcId="{64CF1D56-C34C-284D-B2CC-5FAF197F99F8}" destId="{CE9B6F1F-7DC5-C04C-887B-6F0884A5319D}" srcOrd="0" destOrd="0" parTransId="{D0193AA6-8860-0B45-B5AC-DD0F777BDBD0}" sibTransId="{CCEF6675-6F54-674D-A5BD-C34473ADBCD0}"/>
    <dgm:cxn modelId="{DF9D4FA4-6FBC-D14B-8319-4D20FE9234F4}" type="presOf" srcId="{DC3091A4-0580-5341-91E3-DCC4985E401E}" destId="{4F01392B-63D1-2849-9AED-BA7168855C86}" srcOrd="0" destOrd="2" presId="urn:microsoft.com/office/officeart/2005/8/layout/list1"/>
    <dgm:cxn modelId="{6B306FA8-DB7D-1D41-B50A-27936AC00AAB}" srcId="{F1E4BFA7-8C29-7347-B62E-EBAB2E9D5573}" destId="{540AEC40-363B-6E4C-A091-53155837E1A0}" srcOrd="0" destOrd="0" parTransId="{72C0FF49-7DD5-8C4B-B04C-04B9521DB372}" sibTransId="{BCD8D002-4A7B-2346-9259-BA6BB8FBE42C}"/>
    <dgm:cxn modelId="{9CB0B7AC-1490-8E40-8023-DCF77C55702D}" type="presOf" srcId="{CE9B6F1F-7DC5-C04C-887B-6F0884A5319D}" destId="{ECF448BA-6AC4-F349-99A5-EC5DED069287}" srcOrd="0" destOrd="0" presId="urn:microsoft.com/office/officeart/2005/8/layout/list1"/>
    <dgm:cxn modelId="{1C5B9DB5-8019-D540-8686-9EE1DF99EB6D}" srcId="{CE9B6F1F-7DC5-C04C-887B-6F0884A5319D}" destId="{6F461725-35E9-D84E-AE43-AA43E0ADDD88}" srcOrd="0" destOrd="0" parTransId="{AFE1485D-1BB2-CD46-8811-3B04474C5060}" sibTransId="{9A364D1F-78F1-6740-9464-287E1F63079F}"/>
    <dgm:cxn modelId="{1D5A54B6-34EE-434B-8D44-B3E1F1B2FD9B}" type="presOf" srcId="{F1E4BFA7-8C29-7347-B62E-EBAB2E9D5573}" destId="{BE35A295-012E-B64F-8489-31EDDA3917FC}" srcOrd="1" destOrd="0" presId="urn:microsoft.com/office/officeart/2005/8/layout/list1"/>
    <dgm:cxn modelId="{AA13FAFB-ADE7-CA4E-BA98-FD47289BC567}" type="presOf" srcId="{540AEC40-363B-6E4C-A091-53155837E1A0}" destId="{4F01392B-63D1-2849-9AED-BA7168855C86}" srcOrd="0" destOrd="0" presId="urn:microsoft.com/office/officeart/2005/8/layout/list1"/>
    <dgm:cxn modelId="{15F920FF-6371-8742-BC89-AB7158D066D3}" type="presParOf" srcId="{CD11C152-3A32-F54E-BF51-3A31AE5C820D}" destId="{960FB96A-E3BE-A54A-9CF7-40008B6E849C}" srcOrd="0" destOrd="0" presId="urn:microsoft.com/office/officeart/2005/8/layout/list1"/>
    <dgm:cxn modelId="{38FC026B-6E45-424F-AEC1-345240FEE74E}" type="presParOf" srcId="{960FB96A-E3BE-A54A-9CF7-40008B6E849C}" destId="{ECF448BA-6AC4-F349-99A5-EC5DED069287}" srcOrd="0" destOrd="0" presId="urn:microsoft.com/office/officeart/2005/8/layout/list1"/>
    <dgm:cxn modelId="{CB0C15A4-5A5C-4247-A99F-E19B690E6A9C}" type="presParOf" srcId="{960FB96A-E3BE-A54A-9CF7-40008B6E849C}" destId="{2ECCC141-B45F-2442-82DB-B6701D02BE60}" srcOrd="1" destOrd="0" presId="urn:microsoft.com/office/officeart/2005/8/layout/list1"/>
    <dgm:cxn modelId="{4274AE01-D864-8344-93F1-0FB9D783E958}" type="presParOf" srcId="{CD11C152-3A32-F54E-BF51-3A31AE5C820D}" destId="{D647ED96-9F57-3944-A558-A2B42D1BC115}" srcOrd="1" destOrd="0" presId="urn:microsoft.com/office/officeart/2005/8/layout/list1"/>
    <dgm:cxn modelId="{94E26686-30AE-CF42-94FF-7C53A641D074}" type="presParOf" srcId="{CD11C152-3A32-F54E-BF51-3A31AE5C820D}" destId="{D2539452-21A8-6E40-9384-79CA744D942A}" srcOrd="2" destOrd="0" presId="urn:microsoft.com/office/officeart/2005/8/layout/list1"/>
    <dgm:cxn modelId="{3A7BC6C1-81B0-E741-B0B7-F7B8144010C8}" type="presParOf" srcId="{CD11C152-3A32-F54E-BF51-3A31AE5C820D}" destId="{80FEF937-9E72-2745-B572-890C0AEE24BC}" srcOrd="3" destOrd="0" presId="urn:microsoft.com/office/officeart/2005/8/layout/list1"/>
    <dgm:cxn modelId="{FE7A3DA9-229C-0641-A996-7A2CBE6E3581}" type="presParOf" srcId="{CD11C152-3A32-F54E-BF51-3A31AE5C820D}" destId="{0E3F30C6-6C76-7541-8778-4FFA8EE8E23D}" srcOrd="4" destOrd="0" presId="urn:microsoft.com/office/officeart/2005/8/layout/list1"/>
    <dgm:cxn modelId="{FA11BBC9-0238-4142-B3D2-52EA5780828E}" type="presParOf" srcId="{0E3F30C6-6C76-7541-8778-4FFA8EE8E23D}" destId="{0C7B08C5-D0B3-4844-97D0-A1D3BF15F6A9}" srcOrd="0" destOrd="0" presId="urn:microsoft.com/office/officeart/2005/8/layout/list1"/>
    <dgm:cxn modelId="{3E0C3033-7288-EC4F-B110-4A8D5569C969}" type="presParOf" srcId="{0E3F30C6-6C76-7541-8778-4FFA8EE8E23D}" destId="{BE35A295-012E-B64F-8489-31EDDA3917FC}" srcOrd="1" destOrd="0" presId="urn:microsoft.com/office/officeart/2005/8/layout/list1"/>
    <dgm:cxn modelId="{892A0107-42E7-2748-B9FF-27829AECCD8A}" type="presParOf" srcId="{CD11C152-3A32-F54E-BF51-3A31AE5C820D}" destId="{10B7F795-52D2-A448-A800-653D35F9EE96}" srcOrd="5" destOrd="0" presId="urn:microsoft.com/office/officeart/2005/8/layout/list1"/>
    <dgm:cxn modelId="{36CDA1D5-39A3-804C-8655-BC51913BB1D2}" type="presParOf" srcId="{CD11C152-3A32-F54E-BF51-3A31AE5C820D}" destId="{4F01392B-63D1-2849-9AED-BA7168855C8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86071F1-20B0-0A40-BB99-EBCF4B37659F}"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zh-CN" altLang="en-US"/>
        </a:p>
      </dgm:t>
    </dgm:pt>
    <dgm:pt modelId="{2A60AED7-F81E-8743-92AD-9B8E472E2023}">
      <dgm:prSet phldrT="[文本]" custT="1"/>
      <dgm:spPr/>
      <dgm:t>
        <a:bodyPr/>
        <a:lstStyle/>
        <a:p>
          <a:r>
            <a:rPr lang="zh-CN" altLang="en-US" sz="1800" dirty="0"/>
            <a:t>露天矿场</a:t>
          </a:r>
        </a:p>
      </dgm:t>
    </dgm:pt>
    <dgm:pt modelId="{85772F4D-C93B-B247-9974-EDC97A72ED66}" type="parTrans" cxnId="{6AE90B13-B07C-F446-9C12-7B4564AE0AD0}">
      <dgm:prSet/>
      <dgm:spPr/>
      <dgm:t>
        <a:bodyPr/>
        <a:lstStyle/>
        <a:p>
          <a:endParaRPr lang="zh-CN" altLang="en-US" sz="1800"/>
        </a:p>
      </dgm:t>
    </dgm:pt>
    <dgm:pt modelId="{EF3F155D-EB29-D94D-A561-6485BFB03B23}" type="sibTrans" cxnId="{6AE90B13-B07C-F446-9C12-7B4564AE0AD0}">
      <dgm:prSet/>
      <dgm:spPr/>
      <dgm:t>
        <a:bodyPr/>
        <a:lstStyle/>
        <a:p>
          <a:endParaRPr lang="zh-CN" altLang="en-US" sz="1800"/>
        </a:p>
      </dgm:t>
    </dgm:pt>
    <dgm:pt modelId="{1960B547-5B23-BB41-AB0E-CC86F5CF83A5}">
      <dgm:prSet phldrT="[文本]" custT="1"/>
      <dgm:spPr/>
      <dgm:t>
        <a:bodyPr/>
        <a:lstStyle/>
        <a:p>
          <a:r>
            <a:rPr lang="zh-CN" altLang="en-US" sz="1800" dirty="0"/>
            <a:t>露天矿场</a:t>
          </a:r>
        </a:p>
      </dgm:t>
    </dgm:pt>
    <dgm:pt modelId="{210F6BC5-B362-B741-BE8B-72AACD07DC92}" type="parTrans" cxnId="{F275445C-C9E0-B84F-B684-1D1A2133FFA6}">
      <dgm:prSet/>
      <dgm:spPr/>
      <dgm:t>
        <a:bodyPr/>
        <a:lstStyle/>
        <a:p>
          <a:endParaRPr lang="zh-CN" altLang="en-US" sz="1800"/>
        </a:p>
      </dgm:t>
    </dgm:pt>
    <dgm:pt modelId="{E9A5B531-9580-3940-B333-E3F58259D100}" type="sibTrans" cxnId="{F275445C-C9E0-B84F-B684-1D1A2133FFA6}">
      <dgm:prSet/>
      <dgm:spPr/>
      <dgm:t>
        <a:bodyPr/>
        <a:lstStyle/>
        <a:p>
          <a:endParaRPr lang="zh-CN" altLang="en-US" sz="1800"/>
        </a:p>
      </dgm:t>
    </dgm:pt>
    <dgm:pt modelId="{7A65B3C5-BBB7-3E4F-A896-F7F7CE9C1CEC}">
      <dgm:prSet phldrT="[文本]" custT="1"/>
      <dgm:spPr/>
      <dgm:t>
        <a:bodyPr/>
        <a:lstStyle/>
        <a:p>
          <a:r>
            <a:rPr lang="zh-CN" altLang="en-US" sz="1800" dirty="0"/>
            <a:t>山坡露天矿</a:t>
          </a:r>
        </a:p>
      </dgm:t>
    </dgm:pt>
    <dgm:pt modelId="{EFCCE263-0593-F149-B492-4D19E6C8EE28}" type="parTrans" cxnId="{F2A27135-E28B-4D44-90E4-97D2FE6A1683}">
      <dgm:prSet/>
      <dgm:spPr/>
      <dgm:t>
        <a:bodyPr/>
        <a:lstStyle/>
        <a:p>
          <a:endParaRPr lang="zh-CN" altLang="en-US" sz="1800"/>
        </a:p>
      </dgm:t>
    </dgm:pt>
    <dgm:pt modelId="{EB827974-E6CB-5549-8183-25A4A9CBEFC5}" type="sibTrans" cxnId="{F2A27135-E28B-4D44-90E4-97D2FE6A1683}">
      <dgm:prSet/>
      <dgm:spPr/>
      <dgm:t>
        <a:bodyPr/>
        <a:lstStyle/>
        <a:p>
          <a:endParaRPr lang="zh-CN" altLang="en-US" sz="1800"/>
        </a:p>
      </dgm:t>
    </dgm:pt>
    <dgm:pt modelId="{1135ACAD-45A9-F84D-B50A-55E26743B5F0}">
      <dgm:prSet phldrT="[文本]" custT="1"/>
      <dgm:spPr/>
      <dgm:t>
        <a:bodyPr/>
        <a:lstStyle/>
        <a:p>
          <a:r>
            <a:rPr lang="zh-CN" altLang="en-US" sz="1800" dirty="0"/>
            <a:t>台阶与台阶构成要素</a:t>
          </a:r>
        </a:p>
      </dgm:t>
    </dgm:pt>
    <dgm:pt modelId="{63CEA3B8-22AC-C546-BE41-AA0D0EFD1A77}" type="parTrans" cxnId="{114BCBC3-3C4D-5846-8191-B5978BEBB686}">
      <dgm:prSet/>
      <dgm:spPr/>
      <dgm:t>
        <a:bodyPr/>
        <a:lstStyle/>
        <a:p>
          <a:endParaRPr lang="zh-CN" altLang="en-US" sz="1800"/>
        </a:p>
      </dgm:t>
    </dgm:pt>
    <dgm:pt modelId="{6B88A57F-D1A1-324A-8594-EEA39A2DCDA2}" type="sibTrans" cxnId="{114BCBC3-3C4D-5846-8191-B5978BEBB686}">
      <dgm:prSet/>
      <dgm:spPr/>
      <dgm:t>
        <a:bodyPr/>
        <a:lstStyle/>
        <a:p>
          <a:endParaRPr lang="zh-CN" altLang="en-US" sz="1800"/>
        </a:p>
      </dgm:t>
    </dgm:pt>
    <dgm:pt modelId="{AC7ED29D-F8E3-0945-A491-25E810C42682}">
      <dgm:prSet phldrT="[文本]" custT="1"/>
      <dgm:spPr/>
      <dgm:t>
        <a:bodyPr/>
        <a:lstStyle/>
        <a:p>
          <a:r>
            <a:rPr lang="zh-CN" altLang="en-US" sz="1800" dirty="0"/>
            <a:t>台阶高度</a:t>
          </a:r>
        </a:p>
      </dgm:t>
    </dgm:pt>
    <dgm:pt modelId="{8006B057-AC8C-AD41-805B-CF53B9BFA421}" type="parTrans" cxnId="{A2F25B26-43B3-3A41-90BC-D0B3FF2B6E02}">
      <dgm:prSet/>
      <dgm:spPr/>
      <dgm:t>
        <a:bodyPr/>
        <a:lstStyle/>
        <a:p>
          <a:endParaRPr lang="zh-CN" altLang="en-US" sz="1800"/>
        </a:p>
      </dgm:t>
    </dgm:pt>
    <dgm:pt modelId="{8375BF7C-BA09-5647-92C1-6F191D2537F5}" type="sibTrans" cxnId="{A2F25B26-43B3-3A41-90BC-D0B3FF2B6E02}">
      <dgm:prSet/>
      <dgm:spPr/>
      <dgm:t>
        <a:bodyPr/>
        <a:lstStyle/>
        <a:p>
          <a:endParaRPr lang="zh-CN" altLang="en-US" sz="1800"/>
        </a:p>
      </dgm:t>
    </dgm:pt>
    <dgm:pt modelId="{ADAA4ADB-6097-BE4E-BEC7-CA3633E36E83}">
      <dgm:prSet phldrT="[文本]" custT="1"/>
      <dgm:spPr/>
      <dgm:t>
        <a:bodyPr/>
        <a:lstStyle/>
        <a:p>
          <a:r>
            <a:rPr lang="zh-CN" altLang="en-US" sz="1800" dirty="0"/>
            <a:t>上部平盘</a:t>
          </a:r>
        </a:p>
      </dgm:t>
    </dgm:pt>
    <dgm:pt modelId="{7133D230-38F1-B24B-981D-BBFC0AB6407E}" type="parTrans" cxnId="{9214FA3A-C5E4-4546-A0B1-3937E6F57817}">
      <dgm:prSet/>
      <dgm:spPr/>
      <dgm:t>
        <a:bodyPr/>
        <a:lstStyle/>
        <a:p>
          <a:endParaRPr lang="zh-CN" altLang="en-US" sz="1800"/>
        </a:p>
      </dgm:t>
    </dgm:pt>
    <dgm:pt modelId="{FCCA2518-E121-E145-8BC1-6F08E84C4072}" type="sibTrans" cxnId="{9214FA3A-C5E4-4546-A0B1-3937E6F57817}">
      <dgm:prSet/>
      <dgm:spPr/>
      <dgm:t>
        <a:bodyPr/>
        <a:lstStyle/>
        <a:p>
          <a:endParaRPr lang="zh-CN" altLang="en-US" sz="1800"/>
        </a:p>
      </dgm:t>
    </dgm:pt>
    <dgm:pt modelId="{40E8465E-A7BC-1646-8864-4732138F884F}">
      <dgm:prSet phldrT="[文本]" custT="1"/>
      <dgm:spPr/>
      <dgm:t>
        <a:bodyPr/>
        <a:lstStyle/>
        <a:p>
          <a:r>
            <a:rPr lang="zh-CN" altLang="en-US" sz="1800" dirty="0"/>
            <a:t>露天开采境界</a:t>
          </a:r>
        </a:p>
      </dgm:t>
    </dgm:pt>
    <dgm:pt modelId="{8DC6097B-6EBA-064F-BE64-4402D209037B}" type="parTrans" cxnId="{EBE3547A-2517-4544-AC9A-3F2613875CFE}">
      <dgm:prSet/>
      <dgm:spPr/>
      <dgm:t>
        <a:bodyPr/>
        <a:lstStyle/>
        <a:p>
          <a:endParaRPr lang="zh-CN" altLang="en-US" sz="1800"/>
        </a:p>
      </dgm:t>
    </dgm:pt>
    <dgm:pt modelId="{57858E52-1C2E-3147-8C65-3C28C9863E35}" type="sibTrans" cxnId="{EBE3547A-2517-4544-AC9A-3F2613875CFE}">
      <dgm:prSet/>
      <dgm:spPr/>
      <dgm:t>
        <a:bodyPr/>
        <a:lstStyle/>
        <a:p>
          <a:endParaRPr lang="zh-CN" altLang="en-US" sz="1800"/>
        </a:p>
      </dgm:t>
    </dgm:pt>
    <dgm:pt modelId="{6352BD31-E664-124B-A018-39B688F4119E}">
      <dgm:prSet phldrT="[文本]" custT="1"/>
      <dgm:spPr/>
      <dgm:t>
        <a:bodyPr/>
        <a:lstStyle/>
        <a:p>
          <a:r>
            <a:rPr lang="zh-CN" altLang="en-US" sz="1800" dirty="0"/>
            <a:t>露天开采境界</a:t>
          </a:r>
        </a:p>
      </dgm:t>
    </dgm:pt>
    <dgm:pt modelId="{6F3918B9-9A84-4E47-BDD8-D11DAA43A1D4}" type="parTrans" cxnId="{6C7D82C4-E422-044A-9A6E-7C04EE9DC490}">
      <dgm:prSet/>
      <dgm:spPr/>
      <dgm:t>
        <a:bodyPr/>
        <a:lstStyle/>
        <a:p>
          <a:endParaRPr lang="zh-CN" altLang="en-US" sz="1800"/>
        </a:p>
      </dgm:t>
    </dgm:pt>
    <dgm:pt modelId="{633E8140-2496-F14F-AD2D-318C35868373}" type="sibTrans" cxnId="{6C7D82C4-E422-044A-9A6E-7C04EE9DC490}">
      <dgm:prSet/>
      <dgm:spPr/>
      <dgm:t>
        <a:bodyPr/>
        <a:lstStyle/>
        <a:p>
          <a:endParaRPr lang="zh-CN" altLang="en-US" sz="1800"/>
        </a:p>
      </dgm:t>
    </dgm:pt>
    <dgm:pt modelId="{FC319EA2-8030-1A47-913E-112223FE4AB1}">
      <dgm:prSet phldrT="[文本]" custT="1"/>
      <dgm:spPr/>
      <dgm:t>
        <a:bodyPr/>
        <a:lstStyle/>
        <a:p>
          <a:r>
            <a:rPr lang="zh-CN" altLang="en-US" sz="1800" dirty="0"/>
            <a:t>露天矿场的底</a:t>
          </a:r>
        </a:p>
      </dgm:t>
    </dgm:pt>
    <dgm:pt modelId="{A12AAB1F-C48A-1046-A730-43C107D6AC89}" type="parTrans" cxnId="{BA7A9189-207F-9C4E-ADB6-423C4C8F9077}">
      <dgm:prSet/>
      <dgm:spPr/>
      <dgm:t>
        <a:bodyPr/>
        <a:lstStyle/>
        <a:p>
          <a:endParaRPr lang="zh-CN" altLang="en-US" sz="1800"/>
        </a:p>
      </dgm:t>
    </dgm:pt>
    <dgm:pt modelId="{80C8396A-33A4-6F44-8C8B-1D8B8F7D25FC}" type="sibTrans" cxnId="{BA7A9189-207F-9C4E-ADB6-423C4C8F9077}">
      <dgm:prSet/>
      <dgm:spPr/>
      <dgm:t>
        <a:bodyPr/>
        <a:lstStyle/>
        <a:p>
          <a:endParaRPr lang="zh-CN" altLang="en-US" sz="1800"/>
        </a:p>
      </dgm:t>
    </dgm:pt>
    <dgm:pt modelId="{9C3E13D6-DB70-374C-BCDC-3FB2B9463066}">
      <dgm:prSet custT="1"/>
      <dgm:spPr/>
      <dgm:t>
        <a:bodyPr/>
        <a:lstStyle/>
        <a:p>
          <a:r>
            <a:rPr lang="zh-CN" altLang="en-US" sz="1800" dirty="0"/>
            <a:t>工作平盘与非工作平盘</a:t>
          </a:r>
        </a:p>
      </dgm:t>
    </dgm:pt>
    <dgm:pt modelId="{98EA19DD-E51A-2549-9F6E-DA3CE8AAB653}" type="parTrans" cxnId="{475A5681-F398-A84E-8A96-84FA590A5C00}">
      <dgm:prSet/>
      <dgm:spPr/>
      <dgm:t>
        <a:bodyPr/>
        <a:lstStyle/>
        <a:p>
          <a:endParaRPr lang="zh-CN" altLang="en-US" sz="1800"/>
        </a:p>
      </dgm:t>
    </dgm:pt>
    <dgm:pt modelId="{27C2325A-FC95-E148-AC59-29CEF5E4B16E}" type="sibTrans" cxnId="{475A5681-F398-A84E-8A96-84FA590A5C00}">
      <dgm:prSet/>
      <dgm:spPr/>
      <dgm:t>
        <a:bodyPr/>
        <a:lstStyle/>
        <a:p>
          <a:endParaRPr lang="zh-CN" altLang="en-US" sz="1800"/>
        </a:p>
      </dgm:t>
    </dgm:pt>
    <dgm:pt modelId="{8B1B6C4E-3B41-0641-BF05-88EE86674A6C}">
      <dgm:prSet custT="1"/>
      <dgm:spPr/>
      <dgm:t>
        <a:bodyPr/>
        <a:lstStyle/>
        <a:p>
          <a:r>
            <a:rPr lang="zh-CN" altLang="en-US" sz="1800" dirty="0"/>
            <a:t>工作帮坡线与工作帮坡角</a:t>
          </a:r>
        </a:p>
      </dgm:t>
    </dgm:pt>
    <dgm:pt modelId="{ADBF6F41-9E11-D647-91C5-76A95FCD5199}" type="parTrans" cxnId="{15E7FF49-44E6-4044-AB05-82C64CD77FF6}">
      <dgm:prSet/>
      <dgm:spPr/>
      <dgm:t>
        <a:bodyPr/>
        <a:lstStyle/>
        <a:p>
          <a:endParaRPr lang="zh-CN" altLang="en-US" sz="1800"/>
        </a:p>
      </dgm:t>
    </dgm:pt>
    <dgm:pt modelId="{A5424260-8628-4C45-8D9E-FF9483E848AE}" type="sibTrans" cxnId="{15E7FF49-44E6-4044-AB05-82C64CD77FF6}">
      <dgm:prSet/>
      <dgm:spPr/>
      <dgm:t>
        <a:bodyPr/>
        <a:lstStyle/>
        <a:p>
          <a:endParaRPr lang="zh-CN" altLang="en-US" sz="1800"/>
        </a:p>
      </dgm:t>
    </dgm:pt>
    <dgm:pt modelId="{0EA0FF86-0B6A-2140-9A75-CA571250C000}">
      <dgm:prSet custT="1"/>
      <dgm:spPr/>
      <dgm:t>
        <a:bodyPr/>
        <a:lstStyle/>
        <a:p>
          <a:r>
            <a:rPr lang="zh-CN" altLang="en-US" sz="1800" dirty="0"/>
            <a:t>最终边坡线与最终边坡角</a:t>
          </a:r>
        </a:p>
      </dgm:t>
    </dgm:pt>
    <dgm:pt modelId="{6D400016-B2FB-B442-9D4B-83E3928657FD}" type="parTrans" cxnId="{1A6D425C-976F-EC4E-80D9-8F4F9C54EAA8}">
      <dgm:prSet/>
      <dgm:spPr/>
      <dgm:t>
        <a:bodyPr/>
        <a:lstStyle/>
        <a:p>
          <a:endParaRPr lang="zh-CN" altLang="en-US" sz="1800"/>
        </a:p>
      </dgm:t>
    </dgm:pt>
    <dgm:pt modelId="{EA320A75-FC44-0248-9667-8EF8FDFC864E}" type="sibTrans" cxnId="{1A6D425C-976F-EC4E-80D9-8F4F9C54EAA8}">
      <dgm:prSet/>
      <dgm:spPr/>
      <dgm:t>
        <a:bodyPr/>
        <a:lstStyle/>
        <a:p>
          <a:endParaRPr lang="zh-CN" altLang="en-US" sz="1800"/>
        </a:p>
      </dgm:t>
    </dgm:pt>
    <dgm:pt modelId="{C68FB45B-20C3-D347-8E53-7F05AB05276B}">
      <dgm:prSet custT="1"/>
      <dgm:spPr/>
      <dgm:t>
        <a:bodyPr/>
        <a:lstStyle/>
        <a:p>
          <a:r>
            <a:rPr lang="zh-CN" altLang="en-US" sz="1800" dirty="0"/>
            <a:t>出入沟和开段沟</a:t>
          </a:r>
        </a:p>
      </dgm:t>
    </dgm:pt>
    <dgm:pt modelId="{9EA42EAA-78CC-B144-985E-C96A1E4ED93B}" type="parTrans" cxnId="{AA6666FD-2EDD-2C4F-B5B2-00FB72D6C689}">
      <dgm:prSet/>
      <dgm:spPr/>
      <dgm:t>
        <a:bodyPr/>
        <a:lstStyle/>
        <a:p>
          <a:endParaRPr lang="zh-CN" altLang="en-US" sz="1800"/>
        </a:p>
      </dgm:t>
    </dgm:pt>
    <dgm:pt modelId="{36B74D05-AE7A-F94D-8226-02A2FFF87B4D}" type="sibTrans" cxnId="{AA6666FD-2EDD-2C4F-B5B2-00FB72D6C689}">
      <dgm:prSet/>
      <dgm:spPr/>
      <dgm:t>
        <a:bodyPr/>
        <a:lstStyle/>
        <a:p>
          <a:endParaRPr lang="zh-CN" altLang="en-US" sz="1800"/>
        </a:p>
      </dgm:t>
    </dgm:pt>
    <dgm:pt modelId="{345781B1-0615-F64D-A54D-A6CDD27EF786}">
      <dgm:prSet custT="1"/>
      <dgm:spPr/>
      <dgm:t>
        <a:bodyPr/>
        <a:lstStyle/>
        <a:p>
          <a:r>
            <a:rPr lang="zh-CN" altLang="en-US" sz="1800" dirty="0"/>
            <a:t>出入沟</a:t>
          </a:r>
        </a:p>
      </dgm:t>
    </dgm:pt>
    <dgm:pt modelId="{26C1FCE1-23BE-6849-AC09-A8651FFF2E08}" type="parTrans" cxnId="{C3275D83-3A17-1640-982D-F0883EAFC850}">
      <dgm:prSet/>
      <dgm:spPr/>
      <dgm:t>
        <a:bodyPr/>
        <a:lstStyle/>
        <a:p>
          <a:endParaRPr lang="zh-CN" altLang="en-US" sz="1800"/>
        </a:p>
      </dgm:t>
    </dgm:pt>
    <dgm:pt modelId="{2B1940FF-A2AC-944F-8B64-879F42C25138}" type="sibTrans" cxnId="{C3275D83-3A17-1640-982D-F0883EAFC850}">
      <dgm:prSet/>
      <dgm:spPr/>
      <dgm:t>
        <a:bodyPr/>
        <a:lstStyle/>
        <a:p>
          <a:endParaRPr lang="zh-CN" altLang="en-US" sz="1800"/>
        </a:p>
      </dgm:t>
    </dgm:pt>
    <dgm:pt modelId="{7B76BBD1-363C-EE4A-BA46-2C87AA2533E3}">
      <dgm:prSet custT="1"/>
      <dgm:spPr/>
      <dgm:t>
        <a:bodyPr/>
        <a:lstStyle/>
        <a:p>
          <a:r>
            <a:rPr lang="zh-CN" altLang="en-US" sz="1800" dirty="0"/>
            <a:t>开段沟</a:t>
          </a:r>
        </a:p>
      </dgm:t>
    </dgm:pt>
    <dgm:pt modelId="{5D15974C-EF5E-9C44-89D7-01B7B6CCBC01}" type="parTrans" cxnId="{41C4DCD9-A1AB-1142-8A86-DBAA93F6D4F3}">
      <dgm:prSet/>
      <dgm:spPr/>
      <dgm:t>
        <a:bodyPr/>
        <a:lstStyle/>
        <a:p>
          <a:endParaRPr lang="zh-CN" altLang="en-US" sz="1800"/>
        </a:p>
      </dgm:t>
    </dgm:pt>
    <dgm:pt modelId="{AD244370-A65C-E14F-8DC5-61185758BD26}" type="sibTrans" cxnId="{41C4DCD9-A1AB-1142-8A86-DBAA93F6D4F3}">
      <dgm:prSet/>
      <dgm:spPr/>
      <dgm:t>
        <a:bodyPr/>
        <a:lstStyle/>
        <a:p>
          <a:endParaRPr lang="zh-CN" altLang="en-US" sz="1800"/>
        </a:p>
      </dgm:t>
    </dgm:pt>
    <dgm:pt modelId="{88732C01-54A6-9F4B-9138-9B2E780A5601}">
      <dgm:prSet custT="1"/>
      <dgm:spPr/>
      <dgm:t>
        <a:bodyPr/>
        <a:lstStyle/>
        <a:p>
          <a:r>
            <a:rPr lang="zh-CN" altLang="en-US" sz="1800" dirty="0"/>
            <a:t>最终边坡线</a:t>
          </a:r>
        </a:p>
      </dgm:t>
    </dgm:pt>
    <dgm:pt modelId="{B857F755-B1AE-E347-8B06-BE2BF67C4B76}" type="parTrans" cxnId="{0DE29D1B-2160-4B43-BD8A-13CA2AD3AEBF}">
      <dgm:prSet/>
      <dgm:spPr/>
      <dgm:t>
        <a:bodyPr/>
        <a:lstStyle/>
        <a:p>
          <a:endParaRPr lang="zh-CN" altLang="en-US" sz="1800"/>
        </a:p>
      </dgm:t>
    </dgm:pt>
    <dgm:pt modelId="{B6BCAE08-2695-FC4A-8C5A-3B6265AA5BB4}" type="sibTrans" cxnId="{0DE29D1B-2160-4B43-BD8A-13CA2AD3AEBF}">
      <dgm:prSet/>
      <dgm:spPr/>
      <dgm:t>
        <a:bodyPr/>
        <a:lstStyle/>
        <a:p>
          <a:endParaRPr lang="zh-CN" altLang="en-US" sz="1800"/>
        </a:p>
      </dgm:t>
    </dgm:pt>
    <dgm:pt modelId="{5C1539EB-750F-8F40-968C-E6D9959D8290}">
      <dgm:prSet custT="1"/>
      <dgm:spPr/>
      <dgm:t>
        <a:bodyPr/>
        <a:lstStyle/>
        <a:p>
          <a:r>
            <a:rPr lang="zh-CN" altLang="en-US" sz="1800" dirty="0"/>
            <a:t>最终边坡角</a:t>
          </a:r>
        </a:p>
      </dgm:t>
    </dgm:pt>
    <dgm:pt modelId="{6F577FE2-B772-FE45-8563-9373008AF2D0}" type="parTrans" cxnId="{B4972BDC-BAE9-0F4B-B43E-2BDAEAD3E19D}">
      <dgm:prSet/>
      <dgm:spPr/>
      <dgm:t>
        <a:bodyPr/>
        <a:lstStyle/>
        <a:p>
          <a:endParaRPr lang="zh-CN" altLang="en-US" sz="1800"/>
        </a:p>
      </dgm:t>
    </dgm:pt>
    <dgm:pt modelId="{A0D860C8-0A65-8642-8D7A-4F22A9F8C451}" type="sibTrans" cxnId="{B4972BDC-BAE9-0F4B-B43E-2BDAEAD3E19D}">
      <dgm:prSet/>
      <dgm:spPr/>
      <dgm:t>
        <a:bodyPr/>
        <a:lstStyle/>
        <a:p>
          <a:endParaRPr lang="zh-CN" altLang="en-US" sz="1800"/>
        </a:p>
      </dgm:t>
    </dgm:pt>
    <dgm:pt modelId="{F729498E-7AF9-9543-93F8-5EBD60656395}">
      <dgm:prSet custT="1"/>
      <dgm:spPr/>
      <dgm:t>
        <a:bodyPr/>
        <a:lstStyle/>
        <a:p>
          <a:r>
            <a:rPr lang="zh-CN" altLang="en-US" sz="1800" dirty="0"/>
            <a:t>工作帮坡线</a:t>
          </a:r>
        </a:p>
      </dgm:t>
    </dgm:pt>
    <dgm:pt modelId="{24529906-56B0-A846-BEB8-0199DBC2E53E}" type="parTrans" cxnId="{E3A1D3E0-7C7E-9B4F-90E0-42D926037C32}">
      <dgm:prSet/>
      <dgm:spPr/>
      <dgm:t>
        <a:bodyPr/>
        <a:lstStyle/>
        <a:p>
          <a:endParaRPr lang="zh-CN" altLang="en-US" sz="1800"/>
        </a:p>
      </dgm:t>
    </dgm:pt>
    <dgm:pt modelId="{4E7DAF96-317F-EF47-8026-C81F7F423CA0}" type="sibTrans" cxnId="{E3A1D3E0-7C7E-9B4F-90E0-42D926037C32}">
      <dgm:prSet/>
      <dgm:spPr/>
      <dgm:t>
        <a:bodyPr/>
        <a:lstStyle/>
        <a:p>
          <a:endParaRPr lang="zh-CN" altLang="en-US" sz="1800"/>
        </a:p>
      </dgm:t>
    </dgm:pt>
    <dgm:pt modelId="{089BA794-6FF4-A240-9829-460880974B29}">
      <dgm:prSet custT="1"/>
      <dgm:spPr/>
      <dgm:t>
        <a:bodyPr/>
        <a:lstStyle/>
        <a:p>
          <a:r>
            <a:rPr lang="zh-CN" altLang="en-US" sz="1800" dirty="0"/>
            <a:t>工作帮坡角</a:t>
          </a:r>
        </a:p>
      </dgm:t>
    </dgm:pt>
    <dgm:pt modelId="{B0C0AF25-9A85-DC45-86FA-4122631AC605}" type="parTrans" cxnId="{AC9AD2FC-E6ED-B046-8349-2D5DD3699D6D}">
      <dgm:prSet/>
      <dgm:spPr/>
      <dgm:t>
        <a:bodyPr/>
        <a:lstStyle/>
        <a:p>
          <a:endParaRPr lang="zh-CN" altLang="en-US" sz="1800"/>
        </a:p>
      </dgm:t>
    </dgm:pt>
    <dgm:pt modelId="{B42160F9-5C9A-F04F-A3C2-F39157DEE3EF}" type="sibTrans" cxnId="{AC9AD2FC-E6ED-B046-8349-2D5DD3699D6D}">
      <dgm:prSet/>
      <dgm:spPr/>
      <dgm:t>
        <a:bodyPr/>
        <a:lstStyle/>
        <a:p>
          <a:endParaRPr lang="zh-CN" altLang="en-US" sz="1800"/>
        </a:p>
      </dgm:t>
    </dgm:pt>
    <dgm:pt modelId="{342A6000-DD95-4F43-8258-6190BA6E8C91}">
      <dgm:prSet custT="1"/>
      <dgm:spPr/>
      <dgm:t>
        <a:bodyPr/>
        <a:lstStyle/>
        <a:p>
          <a:r>
            <a:rPr lang="zh-CN" altLang="en-US" sz="1800" dirty="0"/>
            <a:t>工作平盘</a:t>
          </a:r>
        </a:p>
      </dgm:t>
    </dgm:pt>
    <dgm:pt modelId="{60E5E9E2-E342-7F44-ABB9-4FC6975D53F7}" type="parTrans" cxnId="{597FD0A5-530E-7842-9827-4206B3CFCD09}">
      <dgm:prSet/>
      <dgm:spPr/>
      <dgm:t>
        <a:bodyPr/>
        <a:lstStyle/>
        <a:p>
          <a:endParaRPr lang="zh-CN" altLang="en-US" sz="1800"/>
        </a:p>
      </dgm:t>
    </dgm:pt>
    <dgm:pt modelId="{B8C763F0-7029-B74E-9D64-03F9FB5953CE}" type="sibTrans" cxnId="{597FD0A5-530E-7842-9827-4206B3CFCD09}">
      <dgm:prSet/>
      <dgm:spPr/>
      <dgm:t>
        <a:bodyPr/>
        <a:lstStyle/>
        <a:p>
          <a:endParaRPr lang="zh-CN" altLang="en-US" sz="1800"/>
        </a:p>
      </dgm:t>
    </dgm:pt>
    <dgm:pt modelId="{F8F55850-C3CE-E844-8E75-2306D7439D2E}">
      <dgm:prSet custT="1"/>
      <dgm:spPr/>
      <dgm:t>
        <a:bodyPr/>
        <a:lstStyle/>
        <a:p>
          <a:r>
            <a:rPr lang="zh-CN" altLang="en-US" sz="1800" dirty="0"/>
            <a:t>非工作平盘</a:t>
          </a:r>
        </a:p>
      </dgm:t>
    </dgm:pt>
    <dgm:pt modelId="{701B77B8-7611-E24C-AB4F-599AD8223E95}" type="parTrans" cxnId="{495C40B6-4C91-2D4F-9201-AB6811245ACC}">
      <dgm:prSet/>
      <dgm:spPr/>
      <dgm:t>
        <a:bodyPr/>
        <a:lstStyle/>
        <a:p>
          <a:endParaRPr lang="zh-CN" altLang="en-US" sz="1800"/>
        </a:p>
      </dgm:t>
    </dgm:pt>
    <dgm:pt modelId="{3E2ECB0B-4829-FC4F-9A8E-FB8C3E84597B}" type="sibTrans" cxnId="{495C40B6-4C91-2D4F-9201-AB6811245ACC}">
      <dgm:prSet/>
      <dgm:spPr/>
      <dgm:t>
        <a:bodyPr/>
        <a:lstStyle/>
        <a:p>
          <a:endParaRPr lang="zh-CN" altLang="en-US" sz="1800"/>
        </a:p>
      </dgm:t>
    </dgm:pt>
    <dgm:pt modelId="{849EDC5F-CD92-F448-BCF1-448C40D0EA2B}">
      <dgm:prSet phldrT="[文本]" custT="1"/>
      <dgm:spPr/>
      <dgm:t>
        <a:bodyPr/>
        <a:lstStyle/>
        <a:p>
          <a:r>
            <a:rPr lang="zh-CN" altLang="en-US" sz="1800" dirty="0"/>
            <a:t>边帮</a:t>
          </a:r>
        </a:p>
      </dgm:t>
    </dgm:pt>
    <dgm:pt modelId="{BE19FDDB-C92E-9343-9058-FDE12D432442}" type="parTrans" cxnId="{8C653978-A0C8-2B4A-84C7-6B57577E2D69}">
      <dgm:prSet/>
      <dgm:spPr/>
      <dgm:t>
        <a:bodyPr/>
        <a:lstStyle/>
        <a:p>
          <a:endParaRPr lang="zh-CN" altLang="en-US" sz="1800"/>
        </a:p>
      </dgm:t>
    </dgm:pt>
    <dgm:pt modelId="{738ED36B-9DCB-784F-B450-7478757C3210}" type="sibTrans" cxnId="{8C653978-A0C8-2B4A-84C7-6B57577E2D69}">
      <dgm:prSet/>
      <dgm:spPr/>
      <dgm:t>
        <a:bodyPr/>
        <a:lstStyle/>
        <a:p>
          <a:endParaRPr lang="zh-CN" altLang="en-US" sz="1800"/>
        </a:p>
      </dgm:t>
    </dgm:pt>
    <dgm:pt modelId="{93AE481F-A7B2-9B4D-B9AD-F5277425DE56}">
      <dgm:prSet phldrT="[文本]" custT="1"/>
      <dgm:spPr/>
      <dgm:t>
        <a:bodyPr/>
        <a:lstStyle/>
        <a:p>
          <a:r>
            <a:rPr lang="zh-CN" altLang="en-US" sz="1800" dirty="0"/>
            <a:t>顶帮</a:t>
          </a:r>
        </a:p>
      </dgm:t>
    </dgm:pt>
    <dgm:pt modelId="{8175BD3E-354E-8644-AED5-90DDE1D4ECBD}" type="parTrans" cxnId="{87653579-26A4-EA4C-9DE0-C6130D75B8BE}">
      <dgm:prSet/>
      <dgm:spPr/>
      <dgm:t>
        <a:bodyPr/>
        <a:lstStyle/>
        <a:p>
          <a:endParaRPr lang="zh-CN" altLang="en-US" sz="1800"/>
        </a:p>
      </dgm:t>
    </dgm:pt>
    <dgm:pt modelId="{7CA05646-1FF5-FC46-B5F7-18F1CC55B7F9}" type="sibTrans" cxnId="{87653579-26A4-EA4C-9DE0-C6130D75B8BE}">
      <dgm:prSet/>
      <dgm:spPr/>
      <dgm:t>
        <a:bodyPr/>
        <a:lstStyle/>
        <a:p>
          <a:endParaRPr lang="zh-CN" altLang="en-US" sz="1800"/>
        </a:p>
      </dgm:t>
    </dgm:pt>
    <dgm:pt modelId="{3BB7413C-B388-C54F-953C-95C742C207E5}">
      <dgm:prSet phldrT="[文本]" custT="1"/>
      <dgm:spPr/>
      <dgm:t>
        <a:bodyPr/>
        <a:lstStyle/>
        <a:p>
          <a:r>
            <a:rPr lang="zh-CN" altLang="en-US" sz="1800" dirty="0"/>
            <a:t>底帮</a:t>
          </a:r>
        </a:p>
      </dgm:t>
    </dgm:pt>
    <dgm:pt modelId="{A9A16CC2-4D0F-8E41-80C3-2D78ED8BAA40}" type="parTrans" cxnId="{732897BF-805A-BD42-BFAF-8FDBA45156EB}">
      <dgm:prSet/>
      <dgm:spPr/>
      <dgm:t>
        <a:bodyPr/>
        <a:lstStyle/>
        <a:p>
          <a:endParaRPr lang="zh-CN" altLang="en-US" sz="1800"/>
        </a:p>
      </dgm:t>
    </dgm:pt>
    <dgm:pt modelId="{FD971D8B-04FB-6E4B-B738-4293E5921EFC}" type="sibTrans" cxnId="{732897BF-805A-BD42-BFAF-8FDBA45156EB}">
      <dgm:prSet/>
      <dgm:spPr/>
      <dgm:t>
        <a:bodyPr/>
        <a:lstStyle/>
        <a:p>
          <a:endParaRPr lang="zh-CN" altLang="en-US" sz="1800"/>
        </a:p>
      </dgm:t>
    </dgm:pt>
    <dgm:pt modelId="{955C3CD9-9FA0-4342-B048-00DF07B23DE0}">
      <dgm:prSet phldrT="[文本]" custT="1"/>
      <dgm:spPr/>
      <dgm:t>
        <a:bodyPr/>
        <a:lstStyle/>
        <a:p>
          <a:r>
            <a:rPr lang="zh-CN" altLang="en-US" sz="1800" dirty="0"/>
            <a:t>端帮</a:t>
          </a:r>
        </a:p>
      </dgm:t>
    </dgm:pt>
    <dgm:pt modelId="{C4976DE0-22AC-B248-8809-8B88FA4A091E}" type="parTrans" cxnId="{8697BB2B-00FA-7645-877F-90295036B944}">
      <dgm:prSet/>
      <dgm:spPr/>
      <dgm:t>
        <a:bodyPr/>
        <a:lstStyle/>
        <a:p>
          <a:endParaRPr lang="zh-CN" altLang="en-US" sz="1800"/>
        </a:p>
      </dgm:t>
    </dgm:pt>
    <dgm:pt modelId="{FA76DF5C-0E24-7541-992B-526E1C5DFDE5}" type="sibTrans" cxnId="{8697BB2B-00FA-7645-877F-90295036B944}">
      <dgm:prSet/>
      <dgm:spPr/>
      <dgm:t>
        <a:bodyPr/>
        <a:lstStyle/>
        <a:p>
          <a:endParaRPr lang="zh-CN" altLang="en-US" sz="1800"/>
        </a:p>
      </dgm:t>
    </dgm:pt>
    <dgm:pt modelId="{D05AD0EF-86D6-4640-8450-4D3943906139}">
      <dgm:prSet phldrT="[文本]" custT="1"/>
      <dgm:spPr/>
      <dgm:t>
        <a:bodyPr/>
        <a:lstStyle/>
        <a:p>
          <a:r>
            <a:rPr lang="zh-CN" altLang="en-US" sz="1800" dirty="0"/>
            <a:t>工作帮与非工作帮</a:t>
          </a:r>
        </a:p>
      </dgm:t>
    </dgm:pt>
    <dgm:pt modelId="{7D0AD1DC-42E9-F043-A7D7-AD6AD7A5DF46}" type="parTrans" cxnId="{AEAF5B80-9F5F-D347-AEA4-596932B99D3D}">
      <dgm:prSet/>
      <dgm:spPr/>
      <dgm:t>
        <a:bodyPr/>
        <a:lstStyle/>
        <a:p>
          <a:endParaRPr lang="zh-CN" altLang="en-US" sz="1800"/>
        </a:p>
      </dgm:t>
    </dgm:pt>
    <dgm:pt modelId="{F617F3DD-9AB7-434C-AB5C-49F3FE204290}" type="sibTrans" cxnId="{AEAF5B80-9F5F-D347-AEA4-596932B99D3D}">
      <dgm:prSet/>
      <dgm:spPr/>
      <dgm:t>
        <a:bodyPr/>
        <a:lstStyle/>
        <a:p>
          <a:endParaRPr lang="zh-CN" altLang="en-US" sz="1800"/>
        </a:p>
      </dgm:t>
    </dgm:pt>
    <dgm:pt modelId="{38F2612A-E430-194E-81E1-EAA8EE014802}">
      <dgm:prSet phldrT="[文本]" custT="1"/>
      <dgm:spPr/>
      <dgm:t>
        <a:bodyPr/>
        <a:lstStyle/>
        <a:p>
          <a:r>
            <a:rPr lang="zh-CN" altLang="en-US" sz="1800" dirty="0"/>
            <a:t>下部平盘</a:t>
          </a:r>
        </a:p>
      </dgm:t>
    </dgm:pt>
    <dgm:pt modelId="{BF2B2FF0-EF9E-124B-B619-7DB6151ADBB0}" type="parTrans" cxnId="{36BE7572-F736-7C42-91D0-240ABCEBE36C}">
      <dgm:prSet/>
      <dgm:spPr/>
      <dgm:t>
        <a:bodyPr/>
        <a:lstStyle/>
        <a:p>
          <a:endParaRPr lang="zh-CN" altLang="en-US" sz="1800"/>
        </a:p>
      </dgm:t>
    </dgm:pt>
    <dgm:pt modelId="{76EA9C28-E44A-0E47-8901-091ED198397F}" type="sibTrans" cxnId="{36BE7572-F736-7C42-91D0-240ABCEBE36C}">
      <dgm:prSet/>
      <dgm:spPr/>
      <dgm:t>
        <a:bodyPr/>
        <a:lstStyle/>
        <a:p>
          <a:endParaRPr lang="zh-CN" altLang="en-US" sz="1800"/>
        </a:p>
      </dgm:t>
    </dgm:pt>
    <dgm:pt modelId="{8B0C0C13-D93F-A040-8F36-B597DBD47568}">
      <dgm:prSet phldrT="[文本]" custT="1"/>
      <dgm:spPr/>
      <dgm:t>
        <a:bodyPr/>
        <a:lstStyle/>
        <a:p>
          <a:r>
            <a:rPr lang="zh-CN" altLang="en-US" sz="1800" dirty="0"/>
            <a:t>台阶坡面</a:t>
          </a:r>
        </a:p>
      </dgm:t>
    </dgm:pt>
    <dgm:pt modelId="{D9413C64-E9C7-D04F-99CF-7E838EDE78B5}" type="parTrans" cxnId="{EBFAB33F-AB44-0841-8FFE-BB194CC122B8}">
      <dgm:prSet/>
      <dgm:spPr/>
      <dgm:t>
        <a:bodyPr/>
        <a:lstStyle/>
        <a:p>
          <a:endParaRPr lang="zh-CN" altLang="en-US" sz="1800"/>
        </a:p>
      </dgm:t>
    </dgm:pt>
    <dgm:pt modelId="{2CACEFC4-E6A5-0645-837D-FB8F7A6076B6}" type="sibTrans" cxnId="{EBFAB33F-AB44-0841-8FFE-BB194CC122B8}">
      <dgm:prSet/>
      <dgm:spPr/>
      <dgm:t>
        <a:bodyPr/>
        <a:lstStyle/>
        <a:p>
          <a:endParaRPr lang="zh-CN" altLang="en-US" sz="1800"/>
        </a:p>
      </dgm:t>
    </dgm:pt>
    <dgm:pt modelId="{549DA5EE-EBB5-454D-8CC7-02C6927E806C}">
      <dgm:prSet phldrT="[文本]" custT="1"/>
      <dgm:spPr/>
      <dgm:t>
        <a:bodyPr/>
        <a:lstStyle/>
        <a:p>
          <a:r>
            <a:rPr lang="zh-CN" altLang="en-US" sz="1800" dirty="0"/>
            <a:t>台阶坡面角</a:t>
          </a:r>
        </a:p>
      </dgm:t>
    </dgm:pt>
    <dgm:pt modelId="{97724C61-76DE-2D4D-8FB0-D13CF8C4B382}" type="parTrans" cxnId="{419B83C3-94C8-CB40-93EA-8F936C892530}">
      <dgm:prSet/>
      <dgm:spPr/>
      <dgm:t>
        <a:bodyPr/>
        <a:lstStyle/>
        <a:p>
          <a:endParaRPr lang="zh-CN" altLang="en-US" sz="1800"/>
        </a:p>
      </dgm:t>
    </dgm:pt>
    <dgm:pt modelId="{881384C0-E4AF-0349-A758-C5CB76D26BAE}" type="sibTrans" cxnId="{419B83C3-94C8-CB40-93EA-8F936C892530}">
      <dgm:prSet/>
      <dgm:spPr/>
      <dgm:t>
        <a:bodyPr/>
        <a:lstStyle/>
        <a:p>
          <a:endParaRPr lang="zh-CN" altLang="en-US" sz="1800"/>
        </a:p>
      </dgm:t>
    </dgm:pt>
    <dgm:pt modelId="{74E6A963-E59A-A743-B8C3-8060724EC62B}">
      <dgm:prSet phldrT="[文本]" custT="1"/>
      <dgm:spPr/>
      <dgm:t>
        <a:bodyPr/>
        <a:lstStyle/>
        <a:p>
          <a:r>
            <a:rPr lang="zh-CN" altLang="en-US" sz="1800" dirty="0"/>
            <a:t>坡顶线</a:t>
          </a:r>
        </a:p>
      </dgm:t>
    </dgm:pt>
    <dgm:pt modelId="{484B4778-446E-C747-9608-F98F8E8E62DA}" type="parTrans" cxnId="{64972BFD-5DCE-A449-AAC6-4FB900C0ADFB}">
      <dgm:prSet/>
      <dgm:spPr/>
      <dgm:t>
        <a:bodyPr/>
        <a:lstStyle/>
        <a:p>
          <a:endParaRPr lang="zh-CN" altLang="en-US" sz="1800"/>
        </a:p>
      </dgm:t>
    </dgm:pt>
    <dgm:pt modelId="{2BCF6D7C-A3D7-264E-9066-5C891FFE3939}" type="sibTrans" cxnId="{64972BFD-5DCE-A449-AAC6-4FB900C0ADFB}">
      <dgm:prSet/>
      <dgm:spPr/>
      <dgm:t>
        <a:bodyPr/>
        <a:lstStyle/>
        <a:p>
          <a:endParaRPr lang="zh-CN" altLang="en-US" sz="1800"/>
        </a:p>
      </dgm:t>
    </dgm:pt>
    <dgm:pt modelId="{2866E61F-082F-DD4A-890D-EA069137FBD3}">
      <dgm:prSet phldrT="[文本]" custT="1"/>
      <dgm:spPr/>
      <dgm:t>
        <a:bodyPr/>
        <a:lstStyle/>
        <a:p>
          <a:r>
            <a:rPr lang="zh-CN" altLang="en-US" sz="1800" dirty="0"/>
            <a:t>坡底线</a:t>
          </a:r>
        </a:p>
      </dgm:t>
    </dgm:pt>
    <dgm:pt modelId="{2539480C-1C68-EC4E-B363-6C38E6CBD00A}" type="parTrans" cxnId="{072C221E-42BD-D24A-AD9C-BF3608035A0B}">
      <dgm:prSet/>
      <dgm:spPr/>
      <dgm:t>
        <a:bodyPr/>
        <a:lstStyle/>
        <a:p>
          <a:endParaRPr lang="zh-CN" altLang="en-US" sz="1800"/>
        </a:p>
      </dgm:t>
    </dgm:pt>
    <dgm:pt modelId="{CE5BC20A-E2FB-294B-B04A-DBFA87A60C8E}" type="sibTrans" cxnId="{072C221E-42BD-D24A-AD9C-BF3608035A0B}">
      <dgm:prSet/>
      <dgm:spPr/>
      <dgm:t>
        <a:bodyPr/>
        <a:lstStyle/>
        <a:p>
          <a:endParaRPr lang="zh-CN" altLang="en-US" sz="1800"/>
        </a:p>
      </dgm:t>
    </dgm:pt>
    <dgm:pt modelId="{72D14C0F-4769-864A-921C-86963D3892F6}">
      <dgm:prSet phldrT="[文本]" custT="1"/>
      <dgm:spPr/>
      <dgm:t>
        <a:bodyPr/>
        <a:lstStyle/>
        <a:p>
          <a:r>
            <a:rPr lang="zh-CN" altLang="en-US" sz="1800" dirty="0"/>
            <a:t>深凹露天矿</a:t>
          </a:r>
        </a:p>
      </dgm:t>
    </dgm:pt>
    <dgm:pt modelId="{202BD5E8-F401-7542-88A5-D6CFAF90A797}" type="parTrans" cxnId="{729C26C2-971C-9F4F-8303-EB484C1613C9}">
      <dgm:prSet/>
      <dgm:spPr/>
      <dgm:t>
        <a:bodyPr/>
        <a:lstStyle/>
        <a:p>
          <a:endParaRPr lang="zh-CN" altLang="en-US" sz="1800"/>
        </a:p>
      </dgm:t>
    </dgm:pt>
    <dgm:pt modelId="{78F684AF-605C-2B46-8245-47E7004137C7}" type="sibTrans" cxnId="{729C26C2-971C-9F4F-8303-EB484C1613C9}">
      <dgm:prSet/>
      <dgm:spPr/>
      <dgm:t>
        <a:bodyPr/>
        <a:lstStyle/>
        <a:p>
          <a:endParaRPr lang="zh-CN" altLang="en-US" sz="1800"/>
        </a:p>
      </dgm:t>
    </dgm:pt>
    <dgm:pt modelId="{65035585-77E0-6F46-AA6C-F321D73D077A}" type="pres">
      <dgm:prSet presAssocID="{786071F1-20B0-0A40-BB99-EBCF4B37659F}" presName="Name0" presStyleCnt="0">
        <dgm:presLayoutVars>
          <dgm:dir/>
          <dgm:animLvl val="lvl"/>
          <dgm:resizeHandles val="exact"/>
        </dgm:presLayoutVars>
      </dgm:prSet>
      <dgm:spPr/>
    </dgm:pt>
    <dgm:pt modelId="{4F47CE50-7557-2648-BA72-37EE009738D0}" type="pres">
      <dgm:prSet presAssocID="{2A60AED7-F81E-8743-92AD-9B8E472E2023}" presName="composite" presStyleCnt="0"/>
      <dgm:spPr/>
    </dgm:pt>
    <dgm:pt modelId="{130A82D9-E6A3-9949-BA4A-A09C633BD9FA}" type="pres">
      <dgm:prSet presAssocID="{2A60AED7-F81E-8743-92AD-9B8E472E2023}" presName="parTx" presStyleLbl="alignNode1" presStyleIdx="0" presStyleCnt="7">
        <dgm:presLayoutVars>
          <dgm:chMax val="0"/>
          <dgm:chPref val="0"/>
          <dgm:bulletEnabled val="1"/>
        </dgm:presLayoutVars>
      </dgm:prSet>
      <dgm:spPr/>
    </dgm:pt>
    <dgm:pt modelId="{869889EA-5385-D54C-B188-72486DA7C57B}" type="pres">
      <dgm:prSet presAssocID="{2A60AED7-F81E-8743-92AD-9B8E472E2023}" presName="desTx" presStyleLbl="alignAccFollowNode1" presStyleIdx="0" presStyleCnt="7">
        <dgm:presLayoutVars>
          <dgm:bulletEnabled val="1"/>
        </dgm:presLayoutVars>
      </dgm:prSet>
      <dgm:spPr/>
    </dgm:pt>
    <dgm:pt modelId="{D3BCBB2C-F3C7-E742-9C41-CEA17E3006B0}" type="pres">
      <dgm:prSet presAssocID="{EF3F155D-EB29-D94D-A561-6485BFB03B23}" presName="space" presStyleCnt="0"/>
      <dgm:spPr/>
    </dgm:pt>
    <dgm:pt modelId="{9471388E-FFB2-1E4D-8E28-97886E8E2465}" type="pres">
      <dgm:prSet presAssocID="{1135ACAD-45A9-F84D-B50A-55E26743B5F0}" presName="composite" presStyleCnt="0"/>
      <dgm:spPr/>
    </dgm:pt>
    <dgm:pt modelId="{794E95FE-01BC-C749-98BC-1F9C85C22F25}" type="pres">
      <dgm:prSet presAssocID="{1135ACAD-45A9-F84D-B50A-55E26743B5F0}" presName="parTx" presStyleLbl="alignNode1" presStyleIdx="1" presStyleCnt="7">
        <dgm:presLayoutVars>
          <dgm:chMax val="0"/>
          <dgm:chPref val="0"/>
          <dgm:bulletEnabled val="1"/>
        </dgm:presLayoutVars>
      </dgm:prSet>
      <dgm:spPr/>
    </dgm:pt>
    <dgm:pt modelId="{14E36860-4A9B-8E4E-8408-D10EAD5CFABD}" type="pres">
      <dgm:prSet presAssocID="{1135ACAD-45A9-F84D-B50A-55E26743B5F0}" presName="desTx" presStyleLbl="alignAccFollowNode1" presStyleIdx="1" presStyleCnt="7">
        <dgm:presLayoutVars>
          <dgm:bulletEnabled val="1"/>
        </dgm:presLayoutVars>
      </dgm:prSet>
      <dgm:spPr/>
    </dgm:pt>
    <dgm:pt modelId="{9B030B86-02DE-0745-851D-D3591E3E6898}" type="pres">
      <dgm:prSet presAssocID="{6B88A57F-D1A1-324A-8594-EEA39A2DCDA2}" presName="space" presStyleCnt="0"/>
      <dgm:spPr/>
    </dgm:pt>
    <dgm:pt modelId="{29CB87F7-E529-844D-9735-F65E3776FA4D}" type="pres">
      <dgm:prSet presAssocID="{40E8465E-A7BC-1646-8864-4732138F884F}" presName="composite" presStyleCnt="0"/>
      <dgm:spPr/>
    </dgm:pt>
    <dgm:pt modelId="{8362202C-78E6-F443-A56A-972AF91FE200}" type="pres">
      <dgm:prSet presAssocID="{40E8465E-A7BC-1646-8864-4732138F884F}" presName="parTx" presStyleLbl="alignNode1" presStyleIdx="2" presStyleCnt="7">
        <dgm:presLayoutVars>
          <dgm:chMax val="0"/>
          <dgm:chPref val="0"/>
          <dgm:bulletEnabled val="1"/>
        </dgm:presLayoutVars>
      </dgm:prSet>
      <dgm:spPr/>
    </dgm:pt>
    <dgm:pt modelId="{890B39D1-BBD9-8640-9BD8-C9009124CC9F}" type="pres">
      <dgm:prSet presAssocID="{40E8465E-A7BC-1646-8864-4732138F884F}" presName="desTx" presStyleLbl="alignAccFollowNode1" presStyleIdx="2" presStyleCnt="7">
        <dgm:presLayoutVars>
          <dgm:bulletEnabled val="1"/>
        </dgm:presLayoutVars>
      </dgm:prSet>
      <dgm:spPr/>
    </dgm:pt>
    <dgm:pt modelId="{8109CCD1-B093-BE40-A11F-5A54459DCA3E}" type="pres">
      <dgm:prSet presAssocID="{57858E52-1C2E-3147-8C65-3C28C9863E35}" presName="space" presStyleCnt="0"/>
      <dgm:spPr/>
    </dgm:pt>
    <dgm:pt modelId="{6602DB73-48F5-4A40-BA27-354DBD2F354F}" type="pres">
      <dgm:prSet presAssocID="{9C3E13D6-DB70-374C-BCDC-3FB2B9463066}" presName="composite" presStyleCnt="0"/>
      <dgm:spPr/>
    </dgm:pt>
    <dgm:pt modelId="{C60AF924-ED93-CE43-88A2-251E352860BF}" type="pres">
      <dgm:prSet presAssocID="{9C3E13D6-DB70-374C-BCDC-3FB2B9463066}" presName="parTx" presStyleLbl="alignNode1" presStyleIdx="3" presStyleCnt="7">
        <dgm:presLayoutVars>
          <dgm:chMax val="0"/>
          <dgm:chPref val="0"/>
          <dgm:bulletEnabled val="1"/>
        </dgm:presLayoutVars>
      </dgm:prSet>
      <dgm:spPr/>
    </dgm:pt>
    <dgm:pt modelId="{83487E69-44C8-A247-997C-BB7C815F3454}" type="pres">
      <dgm:prSet presAssocID="{9C3E13D6-DB70-374C-BCDC-3FB2B9463066}" presName="desTx" presStyleLbl="alignAccFollowNode1" presStyleIdx="3" presStyleCnt="7">
        <dgm:presLayoutVars>
          <dgm:bulletEnabled val="1"/>
        </dgm:presLayoutVars>
      </dgm:prSet>
      <dgm:spPr/>
    </dgm:pt>
    <dgm:pt modelId="{D577677A-4846-6342-A5DC-CCF17398F504}" type="pres">
      <dgm:prSet presAssocID="{27C2325A-FC95-E148-AC59-29CEF5E4B16E}" presName="space" presStyleCnt="0"/>
      <dgm:spPr/>
    </dgm:pt>
    <dgm:pt modelId="{48AF1DCF-A383-EE43-8B49-F502D9935AF8}" type="pres">
      <dgm:prSet presAssocID="{8B1B6C4E-3B41-0641-BF05-88EE86674A6C}" presName="composite" presStyleCnt="0"/>
      <dgm:spPr/>
    </dgm:pt>
    <dgm:pt modelId="{6FCDB32D-2F0B-AA4C-97A9-D385044B5DAE}" type="pres">
      <dgm:prSet presAssocID="{8B1B6C4E-3B41-0641-BF05-88EE86674A6C}" presName="parTx" presStyleLbl="alignNode1" presStyleIdx="4" presStyleCnt="7">
        <dgm:presLayoutVars>
          <dgm:chMax val="0"/>
          <dgm:chPref val="0"/>
          <dgm:bulletEnabled val="1"/>
        </dgm:presLayoutVars>
      </dgm:prSet>
      <dgm:spPr/>
    </dgm:pt>
    <dgm:pt modelId="{076FA3E0-C9A1-384B-9034-E7F8BD8CD05F}" type="pres">
      <dgm:prSet presAssocID="{8B1B6C4E-3B41-0641-BF05-88EE86674A6C}" presName="desTx" presStyleLbl="alignAccFollowNode1" presStyleIdx="4" presStyleCnt="7">
        <dgm:presLayoutVars>
          <dgm:bulletEnabled val="1"/>
        </dgm:presLayoutVars>
      </dgm:prSet>
      <dgm:spPr/>
    </dgm:pt>
    <dgm:pt modelId="{4EF852E0-F790-4A43-979B-EBCBF4558EE3}" type="pres">
      <dgm:prSet presAssocID="{A5424260-8628-4C45-8D9E-FF9483E848AE}" presName="space" presStyleCnt="0"/>
      <dgm:spPr/>
    </dgm:pt>
    <dgm:pt modelId="{4F65BC16-F193-7A49-8BCD-9D393461B7D2}" type="pres">
      <dgm:prSet presAssocID="{0EA0FF86-0B6A-2140-9A75-CA571250C000}" presName="composite" presStyleCnt="0"/>
      <dgm:spPr/>
    </dgm:pt>
    <dgm:pt modelId="{679F4338-E368-E346-8CD0-9C03F3C5924D}" type="pres">
      <dgm:prSet presAssocID="{0EA0FF86-0B6A-2140-9A75-CA571250C000}" presName="parTx" presStyleLbl="alignNode1" presStyleIdx="5" presStyleCnt="7">
        <dgm:presLayoutVars>
          <dgm:chMax val="0"/>
          <dgm:chPref val="0"/>
          <dgm:bulletEnabled val="1"/>
        </dgm:presLayoutVars>
      </dgm:prSet>
      <dgm:spPr/>
    </dgm:pt>
    <dgm:pt modelId="{E1EAD3A3-3B2C-984A-8CCC-AAAB8C1A03E6}" type="pres">
      <dgm:prSet presAssocID="{0EA0FF86-0B6A-2140-9A75-CA571250C000}" presName="desTx" presStyleLbl="alignAccFollowNode1" presStyleIdx="5" presStyleCnt="7">
        <dgm:presLayoutVars>
          <dgm:bulletEnabled val="1"/>
        </dgm:presLayoutVars>
      </dgm:prSet>
      <dgm:spPr/>
    </dgm:pt>
    <dgm:pt modelId="{D529B01F-8BF2-EB41-953D-193FB0394F0D}" type="pres">
      <dgm:prSet presAssocID="{EA320A75-FC44-0248-9667-8EF8FDFC864E}" presName="space" presStyleCnt="0"/>
      <dgm:spPr/>
    </dgm:pt>
    <dgm:pt modelId="{EF1C175F-3C7C-BD4D-B1FF-DD129A7B5C5D}" type="pres">
      <dgm:prSet presAssocID="{C68FB45B-20C3-D347-8E53-7F05AB05276B}" presName="composite" presStyleCnt="0"/>
      <dgm:spPr/>
    </dgm:pt>
    <dgm:pt modelId="{AA8D8FB5-72D8-C348-9AEA-42B4CFFD2E69}" type="pres">
      <dgm:prSet presAssocID="{C68FB45B-20C3-D347-8E53-7F05AB05276B}" presName="parTx" presStyleLbl="alignNode1" presStyleIdx="6" presStyleCnt="7">
        <dgm:presLayoutVars>
          <dgm:chMax val="0"/>
          <dgm:chPref val="0"/>
          <dgm:bulletEnabled val="1"/>
        </dgm:presLayoutVars>
      </dgm:prSet>
      <dgm:spPr/>
    </dgm:pt>
    <dgm:pt modelId="{604D8B17-B6A4-8345-B109-869684EE93DC}" type="pres">
      <dgm:prSet presAssocID="{C68FB45B-20C3-D347-8E53-7F05AB05276B}" presName="desTx" presStyleLbl="alignAccFollowNode1" presStyleIdx="6" presStyleCnt="7">
        <dgm:presLayoutVars>
          <dgm:bulletEnabled val="1"/>
        </dgm:presLayoutVars>
      </dgm:prSet>
      <dgm:spPr/>
    </dgm:pt>
  </dgm:ptLst>
  <dgm:cxnLst>
    <dgm:cxn modelId="{CF1FAC02-4E42-CC49-9916-391162169B13}" type="presOf" srcId="{849EDC5F-CD92-F448-BCF1-448C40D0EA2B}" destId="{890B39D1-BBD9-8640-9BD8-C9009124CC9F}" srcOrd="0" destOrd="2" presId="urn:microsoft.com/office/officeart/2005/8/layout/hList1"/>
    <dgm:cxn modelId="{4068A70C-6748-3E46-ADC6-98082AF504D3}" type="presOf" srcId="{FC319EA2-8030-1A47-913E-112223FE4AB1}" destId="{890B39D1-BBD9-8640-9BD8-C9009124CC9F}" srcOrd="0" destOrd="1" presId="urn:microsoft.com/office/officeart/2005/8/layout/hList1"/>
    <dgm:cxn modelId="{53FC5C0D-321A-0841-9505-56F6B6BE1D24}" type="presOf" srcId="{F8F55850-C3CE-E844-8E75-2306D7439D2E}" destId="{83487E69-44C8-A247-997C-BB7C815F3454}" srcOrd="0" destOrd="1" presId="urn:microsoft.com/office/officeart/2005/8/layout/hList1"/>
    <dgm:cxn modelId="{BE917111-99EB-4545-943B-DEB132E38D15}" type="presOf" srcId="{8B0C0C13-D93F-A040-8F36-B597DBD47568}" destId="{14E36860-4A9B-8E4E-8408-D10EAD5CFABD}" srcOrd="0" destOrd="3" presId="urn:microsoft.com/office/officeart/2005/8/layout/hList1"/>
    <dgm:cxn modelId="{6AE90B13-B07C-F446-9C12-7B4564AE0AD0}" srcId="{786071F1-20B0-0A40-BB99-EBCF4B37659F}" destId="{2A60AED7-F81E-8743-92AD-9B8E472E2023}" srcOrd="0" destOrd="0" parTransId="{85772F4D-C93B-B247-9974-EDC97A72ED66}" sibTransId="{EF3F155D-EB29-D94D-A561-6485BFB03B23}"/>
    <dgm:cxn modelId="{0DE29D1B-2160-4B43-BD8A-13CA2AD3AEBF}" srcId="{0EA0FF86-0B6A-2140-9A75-CA571250C000}" destId="{88732C01-54A6-9F4B-9138-9B2E780A5601}" srcOrd="0" destOrd="0" parTransId="{B857F755-B1AE-E347-8B06-BE2BF67C4B76}" sibTransId="{B6BCAE08-2695-FC4A-8C5A-3B6265AA5BB4}"/>
    <dgm:cxn modelId="{072C221E-42BD-D24A-AD9C-BF3608035A0B}" srcId="{1135ACAD-45A9-F84D-B50A-55E26743B5F0}" destId="{2866E61F-082F-DD4A-890D-EA069137FBD3}" srcOrd="6" destOrd="0" parTransId="{2539480C-1C68-EC4E-B363-6C38E6CBD00A}" sibTransId="{CE5BC20A-E2FB-294B-B04A-DBFA87A60C8E}"/>
    <dgm:cxn modelId="{DF8F5422-F1D4-B74C-B4CC-F6A69EC12942}" type="presOf" srcId="{6352BD31-E664-124B-A018-39B688F4119E}" destId="{890B39D1-BBD9-8640-9BD8-C9009124CC9F}" srcOrd="0" destOrd="0" presId="urn:microsoft.com/office/officeart/2005/8/layout/hList1"/>
    <dgm:cxn modelId="{532BCF23-DB41-0442-83D4-CBD68DD0F04C}" type="presOf" srcId="{342A6000-DD95-4F43-8258-6190BA6E8C91}" destId="{83487E69-44C8-A247-997C-BB7C815F3454}" srcOrd="0" destOrd="0" presId="urn:microsoft.com/office/officeart/2005/8/layout/hList1"/>
    <dgm:cxn modelId="{A2F25B26-43B3-3A41-90BC-D0B3FF2B6E02}" srcId="{1135ACAD-45A9-F84D-B50A-55E26743B5F0}" destId="{AC7ED29D-F8E3-0945-A491-25E810C42682}" srcOrd="0" destOrd="0" parTransId="{8006B057-AC8C-AD41-805B-CF53B9BFA421}" sibTransId="{8375BF7C-BA09-5647-92C1-6F191D2537F5}"/>
    <dgm:cxn modelId="{8697BB2B-00FA-7645-877F-90295036B944}" srcId="{40E8465E-A7BC-1646-8864-4732138F884F}" destId="{955C3CD9-9FA0-4342-B048-00DF07B23DE0}" srcOrd="5" destOrd="0" parTransId="{C4976DE0-22AC-B248-8809-8B88FA4A091E}" sibTransId="{FA76DF5C-0E24-7541-992B-526E1C5DFDE5}"/>
    <dgm:cxn modelId="{68460B2F-545E-E048-B583-549413170CE9}" type="presOf" srcId="{AC7ED29D-F8E3-0945-A491-25E810C42682}" destId="{14E36860-4A9B-8E4E-8408-D10EAD5CFABD}" srcOrd="0" destOrd="0" presId="urn:microsoft.com/office/officeart/2005/8/layout/hList1"/>
    <dgm:cxn modelId="{F2A27135-E28B-4D44-90E4-97D2FE6A1683}" srcId="{2A60AED7-F81E-8743-92AD-9B8E472E2023}" destId="{7A65B3C5-BBB7-3E4F-A896-F7F7CE9C1CEC}" srcOrd="1" destOrd="0" parTransId="{EFCCE263-0593-F149-B492-4D19E6C8EE28}" sibTransId="{EB827974-E6CB-5549-8183-25A4A9CBEFC5}"/>
    <dgm:cxn modelId="{67A97636-7EB9-734A-94BC-259EFA5BC0E9}" type="presOf" srcId="{786071F1-20B0-0A40-BB99-EBCF4B37659F}" destId="{65035585-77E0-6F46-AA6C-F321D73D077A}" srcOrd="0" destOrd="0" presId="urn:microsoft.com/office/officeart/2005/8/layout/hList1"/>
    <dgm:cxn modelId="{9214FA3A-C5E4-4546-A0B1-3937E6F57817}" srcId="{1135ACAD-45A9-F84D-B50A-55E26743B5F0}" destId="{ADAA4ADB-6097-BE4E-BEC7-CA3633E36E83}" srcOrd="1" destOrd="0" parTransId="{7133D230-38F1-B24B-981D-BBFC0AB6407E}" sibTransId="{FCCA2518-E121-E145-8BC1-6F08E84C4072}"/>
    <dgm:cxn modelId="{C462313F-7CBD-4D46-B91C-2F19C9EF746E}" type="presOf" srcId="{7A65B3C5-BBB7-3E4F-A896-F7F7CE9C1CEC}" destId="{869889EA-5385-D54C-B188-72486DA7C57B}" srcOrd="0" destOrd="1" presId="urn:microsoft.com/office/officeart/2005/8/layout/hList1"/>
    <dgm:cxn modelId="{EBFAB33F-AB44-0841-8FFE-BB194CC122B8}" srcId="{1135ACAD-45A9-F84D-B50A-55E26743B5F0}" destId="{8B0C0C13-D93F-A040-8F36-B597DBD47568}" srcOrd="3" destOrd="0" parTransId="{D9413C64-E9C7-D04F-99CF-7E838EDE78B5}" sibTransId="{2CACEFC4-E6A5-0645-837D-FB8F7A6076B6}"/>
    <dgm:cxn modelId="{443FA143-A1C8-3B45-BF9A-5952C1270AD8}" type="presOf" srcId="{8B1B6C4E-3B41-0641-BF05-88EE86674A6C}" destId="{6FCDB32D-2F0B-AA4C-97A9-D385044B5DAE}" srcOrd="0" destOrd="0" presId="urn:microsoft.com/office/officeart/2005/8/layout/hList1"/>
    <dgm:cxn modelId="{15E7FF49-44E6-4044-AB05-82C64CD77FF6}" srcId="{786071F1-20B0-0A40-BB99-EBCF4B37659F}" destId="{8B1B6C4E-3B41-0641-BF05-88EE86674A6C}" srcOrd="4" destOrd="0" parTransId="{ADBF6F41-9E11-D647-91C5-76A95FCD5199}" sibTransId="{A5424260-8628-4C45-8D9E-FF9483E848AE}"/>
    <dgm:cxn modelId="{7C212F55-286A-684C-B7B0-30CD9E3B0490}" type="presOf" srcId="{88732C01-54A6-9F4B-9138-9B2E780A5601}" destId="{E1EAD3A3-3B2C-984A-8CCC-AAAB8C1A03E6}" srcOrd="0" destOrd="0" presId="urn:microsoft.com/office/officeart/2005/8/layout/hList1"/>
    <dgm:cxn modelId="{2EFFEC5B-074F-F441-A6A3-B6BAA7DB60F1}" type="presOf" srcId="{7B76BBD1-363C-EE4A-BA46-2C87AA2533E3}" destId="{604D8B17-B6A4-8345-B109-869684EE93DC}" srcOrd="0" destOrd="1" presId="urn:microsoft.com/office/officeart/2005/8/layout/hList1"/>
    <dgm:cxn modelId="{1A6D425C-976F-EC4E-80D9-8F4F9C54EAA8}" srcId="{786071F1-20B0-0A40-BB99-EBCF4B37659F}" destId="{0EA0FF86-0B6A-2140-9A75-CA571250C000}" srcOrd="5" destOrd="0" parTransId="{6D400016-B2FB-B442-9D4B-83E3928657FD}" sibTransId="{EA320A75-FC44-0248-9667-8EF8FDFC864E}"/>
    <dgm:cxn modelId="{F275445C-C9E0-B84F-B684-1D1A2133FFA6}" srcId="{2A60AED7-F81E-8743-92AD-9B8E472E2023}" destId="{1960B547-5B23-BB41-AB0E-CC86F5CF83A5}" srcOrd="0" destOrd="0" parTransId="{210F6BC5-B362-B741-BE8B-72AACD07DC92}" sibTransId="{E9A5B531-9580-3940-B333-E3F58259D100}"/>
    <dgm:cxn modelId="{22B26F5C-74DB-7B49-8833-6909EDEB05E3}" type="presOf" srcId="{74E6A963-E59A-A743-B8C3-8060724EC62B}" destId="{14E36860-4A9B-8E4E-8408-D10EAD5CFABD}" srcOrd="0" destOrd="5" presId="urn:microsoft.com/office/officeart/2005/8/layout/hList1"/>
    <dgm:cxn modelId="{BC4D0B5D-A0C1-FA4F-90E2-770C509AF2B1}" type="presOf" srcId="{0EA0FF86-0B6A-2140-9A75-CA571250C000}" destId="{679F4338-E368-E346-8CD0-9C03F3C5924D}" srcOrd="0" destOrd="0" presId="urn:microsoft.com/office/officeart/2005/8/layout/hList1"/>
    <dgm:cxn modelId="{E0A42260-C001-7D42-8096-51691E61B8DC}" type="presOf" srcId="{93AE481F-A7B2-9B4D-B9AD-F5277425DE56}" destId="{890B39D1-BBD9-8640-9BD8-C9009124CC9F}" srcOrd="0" destOrd="3" presId="urn:microsoft.com/office/officeart/2005/8/layout/hList1"/>
    <dgm:cxn modelId="{A827E567-67FC-8D40-9A20-034724DB19E6}" type="presOf" srcId="{ADAA4ADB-6097-BE4E-BEC7-CA3633E36E83}" destId="{14E36860-4A9B-8E4E-8408-D10EAD5CFABD}" srcOrd="0" destOrd="1" presId="urn:microsoft.com/office/officeart/2005/8/layout/hList1"/>
    <dgm:cxn modelId="{1D304E6F-43D1-FC4E-BEB1-54815902A6E5}" type="presOf" srcId="{C68FB45B-20C3-D347-8E53-7F05AB05276B}" destId="{AA8D8FB5-72D8-C348-9AEA-42B4CFFD2E69}" srcOrd="0" destOrd="0" presId="urn:microsoft.com/office/officeart/2005/8/layout/hList1"/>
    <dgm:cxn modelId="{36BE7572-F736-7C42-91D0-240ABCEBE36C}" srcId="{1135ACAD-45A9-F84D-B50A-55E26743B5F0}" destId="{38F2612A-E430-194E-81E1-EAA8EE014802}" srcOrd="2" destOrd="0" parTransId="{BF2B2FF0-EF9E-124B-B619-7DB6151ADBB0}" sibTransId="{76EA9C28-E44A-0E47-8901-091ED198397F}"/>
    <dgm:cxn modelId="{B0E0C376-DD19-7348-BA69-83FC279440DF}" type="presOf" srcId="{38F2612A-E430-194E-81E1-EAA8EE014802}" destId="{14E36860-4A9B-8E4E-8408-D10EAD5CFABD}" srcOrd="0" destOrd="2" presId="urn:microsoft.com/office/officeart/2005/8/layout/hList1"/>
    <dgm:cxn modelId="{C5EFC477-57FD-AA42-9744-BADA078D88D6}" type="presOf" srcId="{089BA794-6FF4-A240-9829-460880974B29}" destId="{076FA3E0-C9A1-384B-9034-E7F8BD8CD05F}" srcOrd="0" destOrd="1" presId="urn:microsoft.com/office/officeart/2005/8/layout/hList1"/>
    <dgm:cxn modelId="{8C653978-A0C8-2B4A-84C7-6B57577E2D69}" srcId="{40E8465E-A7BC-1646-8864-4732138F884F}" destId="{849EDC5F-CD92-F448-BCF1-448C40D0EA2B}" srcOrd="2" destOrd="0" parTransId="{BE19FDDB-C92E-9343-9058-FDE12D432442}" sibTransId="{738ED36B-9DCB-784F-B450-7478757C3210}"/>
    <dgm:cxn modelId="{04BD1879-1C6A-7D42-BE3A-22FDE6598F8D}" type="presOf" srcId="{1135ACAD-45A9-F84D-B50A-55E26743B5F0}" destId="{794E95FE-01BC-C749-98BC-1F9C85C22F25}" srcOrd="0" destOrd="0" presId="urn:microsoft.com/office/officeart/2005/8/layout/hList1"/>
    <dgm:cxn modelId="{87653579-26A4-EA4C-9DE0-C6130D75B8BE}" srcId="{40E8465E-A7BC-1646-8864-4732138F884F}" destId="{93AE481F-A7B2-9B4D-B9AD-F5277425DE56}" srcOrd="3" destOrd="0" parTransId="{8175BD3E-354E-8644-AED5-90DDE1D4ECBD}" sibTransId="{7CA05646-1FF5-FC46-B5F7-18F1CC55B7F9}"/>
    <dgm:cxn modelId="{EBE3547A-2517-4544-AC9A-3F2613875CFE}" srcId="{786071F1-20B0-0A40-BB99-EBCF4B37659F}" destId="{40E8465E-A7BC-1646-8864-4732138F884F}" srcOrd="2" destOrd="0" parTransId="{8DC6097B-6EBA-064F-BE64-4402D209037B}" sibTransId="{57858E52-1C2E-3147-8C65-3C28C9863E35}"/>
    <dgm:cxn modelId="{75D1B97D-C32A-2F44-8462-E174A664400D}" type="presOf" srcId="{D05AD0EF-86D6-4640-8450-4D3943906139}" destId="{890B39D1-BBD9-8640-9BD8-C9009124CC9F}" srcOrd="0" destOrd="6" presId="urn:microsoft.com/office/officeart/2005/8/layout/hList1"/>
    <dgm:cxn modelId="{AEAF5B80-9F5F-D347-AEA4-596932B99D3D}" srcId="{40E8465E-A7BC-1646-8864-4732138F884F}" destId="{D05AD0EF-86D6-4640-8450-4D3943906139}" srcOrd="6" destOrd="0" parTransId="{7D0AD1DC-42E9-F043-A7D7-AD6AD7A5DF46}" sibTransId="{F617F3DD-9AB7-434C-AB5C-49F3FE204290}"/>
    <dgm:cxn modelId="{475A5681-F398-A84E-8A96-84FA590A5C00}" srcId="{786071F1-20B0-0A40-BB99-EBCF4B37659F}" destId="{9C3E13D6-DB70-374C-BCDC-3FB2B9463066}" srcOrd="3" destOrd="0" parTransId="{98EA19DD-E51A-2549-9F6E-DA3CE8AAB653}" sibTransId="{27C2325A-FC95-E148-AC59-29CEF5E4B16E}"/>
    <dgm:cxn modelId="{C6B16081-A6E5-3041-AA08-2D140B39AA1A}" type="presOf" srcId="{345781B1-0615-F64D-A54D-A6CDD27EF786}" destId="{604D8B17-B6A4-8345-B109-869684EE93DC}" srcOrd="0" destOrd="0" presId="urn:microsoft.com/office/officeart/2005/8/layout/hList1"/>
    <dgm:cxn modelId="{C3275D83-3A17-1640-982D-F0883EAFC850}" srcId="{C68FB45B-20C3-D347-8E53-7F05AB05276B}" destId="{345781B1-0615-F64D-A54D-A6CDD27EF786}" srcOrd="0" destOrd="0" parTransId="{26C1FCE1-23BE-6849-AC09-A8651FFF2E08}" sibTransId="{2B1940FF-A2AC-944F-8B64-879F42C25138}"/>
    <dgm:cxn modelId="{5BD9D284-427C-7C48-9111-F855CC2F4D95}" type="presOf" srcId="{1960B547-5B23-BB41-AB0E-CC86F5CF83A5}" destId="{869889EA-5385-D54C-B188-72486DA7C57B}" srcOrd="0" destOrd="0" presId="urn:microsoft.com/office/officeart/2005/8/layout/hList1"/>
    <dgm:cxn modelId="{0300B385-59F2-954B-BDFA-E122916B2641}" type="presOf" srcId="{2A60AED7-F81E-8743-92AD-9B8E472E2023}" destId="{130A82D9-E6A3-9949-BA4A-A09C633BD9FA}" srcOrd="0" destOrd="0" presId="urn:microsoft.com/office/officeart/2005/8/layout/hList1"/>
    <dgm:cxn modelId="{BA7A9189-207F-9C4E-ADB6-423C4C8F9077}" srcId="{40E8465E-A7BC-1646-8864-4732138F884F}" destId="{FC319EA2-8030-1A47-913E-112223FE4AB1}" srcOrd="1" destOrd="0" parTransId="{A12AAB1F-C48A-1046-A730-43C107D6AC89}" sibTransId="{80C8396A-33A4-6F44-8C8B-1D8B8F7D25FC}"/>
    <dgm:cxn modelId="{597FD0A5-530E-7842-9827-4206B3CFCD09}" srcId="{9C3E13D6-DB70-374C-BCDC-3FB2B9463066}" destId="{342A6000-DD95-4F43-8258-6190BA6E8C91}" srcOrd="0" destOrd="0" parTransId="{60E5E9E2-E342-7F44-ABB9-4FC6975D53F7}" sibTransId="{B8C763F0-7029-B74E-9D64-03F9FB5953CE}"/>
    <dgm:cxn modelId="{D716E1A6-BE0C-7347-9A63-55961CA128DE}" type="presOf" srcId="{549DA5EE-EBB5-454D-8CC7-02C6927E806C}" destId="{14E36860-4A9B-8E4E-8408-D10EAD5CFABD}" srcOrd="0" destOrd="4" presId="urn:microsoft.com/office/officeart/2005/8/layout/hList1"/>
    <dgm:cxn modelId="{D1730DAC-ADB2-E84B-A884-63CA9CD21C1D}" type="presOf" srcId="{F729498E-7AF9-9543-93F8-5EBD60656395}" destId="{076FA3E0-C9A1-384B-9034-E7F8BD8CD05F}" srcOrd="0" destOrd="0" presId="urn:microsoft.com/office/officeart/2005/8/layout/hList1"/>
    <dgm:cxn modelId="{495C40B6-4C91-2D4F-9201-AB6811245ACC}" srcId="{9C3E13D6-DB70-374C-BCDC-3FB2B9463066}" destId="{F8F55850-C3CE-E844-8E75-2306D7439D2E}" srcOrd="1" destOrd="0" parTransId="{701B77B8-7611-E24C-AB4F-599AD8223E95}" sibTransId="{3E2ECB0B-4829-FC4F-9A8E-FB8C3E84597B}"/>
    <dgm:cxn modelId="{E12391B7-B44E-7A4E-9218-278550FF538B}" type="presOf" srcId="{5C1539EB-750F-8F40-968C-E6D9959D8290}" destId="{E1EAD3A3-3B2C-984A-8CCC-AAAB8C1A03E6}" srcOrd="0" destOrd="1" presId="urn:microsoft.com/office/officeart/2005/8/layout/hList1"/>
    <dgm:cxn modelId="{732897BF-805A-BD42-BFAF-8FDBA45156EB}" srcId="{40E8465E-A7BC-1646-8864-4732138F884F}" destId="{3BB7413C-B388-C54F-953C-95C742C207E5}" srcOrd="4" destOrd="0" parTransId="{A9A16CC2-4D0F-8E41-80C3-2D78ED8BAA40}" sibTransId="{FD971D8B-04FB-6E4B-B738-4293E5921EFC}"/>
    <dgm:cxn modelId="{02A0E1C0-569D-304F-AE47-1ED4B4F26EB8}" type="presOf" srcId="{40E8465E-A7BC-1646-8864-4732138F884F}" destId="{8362202C-78E6-F443-A56A-972AF91FE200}" srcOrd="0" destOrd="0" presId="urn:microsoft.com/office/officeart/2005/8/layout/hList1"/>
    <dgm:cxn modelId="{729C26C2-971C-9F4F-8303-EB484C1613C9}" srcId="{2A60AED7-F81E-8743-92AD-9B8E472E2023}" destId="{72D14C0F-4769-864A-921C-86963D3892F6}" srcOrd="2" destOrd="0" parTransId="{202BD5E8-F401-7542-88A5-D6CFAF90A797}" sibTransId="{78F684AF-605C-2B46-8245-47E7004137C7}"/>
    <dgm:cxn modelId="{419B83C3-94C8-CB40-93EA-8F936C892530}" srcId="{1135ACAD-45A9-F84D-B50A-55E26743B5F0}" destId="{549DA5EE-EBB5-454D-8CC7-02C6927E806C}" srcOrd="4" destOrd="0" parTransId="{97724C61-76DE-2D4D-8FB0-D13CF8C4B382}" sibTransId="{881384C0-E4AF-0349-A758-C5CB76D26BAE}"/>
    <dgm:cxn modelId="{114BCBC3-3C4D-5846-8191-B5978BEBB686}" srcId="{786071F1-20B0-0A40-BB99-EBCF4B37659F}" destId="{1135ACAD-45A9-F84D-B50A-55E26743B5F0}" srcOrd="1" destOrd="0" parTransId="{63CEA3B8-22AC-C546-BE41-AA0D0EFD1A77}" sibTransId="{6B88A57F-D1A1-324A-8594-EEA39A2DCDA2}"/>
    <dgm:cxn modelId="{6C7D82C4-E422-044A-9A6E-7C04EE9DC490}" srcId="{40E8465E-A7BC-1646-8864-4732138F884F}" destId="{6352BD31-E664-124B-A018-39B688F4119E}" srcOrd="0" destOrd="0" parTransId="{6F3918B9-9A84-4E47-BDD8-D11DAA43A1D4}" sibTransId="{633E8140-2496-F14F-AD2D-318C35868373}"/>
    <dgm:cxn modelId="{254AF8C5-C79F-2244-B5B3-7C83655B092A}" type="presOf" srcId="{72D14C0F-4769-864A-921C-86963D3892F6}" destId="{869889EA-5385-D54C-B188-72486DA7C57B}" srcOrd="0" destOrd="2" presId="urn:microsoft.com/office/officeart/2005/8/layout/hList1"/>
    <dgm:cxn modelId="{C12F43D9-81EF-0B49-94F6-231F7D8F48BE}" type="presOf" srcId="{955C3CD9-9FA0-4342-B048-00DF07B23DE0}" destId="{890B39D1-BBD9-8640-9BD8-C9009124CC9F}" srcOrd="0" destOrd="5" presId="urn:microsoft.com/office/officeart/2005/8/layout/hList1"/>
    <dgm:cxn modelId="{41C4DCD9-A1AB-1142-8A86-DBAA93F6D4F3}" srcId="{C68FB45B-20C3-D347-8E53-7F05AB05276B}" destId="{7B76BBD1-363C-EE4A-BA46-2C87AA2533E3}" srcOrd="1" destOrd="0" parTransId="{5D15974C-EF5E-9C44-89D7-01B7B6CCBC01}" sibTransId="{AD244370-A65C-E14F-8DC5-61185758BD26}"/>
    <dgm:cxn modelId="{B4972BDC-BAE9-0F4B-B43E-2BDAEAD3E19D}" srcId="{0EA0FF86-0B6A-2140-9A75-CA571250C000}" destId="{5C1539EB-750F-8F40-968C-E6D9959D8290}" srcOrd="1" destOrd="0" parTransId="{6F577FE2-B772-FE45-8563-9373008AF2D0}" sibTransId="{A0D860C8-0A65-8642-8D7A-4F22A9F8C451}"/>
    <dgm:cxn modelId="{E3A1D3E0-7C7E-9B4F-90E0-42D926037C32}" srcId="{8B1B6C4E-3B41-0641-BF05-88EE86674A6C}" destId="{F729498E-7AF9-9543-93F8-5EBD60656395}" srcOrd="0" destOrd="0" parTransId="{24529906-56B0-A846-BEB8-0199DBC2E53E}" sibTransId="{4E7DAF96-317F-EF47-8026-C81F7F423CA0}"/>
    <dgm:cxn modelId="{B94550E1-2A1B-EB48-8AC6-1324856F3D0E}" type="presOf" srcId="{9C3E13D6-DB70-374C-BCDC-3FB2B9463066}" destId="{C60AF924-ED93-CE43-88A2-251E352860BF}" srcOrd="0" destOrd="0" presId="urn:microsoft.com/office/officeart/2005/8/layout/hList1"/>
    <dgm:cxn modelId="{78A0D3E4-C0DF-CA4C-86DA-72F94F40A6F1}" type="presOf" srcId="{3BB7413C-B388-C54F-953C-95C742C207E5}" destId="{890B39D1-BBD9-8640-9BD8-C9009124CC9F}" srcOrd="0" destOrd="4" presId="urn:microsoft.com/office/officeart/2005/8/layout/hList1"/>
    <dgm:cxn modelId="{A152ABED-5091-D44C-958F-CCB14C0456AF}" type="presOf" srcId="{2866E61F-082F-DD4A-890D-EA069137FBD3}" destId="{14E36860-4A9B-8E4E-8408-D10EAD5CFABD}" srcOrd="0" destOrd="6" presId="urn:microsoft.com/office/officeart/2005/8/layout/hList1"/>
    <dgm:cxn modelId="{AC9AD2FC-E6ED-B046-8349-2D5DD3699D6D}" srcId="{8B1B6C4E-3B41-0641-BF05-88EE86674A6C}" destId="{089BA794-6FF4-A240-9829-460880974B29}" srcOrd="1" destOrd="0" parTransId="{B0C0AF25-9A85-DC45-86FA-4122631AC605}" sibTransId="{B42160F9-5C9A-F04F-A3C2-F39157DEE3EF}"/>
    <dgm:cxn modelId="{64972BFD-5DCE-A449-AAC6-4FB900C0ADFB}" srcId="{1135ACAD-45A9-F84D-B50A-55E26743B5F0}" destId="{74E6A963-E59A-A743-B8C3-8060724EC62B}" srcOrd="5" destOrd="0" parTransId="{484B4778-446E-C747-9608-F98F8E8E62DA}" sibTransId="{2BCF6D7C-A3D7-264E-9066-5C891FFE3939}"/>
    <dgm:cxn modelId="{AA6666FD-2EDD-2C4F-B5B2-00FB72D6C689}" srcId="{786071F1-20B0-0A40-BB99-EBCF4B37659F}" destId="{C68FB45B-20C3-D347-8E53-7F05AB05276B}" srcOrd="6" destOrd="0" parTransId="{9EA42EAA-78CC-B144-985E-C96A1E4ED93B}" sibTransId="{36B74D05-AE7A-F94D-8226-02A2FFF87B4D}"/>
    <dgm:cxn modelId="{CE4E2490-C715-BD48-A2BE-B8A75A6E9509}" type="presParOf" srcId="{65035585-77E0-6F46-AA6C-F321D73D077A}" destId="{4F47CE50-7557-2648-BA72-37EE009738D0}" srcOrd="0" destOrd="0" presId="urn:microsoft.com/office/officeart/2005/8/layout/hList1"/>
    <dgm:cxn modelId="{F5CC9A52-A62A-D04F-A560-C0945D9599D6}" type="presParOf" srcId="{4F47CE50-7557-2648-BA72-37EE009738D0}" destId="{130A82D9-E6A3-9949-BA4A-A09C633BD9FA}" srcOrd="0" destOrd="0" presId="urn:microsoft.com/office/officeart/2005/8/layout/hList1"/>
    <dgm:cxn modelId="{32FDAE1F-0B32-A743-BB89-FBC75B70B97D}" type="presParOf" srcId="{4F47CE50-7557-2648-BA72-37EE009738D0}" destId="{869889EA-5385-D54C-B188-72486DA7C57B}" srcOrd="1" destOrd="0" presId="urn:microsoft.com/office/officeart/2005/8/layout/hList1"/>
    <dgm:cxn modelId="{A7A6440E-2DE6-D844-8F5B-58A76DB36820}" type="presParOf" srcId="{65035585-77E0-6F46-AA6C-F321D73D077A}" destId="{D3BCBB2C-F3C7-E742-9C41-CEA17E3006B0}" srcOrd="1" destOrd="0" presId="urn:microsoft.com/office/officeart/2005/8/layout/hList1"/>
    <dgm:cxn modelId="{56D70169-43EA-FD44-95AC-5ACF62DF10C5}" type="presParOf" srcId="{65035585-77E0-6F46-AA6C-F321D73D077A}" destId="{9471388E-FFB2-1E4D-8E28-97886E8E2465}" srcOrd="2" destOrd="0" presId="urn:microsoft.com/office/officeart/2005/8/layout/hList1"/>
    <dgm:cxn modelId="{9D5BB4E9-3F73-DC4E-B9FB-B79A75EDE6B7}" type="presParOf" srcId="{9471388E-FFB2-1E4D-8E28-97886E8E2465}" destId="{794E95FE-01BC-C749-98BC-1F9C85C22F25}" srcOrd="0" destOrd="0" presId="urn:microsoft.com/office/officeart/2005/8/layout/hList1"/>
    <dgm:cxn modelId="{36FB5A50-18A5-9F46-B84C-9192593CDBEF}" type="presParOf" srcId="{9471388E-FFB2-1E4D-8E28-97886E8E2465}" destId="{14E36860-4A9B-8E4E-8408-D10EAD5CFABD}" srcOrd="1" destOrd="0" presId="urn:microsoft.com/office/officeart/2005/8/layout/hList1"/>
    <dgm:cxn modelId="{560CA1A1-8DBE-C340-931E-7F1366BE8D4F}" type="presParOf" srcId="{65035585-77E0-6F46-AA6C-F321D73D077A}" destId="{9B030B86-02DE-0745-851D-D3591E3E6898}" srcOrd="3" destOrd="0" presId="urn:microsoft.com/office/officeart/2005/8/layout/hList1"/>
    <dgm:cxn modelId="{98E4FEA7-D7AA-AC49-970C-EBABC9D4B825}" type="presParOf" srcId="{65035585-77E0-6F46-AA6C-F321D73D077A}" destId="{29CB87F7-E529-844D-9735-F65E3776FA4D}" srcOrd="4" destOrd="0" presId="urn:microsoft.com/office/officeart/2005/8/layout/hList1"/>
    <dgm:cxn modelId="{08640DC0-3F84-8D44-9100-2D4D3C8BC5B7}" type="presParOf" srcId="{29CB87F7-E529-844D-9735-F65E3776FA4D}" destId="{8362202C-78E6-F443-A56A-972AF91FE200}" srcOrd="0" destOrd="0" presId="urn:microsoft.com/office/officeart/2005/8/layout/hList1"/>
    <dgm:cxn modelId="{B91223FE-8AE5-D349-8D68-DDE49B3FA3B7}" type="presParOf" srcId="{29CB87F7-E529-844D-9735-F65E3776FA4D}" destId="{890B39D1-BBD9-8640-9BD8-C9009124CC9F}" srcOrd="1" destOrd="0" presId="urn:microsoft.com/office/officeart/2005/8/layout/hList1"/>
    <dgm:cxn modelId="{F83AEA8E-9ED3-DB47-8208-955E350B07C8}" type="presParOf" srcId="{65035585-77E0-6F46-AA6C-F321D73D077A}" destId="{8109CCD1-B093-BE40-A11F-5A54459DCA3E}" srcOrd="5" destOrd="0" presId="urn:microsoft.com/office/officeart/2005/8/layout/hList1"/>
    <dgm:cxn modelId="{3574851B-2819-7147-A630-6A750F0A0FA8}" type="presParOf" srcId="{65035585-77E0-6F46-AA6C-F321D73D077A}" destId="{6602DB73-48F5-4A40-BA27-354DBD2F354F}" srcOrd="6" destOrd="0" presId="urn:microsoft.com/office/officeart/2005/8/layout/hList1"/>
    <dgm:cxn modelId="{5163F052-26E8-A841-8A02-3B6CF94752B6}" type="presParOf" srcId="{6602DB73-48F5-4A40-BA27-354DBD2F354F}" destId="{C60AF924-ED93-CE43-88A2-251E352860BF}" srcOrd="0" destOrd="0" presId="urn:microsoft.com/office/officeart/2005/8/layout/hList1"/>
    <dgm:cxn modelId="{C1790CAA-FF7E-D042-B506-8C16C18C68A2}" type="presParOf" srcId="{6602DB73-48F5-4A40-BA27-354DBD2F354F}" destId="{83487E69-44C8-A247-997C-BB7C815F3454}" srcOrd="1" destOrd="0" presId="urn:microsoft.com/office/officeart/2005/8/layout/hList1"/>
    <dgm:cxn modelId="{DB17DF62-0214-AE44-971A-764C2E96CBA5}" type="presParOf" srcId="{65035585-77E0-6F46-AA6C-F321D73D077A}" destId="{D577677A-4846-6342-A5DC-CCF17398F504}" srcOrd="7" destOrd="0" presId="urn:microsoft.com/office/officeart/2005/8/layout/hList1"/>
    <dgm:cxn modelId="{2633F26C-BF55-E840-AB55-B51A46C00CAA}" type="presParOf" srcId="{65035585-77E0-6F46-AA6C-F321D73D077A}" destId="{48AF1DCF-A383-EE43-8B49-F502D9935AF8}" srcOrd="8" destOrd="0" presId="urn:microsoft.com/office/officeart/2005/8/layout/hList1"/>
    <dgm:cxn modelId="{46174CDA-6515-5442-8ECB-4B593196DF5A}" type="presParOf" srcId="{48AF1DCF-A383-EE43-8B49-F502D9935AF8}" destId="{6FCDB32D-2F0B-AA4C-97A9-D385044B5DAE}" srcOrd="0" destOrd="0" presId="urn:microsoft.com/office/officeart/2005/8/layout/hList1"/>
    <dgm:cxn modelId="{B173674C-168E-9745-8048-E5D74A8C39B8}" type="presParOf" srcId="{48AF1DCF-A383-EE43-8B49-F502D9935AF8}" destId="{076FA3E0-C9A1-384B-9034-E7F8BD8CD05F}" srcOrd="1" destOrd="0" presId="urn:microsoft.com/office/officeart/2005/8/layout/hList1"/>
    <dgm:cxn modelId="{50848D7C-A930-7C40-8C5F-932344784E9E}" type="presParOf" srcId="{65035585-77E0-6F46-AA6C-F321D73D077A}" destId="{4EF852E0-F790-4A43-979B-EBCBF4558EE3}" srcOrd="9" destOrd="0" presId="urn:microsoft.com/office/officeart/2005/8/layout/hList1"/>
    <dgm:cxn modelId="{CFFEEA4D-8AB4-C048-BA23-5B002759B68A}" type="presParOf" srcId="{65035585-77E0-6F46-AA6C-F321D73D077A}" destId="{4F65BC16-F193-7A49-8BCD-9D393461B7D2}" srcOrd="10" destOrd="0" presId="urn:microsoft.com/office/officeart/2005/8/layout/hList1"/>
    <dgm:cxn modelId="{166A4505-876B-1A48-A6CB-1DB70625929F}" type="presParOf" srcId="{4F65BC16-F193-7A49-8BCD-9D393461B7D2}" destId="{679F4338-E368-E346-8CD0-9C03F3C5924D}" srcOrd="0" destOrd="0" presId="urn:microsoft.com/office/officeart/2005/8/layout/hList1"/>
    <dgm:cxn modelId="{FCDD3D97-FC30-B041-85ED-560539AB8030}" type="presParOf" srcId="{4F65BC16-F193-7A49-8BCD-9D393461B7D2}" destId="{E1EAD3A3-3B2C-984A-8CCC-AAAB8C1A03E6}" srcOrd="1" destOrd="0" presId="urn:microsoft.com/office/officeart/2005/8/layout/hList1"/>
    <dgm:cxn modelId="{FFE1A02D-A6E7-FA4B-B7D8-E3FCB79938F3}" type="presParOf" srcId="{65035585-77E0-6F46-AA6C-F321D73D077A}" destId="{D529B01F-8BF2-EB41-953D-193FB0394F0D}" srcOrd="11" destOrd="0" presId="urn:microsoft.com/office/officeart/2005/8/layout/hList1"/>
    <dgm:cxn modelId="{E0610FB8-D02F-274D-9381-6A9D2E602F7C}" type="presParOf" srcId="{65035585-77E0-6F46-AA6C-F321D73D077A}" destId="{EF1C175F-3C7C-BD4D-B1FF-DD129A7B5C5D}" srcOrd="12" destOrd="0" presId="urn:microsoft.com/office/officeart/2005/8/layout/hList1"/>
    <dgm:cxn modelId="{37CBB55A-7E90-334F-B71D-2614CBDA8118}" type="presParOf" srcId="{EF1C175F-3C7C-BD4D-B1FF-DD129A7B5C5D}" destId="{AA8D8FB5-72D8-C348-9AEA-42B4CFFD2E69}" srcOrd="0" destOrd="0" presId="urn:microsoft.com/office/officeart/2005/8/layout/hList1"/>
    <dgm:cxn modelId="{972BDFDB-B5E0-EC43-90F2-4390CECBCC57}" type="presParOf" srcId="{EF1C175F-3C7C-BD4D-B1FF-DD129A7B5C5D}" destId="{604D8B17-B6A4-8345-B109-869684EE93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10A025B-C047-CE40-8610-C91199AF66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F6F58294-720B-1446-8083-4A36B8E43CBF}">
      <dgm:prSet phldrT="[文本]"/>
      <dgm:spPr/>
      <dgm:t>
        <a:bodyPr/>
        <a:lstStyle/>
        <a:p>
          <a:r>
            <a:rPr lang="zh-CN" altLang="en-US" dirty="0"/>
            <a:t>铁路运输开拓</a:t>
          </a:r>
        </a:p>
      </dgm:t>
    </dgm:pt>
    <dgm:pt modelId="{FDE2F11B-BB7E-184A-AFFF-56A57CBF12C1}" type="parTrans" cxnId="{98C3FB83-83AC-9F4A-93B3-85DCB044C2F6}">
      <dgm:prSet/>
      <dgm:spPr/>
      <dgm:t>
        <a:bodyPr/>
        <a:lstStyle/>
        <a:p>
          <a:endParaRPr lang="zh-CN" altLang="en-US"/>
        </a:p>
      </dgm:t>
    </dgm:pt>
    <dgm:pt modelId="{401C4FF3-873D-194D-B428-77192F237D8B}" type="sibTrans" cxnId="{98C3FB83-83AC-9F4A-93B3-85DCB044C2F6}">
      <dgm:prSet/>
      <dgm:spPr/>
      <dgm:t>
        <a:bodyPr/>
        <a:lstStyle/>
        <a:p>
          <a:endParaRPr lang="zh-CN" altLang="en-US"/>
        </a:p>
      </dgm:t>
    </dgm:pt>
    <dgm:pt modelId="{83D572C1-643B-E24E-9C14-CD64223FDDE5}">
      <dgm:prSet phldrT="[文本]"/>
      <dgm:spPr/>
      <dgm:t>
        <a:bodyPr/>
        <a:lstStyle/>
        <a:p>
          <a:r>
            <a:rPr lang="zh-CN" altLang="en-US" dirty="0"/>
            <a:t>公路运输开拓</a:t>
          </a:r>
        </a:p>
      </dgm:t>
    </dgm:pt>
    <dgm:pt modelId="{48BF876E-6C7C-F348-BAD2-BCE3C5073089}" type="parTrans" cxnId="{56F3CC2D-3885-5141-93BF-9B76BA2A8413}">
      <dgm:prSet/>
      <dgm:spPr/>
      <dgm:t>
        <a:bodyPr/>
        <a:lstStyle/>
        <a:p>
          <a:endParaRPr lang="zh-CN" altLang="en-US"/>
        </a:p>
      </dgm:t>
    </dgm:pt>
    <dgm:pt modelId="{9826AA57-3C9F-B642-8E15-3265C4739723}" type="sibTrans" cxnId="{56F3CC2D-3885-5141-93BF-9B76BA2A8413}">
      <dgm:prSet/>
      <dgm:spPr/>
      <dgm:t>
        <a:bodyPr/>
        <a:lstStyle/>
        <a:p>
          <a:endParaRPr lang="zh-CN" altLang="en-US"/>
        </a:p>
      </dgm:t>
    </dgm:pt>
    <dgm:pt modelId="{E6352F6A-A869-DC45-B9D3-BD76B2C44864}">
      <dgm:prSet phldrT="[文本]"/>
      <dgm:spPr/>
      <dgm:t>
        <a:bodyPr/>
        <a:lstStyle/>
        <a:p>
          <a:r>
            <a:rPr lang="zh-CN" altLang="en-US" dirty="0"/>
            <a:t>平硐溜井开拓</a:t>
          </a:r>
        </a:p>
      </dgm:t>
    </dgm:pt>
    <dgm:pt modelId="{D67F2A44-EEA6-1F47-9024-A1358EA64FD3}" type="parTrans" cxnId="{F0D110F4-7A2A-BD41-8F03-DBB5F5D439EE}">
      <dgm:prSet/>
      <dgm:spPr/>
      <dgm:t>
        <a:bodyPr/>
        <a:lstStyle/>
        <a:p>
          <a:endParaRPr lang="zh-CN" altLang="en-US"/>
        </a:p>
      </dgm:t>
    </dgm:pt>
    <dgm:pt modelId="{E502AC57-3F45-AE48-9AFF-671D6D79A591}" type="sibTrans" cxnId="{F0D110F4-7A2A-BD41-8F03-DBB5F5D439EE}">
      <dgm:prSet/>
      <dgm:spPr/>
      <dgm:t>
        <a:bodyPr/>
        <a:lstStyle/>
        <a:p>
          <a:endParaRPr lang="zh-CN" altLang="en-US"/>
        </a:p>
      </dgm:t>
    </dgm:pt>
    <dgm:pt modelId="{97D638E0-BE05-2044-A2D3-8B9D6B0DF711}">
      <dgm:prSet phldrT="[文本]"/>
      <dgm:spPr/>
      <dgm:t>
        <a:bodyPr/>
        <a:lstStyle/>
        <a:p>
          <a:r>
            <a:rPr lang="zh-CN" altLang="en-US" dirty="0"/>
            <a:t>胶带运输开拓</a:t>
          </a:r>
        </a:p>
      </dgm:t>
    </dgm:pt>
    <dgm:pt modelId="{6E1E868F-A6CD-144B-A448-510DDEBD9E45}" type="parTrans" cxnId="{9505644C-F28F-FB46-8A8D-B11023216B0D}">
      <dgm:prSet/>
      <dgm:spPr/>
    </dgm:pt>
    <dgm:pt modelId="{DBAE6BA1-8930-6E4B-BA84-9EFB74152553}" type="sibTrans" cxnId="{9505644C-F28F-FB46-8A8D-B11023216B0D}">
      <dgm:prSet/>
      <dgm:spPr/>
    </dgm:pt>
    <dgm:pt modelId="{06AF9D4D-CF3D-EB4E-AFB2-68DB4B6D667B}">
      <dgm:prSet phldrT="[文本]"/>
      <dgm:spPr/>
      <dgm:t>
        <a:bodyPr/>
        <a:lstStyle/>
        <a:p>
          <a:r>
            <a:rPr lang="zh-CN" altLang="en-US" dirty="0"/>
            <a:t>斜坡卷扬开拓</a:t>
          </a:r>
        </a:p>
      </dgm:t>
    </dgm:pt>
    <dgm:pt modelId="{FC848A8D-2C37-814B-A19D-EED8870E8581}" type="parTrans" cxnId="{59BD8F77-62A3-A94F-96C0-587987F75E6C}">
      <dgm:prSet/>
      <dgm:spPr/>
    </dgm:pt>
    <dgm:pt modelId="{BECD669A-D0D3-D444-99F2-F05D08E1A64B}" type="sibTrans" cxnId="{59BD8F77-62A3-A94F-96C0-587987F75E6C}">
      <dgm:prSet/>
      <dgm:spPr/>
    </dgm:pt>
    <dgm:pt modelId="{A19EA861-0A56-BE4C-A6A4-94761A158C50}">
      <dgm:prSet phldrT="[文本]"/>
      <dgm:spPr/>
      <dgm:t>
        <a:bodyPr/>
        <a:lstStyle/>
        <a:p>
          <a:r>
            <a:rPr lang="zh-CN" altLang="en-US" dirty="0"/>
            <a:t>联合运输开拓</a:t>
          </a:r>
        </a:p>
      </dgm:t>
    </dgm:pt>
    <dgm:pt modelId="{31395F51-F50C-8246-ACD8-0BDAC0040D9E}" type="parTrans" cxnId="{6AA6F4D3-AA2D-C24C-AE3F-28253E7A1623}">
      <dgm:prSet/>
      <dgm:spPr/>
    </dgm:pt>
    <dgm:pt modelId="{6665DEA6-0A7E-C145-AA0A-EA993CEE786E}" type="sibTrans" cxnId="{6AA6F4D3-AA2D-C24C-AE3F-28253E7A1623}">
      <dgm:prSet/>
      <dgm:spPr/>
    </dgm:pt>
    <dgm:pt modelId="{136EBAF3-CEFA-2E4A-8A36-7829B2804AF7}" type="pres">
      <dgm:prSet presAssocID="{210A025B-C047-CE40-8610-C91199AF668B}" presName="linear" presStyleCnt="0">
        <dgm:presLayoutVars>
          <dgm:animLvl val="lvl"/>
          <dgm:resizeHandles val="exact"/>
        </dgm:presLayoutVars>
      </dgm:prSet>
      <dgm:spPr/>
    </dgm:pt>
    <dgm:pt modelId="{181B19C8-0E23-9E48-A736-17EBA982C8F5}" type="pres">
      <dgm:prSet presAssocID="{F6F58294-720B-1446-8083-4A36B8E43CBF}" presName="parentText" presStyleLbl="node1" presStyleIdx="0" presStyleCnt="6">
        <dgm:presLayoutVars>
          <dgm:chMax val="0"/>
          <dgm:bulletEnabled val="1"/>
        </dgm:presLayoutVars>
      </dgm:prSet>
      <dgm:spPr/>
    </dgm:pt>
    <dgm:pt modelId="{FC97B401-7BD2-AA44-9F9B-2A053EA8A0CD}" type="pres">
      <dgm:prSet presAssocID="{401C4FF3-873D-194D-B428-77192F237D8B}" presName="spacer" presStyleCnt="0"/>
      <dgm:spPr/>
    </dgm:pt>
    <dgm:pt modelId="{42F7E597-34D7-D14E-92E1-4EC54A3FAA83}" type="pres">
      <dgm:prSet presAssocID="{83D572C1-643B-E24E-9C14-CD64223FDDE5}" presName="parentText" presStyleLbl="node1" presStyleIdx="1" presStyleCnt="6">
        <dgm:presLayoutVars>
          <dgm:chMax val="0"/>
          <dgm:bulletEnabled val="1"/>
        </dgm:presLayoutVars>
      </dgm:prSet>
      <dgm:spPr/>
    </dgm:pt>
    <dgm:pt modelId="{A013E24F-7D9F-C34E-A470-752B32FB992B}" type="pres">
      <dgm:prSet presAssocID="{9826AA57-3C9F-B642-8E15-3265C4739723}" presName="spacer" presStyleCnt="0"/>
      <dgm:spPr/>
    </dgm:pt>
    <dgm:pt modelId="{7D773F4E-DB15-5947-8436-E37DA4770C27}" type="pres">
      <dgm:prSet presAssocID="{E6352F6A-A869-DC45-B9D3-BD76B2C44864}" presName="parentText" presStyleLbl="node1" presStyleIdx="2" presStyleCnt="6">
        <dgm:presLayoutVars>
          <dgm:chMax val="0"/>
          <dgm:bulletEnabled val="1"/>
        </dgm:presLayoutVars>
      </dgm:prSet>
      <dgm:spPr/>
    </dgm:pt>
    <dgm:pt modelId="{ADB20B89-32C6-F946-B06F-809E92350CE4}" type="pres">
      <dgm:prSet presAssocID="{E502AC57-3F45-AE48-9AFF-671D6D79A591}" presName="spacer" presStyleCnt="0"/>
      <dgm:spPr/>
    </dgm:pt>
    <dgm:pt modelId="{18B9E788-7DA7-0A45-AE22-0ADE5A160860}" type="pres">
      <dgm:prSet presAssocID="{97D638E0-BE05-2044-A2D3-8B9D6B0DF711}" presName="parentText" presStyleLbl="node1" presStyleIdx="3" presStyleCnt="6">
        <dgm:presLayoutVars>
          <dgm:chMax val="0"/>
          <dgm:bulletEnabled val="1"/>
        </dgm:presLayoutVars>
      </dgm:prSet>
      <dgm:spPr/>
    </dgm:pt>
    <dgm:pt modelId="{E5132506-660C-D342-9753-1B1A43695DE3}" type="pres">
      <dgm:prSet presAssocID="{DBAE6BA1-8930-6E4B-BA84-9EFB74152553}" presName="spacer" presStyleCnt="0"/>
      <dgm:spPr/>
    </dgm:pt>
    <dgm:pt modelId="{3E1C5D9E-E160-0849-977A-329F3E7DC910}" type="pres">
      <dgm:prSet presAssocID="{06AF9D4D-CF3D-EB4E-AFB2-68DB4B6D667B}" presName="parentText" presStyleLbl="node1" presStyleIdx="4" presStyleCnt="6">
        <dgm:presLayoutVars>
          <dgm:chMax val="0"/>
          <dgm:bulletEnabled val="1"/>
        </dgm:presLayoutVars>
      </dgm:prSet>
      <dgm:spPr/>
    </dgm:pt>
    <dgm:pt modelId="{449CDECA-A9B6-B541-8F7F-3130870EBAA3}" type="pres">
      <dgm:prSet presAssocID="{BECD669A-D0D3-D444-99F2-F05D08E1A64B}" presName="spacer" presStyleCnt="0"/>
      <dgm:spPr/>
    </dgm:pt>
    <dgm:pt modelId="{6B04A162-7115-0B4D-A792-364E007B7184}" type="pres">
      <dgm:prSet presAssocID="{A19EA861-0A56-BE4C-A6A4-94761A158C50}" presName="parentText" presStyleLbl="node1" presStyleIdx="5" presStyleCnt="6">
        <dgm:presLayoutVars>
          <dgm:chMax val="0"/>
          <dgm:bulletEnabled val="1"/>
        </dgm:presLayoutVars>
      </dgm:prSet>
      <dgm:spPr/>
    </dgm:pt>
  </dgm:ptLst>
  <dgm:cxnLst>
    <dgm:cxn modelId="{5E469402-8DF6-1E40-97F2-CAE1E2D7F023}" type="presOf" srcId="{E6352F6A-A869-DC45-B9D3-BD76B2C44864}" destId="{7D773F4E-DB15-5947-8436-E37DA4770C27}" srcOrd="0" destOrd="0" presId="urn:microsoft.com/office/officeart/2005/8/layout/vList2"/>
    <dgm:cxn modelId="{0E6ABA02-E7D6-C247-B843-B625C09482AD}" type="presOf" srcId="{97D638E0-BE05-2044-A2D3-8B9D6B0DF711}" destId="{18B9E788-7DA7-0A45-AE22-0ADE5A160860}" srcOrd="0" destOrd="0" presId="urn:microsoft.com/office/officeart/2005/8/layout/vList2"/>
    <dgm:cxn modelId="{78134A1C-11BB-2247-A76F-7FBDBBC56CA8}" type="presOf" srcId="{A19EA861-0A56-BE4C-A6A4-94761A158C50}" destId="{6B04A162-7115-0B4D-A792-364E007B7184}" srcOrd="0" destOrd="0" presId="urn:microsoft.com/office/officeart/2005/8/layout/vList2"/>
    <dgm:cxn modelId="{56F3CC2D-3885-5141-93BF-9B76BA2A8413}" srcId="{210A025B-C047-CE40-8610-C91199AF668B}" destId="{83D572C1-643B-E24E-9C14-CD64223FDDE5}" srcOrd="1" destOrd="0" parTransId="{48BF876E-6C7C-F348-BAD2-BCE3C5073089}" sibTransId="{9826AA57-3C9F-B642-8E15-3265C4739723}"/>
    <dgm:cxn modelId="{4AB08038-35F9-D84B-B80D-46E0608B1FED}" type="presOf" srcId="{83D572C1-643B-E24E-9C14-CD64223FDDE5}" destId="{42F7E597-34D7-D14E-92E1-4EC54A3FAA83}" srcOrd="0" destOrd="0" presId="urn:microsoft.com/office/officeart/2005/8/layout/vList2"/>
    <dgm:cxn modelId="{9505644C-F28F-FB46-8A8D-B11023216B0D}" srcId="{210A025B-C047-CE40-8610-C91199AF668B}" destId="{97D638E0-BE05-2044-A2D3-8B9D6B0DF711}" srcOrd="3" destOrd="0" parTransId="{6E1E868F-A6CD-144B-A448-510DDEBD9E45}" sibTransId="{DBAE6BA1-8930-6E4B-BA84-9EFB74152553}"/>
    <dgm:cxn modelId="{59BD8F77-62A3-A94F-96C0-587987F75E6C}" srcId="{210A025B-C047-CE40-8610-C91199AF668B}" destId="{06AF9D4D-CF3D-EB4E-AFB2-68DB4B6D667B}" srcOrd="4" destOrd="0" parTransId="{FC848A8D-2C37-814B-A19D-EED8870E8581}" sibTransId="{BECD669A-D0D3-D444-99F2-F05D08E1A64B}"/>
    <dgm:cxn modelId="{98C3FB83-83AC-9F4A-93B3-85DCB044C2F6}" srcId="{210A025B-C047-CE40-8610-C91199AF668B}" destId="{F6F58294-720B-1446-8083-4A36B8E43CBF}" srcOrd="0" destOrd="0" parTransId="{FDE2F11B-BB7E-184A-AFFF-56A57CBF12C1}" sibTransId="{401C4FF3-873D-194D-B428-77192F237D8B}"/>
    <dgm:cxn modelId="{D8E6FAA3-A426-3F41-8DF3-EEB5B2CF919F}" type="presOf" srcId="{210A025B-C047-CE40-8610-C91199AF668B}" destId="{136EBAF3-CEFA-2E4A-8A36-7829B2804AF7}" srcOrd="0" destOrd="0" presId="urn:microsoft.com/office/officeart/2005/8/layout/vList2"/>
    <dgm:cxn modelId="{6AA6F4D3-AA2D-C24C-AE3F-28253E7A1623}" srcId="{210A025B-C047-CE40-8610-C91199AF668B}" destId="{A19EA861-0A56-BE4C-A6A4-94761A158C50}" srcOrd="5" destOrd="0" parTransId="{31395F51-F50C-8246-ACD8-0BDAC0040D9E}" sibTransId="{6665DEA6-0A7E-C145-AA0A-EA993CEE786E}"/>
    <dgm:cxn modelId="{DFF045F0-1585-454B-B06B-0BA95CD827BF}" type="presOf" srcId="{F6F58294-720B-1446-8083-4A36B8E43CBF}" destId="{181B19C8-0E23-9E48-A736-17EBA982C8F5}" srcOrd="0" destOrd="0" presId="urn:microsoft.com/office/officeart/2005/8/layout/vList2"/>
    <dgm:cxn modelId="{F0D110F4-7A2A-BD41-8F03-DBB5F5D439EE}" srcId="{210A025B-C047-CE40-8610-C91199AF668B}" destId="{E6352F6A-A869-DC45-B9D3-BD76B2C44864}" srcOrd="2" destOrd="0" parTransId="{D67F2A44-EEA6-1F47-9024-A1358EA64FD3}" sibTransId="{E502AC57-3F45-AE48-9AFF-671D6D79A591}"/>
    <dgm:cxn modelId="{EC5F45FD-87BF-1744-BF7F-83B69C5E7667}" type="presOf" srcId="{06AF9D4D-CF3D-EB4E-AFB2-68DB4B6D667B}" destId="{3E1C5D9E-E160-0849-977A-329F3E7DC910}" srcOrd="0" destOrd="0" presId="urn:microsoft.com/office/officeart/2005/8/layout/vList2"/>
    <dgm:cxn modelId="{6C326274-1A50-1D4B-BDE4-6252AE0A9748}" type="presParOf" srcId="{136EBAF3-CEFA-2E4A-8A36-7829B2804AF7}" destId="{181B19C8-0E23-9E48-A736-17EBA982C8F5}" srcOrd="0" destOrd="0" presId="urn:microsoft.com/office/officeart/2005/8/layout/vList2"/>
    <dgm:cxn modelId="{E42840A7-6862-E94C-9720-FDC907472079}" type="presParOf" srcId="{136EBAF3-CEFA-2E4A-8A36-7829B2804AF7}" destId="{FC97B401-7BD2-AA44-9F9B-2A053EA8A0CD}" srcOrd="1" destOrd="0" presId="urn:microsoft.com/office/officeart/2005/8/layout/vList2"/>
    <dgm:cxn modelId="{4FD83AEA-B7FB-C544-9025-DEAF413039A4}" type="presParOf" srcId="{136EBAF3-CEFA-2E4A-8A36-7829B2804AF7}" destId="{42F7E597-34D7-D14E-92E1-4EC54A3FAA83}" srcOrd="2" destOrd="0" presId="urn:microsoft.com/office/officeart/2005/8/layout/vList2"/>
    <dgm:cxn modelId="{E47FA2BF-B0C9-D746-A65D-BBE31BA97392}" type="presParOf" srcId="{136EBAF3-CEFA-2E4A-8A36-7829B2804AF7}" destId="{A013E24F-7D9F-C34E-A470-752B32FB992B}" srcOrd="3" destOrd="0" presId="urn:microsoft.com/office/officeart/2005/8/layout/vList2"/>
    <dgm:cxn modelId="{E25F6128-6CBA-9643-AAD0-582DED23E7AB}" type="presParOf" srcId="{136EBAF3-CEFA-2E4A-8A36-7829B2804AF7}" destId="{7D773F4E-DB15-5947-8436-E37DA4770C27}" srcOrd="4" destOrd="0" presId="urn:microsoft.com/office/officeart/2005/8/layout/vList2"/>
    <dgm:cxn modelId="{9D571660-67C1-1643-9644-DDF42CBCE15F}" type="presParOf" srcId="{136EBAF3-CEFA-2E4A-8A36-7829B2804AF7}" destId="{ADB20B89-32C6-F946-B06F-809E92350CE4}" srcOrd="5" destOrd="0" presId="urn:microsoft.com/office/officeart/2005/8/layout/vList2"/>
    <dgm:cxn modelId="{9066CD4F-A54E-A24F-8E2A-7A9A512F78DC}" type="presParOf" srcId="{136EBAF3-CEFA-2E4A-8A36-7829B2804AF7}" destId="{18B9E788-7DA7-0A45-AE22-0ADE5A160860}" srcOrd="6" destOrd="0" presId="urn:microsoft.com/office/officeart/2005/8/layout/vList2"/>
    <dgm:cxn modelId="{01864031-7F14-7941-B825-8CBB0C0F45C2}" type="presParOf" srcId="{136EBAF3-CEFA-2E4A-8A36-7829B2804AF7}" destId="{E5132506-660C-D342-9753-1B1A43695DE3}" srcOrd="7" destOrd="0" presId="urn:microsoft.com/office/officeart/2005/8/layout/vList2"/>
    <dgm:cxn modelId="{ED373003-1D20-5E41-A1F0-D461ADC10534}" type="presParOf" srcId="{136EBAF3-CEFA-2E4A-8A36-7829B2804AF7}" destId="{3E1C5D9E-E160-0849-977A-329F3E7DC910}" srcOrd="8" destOrd="0" presId="urn:microsoft.com/office/officeart/2005/8/layout/vList2"/>
    <dgm:cxn modelId="{A46537B5-AA5D-1043-BA95-DEC700FE92EC}" type="presParOf" srcId="{136EBAF3-CEFA-2E4A-8A36-7829B2804AF7}" destId="{449CDECA-A9B6-B541-8F7F-3130870EBAA3}" srcOrd="9" destOrd="0" presId="urn:microsoft.com/office/officeart/2005/8/layout/vList2"/>
    <dgm:cxn modelId="{C4176A4F-C72A-194B-A644-E6D7D00BD1D6}" type="presParOf" srcId="{136EBAF3-CEFA-2E4A-8A36-7829B2804AF7}" destId="{6B04A162-7115-0B4D-A792-364E007B71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BD52A51-E63A-2B47-B6D6-F3D0A08EC527}"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E6E82CDB-C6BC-8B40-A8A2-9A2957A28EDF}">
      <dgm:prSet phldrT="[文本]"/>
      <dgm:spPr/>
      <dgm:t>
        <a:bodyPr/>
        <a:lstStyle/>
        <a:p>
          <a:r>
            <a:rPr lang="zh-CN" altLang="en-US" dirty="0"/>
            <a:t>剥比法的概念</a:t>
          </a:r>
        </a:p>
      </dgm:t>
    </dgm:pt>
    <dgm:pt modelId="{AC277BB3-AFE0-884C-B622-6645D2CDFC3B}" type="parTrans" cxnId="{A2EF96BF-3C02-F14D-8B1C-F7B94B3F06DB}">
      <dgm:prSet/>
      <dgm:spPr/>
      <dgm:t>
        <a:bodyPr/>
        <a:lstStyle/>
        <a:p>
          <a:endParaRPr lang="zh-CN" altLang="en-US"/>
        </a:p>
      </dgm:t>
    </dgm:pt>
    <dgm:pt modelId="{61626C23-4919-8D4F-99B9-0B3A0DE579BD}" type="sibTrans" cxnId="{A2EF96BF-3C02-F14D-8B1C-F7B94B3F06DB}">
      <dgm:prSet/>
      <dgm:spPr/>
      <dgm:t>
        <a:bodyPr/>
        <a:lstStyle/>
        <a:p>
          <a:endParaRPr lang="zh-CN" altLang="en-US"/>
        </a:p>
      </dgm:t>
    </dgm:pt>
    <dgm:pt modelId="{664BEB2D-E3F8-774B-932C-A6F64CB8DF8E}">
      <dgm:prSet phldrT="[文本]"/>
      <dgm:spPr/>
      <dgm:t>
        <a:bodyPr/>
        <a:lstStyle/>
        <a:p>
          <a:r>
            <a:rPr lang="zh-CN" altLang="en-US" dirty="0"/>
            <a:t>平均剥采比</a:t>
          </a:r>
        </a:p>
      </dgm:t>
    </dgm:pt>
    <dgm:pt modelId="{99804E51-372C-A04E-9341-BFB877F06C71}" type="parTrans" cxnId="{67438CCB-B4EE-DE4A-9475-5CBE9A6A9C5E}">
      <dgm:prSet/>
      <dgm:spPr/>
      <dgm:t>
        <a:bodyPr/>
        <a:lstStyle/>
        <a:p>
          <a:endParaRPr lang="zh-CN" altLang="en-US"/>
        </a:p>
      </dgm:t>
    </dgm:pt>
    <dgm:pt modelId="{4E013023-981D-4742-83D9-1566DFB08711}" type="sibTrans" cxnId="{67438CCB-B4EE-DE4A-9475-5CBE9A6A9C5E}">
      <dgm:prSet/>
      <dgm:spPr/>
      <dgm:t>
        <a:bodyPr/>
        <a:lstStyle/>
        <a:p>
          <a:endParaRPr lang="zh-CN" altLang="en-US"/>
        </a:p>
      </dgm:t>
    </dgm:pt>
    <dgm:pt modelId="{03197886-E2BD-FD43-B615-54102F53E70A}">
      <dgm:prSet phldrT="[文本]"/>
      <dgm:spPr/>
      <dgm:t>
        <a:bodyPr/>
        <a:lstStyle/>
        <a:p>
          <a:r>
            <a:rPr lang="zh-CN" altLang="en-US" dirty="0"/>
            <a:t>分层剥采比</a:t>
          </a:r>
        </a:p>
      </dgm:t>
    </dgm:pt>
    <dgm:pt modelId="{09FE0709-95AC-E643-B60F-D0915A68BD2B}" type="parTrans" cxnId="{41697524-699F-7B41-967B-D0B71844E103}">
      <dgm:prSet/>
      <dgm:spPr/>
      <dgm:t>
        <a:bodyPr/>
        <a:lstStyle/>
        <a:p>
          <a:endParaRPr lang="zh-CN" altLang="en-US"/>
        </a:p>
      </dgm:t>
    </dgm:pt>
    <dgm:pt modelId="{1BCACE43-DA6F-684A-95E4-2831DB574638}" type="sibTrans" cxnId="{41697524-699F-7B41-967B-D0B71844E103}">
      <dgm:prSet/>
      <dgm:spPr/>
      <dgm:t>
        <a:bodyPr/>
        <a:lstStyle/>
        <a:p>
          <a:endParaRPr lang="zh-CN" altLang="en-US"/>
        </a:p>
      </dgm:t>
    </dgm:pt>
    <dgm:pt modelId="{FD787DE2-1203-1949-B925-31887C111589}">
      <dgm:prSet phldrT="[文本]"/>
      <dgm:spPr/>
      <dgm:t>
        <a:bodyPr/>
        <a:lstStyle/>
        <a:p>
          <a:r>
            <a:rPr lang="zh-CN" altLang="en-US" dirty="0"/>
            <a:t>确定露天开采境界的方法</a:t>
          </a:r>
        </a:p>
      </dgm:t>
    </dgm:pt>
    <dgm:pt modelId="{70FA5479-D326-904A-9E48-FD293655C720}" type="parTrans" cxnId="{A9715B97-5CE9-AB41-BB18-80EBBC894B78}">
      <dgm:prSet/>
      <dgm:spPr/>
      <dgm:t>
        <a:bodyPr/>
        <a:lstStyle/>
        <a:p>
          <a:endParaRPr lang="zh-CN" altLang="en-US"/>
        </a:p>
      </dgm:t>
    </dgm:pt>
    <dgm:pt modelId="{955229B0-2BAD-D549-8A80-97D872A05F5B}" type="sibTrans" cxnId="{A9715B97-5CE9-AB41-BB18-80EBBC894B78}">
      <dgm:prSet/>
      <dgm:spPr/>
      <dgm:t>
        <a:bodyPr/>
        <a:lstStyle/>
        <a:p>
          <a:endParaRPr lang="zh-CN" altLang="en-US"/>
        </a:p>
      </dgm:t>
    </dgm:pt>
    <dgm:pt modelId="{2FA8C187-627C-BA41-85F6-82E954535B8C}">
      <dgm:prSet phldrT="[文本]"/>
      <dgm:spPr/>
      <dgm:t>
        <a:bodyPr/>
        <a:lstStyle/>
        <a:p>
          <a:r>
            <a:rPr lang="zh-CN" altLang="en-US" dirty="0"/>
            <a:t>按采装、运输设备的规格和操作要求确定露天矿底部宽度</a:t>
          </a:r>
        </a:p>
      </dgm:t>
    </dgm:pt>
    <dgm:pt modelId="{29F17DEB-A6A9-9845-AFEE-C6174638D2A7}" type="parTrans" cxnId="{2603B925-6B2B-2548-964C-36E3D241F93E}">
      <dgm:prSet/>
      <dgm:spPr/>
      <dgm:t>
        <a:bodyPr/>
        <a:lstStyle/>
        <a:p>
          <a:endParaRPr lang="zh-CN" altLang="en-US"/>
        </a:p>
      </dgm:t>
    </dgm:pt>
    <dgm:pt modelId="{BDDF99B2-6DFA-A241-8051-13FF831933FF}" type="sibTrans" cxnId="{2603B925-6B2B-2548-964C-36E3D241F93E}">
      <dgm:prSet/>
      <dgm:spPr/>
      <dgm:t>
        <a:bodyPr/>
        <a:lstStyle/>
        <a:p>
          <a:endParaRPr lang="zh-CN" altLang="en-US"/>
        </a:p>
      </dgm:t>
    </dgm:pt>
    <dgm:pt modelId="{2F127EED-61DA-244A-9E22-7FB7BC71741F}">
      <dgm:prSet phldrT="[文本]"/>
      <dgm:spPr/>
      <dgm:t>
        <a:bodyPr/>
        <a:lstStyle/>
        <a:p>
          <a:r>
            <a:rPr lang="zh-CN" altLang="en-US" dirty="0"/>
            <a:t>确定露天矿的最终边坡角</a:t>
          </a:r>
        </a:p>
      </dgm:t>
    </dgm:pt>
    <dgm:pt modelId="{8FD1FDBD-9E19-C244-90A4-CA967FE1D432}" type="parTrans" cxnId="{1C95D17A-57CD-A644-B2FA-F1B4BB429C99}">
      <dgm:prSet/>
      <dgm:spPr/>
      <dgm:t>
        <a:bodyPr/>
        <a:lstStyle/>
        <a:p>
          <a:endParaRPr lang="zh-CN" altLang="en-US"/>
        </a:p>
      </dgm:t>
    </dgm:pt>
    <dgm:pt modelId="{1B3DC6DC-1388-2143-867F-0535680BFD3F}" type="sibTrans" cxnId="{1C95D17A-57CD-A644-B2FA-F1B4BB429C99}">
      <dgm:prSet/>
      <dgm:spPr/>
      <dgm:t>
        <a:bodyPr/>
        <a:lstStyle/>
        <a:p>
          <a:endParaRPr lang="zh-CN" altLang="en-US"/>
        </a:p>
      </dgm:t>
    </dgm:pt>
    <dgm:pt modelId="{03BE7B16-A459-504A-A318-304FB90D4262}">
      <dgm:prSet phldrT="[文本]"/>
      <dgm:spPr/>
      <dgm:t>
        <a:bodyPr/>
        <a:lstStyle/>
        <a:p>
          <a:r>
            <a:rPr lang="zh-CN" altLang="en-US" dirty="0"/>
            <a:t>生产剥采比</a:t>
          </a:r>
        </a:p>
      </dgm:t>
    </dgm:pt>
    <dgm:pt modelId="{7AF71C67-1B59-4343-8E0A-15822AD31332}" type="parTrans" cxnId="{D2F2EBAE-CC6F-A344-A048-3AEA56C00209}">
      <dgm:prSet/>
      <dgm:spPr/>
      <dgm:t>
        <a:bodyPr/>
        <a:lstStyle/>
        <a:p>
          <a:endParaRPr lang="zh-CN" altLang="en-US"/>
        </a:p>
      </dgm:t>
    </dgm:pt>
    <dgm:pt modelId="{AD7601F2-FD68-CE46-BF8B-12EA068C27A2}" type="sibTrans" cxnId="{D2F2EBAE-CC6F-A344-A048-3AEA56C00209}">
      <dgm:prSet/>
      <dgm:spPr/>
      <dgm:t>
        <a:bodyPr/>
        <a:lstStyle/>
        <a:p>
          <a:endParaRPr lang="zh-CN" altLang="en-US"/>
        </a:p>
      </dgm:t>
    </dgm:pt>
    <dgm:pt modelId="{F9FE36CE-B5C6-FF40-915F-5E0DA604C92B}">
      <dgm:prSet phldrT="[文本]"/>
      <dgm:spPr/>
      <dgm:t>
        <a:bodyPr/>
        <a:lstStyle/>
        <a:p>
          <a:r>
            <a:rPr lang="zh-CN" altLang="en-US" dirty="0"/>
            <a:t>境界剥采比</a:t>
          </a:r>
        </a:p>
      </dgm:t>
    </dgm:pt>
    <dgm:pt modelId="{4285C979-277C-ED4A-A91E-4F5AA1196206}" type="parTrans" cxnId="{1348B479-C2FB-AE49-A6B2-5EB2BFA76F44}">
      <dgm:prSet/>
      <dgm:spPr/>
      <dgm:t>
        <a:bodyPr/>
        <a:lstStyle/>
        <a:p>
          <a:endParaRPr lang="zh-CN" altLang="en-US"/>
        </a:p>
      </dgm:t>
    </dgm:pt>
    <dgm:pt modelId="{C8EFF673-DFA6-9048-BBFC-9C73ECB62269}" type="sibTrans" cxnId="{1348B479-C2FB-AE49-A6B2-5EB2BFA76F44}">
      <dgm:prSet/>
      <dgm:spPr/>
      <dgm:t>
        <a:bodyPr/>
        <a:lstStyle/>
        <a:p>
          <a:endParaRPr lang="zh-CN" altLang="en-US"/>
        </a:p>
      </dgm:t>
    </dgm:pt>
    <dgm:pt modelId="{82AA7613-B376-9941-AAC9-E3CA5219E177}">
      <dgm:prSet phldrT="[文本]"/>
      <dgm:spPr/>
      <dgm:t>
        <a:bodyPr/>
        <a:lstStyle/>
        <a:p>
          <a:r>
            <a:rPr lang="zh-CN" altLang="en-US" dirty="0"/>
            <a:t>经济合理剥采比</a:t>
          </a:r>
        </a:p>
      </dgm:t>
    </dgm:pt>
    <dgm:pt modelId="{4E1AD316-4C3B-B947-A876-7B6ECCCF99EB}" type="parTrans" cxnId="{2D807100-98C4-814C-8DD6-941A470DB44A}">
      <dgm:prSet/>
      <dgm:spPr/>
      <dgm:t>
        <a:bodyPr/>
        <a:lstStyle/>
        <a:p>
          <a:endParaRPr lang="zh-CN" altLang="en-US"/>
        </a:p>
      </dgm:t>
    </dgm:pt>
    <dgm:pt modelId="{4F53EAE4-06BC-0841-B221-CBD026D204CF}" type="sibTrans" cxnId="{2D807100-98C4-814C-8DD6-941A470DB44A}">
      <dgm:prSet/>
      <dgm:spPr/>
      <dgm:t>
        <a:bodyPr/>
        <a:lstStyle/>
        <a:p>
          <a:endParaRPr lang="zh-CN" altLang="en-US"/>
        </a:p>
      </dgm:t>
    </dgm:pt>
    <dgm:pt modelId="{F482D2C5-D1C1-9943-9340-950CC101D5A7}">
      <dgm:prSet phldrT="[文本]"/>
      <dgm:spPr/>
      <dgm:t>
        <a:bodyPr/>
        <a:lstStyle/>
        <a:p>
          <a:r>
            <a:rPr lang="zh-CN" altLang="en-US" dirty="0"/>
            <a:t>根据经济原则确定露天开采境界</a:t>
          </a:r>
        </a:p>
      </dgm:t>
    </dgm:pt>
    <dgm:pt modelId="{19961BC2-4625-0C48-ABCD-6BBF4D189C13}" type="parTrans" cxnId="{5B04BA14-E0F9-8C47-9E06-34A9FBD5ED75}">
      <dgm:prSet/>
      <dgm:spPr/>
      <dgm:t>
        <a:bodyPr/>
        <a:lstStyle/>
        <a:p>
          <a:endParaRPr lang="zh-CN" altLang="en-US"/>
        </a:p>
      </dgm:t>
    </dgm:pt>
    <dgm:pt modelId="{9B71A925-FAB1-374E-AF03-5E45A726B277}" type="sibTrans" cxnId="{5B04BA14-E0F9-8C47-9E06-34A9FBD5ED75}">
      <dgm:prSet/>
      <dgm:spPr/>
      <dgm:t>
        <a:bodyPr/>
        <a:lstStyle/>
        <a:p>
          <a:endParaRPr lang="zh-CN" altLang="en-US"/>
        </a:p>
      </dgm:t>
    </dgm:pt>
    <dgm:pt modelId="{0D9CF2F6-D4F2-EE4C-888A-A87AFFB6A5B6}" type="pres">
      <dgm:prSet presAssocID="{ABD52A51-E63A-2B47-B6D6-F3D0A08EC527}" presName="linear" presStyleCnt="0">
        <dgm:presLayoutVars>
          <dgm:dir/>
          <dgm:animLvl val="lvl"/>
          <dgm:resizeHandles val="exact"/>
        </dgm:presLayoutVars>
      </dgm:prSet>
      <dgm:spPr/>
    </dgm:pt>
    <dgm:pt modelId="{16708D1E-863A-5647-9FD2-B3F459C3C6A1}" type="pres">
      <dgm:prSet presAssocID="{E6E82CDB-C6BC-8B40-A8A2-9A2957A28EDF}" presName="parentLin" presStyleCnt="0"/>
      <dgm:spPr/>
    </dgm:pt>
    <dgm:pt modelId="{9C8555F8-854B-184C-98B6-BD09FBBD3755}" type="pres">
      <dgm:prSet presAssocID="{E6E82CDB-C6BC-8B40-A8A2-9A2957A28EDF}" presName="parentLeftMargin" presStyleLbl="node1" presStyleIdx="0" presStyleCnt="2"/>
      <dgm:spPr/>
    </dgm:pt>
    <dgm:pt modelId="{955C2153-B794-6240-9ED3-7F8D143D5521}" type="pres">
      <dgm:prSet presAssocID="{E6E82CDB-C6BC-8B40-A8A2-9A2957A28EDF}" presName="parentText" presStyleLbl="node1" presStyleIdx="0" presStyleCnt="2">
        <dgm:presLayoutVars>
          <dgm:chMax val="0"/>
          <dgm:bulletEnabled val="1"/>
        </dgm:presLayoutVars>
      </dgm:prSet>
      <dgm:spPr/>
    </dgm:pt>
    <dgm:pt modelId="{BD8430C9-39AB-544A-9943-7EB89F281935}" type="pres">
      <dgm:prSet presAssocID="{E6E82CDB-C6BC-8B40-A8A2-9A2957A28EDF}" presName="negativeSpace" presStyleCnt="0"/>
      <dgm:spPr/>
    </dgm:pt>
    <dgm:pt modelId="{B8D3A63F-4C09-424A-A409-07CECA8E1B1D}" type="pres">
      <dgm:prSet presAssocID="{E6E82CDB-C6BC-8B40-A8A2-9A2957A28EDF}" presName="childText" presStyleLbl="conFgAcc1" presStyleIdx="0" presStyleCnt="2">
        <dgm:presLayoutVars>
          <dgm:bulletEnabled val="1"/>
        </dgm:presLayoutVars>
      </dgm:prSet>
      <dgm:spPr/>
    </dgm:pt>
    <dgm:pt modelId="{F6C177E1-3A5D-2242-A517-1A3C9E0DE6B8}" type="pres">
      <dgm:prSet presAssocID="{61626C23-4919-8D4F-99B9-0B3A0DE579BD}" presName="spaceBetweenRectangles" presStyleCnt="0"/>
      <dgm:spPr/>
    </dgm:pt>
    <dgm:pt modelId="{E600F06F-59DF-954B-8EAB-91732944F714}" type="pres">
      <dgm:prSet presAssocID="{FD787DE2-1203-1949-B925-31887C111589}" presName="parentLin" presStyleCnt="0"/>
      <dgm:spPr/>
    </dgm:pt>
    <dgm:pt modelId="{10E5B63E-6E88-C14E-8FB5-86308865469C}" type="pres">
      <dgm:prSet presAssocID="{FD787DE2-1203-1949-B925-31887C111589}" presName="parentLeftMargin" presStyleLbl="node1" presStyleIdx="0" presStyleCnt="2"/>
      <dgm:spPr/>
    </dgm:pt>
    <dgm:pt modelId="{D0AB01B4-6F39-1543-9A25-DD20AE630E0D}" type="pres">
      <dgm:prSet presAssocID="{FD787DE2-1203-1949-B925-31887C111589}" presName="parentText" presStyleLbl="node1" presStyleIdx="1" presStyleCnt="2">
        <dgm:presLayoutVars>
          <dgm:chMax val="0"/>
          <dgm:bulletEnabled val="1"/>
        </dgm:presLayoutVars>
      </dgm:prSet>
      <dgm:spPr/>
    </dgm:pt>
    <dgm:pt modelId="{55EE5BFE-1D1B-B343-8A01-3D5F1C7B3C87}" type="pres">
      <dgm:prSet presAssocID="{FD787DE2-1203-1949-B925-31887C111589}" presName="negativeSpace" presStyleCnt="0"/>
      <dgm:spPr/>
    </dgm:pt>
    <dgm:pt modelId="{0050BC8D-07D7-5C41-BD9E-64A2A5439BA4}" type="pres">
      <dgm:prSet presAssocID="{FD787DE2-1203-1949-B925-31887C111589}" presName="childText" presStyleLbl="conFgAcc1" presStyleIdx="1" presStyleCnt="2">
        <dgm:presLayoutVars>
          <dgm:bulletEnabled val="1"/>
        </dgm:presLayoutVars>
      </dgm:prSet>
      <dgm:spPr/>
    </dgm:pt>
  </dgm:ptLst>
  <dgm:cxnLst>
    <dgm:cxn modelId="{2D807100-98C4-814C-8DD6-941A470DB44A}" srcId="{E6E82CDB-C6BC-8B40-A8A2-9A2957A28EDF}" destId="{82AA7613-B376-9941-AAC9-E3CA5219E177}" srcOrd="4" destOrd="0" parTransId="{4E1AD316-4C3B-B947-A876-7B6ECCCF99EB}" sibTransId="{4F53EAE4-06BC-0841-B221-CBD026D204CF}"/>
    <dgm:cxn modelId="{0E219512-325A-D04F-9ECC-09EEB9BCED77}" type="presOf" srcId="{E6E82CDB-C6BC-8B40-A8A2-9A2957A28EDF}" destId="{9C8555F8-854B-184C-98B6-BD09FBBD3755}" srcOrd="0" destOrd="0" presId="urn:microsoft.com/office/officeart/2005/8/layout/list1"/>
    <dgm:cxn modelId="{5B04BA14-E0F9-8C47-9E06-34A9FBD5ED75}" srcId="{FD787DE2-1203-1949-B925-31887C111589}" destId="{F482D2C5-D1C1-9943-9340-950CC101D5A7}" srcOrd="2" destOrd="0" parTransId="{19961BC2-4625-0C48-ABCD-6BBF4D189C13}" sibTransId="{9B71A925-FAB1-374E-AF03-5E45A726B277}"/>
    <dgm:cxn modelId="{67D3FD21-17B7-534F-8E6C-274BCF64BC81}" type="presOf" srcId="{E6E82CDB-C6BC-8B40-A8A2-9A2957A28EDF}" destId="{955C2153-B794-6240-9ED3-7F8D143D5521}" srcOrd="1" destOrd="0" presId="urn:microsoft.com/office/officeart/2005/8/layout/list1"/>
    <dgm:cxn modelId="{41697524-699F-7B41-967B-D0B71844E103}" srcId="{E6E82CDB-C6BC-8B40-A8A2-9A2957A28EDF}" destId="{03197886-E2BD-FD43-B615-54102F53E70A}" srcOrd="1" destOrd="0" parTransId="{09FE0709-95AC-E643-B60F-D0915A68BD2B}" sibTransId="{1BCACE43-DA6F-684A-95E4-2831DB574638}"/>
    <dgm:cxn modelId="{2603B925-6B2B-2548-964C-36E3D241F93E}" srcId="{FD787DE2-1203-1949-B925-31887C111589}" destId="{2FA8C187-627C-BA41-85F6-82E954535B8C}" srcOrd="0" destOrd="0" parTransId="{29F17DEB-A6A9-9845-AFEE-C6174638D2A7}" sibTransId="{BDDF99B2-6DFA-A241-8051-13FF831933FF}"/>
    <dgm:cxn modelId="{D447763C-0948-804C-AC60-8149C863EDB5}" type="presOf" srcId="{2F127EED-61DA-244A-9E22-7FB7BC71741F}" destId="{0050BC8D-07D7-5C41-BD9E-64A2A5439BA4}" srcOrd="0" destOrd="1" presId="urn:microsoft.com/office/officeart/2005/8/layout/list1"/>
    <dgm:cxn modelId="{6A4CE458-77CA-054C-A807-06231A188FDE}" type="presOf" srcId="{82AA7613-B376-9941-AAC9-E3CA5219E177}" destId="{B8D3A63F-4C09-424A-A409-07CECA8E1B1D}" srcOrd="0" destOrd="4" presId="urn:microsoft.com/office/officeart/2005/8/layout/list1"/>
    <dgm:cxn modelId="{5366886B-D177-DA42-B805-11899BFDCA7E}" type="presOf" srcId="{03197886-E2BD-FD43-B615-54102F53E70A}" destId="{B8D3A63F-4C09-424A-A409-07CECA8E1B1D}" srcOrd="0" destOrd="1" presId="urn:microsoft.com/office/officeart/2005/8/layout/list1"/>
    <dgm:cxn modelId="{8E073F70-74CB-6844-94BD-05F584E88A12}" type="presOf" srcId="{F482D2C5-D1C1-9943-9340-950CC101D5A7}" destId="{0050BC8D-07D7-5C41-BD9E-64A2A5439BA4}" srcOrd="0" destOrd="2" presId="urn:microsoft.com/office/officeart/2005/8/layout/list1"/>
    <dgm:cxn modelId="{9F1AC070-0295-E04A-845F-436927F55B05}" type="presOf" srcId="{03BE7B16-A459-504A-A318-304FB90D4262}" destId="{B8D3A63F-4C09-424A-A409-07CECA8E1B1D}" srcOrd="0" destOrd="2" presId="urn:microsoft.com/office/officeart/2005/8/layout/list1"/>
    <dgm:cxn modelId="{9016F774-EFD9-4847-826E-728FB190D1BD}" type="presOf" srcId="{F9FE36CE-B5C6-FF40-915F-5E0DA604C92B}" destId="{B8D3A63F-4C09-424A-A409-07CECA8E1B1D}" srcOrd="0" destOrd="3" presId="urn:microsoft.com/office/officeart/2005/8/layout/list1"/>
    <dgm:cxn modelId="{1348B479-C2FB-AE49-A6B2-5EB2BFA76F44}" srcId="{E6E82CDB-C6BC-8B40-A8A2-9A2957A28EDF}" destId="{F9FE36CE-B5C6-FF40-915F-5E0DA604C92B}" srcOrd="3" destOrd="0" parTransId="{4285C979-277C-ED4A-A91E-4F5AA1196206}" sibTransId="{C8EFF673-DFA6-9048-BBFC-9C73ECB62269}"/>
    <dgm:cxn modelId="{1C95D17A-57CD-A644-B2FA-F1B4BB429C99}" srcId="{FD787DE2-1203-1949-B925-31887C111589}" destId="{2F127EED-61DA-244A-9E22-7FB7BC71741F}" srcOrd="1" destOrd="0" parTransId="{8FD1FDBD-9E19-C244-90A4-CA967FE1D432}" sibTransId="{1B3DC6DC-1388-2143-867F-0535680BFD3F}"/>
    <dgm:cxn modelId="{8E62628C-D08A-E14A-A07C-D67ECE1EE593}" type="presOf" srcId="{FD787DE2-1203-1949-B925-31887C111589}" destId="{10E5B63E-6E88-C14E-8FB5-86308865469C}" srcOrd="0" destOrd="0" presId="urn:microsoft.com/office/officeart/2005/8/layout/list1"/>
    <dgm:cxn modelId="{A9715B97-5CE9-AB41-BB18-80EBBC894B78}" srcId="{ABD52A51-E63A-2B47-B6D6-F3D0A08EC527}" destId="{FD787DE2-1203-1949-B925-31887C111589}" srcOrd="1" destOrd="0" parTransId="{70FA5479-D326-904A-9E48-FD293655C720}" sibTransId="{955229B0-2BAD-D549-8A80-97D872A05F5B}"/>
    <dgm:cxn modelId="{D2F2EBAE-CC6F-A344-A048-3AEA56C00209}" srcId="{E6E82CDB-C6BC-8B40-A8A2-9A2957A28EDF}" destId="{03BE7B16-A459-504A-A318-304FB90D4262}" srcOrd="2" destOrd="0" parTransId="{7AF71C67-1B59-4343-8E0A-15822AD31332}" sibTransId="{AD7601F2-FD68-CE46-BF8B-12EA068C27A2}"/>
    <dgm:cxn modelId="{877EC1BB-EB56-E745-BF31-A64ECC51DA4B}" type="presOf" srcId="{2FA8C187-627C-BA41-85F6-82E954535B8C}" destId="{0050BC8D-07D7-5C41-BD9E-64A2A5439BA4}" srcOrd="0" destOrd="0" presId="urn:microsoft.com/office/officeart/2005/8/layout/list1"/>
    <dgm:cxn modelId="{A2EF96BF-3C02-F14D-8B1C-F7B94B3F06DB}" srcId="{ABD52A51-E63A-2B47-B6D6-F3D0A08EC527}" destId="{E6E82CDB-C6BC-8B40-A8A2-9A2957A28EDF}" srcOrd="0" destOrd="0" parTransId="{AC277BB3-AFE0-884C-B622-6645D2CDFC3B}" sibTransId="{61626C23-4919-8D4F-99B9-0B3A0DE579BD}"/>
    <dgm:cxn modelId="{90B59FC2-BDA9-A145-AF7B-7D3188463758}" type="presOf" srcId="{664BEB2D-E3F8-774B-932C-A6F64CB8DF8E}" destId="{B8D3A63F-4C09-424A-A409-07CECA8E1B1D}" srcOrd="0" destOrd="0" presId="urn:microsoft.com/office/officeart/2005/8/layout/list1"/>
    <dgm:cxn modelId="{CE9530C6-A3E7-5042-A0A2-639CC812DF2A}" type="presOf" srcId="{ABD52A51-E63A-2B47-B6D6-F3D0A08EC527}" destId="{0D9CF2F6-D4F2-EE4C-888A-A87AFFB6A5B6}" srcOrd="0" destOrd="0" presId="urn:microsoft.com/office/officeart/2005/8/layout/list1"/>
    <dgm:cxn modelId="{67438CCB-B4EE-DE4A-9475-5CBE9A6A9C5E}" srcId="{E6E82CDB-C6BC-8B40-A8A2-9A2957A28EDF}" destId="{664BEB2D-E3F8-774B-932C-A6F64CB8DF8E}" srcOrd="0" destOrd="0" parTransId="{99804E51-372C-A04E-9341-BFB877F06C71}" sibTransId="{4E013023-981D-4742-83D9-1566DFB08711}"/>
    <dgm:cxn modelId="{EB62AADB-4621-B44F-92C7-A2F8721FACA5}" type="presOf" srcId="{FD787DE2-1203-1949-B925-31887C111589}" destId="{D0AB01B4-6F39-1543-9A25-DD20AE630E0D}" srcOrd="1" destOrd="0" presId="urn:microsoft.com/office/officeart/2005/8/layout/list1"/>
    <dgm:cxn modelId="{3DF14F6E-E554-B942-8EAA-51B9AE6983CA}" type="presParOf" srcId="{0D9CF2F6-D4F2-EE4C-888A-A87AFFB6A5B6}" destId="{16708D1E-863A-5647-9FD2-B3F459C3C6A1}" srcOrd="0" destOrd="0" presId="urn:microsoft.com/office/officeart/2005/8/layout/list1"/>
    <dgm:cxn modelId="{5CFADF8D-0DEE-9541-B46C-FDF30AD466BE}" type="presParOf" srcId="{16708D1E-863A-5647-9FD2-B3F459C3C6A1}" destId="{9C8555F8-854B-184C-98B6-BD09FBBD3755}" srcOrd="0" destOrd="0" presId="urn:microsoft.com/office/officeart/2005/8/layout/list1"/>
    <dgm:cxn modelId="{FFD0604B-C43A-464F-9853-3A757994910B}" type="presParOf" srcId="{16708D1E-863A-5647-9FD2-B3F459C3C6A1}" destId="{955C2153-B794-6240-9ED3-7F8D143D5521}" srcOrd="1" destOrd="0" presId="urn:microsoft.com/office/officeart/2005/8/layout/list1"/>
    <dgm:cxn modelId="{B747E956-562E-D04E-81DA-16ACB342F911}" type="presParOf" srcId="{0D9CF2F6-D4F2-EE4C-888A-A87AFFB6A5B6}" destId="{BD8430C9-39AB-544A-9943-7EB89F281935}" srcOrd="1" destOrd="0" presId="urn:microsoft.com/office/officeart/2005/8/layout/list1"/>
    <dgm:cxn modelId="{31CCE53C-B2C0-D142-B503-7C75948BC456}" type="presParOf" srcId="{0D9CF2F6-D4F2-EE4C-888A-A87AFFB6A5B6}" destId="{B8D3A63F-4C09-424A-A409-07CECA8E1B1D}" srcOrd="2" destOrd="0" presId="urn:microsoft.com/office/officeart/2005/8/layout/list1"/>
    <dgm:cxn modelId="{56035CD0-363F-AD44-86D8-97A85CDAE8B1}" type="presParOf" srcId="{0D9CF2F6-D4F2-EE4C-888A-A87AFFB6A5B6}" destId="{F6C177E1-3A5D-2242-A517-1A3C9E0DE6B8}" srcOrd="3" destOrd="0" presId="urn:microsoft.com/office/officeart/2005/8/layout/list1"/>
    <dgm:cxn modelId="{E6688353-C3BF-574E-95E2-41480F10C05E}" type="presParOf" srcId="{0D9CF2F6-D4F2-EE4C-888A-A87AFFB6A5B6}" destId="{E600F06F-59DF-954B-8EAB-91732944F714}" srcOrd="4" destOrd="0" presId="urn:microsoft.com/office/officeart/2005/8/layout/list1"/>
    <dgm:cxn modelId="{ED63B773-699E-2D44-9C7C-B9E8A2082D58}" type="presParOf" srcId="{E600F06F-59DF-954B-8EAB-91732944F714}" destId="{10E5B63E-6E88-C14E-8FB5-86308865469C}" srcOrd="0" destOrd="0" presId="urn:microsoft.com/office/officeart/2005/8/layout/list1"/>
    <dgm:cxn modelId="{B01A8737-6B08-5347-9F5C-6123F70F9F00}" type="presParOf" srcId="{E600F06F-59DF-954B-8EAB-91732944F714}" destId="{D0AB01B4-6F39-1543-9A25-DD20AE630E0D}" srcOrd="1" destOrd="0" presId="urn:microsoft.com/office/officeart/2005/8/layout/list1"/>
    <dgm:cxn modelId="{6294598F-589F-B94C-8C8A-68427F8C6EA5}" type="presParOf" srcId="{0D9CF2F6-D4F2-EE4C-888A-A87AFFB6A5B6}" destId="{55EE5BFE-1D1B-B343-8A01-3D5F1C7B3C87}" srcOrd="5" destOrd="0" presId="urn:microsoft.com/office/officeart/2005/8/layout/list1"/>
    <dgm:cxn modelId="{D2A7CEAD-DDF9-EA4A-A8F1-0B3323EC04C2}" type="presParOf" srcId="{0D9CF2F6-D4F2-EE4C-888A-A87AFFB6A5B6}" destId="{0050BC8D-07D7-5C41-BD9E-64A2A5439BA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2AA4CF6-A31F-A044-A2F8-6358B3B8FF4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0C5EA048-A3B2-6D49-AE4E-8DAE8C6BB690}">
      <dgm:prSet phldrT="[文本]"/>
      <dgm:spPr/>
      <dgm:t>
        <a:bodyPr/>
        <a:lstStyle/>
        <a:p>
          <a:r>
            <a:rPr lang="zh-CN" altLang="en-US" dirty="0"/>
            <a:t>一、地下开采的相关概念</a:t>
          </a:r>
        </a:p>
      </dgm:t>
    </dgm:pt>
    <dgm:pt modelId="{33367039-67ED-3B40-A9F7-45054BAB739E}" type="parTrans" cxnId="{A247EC21-DA23-8B4C-8F4E-3F1C4DF284BA}">
      <dgm:prSet/>
      <dgm:spPr/>
      <dgm:t>
        <a:bodyPr/>
        <a:lstStyle/>
        <a:p>
          <a:endParaRPr lang="zh-CN" altLang="en-US"/>
        </a:p>
      </dgm:t>
    </dgm:pt>
    <dgm:pt modelId="{6648A190-7C86-C04B-880E-F664CD2A656F}" type="sibTrans" cxnId="{A247EC21-DA23-8B4C-8F4E-3F1C4DF284BA}">
      <dgm:prSet/>
      <dgm:spPr/>
      <dgm:t>
        <a:bodyPr/>
        <a:lstStyle/>
        <a:p>
          <a:endParaRPr lang="zh-CN" altLang="en-US"/>
        </a:p>
      </dgm:t>
    </dgm:pt>
    <dgm:pt modelId="{567EE25E-27ED-014C-977E-8A3FD246FEB7}">
      <dgm:prSet phldrT="[文本]"/>
      <dgm:spPr/>
      <dgm:t>
        <a:bodyPr/>
        <a:lstStyle/>
        <a:p>
          <a:r>
            <a:rPr lang="zh-CN" altLang="en-US" dirty="0"/>
            <a:t>二、地下开采步骤及三级矿量</a:t>
          </a:r>
        </a:p>
      </dgm:t>
    </dgm:pt>
    <dgm:pt modelId="{54E8CE36-D2C3-2E47-834A-CC12CFDA464D}" type="parTrans" cxnId="{CCD58FBA-4DC0-814D-8455-AE22C8950A56}">
      <dgm:prSet/>
      <dgm:spPr/>
      <dgm:t>
        <a:bodyPr/>
        <a:lstStyle/>
        <a:p>
          <a:endParaRPr lang="zh-CN" altLang="en-US"/>
        </a:p>
      </dgm:t>
    </dgm:pt>
    <dgm:pt modelId="{2EA24467-52F4-C048-82E3-5D29C5D2E426}" type="sibTrans" cxnId="{CCD58FBA-4DC0-814D-8455-AE22C8950A56}">
      <dgm:prSet/>
      <dgm:spPr/>
      <dgm:t>
        <a:bodyPr/>
        <a:lstStyle/>
        <a:p>
          <a:endParaRPr lang="zh-CN" altLang="en-US"/>
        </a:p>
      </dgm:t>
    </dgm:pt>
    <dgm:pt modelId="{3DEE34A0-7548-F443-BE3E-A3F1F568F146}">
      <dgm:prSet phldrT="[文本]"/>
      <dgm:spPr/>
      <dgm:t>
        <a:bodyPr/>
        <a:lstStyle/>
        <a:p>
          <a:r>
            <a:rPr lang="zh-CN" altLang="en-US" dirty="0"/>
            <a:t>三、地下开拓方法</a:t>
          </a:r>
        </a:p>
      </dgm:t>
    </dgm:pt>
    <dgm:pt modelId="{6D26716B-0AED-1B4C-BC1D-9F0B840DBA02}" type="parTrans" cxnId="{449D4091-A1B9-8A4B-A038-F4D961186B2A}">
      <dgm:prSet/>
      <dgm:spPr/>
      <dgm:t>
        <a:bodyPr/>
        <a:lstStyle/>
        <a:p>
          <a:endParaRPr lang="zh-CN" altLang="en-US"/>
        </a:p>
      </dgm:t>
    </dgm:pt>
    <dgm:pt modelId="{D977D551-6CB3-6843-8A13-293288219B9A}" type="sibTrans" cxnId="{449D4091-A1B9-8A4B-A038-F4D961186B2A}">
      <dgm:prSet/>
      <dgm:spPr/>
      <dgm:t>
        <a:bodyPr/>
        <a:lstStyle/>
        <a:p>
          <a:endParaRPr lang="zh-CN" altLang="en-US"/>
        </a:p>
      </dgm:t>
    </dgm:pt>
    <dgm:pt modelId="{25F9A6FE-1823-404C-9937-DD2DC354C5F3}">
      <dgm:prSet phldrT="[文本]"/>
      <dgm:spPr/>
      <dgm:t>
        <a:bodyPr/>
        <a:lstStyle/>
        <a:p>
          <a:r>
            <a:rPr lang="zh-CN" altLang="en-US" dirty="0"/>
            <a:t>四、地下采矿方法</a:t>
          </a:r>
        </a:p>
      </dgm:t>
    </dgm:pt>
    <dgm:pt modelId="{9616B464-038E-2D4B-B9E6-5BD5C4A40BC4}" type="parTrans" cxnId="{12A15B72-789B-CB4B-A84B-3A46C88001F4}">
      <dgm:prSet/>
      <dgm:spPr/>
      <dgm:t>
        <a:bodyPr/>
        <a:lstStyle/>
        <a:p>
          <a:endParaRPr lang="zh-CN" altLang="en-US"/>
        </a:p>
      </dgm:t>
    </dgm:pt>
    <dgm:pt modelId="{EC59ED4E-F28E-5248-BF60-AC49F7BDD113}" type="sibTrans" cxnId="{12A15B72-789B-CB4B-A84B-3A46C88001F4}">
      <dgm:prSet/>
      <dgm:spPr/>
      <dgm:t>
        <a:bodyPr/>
        <a:lstStyle/>
        <a:p>
          <a:endParaRPr lang="zh-CN" altLang="en-US"/>
        </a:p>
      </dgm:t>
    </dgm:pt>
    <dgm:pt modelId="{EB27EDC9-71FC-064F-A592-558E6095A158}">
      <dgm:prSet phldrT="[文本]"/>
      <dgm:spPr/>
      <dgm:t>
        <a:bodyPr/>
        <a:lstStyle/>
        <a:p>
          <a:r>
            <a:rPr lang="zh-CN" altLang="en-US" dirty="0"/>
            <a:t>五、煤炭开采</a:t>
          </a:r>
        </a:p>
      </dgm:t>
    </dgm:pt>
    <dgm:pt modelId="{561ACF44-FAC0-CA40-9BCE-77AE905BF122}" type="parTrans" cxnId="{55FDB0CC-6EE0-DB4E-A129-616C5B15719B}">
      <dgm:prSet/>
      <dgm:spPr/>
      <dgm:t>
        <a:bodyPr/>
        <a:lstStyle/>
        <a:p>
          <a:endParaRPr lang="zh-CN" altLang="en-US"/>
        </a:p>
      </dgm:t>
    </dgm:pt>
    <dgm:pt modelId="{529A0C0A-FFC4-3F45-8B0D-421C78067389}" type="sibTrans" cxnId="{55FDB0CC-6EE0-DB4E-A129-616C5B15719B}">
      <dgm:prSet/>
      <dgm:spPr/>
      <dgm:t>
        <a:bodyPr/>
        <a:lstStyle/>
        <a:p>
          <a:endParaRPr lang="zh-CN" altLang="en-US"/>
        </a:p>
      </dgm:t>
    </dgm:pt>
    <dgm:pt modelId="{7C5D2752-0DE2-9D4E-A093-51C1BC976770}" type="pres">
      <dgm:prSet presAssocID="{62AA4CF6-A31F-A044-A2F8-6358B3B8FF49}" presName="linear" presStyleCnt="0">
        <dgm:presLayoutVars>
          <dgm:dir/>
          <dgm:animLvl val="lvl"/>
          <dgm:resizeHandles val="exact"/>
        </dgm:presLayoutVars>
      </dgm:prSet>
      <dgm:spPr/>
    </dgm:pt>
    <dgm:pt modelId="{7BB692B5-2F98-FD4A-9F37-DAF827CBEC2D}" type="pres">
      <dgm:prSet presAssocID="{0C5EA048-A3B2-6D49-AE4E-8DAE8C6BB690}" presName="parentLin" presStyleCnt="0"/>
      <dgm:spPr/>
    </dgm:pt>
    <dgm:pt modelId="{6E3A86CB-507E-E54A-AA8E-3ED50BFF3062}" type="pres">
      <dgm:prSet presAssocID="{0C5EA048-A3B2-6D49-AE4E-8DAE8C6BB690}" presName="parentLeftMargin" presStyleLbl="node1" presStyleIdx="0" presStyleCnt="5"/>
      <dgm:spPr/>
    </dgm:pt>
    <dgm:pt modelId="{13ED08AF-B723-6142-84BF-E011D1C304B3}" type="pres">
      <dgm:prSet presAssocID="{0C5EA048-A3B2-6D49-AE4E-8DAE8C6BB690}" presName="parentText" presStyleLbl="node1" presStyleIdx="0" presStyleCnt="5">
        <dgm:presLayoutVars>
          <dgm:chMax val="0"/>
          <dgm:bulletEnabled val="1"/>
        </dgm:presLayoutVars>
      </dgm:prSet>
      <dgm:spPr/>
    </dgm:pt>
    <dgm:pt modelId="{AF9210F8-3A0F-3242-84CC-53CFD6A026D9}" type="pres">
      <dgm:prSet presAssocID="{0C5EA048-A3B2-6D49-AE4E-8DAE8C6BB690}" presName="negativeSpace" presStyleCnt="0"/>
      <dgm:spPr/>
    </dgm:pt>
    <dgm:pt modelId="{0E038C2D-5B20-F343-91A0-2E67103B3E4F}" type="pres">
      <dgm:prSet presAssocID="{0C5EA048-A3B2-6D49-AE4E-8DAE8C6BB690}" presName="childText" presStyleLbl="conFgAcc1" presStyleIdx="0" presStyleCnt="5">
        <dgm:presLayoutVars>
          <dgm:bulletEnabled val="1"/>
        </dgm:presLayoutVars>
      </dgm:prSet>
      <dgm:spPr/>
    </dgm:pt>
    <dgm:pt modelId="{6C37A5B8-1199-BF4C-8642-97BC65CA5D77}" type="pres">
      <dgm:prSet presAssocID="{6648A190-7C86-C04B-880E-F664CD2A656F}" presName="spaceBetweenRectangles" presStyleCnt="0"/>
      <dgm:spPr/>
    </dgm:pt>
    <dgm:pt modelId="{9ED4E7AC-0255-D844-8902-35E3D3E7B3B2}" type="pres">
      <dgm:prSet presAssocID="{567EE25E-27ED-014C-977E-8A3FD246FEB7}" presName="parentLin" presStyleCnt="0"/>
      <dgm:spPr/>
    </dgm:pt>
    <dgm:pt modelId="{EB4EA26C-2011-5D45-89BF-D7D2B203E7A4}" type="pres">
      <dgm:prSet presAssocID="{567EE25E-27ED-014C-977E-8A3FD246FEB7}" presName="parentLeftMargin" presStyleLbl="node1" presStyleIdx="0" presStyleCnt="5"/>
      <dgm:spPr/>
    </dgm:pt>
    <dgm:pt modelId="{A4334704-7F83-5243-A969-2FCCC4766E31}" type="pres">
      <dgm:prSet presAssocID="{567EE25E-27ED-014C-977E-8A3FD246FEB7}" presName="parentText" presStyleLbl="node1" presStyleIdx="1" presStyleCnt="5">
        <dgm:presLayoutVars>
          <dgm:chMax val="0"/>
          <dgm:bulletEnabled val="1"/>
        </dgm:presLayoutVars>
      </dgm:prSet>
      <dgm:spPr/>
    </dgm:pt>
    <dgm:pt modelId="{A50EF12F-E82D-BC43-A9FB-FA86C3334983}" type="pres">
      <dgm:prSet presAssocID="{567EE25E-27ED-014C-977E-8A3FD246FEB7}" presName="negativeSpace" presStyleCnt="0"/>
      <dgm:spPr/>
    </dgm:pt>
    <dgm:pt modelId="{1FA497B4-A78D-7B45-871D-6F5CA84ABED7}" type="pres">
      <dgm:prSet presAssocID="{567EE25E-27ED-014C-977E-8A3FD246FEB7}" presName="childText" presStyleLbl="conFgAcc1" presStyleIdx="1" presStyleCnt="5">
        <dgm:presLayoutVars>
          <dgm:bulletEnabled val="1"/>
        </dgm:presLayoutVars>
      </dgm:prSet>
      <dgm:spPr/>
    </dgm:pt>
    <dgm:pt modelId="{17AF2108-D5E0-0049-B894-B8460AB84044}" type="pres">
      <dgm:prSet presAssocID="{2EA24467-52F4-C048-82E3-5D29C5D2E426}" presName="spaceBetweenRectangles" presStyleCnt="0"/>
      <dgm:spPr/>
    </dgm:pt>
    <dgm:pt modelId="{207DCFD0-B7A0-8E4E-8679-4D58A130FA54}" type="pres">
      <dgm:prSet presAssocID="{3DEE34A0-7548-F443-BE3E-A3F1F568F146}" presName="parentLin" presStyleCnt="0"/>
      <dgm:spPr/>
    </dgm:pt>
    <dgm:pt modelId="{CA3C0A52-6E04-1F4E-B131-68F565AA77B9}" type="pres">
      <dgm:prSet presAssocID="{3DEE34A0-7548-F443-BE3E-A3F1F568F146}" presName="parentLeftMargin" presStyleLbl="node1" presStyleIdx="1" presStyleCnt="5"/>
      <dgm:spPr/>
    </dgm:pt>
    <dgm:pt modelId="{6B558BBF-D961-704F-B7EF-444A8903EEAD}" type="pres">
      <dgm:prSet presAssocID="{3DEE34A0-7548-F443-BE3E-A3F1F568F146}" presName="parentText" presStyleLbl="node1" presStyleIdx="2" presStyleCnt="5">
        <dgm:presLayoutVars>
          <dgm:chMax val="0"/>
          <dgm:bulletEnabled val="1"/>
        </dgm:presLayoutVars>
      </dgm:prSet>
      <dgm:spPr/>
    </dgm:pt>
    <dgm:pt modelId="{93E0E0BE-590B-3048-8B89-D7C52E9F3958}" type="pres">
      <dgm:prSet presAssocID="{3DEE34A0-7548-F443-BE3E-A3F1F568F146}" presName="negativeSpace" presStyleCnt="0"/>
      <dgm:spPr/>
    </dgm:pt>
    <dgm:pt modelId="{E68FA050-13B5-3547-9DEE-778D11412F0A}" type="pres">
      <dgm:prSet presAssocID="{3DEE34A0-7548-F443-BE3E-A3F1F568F146}" presName="childText" presStyleLbl="conFgAcc1" presStyleIdx="2" presStyleCnt="5">
        <dgm:presLayoutVars>
          <dgm:bulletEnabled val="1"/>
        </dgm:presLayoutVars>
      </dgm:prSet>
      <dgm:spPr/>
    </dgm:pt>
    <dgm:pt modelId="{F71298AD-D3DD-8444-8E28-E730C3641403}" type="pres">
      <dgm:prSet presAssocID="{D977D551-6CB3-6843-8A13-293288219B9A}" presName="spaceBetweenRectangles" presStyleCnt="0"/>
      <dgm:spPr/>
    </dgm:pt>
    <dgm:pt modelId="{7FCD20E4-6C1C-2E43-AE21-8A601471D692}" type="pres">
      <dgm:prSet presAssocID="{25F9A6FE-1823-404C-9937-DD2DC354C5F3}" presName="parentLin" presStyleCnt="0"/>
      <dgm:spPr/>
    </dgm:pt>
    <dgm:pt modelId="{200C3E7B-73C0-E048-9055-89F564DA3B53}" type="pres">
      <dgm:prSet presAssocID="{25F9A6FE-1823-404C-9937-DD2DC354C5F3}" presName="parentLeftMargin" presStyleLbl="node1" presStyleIdx="2" presStyleCnt="5"/>
      <dgm:spPr/>
    </dgm:pt>
    <dgm:pt modelId="{7F55B7E2-FCC2-E643-B93F-65D11E00C5A9}" type="pres">
      <dgm:prSet presAssocID="{25F9A6FE-1823-404C-9937-DD2DC354C5F3}" presName="parentText" presStyleLbl="node1" presStyleIdx="3" presStyleCnt="5">
        <dgm:presLayoutVars>
          <dgm:chMax val="0"/>
          <dgm:bulletEnabled val="1"/>
        </dgm:presLayoutVars>
      </dgm:prSet>
      <dgm:spPr/>
    </dgm:pt>
    <dgm:pt modelId="{F4BB4BD1-0A2C-E549-AB34-600AEEF1AF48}" type="pres">
      <dgm:prSet presAssocID="{25F9A6FE-1823-404C-9937-DD2DC354C5F3}" presName="negativeSpace" presStyleCnt="0"/>
      <dgm:spPr/>
    </dgm:pt>
    <dgm:pt modelId="{14DC9090-9580-B648-9C25-E5C540875A2A}" type="pres">
      <dgm:prSet presAssocID="{25F9A6FE-1823-404C-9937-DD2DC354C5F3}" presName="childText" presStyleLbl="conFgAcc1" presStyleIdx="3" presStyleCnt="5">
        <dgm:presLayoutVars>
          <dgm:bulletEnabled val="1"/>
        </dgm:presLayoutVars>
      </dgm:prSet>
      <dgm:spPr/>
    </dgm:pt>
    <dgm:pt modelId="{2E109345-F51B-5B43-B426-EEC04A023950}" type="pres">
      <dgm:prSet presAssocID="{EC59ED4E-F28E-5248-BF60-AC49F7BDD113}" presName="spaceBetweenRectangles" presStyleCnt="0"/>
      <dgm:spPr/>
    </dgm:pt>
    <dgm:pt modelId="{2C81F722-F458-E942-A2E5-89377F76EFA7}" type="pres">
      <dgm:prSet presAssocID="{EB27EDC9-71FC-064F-A592-558E6095A158}" presName="parentLin" presStyleCnt="0"/>
      <dgm:spPr/>
    </dgm:pt>
    <dgm:pt modelId="{B73B90E6-0DE0-334F-9F12-6BFD1D4EFD49}" type="pres">
      <dgm:prSet presAssocID="{EB27EDC9-71FC-064F-A592-558E6095A158}" presName="parentLeftMargin" presStyleLbl="node1" presStyleIdx="3" presStyleCnt="5"/>
      <dgm:spPr/>
    </dgm:pt>
    <dgm:pt modelId="{BF480179-11CA-2E49-8C59-D4F352728613}" type="pres">
      <dgm:prSet presAssocID="{EB27EDC9-71FC-064F-A592-558E6095A158}" presName="parentText" presStyleLbl="node1" presStyleIdx="4" presStyleCnt="5">
        <dgm:presLayoutVars>
          <dgm:chMax val="0"/>
          <dgm:bulletEnabled val="1"/>
        </dgm:presLayoutVars>
      </dgm:prSet>
      <dgm:spPr/>
    </dgm:pt>
    <dgm:pt modelId="{1EB15FF3-A7D1-E246-A29C-91AD069E272C}" type="pres">
      <dgm:prSet presAssocID="{EB27EDC9-71FC-064F-A592-558E6095A158}" presName="negativeSpace" presStyleCnt="0"/>
      <dgm:spPr/>
    </dgm:pt>
    <dgm:pt modelId="{C2B0AA54-A875-3D40-B49A-91EEBC5D06AF}" type="pres">
      <dgm:prSet presAssocID="{EB27EDC9-71FC-064F-A592-558E6095A158}" presName="childText" presStyleLbl="conFgAcc1" presStyleIdx="4" presStyleCnt="5">
        <dgm:presLayoutVars>
          <dgm:bulletEnabled val="1"/>
        </dgm:presLayoutVars>
      </dgm:prSet>
      <dgm:spPr/>
    </dgm:pt>
  </dgm:ptLst>
  <dgm:cxnLst>
    <dgm:cxn modelId="{71147E17-B436-3D43-BEEF-0589AE1CB77D}" type="presOf" srcId="{0C5EA048-A3B2-6D49-AE4E-8DAE8C6BB690}" destId="{6E3A86CB-507E-E54A-AA8E-3ED50BFF3062}" srcOrd="0" destOrd="0" presId="urn:microsoft.com/office/officeart/2005/8/layout/list1"/>
    <dgm:cxn modelId="{A247EC21-DA23-8B4C-8F4E-3F1C4DF284BA}" srcId="{62AA4CF6-A31F-A044-A2F8-6358B3B8FF49}" destId="{0C5EA048-A3B2-6D49-AE4E-8DAE8C6BB690}" srcOrd="0" destOrd="0" parTransId="{33367039-67ED-3B40-A9F7-45054BAB739E}" sibTransId="{6648A190-7C86-C04B-880E-F664CD2A656F}"/>
    <dgm:cxn modelId="{60A9095E-BF71-2F42-A06B-101FBE5822CF}" type="presOf" srcId="{3DEE34A0-7548-F443-BE3E-A3F1F568F146}" destId="{CA3C0A52-6E04-1F4E-B131-68F565AA77B9}" srcOrd="0" destOrd="0" presId="urn:microsoft.com/office/officeart/2005/8/layout/list1"/>
    <dgm:cxn modelId="{B9CD875F-0284-1D46-8080-84F4402D489B}" type="presOf" srcId="{567EE25E-27ED-014C-977E-8A3FD246FEB7}" destId="{A4334704-7F83-5243-A969-2FCCC4766E31}" srcOrd="1" destOrd="0" presId="urn:microsoft.com/office/officeart/2005/8/layout/list1"/>
    <dgm:cxn modelId="{43F10C69-1B20-A746-8179-9BCE87E564C5}" type="presOf" srcId="{3DEE34A0-7548-F443-BE3E-A3F1F568F146}" destId="{6B558BBF-D961-704F-B7EF-444A8903EEAD}" srcOrd="1" destOrd="0" presId="urn:microsoft.com/office/officeart/2005/8/layout/list1"/>
    <dgm:cxn modelId="{12A15B72-789B-CB4B-A84B-3A46C88001F4}" srcId="{62AA4CF6-A31F-A044-A2F8-6358B3B8FF49}" destId="{25F9A6FE-1823-404C-9937-DD2DC354C5F3}" srcOrd="3" destOrd="0" parTransId="{9616B464-038E-2D4B-B9E6-5BD5C4A40BC4}" sibTransId="{EC59ED4E-F28E-5248-BF60-AC49F7BDD113}"/>
    <dgm:cxn modelId="{56257272-AD1D-B148-8272-04940E707AFB}" type="presOf" srcId="{EB27EDC9-71FC-064F-A592-558E6095A158}" destId="{B73B90E6-0DE0-334F-9F12-6BFD1D4EFD49}" srcOrd="0" destOrd="0" presId="urn:microsoft.com/office/officeart/2005/8/layout/list1"/>
    <dgm:cxn modelId="{4C395E79-7A04-9F45-9504-A07BA9CAD75D}" type="presOf" srcId="{0C5EA048-A3B2-6D49-AE4E-8DAE8C6BB690}" destId="{13ED08AF-B723-6142-84BF-E011D1C304B3}" srcOrd="1" destOrd="0" presId="urn:microsoft.com/office/officeart/2005/8/layout/list1"/>
    <dgm:cxn modelId="{607A7E86-E5C9-AA46-8CCA-3804F0CEDAC8}" type="presOf" srcId="{25F9A6FE-1823-404C-9937-DD2DC354C5F3}" destId="{200C3E7B-73C0-E048-9055-89F564DA3B53}" srcOrd="0" destOrd="0" presId="urn:microsoft.com/office/officeart/2005/8/layout/list1"/>
    <dgm:cxn modelId="{449D4091-A1B9-8A4B-A038-F4D961186B2A}" srcId="{62AA4CF6-A31F-A044-A2F8-6358B3B8FF49}" destId="{3DEE34A0-7548-F443-BE3E-A3F1F568F146}" srcOrd="2" destOrd="0" parTransId="{6D26716B-0AED-1B4C-BC1D-9F0B840DBA02}" sibTransId="{D977D551-6CB3-6843-8A13-293288219B9A}"/>
    <dgm:cxn modelId="{CC44D8B3-235F-8845-AE1D-8601DFC5FB70}" type="presOf" srcId="{567EE25E-27ED-014C-977E-8A3FD246FEB7}" destId="{EB4EA26C-2011-5D45-89BF-D7D2B203E7A4}" srcOrd="0" destOrd="0" presId="urn:microsoft.com/office/officeart/2005/8/layout/list1"/>
    <dgm:cxn modelId="{CCD58FBA-4DC0-814D-8455-AE22C8950A56}" srcId="{62AA4CF6-A31F-A044-A2F8-6358B3B8FF49}" destId="{567EE25E-27ED-014C-977E-8A3FD246FEB7}" srcOrd="1" destOrd="0" parTransId="{54E8CE36-D2C3-2E47-834A-CC12CFDA464D}" sibTransId="{2EA24467-52F4-C048-82E3-5D29C5D2E426}"/>
    <dgm:cxn modelId="{2213D1C9-39C4-1D4E-A2BE-BDC2C08A7F2E}" type="presOf" srcId="{62AA4CF6-A31F-A044-A2F8-6358B3B8FF49}" destId="{7C5D2752-0DE2-9D4E-A093-51C1BC976770}" srcOrd="0" destOrd="0" presId="urn:microsoft.com/office/officeart/2005/8/layout/list1"/>
    <dgm:cxn modelId="{1F53FAC9-58C3-DE4C-9A29-66154DF10F1C}" type="presOf" srcId="{EB27EDC9-71FC-064F-A592-558E6095A158}" destId="{BF480179-11CA-2E49-8C59-D4F352728613}" srcOrd="1" destOrd="0" presId="urn:microsoft.com/office/officeart/2005/8/layout/list1"/>
    <dgm:cxn modelId="{55FDB0CC-6EE0-DB4E-A129-616C5B15719B}" srcId="{62AA4CF6-A31F-A044-A2F8-6358B3B8FF49}" destId="{EB27EDC9-71FC-064F-A592-558E6095A158}" srcOrd="4" destOrd="0" parTransId="{561ACF44-FAC0-CA40-9BCE-77AE905BF122}" sibTransId="{529A0C0A-FFC4-3F45-8B0D-421C78067389}"/>
    <dgm:cxn modelId="{E499D5EF-3CCC-F545-A6A3-BD101FF6763B}" type="presOf" srcId="{25F9A6FE-1823-404C-9937-DD2DC354C5F3}" destId="{7F55B7E2-FCC2-E643-B93F-65D11E00C5A9}" srcOrd="1" destOrd="0" presId="urn:microsoft.com/office/officeart/2005/8/layout/list1"/>
    <dgm:cxn modelId="{9CF5CBAB-6CCB-ED41-B779-571DFD19E477}" type="presParOf" srcId="{7C5D2752-0DE2-9D4E-A093-51C1BC976770}" destId="{7BB692B5-2F98-FD4A-9F37-DAF827CBEC2D}" srcOrd="0" destOrd="0" presId="urn:microsoft.com/office/officeart/2005/8/layout/list1"/>
    <dgm:cxn modelId="{A45E7090-99CE-1E4C-9FF9-E63EEB5D9D92}" type="presParOf" srcId="{7BB692B5-2F98-FD4A-9F37-DAF827CBEC2D}" destId="{6E3A86CB-507E-E54A-AA8E-3ED50BFF3062}" srcOrd="0" destOrd="0" presId="urn:microsoft.com/office/officeart/2005/8/layout/list1"/>
    <dgm:cxn modelId="{EA0036F1-447E-CC48-8EAE-24FB3E945D3F}" type="presParOf" srcId="{7BB692B5-2F98-FD4A-9F37-DAF827CBEC2D}" destId="{13ED08AF-B723-6142-84BF-E011D1C304B3}" srcOrd="1" destOrd="0" presId="urn:microsoft.com/office/officeart/2005/8/layout/list1"/>
    <dgm:cxn modelId="{92C0DFED-846C-E644-8F4A-EF27A0CBF63D}" type="presParOf" srcId="{7C5D2752-0DE2-9D4E-A093-51C1BC976770}" destId="{AF9210F8-3A0F-3242-84CC-53CFD6A026D9}" srcOrd="1" destOrd="0" presId="urn:microsoft.com/office/officeart/2005/8/layout/list1"/>
    <dgm:cxn modelId="{A8005C82-E8C0-4B48-A6C9-C62A3560D13D}" type="presParOf" srcId="{7C5D2752-0DE2-9D4E-A093-51C1BC976770}" destId="{0E038C2D-5B20-F343-91A0-2E67103B3E4F}" srcOrd="2" destOrd="0" presId="urn:microsoft.com/office/officeart/2005/8/layout/list1"/>
    <dgm:cxn modelId="{4A38986A-33CA-3640-9B95-02C18600F63D}" type="presParOf" srcId="{7C5D2752-0DE2-9D4E-A093-51C1BC976770}" destId="{6C37A5B8-1199-BF4C-8642-97BC65CA5D77}" srcOrd="3" destOrd="0" presId="urn:microsoft.com/office/officeart/2005/8/layout/list1"/>
    <dgm:cxn modelId="{9726534D-8917-364D-AE8C-9608216CCE6D}" type="presParOf" srcId="{7C5D2752-0DE2-9D4E-A093-51C1BC976770}" destId="{9ED4E7AC-0255-D844-8902-35E3D3E7B3B2}" srcOrd="4" destOrd="0" presId="urn:microsoft.com/office/officeart/2005/8/layout/list1"/>
    <dgm:cxn modelId="{90236A65-3717-9342-A984-9E957AF1C902}" type="presParOf" srcId="{9ED4E7AC-0255-D844-8902-35E3D3E7B3B2}" destId="{EB4EA26C-2011-5D45-89BF-D7D2B203E7A4}" srcOrd="0" destOrd="0" presId="urn:microsoft.com/office/officeart/2005/8/layout/list1"/>
    <dgm:cxn modelId="{CAFE9D0A-898F-9546-AD82-64E5560A8659}" type="presParOf" srcId="{9ED4E7AC-0255-D844-8902-35E3D3E7B3B2}" destId="{A4334704-7F83-5243-A969-2FCCC4766E31}" srcOrd="1" destOrd="0" presId="urn:microsoft.com/office/officeart/2005/8/layout/list1"/>
    <dgm:cxn modelId="{A21FBB63-094D-0641-864E-354C3CE0B7E2}" type="presParOf" srcId="{7C5D2752-0DE2-9D4E-A093-51C1BC976770}" destId="{A50EF12F-E82D-BC43-A9FB-FA86C3334983}" srcOrd="5" destOrd="0" presId="urn:microsoft.com/office/officeart/2005/8/layout/list1"/>
    <dgm:cxn modelId="{6C9E8740-C39D-8240-80AD-AB064016311B}" type="presParOf" srcId="{7C5D2752-0DE2-9D4E-A093-51C1BC976770}" destId="{1FA497B4-A78D-7B45-871D-6F5CA84ABED7}" srcOrd="6" destOrd="0" presId="urn:microsoft.com/office/officeart/2005/8/layout/list1"/>
    <dgm:cxn modelId="{B20898AB-5EB8-A445-8271-221EE856B8A1}" type="presParOf" srcId="{7C5D2752-0DE2-9D4E-A093-51C1BC976770}" destId="{17AF2108-D5E0-0049-B894-B8460AB84044}" srcOrd="7" destOrd="0" presId="urn:microsoft.com/office/officeart/2005/8/layout/list1"/>
    <dgm:cxn modelId="{684A58E0-D858-724F-9DA7-E80458AB5719}" type="presParOf" srcId="{7C5D2752-0DE2-9D4E-A093-51C1BC976770}" destId="{207DCFD0-B7A0-8E4E-8679-4D58A130FA54}" srcOrd="8" destOrd="0" presId="urn:microsoft.com/office/officeart/2005/8/layout/list1"/>
    <dgm:cxn modelId="{12F7BEDE-849E-B04F-B6B5-2A5BED6FF608}" type="presParOf" srcId="{207DCFD0-B7A0-8E4E-8679-4D58A130FA54}" destId="{CA3C0A52-6E04-1F4E-B131-68F565AA77B9}" srcOrd="0" destOrd="0" presId="urn:microsoft.com/office/officeart/2005/8/layout/list1"/>
    <dgm:cxn modelId="{847B2A93-1BDC-6A43-BAF3-62FA56C24A1F}" type="presParOf" srcId="{207DCFD0-B7A0-8E4E-8679-4D58A130FA54}" destId="{6B558BBF-D961-704F-B7EF-444A8903EEAD}" srcOrd="1" destOrd="0" presId="urn:microsoft.com/office/officeart/2005/8/layout/list1"/>
    <dgm:cxn modelId="{029B3D08-2EE9-6F48-B91E-F8384A8E31B0}" type="presParOf" srcId="{7C5D2752-0DE2-9D4E-A093-51C1BC976770}" destId="{93E0E0BE-590B-3048-8B89-D7C52E9F3958}" srcOrd="9" destOrd="0" presId="urn:microsoft.com/office/officeart/2005/8/layout/list1"/>
    <dgm:cxn modelId="{F6A7A945-14D3-DF4A-91A9-D38156B0E1DF}" type="presParOf" srcId="{7C5D2752-0DE2-9D4E-A093-51C1BC976770}" destId="{E68FA050-13B5-3547-9DEE-778D11412F0A}" srcOrd="10" destOrd="0" presId="urn:microsoft.com/office/officeart/2005/8/layout/list1"/>
    <dgm:cxn modelId="{3A1F02C0-D2C0-174D-ACD5-7E89DFBE5A37}" type="presParOf" srcId="{7C5D2752-0DE2-9D4E-A093-51C1BC976770}" destId="{F71298AD-D3DD-8444-8E28-E730C3641403}" srcOrd="11" destOrd="0" presId="urn:microsoft.com/office/officeart/2005/8/layout/list1"/>
    <dgm:cxn modelId="{7E58A09F-C336-8842-8094-375A2D9F63CA}" type="presParOf" srcId="{7C5D2752-0DE2-9D4E-A093-51C1BC976770}" destId="{7FCD20E4-6C1C-2E43-AE21-8A601471D692}" srcOrd="12" destOrd="0" presId="urn:microsoft.com/office/officeart/2005/8/layout/list1"/>
    <dgm:cxn modelId="{BB023A25-5653-B44C-BB73-3A996B57284A}" type="presParOf" srcId="{7FCD20E4-6C1C-2E43-AE21-8A601471D692}" destId="{200C3E7B-73C0-E048-9055-89F564DA3B53}" srcOrd="0" destOrd="0" presId="urn:microsoft.com/office/officeart/2005/8/layout/list1"/>
    <dgm:cxn modelId="{C339CBF7-4C28-B94D-8121-68F1CD155209}" type="presParOf" srcId="{7FCD20E4-6C1C-2E43-AE21-8A601471D692}" destId="{7F55B7E2-FCC2-E643-B93F-65D11E00C5A9}" srcOrd="1" destOrd="0" presId="urn:microsoft.com/office/officeart/2005/8/layout/list1"/>
    <dgm:cxn modelId="{34E855AC-455B-5B4A-9F82-12776B60B354}" type="presParOf" srcId="{7C5D2752-0DE2-9D4E-A093-51C1BC976770}" destId="{F4BB4BD1-0A2C-E549-AB34-600AEEF1AF48}" srcOrd="13" destOrd="0" presId="urn:microsoft.com/office/officeart/2005/8/layout/list1"/>
    <dgm:cxn modelId="{306F42FD-BAB5-E046-84E8-3080B72C5F87}" type="presParOf" srcId="{7C5D2752-0DE2-9D4E-A093-51C1BC976770}" destId="{14DC9090-9580-B648-9C25-E5C540875A2A}" srcOrd="14" destOrd="0" presId="urn:microsoft.com/office/officeart/2005/8/layout/list1"/>
    <dgm:cxn modelId="{3541B621-86BC-2048-B001-A94025368130}" type="presParOf" srcId="{7C5D2752-0DE2-9D4E-A093-51C1BC976770}" destId="{2E109345-F51B-5B43-B426-EEC04A023950}" srcOrd="15" destOrd="0" presId="urn:microsoft.com/office/officeart/2005/8/layout/list1"/>
    <dgm:cxn modelId="{D47C1521-EEAA-174E-9B29-FCC51C311493}" type="presParOf" srcId="{7C5D2752-0DE2-9D4E-A093-51C1BC976770}" destId="{2C81F722-F458-E942-A2E5-89377F76EFA7}" srcOrd="16" destOrd="0" presId="urn:microsoft.com/office/officeart/2005/8/layout/list1"/>
    <dgm:cxn modelId="{0B93BAA0-E449-0E4B-8484-2BDAE81803A6}" type="presParOf" srcId="{2C81F722-F458-E942-A2E5-89377F76EFA7}" destId="{B73B90E6-0DE0-334F-9F12-6BFD1D4EFD49}" srcOrd="0" destOrd="0" presId="urn:microsoft.com/office/officeart/2005/8/layout/list1"/>
    <dgm:cxn modelId="{3CA2B466-39E4-EF41-9B60-0CFD5DD4C032}" type="presParOf" srcId="{2C81F722-F458-E942-A2E5-89377F76EFA7}" destId="{BF480179-11CA-2E49-8C59-D4F352728613}" srcOrd="1" destOrd="0" presId="urn:microsoft.com/office/officeart/2005/8/layout/list1"/>
    <dgm:cxn modelId="{299C6954-FAB2-314C-8A68-B8FB30097668}" type="presParOf" srcId="{7C5D2752-0DE2-9D4E-A093-51C1BC976770}" destId="{1EB15FF3-A7D1-E246-A29C-91AD069E272C}" srcOrd="17" destOrd="0" presId="urn:microsoft.com/office/officeart/2005/8/layout/list1"/>
    <dgm:cxn modelId="{5458D42E-DB28-1344-96B6-EF9DEF1F579E}" type="presParOf" srcId="{7C5D2752-0DE2-9D4E-A093-51C1BC976770}" destId="{C2B0AA54-A875-3D40-B49A-91EEBC5D06A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E4678E8-03FC-9F49-A062-41D8420E69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F47EF33B-C222-F64F-884E-028B6A8549E7}">
      <dgm:prSet phldrT="[文本]"/>
      <dgm:spPr/>
      <dgm:t>
        <a:bodyPr/>
        <a:lstStyle/>
        <a:p>
          <a:r>
            <a:rPr lang="zh-CN" altLang="en-US" dirty="0"/>
            <a:t>单一开拓法：平硐开拓法、斜井开拓法、竖井开拓法、斜坡道开拓法</a:t>
          </a:r>
        </a:p>
      </dgm:t>
    </dgm:pt>
    <dgm:pt modelId="{B6660237-CA5C-1045-91CB-720CF9069B06}" type="parTrans" cxnId="{A6963F00-CEDC-B04B-9150-F8638227D384}">
      <dgm:prSet/>
      <dgm:spPr/>
      <dgm:t>
        <a:bodyPr/>
        <a:lstStyle/>
        <a:p>
          <a:endParaRPr lang="zh-CN" altLang="en-US"/>
        </a:p>
      </dgm:t>
    </dgm:pt>
    <dgm:pt modelId="{76464B6F-6034-6F41-92CF-B8B92DD7EC9E}" type="sibTrans" cxnId="{A6963F00-CEDC-B04B-9150-F8638227D384}">
      <dgm:prSet/>
      <dgm:spPr/>
      <dgm:t>
        <a:bodyPr/>
        <a:lstStyle/>
        <a:p>
          <a:endParaRPr lang="zh-CN" altLang="en-US"/>
        </a:p>
      </dgm:t>
    </dgm:pt>
    <dgm:pt modelId="{D7AEC867-9FDB-5441-99B2-AFF62BDD6C30}">
      <dgm:prSet phldrT="[文本]"/>
      <dgm:spPr/>
      <dgm:t>
        <a:bodyPr/>
        <a:lstStyle/>
        <a:p>
          <a:r>
            <a:rPr lang="zh-CN" altLang="en-US" dirty="0"/>
            <a:t>联合开拓法：平硐与盲（竖、斜）井联合开拓法、竖井与盲（竖、斜）井联合开拓法、斜井与盲（竖、斜）井联合开拓法、</a:t>
          </a:r>
        </a:p>
      </dgm:t>
    </dgm:pt>
    <dgm:pt modelId="{9943DD48-A142-BA44-ABC2-7EFF071C311B}" type="parTrans" cxnId="{AEA73AC8-4287-CD48-8827-0C08617B688D}">
      <dgm:prSet/>
      <dgm:spPr/>
      <dgm:t>
        <a:bodyPr/>
        <a:lstStyle/>
        <a:p>
          <a:endParaRPr lang="zh-CN" altLang="en-US"/>
        </a:p>
      </dgm:t>
    </dgm:pt>
    <dgm:pt modelId="{2C1502A1-C6E4-3443-93B4-7350AE876FEA}" type="sibTrans" cxnId="{AEA73AC8-4287-CD48-8827-0C08617B688D}">
      <dgm:prSet/>
      <dgm:spPr/>
      <dgm:t>
        <a:bodyPr/>
        <a:lstStyle/>
        <a:p>
          <a:endParaRPr lang="zh-CN" altLang="en-US"/>
        </a:p>
      </dgm:t>
    </dgm:pt>
    <dgm:pt modelId="{C24899B5-FB09-E948-80B5-B44FED842901}" type="pres">
      <dgm:prSet presAssocID="{5E4678E8-03FC-9F49-A062-41D8420E6927}" presName="vert0" presStyleCnt="0">
        <dgm:presLayoutVars>
          <dgm:dir/>
          <dgm:animOne val="branch"/>
          <dgm:animLvl val="lvl"/>
        </dgm:presLayoutVars>
      </dgm:prSet>
      <dgm:spPr/>
    </dgm:pt>
    <dgm:pt modelId="{4FFF75E3-EFA4-8A41-83C9-0245FBB6FE50}" type="pres">
      <dgm:prSet presAssocID="{F47EF33B-C222-F64F-884E-028B6A8549E7}" presName="thickLine" presStyleLbl="alignNode1" presStyleIdx="0" presStyleCnt="2"/>
      <dgm:spPr/>
    </dgm:pt>
    <dgm:pt modelId="{9200D22C-5312-6344-9711-E1BE25EE5C2C}" type="pres">
      <dgm:prSet presAssocID="{F47EF33B-C222-F64F-884E-028B6A8549E7}" presName="horz1" presStyleCnt="0"/>
      <dgm:spPr/>
    </dgm:pt>
    <dgm:pt modelId="{0295B53B-53D1-5C4C-9CA8-14B67B5C08DD}" type="pres">
      <dgm:prSet presAssocID="{F47EF33B-C222-F64F-884E-028B6A8549E7}" presName="tx1" presStyleLbl="revTx" presStyleIdx="0" presStyleCnt="2"/>
      <dgm:spPr/>
    </dgm:pt>
    <dgm:pt modelId="{CFEB20CC-6C2E-224C-A397-639737019D14}" type="pres">
      <dgm:prSet presAssocID="{F47EF33B-C222-F64F-884E-028B6A8549E7}" presName="vert1" presStyleCnt="0"/>
      <dgm:spPr/>
    </dgm:pt>
    <dgm:pt modelId="{1A623F2D-AC00-024A-9B8A-64D0E6B5970A}" type="pres">
      <dgm:prSet presAssocID="{D7AEC867-9FDB-5441-99B2-AFF62BDD6C30}" presName="thickLine" presStyleLbl="alignNode1" presStyleIdx="1" presStyleCnt="2"/>
      <dgm:spPr/>
    </dgm:pt>
    <dgm:pt modelId="{3E0E89E5-8087-C348-85EF-D9062A720274}" type="pres">
      <dgm:prSet presAssocID="{D7AEC867-9FDB-5441-99B2-AFF62BDD6C30}" presName="horz1" presStyleCnt="0"/>
      <dgm:spPr/>
    </dgm:pt>
    <dgm:pt modelId="{160CE029-0C86-FC44-8A38-0CB2345F78E0}" type="pres">
      <dgm:prSet presAssocID="{D7AEC867-9FDB-5441-99B2-AFF62BDD6C30}" presName="tx1" presStyleLbl="revTx" presStyleIdx="1" presStyleCnt="2"/>
      <dgm:spPr/>
    </dgm:pt>
    <dgm:pt modelId="{A4472B0B-E614-0140-A077-91FA310DCFF9}" type="pres">
      <dgm:prSet presAssocID="{D7AEC867-9FDB-5441-99B2-AFF62BDD6C30}" presName="vert1" presStyleCnt="0"/>
      <dgm:spPr/>
    </dgm:pt>
  </dgm:ptLst>
  <dgm:cxnLst>
    <dgm:cxn modelId="{A6963F00-CEDC-B04B-9150-F8638227D384}" srcId="{5E4678E8-03FC-9F49-A062-41D8420E6927}" destId="{F47EF33B-C222-F64F-884E-028B6A8549E7}" srcOrd="0" destOrd="0" parTransId="{B6660237-CA5C-1045-91CB-720CF9069B06}" sibTransId="{76464B6F-6034-6F41-92CF-B8B92DD7EC9E}"/>
    <dgm:cxn modelId="{15F08198-B9E0-5F45-B2B6-F1DC09382667}" type="presOf" srcId="{F47EF33B-C222-F64F-884E-028B6A8549E7}" destId="{0295B53B-53D1-5C4C-9CA8-14B67B5C08DD}" srcOrd="0" destOrd="0" presId="urn:microsoft.com/office/officeart/2008/layout/LinedList"/>
    <dgm:cxn modelId="{ACF6E8C4-3458-8D4D-A515-CE79675EC218}" type="presOf" srcId="{D7AEC867-9FDB-5441-99B2-AFF62BDD6C30}" destId="{160CE029-0C86-FC44-8A38-0CB2345F78E0}" srcOrd="0" destOrd="0" presId="urn:microsoft.com/office/officeart/2008/layout/LinedList"/>
    <dgm:cxn modelId="{AEA73AC8-4287-CD48-8827-0C08617B688D}" srcId="{5E4678E8-03FC-9F49-A062-41D8420E6927}" destId="{D7AEC867-9FDB-5441-99B2-AFF62BDD6C30}" srcOrd="1" destOrd="0" parTransId="{9943DD48-A142-BA44-ABC2-7EFF071C311B}" sibTransId="{2C1502A1-C6E4-3443-93B4-7350AE876FEA}"/>
    <dgm:cxn modelId="{0426B6CD-5F96-DE43-9CA9-F5B933794078}" type="presOf" srcId="{5E4678E8-03FC-9F49-A062-41D8420E6927}" destId="{C24899B5-FB09-E948-80B5-B44FED842901}" srcOrd="0" destOrd="0" presId="urn:microsoft.com/office/officeart/2008/layout/LinedList"/>
    <dgm:cxn modelId="{1349D81D-D4A5-5C4C-8BA7-3F7EEBD9702F}" type="presParOf" srcId="{C24899B5-FB09-E948-80B5-B44FED842901}" destId="{4FFF75E3-EFA4-8A41-83C9-0245FBB6FE50}" srcOrd="0" destOrd="0" presId="urn:microsoft.com/office/officeart/2008/layout/LinedList"/>
    <dgm:cxn modelId="{5EDDC0DA-DC83-5E44-8D48-3A36997FCB55}" type="presParOf" srcId="{C24899B5-FB09-E948-80B5-B44FED842901}" destId="{9200D22C-5312-6344-9711-E1BE25EE5C2C}" srcOrd="1" destOrd="0" presId="urn:microsoft.com/office/officeart/2008/layout/LinedList"/>
    <dgm:cxn modelId="{9E57B1EA-184D-2A40-A7F3-CD2AD77F9029}" type="presParOf" srcId="{9200D22C-5312-6344-9711-E1BE25EE5C2C}" destId="{0295B53B-53D1-5C4C-9CA8-14B67B5C08DD}" srcOrd="0" destOrd="0" presId="urn:microsoft.com/office/officeart/2008/layout/LinedList"/>
    <dgm:cxn modelId="{DF5C29F3-9A96-E54D-B7EA-4784FC1BDA79}" type="presParOf" srcId="{9200D22C-5312-6344-9711-E1BE25EE5C2C}" destId="{CFEB20CC-6C2E-224C-A397-639737019D14}" srcOrd="1" destOrd="0" presId="urn:microsoft.com/office/officeart/2008/layout/LinedList"/>
    <dgm:cxn modelId="{70040633-0653-B741-A20C-3EAD3864A8D6}" type="presParOf" srcId="{C24899B5-FB09-E948-80B5-B44FED842901}" destId="{1A623F2D-AC00-024A-9B8A-64D0E6B5970A}" srcOrd="2" destOrd="0" presId="urn:microsoft.com/office/officeart/2008/layout/LinedList"/>
    <dgm:cxn modelId="{7B4C87E0-93B8-D045-A7AA-A6A77825E56E}" type="presParOf" srcId="{C24899B5-FB09-E948-80B5-B44FED842901}" destId="{3E0E89E5-8087-C348-85EF-D9062A720274}" srcOrd="3" destOrd="0" presId="urn:microsoft.com/office/officeart/2008/layout/LinedList"/>
    <dgm:cxn modelId="{74A91DE8-07C5-2142-9958-4153866EE575}" type="presParOf" srcId="{3E0E89E5-8087-C348-85EF-D9062A720274}" destId="{160CE029-0C86-FC44-8A38-0CB2345F78E0}" srcOrd="0" destOrd="0" presId="urn:microsoft.com/office/officeart/2008/layout/LinedList"/>
    <dgm:cxn modelId="{8CCD3E42-D451-A245-B17D-3672DD42F055}" type="presParOf" srcId="{3E0E89E5-8087-C348-85EF-D9062A720274}" destId="{A4472B0B-E614-0140-A077-91FA310DCF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0.xml><?xml version="1.0" encoding="utf-8"?>
<dgm:dataModel xmlns:dgm="http://schemas.openxmlformats.org/drawingml/2006/diagram" xmlns:a="http://schemas.openxmlformats.org/drawingml/2006/main">
  <dgm:ptLst>
    <dgm:pt modelId="{557BD69B-E4FF-0C42-83EA-A5A24187A920}"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zh-CN" altLang="en-US"/>
        </a:p>
      </dgm:t>
    </dgm:pt>
    <dgm:pt modelId="{2DDE347D-8470-7C4D-8D71-218AF49C3890}">
      <dgm:prSet phldrT="[文本]"/>
      <dgm:spPr/>
      <dgm:t>
        <a:bodyPr/>
        <a:lstStyle/>
        <a:p>
          <a:r>
            <a:rPr lang="zh-CN" altLang="en-US" dirty="0"/>
            <a:t>选矿的概念</a:t>
          </a:r>
        </a:p>
      </dgm:t>
    </dgm:pt>
    <dgm:pt modelId="{B3625739-9E40-5B47-900B-09049FF0CC80}" type="parTrans" cxnId="{F39EF64D-5DC0-5A43-B656-3238FBDD3433}">
      <dgm:prSet/>
      <dgm:spPr/>
      <dgm:t>
        <a:bodyPr/>
        <a:lstStyle/>
        <a:p>
          <a:endParaRPr lang="zh-CN" altLang="en-US"/>
        </a:p>
      </dgm:t>
    </dgm:pt>
    <dgm:pt modelId="{A3C7CFB2-57E6-C840-BEB5-8D90EE26E9DB}" type="sibTrans" cxnId="{F39EF64D-5DC0-5A43-B656-3238FBDD3433}">
      <dgm:prSet/>
      <dgm:spPr/>
      <dgm:t>
        <a:bodyPr/>
        <a:lstStyle/>
        <a:p>
          <a:endParaRPr lang="zh-CN" altLang="en-US"/>
        </a:p>
      </dgm:t>
    </dgm:pt>
    <dgm:pt modelId="{4A3D6898-AB01-4C4C-8B65-861573D7B4BF}">
      <dgm:prSet phldrT="[文本]" custT="1"/>
      <dgm:spPr/>
      <dgm:t>
        <a:bodyPr/>
        <a:lstStyle/>
        <a:p>
          <a:r>
            <a:rPr lang="zh-CN" altLang="en-US" sz="1400" dirty="0"/>
            <a:t>选矿的概念</a:t>
          </a:r>
        </a:p>
      </dgm:t>
    </dgm:pt>
    <dgm:pt modelId="{2015FAB0-059B-1342-81A0-8FE9C0318424}" type="parTrans" cxnId="{9E04E571-0BA2-4046-A8A1-DE16974F11E7}">
      <dgm:prSet/>
      <dgm:spPr/>
      <dgm:t>
        <a:bodyPr/>
        <a:lstStyle/>
        <a:p>
          <a:endParaRPr lang="zh-CN" altLang="en-US"/>
        </a:p>
      </dgm:t>
    </dgm:pt>
    <dgm:pt modelId="{FB15B25B-82D2-AC4C-9E4C-94811ED24515}" type="sibTrans" cxnId="{9E04E571-0BA2-4046-A8A1-DE16974F11E7}">
      <dgm:prSet/>
      <dgm:spPr/>
      <dgm:t>
        <a:bodyPr/>
        <a:lstStyle/>
        <a:p>
          <a:endParaRPr lang="zh-CN" altLang="en-US"/>
        </a:p>
      </dgm:t>
    </dgm:pt>
    <dgm:pt modelId="{1281D415-92FD-824E-97EE-032B3103048E}">
      <dgm:prSet phldrT="[文本]" custT="1"/>
      <dgm:spPr/>
      <dgm:t>
        <a:bodyPr/>
        <a:lstStyle/>
        <a:p>
          <a:r>
            <a:rPr lang="zh-CN" altLang="en-US" sz="1400" dirty="0"/>
            <a:t>精矿</a:t>
          </a:r>
        </a:p>
      </dgm:t>
    </dgm:pt>
    <dgm:pt modelId="{C63B0A24-CE96-294B-9E62-67DC1B9ADCFA}" type="parTrans" cxnId="{6DDF12BD-2E84-204E-8165-82F2AB94C4C0}">
      <dgm:prSet/>
      <dgm:spPr/>
      <dgm:t>
        <a:bodyPr/>
        <a:lstStyle/>
        <a:p>
          <a:endParaRPr lang="zh-CN" altLang="en-US"/>
        </a:p>
      </dgm:t>
    </dgm:pt>
    <dgm:pt modelId="{85051E32-B20B-E447-82C3-617475CD44AA}" type="sibTrans" cxnId="{6DDF12BD-2E84-204E-8165-82F2AB94C4C0}">
      <dgm:prSet/>
      <dgm:spPr/>
      <dgm:t>
        <a:bodyPr/>
        <a:lstStyle/>
        <a:p>
          <a:endParaRPr lang="zh-CN" altLang="en-US"/>
        </a:p>
      </dgm:t>
    </dgm:pt>
    <dgm:pt modelId="{EDF1526F-C5A4-E540-9E67-7C1690A35459}">
      <dgm:prSet phldrT="[文本]"/>
      <dgm:spPr/>
      <dgm:t>
        <a:bodyPr/>
        <a:lstStyle/>
        <a:p>
          <a:r>
            <a:rPr lang="zh-CN" altLang="en-US" dirty="0"/>
            <a:t>选矿工艺指标</a:t>
          </a:r>
        </a:p>
      </dgm:t>
    </dgm:pt>
    <dgm:pt modelId="{A557FD71-6286-9D47-A2CA-02C7AAFD9385}" type="parTrans" cxnId="{9226D267-21DF-CA4F-8F55-9F9E1CD9AF00}">
      <dgm:prSet/>
      <dgm:spPr/>
      <dgm:t>
        <a:bodyPr/>
        <a:lstStyle/>
        <a:p>
          <a:endParaRPr lang="zh-CN" altLang="en-US"/>
        </a:p>
      </dgm:t>
    </dgm:pt>
    <dgm:pt modelId="{8A5C8364-4DDE-5340-86DC-16A726837886}" type="sibTrans" cxnId="{9226D267-21DF-CA4F-8F55-9F9E1CD9AF00}">
      <dgm:prSet/>
      <dgm:spPr/>
      <dgm:t>
        <a:bodyPr/>
        <a:lstStyle/>
        <a:p>
          <a:endParaRPr lang="zh-CN" altLang="en-US"/>
        </a:p>
      </dgm:t>
    </dgm:pt>
    <dgm:pt modelId="{8B3BB330-9B41-6246-B84E-40B2B7EC663B}">
      <dgm:prSet phldrT="[文本]"/>
      <dgm:spPr>
        <a:blipFill>
          <a:blip xmlns:r="http://schemas.openxmlformats.org/officeDocument/2006/relationships" r:embed="rId1"/>
          <a:stretch>
            <a:fillRect l="-942"/>
          </a:stretch>
        </a:blipFill>
      </dgm:spPr>
      <dgm:t>
        <a:bodyPr/>
        <a:lstStyle/>
        <a:p>
          <a:r>
            <a:rPr lang="zh-CN" altLang="en-US">
              <a:noFill/>
            </a:rPr>
            <a:t> </a:t>
          </a:r>
        </a:p>
      </dgm:t>
    </dgm:pt>
    <dgm:pt modelId="{71DC37D9-B4ED-F64D-B0AE-228F2902B06C}" type="parTrans" cxnId="{137A10AF-0243-4744-A82E-33BAD8798E65}">
      <dgm:prSet/>
      <dgm:spPr/>
      <dgm:t>
        <a:bodyPr/>
        <a:lstStyle/>
        <a:p>
          <a:endParaRPr lang="zh-CN" altLang="en-US"/>
        </a:p>
      </dgm:t>
    </dgm:pt>
    <dgm:pt modelId="{F3AC6A40-5EF9-3C4D-BF91-CDD2668A2B8E}" type="sibTrans" cxnId="{137A10AF-0243-4744-A82E-33BAD8798E65}">
      <dgm:prSet/>
      <dgm:spPr/>
      <dgm:t>
        <a:bodyPr/>
        <a:lstStyle/>
        <a:p>
          <a:endParaRPr lang="zh-CN" altLang="en-US"/>
        </a:p>
      </dgm:t>
    </dgm:pt>
    <dgm:pt modelId="{0BCCA4A6-B3AD-A746-A998-2CA76D4E0392}">
      <dgm:prSet phldrT="[文本]"/>
      <dgm:spPr/>
      <dgm:t>
        <a:bodyPr/>
        <a:lstStyle/>
        <a:p>
          <a:r>
            <a:rPr lang="zh-CN" altLang="en-US">
              <a:noFill/>
            </a:rPr>
            <a:t> </a:t>
          </a:r>
        </a:p>
      </dgm:t>
    </dgm:pt>
    <dgm:pt modelId="{DB789759-2B43-ED48-972D-9A032ACFF47F}" type="parTrans" cxnId="{524DFDEC-F643-C44F-BB1F-2B8B02C77818}">
      <dgm:prSet/>
      <dgm:spPr/>
      <dgm:t>
        <a:bodyPr/>
        <a:lstStyle/>
        <a:p>
          <a:endParaRPr lang="zh-CN" altLang="en-US"/>
        </a:p>
      </dgm:t>
    </dgm:pt>
    <dgm:pt modelId="{F2D80187-AF8B-4D48-8061-730A8BFA8AF0}" type="sibTrans" cxnId="{524DFDEC-F643-C44F-BB1F-2B8B02C77818}">
      <dgm:prSet/>
      <dgm:spPr/>
      <dgm:t>
        <a:bodyPr/>
        <a:lstStyle/>
        <a:p>
          <a:endParaRPr lang="zh-CN" altLang="en-US"/>
        </a:p>
      </dgm:t>
    </dgm:pt>
    <dgm:pt modelId="{96D51906-8E33-6442-884E-E7C41F9C6C7D}">
      <dgm:prSet phldrT="[文本]" custT="1"/>
      <dgm:spPr/>
      <dgm:t>
        <a:bodyPr/>
        <a:lstStyle/>
        <a:p>
          <a:r>
            <a:rPr lang="zh-CN" altLang="en-US" sz="1400" dirty="0"/>
            <a:t>尾矿</a:t>
          </a:r>
        </a:p>
      </dgm:t>
    </dgm:pt>
    <dgm:pt modelId="{277368E7-3F2D-7847-A59C-ECEEEE68D44D}" type="parTrans" cxnId="{9C7A2D5A-2819-5643-9A7B-0AD28766FE53}">
      <dgm:prSet/>
      <dgm:spPr/>
      <dgm:t>
        <a:bodyPr/>
        <a:lstStyle/>
        <a:p>
          <a:endParaRPr lang="zh-CN" altLang="en-US"/>
        </a:p>
      </dgm:t>
    </dgm:pt>
    <dgm:pt modelId="{85605569-392D-9E48-824B-74C3AB76819F}" type="sibTrans" cxnId="{9C7A2D5A-2819-5643-9A7B-0AD28766FE53}">
      <dgm:prSet/>
      <dgm:spPr/>
      <dgm:t>
        <a:bodyPr/>
        <a:lstStyle/>
        <a:p>
          <a:endParaRPr lang="zh-CN" altLang="en-US"/>
        </a:p>
      </dgm:t>
    </dgm:pt>
    <dgm:pt modelId="{4DFA596B-62EB-AB4A-97DA-CDE3B7701A2D}">
      <dgm:prSet phldrT="[文本]" custT="1"/>
      <dgm:spPr/>
      <dgm:t>
        <a:bodyPr/>
        <a:lstStyle/>
        <a:p>
          <a:r>
            <a:rPr lang="zh-CN" altLang="en-US" sz="1400" dirty="0"/>
            <a:t>中矿</a:t>
          </a:r>
        </a:p>
      </dgm:t>
    </dgm:pt>
    <dgm:pt modelId="{0A795D6C-31F1-034F-9EED-3AB6F556963F}" type="parTrans" cxnId="{97DF57FF-8C39-DE4E-AFD2-929D3D8EE924}">
      <dgm:prSet/>
      <dgm:spPr/>
      <dgm:t>
        <a:bodyPr/>
        <a:lstStyle/>
        <a:p>
          <a:endParaRPr lang="zh-CN" altLang="en-US"/>
        </a:p>
      </dgm:t>
    </dgm:pt>
    <dgm:pt modelId="{0BFAB7BD-3F58-9048-B2DA-8714DA96CB56}" type="sibTrans" cxnId="{97DF57FF-8C39-DE4E-AFD2-929D3D8EE924}">
      <dgm:prSet/>
      <dgm:spPr/>
      <dgm:t>
        <a:bodyPr/>
        <a:lstStyle/>
        <a:p>
          <a:endParaRPr lang="zh-CN" altLang="en-US"/>
        </a:p>
      </dgm:t>
    </dgm:pt>
    <dgm:pt modelId="{C422209F-2126-704A-9647-F20B77BFA19C}">
      <dgm:prSet phldrT="[文本]"/>
      <dgm:spPr/>
      <dgm:t>
        <a:bodyPr/>
        <a:lstStyle/>
        <a:p>
          <a:r>
            <a:rPr lang="zh-CN" altLang="en-US">
              <a:noFill/>
            </a:rPr>
            <a:t> </a:t>
          </a:r>
        </a:p>
      </dgm:t>
    </dgm:pt>
    <dgm:pt modelId="{CC7B4DD5-1CE5-084F-892E-BC5627DD2EB4}" type="parTrans" cxnId="{95EFF11E-3DAD-F648-AFB9-243ED000B555}">
      <dgm:prSet/>
      <dgm:spPr/>
      <dgm:t>
        <a:bodyPr/>
        <a:lstStyle/>
        <a:p>
          <a:endParaRPr lang="zh-CN" altLang="en-US"/>
        </a:p>
      </dgm:t>
    </dgm:pt>
    <dgm:pt modelId="{17D19B58-1582-514D-A207-AFBECB08FAA9}" type="sibTrans" cxnId="{95EFF11E-3DAD-F648-AFB9-243ED000B555}">
      <dgm:prSet/>
      <dgm:spPr/>
      <dgm:t>
        <a:bodyPr/>
        <a:lstStyle/>
        <a:p>
          <a:endParaRPr lang="zh-CN" altLang="en-US"/>
        </a:p>
      </dgm:t>
    </dgm:pt>
    <dgm:pt modelId="{2F1DD283-BEE6-7748-BC90-A717BB468B5A}">
      <dgm:prSet phldrT="[文本]"/>
      <dgm:spPr/>
      <dgm:t>
        <a:bodyPr/>
        <a:lstStyle/>
        <a:p>
          <a:r>
            <a:rPr lang="zh-CN" altLang="en-US">
              <a:noFill/>
            </a:rPr>
            <a:t> </a:t>
          </a:r>
        </a:p>
      </dgm:t>
    </dgm:pt>
    <dgm:pt modelId="{C6C290E7-4140-554E-9048-31B8C818771D}" type="parTrans" cxnId="{03BA2CBC-E2A4-9F4E-94BA-148092EE7FC0}">
      <dgm:prSet/>
      <dgm:spPr/>
      <dgm:t>
        <a:bodyPr/>
        <a:lstStyle/>
        <a:p>
          <a:endParaRPr lang="zh-CN" altLang="en-US"/>
        </a:p>
      </dgm:t>
    </dgm:pt>
    <dgm:pt modelId="{77A7F2E6-E74B-B145-B5DE-C43877C1BA19}" type="sibTrans" cxnId="{03BA2CBC-E2A4-9F4E-94BA-148092EE7FC0}">
      <dgm:prSet/>
      <dgm:spPr/>
      <dgm:t>
        <a:bodyPr/>
        <a:lstStyle/>
        <a:p>
          <a:endParaRPr lang="zh-CN" altLang="en-US"/>
        </a:p>
      </dgm:t>
    </dgm:pt>
    <dgm:pt modelId="{0905C008-F291-C345-AF86-AF208A5DBA48}">
      <dgm:prSet phldrT="[文本]"/>
      <dgm:spPr/>
      <dgm:t>
        <a:bodyPr/>
        <a:lstStyle/>
        <a:p>
          <a:r>
            <a:rPr lang="zh-CN" altLang="en-US">
              <a:noFill/>
            </a:rPr>
            <a:t> </a:t>
          </a:r>
        </a:p>
      </dgm:t>
    </dgm:pt>
    <dgm:pt modelId="{EE3B9FB3-7934-FC44-B317-E83599A0760A}" type="parTrans" cxnId="{D0890792-E241-1045-94BE-5EB99B3C8C8B}">
      <dgm:prSet/>
      <dgm:spPr/>
      <dgm:t>
        <a:bodyPr/>
        <a:lstStyle/>
        <a:p>
          <a:endParaRPr lang="zh-CN" altLang="en-US"/>
        </a:p>
      </dgm:t>
    </dgm:pt>
    <dgm:pt modelId="{BBE1A0CB-6911-3547-A260-8E83FAB17A43}" type="sibTrans" cxnId="{D0890792-E241-1045-94BE-5EB99B3C8C8B}">
      <dgm:prSet/>
      <dgm:spPr/>
      <dgm:t>
        <a:bodyPr/>
        <a:lstStyle/>
        <a:p>
          <a:endParaRPr lang="zh-CN" altLang="en-US"/>
        </a:p>
      </dgm:t>
    </dgm:pt>
    <dgm:pt modelId="{81772D66-3FEE-0547-B3EE-7D7B4FE06AEA}" type="pres">
      <dgm:prSet presAssocID="{557BD69B-E4FF-0C42-83EA-A5A24187A920}" presName="Name0" presStyleCnt="0">
        <dgm:presLayoutVars>
          <dgm:dir/>
          <dgm:animLvl val="lvl"/>
          <dgm:resizeHandles val="exact"/>
        </dgm:presLayoutVars>
      </dgm:prSet>
      <dgm:spPr/>
    </dgm:pt>
    <dgm:pt modelId="{CF469164-B35B-3D4D-848B-FCE16E6AC4AF}" type="pres">
      <dgm:prSet presAssocID="{2DDE347D-8470-7C4D-8D71-218AF49C3890}" presName="linNode" presStyleCnt="0"/>
      <dgm:spPr/>
    </dgm:pt>
    <dgm:pt modelId="{D5B251F0-4599-3345-B3FE-427F1C173FDA}" type="pres">
      <dgm:prSet presAssocID="{2DDE347D-8470-7C4D-8D71-218AF49C3890}" presName="parentText" presStyleLbl="node1" presStyleIdx="0" presStyleCnt="2">
        <dgm:presLayoutVars>
          <dgm:chMax val="1"/>
          <dgm:bulletEnabled val="1"/>
        </dgm:presLayoutVars>
      </dgm:prSet>
      <dgm:spPr/>
    </dgm:pt>
    <dgm:pt modelId="{60939061-9082-7E49-A802-1693336F768C}" type="pres">
      <dgm:prSet presAssocID="{2DDE347D-8470-7C4D-8D71-218AF49C3890}" presName="descendantText" presStyleLbl="alignAccFollowNode1" presStyleIdx="0" presStyleCnt="2">
        <dgm:presLayoutVars>
          <dgm:bulletEnabled val="1"/>
        </dgm:presLayoutVars>
      </dgm:prSet>
      <dgm:spPr/>
    </dgm:pt>
    <dgm:pt modelId="{7BB986AF-197F-0F4D-BFAA-C2CF2BBBD249}" type="pres">
      <dgm:prSet presAssocID="{A3C7CFB2-57E6-C840-BEB5-8D90EE26E9DB}" presName="sp" presStyleCnt="0"/>
      <dgm:spPr/>
    </dgm:pt>
    <dgm:pt modelId="{76E614FE-5A28-7742-BD1B-13A5BD3CD637}" type="pres">
      <dgm:prSet presAssocID="{EDF1526F-C5A4-E540-9E67-7C1690A35459}" presName="linNode" presStyleCnt="0"/>
      <dgm:spPr/>
    </dgm:pt>
    <dgm:pt modelId="{34AF0F69-E6C2-834F-A7E5-6B0A6D01E6A9}" type="pres">
      <dgm:prSet presAssocID="{EDF1526F-C5A4-E540-9E67-7C1690A35459}" presName="parentText" presStyleLbl="node1" presStyleIdx="1" presStyleCnt="2">
        <dgm:presLayoutVars>
          <dgm:chMax val="1"/>
          <dgm:bulletEnabled val="1"/>
        </dgm:presLayoutVars>
      </dgm:prSet>
      <dgm:spPr/>
    </dgm:pt>
    <dgm:pt modelId="{5349ACBB-0B34-AC49-BF24-402A3B06D8BD}" type="pres">
      <dgm:prSet presAssocID="{EDF1526F-C5A4-E540-9E67-7C1690A35459}" presName="descendantText" presStyleLbl="alignAccFollowNode1" presStyleIdx="1" presStyleCnt="2" custScaleY="145792">
        <dgm:presLayoutVars>
          <dgm:bulletEnabled val="1"/>
        </dgm:presLayoutVars>
      </dgm:prSet>
      <dgm:spPr/>
    </dgm:pt>
  </dgm:ptLst>
  <dgm:cxnLst>
    <dgm:cxn modelId="{95EFF11E-3DAD-F648-AFB9-243ED000B555}" srcId="{EDF1526F-C5A4-E540-9E67-7C1690A35459}" destId="{C422209F-2126-704A-9647-F20B77BFA19C}" srcOrd="2" destOrd="0" parTransId="{CC7B4DD5-1CE5-084F-892E-BC5627DD2EB4}" sibTransId="{17D19B58-1582-514D-A207-AFBECB08FAA9}"/>
    <dgm:cxn modelId="{4382362B-3932-624E-99EC-FA92DCFD351F}" type="presOf" srcId="{557BD69B-E4FF-0C42-83EA-A5A24187A920}" destId="{81772D66-3FEE-0547-B3EE-7D7B4FE06AEA}" srcOrd="0" destOrd="0" presId="urn:microsoft.com/office/officeart/2005/8/layout/vList5"/>
    <dgm:cxn modelId="{C5DE062E-8F00-E146-9640-B24C5136607B}" type="presOf" srcId="{8B3BB330-9B41-6246-B84E-40B2B7EC663B}" destId="{5349ACBB-0B34-AC49-BF24-402A3B06D8BD}" srcOrd="0" destOrd="0" presId="urn:microsoft.com/office/officeart/2005/8/layout/vList5"/>
    <dgm:cxn modelId="{AA06D135-AE2C-3346-B6F7-5EC64FEB22FE}" type="presOf" srcId="{0905C008-F291-C345-AF86-AF208A5DBA48}" destId="{5349ACBB-0B34-AC49-BF24-402A3B06D8BD}" srcOrd="0" destOrd="4" presId="urn:microsoft.com/office/officeart/2005/8/layout/vList5"/>
    <dgm:cxn modelId="{809A5242-F9A3-1A46-BB9A-8650C086EEE6}" type="presOf" srcId="{0BCCA4A6-B3AD-A746-A998-2CA76D4E0392}" destId="{5349ACBB-0B34-AC49-BF24-402A3B06D8BD}" srcOrd="0" destOrd="1" presId="urn:microsoft.com/office/officeart/2005/8/layout/vList5"/>
    <dgm:cxn modelId="{F39EF64D-5DC0-5A43-B656-3238FBDD3433}" srcId="{557BD69B-E4FF-0C42-83EA-A5A24187A920}" destId="{2DDE347D-8470-7C4D-8D71-218AF49C3890}" srcOrd="0" destOrd="0" parTransId="{B3625739-9E40-5B47-900B-09049FF0CC80}" sibTransId="{A3C7CFB2-57E6-C840-BEB5-8D90EE26E9DB}"/>
    <dgm:cxn modelId="{9C7A2D5A-2819-5643-9A7B-0AD28766FE53}" srcId="{2DDE347D-8470-7C4D-8D71-218AF49C3890}" destId="{96D51906-8E33-6442-884E-E7C41F9C6C7D}" srcOrd="2" destOrd="0" parTransId="{277368E7-3F2D-7847-A59C-ECEEEE68D44D}" sibTransId="{85605569-392D-9E48-824B-74C3AB76819F}"/>
    <dgm:cxn modelId="{9226D267-21DF-CA4F-8F55-9F9E1CD9AF00}" srcId="{557BD69B-E4FF-0C42-83EA-A5A24187A920}" destId="{EDF1526F-C5A4-E540-9E67-7C1690A35459}" srcOrd="1" destOrd="0" parTransId="{A557FD71-6286-9D47-A2CA-02C7AAFD9385}" sibTransId="{8A5C8364-4DDE-5340-86DC-16A726837886}"/>
    <dgm:cxn modelId="{9E04E571-0BA2-4046-A8A1-DE16974F11E7}" srcId="{2DDE347D-8470-7C4D-8D71-218AF49C3890}" destId="{4A3D6898-AB01-4C4C-8B65-861573D7B4BF}" srcOrd="0" destOrd="0" parTransId="{2015FAB0-059B-1342-81A0-8FE9C0318424}" sibTransId="{FB15B25B-82D2-AC4C-9E4C-94811ED24515}"/>
    <dgm:cxn modelId="{F75CB782-4CC6-B64E-AE2B-879CF0C34C83}" type="presOf" srcId="{2DDE347D-8470-7C4D-8D71-218AF49C3890}" destId="{D5B251F0-4599-3345-B3FE-427F1C173FDA}" srcOrd="0" destOrd="0" presId="urn:microsoft.com/office/officeart/2005/8/layout/vList5"/>
    <dgm:cxn modelId="{17BB808F-936C-3945-BBCD-05F2E5429A3D}" type="presOf" srcId="{EDF1526F-C5A4-E540-9E67-7C1690A35459}" destId="{34AF0F69-E6C2-834F-A7E5-6B0A6D01E6A9}" srcOrd="0" destOrd="0" presId="urn:microsoft.com/office/officeart/2005/8/layout/vList5"/>
    <dgm:cxn modelId="{D0890792-E241-1045-94BE-5EB99B3C8C8B}" srcId="{EDF1526F-C5A4-E540-9E67-7C1690A35459}" destId="{0905C008-F291-C345-AF86-AF208A5DBA48}" srcOrd="4" destOrd="0" parTransId="{EE3B9FB3-7934-FC44-B317-E83599A0760A}" sibTransId="{BBE1A0CB-6911-3547-A260-8E83FAB17A43}"/>
    <dgm:cxn modelId="{93EA269E-2484-594C-8C78-C654429E2F5C}" type="presOf" srcId="{4DFA596B-62EB-AB4A-97DA-CDE3B7701A2D}" destId="{60939061-9082-7E49-A802-1693336F768C}" srcOrd="0" destOrd="3" presId="urn:microsoft.com/office/officeart/2005/8/layout/vList5"/>
    <dgm:cxn modelId="{34AEDDAC-3B68-6141-AA2D-DCFE015F9C51}" type="presOf" srcId="{4A3D6898-AB01-4C4C-8B65-861573D7B4BF}" destId="{60939061-9082-7E49-A802-1693336F768C}" srcOrd="0" destOrd="0" presId="urn:microsoft.com/office/officeart/2005/8/layout/vList5"/>
    <dgm:cxn modelId="{137A10AF-0243-4744-A82E-33BAD8798E65}" srcId="{EDF1526F-C5A4-E540-9E67-7C1690A35459}" destId="{8B3BB330-9B41-6246-B84E-40B2B7EC663B}" srcOrd="0" destOrd="0" parTransId="{71DC37D9-B4ED-F64D-B0AE-228F2902B06C}" sibTransId="{F3AC6A40-5EF9-3C4D-BF91-CDD2668A2B8E}"/>
    <dgm:cxn modelId="{03BA2CBC-E2A4-9F4E-94BA-148092EE7FC0}" srcId="{EDF1526F-C5A4-E540-9E67-7C1690A35459}" destId="{2F1DD283-BEE6-7748-BC90-A717BB468B5A}" srcOrd="3" destOrd="0" parTransId="{C6C290E7-4140-554E-9048-31B8C818771D}" sibTransId="{77A7F2E6-E74B-B145-B5DE-C43877C1BA19}"/>
    <dgm:cxn modelId="{6DDF12BD-2E84-204E-8165-82F2AB94C4C0}" srcId="{2DDE347D-8470-7C4D-8D71-218AF49C3890}" destId="{1281D415-92FD-824E-97EE-032B3103048E}" srcOrd="1" destOrd="0" parTransId="{C63B0A24-CE96-294B-9E62-67DC1B9ADCFA}" sibTransId="{85051E32-B20B-E447-82C3-617475CD44AA}"/>
    <dgm:cxn modelId="{FBF260BF-6C41-FC4A-97E0-E23C99383A98}" type="presOf" srcId="{96D51906-8E33-6442-884E-E7C41F9C6C7D}" destId="{60939061-9082-7E49-A802-1693336F768C}" srcOrd="0" destOrd="2" presId="urn:microsoft.com/office/officeart/2005/8/layout/vList5"/>
    <dgm:cxn modelId="{C830B6D8-92F2-974D-B87D-3736A766938A}" type="presOf" srcId="{2F1DD283-BEE6-7748-BC90-A717BB468B5A}" destId="{5349ACBB-0B34-AC49-BF24-402A3B06D8BD}" srcOrd="0" destOrd="3" presId="urn:microsoft.com/office/officeart/2005/8/layout/vList5"/>
    <dgm:cxn modelId="{FE97B8EB-234F-2D44-ACA0-07AF8E12ABE1}" type="presOf" srcId="{C422209F-2126-704A-9647-F20B77BFA19C}" destId="{5349ACBB-0B34-AC49-BF24-402A3B06D8BD}" srcOrd="0" destOrd="2" presId="urn:microsoft.com/office/officeart/2005/8/layout/vList5"/>
    <dgm:cxn modelId="{524DFDEC-F643-C44F-BB1F-2B8B02C77818}" srcId="{EDF1526F-C5A4-E540-9E67-7C1690A35459}" destId="{0BCCA4A6-B3AD-A746-A998-2CA76D4E0392}" srcOrd="1" destOrd="0" parTransId="{DB789759-2B43-ED48-972D-9A032ACFF47F}" sibTransId="{F2D80187-AF8B-4D48-8061-730A8BFA8AF0}"/>
    <dgm:cxn modelId="{515D17F9-41BA-4247-BD64-EAC480E1BD9A}" type="presOf" srcId="{1281D415-92FD-824E-97EE-032B3103048E}" destId="{60939061-9082-7E49-A802-1693336F768C}" srcOrd="0" destOrd="1" presId="urn:microsoft.com/office/officeart/2005/8/layout/vList5"/>
    <dgm:cxn modelId="{97DF57FF-8C39-DE4E-AFD2-929D3D8EE924}" srcId="{2DDE347D-8470-7C4D-8D71-218AF49C3890}" destId="{4DFA596B-62EB-AB4A-97DA-CDE3B7701A2D}" srcOrd="3" destOrd="0" parTransId="{0A795D6C-31F1-034F-9EED-3AB6F556963F}" sibTransId="{0BFAB7BD-3F58-9048-B2DA-8714DA96CB56}"/>
    <dgm:cxn modelId="{7212BD35-6221-5C43-89D7-5DD2138F0729}" type="presParOf" srcId="{81772D66-3FEE-0547-B3EE-7D7B4FE06AEA}" destId="{CF469164-B35B-3D4D-848B-FCE16E6AC4AF}" srcOrd="0" destOrd="0" presId="urn:microsoft.com/office/officeart/2005/8/layout/vList5"/>
    <dgm:cxn modelId="{A6F90252-17B7-8640-99DB-073A1A53D777}" type="presParOf" srcId="{CF469164-B35B-3D4D-848B-FCE16E6AC4AF}" destId="{D5B251F0-4599-3345-B3FE-427F1C173FDA}" srcOrd="0" destOrd="0" presId="urn:microsoft.com/office/officeart/2005/8/layout/vList5"/>
    <dgm:cxn modelId="{4C5CAF05-100A-E946-A2FB-75A5C0FDD09C}" type="presParOf" srcId="{CF469164-B35B-3D4D-848B-FCE16E6AC4AF}" destId="{60939061-9082-7E49-A802-1693336F768C}" srcOrd="1" destOrd="0" presId="urn:microsoft.com/office/officeart/2005/8/layout/vList5"/>
    <dgm:cxn modelId="{EE7D2E71-C68E-7443-86C9-A6A6FE1CA905}" type="presParOf" srcId="{81772D66-3FEE-0547-B3EE-7D7B4FE06AEA}" destId="{7BB986AF-197F-0F4D-BFAA-C2CF2BBBD249}" srcOrd="1" destOrd="0" presId="urn:microsoft.com/office/officeart/2005/8/layout/vList5"/>
    <dgm:cxn modelId="{9781C55A-6B31-E04C-968C-5583AE82D9D6}" type="presParOf" srcId="{81772D66-3FEE-0547-B3EE-7D7B4FE06AEA}" destId="{76E614FE-5A28-7742-BD1B-13A5BD3CD637}" srcOrd="2" destOrd="0" presId="urn:microsoft.com/office/officeart/2005/8/layout/vList5"/>
    <dgm:cxn modelId="{06417D37-FE78-0242-9125-DDA82FBCC646}" type="presParOf" srcId="{76E614FE-5A28-7742-BD1B-13A5BD3CD637}" destId="{34AF0F69-E6C2-834F-A7E5-6B0A6D01E6A9}" srcOrd="0" destOrd="0" presId="urn:microsoft.com/office/officeart/2005/8/layout/vList5"/>
    <dgm:cxn modelId="{A4C41547-BA04-2E44-886F-04E94FE77657}" type="presParOf" srcId="{76E614FE-5A28-7742-BD1B-13A5BD3CD637}" destId="{5349ACBB-0B34-AC49-BF24-402A3B06D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7F99E31-A38D-A349-A2AB-9F400FB7952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17431252-0E75-1048-A0DC-795CC228D471}">
      <dgm:prSet phldrT="[文本]"/>
      <dgm:spPr/>
      <dgm:t>
        <a:bodyPr/>
        <a:lstStyle/>
        <a:p>
          <a:r>
            <a:rPr lang="zh-CN" altLang="en-US" dirty="0"/>
            <a:t>矿井生产系统</a:t>
          </a:r>
        </a:p>
      </dgm:t>
    </dgm:pt>
    <dgm:pt modelId="{E1377C90-06BD-6546-A25F-9332C74B7764}" type="parTrans" cxnId="{4A62F202-C2F2-6D4C-8381-0B9E9ABAC46B}">
      <dgm:prSet/>
      <dgm:spPr/>
      <dgm:t>
        <a:bodyPr/>
        <a:lstStyle/>
        <a:p>
          <a:endParaRPr lang="zh-CN" altLang="en-US"/>
        </a:p>
      </dgm:t>
    </dgm:pt>
    <dgm:pt modelId="{1F0CDFF4-263E-A34E-9D8A-E59175BED5A8}" type="sibTrans" cxnId="{4A62F202-C2F2-6D4C-8381-0B9E9ABAC46B}">
      <dgm:prSet/>
      <dgm:spPr/>
      <dgm:t>
        <a:bodyPr/>
        <a:lstStyle/>
        <a:p>
          <a:endParaRPr lang="zh-CN" altLang="en-US"/>
        </a:p>
      </dgm:t>
    </dgm:pt>
    <dgm:pt modelId="{333AD49A-4955-A545-B6BC-AEA81AEE463F}">
      <dgm:prSet phldrT="[文本]"/>
      <dgm:spPr/>
      <dgm:t>
        <a:bodyPr/>
        <a:lstStyle/>
        <a:p>
          <a:r>
            <a:rPr lang="zh-CN" altLang="en-US" dirty="0"/>
            <a:t>采煤方法</a:t>
          </a:r>
        </a:p>
      </dgm:t>
    </dgm:pt>
    <dgm:pt modelId="{35B541D9-280F-F340-957D-5E63D7308C89}" type="parTrans" cxnId="{CC99D8BA-EC81-B944-A070-E8B83118FFCF}">
      <dgm:prSet/>
      <dgm:spPr/>
      <dgm:t>
        <a:bodyPr/>
        <a:lstStyle/>
        <a:p>
          <a:endParaRPr lang="zh-CN" altLang="en-US"/>
        </a:p>
      </dgm:t>
    </dgm:pt>
    <dgm:pt modelId="{1F278F8A-F766-1F40-B4E3-378ED1BD11B7}" type="sibTrans" cxnId="{CC99D8BA-EC81-B944-A070-E8B83118FFCF}">
      <dgm:prSet/>
      <dgm:spPr/>
      <dgm:t>
        <a:bodyPr/>
        <a:lstStyle/>
        <a:p>
          <a:endParaRPr lang="zh-CN" altLang="en-US"/>
        </a:p>
      </dgm:t>
    </dgm:pt>
    <dgm:pt modelId="{340DE859-6B67-A64E-B030-F1504B046373}">
      <dgm:prSet phldrT="[文本]"/>
      <dgm:spPr/>
      <dgm:t>
        <a:bodyPr/>
        <a:lstStyle/>
        <a:p>
          <a:r>
            <a:rPr lang="en-US" altLang="zh-CN" dirty="0"/>
            <a:t>1.</a:t>
          </a:r>
          <a:r>
            <a:rPr lang="zh-CN" altLang="en-US" dirty="0"/>
            <a:t>按巷道系统构成分类：壁式、柱式</a:t>
          </a:r>
        </a:p>
      </dgm:t>
    </dgm:pt>
    <dgm:pt modelId="{6DE742EB-C764-3D4C-AF2A-DA879A744E44}" type="parTrans" cxnId="{F398A34B-FF1C-F641-B9C8-E3B3AB11EE3C}">
      <dgm:prSet/>
      <dgm:spPr/>
      <dgm:t>
        <a:bodyPr/>
        <a:lstStyle/>
        <a:p>
          <a:endParaRPr lang="zh-CN" altLang="en-US"/>
        </a:p>
      </dgm:t>
    </dgm:pt>
    <dgm:pt modelId="{81E5555D-D977-CB41-876B-51199BDEAC98}" type="sibTrans" cxnId="{F398A34B-FF1C-F641-B9C8-E3B3AB11EE3C}">
      <dgm:prSet/>
      <dgm:spPr/>
      <dgm:t>
        <a:bodyPr/>
        <a:lstStyle/>
        <a:p>
          <a:endParaRPr lang="zh-CN" altLang="en-US"/>
        </a:p>
      </dgm:t>
    </dgm:pt>
    <dgm:pt modelId="{19D05070-0953-EA49-909C-293D400DFAAB}">
      <dgm:prSet phldrT="[文本]"/>
      <dgm:spPr/>
      <dgm:t>
        <a:bodyPr/>
        <a:lstStyle/>
        <a:p>
          <a:r>
            <a:rPr lang="en-US" altLang="zh-CN" dirty="0"/>
            <a:t>2.</a:t>
          </a:r>
          <a:r>
            <a:rPr lang="zh-CN" altLang="en-US" dirty="0"/>
            <a:t>按回采工艺分类：爆破采煤法、普通机械化采煤法、综合机械化采煤法和水力采煤法</a:t>
          </a:r>
        </a:p>
      </dgm:t>
    </dgm:pt>
    <dgm:pt modelId="{32B81D44-5720-CF48-84DC-F93BBF9837D9}" type="parTrans" cxnId="{F61E74D4-B791-304F-8A73-501C1640670D}">
      <dgm:prSet/>
      <dgm:spPr/>
      <dgm:t>
        <a:bodyPr/>
        <a:lstStyle/>
        <a:p>
          <a:endParaRPr lang="zh-CN" altLang="en-US"/>
        </a:p>
      </dgm:t>
    </dgm:pt>
    <dgm:pt modelId="{F59128C0-DBEC-D046-B191-1063A08B653E}" type="sibTrans" cxnId="{F61E74D4-B791-304F-8A73-501C1640670D}">
      <dgm:prSet/>
      <dgm:spPr/>
      <dgm:t>
        <a:bodyPr/>
        <a:lstStyle/>
        <a:p>
          <a:endParaRPr lang="zh-CN" altLang="en-US"/>
        </a:p>
      </dgm:t>
    </dgm:pt>
    <dgm:pt modelId="{079DE1A5-A219-4C47-B79A-5523366B5893}" type="pres">
      <dgm:prSet presAssocID="{07F99E31-A38D-A349-A2AB-9F400FB7952A}" presName="linear" presStyleCnt="0">
        <dgm:presLayoutVars>
          <dgm:animLvl val="lvl"/>
          <dgm:resizeHandles val="exact"/>
        </dgm:presLayoutVars>
      </dgm:prSet>
      <dgm:spPr/>
    </dgm:pt>
    <dgm:pt modelId="{D0B7D28A-C7D1-9A4C-86FC-740F6A46421C}" type="pres">
      <dgm:prSet presAssocID="{17431252-0E75-1048-A0DC-795CC228D471}" presName="parentText" presStyleLbl="node1" presStyleIdx="0" presStyleCnt="4">
        <dgm:presLayoutVars>
          <dgm:chMax val="0"/>
          <dgm:bulletEnabled val="1"/>
        </dgm:presLayoutVars>
      </dgm:prSet>
      <dgm:spPr/>
    </dgm:pt>
    <dgm:pt modelId="{67ED18A3-F93F-024C-B0A0-F177449761AE}" type="pres">
      <dgm:prSet presAssocID="{1F0CDFF4-263E-A34E-9D8A-E59175BED5A8}" presName="spacer" presStyleCnt="0"/>
      <dgm:spPr/>
    </dgm:pt>
    <dgm:pt modelId="{A561A78C-1F69-2048-8CCE-76CCB4865E74}" type="pres">
      <dgm:prSet presAssocID="{333AD49A-4955-A545-B6BC-AEA81AEE463F}" presName="parentText" presStyleLbl="node1" presStyleIdx="1" presStyleCnt="4">
        <dgm:presLayoutVars>
          <dgm:chMax val="0"/>
          <dgm:bulletEnabled val="1"/>
        </dgm:presLayoutVars>
      </dgm:prSet>
      <dgm:spPr/>
    </dgm:pt>
    <dgm:pt modelId="{86B01400-3549-D348-9E7D-5A3A5C0F0DF0}" type="pres">
      <dgm:prSet presAssocID="{1F278F8A-F766-1F40-B4E3-378ED1BD11B7}" presName="spacer" presStyleCnt="0"/>
      <dgm:spPr/>
    </dgm:pt>
    <dgm:pt modelId="{0A20138B-16D8-8149-978C-7D36BBCEB9B0}" type="pres">
      <dgm:prSet presAssocID="{340DE859-6B67-A64E-B030-F1504B046373}" presName="parentText" presStyleLbl="node1" presStyleIdx="2" presStyleCnt="4">
        <dgm:presLayoutVars>
          <dgm:chMax val="0"/>
          <dgm:bulletEnabled val="1"/>
        </dgm:presLayoutVars>
      </dgm:prSet>
      <dgm:spPr/>
    </dgm:pt>
    <dgm:pt modelId="{3AEB6095-1245-7F41-9AD1-4B6BCE7A2D3A}" type="pres">
      <dgm:prSet presAssocID="{81E5555D-D977-CB41-876B-51199BDEAC98}" presName="spacer" presStyleCnt="0"/>
      <dgm:spPr/>
    </dgm:pt>
    <dgm:pt modelId="{EA12BB8D-A367-774C-86E9-A832931CD2C4}" type="pres">
      <dgm:prSet presAssocID="{19D05070-0953-EA49-909C-293D400DFAAB}" presName="parentText" presStyleLbl="node1" presStyleIdx="3" presStyleCnt="4">
        <dgm:presLayoutVars>
          <dgm:chMax val="0"/>
          <dgm:bulletEnabled val="1"/>
        </dgm:presLayoutVars>
      </dgm:prSet>
      <dgm:spPr/>
    </dgm:pt>
  </dgm:ptLst>
  <dgm:cxnLst>
    <dgm:cxn modelId="{4A62F202-C2F2-6D4C-8381-0B9E9ABAC46B}" srcId="{07F99E31-A38D-A349-A2AB-9F400FB7952A}" destId="{17431252-0E75-1048-A0DC-795CC228D471}" srcOrd="0" destOrd="0" parTransId="{E1377C90-06BD-6546-A25F-9332C74B7764}" sibTransId="{1F0CDFF4-263E-A34E-9D8A-E59175BED5A8}"/>
    <dgm:cxn modelId="{E7AD590F-242C-BB45-A2D4-4246C739F869}" type="presOf" srcId="{340DE859-6B67-A64E-B030-F1504B046373}" destId="{0A20138B-16D8-8149-978C-7D36BBCEB9B0}" srcOrd="0" destOrd="0" presId="urn:microsoft.com/office/officeart/2005/8/layout/vList2"/>
    <dgm:cxn modelId="{E0B7AD2A-3DB3-7D4B-B4F2-43DC75D52C3D}" type="presOf" srcId="{333AD49A-4955-A545-B6BC-AEA81AEE463F}" destId="{A561A78C-1F69-2048-8CCE-76CCB4865E74}" srcOrd="0" destOrd="0" presId="urn:microsoft.com/office/officeart/2005/8/layout/vList2"/>
    <dgm:cxn modelId="{AABD222F-6A1D-A549-A8AF-0FF2FD793697}" type="presOf" srcId="{07F99E31-A38D-A349-A2AB-9F400FB7952A}" destId="{079DE1A5-A219-4C47-B79A-5523366B5893}" srcOrd="0" destOrd="0" presId="urn:microsoft.com/office/officeart/2005/8/layout/vList2"/>
    <dgm:cxn modelId="{F398A34B-FF1C-F641-B9C8-E3B3AB11EE3C}" srcId="{07F99E31-A38D-A349-A2AB-9F400FB7952A}" destId="{340DE859-6B67-A64E-B030-F1504B046373}" srcOrd="2" destOrd="0" parTransId="{6DE742EB-C764-3D4C-AF2A-DA879A744E44}" sibTransId="{81E5555D-D977-CB41-876B-51199BDEAC98}"/>
    <dgm:cxn modelId="{CC99D8BA-EC81-B944-A070-E8B83118FFCF}" srcId="{07F99E31-A38D-A349-A2AB-9F400FB7952A}" destId="{333AD49A-4955-A545-B6BC-AEA81AEE463F}" srcOrd="1" destOrd="0" parTransId="{35B541D9-280F-F340-957D-5E63D7308C89}" sibTransId="{1F278F8A-F766-1F40-B4E3-378ED1BD11B7}"/>
    <dgm:cxn modelId="{5EBFD0CA-849B-3148-862C-A14DF67DE57E}" type="presOf" srcId="{19D05070-0953-EA49-909C-293D400DFAAB}" destId="{EA12BB8D-A367-774C-86E9-A832931CD2C4}" srcOrd="0" destOrd="0" presId="urn:microsoft.com/office/officeart/2005/8/layout/vList2"/>
    <dgm:cxn modelId="{3D51A8CC-9F44-6146-A021-A5AB534288CE}" type="presOf" srcId="{17431252-0E75-1048-A0DC-795CC228D471}" destId="{D0B7D28A-C7D1-9A4C-86FC-740F6A46421C}" srcOrd="0" destOrd="0" presId="urn:microsoft.com/office/officeart/2005/8/layout/vList2"/>
    <dgm:cxn modelId="{F61E74D4-B791-304F-8A73-501C1640670D}" srcId="{07F99E31-A38D-A349-A2AB-9F400FB7952A}" destId="{19D05070-0953-EA49-909C-293D400DFAAB}" srcOrd="3" destOrd="0" parTransId="{32B81D44-5720-CF48-84DC-F93BBF9837D9}" sibTransId="{F59128C0-DBEC-D046-B191-1063A08B653E}"/>
    <dgm:cxn modelId="{32B45852-D210-A74E-9B58-6650B758F556}" type="presParOf" srcId="{079DE1A5-A219-4C47-B79A-5523366B5893}" destId="{D0B7D28A-C7D1-9A4C-86FC-740F6A46421C}" srcOrd="0" destOrd="0" presId="urn:microsoft.com/office/officeart/2005/8/layout/vList2"/>
    <dgm:cxn modelId="{7E6DE922-87DD-934D-9F9E-3393BAC9117A}" type="presParOf" srcId="{079DE1A5-A219-4C47-B79A-5523366B5893}" destId="{67ED18A3-F93F-024C-B0A0-F177449761AE}" srcOrd="1" destOrd="0" presId="urn:microsoft.com/office/officeart/2005/8/layout/vList2"/>
    <dgm:cxn modelId="{164F8833-5349-274E-BADB-22923BA0AC91}" type="presParOf" srcId="{079DE1A5-A219-4C47-B79A-5523366B5893}" destId="{A561A78C-1F69-2048-8CCE-76CCB4865E74}" srcOrd="2" destOrd="0" presId="urn:microsoft.com/office/officeart/2005/8/layout/vList2"/>
    <dgm:cxn modelId="{697CD9B5-4C95-D24B-A226-2EE4B74D3163}" type="presParOf" srcId="{079DE1A5-A219-4C47-B79A-5523366B5893}" destId="{86B01400-3549-D348-9E7D-5A3A5C0F0DF0}" srcOrd="3" destOrd="0" presId="urn:microsoft.com/office/officeart/2005/8/layout/vList2"/>
    <dgm:cxn modelId="{9E6C694F-9AF2-EE48-BBC4-C7331DA1C0AA}" type="presParOf" srcId="{079DE1A5-A219-4C47-B79A-5523366B5893}" destId="{0A20138B-16D8-8149-978C-7D36BBCEB9B0}" srcOrd="4" destOrd="0" presId="urn:microsoft.com/office/officeart/2005/8/layout/vList2"/>
    <dgm:cxn modelId="{1ECEA3A6-153B-1C47-BD7E-C3DA51DEBBDA}" type="presParOf" srcId="{079DE1A5-A219-4C47-B79A-5523366B5893}" destId="{3AEB6095-1245-7F41-9AD1-4B6BCE7A2D3A}" srcOrd="5" destOrd="0" presId="urn:microsoft.com/office/officeart/2005/8/layout/vList2"/>
    <dgm:cxn modelId="{B622D89C-6A5C-1D46-A030-BC8F226F6685}" type="presParOf" srcId="{079DE1A5-A219-4C47-B79A-5523366B5893}" destId="{EA12BB8D-A367-774C-86E9-A832931CD2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9F9619B-151A-9543-81EF-39F696785BE2}" type="doc">
      <dgm:prSet loTypeId="urn:microsoft.com/office/officeart/2005/8/layout/vList2#3" loCatId="list" qsTypeId="urn:microsoft.com/office/officeart/2005/8/quickstyle/simple1#8" qsCatId="simple" csTypeId="urn:microsoft.com/office/officeart/2005/8/colors/colorful5#3" csCatId="colorful" phldr="1"/>
      <dgm:spPr/>
      <dgm:t>
        <a:bodyPr/>
        <a:lstStyle/>
        <a:p>
          <a:endParaRPr lang="zh-CN" altLang="en-US"/>
        </a:p>
      </dgm:t>
    </dgm:pt>
    <dgm:pt modelId="{BB260166-CEDF-A343-8A08-7618E4DFE93B}">
      <dgm:prSet phldrT="[文本]"/>
      <dgm:spPr/>
      <dgm:t>
        <a:bodyPr/>
        <a:lstStyle/>
        <a:p>
          <a:r>
            <a:rPr lang="zh-CN" altLang="en-US" dirty="0"/>
            <a:t>第一节 选矿概述</a:t>
          </a:r>
        </a:p>
      </dgm:t>
    </dgm:pt>
    <dgm:pt modelId="{A6B2B2C6-02FD-F24B-9B7C-963D78AF1F3E}" type="parTrans" cxnId="{89A3ACE3-C13E-2146-B620-69751B7E1362}">
      <dgm:prSet/>
      <dgm:spPr/>
      <dgm:t>
        <a:bodyPr/>
        <a:lstStyle/>
        <a:p>
          <a:endParaRPr lang="zh-CN" altLang="en-US"/>
        </a:p>
      </dgm:t>
    </dgm:pt>
    <dgm:pt modelId="{1B3486B8-E8B5-D34B-88E1-6B3E2EB15D03}" type="sibTrans" cxnId="{89A3ACE3-C13E-2146-B620-69751B7E1362}">
      <dgm:prSet/>
      <dgm:spPr/>
      <dgm:t>
        <a:bodyPr/>
        <a:lstStyle/>
        <a:p>
          <a:endParaRPr lang="zh-CN" altLang="en-US"/>
        </a:p>
      </dgm:t>
    </dgm:pt>
    <dgm:pt modelId="{7E064CE2-E7E6-6243-999D-03BB5CACACBA}">
      <dgm:prSet phldrT="[文本]"/>
      <dgm:spPr/>
      <dgm:t>
        <a:bodyPr/>
        <a:lstStyle/>
        <a:p>
          <a:r>
            <a:rPr lang="zh-CN" altLang="en-US" dirty="0"/>
            <a:t>一、选矿的基本概念</a:t>
          </a:r>
        </a:p>
      </dgm:t>
    </dgm:pt>
    <dgm:pt modelId="{F9E558BE-0285-034F-9F11-148C2A6F4598}" type="parTrans" cxnId="{416EA850-F898-7143-B44A-59C6B082B96D}">
      <dgm:prSet/>
      <dgm:spPr/>
      <dgm:t>
        <a:bodyPr/>
        <a:lstStyle/>
        <a:p>
          <a:endParaRPr lang="zh-CN" altLang="en-US"/>
        </a:p>
      </dgm:t>
    </dgm:pt>
    <dgm:pt modelId="{441FCB7C-5929-8B49-935F-10050FC28447}" type="sibTrans" cxnId="{416EA850-F898-7143-B44A-59C6B082B96D}">
      <dgm:prSet/>
      <dgm:spPr/>
      <dgm:t>
        <a:bodyPr/>
        <a:lstStyle/>
        <a:p>
          <a:endParaRPr lang="zh-CN" altLang="en-US"/>
        </a:p>
      </dgm:t>
    </dgm:pt>
    <dgm:pt modelId="{BBF8561E-8BB0-6941-A318-46CCAD568905}">
      <dgm:prSet phldrT="[文本]"/>
      <dgm:spPr/>
      <dgm:t>
        <a:bodyPr/>
        <a:lstStyle/>
        <a:p>
          <a:r>
            <a:rPr lang="zh-CN" altLang="en-US" dirty="0"/>
            <a:t>二、选矿工艺指标</a:t>
          </a:r>
        </a:p>
      </dgm:t>
    </dgm:pt>
    <dgm:pt modelId="{353F724E-1C42-F649-8C80-BE2C03C66010}" type="parTrans" cxnId="{B748CE7F-6A15-D248-BF76-9815B95C1350}">
      <dgm:prSet/>
      <dgm:spPr/>
      <dgm:t>
        <a:bodyPr/>
        <a:lstStyle/>
        <a:p>
          <a:endParaRPr lang="zh-CN" altLang="en-US"/>
        </a:p>
      </dgm:t>
    </dgm:pt>
    <dgm:pt modelId="{C39F167E-E917-D044-BE8B-6ECDC61E4A0E}" type="sibTrans" cxnId="{B748CE7F-6A15-D248-BF76-9815B95C1350}">
      <dgm:prSet/>
      <dgm:spPr/>
      <dgm:t>
        <a:bodyPr/>
        <a:lstStyle/>
        <a:p>
          <a:endParaRPr lang="zh-CN" altLang="en-US"/>
        </a:p>
      </dgm:t>
    </dgm:pt>
    <dgm:pt modelId="{D2E39935-332C-8242-9D3F-083DC9924ED5}">
      <dgm:prSet phldrT="[文本]"/>
      <dgm:spPr/>
      <dgm:t>
        <a:bodyPr/>
        <a:lstStyle/>
        <a:p>
          <a:r>
            <a:rPr lang="zh-CN" altLang="en-US" dirty="0"/>
            <a:t>第二节 选矿的基本过程</a:t>
          </a:r>
        </a:p>
      </dgm:t>
    </dgm:pt>
    <dgm:pt modelId="{DBA76A03-547D-2A4A-BE11-BEB2B0066F14}" type="parTrans" cxnId="{42B91835-6124-524D-8B0F-A1E9F91E7C1D}">
      <dgm:prSet/>
      <dgm:spPr/>
      <dgm:t>
        <a:bodyPr/>
        <a:lstStyle/>
        <a:p>
          <a:endParaRPr lang="zh-CN" altLang="en-US"/>
        </a:p>
      </dgm:t>
    </dgm:pt>
    <dgm:pt modelId="{8FB37C80-C43E-9541-B0BD-B4015A73D36C}" type="sibTrans" cxnId="{42B91835-6124-524D-8B0F-A1E9F91E7C1D}">
      <dgm:prSet/>
      <dgm:spPr/>
      <dgm:t>
        <a:bodyPr/>
        <a:lstStyle/>
        <a:p>
          <a:endParaRPr lang="zh-CN" altLang="en-US"/>
        </a:p>
      </dgm:t>
    </dgm:pt>
    <dgm:pt modelId="{08443E2F-C4D4-C543-A3FA-4F8997D82F95}">
      <dgm:prSet phldrT="[文本]"/>
      <dgm:spPr/>
      <dgm:t>
        <a:bodyPr/>
        <a:lstStyle/>
        <a:p>
          <a:r>
            <a:rPr lang="zh-CN" altLang="en-US" dirty="0"/>
            <a:t>一、准备作业</a:t>
          </a:r>
        </a:p>
      </dgm:t>
    </dgm:pt>
    <dgm:pt modelId="{569CD31B-EC49-2146-83F8-B56F0D2ECEC1}" type="parTrans" cxnId="{CEAE1762-9FCF-AB49-B607-E1173F1A3B78}">
      <dgm:prSet/>
      <dgm:spPr/>
      <dgm:t>
        <a:bodyPr/>
        <a:lstStyle/>
        <a:p>
          <a:endParaRPr lang="zh-CN" altLang="en-US"/>
        </a:p>
      </dgm:t>
    </dgm:pt>
    <dgm:pt modelId="{39787DE3-0447-2B49-83BB-ECB669989B2E}" type="sibTrans" cxnId="{CEAE1762-9FCF-AB49-B607-E1173F1A3B78}">
      <dgm:prSet/>
      <dgm:spPr/>
      <dgm:t>
        <a:bodyPr/>
        <a:lstStyle/>
        <a:p>
          <a:endParaRPr lang="zh-CN" altLang="en-US"/>
        </a:p>
      </dgm:t>
    </dgm:pt>
    <dgm:pt modelId="{226D8C6D-3A62-3D48-95C9-957526224DDF}">
      <dgm:prSet phldrT="[文本]"/>
      <dgm:spPr/>
      <dgm:t>
        <a:bodyPr/>
        <a:lstStyle/>
        <a:p>
          <a:r>
            <a:rPr lang="zh-CN" altLang="en-US" dirty="0"/>
            <a:t>二、选别作业</a:t>
          </a:r>
        </a:p>
      </dgm:t>
    </dgm:pt>
    <dgm:pt modelId="{AA883F68-F292-864D-9B7A-9B070A3821EC}" type="parTrans" cxnId="{8B961252-B3E5-1F41-BD18-1ECC9984DAF4}">
      <dgm:prSet/>
      <dgm:spPr/>
      <dgm:t>
        <a:bodyPr/>
        <a:lstStyle/>
        <a:p>
          <a:endParaRPr lang="zh-CN" altLang="en-US"/>
        </a:p>
      </dgm:t>
    </dgm:pt>
    <dgm:pt modelId="{F0E86BE8-19F3-044E-A6CB-4DAB7E62A151}" type="sibTrans" cxnId="{8B961252-B3E5-1F41-BD18-1ECC9984DAF4}">
      <dgm:prSet/>
      <dgm:spPr/>
      <dgm:t>
        <a:bodyPr/>
        <a:lstStyle/>
        <a:p>
          <a:endParaRPr lang="zh-CN" altLang="en-US"/>
        </a:p>
      </dgm:t>
    </dgm:pt>
    <dgm:pt modelId="{5C9A1520-CF4E-D942-B36E-1733503E9C75}">
      <dgm:prSet phldrT="[文本]"/>
      <dgm:spPr/>
      <dgm:t>
        <a:bodyPr/>
        <a:lstStyle/>
        <a:p>
          <a:r>
            <a:rPr lang="zh-CN" altLang="en-US" dirty="0"/>
            <a:t>三、精矿脱水与尾矿处理</a:t>
          </a:r>
        </a:p>
      </dgm:t>
    </dgm:pt>
    <dgm:pt modelId="{A0F4F622-699C-824B-994E-124A61F2D283}" type="parTrans" cxnId="{4F43AC6D-0F03-354F-B1AD-5E29E2F770DF}">
      <dgm:prSet/>
      <dgm:spPr/>
      <dgm:t>
        <a:bodyPr/>
        <a:lstStyle/>
        <a:p>
          <a:endParaRPr lang="zh-CN" altLang="en-US"/>
        </a:p>
      </dgm:t>
    </dgm:pt>
    <dgm:pt modelId="{76EFAA7E-A163-7C45-B8F4-56594290F36A}" type="sibTrans" cxnId="{4F43AC6D-0F03-354F-B1AD-5E29E2F770DF}">
      <dgm:prSet/>
      <dgm:spPr/>
    </dgm:pt>
    <dgm:pt modelId="{2CC64C5F-7901-154F-871E-217EF63B827C}" type="pres">
      <dgm:prSet presAssocID="{39F9619B-151A-9543-81EF-39F696785BE2}" presName="linear" presStyleCnt="0">
        <dgm:presLayoutVars>
          <dgm:animLvl val="lvl"/>
          <dgm:resizeHandles val="exact"/>
        </dgm:presLayoutVars>
      </dgm:prSet>
      <dgm:spPr/>
    </dgm:pt>
    <dgm:pt modelId="{6D85D53D-AF6A-E041-B7AF-86F7C06E5F36}" type="pres">
      <dgm:prSet presAssocID="{BB260166-CEDF-A343-8A08-7618E4DFE93B}" presName="parentText" presStyleLbl="node1" presStyleIdx="0" presStyleCnt="2">
        <dgm:presLayoutVars>
          <dgm:chMax val="0"/>
          <dgm:bulletEnabled val="1"/>
        </dgm:presLayoutVars>
      </dgm:prSet>
      <dgm:spPr/>
    </dgm:pt>
    <dgm:pt modelId="{0A2510C2-297B-BE44-A6AA-E864FBC10377}" type="pres">
      <dgm:prSet presAssocID="{BB260166-CEDF-A343-8A08-7618E4DFE93B}" presName="childText" presStyleLbl="revTx" presStyleIdx="0" presStyleCnt="2">
        <dgm:presLayoutVars>
          <dgm:bulletEnabled val="1"/>
        </dgm:presLayoutVars>
      </dgm:prSet>
      <dgm:spPr/>
    </dgm:pt>
    <dgm:pt modelId="{5B7743DC-4362-CB45-A0F9-00F4919FF54F}" type="pres">
      <dgm:prSet presAssocID="{D2E39935-332C-8242-9D3F-083DC9924ED5}" presName="parentText" presStyleLbl="node1" presStyleIdx="1" presStyleCnt="2">
        <dgm:presLayoutVars>
          <dgm:chMax val="0"/>
          <dgm:bulletEnabled val="1"/>
        </dgm:presLayoutVars>
      </dgm:prSet>
      <dgm:spPr/>
    </dgm:pt>
    <dgm:pt modelId="{754E333E-4DFE-7D40-8450-F972788390D8}" type="pres">
      <dgm:prSet presAssocID="{D2E39935-332C-8242-9D3F-083DC9924ED5}" presName="childText" presStyleLbl="revTx" presStyleIdx="1" presStyleCnt="2">
        <dgm:presLayoutVars>
          <dgm:bulletEnabled val="1"/>
        </dgm:presLayoutVars>
      </dgm:prSet>
      <dgm:spPr/>
    </dgm:pt>
  </dgm:ptLst>
  <dgm:cxnLst>
    <dgm:cxn modelId="{86439428-9082-3F43-80F5-533E87486954}" type="presOf" srcId="{08443E2F-C4D4-C543-A3FA-4F8997D82F95}" destId="{754E333E-4DFE-7D40-8450-F972788390D8}" srcOrd="0" destOrd="0" presId="urn:microsoft.com/office/officeart/2005/8/layout/vList2#3"/>
    <dgm:cxn modelId="{42B91835-6124-524D-8B0F-A1E9F91E7C1D}" srcId="{39F9619B-151A-9543-81EF-39F696785BE2}" destId="{D2E39935-332C-8242-9D3F-083DC9924ED5}" srcOrd="1" destOrd="0" parTransId="{DBA76A03-547D-2A4A-BE11-BEB2B0066F14}" sibTransId="{8FB37C80-C43E-9541-B0BD-B4015A73D36C}"/>
    <dgm:cxn modelId="{E005F93F-1DE3-454D-970A-372A3ABEDE6C}" type="presOf" srcId="{7E064CE2-E7E6-6243-999D-03BB5CACACBA}" destId="{0A2510C2-297B-BE44-A6AA-E864FBC10377}" srcOrd="0" destOrd="0" presId="urn:microsoft.com/office/officeart/2005/8/layout/vList2#3"/>
    <dgm:cxn modelId="{747FB84F-0842-5048-AB1D-53C58826C183}" type="presOf" srcId="{D2E39935-332C-8242-9D3F-083DC9924ED5}" destId="{5B7743DC-4362-CB45-A0F9-00F4919FF54F}" srcOrd="0" destOrd="0" presId="urn:microsoft.com/office/officeart/2005/8/layout/vList2#3"/>
    <dgm:cxn modelId="{416EA850-F898-7143-B44A-59C6B082B96D}" srcId="{BB260166-CEDF-A343-8A08-7618E4DFE93B}" destId="{7E064CE2-E7E6-6243-999D-03BB5CACACBA}" srcOrd="0" destOrd="0" parTransId="{F9E558BE-0285-034F-9F11-148C2A6F4598}" sibTransId="{441FCB7C-5929-8B49-935F-10050FC28447}"/>
    <dgm:cxn modelId="{8B961252-B3E5-1F41-BD18-1ECC9984DAF4}" srcId="{D2E39935-332C-8242-9D3F-083DC9924ED5}" destId="{226D8C6D-3A62-3D48-95C9-957526224DDF}" srcOrd="1" destOrd="0" parTransId="{AA883F68-F292-864D-9B7A-9B070A3821EC}" sibTransId="{F0E86BE8-19F3-044E-A6CB-4DAB7E62A151}"/>
    <dgm:cxn modelId="{4A4EF65F-850A-A647-9E4A-D23D9F9908B8}" type="presOf" srcId="{39F9619B-151A-9543-81EF-39F696785BE2}" destId="{2CC64C5F-7901-154F-871E-217EF63B827C}" srcOrd="0" destOrd="0" presId="urn:microsoft.com/office/officeart/2005/8/layout/vList2#3"/>
    <dgm:cxn modelId="{CEAE1762-9FCF-AB49-B607-E1173F1A3B78}" srcId="{D2E39935-332C-8242-9D3F-083DC9924ED5}" destId="{08443E2F-C4D4-C543-A3FA-4F8997D82F95}" srcOrd="0" destOrd="0" parTransId="{569CD31B-EC49-2146-83F8-B56F0D2ECEC1}" sibTransId="{39787DE3-0447-2B49-83BB-ECB669989B2E}"/>
    <dgm:cxn modelId="{4F43AC6D-0F03-354F-B1AD-5E29E2F770DF}" srcId="{D2E39935-332C-8242-9D3F-083DC9924ED5}" destId="{5C9A1520-CF4E-D942-B36E-1733503E9C75}" srcOrd="2" destOrd="0" parTransId="{A0F4F622-699C-824B-994E-124A61F2D283}" sibTransId="{76EFAA7E-A163-7C45-B8F4-56594290F36A}"/>
    <dgm:cxn modelId="{D5E0E06F-532C-2F4C-A6EF-2FB1F6C5E935}" type="presOf" srcId="{BBF8561E-8BB0-6941-A318-46CCAD568905}" destId="{0A2510C2-297B-BE44-A6AA-E864FBC10377}" srcOrd="0" destOrd="1" presId="urn:microsoft.com/office/officeart/2005/8/layout/vList2#3"/>
    <dgm:cxn modelId="{F8213271-F365-DD44-B146-BD885CD91957}" type="presOf" srcId="{5C9A1520-CF4E-D942-B36E-1733503E9C75}" destId="{754E333E-4DFE-7D40-8450-F972788390D8}" srcOrd="0" destOrd="2" presId="urn:microsoft.com/office/officeart/2005/8/layout/vList2#3"/>
    <dgm:cxn modelId="{B748CE7F-6A15-D248-BF76-9815B95C1350}" srcId="{BB260166-CEDF-A343-8A08-7618E4DFE93B}" destId="{BBF8561E-8BB0-6941-A318-46CCAD568905}" srcOrd="1" destOrd="0" parTransId="{353F724E-1C42-F649-8C80-BE2C03C66010}" sibTransId="{C39F167E-E917-D044-BE8B-6ECDC61E4A0E}"/>
    <dgm:cxn modelId="{A2FEAA8C-06B2-314E-8991-EC330933211C}" type="presOf" srcId="{226D8C6D-3A62-3D48-95C9-957526224DDF}" destId="{754E333E-4DFE-7D40-8450-F972788390D8}" srcOrd="0" destOrd="1" presId="urn:microsoft.com/office/officeart/2005/8/layout/vList2#3"/>
    <dgm:cxn modelId="{C39C5CE3-B02A-1541-9C3F-340DBC37B21C}" type="presOf" srcId="{BB260166-CEDF-A343-8A08-7618E4DFE93B}" destId="{6D85D53D-AF6A-E041-B7AF-86F7C06E5F36}" srcOrd="0" destOrd="0" presId="urn:microsoft.com/office/officeart/2005/8/layout/vList2#3"/>
    <dgm:cxn modelId="{89A3ACE3-C13E-2146-B620-69751B7E1362}" srcId="{39F9619B-151A-9543-81EF-39F696785BE2}" destId="{BB260166-CEDF-A343-8A08-7618E4DFE93B}" srcOrd="0" destOrd="0" parTransId="{A6B2B2C6-02FD-F24B-9B7C-963D78AF1F3E}" sibTransId="{1B3486B8-E8B5-D34B-88E1-6B3E2EB15D03}"/>
    <dgm:cxn modelId="{A462BC33-55FB-4B4A-9017-EC03F14C2408}" type="presParOf" srcId="{2CC64C5F-7901-154F-871E-217EF63B827C}" destId="{6D85D53D-AF6A-E041-B7AF-86F7C06E5F36}" srcOrd="0" destOrd="0" presId="urn:microsoft.com/office/officeart/2005/8/layout/vList2#3"/>
    <dgm:cxn modelId="{5B416026-D505-5445-B7B9-37B0C34F8540}" type="presParOf" srcId="{2CC64C5F-7901-154F-871E-217EF63B827C}" destId="{0A2510C2-297B-BE44-A6AA-E864FBC10377}" srcOrd="1" destOrd="0" presId="urn:microsoft.com/office/officeart/2005/8/layout/vList2#3"/>
    <dgm:cxn modelId="{0403E670-3ADB-8741-8E3B-1211CA857F4C}" type="presParOf" srcId="{2CC64C5F-7901-154F-871E-217EF63B827C}" destId="{5B7743DC-4362-CB45-A0F9-00F4919FF54F}" srcOrd="2" destOrd="0" presId="urn:microsoft.com/office/officeart/2005/8/layout/vList2#3"/>
    <dgm:cxn modelId="{256FBD46-ED58-5C49-AA49-147BBE90A59A}" type="presParOf" srcId="{2CC64C5F-7901-154F-871E-217EF63B827C}" destId="{754E333E-4DFE-7D40-8450-F972788390D8}" srcOrd="3"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57BD69B-E4FF-0C42-83EA-A5A24187A920}"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zh-CN" altLang="en-US"/>
        </a:p>
      </dgm:t>
    </dgm:pt>
    <dgm:pt modelId="{2DDE347D-8470-7C4D-8D71-218AF49C3890}">
      <dgm:prSet phldrT="[文本]"/>
      <dgm:spPr/>
      <dgm:t>
        <a:bodyPr/>
        <a:lstStyle/>
        <a:p>
          <a:r>
            <a:rPr lang="zh-CN" altLang="en-US" dirty="0"/>
            <a:t>选矿的概念</a:t>
          </a:r>
        </a:p>
      </dgm:t>
    </dgm:pt>
    <dgm:pt modelId="{B3625739-9E40-5B47-900B-09049FF0CC80}" type="parTrans" cxnId="{F39EF64D-5DC0-5A43-B656-3238FBDD3433}">
      <dgm:prSet/>
      <dgm:spPr/>
      <dgm:t>
        <a:bodyPr/>
        <a:lstStyle/>
        <a:p>
          <a:endParaRPr lang="zh-CN" altLang="en-US"/>
        </a:p>
      </dgm:t>
    </dgm:pt>
    <dgm:pt modelId="{A3C7CFB2-57E6-C840-BEB5-8D90EE26E9DB}" type="sibTrans" cxnId="{F39EF64D-5DC0-5A43-B656-3238FBDD3433}">
      <dgm:prSet/>
      <dgm:spPr/>
      <dgm:t>
        <a:bodyPr/>
        <a:lstStyle/>
        <a:p>
          <a:endParaRPr lang="zh-CN" altLang="en-US"/>
        </a:p>
      </dgm:t>
    </dgm:pt>
    <dgm:pt modelId="{4A3D6898-AB01-4C4C-8B65-861573D7B4BF}">
      <dgm:prSet phldrT="[文本]" custT="1"/>
      <dgm:spPr/>
      <dgm:t>
        <a:bodyPr/>
        <a:lstStyle/>
        <a:p>
          <a:r>
            <a:rPr lang="zh-CN" altLang="en-US" sz="1400" dirty="0"/>
            <a:t>选矿的概念</a:t>
          </a:r>
        </a:p>
      </dgm:t>
    </dgm:pt>
    <dgm:pt modelId="{2015FAB0-059B-1342-81A0-8FE9C0318424}" type="parTrans" cxnId="{9E04E571-0BA2-4046-A8A1-DE16974F11E7}">
      <dgm:prSet/>
      <dgm:spPr/>
      <dgm:t>
        <a:bodyPr/>
        <a:lstStyle/>
        <a:p>
          <a:endParaRPr lang="zh-CN" altLang="en-US"/>
        </a:p>
      </dgm:t>
    </dgm:pt>
    <dgm:pt modelId="{FB15B25B-82D2-AC4C-9E4C-94811ED24515}" type="sibTrans" cxnId="{9E04E571-0BA2-4046-A8A1-DE16974F11E7}">
      <dgm:prSet/>
      <dgm:spPr/>
      <dgm:t>
        <a:bodyPr/>
        <a:lstStyle/>
        <a:p>
          <a:endParaRPr lang="zh-CN" altLang="en-US"/>
        </a:p>
      </dgm:t>
    </dgm:pt>
    <dgm:pt modelId="{1281D415-92FD-824E-97EE-032B3103048E}">
      <dgm:prSet phldrT="[文本]" custT="1"/>
      <dgm:spPr/>
      <dgm:t>
        <a:bodyPr/>
        <a:lstStyle/>
        <a:p>
          <a:r>
            <a:rPr lang="zh-CN" altLang="en-US" sz="1400" dirty="0"/>
            <a:t>精矿</a:t>
          </a:r>
        </a:p>
      </dgm:t>
    </dgm:pt>
    <dgm:pt modelId="{C63B0A24-CE96-294B-9E62-67DC1B9ADCFA}" type="parTrans" cxnId="{6DDF12BD-2E84-204E-8165-82F2AB94C4C0}">
      <dgm:prSet/>
      <dgm:spPr/>
      <dgm:t>
        <a:bodyPr/>
        <a:lstStyle/>
        <a:p>
          <a:endParaRPr lang="zh-CN" altLang="en-US"/>
        </a:p>
      </dgm:t>
    </dgm:pt>
    <dgm:pt modelId="{85051E32-B20B-E447-82C3-617475CD44AA}" type="sibTrans" cxnId="{6DDF12BD-2E84-204E-8165-82F2AB94C4C0}">
      <dgm:prSet/>
      <dgm:spPr/>
      <dgm:t>
        <a:bodyPr/>
        <a:lstStyle/>
        <a:p>
          <a:endParaRPr lang="zh-CN" altLang="en-US"/>
        </a:p>
      </dgm:t>
    </dgm:pt>
    <dgm:pt modelId="{EDF1526F-C5A4-E540-9E67-7C1690A35459}">
      <dgm:prSet phldrT="[文本]"/>
      <dgm:spPr/>
      <dgm:t>
        <a:bodyPr/>
        <a:lstStyle/>
        <a:p>
          <a:r>
            <a:rPr lang="zh-CN" altLang="en-US" dirty="0"/>
            <a:t>选矿工艺指标</a:t>
          </a:r>
        </a:p>
      </dgm:t>
    </dgm:pt>
    <dgm:pt modelId="{A557FD71-6286-9D47-A2CA-02C7AAFD9385}" type="parTrans" cxnId="{9226D267-21DF-CA4F-8F55-9F9E1CD9AF00}">
      <dgm:prSet/>
      <dgm:spPr/>
      <dgm:t>
        <a:bodyPr/>
        <a:lstStyle/>
        <a:p>
          <a:endParaRPr lang="zh-CN" altLang="en-US"/>
        </a:p>
      </dgm:t>
    </dgm:pt>
    <dgm:pt modelId="{8A5C8364-4DDE-5340-86DC-16A726837886}" type="sibTrans" cxnId="{9226D267-21DF-CA4F-8F55-9F9E1CD9AF00}">
      <dgm:prSet/>
      <dgm:spPr/>
      <dgm:t>
        <a:bodyPr/>
        <a:lstStyle/>
        <a:p>
          <a:endParaRPr lang="zh-CN" altLang="en-US"/>
        </a:p>
      </dgm:t>
    </dgm:pt>
    <mc:AlternateContent xmlns:mc="http://schemas.openxmlformats.org/markup-compatibility/2006" xmlns:a14="http://schemas.microsoft.com/office/drawing/2010/main">
      <mc:Choice Requires="a14">
        <dgm:pt modelId="{8B3BB330-9B41-6246-B84E-40B2B7EC663B}">
          <dgm:prSet phldrT="[文本]"/>
          <dgm:spPr/>
          <dgm:t>
            <a:bodyPr/>
            <a:lstStyle/>
            <a:p>
              <a:r>
                <a:rPr lang="zh-CN" altLang="en-US" dirty="0"/>
                <a:t>品位：原矿和选矿产品中有用成分的单位含量，通常用</a:t>
              </a:r>
              <a14:m>
                <m:oMath xmlns:m="http://schemas.openxmlformats.org/officeDocument/2006/math">
                  <m:r>
                    <a:rPr lang="zh-CN" altLang="en-US" i="1" smtClean="0">
                      <a:latin typeface="Cambria Math" panose="02040503050406030204" pitchFamily="18" charset="0"/>
                    </a:rPr>
                    <m:t>𝛼</m:t>
                  </m:r>
                  <m:r>
                    <a:rPr lang="zh-CN" altLang="en-US" b="0" i="1" smtClean="0">
                      <a:latin typeface="Cambria Math" panose="02040503050406030204" pitchFamily="18" charset="0"/>
                    </a:rPr>
                    <m:t>、</m:t>
                  </m:r>
                  <m:r>
                    <a:rPr lang="zh-CN" altLang="en-US" b="0" i="1" smtClean="0">
                      <a:latin typeface="Cambria Math" panose="02040503050406030204" pitchFamily="18" charset="0"/>
                    </a:rPr>
                    <m:t>𝛽</m:t>
                  </m:r>
                  <m:r>
                    <a:rPr lang="zh-CN" altLang="en-US" b="0" i="1" smtClean="0">
                      <a:latin typeface="Cambria Math" panose="02040503050406030204" pitchFamily="18" charset="0"/>
                    </a:rPr>
                    <m:t>、</m:t>
                  </m:r>
                  <m:r>
                    <a:rPr lang="zh-CN" altLang="en-US" b="0" i="1" smtClean="0">
                      <a:latin typeface="Cambria Math" panose="02040503050406030204" pitchFamily="18" charset="0"/>
                    </a:rPr>
                    <m:t>𝜃</m:t>
                  </m:r>
                </m:oMath>
              </a14:m>
              <a:r>
                <a:rPr lang="zh-CN" altLang="en-US" dirty="0"/>
                <a:t>表示原矿、精矿和尾矿的品位。</a:t>
              </a:r>
            </a:p>
          </dgm:t>
        </dgm:pt>
      </mc:Choice>
      <mc:Fallback xmlns="">
        <dgm:pt modelId="{8B3BB330-9B41-6246-B84E-40B2B7EC663B}">
          <dgm:prSet phldrT="[文本]"/>
          <dgm:spPr/>
          <dgm:t>
            <a:bodyPr/>
            <a:lstStyle/>
            <a:p>
              <a:r>
                <a:rPr lang="zh-CN" altLang="en-US" dirty="0"/>
                <a:t>品位：原矿和选矿产品中有用成分的单位含量，通常用</a:t>
              </a:r>
              <a:r>
                <a:rPr lang="zh-CN" altLang="en-US" i="0">
                  <a:latin typeface="Cambria Math" panose="02040503050406030204" pitchFamily="18" charset="0"/>
                </a:rPr>
                <a:t>𝛼</a:t>
              </a:r>
              <a:r>
                <a:rPr lang="zh-CN" altLang="en-US" b="0" i="0">
                  <a:latin typeface="Cambria Math" panose="02040503050406030204" pitchFamily="18" charset="0"/>
                </a:rPr>
                <a:t>、𝛽、𝜃</a:t>
              </a:r>
              <a:r>
                <a:rPr lang="zh-CN" altLang="en-US" dirty="0"/>
                <a:t>表示原矿、精矿和尾矿的品位。</a:t>
              </a:r>
            </a:p>
          </dgm:t>
        </dgm:pt>
      </mc:Fallback>
    </mc:AlternateContent>
    <dgm:pt modelId="{71DC37D9-B4ED-F64D-B0AE-228F2902B06C}" type="parTrans" cxnId="{137A10AF-0243-4744-A82E-33BAD8798E65}">
      <dgm:prSet/>
      <dgm:spPr/>
      <dgm:t>
        <a:bodyPr/>
        <a:lstStyle/>
        <a:p>
          <a:endParaRPr lang="zh-CN" altLang="en-US"/>
        </a:p>
      </dgm:t>
    </dgm:pt>
    <dgm:pt modelId="{F3AC6A40-5EF9-3C4D-BF91-CDD2668A2B8E}" type="sibTrans" cxnId="{137A10AF-0243-4744-A82E-33BAD8798E65}">
      <dgm:prSet/>
      <dgm:spPr/>
      <dgm:t>
        <a:bodyPr/>
        <a:lstStyle/>
        <a:p>
          <a:endParaRPr lang="zh-CN" altLang="en-US"/>
        </a:p>
      </dgm:t>
    </dgm:pt>
    <mc:AlternateContent xmlns:mc="http://schemas.openxmlformats.org/markup-compatibility/2006" xmlns:a14="http://schemas.microsoft.com/office/drawing/2010/main">
      <mc:Choice Requires="a14">
        <dgm:pt modelId="{0BCCA4A6-B3AD-A746-A998-2CA76D4E0392}">
          <dgm:prSet phldrT="[文本]"/>
          <dgm:spPr/>
          <dgm:t>
            <a:bodyPr/>
            <a:lstStyle/>
            <a:p>
              <a:r>
                <a:rPr lang="zh-CN" altLang="en-US" dirty="0"/>
                <a:t>产率：需拿矿产品质量与原矿质量之比的百分比，称为该产品的产率。通常用</a:t>
              </a:r>
              <a14:m>
                <m:oMath xmlns:m="http://schemas.openxmlformats.org/officeDocument/2006/math">
                  <m:r>
                    <a:rPr lang="zh-CN" altLang="en-US" i="1" smtClean="0">
                      <a:latin typeface="Cambria Math" panose="02040503050406030204" pitchFamily="18" charset="0"/>
                    </a:rPr>
                    <m:t>𝛾</m:t>
                  </m:r>
                </m:oMath>
              </a14:m>
              <a:r>
                <a:rPr lang="zh-CN" altLang="en-US" dirty="0"/>
                <a:t>表示。产率有精矿产率、中矿产率、尾矿产率。</a:t>
              </a:r>
            </a:p>
          </dgm:t>
        </dgm:pt>
      </mc:Choice>
      <mc:Fallback xmlns="">
        <dgm:pt modelId="{0BCCA4A6-B3AD-A746-A998-2CA76D4E0392}">
          <dgm:prSet phldrT="[文本]"/>
          <dgm:spPr/>
          <dgm:t>
            <a:bodyPr/>
            <a:lstStyle/>
            <a:p>
              <a:r>
                <a:rPr lang="zh-CN" altLang="en-US" dirty="0"/>
                <a:t>产率：需拿矿产品质量与原矿质量之比的百分比，称为该产品的产率。通常用</a:t>
              </a:r>
              <a:r>
                <a:rPr lang="zh-CN" altLang="en-US" i="0">
                  <a:latin typeface="Cambria Math" panose="02040503050406030204" pitchFamily="18" charset="0"/>
                </a:rPr>
                <a:t>𝛾</a:t>
              </a:r>
              <a:r>
                <a:rPr lang="zh-CN" altLang="en-US" dirty="0"/>
                <a:t>表示。产率有精矿产率、中矿产率、尾矿产率。</a:t>
              </a:r>
            </a:p>
          </dgm:t>
        </dgm:pt>
      </mc:Fallback>
    </mc:AlternateContent>
    <dgm:pt modelId="{DB789759-2B43-ED48-972D-9A032ACFF47F}" type="parTrans" cxnId="{524DFDEC-F643-C44F-BB1F-2B8B02C77818}">
      <dgm:prSet/>
      <dgm:spPr/>
      <dgm:t>
        <a:bodyPr/>
        <a:lstStyle/>
        <a:p>
          <a:endParaRPr lang="zh-CN" altLang="en-US"/>
        </a:p>
      </dgm:t>
    </dgm:pt>
    <dgm:pt modelId="{F2D80187-AF8B-4D48-8061-730A8BFA8AF0}" type="sibTrans" cxnId="{524DFDEC-F643-C44F-BB1F-2B8B02C77818}">
      <dgm:prSet/>
      <dgm:spPr/>
      <dgm:t>
        <a:bodyPr/>
        <a:lstStyle/>
        <a:p>
          <a:endParaRPr lang="zh-CN" altLang="en-US"/>
        </a:p>
      </dgm:t>
    </dgm:pt>
    <dgm:pt modelId="{96D51906-8E33-6442-884E-E7C41F9C6C7D}">
      <dgm:prSet phldrT="[文本]" custT="1"/>
      <dgm:spPr/>
      <dgm:t>
        <a:bodyPr/>
        <a:lstStyle/>
        <a:p>
          <a:r>
            <a:rPr lang="zh-CN" altLang="en-US" sz="1400" dirty="0"/>
            <a:t>尾矿</a:t>
          </a:r>
        </a:p>
      </dgm:t>
    </dgm:pt>
    <dgm:pt modelId="{277368E7-3F2D-7847-A59C-ECEEEE68D44D}" type="parTrans" cxnId="{9C7A2D5A-2819-5643-9A7B-0AD28766FE53}">
      <dgm:prSet/>
      <dgm:spPr/>
      <dgm:t>
        <a:bodyPr/>
        <a:lstStyle/>
        <a:p>
          <a:endParaRPr lang="zh-CN" altLang="en-US"/>
        </a:p>
      </dgm:t>
    </dgm:pt>
    <dgm:pt modelId="{85605569-392D-9E48-824B-74C3AB76819F}" type="sibTrans" cxnId="{9C7A2D5A-2819-5643-9A7B-0AD28766FE53}">
      <dgm:prSet/>
      <dgm:spPr/>
      <dgm:t>
        <a:bodyPr/>
        <a:lstStyle/>
        <a:p>
          <a:endParaRPr lang="zh-CN" altLang="en-US"/>
        </a:p>
      </dgm:t>
    </dgm:pt>
    <dgm:pt modelId="{4DFA596B-62EB-AB4A-97DA-CDE3B7701A2D}">
      <dgm:prSet phldrT="[文本]" custT="1"/>
      <dgm:spPr/>
      <dgm:t>
        <a:bodyPr/>
        <a:lstStyle/>
        <a:p>
          <a:r>
            <a:rPr lang="zh-CN" altLang="en-US" sz="1400" dirty="0"/>
            <a:t>中矿</a:t>
          </a:r>
        </a:p>
      </dgm:t>
    </dgm:pt>
    <dgm:pt modelId="{0A795D6C-31F1-034F-9EED-3AB6F556963F}" type="parTrans" cxnId="{97DF57FF-8C39-DE4E-AFD2-929D3D8EE924}">
      <dgm:prSet/>
      <dgm:spPr/>
      <dgm:t>
        <a:bodyPr/>
        <a:lstStyle/>
        <a:p>
          <a:endParaRPr lang="zh-CN" altLang="en-US"/>
        </a:p>
      </dgm:t>
    </dgm:pt>
    <dgm:pt modelId="{0BFAB7BD-3F58-9048-B2DA-8714DA96CB56}" type="sibTrans" cxnId="{97DF57FF-8C39-DE4E-AFD2-929D3D8EE924}">
      <dgm:prSet/>
      <dgm:spPr/>
      <dgm:t>
        <a:bodyPr/>
        <a:lstStyle/>
        <a:p>
          <a:endParaRPr lang="zh-CN" altLang="en-US"/>
        </a:p>
      </dgm:t>
    </dgm:pt>
    <dgm:pt modelId="{C422209F-2126-704A-9647-F20B77BFA19C}">
      <dgm:prSet phldrT="[文本]"/>
      <dgm:spPr/>
      <dgm:t>
        <a:bodyPr/>
        <a:lstStyle/>
        <a:p>
          <a:r>
            <a:rPr lang="zh-CN" altLang="en-US" dirty="0"/>
            <a:t>选矿比：精矿品位与原矿品位之比，也就是获得</a:t>
          </a:r>
          <a:r>
            <a:rPr lang="en-US" altLang="zh-CN" dirty="0"/>
            <a:t>1</a:t>
          </a:r>
          <a:r>
            <a:rPr lang="zh-CN" altLang="en-US" dirty="0"/>
            <a:t>吨精矿所需处理原矿的质量。</a:t>
          </a:r>
        </a:p>
      </dgm:t>
    </dgm:pt>
    <dgm:pt modelId="{CC7B4DD5-1CE5-084F-892E-BC5627DD2EB4}" type="parTrans" cxnId="{95EFF11E-3DAD-F648-AFB9-243ED000B555}">
      <dgm:prSet/>
      <dgm:spPr/>
      <dgm:t>
        <a:bodyPr/>
        <a:lstStyle/>
        <a:p>
          <a:endParaRPr lang="zh-CN" altLang="en-US"/>
        </a:p>
      </dgm:t>
    </dgm:pt>
    <dgm:pt modelId="{17D19B58-1582-514D-A207-AFBECB08FAA9}" type="sibTrans" cxnId="{95EFF11E-3DAD-F648-AFB9-243ED000B555}">
      <dgm:prSet/>
      <dgm:spPr/>
      <dgm:t>
        <a:bodyPr/>
        <a:lstStyle/>
        <a:p>
          <a:endParaRPr lang="zh-CN" altLang="en-US"/>
        </a:p>
      </dgm:t>
    </dgm:pt>
    <dgm:pt modelId="{2F1DD283-BEE6-7748-BC90-A717BB468B5A}">
      <dgm:prSet phldrT="[文本]"/>
      <dgm:spPr/>
      <dgm:t>
        <a:bodyPr/>
        <a:lstStyle/>
        <a:p>
          <a:r>
            <a:rPr lang="zh-CN" altLang="en-US" dirty="0"/>
            <a:t>富矿比：精矿品位与原矿质量之比，表示精矿中有用成分含量与原矿中该有用成分的倍数。</a:t>
          </a:r>
        </a:p>
      </dgm:t>
    </dgm:pt>
    <dgm:pt modelId="{C6C290E7-4140-554E-9048-31B8C818771D}" type="parTrans" cxnId="{03BA2CBC-E2A4-9F4E-94BA-148092EE7FC0}">
      <dgm:prSet/>
      <dgm:spPr/>
      <dgm:t>
        <a:bodyPr/>
        <a:lstStyle/>
        <a:p>
          <a:endParaRPr lang="zh-CN" altLang="en-US"/>
        </a:p>
      </dgm:t>
    </dgm:pt>
    <dgm:pt modelId="{77A7F2E6-E74B-B145-B5DE-C43877C1BA19}" type="sibTrans" cxnId="{03BA2CBC-E2A4-9F4E-94BA-148092EE7FC0}">
      <dgm:prSet/>
      <dgm:spPr/>
      <dgm:t>
        <a:bodyPr/>
        <a:lstStyle/>
        <a:p>
          <a:endParaRPr lang="zh-CN" altLang="en-US"/>
        </a:p>
      </dgm:t>
    </dgm:pt>
    <dgm:pt modelId="{0905C008-F291-C345-AF86-AF208A5DBA48}">
      <dgm:prSet phldrT="[文本]"/>
      <dgm:spPr/>
      <dgm:t>
        <a:bodyPr/>
        <a:lstStyle/>
        <a:p>
          <a:r>
            <a:rPr lang="zh-CN" altLang="en-US" dirty="0"/>
            <a:t>回收率：精矿中有用成分的质量与原矿中该有用成分质量之比的百分数。</a:t>
          </a:r>
        </a:p>
      </dgm:t>
    </dgm:pt>
    <dgm:pt modelId="{EE3B9FB3-7934-FC44-B317-E83599A0760A}" type="parTrans" cxnId="{D0890792-E241-1045-94BE-5EB99B3C8C8B}">
      <dgm:prSet/>
      <dgm:spPr/>
      <dgm:t>
        <a:bodyPr/>
        <a:lstStyle/>
        <a:p>
          <a:endParaRPr lang="zh-CN" altLang="en-US"/>
        </a:p>
      </dgm:t>
    </dgm:pt>
    <dgm:pt modelId="{BBE1A0CB-6911-3547-A260-8E83FAB17A43}" type="sibTrans" cxnId="{D0890792-E241-1045-94BE-5EB99B3C8C8B}">
      <dgm:prSet/>
      <dgm:spPr/>
      <dgm:t>
        <a:bodyPr/>
        <a:lstStyle/>
        <a:p>
          <a:endParaRPr lang="zh-CN" altLang="en-US"/>
        </a:p>
      </dgm:t>
    </dgm:pt>
    <dgm:pt modelId="{81772D66-3FEE-0547-B3EE-7D7B4FE06AEA}" type="pres">
      <dgm:prSet presAssocID="{557BD69B-E4FF-0C42-83EA-A5A24187A920}" presName="Name0" presStyleCnt="0">
        <dgm:presLayoutVars>
          <dgm:dir/>
          <dgm:animLvl val="lvl"/>
          <dgm:resizeHandles val="exact"/>
        </dgm:presLayoutVars>
      </dgm:prSet>
      <dgm:spPr/>
    </dgm:pt>
    <dgm:pt modelId="{CF469164-B35B-3D4D-848B-FCE16E6AC4AF}" type="pres">
      <dgm:prSet presAssocID="{2DDE347D-8470-7C4D-8D71-218AF49C3890}" presName="linNode" presStyleCnt="0"/>
      <dgm:spPr/>
    </dgm:pt>
    <dgm:pt modelId="{D5B251F0-4599-3345-B3FE-427F1C173FDA}" type="pres">
      <dgm:prSet presAssocID="{2DDE347D-8470-7C4D-8D71-218AF49C3890}" presName="parentText" presStyleLbl="node1" presStyleIdx="0" presStyleCnt="2">
        <dgm:presLayoutVars>
          <dgm:chMax val="1"/>
          <dgm:bulletEnabled val="1"/>
        </dgm:presLayoutVars>
      </dgm:prSet>
      <dgm:spPr/>
    </dgm:pt>
    <dgm:pt modelId="{60939061-9082-7E49-A802-1693336F768C}" type="pres">
      <dgm:prSet presAssocID="{2DDE347D-8470-7C4D-8D71-218AF49C3890}" presName="descendantText" presStyleLbl="alignAccFollowNode1" presStyleIdx="0" presStyleCnt="2">
        <dgm:presLayoutVars>
          <dgm:bulletEnabled val="1"/>
        </dgm:presLayoutVars>
      </dgm:prSet>
      <dgm:spPr/>
    </dgm:pt>
    <dgm:pt modelId="{7BB986AF-197F-0F4D-BFAA-C2CF2BBBD249}" type="pres">
      <dgm:prSet presAssocID="{A3C7CFB2-57E6-C840-BEB5-8D90EE26E9DB}" presName="sp" presStyleCnt="0"/>
      <dgm:spPr/>
    </dgm:pt>
    <dgm:pt modelId="{76E614FE-5A28-7742-BD1B-13A5BD3CD637}" type="pres">
      <dgm:prSet presAssocID="{EDF1526F-C5A4-E540-9E67-7C1690A35459}" presName="linNode" presStyleCnt="0"/>
      <dgm:spPr/>
    </dgm:pt>
    <dgm:pt modelId="{34AF0F69-E6C2-834F-A7E5-6B0A6D01E6A9}" type="pres">
      <dgm:prSet presAssocID="{EDF1526F-C5A4-E540-9E67-7C1690A35459}" presName="parentText" presStyleLbl="node1" presStyleIdx="1" presStyleCnt="2">
        <dgm:presLayoutVars>
          <dgm:chMax val="1"/>
          <dgm:bulletEnabled val="1"/>
        </dgm:presLayoutVars>
      </dgm:prSet>
      <dgm:spPr/>
    </dgm:pt>
    <dgm:pt modelId="{5349ACBB-0B34-AC49-BF24-402A3B06D8BD}" type="pres">
      <dgm:prSet presAssocID="{EDF1526F-C5A4-E540-9E67-7C1690A35459}" presName="descendantText" presStyleLbl="alignAccFollowNode1" presStyleIdx="1" presStyleCnt="2" custScaleY="145792">
        <dgm:presLayoutVars>
          <dgm:bulletEnabled val="1"/>
        </dgm:presLayoutVars>
      </dgm:prSet>
      <dgm:spPr/>
    </dgm:pt>
  </dgm:ptLst>
  <dgm:cxnLst>
    <dgm:cxn modelId="{95EFF11E-3DAD-F648-AFB9-243ED000B555}" srcId="{EDF1526F-C5A4-E540-9E67-7C1690A35459}" destId="{C422209F-2126-704A-9647-F20B77BFA19C}" srcOrd="2" destOrd="0" parTransId="{CC7B4DD5-1CE5-084F-892E-BC5627DD2EB4}" sibTransId="{17D19B58-1582-514D-A207-AFBECB08FAA9}"/>
    <dgm:cxn modelId="{4382362B-3932-624E-99EC-FA92DCFD351F}" type="presOf" srcId="{557BD69B-E4FF-0C42-83EA-A5A24187A920}" destId="{81772D66-3FEE-0547-B3EE-7D7B4FE06AEA}" srcOrd="0" destOrd="0" presId="urn:microsoft.com/office/officeart/2005/8/layout/vList5"/>
    <dgm:cxn modelId="{C5DE062E-8F00-E146-9640-B24C5136607B}" type="presOf" srcId="{8B3BB330-9B41-6246-B84E-40B2B7EC663B}" destId="{5349ACBB-0B34-AC49-BF24-402A3B06D8BD}" srcOrd="0" destOrd="0" presId="urn:microsoft.com/office/officeart/2005/8/layout/vList5"/>
    <dgm:cxn modelId="{AA06D135-AE2C-3346-B6F7-5EC64FEB22FE}" type="presOf" srcId="{0905C008-F291-C345-AF86-AF208A5DBA48}" destId="{5349ACBB-0B34-AC49-BF24-402A3B06D8BD}" srcOrd="0" destOrd="4" presId="urn:microsoft.com/office/officeart/2005/8/layout/vList5"/>
    <dgm:cxn modelId="{809A5242-F9A3-1A46-BB9A-8650C086EEE6}" type="presOf" srcId="{0BCCA4A6-B3AD-A746-A998-2CA76D4E0392}" destId="{5349ACBB-0B34-AC49-BF24-402A3B06D8BD}" srcOrd="0" destOrd="1" presId="urn:microsoft.com/office/officeart/2005/8/layout/vList5"/>
    <dgm:cxn modelId="{F39EF64D-5DC0-5A43-B656-3238FBDD3433}" srcId="{557BD69B-E4FF-0C42-83EA-A5A24187A920}" destId="{2DDE347D-8470-7C4D-8D71-218AF49C3890}" srcOrd="0" destOrd="0" parTransId="{B3625739-9E40-5B47-900B-09049FF0CC80}" sibTransId="{A3C7CFB2-57E6-C840-BEB5-8D90EE26E9DB}"/>
    <dgm:cxn modelId="{9C7A2D5A-2819-5643-9A7B-0AD28766FE53}" srcId="{2DDE347D-8470-7C4D-8D71-218AF49C3890}" destId="{96D51906-8E33-6442-884E-E7C41F9C6C7D}" srcOrd="2" destOrd="0" parTransId="{277368E7-3F2D-7847-A59C-ECEEEE68D44D}" sibTransId="{85605569-392D-9E48-824B-74C3AB76819F}"/>
    <dgm:cxn modelId="{9226D267-21DF-CA4F-8F55-9F9E1CD9AF00}" srcId="{557BD69B-E4FF-0C42-83EA-A5A24187A920}" destId="{EDF1526F-C5A4-E540-9E67-7C1690A35459}" srcOrd="1" destOrd="0" parTransId="{A557FD71-6286-9D47-A2CA-02C7AAFD9385}" sibTransId="{8A5C8364-4DDE-5340-86DC-16A726837886}"/>
    <dgm:cxn modelId="{9E04E571-0BA2-4046-A8A1-DE16974F11E7}" srcId="{2DDE347D-8470-7C4D-8D71-218AF49C3890}" destId="{4A3D6898-AB01-4C4C-8B65-861573D7B4BF}" srcOrd="0" destOrd="0" parTransId="{2015FAB0-059B-1342-81A0-8FE9C0318424}" sibTransId="{FB15B25B-82D2-AC4C-9E4C-94811ED24515}"/>
    <dgm:cxn modelId="{F75CB782-4CC6-B64E-AE2B-879CF0C34C83}" type="presOf" srcId="{2DDE347D-8470-7C4D-8D71-218AF49C3890}" destId="{D5B251F0-4599-3345-B3FE-427F1C173FDA}" srcOrd="0" destOrd="0" presId="urn:microsoft.com/office/officeart/2005/8/layout/vList5"/>
    <dgm:cxn modelId="{17BB808F-936C-3945-BBCD-05F2E5429A3D}" type="presOf" srcId="{EDF1526F-C5A4-E540-9E67-7C1690A35459}" destId="{34AF0F69-E6C2-834F-A7E5-6B0A6D01E6A9}" srcOrd="0" destOrd="0" presId="urn:microsoft.com/office/officeart/2005/8/layout/vList5"/>
    <dgm:cxn modelId="{D0890792-E241-1045-94BE-5EB99B3C8C8B}" srcId="{EDF1526F-C5A4-E540-9E67-7C1690A35459}" destId="{0905C008-F291-C345-AF86-AF208A5DBA48}" srcOrd="4" destOrd="0" parTransId="{EE3B9FB3-7934-FC44-B317-E83599A0760A}" sibTransId="{BBE1A0CB-6911-3547-A260-8E83FAB17A43}"/>
    <dgm:cxn modelId="{93EA269E-2484-594C-8C78-C654429E2F5C}" type="presOf" srcId="{4DFA596B-62EB-AB4A-97DA-CDE3B7701A2D}" destId="{60939061-9082-7E49-A802-1693336F768C}" srcOrd="0" destOrd="3" presId="urn:microsoft.com/office/officeart/2005/8/layout/vList5"/>
    <dgm:cxn modelId="{34AEDDAC-3B68-6141-AA2D-DCFE015F9C51}" type="presOf" srcId="{4A3D6898-AB01-4C4C-8B65-861573D7B4BF}" destId="{60939061-9082-7E49-A802-1693336F768C}" srcOrd="0" destOrd="0" presId="urn:microsoft.com/office/officeart/2005/8/layout/vList5"/>
    <dgm:cxn modelId="{137A10AF-0243-4744-A82E-33BAD8798E65}" srcId="{EDF1526F-C5A4-E540-9E67-7C1690A35459}" destId="{8B3BB330-9B41-6246-B84E-40B2B7EC663B}" srcOrd="0" destOrd="0" parTransId="{71DC37D9-B4ED-F64D-B0AE-228F2902B06C}" sibTransId="{F3AC6A40-5EF9-3C4D-BF91-CDD2668A2B8E}"/>
    <dgm:cxn modelId="{03BA2CBC-E2A4-9F4E-94BA-148092EE7FC0}" srcId="{EDF1526F-C5A4-E540-9E67-7C1690A35459}" destId="{2F1DD283-BEE6-7748-BC90-A717BB468B5A}" srcOrd="3" destOrd="0" parTransId="{C6C290E7-4140-554E-9048-31B8C818771D}" sibTransId="{77A7F2E6-E74B-B145-B5DE-C43877C1BA19}"/>
    <dgm:cxn modelId="{6DDF12BD-2E84-204E-8165-82F2AB94C4C0}" srcId="{2DDE347D-8470-7C4D-8D71-218AF49C3890}" destId="{1281D415-92FD-824E-97EE-032B3103048E}" srcOrd="1" destOrd="0" parTransId="{C63B0A24-CE96-294B-9E62-67DC1B9ADCFA}" sibTransId="{85051E32-B20B-E447-82C3-617475CD44AA}"/>
    <dgm:cxn modelId="{FBF260BF-6C41-FC4A-97E0-E23C99383A98}" type="presOf" srcId="{96D51906-8E33-6442-884E-E7C41F9C6C7D}" destId="{60939061-9082-7E49-A802-1693336F768C}" srcOrd="0" destOrd="2" presId="urn:microsoft.com/office/officeart/2005/8/layout/vList5"/>
    <dgm:cxn modelId="{C830B6D8-92F2-974D-B87D-3736A766938A}" type="presOf" srcId="{2F1DD283-BEE6-7748-BC90-A717BB468B5A}" destId="{5349ACBB-0B34-AC49-BF24-402A3B06D8BD}" srcOrd="0" destOrd="3" presId="urn:microsoft.com/office/officeart/2005/8/layout/vList5"/>
    <dgm:cxn modelId="{FE97B8EB-234F-2D44-ACA0-07AF8E12ABE1}" type="presOf" srcId="{C422209F-2126-704A-9647-F20B77BFA19C}" destId="{5349ACBB-0B34-AC49-BF24-402A3B06D8BD}" srcOrd="0" destOrd="2" presId="urn:microsoft.com/office/officeart/2005/8/layout/vList5"/>
    <dgm:cxn modelId="{524DFDEC-F643-C44F-BB1F-2B8B02C77818}" srcId="{EDF1526F-C5A4-E540-9E67-7C1690A35459}" destId="{0BCCA4A6-B3AD-A746-A998-2CA76D4E0392}" srcOrd="1" destOrd="0" parTransId="{DB789759-2B43-ED48-972D-9A032ACFF47F}" sibTransId="{F2D80187-AF8B-4D48-8061-730A8BFA8AF0}"/>
    <dgm:cxn modelId="{515D17F9-41BA-4247-BD64-EAC480E1BD9A}" type="presOf" srcId="{1281D415-92FD-824E-97EE-032B3103048E}" destId="{60939061-9082-7E49-A802-1693336F768C}" srcOrd="0" destOrd="1" presId="urn:microsoft.com/office/officeart/2005/8/layout/vList5"/>
    <dgm:cxn modelId="{97DF57FF-8C39-DE4E-AFD2-929D3D8EE924}" srcId="{2DDE347D-8470-7C4D-8D71-218AF49C3890}" destId="{4DFA596B-62EB-AB4A-97DA-CDE3B7701A2D}" srcOrd="3" destOrd="0" parTransId="{0A795D6C-31F1-034F-9EED-3AB6F556963F}" sibTransId="{0BFAB7BD-3F58-9048-B2DA-8714DA96CB56}"/>
    <dgm:cxn modelId="{7212BD35-6221-5C43-89D7-5DD2138F0729}" type="presParOf" srcId="{81772D66-3FEE-0547-B3EE-7D7B4FE06AEA}" destId="{CF469164-B35B-3D4D-848B-FCE16E6AC4AF}" srcOrd="0" destOrd="0" presId="urn:microsoft.com/office/officeart/2005/8/layout/vList5"/>
    <dgm:cxn modelId="{A6F90252-17B7-8640-99DB-073A1A53D777}" type="presParOf" srcId="{CF469164-B35B-3D4D-848B-FCE16E6AC4AF}" destId="{D5B251F0-4599-3345-B3FE-427F1C173FDA}" srcOrd="0" destOrd="0" presId="urn:microsoft.com/office/officeart/2005/8/layout/vList5"/>
    <dgm:cxn modelId="{4C5CAF05-100A-E946-A2FB-75A5C0FDD09C}" type="presParOf" srcId="{CF469164-B35B-3D4D-848B-FCE16E6AC4AF}" destId="{60939061-9082-7E49-A802-1693336F768C}" srcOrd="1" destOrd="0" presId="urn:microsoft.com/office/officeart/2005/8/layout/vList5"/>
    <dgm:cxn modelId="{EE7D2E71-C68E-7443-86C9-A6A6FE1CA905}" type="presParOf" srcId="{81772D66-3FEE-0547-B3EE-7D7B4FE06AEA}" destId="{7BB986AF-197F-0F4D-BFAA-C2CF2BBBD249}" srcOrd="1" destOrd="0" presId="urn:microsoft.com/office/officeart/2005/8/layout/vList5"/>
    <dgm:cxn modelId="{9781C55A-6B31-E04C-968C-5583AE82D9D6}" type="presParOf" srcId="{81772D66-3FEE-0547-B3EE-7D7B4FE06AEA}" destId="{76E614FE-5A28-7742-BD1B-13A5BD3CD637}" srcOrd="2" destOrd="0" presId="urn:microsoft.com/office/officeart/2005/8/layout/vList5"/>
    <dgm:cxn modelId="{06417D37-FE78-0242-9125-DDA82FBCC646}" type="presParOf" srcId="{76E614FE-5A28-7742-BD1B-13A5BD3CD637}" destId="{34AF0F69-E6C2-834F-A7E5-6B0A6D01E6A9}" srcOrd="0" destOrd="0" presId="urn:microsoft.com/office/officeart/2005/8/layout/vList5"/>
    <dgm:cxn modelId="{A4C41547-BA04-2E44-886F-04E94FE77657}" type="presParOf" srcId="{76E614FE-5A28-7742-BD1B-13A5BD3CD637}" destId="{5349ACBB-0B34-AC49-BF24-402A3B06D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3C59F7A-79F7-F74D-8FB0-EFDD592B934B}"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zh-CN" altLang="en-US"/>
        </a:p>
      </dgm:t>
    </dgm:pt>
    <dgm:pt modelId="{6154B5B5-64D4-224F-81BC-B141A00E225A}">
      <dgm:prSet phldrT="[文本]"/>
      <dgm:spPr/>
      <dgm:t>
        <a:bodyPr/>
        <a:lstStyle/>
        <a:p>
          <a:r>
            <a:rPr lang="zh-CN" altLang="en-US" dirty="0"/>
            <a:t>准备作业</a:t>
          </a:r>
        </a:p>
      </dgm:t>
    </dgm:pt>
    <dgm:pt modelId="{C637935C-DC97-2349-A2DE-E29849E4B90F}" type="parTrans" cxnId="{676D0423-CDA7-9345-9251-21475DC7A19F}">
      <dgm:prSet/>
      <dgm:spPr/>
      <dgm:t>
        <a:bodyPr/>
        <a:lstStyle/>
        <a:p>
          <a:endParaRPr lang="zh-CN" altLang="en-US"/>
        </a:p>
      </dgm:t>
    </dgm:pt>
    <dgm:pt modelId="{8C5776D9-DE81-8C4D-A167-6BAA78C004AC}" type="sibTrans" cxnId="{676D0423-CDA7-9345-9251-21475DC7A19F}">
      <dgm:prSet/>
      <dgm:spPr/>
      <dgm:t>
        <a:bodyPr/>
        <a:lstStyle/>
        <a:p>
          <a:endParaRPr lang="zh-CN" altLang="en-US"/>
        </a:p>
      </dgm:t>
    </dgm:pt>
    <dgm:pt modelId="{9D039B47-D91B-3748-8C57-56B9B5C52ED6}">
      <dgm:prSet phldrT="[文本]"/>
      <dgm:spPr/>
      <dgm:t>
        <a:bodyPr/>
        <a:lstStyle/>
        <a:p>
          <a:r>
            <a:rPr lang="zh-CN" altLang="en-US" dirty="0"/>
            <a:t>破碎与筛分：破碎、筛分</a:t>
          </a:r>
        </a:p>
      </dgm:t>
    </dgm:pt>
    <dgm:pt modelId="{9BD597A4-A584-F843-AA88-3A4B930C8411}" type="parTrans" cxnId="{789FE660-BCFE-364D-9AD9-56572932AA30}">
      <dgm:prSet/>
      <dgm:spPr/>
      <dgm:t>
        <a:bodyPr/>
        <a:lstStyle/>
        <a:p>
          <a:endParaRPr lang="zh-CN" altLang="en-US"/>
        </a:p>
      </dgm:t>
    </dgm:pt>
    <dgm:pt modelId="{5289D108-1F3D-B443-8419-AE8A024EF5F6}" type="sibTrans" cxnId="{789FE660-BCFE-364D-9AD9-56572932AA30}">
      <dgm:prSet/>
      <dgm:spPr/>
      <dgm:t>
        <a:bodyPr/>
        <a:lstStyle/>
        <a:p>
          <a:endParaRPr lang="zh-CN" altLang="en-US"/>
        </a:p>
      </dgm:t>
    </dgm:pt>
    <dgm:pt modelId="{991DDB3D-CFF5-644C-932F-ADE0A867CC8F}">
      <dgm:prSet phldrT="[文本]"/>
      <dgm:spPr/>
      <dgm:t>
        <a:bodyPr/>
        <a:lstStyle/>
        <a:p>
          <a:r>
            <a:rPr lang="zh-CN" altLang="en-US" dirty="0"/>
            <a:t>磨矿与分级：磨矿、分级</a:t>
          </a:r>
        </a:p>
      </dgm:t>
    </dgm:pt>
    <dgm:pt modelId="{B0DC3AD7-1168-2E4A-AEE2-76068C3A2E65}" type="parTrans" cxnId="{8E38A8C3-B7BE-0E47-B2AC-6DB57E874622}">
      <dgm:prSet/>
      <dgm:spPr/>
      <dgm:t>
        <a:bodyPr/>
        <a:lstStyle/>
        <a:p>
          <a:endParaRPr lang="zh-CN" altLang="en-US"/>
        </a:p>
      </dgm:t>
    </dgm:pt>
    <dgm:pt modelId="{ADC820A1-F7B2-B94A-B207-695C1291DCE0}" type="sibTrans" cxnId="{8E38A8C3-B7BE-0E47-B2AC-6DB57E874622}">
      <dgm:prSet/>
      <dgm:spPr/>
      <dgm:t>
        <a:bodyPr/>
        <a:lstStyle/>
        <a:p>
          <a:endParaRPr lang="zh-CN" altLang="en-US"/>
        </a:p>
      </dgm:t>
    </dgm:pt>
    <dgm:pt modelId="{39EEC3FD-9692-1E40-AB82-B8433FCAACAB}">
      <dgm:prSet phldrT="[文本]"/>
      <dgm:spPr/>
      <dgm:t>
        <a:bodyPr/>
        <a:lstStyle/>
        <a:p>
          <a:r>
            <a:rPr lang="zh-CN" altLang="en-US" dirty="0"/>
            <a:t>选别作业</a:t>
          </a:r>
        </a:p>
      </dgm:t>
    </dgm:pt>
    <dgm:pt modelId="{B999B5F8-489D-CE4D-95D8-13F6C613CB20}" type="parTrans" cxnId="{7324D546-E213-F049-A9A3-87B9924DD576}">
      <dgm:prSet/>
      <dgm:spPr/>
      <dgm:t>
        <a:bodyPr/>
        <a:lstStyle/>
        <a:p>
          <a:endParaRPr lang="zh-CN" altLang="en-US"/>
        </a:p>
      </dgm:t>
    </dgm:pt>
    <dgm:pt modelId="{186E9332-5D82-BE44-8269-EF1F279BBD7A}" type="sibTrans" cxnId="{7324D546-E213-F049-A9A3-87B9924DD576}">
      <dgm:prSet/>
      <dgm:spPr/>
      <dgm:t>
        <a:bodyPr/>
        <a:lstStyle/>
        <a:p>
          <a:endParaRPr lang="zh-CN" altLang="en-US"/>
        </a:p>
      </dgm:t>
    </dgm:pt>
    <dgm:pt modelId="{E5A8F51E-8B60-654A-B571-1E3451FD9A43}">
      <dgm:prSet phldrT="[文本]"/>
      <dgm:spPr/>
      <dgm:t>
        <a:bodyPr/>
        <a:lstStyle/>
        <a:p>
          <a:r>
            <a:rPr lang="zh-CN" altLang="en-US" dirty="0"/>
            <a:t>重力选矿</a:t>
          </a:r>
        </a:p>
      </dgm:t>
    </dgm:pt>
    <dgm:pt modelId="{E463EC49-262C-AC42-B9F7-FEA14BD7545B}" type="parTrans" cxnId="{0CDF1116-B04E-2C4B-ABB5-D86FAF030907}">
      <dgm:prSet/>
      <dgm:spPr/>
      <dgm:t>
        <a:bodyPr/>
        <a:lstStyle/>
        <a:p>
          <a:endParaRPr lang="zh-CN" altLang="en-US"/>
        </a:p>
      </dgm:t>
    </dgm:pt>
    <dgm:pt modelId="{8BDE0462-D466-F146-88CE-5302C9D29400}" type="sibTrans" cxnId="{0CDF1116-B04E-2C4B-ABB5-D86FAF030907}">
      <dgm:prSet/>
      <dgm:spPr/>
      <dgm:t>
        <a:bodyPr/>
        <a:lstStyle/>
        <a:p>
          <a:endParaRPr lang="zh-CN" altLang="en-US"/>
        </a:p>
      </dgm:t>
    </dgm:pt>
    <dgm:pt modelId="{6C2AFD90-89C2-1744-9D81-D602499C3686}">
      <dgm:prSet phldrT="[文本]"/>
      <dgm:spPr/>
      <dgm:t>
        <a:bodyPr/>
        <a:lstStyle/>
        <a:p>
          <a:r>
            <a:rPr lang="zh-CN" altLang="en-US" dirty="0"/>
            <a:t>磁力选矿和电力选矿</a:t>
          </a:r>
        </a:p>
      </dgm:t>
    </dgm:pt>
    <dgm:pt modelId="{80BCC0A1-3E50-B44E-A958-3E423739673F}" type="parTrans" cxnId="{C55CB831-4C46-DB4A-AEC5-B3EA8947F70C}">
      <dgm:prSet/>
      <dgm:spPr/>
      <dgm:t>
        <a:bodyPr/>
        <a:lstStyle/>
        <a:p>
          <a:endParaRPr lang="zh-CN" altLang="en-US"/>
        </a:p>
      </dgm:t>
    </dgm:pt>
    <dgm:pt modelId="{87B69146-B7EC-5340-9F56-1AB7C691FF42}" type="sibTrans" cxnId="{C55CB831-4C46-DB4A-AEC5-B3EA8947F70C}">
      <dgm:prSet/>
      <dgm:spPr/>
      <dgm:t>
        <a:bodyPr/>
        <a:lstStyle/>
        <a:p>
          <a:endParaRPr lang="zh-CN" altLang="en-US"/>
        </a:p>
      </dgm:t>
    </dgm:pt>
    <dgm:pt modelId="{74AD211D-0D12-9E43-8F94-62566A4E2879}">
      <dgm:prSet phldrT="[文本]"/>
      <dgm:spPr/>
      <dgm:t>
        <a:bodyPr/>
        <a:lstStyle/>
        <a:p>
          <a:r>
            <a:rPr lang="zh-CN" altLang="en-US" dirty="0"/>
            <a:t>精矿脱水与尾矿处理</a:t>
          </a:r>
        </a:p>
      </dgm:t>
    </dgm:pt>
    <dgm:pt modelId="{E46DD34D-9A3C-3948-813C-1CE94CE1A9DD}" type="parTrans" cxnId="{D5FC7EAB-86A5-2143-9DF1-D23FB3165957}">
      <dgm:prSet/>
      <dgm:spPr/>
      <dgm:t>
        <a:bodyPr/>
        <a:lstStyle/>
        <a:p>
          <a:endParaRPr lang="zh-CN" altLang="en-US"/>
        </a:p>
      </dgm:t>
    </dgm:pt>
    <dgm:pt modelId="{6F8B5709-E160-6042-9B42-C38F41F04EA5}" type="sibTrans" cxnId="{D5FC7EAB-86A5-2143-9DF1-D23FB3165957}">
      <dgm:prSet/>
      <dgm:spPr/>
      <dgm:t>
        <a:bodyPr/>
        <a:lstStyle/>
        <a:p>
          <a:endParaRPr lang="zh-CN" altLang="en-US"/>
        </a:p>
      </dgm:t>
    </dgm:pt>
    <dgm:pt modelId="{73F12181-C6EB-4742-B9F7-969FB0BB6EEE}">
      <dgm:prSet phldrT="[文本]"/>
      <dgm:spPr/>
      <dgm:t>
        <a:bodyPr/>
        <a:lstStyle/>
        <a:p>
          <a:r>
            <a:rPr lang="zh-CN" altLang="en-US" dirty="0"/>
            <a:t>精矿脱水</a:t>
          </a:r>
        </a:p>
      </dgm:t>
    </dgm:pt>
    <dgm:pt modelId="{6E0F6706-187B-FD40-A2EB-CA212E61FA4C}" type="parTrans" cxnId="{6744235D-1166-414A-902F-87B526F56C75}">
      <dgm:prSet/>
      <dgm:spPr/>
      <dgm:t>
        <a:bodyPr/>
        <a:lstStyle/>
        <a:p>
          <a:endParaRPr lang="zh-CN" altLang="en-US"/>
        </a:p>
      </dgm:t>
    </dgm:pt>
    <dgm:pt modelId="{47E1CC42-832F-ED44-A9FB-F0E428039C86}" type="sibTrans" cxnId="{6744235D-1166-414A-902F-87B526F56C75}">
      <dgm:prSet/>
      <dgm:spPr/>
      <dgm:t>
        <a:bodyPr/>
        <a:lstStyle/>
        <a:p>
          <a:endParaRPr lang="zh-CN" altLang="en-US"/>
        </a:p>
      </dgm:t>
    </dgm:pt>
    <dgm:pt modelId="{5C7587A6-DE7D-1E44-AE2E-B940441FA295}">
      <dgm:prSet phldrT="[文本]"/>
      <dgm:spPr/>
      <dgm:t>
        <a:bodyPr/>
        <a:lstStyle/>
        <a:p>
          <a:r>
            <a:rPr lang="zh-CN" altLang="en-US" dirty="0"/>
            <a:t>尾矿处理</a:t>
          </a:r>
        </a:p>
      </dgm:t>
    </dgm:pt>
    <dgm:pt modelId="{03CFFBB7-8288-0D4B-87CB-D09A9CDBBFDC}" type="parTrans" cxnId="{FBE0A9CA-1356-6648-870D-8DB7201851E2}">
      <dgm:prSet/>
      <dgm:spPr/>
      <dgm:t>
        <a:bodyPr/>
        <a:lstStyle/>
        <a:p>
          <a:endParaRPr lang="zh-CN" altLang="en-US"/>
        </a:p>
      </dgm:t>
    </dgm:pt>
    <dgm:pt modelId="{D284D1EC-A87E-BA4B-80DE-72D6A02EAFC0}" type="sibTrans" cxnId="{FBE0A9CA-1356-6648-870D-8DB7201851E2}">
      <dgm:prSet/>
      <dgm:spPr/>
      <dgm:t>
        <a:bodyPr/>
        <a:lstStyle/>
        <a:p>
          <a:endParaRPr lang="zh-CN" altLang="en-US"/>
        </a:p>
      </dgm:t>
    </dgm:pt>
    <dgm:pt modelId="{7F0C302E-BA0F-B249-A96A-E394C79195A1}">
      <dgm:prSet phldrT="[文本]"/>
      <dgm:spPr/>
      <dgm:t>
        <a:bodyPr/>
        <a:lstStyle/>
        <a:p>
          <a:r>
            <a:rPr lang="zh-CN" altLang="en-US" dirty="0"/>
            <a:t>浮游选矿</a:t>
          </a:r>
        </a:p>
      </dgm:t>
    </dgm:pt>
    <dgm:pt modelId="{41E09843-2C11-5543-93A9-950A7C2DA6FB}" type="parTrans" cxnId="{E6688C68-76D7-C748-BCFA-112D68F3825F}">
      <dgm:prSet/>
      <dgm:spPr/>
      <dgm:t>
        <a:bodyPr/>
        <a:lstStyle/>
        <a:p>
          <a:endParaRPr lang="zh-CN" altLang="en-US"/>
        </a:p>
      </dgm:t>
    </dgm:pt>
    <dgm:pt modelId="{D4391AB5-06DD-7B44-8C20-9B95A016E988}" type="sibTrans" cxnId="{E6688C68-76D7-C748-BCFA-112D68F3825F}">
      <dgm:prSet/>
      <dgm:spPr/>
      <dgm:t>
        <a:bodyPr/>
        <a:lstStyle/>
        <a:p>
          <a:endParaRPr lang="zh-CN" altLang="en-US"/>
        </a:p>
      </dgm:t>
    </dgm:pt>
    <dgm:pt modelId="{CBF6E82F-8673-0D41-95E5-709E30960E17}">
      <dgm:prSet phldrT="[文本]"/>
      <dgm:spPr/>
      <dgm:t>
        <a:bodyPr/>
        <a:lstStyle/>
        <a:p>
          <a:r>
            <a:rPr lang="zh-CN" altLang="en-US" dirty="0"/>
            <a:t>化学选矿及其他选矿方法</a:t>
          </a:r>
        </a:p>
      </dgm:t>
    </dgm:pt>
    <dgm:pt modelId="{077F4F02-1831-AA44-9980-AC918C11F749}" type="parTrans" cxnId="{CFA3F099-DDB8-BE41-86E1-3A08CE40305F}">
      <dgm:prSet/>
      <dgm:spPr/>
      <dgm:t>
        <a:bodyPr/>
        <a:lstStyle/>
        <a:p>
          <a:endParaRPr lang="zh-CN" altLang="en-US"/>
        </a:p>
      </dgm:t>
    </dgm:pt>
    <dgm:pt modelId="{E94E437F-C988-6A4F-8A66-FEA5941F77EA}" type="sibTrans" cxnId="{CFA3F099-DDB8-BE41-86E1-3A08CE40305F}">
      <dgm:prSet/>
      <dgm:spPr/>
      <dgm:t>
        <a:bodyPr/>
        <a:lstStyle/>
        <a:p>
          <a:endParaRPr lang="zh-CN" altLang="en-US"/>
        </a:p>
      </dgm:t>
    </dgm:pt>
    <dgm:pt modelId="{0834C4EB-B7A0-EA49-85EC-3390FB1FB73B}">
      <dgm:prSet phldrT="[文本]"/>
      <dgm:spPr/>
      <dgm:t>
        <a:bodyPr/>
        <a:lstStyle/>
        <a:p>
          <a:r>
            <a:rPr lang="zh-CN" altLang="en-US" dirty="0"/>
            <a:t>磨矿和分级决定着有用矿物的单体解理程度</a:t>
          </a:r>
        </a:p>
      </dgm:t>
    </dgm:pt>
    <dgm:pt modelId="{9B79BF57-DE4F-1242-A7D2-0CDF071AED60}" type="parTrans" cxnId="{711B0858-92A8-2C4F-BDB9-EAF51CE351D9}">
      <dgm:prSet/>
      <dgm:spPr/>
    </dgm:pt>
    <dgm:pt modelId="{DEC45573-8BF6-794C-A37A-078506EC34CE}" type="sibTrans" cxnId="{711B0858-92A8-2C4F-BDB9-EAF51CE351D9}">
      <dgm:prSet/>
      <dgm:spPr/>
    </dgm:pt>
    <dgm:pt modelId="{321F6318-C01F-5841-B0CF-E17A4EBAD83E}" type="pres">
      <dgm:prSet presAssocID="{13C59F7A-79F7-F74D-8FB0-EFDD592B934B}" presName="linearFlow" presStyleCnt="0">
        <dgm:presLayoutVars>
          <dgm:dir/>
          <dgm:animLvl val="lvl"/>
          <dgm:resizeHandles val="exact"/>
        </dgm:presLayoutVars>
      </dgm:prSet>
      <dgm:spPr/>
    </dgm:pt>
    <dgm:pt modelId="{2D83474E-D2F0-D441-9E08-15109AB9D8B2}" type="pres">
      <dgm:prSet presAssocID="{6154B5B5-64D4-224F-81BC-B141A00E225A}" presName="composite" presStyleCnt="0"/>
      <dgm:spPr/>
    </dgm:pt>
    <dgm:pt modelId="{6F0A8507-92A9-4040-B116-56DF3F31A996}" type="pres">
      <dgm:prSet presAssocID="{6154B5B5-64D4-224F-81BC-B141A00E225A}" presName="parentText" presStyleLbl="alignNode1" presStyleIdx="0" presStyleCnt="3">
        <dgm:presLayoutVars>
          <dgm:chMax val="1"/>
          <dgm:bulletEnabled val="1"/>
        </dgm:presLayoutVars>
      </dgm:prSet>
      <dgm:spPr/>
    </dgm:pt>
    <dgm:pt modelId="{AC803903-B06F-F644-9A52-BA352665CFBE}" type="pres">
      <dgm:prSet presAssocID="{6154B5B5-64D4-224F-81BC-B141A00E225A}" presName="descendantText" presStyleLbl="alignAcc1" presStyleIdx="0" presStyleCnt="3">
        <dgm:presLayoutVars>
          <dgm:bulletEnabled val="1"/>
        </dgm:presLayoutVars>
      </dgm:prSet>
      <dgm:spPr/>
    </dgm:pt>
    <dgm:pt modelId="{0EF04BEC-9461-3945-8504-2E825198EA64}" type="pres">
      <dgm:prSet presAssocID="{8C5776D9-DE81-8C4D-A167-6BAA78C004AC}" presName="sp" presStyleCnt="0"/>
      <dgm:spPr/>
    </dgm:pt>
    <dgm:pt modelId="{CF85AA51-9FC3-0D4F-908A-77EC5C39D1D3}" type="pres">
      <dgm:prSet presAssocID="{39EEC3FD-9692-1E40-AB82-B8433FCAACAB}" presName="composite" presStyleCnt="0"/>
      <dgm:spPr/>
    </dgm:pt>
    <dgm:pt modelId="{8F5013E6-C729-664E-938B-1093809CFF68}" type="pres">
      <dgm:prSet presAssocID="{39EEC3FD-9692-1E40-AB82-B8433FCAACAB}" presName="parentText" presStyleLbl="alignNode1" presStyleIdx="1" presStyleCnt="3">
        <dgm:presLayoutVars>
          <dgm:chMax val="1"/>
          <dgm:bulletEnabled val="1"/>
        </dgm:presLayoutVars>
      </dgm:prSet>
      <dgm:spPr/>
    </dgm:pt>
    <dgm:pt modelId="{C3621A61-CEB7-834C-9D0A-78BE47DFEC1B}" type="pres">
      <dgm:prSet presAssocID="{39EEC3FD-9692-1E40-AB82-B8433FCAACAB}" presName="descendantText" presStyleLbl="alignAcc1" presStyleIdx="1" presStyleCnt="3">
        <dgm:presLayoutVars>
          <dgm:bulletEnabled val="1"/>
        </dgm:presLayoutVars>
      </dgm:prSet>
      <dgm:spPr/>
    </dgm:pt>
    <dgm:pt modelId="{0C77A513-20F4-4E48-9F6C-0BD1D08907E2}" type="pres">
      <dgm:prSet presAssocID="{186E9332-5D82-BE44-8269-EF1F279BBD7A}" presName="sp" presStyleCnt="0"/>
      <dgm:spPr/>
    </dgm:pt>
    <dgm:pt modelId="{C6A6CD65-BD8E-BE42-BE4C-05AFABF74780}" type="pres">
      <dgm:prSet presAssocID="{74AD211D-0D12-9E43-8F94-62566A4E2879}" presName="composite" presStyleCnt="0"/>
      <dgm:spPr/>
    </dgm:pt>
    <dgm:pt modelId="{4C496DEB-35B3-AD47-BA58-E77433D56534}" type="pres">
      <dgm:prSet presAssocID="{74AD211D-0D12-9E43-8F94-62566A4E2879}" presName="parentText" presStyleLbl="alignNode1" presStyleIdx="2" presStyleCnt="3">
        <dgm:presLayoutVars>
          <dgm:chMax val="1"/>
          <dgm:bulletEnabled val="1"/>
        </dgm:presLayoutVars>
      </dgm:prSet>
      <dgm:spPr/>
    </dgm:pt>
    <dgm:pt modelId="{EF09977A-1BB1-F14E-9B8E-FACDE44207FD}" type="pres">
      <dgm:prSet presAssocID="{74AD211D-0D12-9E43-8F94-62566A4E2879}" presName="descendantText" presStyleLbl="alignAcc1" presStyleIdx="2" presStyleCnt="3">
        <dgm:presLayoutVars>
          <dgm:bulletEnabled val="1"/>
        </dgm:presLayoutVars>
      </dgm:prSet>
      <dgm:spPr/>
    </dgm:pt>
  </dgm:ptLst>
  <dgm:cxnLst>
    <dgm:cxn modelId="{0CDF1116-B04E-2C4B-ABB5-D86FAF030907}" srcId="{39EEC3FD-9692-1E40-AB82-B8433FCAACAB}" destId="{E5A8F51E-8B60-654A-B571-1E3451FD9A43}" srcOrd="0" destOrd="0" parTransId="{E463EC49-262C-AC42-B9F7-FEA14BD7545B}" sibTransId="{8BDE0462-D466-F146-88CE-5302C9D29400}"/>
    <dgm:cxn modelId="{676D0423-CDA7-9345-9251-21475DC7A19F}" srcId="{13C59F7A-79F7-F74D-8FB0-EFDD592B934B}" destId="{6154B5B5-64D4-224F-81BC-B141A00E225A}" srcOrd="0" destOrd="0" parTransId="{C637935C-DC97-2349-A2DE-E29849E4B90F}" sibTransId="{8C5776D9-DE81-8C4D-A167-6BAA78C004AC}"/>
    <dgm:cxn modelId="{C55CB831-4C46-DB4A-AEC5-B3EA8947F70C}" srcId="{39EEC3FD-9692-1E40-AB82-B8433FCAACAB}" destId="{6C2AFD90-89C2-1744-9D81-D602499C3686}" srcOrd="1" destOrd="0" parTransId="{80BCC0A1-3E50-B44E-A958-3E423739673F}" sibTransId="{87B69146-B7EC-5340-9F56-1AB7C691FF42}"/>
    <dgm:cxn modelId="{7324D546-E213-F049-A9A3-87B9924DD576}" srcId="{13C59F7A-79F7-F74D-8FB0-EFDD592B934B}" destId="{39EEC3FD-9692-1E40-AB82-B8433FCAACAB}" srcOrd="1" destOrd="0" parTransId="{B999B5F8-489D-CE4D-95D8-13F6C613CB20}" sibTransId="{186E9332-5D82-BE44-8269-EF1F279BBD7A}"/>
    <dgm:cxn modelId="{74F3F54B-1480-B34E-A5FC-31EC7A0B78D3}" type="presOf" srcId="{13C59F7A-79F7-F74D-8FB0-EFDD592B934B}" destId="{321F6318-C01F-5841-B0CF-E17A4EBAD83E}" srcOrd="0" destOrd="0" presId="urn:microsoft.com/office/officeart/2005/8/layout/chevron2"/>
    <dgm:cxn modelId="{14646252-52E5-954C-8390-07D4220CC09F}" type="presOf" srcId="{73F12181-C6EB-4742-B9F7-969FB0BB6EEE}" destId="{EF09977A-1BB1-F14E-9B8E-FACDE44207FD}" srcOrd="0" destOrd="0" presId="urn:microsoft.com/office/officeart/2005/8/layout/chevron2"/>
    <dgm:cxn modelId="{711B0858-92A8-2C4F-BDB9-EAF51CE351D9}" srcId="{6154B5B5-64D4-224F-81BC-B141A00E225A}" destId="{0834C4EB-B7A0-EA49-85EC-3390FB1FB73B}" srcOrd="2" destOrd="0" parTransId="{9B79BF57-DE4F-1242-A7D2-0CDF071AED60}" sibTransId="{DEC45573-8BF6-794C-A37A-078506EC34CE}"/>
    <dgm:cxn modelId="{7EB7F958-288C-4440-B428-965566F0164F}" type="presOf" srcId="{0834C4EB-B7A0-EA49-85EC-3390FB1FB73B}" destId="{AC803903-B06F-F644-9A52-BA352665CFBE}" srcOrd="0" destOrd="2" presId="urn:microsoft.com/office/officeart/2005/8/layout/chevron2"/>
    <dgm:cxn modelId="{14AF8C5C-47ED-DA4E-B22B-9788597040BC}" type="presOf" srcId="{39EEC3FD-9692-1E40-AB82-B8433FCAACAB}" destId="{8F5013E6-C729-664E-938B-1093809CFF68}" srcOrd="0" destOrd="0" presId="urn:microsoft.com/office/officeart/2005/8/layout/chevron2"/>
    <dgm:cxn modelId="{6744235D-1166-414A-902F-87B526F56C75}" srcId="{74AD211D-0D12-9E43-8F94-62566A4E2879}" destId="{73F12181-C6EB-4742-B9F7-969FB0BB6EEE}" srcOrd="0" destOrd="0" parTransId="{6E0F6706-187B-FD40-A2EB-CA212E61FA4C}" sibTransId="{47E1CC42-832F-ED44-A9FB-F0E428039C86}"/>
    <dgm:cxn modelId="{268D355F-CD85-AC4D-B11E-4BF858D276C5}" type="presOf" srcId="{9D039B47-D91B-3748-8C57-56B9B5C52ED6}" destId="{AC803903-B06F-F644-9A52-BA352665CFBE}" srcOrd="0" destOrd="0" presId="urn:microsoft.com/office/officeart/2005/8/layout/chevron2"/>
    <dgm:cxn modelId="{789FE660-BCFE-364D-9AD9-56572932AA30}" srcId="{6154B5B5-64D4-224F-81BC-B141A00E225A}" destId="{9D039B47-D91B-3748-8C57-56B9B5C52ED6}" srcOrd="0" destOrd="0" parTransId="{9BD597A4-A584-F843-AA88-3A4B930C8411}" sibTransId="{5289D108-1F3D-B443-8419-AE8A024EF5F6}"/>
    <dgm:cxn modelId="{ACF04765-A270-434E-ACB0-85642E62B5F6}" type="presOf" srcId="{6C2AFD90-89C2-1744-9D81-D602499C3686}" destId="{C3621A61-CEB7-834C-9D0A-78BE47DFEC1B}" srcOrd="0" destOrd="1" presId="urn:microsoft.com/office/officeart/2005/8/layout/chevron2"/>
    <dgm:cxn modelId="{42285567-0799-6045-9643-AA65123B21D4}" type="presOf" srcId="{6154B5B5-64D4-224F-81BC-B141A00E225A}" destId="{6F0A8507-92A9-4040-B116-56DF3F31A996}" srcOrd="0" destOrd="0" presId="urn:microsoft.com/office/officeart/2005/8/layout/chevron2"/>
    <dgm:cxn modelId="{E6688C68-76D7-C748-BCFA-112D68F3825F}" srcId="{39EEC3FD-9692-1E40-AB82-B8433FCAACAB}" destId="{7F0C302E-BA0F-B249-A96A-E394C79195A1}" srcOrd="2" destOrd="0" parTransId="{41E09843-2C11-5543-93A9-950A7C2DA6FB}" sibTransId="{D4391AB5-06DD-7B44-8C20-9B95A016E988}"/>
    <dgm:cxn modelId="{C436BE74-6994-4746-BB39-38E7C3728D44}" type="presOf" srcId="{CBF6E82F-8673-0D41-95E5-709E30960E17}" destId="{C3621A61-CEB7-834C-9D0A-78BE47DFEC1B}" srcOrd="0" destOrd="3" presId="urn:microsoft.com/office/officeart/2005/8/layout/chevron2"/>
    <dgm:cxn modelId="{F105C798-6C2C-704F-9A0E-D5918EC3C030}" type="presOf" srcId="{991DDB3D-CFF5-644C-932F-ADE0A867CC8F}" destId="{AC803903-B06F-F644-9A52-BA352665CFBE}" srcOrd="0" destOrd="1" presId="urn:microsoft.com/office/officeart/2005/8/layout/chevron2"/>
    <dgm:cxn modelId="{CFA3F099-DDB8-BE41-86E1-3A08CE40305F}" srcId="{39EEC3FD-9692-1E40-AB82-B8433FCAACAB}" destId="{CBF6E82F-8673-0D41-95E5-709E30960E17}" srcOrd="3" destOrd="0" parTransId="{077F4F02-1831-AA44-9980-AC918C11F749}" sibTransId="{E94E437F-C988-6A4F-8A66-FEA5941F77EA}"/>
    <dgm:cxn modelId="{D5FC7EAB-86A5-2143-9DF1-D23FB3165957}" srcId="{13C59F7A-79F7-F74D-8FB0-EFDD592B934B}" destId="{74AD211D-0D12-9E43-8F94-62566A4E2879}" srcOrd="2" destOrd="0" parTransId="{E46DD34D-9A3C-3948-813C-1CE94CE1A9DD}" sibTransId="{6F8B5709-E160-6042-9B42-C38F41F04EA5}"/>
    <dgm:cxn modelId="{8E38A8C3-B7BE-0E47-B2AC-6DB57E874622}" srcId="{6154B5B5-64D4-224F-81BC-B141A00E225A}" destId="{991DDB3D-CFF5-644C-932F-ADE0A867CC8F}" srcOrd="1" destOrd="0" parTransId="{B0DC3AD7-1168-2E4A-AEE2-76068C3A2E65}" sibTransId="{ADC820A1-F7B2-B94A-B207-695C1291DCE0}"/>
    <dgm:cxn modelId="{FBE0A9CA-1356-6648-870D-8DB7201851E2}" srcId="{74AD211D-0D12-9E43-8F94-62566A4E2879}" destId="{5C7587A6-DE7D-1E44-AE2E-B940441FA295}" srcOrd="1" destOrd="0" parTransId="{03CFFBB7-8288-0D4B-87CB-D09A9CDBBFDC}" sibTransId="{D284D1EC-A87E-BA4B-80DE-72D6A02EAFC0}"/>
    <dgm:cxn modelId="{7F7012CE-3E95-F144-B3E4-9CB8D81BF723}" type="presOf" srcId="{7F0C302E-BA0F-B249-A96A-E394C79195A1}" destId="{C3621A61-CEB7-834C-9D0A-78BE47DFEC1B}" srcOrd="0" destOrd="2" presId="urn:microsoft.com/office/officeart/2005/8/layout/chevron2"/>
    <dgm:cxn modelId="{678FCACE-B399-FB42-AF48-39615F4480BE}" type="presOf" srcId="{74AD211D-0D12-9E43-8F94-62566A4E2879}" destId="{4C496DEB-35B3-AD47-BA58-E77433D56534}" srcOrd="0" destOrd="0" presId="urn:microsoft.com/office/officeart/2005/8/layout/chevron2"/>
    <dgm:cxn modelId="{254B30D1-27D1-F743-803A-06B5FF8E1429}" type="presOf" srcId="{5C7587A6-DE7D-1E44-AE2E-B940441FA295}" destId="{EF09977A-1BB1-F14E-9B8E-FACDE44207FD}" srcOrd="0" destOrd="1" presId="urn:microsoft.com/office/officeart/2005/8/layout/chevron2"/>
    <dgm:cxn modelId="{340ED8E8-7EA7-0640-B024-935B2DB997E7}" type="presOf" srcId="{E5A8F51E-8B60-654A-B571-1E3451FD9A43}" destId="{C3621A61-CEB7-834C-9D0A-78BE47DFEC1B}" srcOrd="0" destOrd="0" presId="urn:microsoft.com/office/officeart/2005/8/layout/chevron2"/>
    <dgm:cxn modelId="{0C5980A4-8F59-F140-A484-F4F320A9670B}" type="presParOf" srcId="{321F6318-C01F-5841-B0CF-E17A4EBAD83E}" destId="{2D83474E-D2F0-D441-9E08-15109AB9D8B2}" srcOrd="0" destOrd="0" presId="urn:microsoft.com/office/officeart/2005/8/layout/chevron2"/>
    <dgm:cxn modelId="{48AD420F-9E13-CB4B-8DC4-E8ECD8F9F1B7}" type="presParOf" srcId="{2D83474E-D2F0-D441-9E08-15109AB9D8B2}" destId="{6F0A8507-92A9-4040-B116-56DF3F31A996}" srcOrd="0" destOrd="0" presId="urn:microsoft.com/office/officeart/2005/8/layout/chevron2"/>
    <dgm:cxn modelId="{B03012C4-216F-5B4C-B0E5-895A0A5CB3DD}" type="presParOf" srcId="{2D83474E-D2F0-D441-9E08-15109AB9D8B2}" destId="{AC803903-B06F-F644-9A52-BA352665CFBE}" srcOrd="1" destOrd="0" presId="urn:microsoft.com/office/officeart/2005/8/layout/chevron2"/>
    <dgm:cxn modelId="{229BC61F-F0D7-D849-8305-2FA2E7259F9E}" type="presParOf" srcId="{321F6318-C01F-5841-B0CF-E17A4EBAD83E}" destId="{0EF04BEC-9461-3945-8504-2E825198EA64}" srcOrd="1" destOrd="0" presId="urn:microsoft.com/office/officeart/2005/8/layout/chevron2"/>
    <dgm:cxn modelId="{FE259295-8146-564E-B9B8-7A7FA67D034B}" type="presParOf" srcId="{321F6318-C01F-5841-B0CF-E17A4EBAD83E}" destId="{CF85AA51-9FC3-0D4F-908A-77EC5C39D1D3}" srcOrd="2" destOrd="0" presId="urn:microsoft.com/office/officeart/2005/8/layout/chevron2"/>
    <dgm:cxn modelId="{D68308BC-64DF-6744-9DB4-FBAABE9C06DD}" type="presParOf" srcId="{CF85AA51-9FC3-0D4F-908A-77EC5C39D1D3}" destId="{8F5013E6-C729-664E-938B-1093809CFF68}" srcOrd="0" destOrd="0" presId="urn:microsoft.com/office/officeart/2005/8/layout/chevron2"/>
    <dgm:cxn modelId="{15CC90F3-0EF9-EC49-B69B-94CA42A0611D}" type="presParOf" srcId="{CF85AA51-9FC3-0D4F-908A-77EC5C39D1D3}" destId="{C3621A61-CEB7-834C-9D0A-78BE47DFEC1B}" srcOrd="1" destOrd="0" presId="urn:microsoft.com/office/officeart/2005/8/layout/chevron2"/>
    <dgm:cxn modelId="{57A48D9C-9D31-F741-831E-CA027E1B1226}" type="presParOf" srcId="{321F6318-C01F-5841-B0CF-E17A4EBAD83E}" destId="{0C77A513-20F4-4E48-9F6C-0BD1D08907E2}" srcOrd="3" destOrd="0" presId="urn:microsoft.com/office/officeart/2005/8/layout/chevron2"/>
    <dgm:cxn modelId="{A1C22D85-BB13-D641-944B-1E7FD50E9582}" type="presParOf" srcId="{321F6318-C01F-5841-B0CF-E17A4EBAD83E}" destId="{C6A6CD65-BD8E-BE42-BE4C-05AFABF74780}" srcOrd="4" destOrd="0" presId="urn:microsoft.com/office/officeart/2005/8/layout/chevron2"/>
    <dgm:cxn modelId="{C13EBA25-ACB0-3C4A-B149-DA55DCC53996}" type="presParOf" srcId="{C6A6CD65-BD8E-BE42-BE4C-05AFABF74780}" destId="{4C496DEB-35B3-AD47-BA58-E77433D56534}" srcOrd="0" destOrd="0" presId="urn:microsoft.com/office/officeart/2005/8/layout/chevron2"/>
    <dgm:cxn modelId="{074AFAD5-F3E7-E343-9B3B-5ABD30A5D61B}" type="presParOf" srcId="{C6A6CD65-BD8E-BE42-BE4C-05AFABF74780}" destId="{EF09977A-1BB1-F14E-9B8E-FACDE44207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9E00C86-A75C-B04D-8A07-BBE31B717B4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630A15DA-182A-DD4D-8D0D-CB0B2C3FF04C}">
      <dgm:prSet phldrT="[文本]"/>
      <dgm:spPr/>
      <dgm:t>
        <a:bodyPr/>
        <a:lstStyle/>
        <a:p>
          <a:r>
            <a:rPr lang="zh-CN" altLang="en-US" dirty="0"/>
            <a:t>鄂式破碎机</a:t>
          </a:r>
        </a:p>
      </dgm:t>
    </dgm:pt>
    <dgm:pt modelId="{F7C39F01-C0DF-E34E-BCB6-C949DE91228F}" type="parTrans" cxnId="{9C58D129-AE0E-5F49-B129-19D417D05C8A}">
      <dgm:prSet/>
      <dgm:spPr/>
      <dgm:t>
        <a:bodyPr/>
        <a:lstStyle/>
        <a:p>
          <a:endParaRPr lang="zh-CN" altLang="en-US"/>
        </a:p>
      </dgm:t>
    </dgm:pt>
    <dgm:pt modelId="{69501AF4-751A-034A-B408-42D5EC9CD2CF}" type="sibTrans" cxnId="{9C58D129-AE0E-5F49-B129-19D417D05C8A}">
      <dgm:prSet/>
      <dgm:spPr/>
      <dgm:t>
        <a:bodyPr/>
        <a:lstStyle/>
        <a:p>
          <a:endParaRPr lang="zh-CN" altLang="en-US"/>
        </a:p>
      </dgm:t>
    </dgm:pt>
    <dgm:pt modelId="{5D69B4FA-EA58-924B-A9DE-47EE67CECBAE}">
      <dgm:prSet phldrT="[文本]"/>
      <dgm:spPr/>
      <dgm:t>
        <a:bodyPr/>
        <a:lstStyle/>
        <a:p>
          <a:r>
            <a:rPr lang="zh-CN" altLang="en-US" dirty="0"/>
            <a:t>圆锥破碎机</a:t>
          </a:r>
        </a:p>
      </dgm:t>
    </dgm:pt>
    <dgm:pt modelId="{B4085A8F-866A-8443-A886-DC61BDBB5C37}" type="parTrans" cxnId="{12A50064-CD9B-D440-8EDB-E0CDBA90C8ED}">
      <dgm:prSet/>
      <dgm:spPr/>
      <dgm:t>
        <a:bodyPr/>
        <a:lstStyle/>
        <a:p>
          <a:endParaRPr lang="zh-CN" altLang="en-US"/>
        </a:p>
      </dgm:t>
    </dgm:pt>
    <dgm:pt modelId="{355374F8-F0E5-9442-9A1C-DE9C98DF85A6}" type="sibTrans" cxnId="{12A50064-CD9B-D440-8EDB-E0CDBA90C8ED}">
      <dgm:prSet/>
      <dgm:spPr/>
      <dgm:t>
        <a:bodyPr/>
        <a:lstStyle/>
        <a:p>
          <a:endParaRPr lang="zh-CN" altLang="en-US"/>
        </a:p>
      </dgm:t>
    </dgm:pt>
    <dgm:pt modelId="{B4B73EF1-DF32-CD4C-B664-5498CDD9771C}">
      <dgm:prSet phldrT="[文本]"/>
      <dgm:spPr/>
      <dgm:t>
        <a:bodyPr/>
        <a:lstStyle/>
        <a:p>
          <a:r>
            <a:rPr lang="zh-CN" altLang="en-US" dirty="0"/>
            <a:t>辊式泼水机</a:t>
          </a:r>
        </a:p>
      </dgm:t>
    </dgm:pt>
    <dgm:pt modelId="{B3C6985B-49F6-A843-AEF1-3D37832F5B49}" type="parTrans" cxnId="{C172F38D-9044-854A-8EA9-60BF7DA86DF3}">
      <dgm:prSet/>
      <dgm:spPr/>
      <dgm:t>
        <a:bodyPr/>
        <a:lstStyle/>
        <a:p>
          <a:endParaRPr lang="zh-CN" altLang="en-US"/>
        </a:p>
      </dgm:t>
    </dgm:pt>
    <dgm:pt modelId="{D9CACD0C-1B9D-6A47-B0FB-8194BB3E398C}" type="sibTrans" cxnId="{C172F38D-9044-854A-8EA9-60BF7DA86DF3}">
      <dgm:prSet/>
      <dgm:spPr/>
      <dgm:t>
        <a:bodyPr/>
        <a:lstStyle/>
        <a:p>
          <a:endParaRPr lang="zh-CN" altLang="en-US"/>
        </a:p>
      </dgm:t>
    </dgm:pt>
    <dgm:pt modelId="{2A58D4C3-426D-3E4F-A078-365F46354BFF}">
      <dgm:prSet phldrT="[文本]"/>
      <dgm:spPr/>
      <dgm:t>
        <a:bodyPr/>
        <a:lstStyle/>
        <a:p>
          <a:r>
            <a:rPr lang="zh-CN" altLang="en-US" dirty="0"/>
            <a:t>冲击式破碎机</a:t>
          </a:r>
        </a:p>
      </dgm:t>
    </dgm:pt>
    <dgm:pt modelId="{295B8152-44D6-4F40-8717-891E7AAD0332}" type="parTrans" cxnId="{F3777508-FFC0-E044-B5C6-0E029369183B}">
      <dgm:prSet/>
      <dgm:spPr/>
      <dgm:t>
        <a:bodyPr/>
        <a:lstStyle/>
        <a:p>
          <a:endParaRPr lang="zh-CN" altLang="en-US"/>
        </a:p>
      </dgm:t>
    </dgm:pt>
    <dgm:pt modelId="{D15AFE37-58D3-104D-801F-EBD7B55558AF}" type="sibTrans" cxnId="{F3777508-FFC0-E044-B5C6-0E029369183B}">
      <dgm:prSet/>
      <dgm:spPr/>
      <dgm:t>
        <a:bodyPr/>
        <a:lstStyle/>
        <a:p>
          <a:endParaRPr lang="zh-CN" altLang="en-US"/>
        </a:p>
      </dgm:t>
    </dgm:pt>
    <dgm:pt modelId="{32EF23A6-F3EA-DB41-9845-F0929D04A5EB}" type="pres">
      <dgm:prSet presAssocID="{99E00C86-A75C-B04D-8A07-BBE31B717B4A}" presName="vert0" presStyleCnt="0">
        <dgm:presLayoutVars>
          <dgm:dir/>
          <dgm:animOne val="branch"/>
          <dgm:animLvl val="lvl"/>
        </dgm:presLayoutVars>
      </dgm:prSet>
      <dgm:spPr/>
    </dgm:pt>
    <dgm:pt modelId="{ACCD2910-7E0B-3949-B492-03CCB8E0483D}" type="pres">
      <dgm:prSet presAssocID="{630A15DA-182A-DD4D-8D0D-CB0B2C3FF04C}" presName="thickLine" presStyleLbl="alignNode1" presStyleIdx="0" presStyleCnt="4"/>
      <dgm:spPr/>
    </dgm:pt>
    <dgm:pt modelId="{34E5034B-7D26-DC42-BB3B-C6161DEBD1E3}" type="pres">
      <dgm:prSet presAssocID="{630A15DA-182A-DD4D-8D0D-CB0B2C3FF04C}" presName="horz1" presStyleCnt="0"/>
      <dgm:spPr/>
    </dgm:pt>
    <dgm:pt modelId="{4604275B-017D-6245-B2AE-90028FFB9CB8}" type="pres">
      <dgm:prSet presAssocID="{630A15DA-182A-DD4D-8D0D-CB0B2C3FF04C}" presName="tx1" presStyleLbl="revTx" presStyleIdx="0" presStyleCnt="4"/>
      <dgm:spPr/>
    </dgm:pt>
    <dgm:pt modelId="{C9B3FB97-50D7-664E-8DFD-2D07A3CB57FA}" type="pres">
      <dgm:prSet presAssocID="{630A15DA-182A-DD4D-8D0D-CB0B2C3FF04C}" presName="vert1" presStyleCnt="0"/>
      <dgm:spPr/>
    </dgm:pt>
    <dgm:pt modelId="{A475A7F0-BA5E-A34C-8633-366A04B9C1A0}" type="pres">
      <dgm:prSet presAssocID="{5D69B4FA-EA58-924B-A9DE-47EE67CECBAE}" presName="thickLine" presStyleLbl="alignNode1" presStyleIdx="1" presStyleCnt="4"/>
      <dgm:spPr/>
    </dgm:pt>
    <dgm:pt modelId="{522CD1E3-3328-2441-BA26-47CFBC8B33DF}" type="pres">
      <dgm:prSet presAssocID="{5D69B4FA-EA58-924B-A9DE-47EE67CECBAE}" presName="horz1" presStyleCnt="0"/>
      <dgm:spPr/>
    </dgm:pt>
    <dgm:pt modelId="{B9DB8FD9-E636-BD46-B2E6-9391172DBFBC}" type="pres">
      <dgm:prSet presAssocID="{5D69B4FA-EA58-924B-A9DE-47EE67CECBAE}" presName="tx1" presStyleLbl="revTx" presStyleIdx="1" presStyleCnt="4"/>
      <dgm:spPr/>
    </dgm:pt>
    <dgm:pt modelId="{70614455-9FA8-DC49-8270-2D59B0689645}" type="pres">
      <dgm:prSet presAssocID="{5D69B4FA-EA58-924B-A9DE-47EE67CECBAE}" presName="vert1" presStyleCnt="0"/>
      <dgm:spPr/>
    </dgm:pt>
    <dgm:pt modelId="{F032830E-9217-9044-9300-1374114A1E48}" type="pres">
      <dgm:prSet presAssocID="{B4B73EF1-DF32-CD4C-B664-5498CDD9771C}" presName="thickLine" presStyleLbl="alignNode1" presStyleIdx="2" presStyleCnt="4"/>
      <dgm:spPr/>
    </dgm:pt>
    <dgm:pt modelId="{1FD3B600-D907-7C4F-A68E-69ED9ACF2D76}" type="pres">
      <dgm:prSet presAssocID="{B4B73EF1-DF32-CD4C-B664-5498CDD9771C}" presName="horz1" presStyleCnt="0"/>
      <dgm:spPr/>
    </dgm:pt>
    <dgm:pt modelId="{4657FF59-9ABF-9142-8D71-34BBBC0819BC}" type="pres">
      <dgm:prSet presAssocID="{B4B73EF1-DF32-CD4C-B664-5498CDD9771C}" presName="tx1" presStyleLbl="revTx" presStyleIdx="2" presStyleCnt="4"/>
      <dgm:spPr/>
    </dgm:pt>
    <dgm:pt modelId="{D35B39C7-90C3-394B-8F15-0D7B3A6981DA}" type="pres">
      <dgm:prSet presAssocID="{B4B73EF1-DF32-CD4C-B664-5498CDD9771C}" presName="vert1" presStyleCnt="0"/>
      <dgm:spPr/>
    </dgm:pt>
    <dgm:pt modelId="{FA55E308-B2F6-9044-B3F1-2D658EB743CA}" type="pres">
      <dgm:prSet presAssocID="{2A58D4C3-426D-3E4F-A078-365F46354BFF}" presName="thickLine" presStyleLbl="alignNode1" presStyleIdx="3" presStyleCnt="4"/>
      <dgm:spPr/>
    </dgm:pt>
    <dgm:pt modelId="{D90C7511-FF1E-304A-A93B-C0BDFD0BAC7D}" type="pres">
      <dgm:prSet presAssocID="{2A58D4C3-426D-3E4F-A078-365F46354BFF}" presName="horz1" presStyleCnt="0"/>
      <dgm:spPr/>
    </dgm:pt>
    <dgm:pt modelId="{D46D3A6B-263C-7140-8C67-6A3CD2D9B7A2}" type="pres">
      <dgm:prSet presAssocID="{2A58D4C3-426D-3E4F-A078-365F46354BFF}" presName="tx1" presStyleLbl="revTx" presStyleIdx="3" presStyleCnt="4"/>
      <dgm:spPr/>
    </dgm:pt>
    <dgm:pt modelId="{320F8959-D32F-5546-947E-B95C9C2949BA}" type="pres">
      <dgm:prSet presAssocID="{2A58D4C3-426D-3E4F-A078-365F46354BFF}" presName="vert1" presStyleCnt="0"/>
      <dgm:spPr/>
    </dgm:pt>
  </dgm:ptLst>
  <dgm:cxnLst>
    <dgm:cxn modelId="{F3777508-FFC0-E044-B5C6-0E029369183B}" srcId="{99E00C86-A75C-B04D-8A07-BBE31B717B4A}" destId="{2A58D4C3-426D-3E4F-A078-365F46354BFF}" srcOrd="3" destOrd="0" parTransId="{295B8152-44D6-4F40-8717-891E7AAD0332}" sibTransId="{D15AFE37-58D3-104D-801F-EBD7B55558AF}"/>
    <dgm:cxn modelId="{2E85611D-A3FA-AC41-A477-1381E654F41A}" type="presOf" srcId="{5D69B4FA-EA58-924B-A9DE-47EE67CECBAE}" destId="{B9DB8FD9-E636-BD46-B2E6-9391172DBFBC}" srcOrd="0" destOrd="0" presId="urn:microsoft.com/office/officeart/2008/layout/LinedList"/>
    <dgm:cxn modelId="{C307F523-C44E-8347-9630-5E93C02F15C9}" type="presOf" srcId="{630A15DA-182A-DD4D-8D0D-CB0B2C3FF04C}" destId="{4604275B-017D-6245-B2AE-90028FFB9CB8}" srcOrd="0" destOrd="0" presId="urn:microsoft.com/office/officeart/2008/layout/LinedList"/>
    <dgm:cxn modelId="{9C58D129-AE0E-5F49-B129-19D417D05C8A}" srcId="{99E00C86-A75C-B04D-8A07-BBE31B717B4A}" destId="{630A15DA-182A-DD4D-8D0D-CB0B2C3FF04C}" srcOrd="0" destOrd="0" parTransId="{F7C39F01-C0DF-E34E-BCB6-C949DE91228F}" sibTransId="{69501AF4-751A-034A-B408-42D5EC9CD2CF}"/>
    <dgm:cxn modelId="{9F41E64D-26AE-3644-B158-3BD33E6E99B0}" type="presOf" srcId="{B4B73EF1-DF32-CD4C-B664-5498CDD9771C}" destId="{4657FF59-9ABF-9142-8D71-34BBBC0819BC}" srcOrd="0" destOrd="0" presId="urn:microsoft.com/office/officeart/2008/layout/LinedList"/>
    <dgm:cxn modelId="{12A50064-CD9B-D440-8EDB-E0CDBA90C8ED}" srcId="{99E00C86-A75C-B04D-8A07-BBE31B717B4A}" destId="{5D69B4FA-EA58-924B-A9DE-47EE67CECBAE}" srcOrd="1" destOrd="0" parTransId="{B4085A8F-866A-8443-A886-DC61BDBB5C37}" sibTransId="{355374F8-F0E5-9442-9A1C-DE9C98DF85A6}"/>
    <dgm:cxn modelId="{0D0E8276-FBB6-A74D-8B8A-AE3BAFD12F74}" type="presOf" srcId="{2A58D4C3-426D-3E4F-A078-365F46354BFF}" destId="{D46D3A6B-263C-7140-8C67-6A3CD2D9B7A2}" srcOrd="0" destOrd="0" presId="urn:microsoft.com/office/officeart/2008/layout/LinedList"/>
    <dgm:cxn modelId="{C172F38D-9044-854A-8EA9-60BF7DA86DF3}" srcId="{99E00C86-A75C-B04D-8A07-BBE31B717B4A}" destId="{B4B73EF1-DF32-CD4C-B664-5498CDD9771C}" srcOrd="2" destOrd="0" parTransId="{B3C6985B-49F6-A843-AEF1-3D37832F5B49}" sibTransId="{D9CACD0C-1B9D-6A47-B0FB-8194BB3E398C}"/>
    <dgm:cxn modelId="{FEDA88DF-6EA2-6C40-AD9F-7F529B0975FA}" type="presOf" srcId="{99E00C86-A75C-B04D-8A07-BBE31B717B4A}" destId="{32EF23A6-F3EA-DB41-9845-F0929D04A5EB}" srcOrd="0" destOrd="0" presId="urn:microsoft.com/office/officeart/2008/layout/LinedList"/>
    <dgm:cxn modelId="{FC5C965C-2894-7C45-847A-BFC6A1AE5841}" type="presParOf" srcId="{32EF23A6-F3EA-DB41-9845-F0929D04A5EB}" destId="{ACCD2910-7E0B-3949-B492-03CCB8E0483D}" srcOrd="0" destOrd="0" presId="urn:microsoft.com/office/officeart/2008/layout/LinedList"/>
    <dgm:cxn modelId="{C11F3DAB-DD7E-3B40-868F-4881A8ECB7D2}" type="presParOf" srcId="{32EF23A6-F3EA-DB41-9845-F0929D04A5EB}" destId="{34E5034B-7D26-DC42-BB3B-C6161DEBD1E3}" srcOrd="1" destOrd="0" presId="urn:microsoft.com/office/officeart/2008/layout/LinedList"/>
    <dgm:cxn modelId="{CA6A43A3-81C9-5B4F-B430-0F2F2EFCF97B}" type="presParOf" srcId="{34E5034B-7D26-DC42-BB3B-C6161DEBD1E3}" destId="{4604275B-017D-6245-B2AE-90028FFB9CB8}" srcOrd="0" destOrd="0" presId="urn:microsoft.com/office/officeart/2008/layout/LinedList"/>
    <dgm:cxn modelId="{8D0EF2CE-D7DA-6643-A8DD-CEEEF5A226E0}" type="presParOf" srcId="{34E5034B-7D26-DC42-BB3B-C6161DEBD1E3}" destId="{C9B3FB97-50D7-664E-8DFD-2D07A3CB57FA}" srcOrd="1" destOrd="0" presId="urn:microsoft.com/office/officeart/2008/layout/LinedList"/>
    <dgm:cxn modelId="{5495D29E-48A7-844C-AD39-1914D32B74C5}" type="presParOf" srcId="{32EF23A6-F3EA-DB41-9845-F0929D04A5EB}" destId="{A475A7F0-BA5E-A34C-8633-366A04B9C1A0}" srcOrd="2" destOrd="0" presId="urn:microsoft.com/office/officeart/2008/layout/LinedList"/>
    <dgm:cxn modelId="{B7BA5A52-79D9-EF4B-ACC9-46AA25413F90}" type="presParOf" srcId="{32EF23A6-F3EA-DB41-9845-F0929D04A5EB}" destId="{522CD1E3-3328-2441-BA26-47CFBC8B33DF}" srcOrd="3" destOrd="0" presId="urn:microsoft.com/office/officeart/2008/layout/LinedList"/>
    <dgm:cxn modelId="{3217DAF8-9B1F-C746-83C4-DD8455A2F5E7}" type="presParOf" srcId="{522CD1E3-3328-2441-BA26-47CFBC8B33DF}" destId="{B9DB8FD9-E636-BD46-B2E6-9391172DBFBC}" srcOrd="0" destOrd="0" presId="urn:microsoft.com/office/officeart/2008/layout/LinedList"/>
    <dgm:cxn modelId="{A8FE6403-8ED7-FF4B-B6D6-280B2307BC71}" type="presParOf" srcId="{522CD1E3-3328-2441-BA26-47CFBC8B33DF}" destId="{70614455-9FA8-DC49-8270-2D59B0689645}" srcOrd="1" destOrd="0" presId="urn:microsoft.com/office/officeart/2008/layout/LinedList"/>
    <dgm:cxn modelId="{3B6357AC-9794-C141-867A-69E9099F7CD7}" type="presParOf" srcId="{32EF23A6-F3EA-DB41-9845-F0929D04A5EB}" destId="{F032830E-9217-9044-9300-1374114A1E48}" srcOrd="4" destOrd="0" presId="urn:microsoft.com/office/officeart/2008/layout/LinedList"/>
    <dgm:cxn modelId="{D40F7AA2-6056-564D-AD99-217A1D5DD16D}" type="presParOf" srcId="{32EF23A6-F3EA-DB41-9845-F0929D04A5EB}" destId="{1FD3B600-D907-7C4F-A68E-69ED9ACF2D76}" srcOrd="5" destOrd="0" presId="urn:microsoft.com/office/officeart/2008/layout/LinedList"/>
    <dgm:cxn modelId="{7E8F9C76-E06F-DB4C-A1F4-F7E77362823D}" type="presParOf" srcId="{1FD3B600-D907-7C4F-A68E-69ED9ACF2D76}" destId="{4657FF59-9ABF-9142-8D71-34BBBC0819BC}" srcOrd="0" destOrd="0" presId="urn:microsoft.com/office/officeart/2008/layout/LinedList"/>
    <dgm:cxn modelId="{DE583AE3-895A-2D4F-9D0E-241A3751FE7B}" type="presParOf" srcId="{1FD3B600-D907-7C4F-A68E-69ED9ACF2D76}" destId="{D35B39C7-90C3-394B-8F15-0D7B3A6981DA}" srcOrd="1" destOrd="0" presId="urn:microsoft.com/office/officeart/2008/layout/LinedList"/>
    <dgm:cxn modelId="{07E2FF77-F82C-CF44-BAF9-38611C90BB8C}" type="presParOf" srcId="{32EF23A6-F3EA-DB41-9845-F0929D04A5EB}" destId="{FA55E308-B2F6-9044-B3F1-2D658EB743CA}" srcOrd="6" destOrd="0" presId="urn:microsoft.com/office/officeart/2008/layout/LinedList"/>
    <dgm:cxn modelId="{42E6D2E1-2EC7-F544-9645-C4FFC1860E6E}" type="presParOf" srcId="{32EF23A6-F3EA-DB41-9845-F0929D04A5EB}" destId="{D90C7511-FF1E-304A-A93B-C0BDFD0BAC7D}" srcOrd="7" destOrd="0" presId="urn:microsoft.com/office/officeart/2008/layout/LinedList"/>
    <dgm:cxn modelId="{711A006F-EE66-844D-A42C-1B87B56B4D04}" type="presParOf" srcId="{D90C7511-FF1E-304A-A93B-C0BDFD0BAC7D}" destId="{D46D3A6B-263C-7140-8C67-6A3CD2D9B7A2}" srcOrd="0" destOrd="0" presId="urn:microsoft.com/office/officeart/2008/layout/LinedList"/>
    <dgm:cxn modelId="{2762AFCA-4842-8048-BF2C-107321DA7EFB}" type="presParOf" srcId="{D90C7511-FF1E-304A-A93B-C0BDFD0BAC7D}" destId="{320F8959-D32F-5546-947E-B95C9C2949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DD5249-5097-FF49-AF19-9F7C184BFD2C}" type="doc">
      <dgm:prSet loTypeId="urn:microsoft.com/office/officeart/2005/8/layout/hierarchy2" loCatId="" qsTypeId="urn:microsoft.com/office/officeart/2005/8/quickstyle/simple2" qsCatId="simple" csTypeId="urn:microsoft.com/office/officeart/2005/8/colors/accent6_2" csCatId="accent6" phldr="1"/>
      <dgm:spPr/>
      <dgm:t>
        <a:bodyPr/>
        <a:lstStyle/>
        <a:p>
          <a:endParaRPr lang="zh-CN" altLang="en-US"/>
        </a:p>
      </dgm:t>
    </dgm:pt>
    <dgm:pt modelId="{68361305-B782-3649-9A5A-EA5CD28FA0A7}">
      <dgm:prSet phldrT="[文本]" custT="1"/>
      <dgm:spPr/>
      <dgm:t>
        <a:bodyPr/>
        <a:lstStyle/>
        <a:p>
          <a:r>
            <a:rPr lang="zh-CN" altLang="en-US" sz="1200" dirty="0"/>
            <a:t>矿体</a:t>
          </a:r>
        </a:p>
      </dgm:t>
    </dgm:pt>
    <dgm:pt modelId="{66B7ABDE-5AD8-8549-81E7-4B2811377B95}" type="parTrans" cxnId="{4354E7FB-458B-B046-9368-581D830A7681}">
      <dgm:prSet/>
      <dgm:spPr/>
      <dgm:t>
        <a:bodyPr/>
        <a:lstStyle/>
        <a:p>
          <a:endParaRPr lang="zh-CN" altLang="en-US" sz="1200"/>
        </a:p>
      </dgm:t>
    </dgm:pt>
    <dgm:pt modelId="{BE48C3D5-426C-1243-B1A4-CBF67EF04D88}" type="sibTrans" cxnId="{4354E7FB-458B-B046-9368-581D830A7681}">
      <dgm:prSet/>
      <dgm:spPr/>
      <dgm:t>
        <a:bodyPr/>
        <a:lstStyle/>
        <a:p>
          <a:endParaRPr lang="zh-CN" altLang="en-US" sz="1200"/>
        </a:p>
      </dgm:t>
    </dgm:pt>
    <dgm:pt modelId="{7311B83A-49B2-1740-B762-6706689B0DCD}">
      <dgm:prSet phldrT="[文本]" custT="1"/>
      <dgm:spPr/>
      <dgm:t>
        <a:bodyPr/>
        <a:lstStyle/>
        <a:p>
          <a:r>
            <a:rPr lang="zh-CN" altLang="en-US" sz="1200" dirty="0"/>
            <a:t>矿体和围岩</a:t>
          </a:r>
        </a:p>
      </dgm:t>
    </dgm:pt>
    <dgm:pt modelId="{56E2056D-16A0-9543-9F6F-FE5E4CB6F652}" type="parTrans" cxnId="{D148988E-4B5A-0244-B032-202962F918E4}">
      <dgm:prSet custT="1"/>
      <dgm:spPr/>
      <dgm:t>
        <a:bodyPr/>
        <a:lstStyle/>
        <a:p>
          <a:endParaRPr lang="zh-CN" altLang="en-US" sz="1200"/>
        </a:p>
      </dgm:t>
    </dgm:pt>
    <dgm:pt modelId="{70C91ABC-DE41-0843-86A2-55BB30785F72}" type="sibTrans" cxnId="{D148988E-4B5A-0244-B032-202962F918E4}">
      <dgm:prSet/>
      <dgm:spPr/>
      <dgm:t>
        <a:bodyPr/>
        <a:lstStyle/>
        <a:p>
          <a:endParaRPr lang="zh-CN" altLang="en-US" sz="1200"/>
        </a:p>
      </dgm:t>
    </dgm:pt>
    <dgm:pt modelId="{3867F77C-BA1A-F846-BA53-4C31F1A5E49D}">
      <dgm:prSet phldrT="[文本]" custT="1"/>
      <dgm:spPr/>
      <dgm:t>
        <a:bodyPr/>
        <a:lstStyle/>
        <a:p>
          <a:r>
            <a:rPr lang="zh-CN" altLang="en-US" sz="1200" dirty="0"/>
            <a:t>矿体</a:t>
          </a:r>
        </a:p>
      </dgm:t>
    </dgm:pt>
    <dgm:pt modelId="{68337DC6-E383-A746-A114-BC7DA676EB0F}" type="parTrans" cxnId="{5FD3C249-813A-3748-B9C2-3B43D8A34F88}">
      <dgm:prSet custT="1"/>
      <dgm:spPr/>
      <dgm:t>
        <a:bodyPr/>
        <a:lstStyle/>
        <a:p>
          <a:endParaRPr lang="zh-CN" altLang="en-US" sz="1200"/>
        </a:p>
      </dgm:t>
    </dgm:pt>
    <dgm:pt modelId="{09E8D7C0-E620-A94E-8885-E738EDD222A9}" type="sibTrans" cxnId="{5FD3C249-813A-3748-B9C2-3B43D8A34F88}">
      <dgm:prSet/>
      <dgm:spPr/>
      <dgm:t>
        <a:bodyPr/>
        <a:lstStyle/>
        <a:p>
          <a:endParaRPr lang="zh-CN" altLang="en-US" sz="1200"/>
        </a:p>
      </dgm:t>
    </dgm:pt>
    <dgm:pt modelId="{CA629193-15E6-C149-BBD0-2FE2D7DF4DE0}">
      <dgm:prSet phldrT="[文本]" custT="1"/>
      <dgm:spPr/>
      <dgm:t>
        <a:bodyPr/>
        <a:lstStyle/>
        <a:p>
          <a:r>
            <a:rPr lang="zh-CN" altLang="en-US" sz="1200" dirty="0"/>
            <a:t>围岩</a:t>
          </a:r>
        </a:p>
      </dgm:t>
    </dgm:pt>
    <dgm:pt modelId="{CC4F0C9B-7B31-AF45-8462-5FAEAEEA7FB0}" type="parTrans" cxnId="{929D8F7B-3574-004A-A6C6-9F7565E03DC4}">
      <dgm:prSet custT="1"/>
      <dgm:spPr/>
      <dgm:t>
        <a:bodyPr/>
        <a:lstStyle/>
        <a:p>
          <a:endParaRPr lang="zh-CN" altLang="en-US" sz="1200"/>
        </a:p>
      </dgm:t>
    </dgm:pt>
    <dgm:pt modelId="{420546AE-440C-8E45-9A94-42A6137F57C6}" type="sibTrans" cxnId="{929D8F7B-3574-004A-A6C6-9F7565E03DC4}">
      <dgm:prSet/>
      <dgm:spPr/>
      <dgm:t>
        <a:bodyPr/>
        <a:lstStyle/>
        <a:p>
          <a:endParaRPr lang="zh-CN" altLang="en-US" sz="1200"/>
        </a:p>
      </dgm:t>
    </dgm:pt>
    <dgm:pt modelId="{221393B6-2FC6-9A49-BCBA-B8C4750995CF}">
      <dgm:prSet phldrT="[文本]" custT="1"/>
      <dgm:spPr/>
      <dgm:t>
        <a:bodyPr/>
        <a:lstStyle/>
        <a:p>
          <a:r>
            <a:rPr lang="zh-CN" altLang="en-US" sz="1200" dirty="0"/>
            <a:t>矿体形态与产状</a:t>
          </a:r>
        </a:p>
      </dgm:t>
    </dgm:pt>
    <dgm:pt modelId="{895FA9FF-EDA2-D34E-BD5B-D3555AF04EA5}" type="parTrans" cxnId="{3133BC53-91C7-024E-A6E2-4CCF953F073B}">
      <dgm:prSet custT="1"/>
      <dgm:spPr/>
      <dgm:t>
        <a:bodyPr/>
        <a:lstStyle/>
        <a:p>
          <a:endParaRPr lang="zh-CN" altLang="en-US" sz="1200"/>
        </a:p>
      </dgm:t>
    </dgm:pt>
    <dgm:pt modelId="{272AEB02-DAB5-874B-8EF5-F3CFCD429524}" type="sibTrans" cxnId="{3133BC53-91C7-024E-A6E2-4CCF953F073B}">
      <dgm:prSet/>
      <dgm:spPr/>
      <dgm:t>
        <a:bodyPr/>
        <a:lstStyle/>
        <a:p>
          <a:endParaRPr lang="zh-CN" altLang="en-US" sz="1200"/>
        </a:p>
      </dgm:t>
    </dgm:pt>
    <dgm:pt modelId="{29251B35-4F57-5C46-BD9C-E6FBC4BDDF51}">
      <dgm:prSet phldrT="[文本]" custT="1"/>
      <dgm:spPr/>
      <dgm:t>
        <a:bodyPr/>
        <a:lstStyle/>
        <a:p>
          <a:r>
            <a:rPr lang="zh-CN" altLang="en-US" sz="1200" dirty="0"/>
            <a:t>矿体形态</a:t>
          </a:r>
        </a:p>
      </dgm:t>
    </dgm:pt>
    <dgm:pt modelId="{EC6B5848-660F-F94B-9716-3171A802B8B1}" type="parTrans" cxnId="{0F970999-42D6-6F41-ADC7-0D017789EFBA}">
      <dgm:prSet custT="1"/>
      <dgm:spPr/>
      <dgm:t>
        <a:bodyPr/>
        <a:lstStyle/>
        <a:p>
          <a:endParaRPr lang="zh-CN" altLang="en-US" sz="1200"/>
        </a:p>
      </dgm:t>
    </dgm:pt>
    <dgm:pt modelId="{2BF9071B-F671-EF4A-81FE-C9F357C2EC7B}" type="sibTrans" cxnId="{0F970999-42D6-6F41-ADC7-0D017789EFBA}">
      <dgm:prSet/>
      <dgm:spPr/>
      <dgm:t>
        <a:bodyPr/>
        <a:lstStyle/>
        <a:p>
          <a:endParaRPr lang="zh-CN" altLang="en-US" sz="1200"/>
        </a:p>
      </dgm:t>
    </dgm:pt>
    <dgm:pt modelId="{B23878A4-0616-A345-A27D-2AB8737ACFB3}">
      <dgm:prSet custT="1"/>
      <dgm:spPr/>
      <dgm:t>
        <a:bodyPr/>
        <a:lstStyle/>
        <a:p>
          <a:r>
            <a:rPr lang="zh-CN" altLang="en-US" sz="1200" dirty="0"/>
            <a:t>矿体的产状</a:t>
          </a:r>
        </a:p>
      </dgm:t>
    </dgm:pt>
    <dgm:pt modelId="{9031F9F4-74F8-DF47-A594-94C13EF860EF}" type="parTrans" cxnId="{6DD07F54-583F-DA4B-9F69-E0DB6E80F22E}">
      <dgm:prSet custT="1"/>
      <dgm:spPr/>
      <dgm:t>
        <a:bodyPr/>
        <a:lstStyle/>
        <a:p>
          <a:endParaRPr lang="zh-CN" altLang="en-US" sz="1200"/>
        </a:p>
      </dgm:t>
    </dgm:pt>
    <dgm:pt modelId="{B6A11337-4C9E-9C42-AB03-F1877CBD8978}" type="sibTrans" cxnId="{6DD07F54-583F-DA4B-9F69-E0DB6E80F22E}">
      <dgm:prSet/>
      <dgm:spPr/>
      <dgm:t>
        <a:bodyPr/>
        <a:lstStyle/>
        <a:p>
          <a:endParaRPr lang="zh-CN" altLang="en-US" sz="1200"/>
        </a:p>
      </dgm:t>
    </dgm:pt>
    <dgm:pt modelId="{282DF003-24E8-4242-A894-80B06C4712E9}">
      <dgm:prSet custT="1"/>
      <dgm:spPr/>
      <dgm:t>
        <a:bodyPr/>
        <a:lstStyle/>
        <a:p>
          <a:r>
            <a:rPr lang="zh-CN" altLang="en-US" sz="1200" dirty="0"/>
            <a:t>概念</a:t>
          </a:r>
        </a:p>
      </dgm:t>
    </dgm:pt>
    <dgm:pt modelId="{7A05BE79-61F2-D149-8E27-0E39318FA172}" type="parTrans" cxnId="{6A8CCA20-BAC0-DE4B-9EC9-689A41F57739}">
      <dgm:prSet custT="1"/>
      <dgm:spPr/>
      <dgm:t>
        <a:bodyPr/>
        <a:lstStyle/>
        <a:p>
          <a:endParaRPr lang="zh-CN" altLang="en-US" sz="1200"/>
        </a:p>
      </dgm:t>
    </dgm:pt>
    <dgm:pt modelId="{7AE5273A-C9B3-0440-B2AE-C6A48A8DBD4F}" type="sibTrans" cxnId="{6A8CCA20-BAC0-DE4B-9EC9-689A41F57739}">
      <dgm:prSet/>
      <dgm:spPr/>
      <dgm:t>
        <a:bodyPr/>
        <a:lstStyle/>
        <a:p>
          <a:endParaRPr lang="zh-CN" altLang="en-US" sz="1200"/>
        </a:p>
      </dgm:t>
    </dgm:pt>
    <dgm:pt modelId="{1D4A5A4C-5235-9B4C-AFB9-B7BB4AF7C6D0}">
      <dgm:prSet custT="1"/>
      <dgm:spPr/>
      <dgm:t>
        <a:bodyPr/>
        <a:lstStyle/>
        <a:p>
          <a:r>
            <a:rPr lang="zh-CN" altLang="en-US" sz="1200" dirty="0"/>
            <a:t>分类</a:t>
          </a:r>
        </a:p>
      </dgm:t>
    </dgm:pt>
    <dgm:pt modelId="{3360E748-9917-E24C-BF3F-DF31544A82CE}" type="parTrans" cxnId="{763DFA9C-EA58-8247-9147-856FD9B017E0}">
      <dgm:prSet custT="1"/>
      <dgm:spPr/>
      <dgm:t>
        <a:bodyPr/>
        <a:lstStyle/>
        <a:p>
          <a:endParaRPr lang="zh-CN" altLang="en-US" sz="1200"/>
        </a:p>
      </dgm:t>
    </dgm:pt>
    <dgm:pt modelId="{2C0B58B1-4474-F544-8639-7EF190D71C48}" type="sibTrans" cxnId="{763DFA9C-EA58-8247-9147-856FD9B017E0}">
      <dgm:prSet/>
      <dgm:spPr/>
      <dgm:t>
        <a:bodyPr/>
        <a:lstStyle/>
        <a:p>
          <a:endParaRPr lang="zh-CN" altLang="en-US" sz="1200"/>
        </a:p>
      </dgm:t>
    </dgm:pt>
    <dgm:pt modelId="{1ECD6069-2371-4645-AEB4-F856158E5DA7}">
      <dgm:prSet custT="1"/>
      <dgm:spPr/>
      <dgm:t>
        <a:bodyPr/>
        <a:lstStyle/>
        <a:p>
          <a:r>
            <a:rPr lang="zh-CN" altLang="en-US" sz="1200" dirty="0"/>
            <a:t>等轴状矿体</a:t>
          </a:r>
        </a:p>
      </dgm:t>
    </dgm:pt>
    <dgm:pt modelId="{E0ADA236-805E-5743-80A0-179D217EB633}" type="parTrans" cxnId="{9F0FCB0A-0AF9-3D40-9C5E-F59428E6A59B}">
      <dgm:prSet custT="1"/>
      <dgm:spPr/>
      <dgm:t>
        <a:bodyPr/>
        <a:lstStyle/>
        <a:p>
          <a:endParaRPr lang="zh-CN" altLang="en-US" sz="1200"/>
        </a:p>
      </dgm:t>
    </dgm:pt>
    <dgm:pt modelId="{9AEC2D16-C2DD-5C47-9E95-9C08537D52A4}" type="sibTrans" cxnId="{9F0FCB0A-0AF9-3D40-9C5E-F59428E6A59B}">
      <dgm:prSet/>
      <dgm:spPr/>
      <dgm:t>
        <a:bodyPr/>
        <a:lstStyle/>
        <a:p>
          <a:endParaRPr lang="zh-CN" altLang="en-US" sz="1200"/>
        </a:p>
      </dgm:t>
    </dgm:pt>
    <dgm:pt modelId="{5CFEBFC6-EA8A-FA49-ABC2-864F67DCA69D}">
      <dgm:prSet custT="1"/>
      <dgm:spPr/>
      <dgm:t>
        <a:bodyPr/>
        <a:lstStyle/>
        <a:p>
          <a:r>
            <a:rPr lang="zh-CN" altLang="en-US" sz="1200" dirty="0"/>
            <a:t>板状矿体</a:t>
          </a:r>
        </a:p>
      </dgm:t>
    </dgm:pt>
    <dgm:pt modelId="{0E3BAAE1-B9C3-9048-B6FA-260E007E030A}" type="parTrans" cxnId="{4DDFCB35-25D6-2646-A380-7BFB286EEA2B}">
      <dgm:prSet custT="1"/>
      <dgm:spPr/>
      <dgm:t>
        <a:bodyPr/>
        <a:lstStyle/>
        <a:p>
          <a:endParaRPr lang="zh-CN" altLang="en-US" sz="1200"/>
        </a:p>
      </dgm:t>
    </dgm:pt>
    <dgm:pt modelId="{224338C0-EE3B-EA44-8CD2-84B83C9449F1}" type="sibTrans" cxnId="{4DDFCB35-25D6-2646-A380-7BFB286EEA2B}">
      <dgm:prSet/>
      <dgm:spPr/>
      <dgm:t>
        <a:bodyPr/>
        <a:lstStyle/>
        <a:p>
          <a:endParaRPr lang="zh-CN" altLang="en-US" sz="1200"/>
        </a:p>
      </dgm:t>
    </dgm:pt>
    <dgm:pt modelId="{C23E2A5B-61B6-9F40-B697-53AFE2A11E34}">
      <dgm:prSet custT="1"/>
      <dgm:spPr/>
      <dgm:t>
        <a:bodyPr/>
        <a:lstStyle/>
        <a:p>
          <a:r>
            <a:rPr lang="zh-CN" altLang="en-US" sz="1200" dirty="0"/>
            <a:t>柱状矿体</a:t>
          </a:r>
        </a:p>
      </dgm:t>
    </dgm:pt>
    <dgm:pt modelId="{AE5617CC-8690-5040-A6AF-9BEF7CD7FBE4}" type="parTrans" cxnId="{1E71AB0A-2692-CE47-B544-0F7D2D444704}">
      <dgm:prSet custT="1"/>
      <dgm:spPr/>
      <dgm:t>
        <a:bodyPr/>
        <a:lstStyle/>
        <a:p>
          <a:endParaRPr lang="zh-CN" altLang="en-US" sz="1200"/>
        </a:p>
      </dgm:t>
    </dgm:pt>
    <dgm:pt modelId="{EE3D4F03-FAB3-4644-9C06-38704AD11B2A}" type="sibTrans" cxnId="{1E71AB0A-2692-CE47-B544-0F7D2D444704}">
      <dgm:prSet/>
      <dgm:spPr/>
      <dgm:t>
        <a:bodyPr/>
        <a:lstStyle/>
        <a:p>
          <a:endParaRPr lang="zh-CN" altLang="en-US" sz="1200"/>
        </a:p>
      </dgm:t>
    </dgm:pt>
    <dgm:pt modelId="{B2F2F734-D703-4B49-89AB-DDDA3710487D}">
      <dgm:prSet custT="1"/>
      <dgm:spPr/>
      <dgm:t>
        <a:bodyPr/>
        <a:lstStyle/>
        <a:p>
          <a:r>
            <a:rPr lang="zh-CN" altLang="en-US" sz="1200" dirty="0"/>
            <a:t>矿体的空间位置</a:t>
          </a:r>
        </a:p>
      </dgm:t>
    </dgm:pt>
    <dgm:pt modelId="{94C824DE-3372-644B-B0B3-2827A32D5672}" type="parTrans" cxnId="{B1C08B48-F66A-394D-9E0E-EF2134DCB177}">
      <dgm:prSet custT="1"/>
      <dgm:spPr/>
      <dgm:t>
        <a:bodyPr/>
        <a:lstStyle/>
        <a:p>
          <a:endParaRPr lang="zh-CN" altLang="en-US" sz="1200"/>
        </a:p>
      </dgm:t>
    </dgm:pt>
    <dgm:pt modelId="{7844DB2A-E5BE-CA40-A0D9-2D2404A33049}" type="sibTrans" cxnId="{B1C08B48-F66A-394D-9E0E-EF2134DCB177}">
      <dgm:prSet/>
      <dgm:spPr/>
      <dgm:t>
        <a:bodyPr/>
        <a:lstStyle/>
        <a:p>
          <a:endParaRPr lang="zh-CN" altLang="en-US" sz="1200"/>
        </a:p>
      </dgm:t>
    </dgm:pt>
    <dgm:pt modelId="{5CA2727B-6137-9347-B68B-4FD73CC039F3}">
      <dgm:prSet custT="1"/>
      <dgm:spPr/>
      <dgm:t>
        <a:bodyPr/>
        <a:lstStyle/>
        <a:p>
          <a:r>
            <a:rPr lang="zh-CN" altLang="en-US" sz="1200" dirty="0"/>
            <a:t>矿体的埋藏深度</a:t>
          </a:r>
        </a:p>
      </dgm:t>
    </dgm:pt>
    <dgm:pt modelId="{ED264592-6C12-AE42-86E9-8FBB5D699437}" type="parTrans" cxnId="{49CC5590-AE1E-9644-B7AF-D5B140CDFB0D}">
      <dgm:prSet custT="1"/>
      <dgm:spPr/>
      <dgm:t>
        <a:bodyPr/>
        <a:lstStyle/>
        <a:p>
          <a:endParaRPr lang="zh-CN" altLang="en-US" sz="1200"/>
        </a:p>
      </dgm:t>
    </dgm:pt>
    <dgm:pt modelId="{CBC9DE88-29BE-8848-9712-D7A8A425E832}" type="sibTrans" cxnId="{49CC5590-AE1E-9644-B7AF-D5B140CDFB0D}">
      <dgm:prSet/>
      <dgm:spPr/>
      <dgm:t>
        <a:bodyPr/>
        <a:lstStyle/>
        <a:p>
          <a:endParaRPr lang="zh-CN" altLang="en-US" sz="1200"/>
        </a:p>
      </dgm:t>
    </dgm:pt>
    <dgm:pt modelId="{38AAB1C7-CDF9-5F4B-9EFE-360C2625ECE2}">
      <dgm:prSet custT="1"/>
      <dgm:spPr/>
      <dgm:t>
        <a:bodyPr/>
        <a:lstStyle/>
        <a:p>
          <a:r>
            <a:rPr lang="zh-CN" altLang="en-US" sz="1200" dirty="0"/>
            <a:t>矿体与围岩层理、片理的关系</a:t>
          </a:r>
        </a:p>
      </dgm:t>
    </dgm:pt>
    <dgm:pt modelId="{53B36052-DC96-034A-96A2-A023EDDD9CE8}" type="parTrans" cxnId="{A129E57E-5EC6-394D-AC8F-4D06357B5652}">
      <dgm:prSet custT="1"/>
      <dgm:spPr/>
      <dgm:t>
        <a:bodyPr/>
        <a:lstStyle/>
        <a:p>
          <a:endParaRPr lang="zh-CN" altLang="en-US" sz="1200"/>
        </a:p>
      </dgm:t>
    </dgm:pt>
    <dgm:pt modelId="{E36C1128-02E2-1843-9DF5-E60000F703BD}" type="sibTrans" cxnId="{A129E57E-5EC6-394D-AC8F-4D06357B5652}">
      <dgm:prSet/>
      <dgm:spPr/>
      <dgm:t>
        <a:bodyPr/>
        <a:lstStyle/>
        <a:p>
          <a:endParaRPr lang="zh-CN" altLang="en-US" sz="1200"/>
        </a:p>
      </dgm:t>
    </dgm:pt>
    <dgm:pt modelId="{FE64A3B6-02A9-9341-B7AF-46EBE7035E8E}">
      <dgm:prSet custT="1"/>
      <dgm:spPr/>
      <dgm:t>
        <a:bodyPr/>
        <a:lstStyle/>
        <a:p>
          <a:r>
            <a:rPr lang="zh-CN" altLang="en-US" sz="1200" dirty="0"/>
            <a:t>矿体与岩浆岩的空间关系</a:t>
          </a:r>
        </a:p>
      </dgm:t>
    </dgm:pt>
    <dgm:pt modelId="{692AE524-96D4-3143-ABCA-88F3305CFCD5}" type="parTrans" cxnId="{077A0B7F-DEC6-7A40-B194-1CAADC740C1E}">
      <dgm:prSet custT="1"/>
      <dgm:spPr/>
      <dgm:t>
        <a:bodyPr/>
        <a:lstStyle/>
        <a:p>
          <a:endParaRPr lang="zh-CN" altLang="en-US" sz="1200"/>
        </a:p>
      </dgm:t>
    </dgm:pt>
    <dgm:pt modelId="{04A5B374-55DE-E944-9D71-A641DBDFD0B5}" type="sibTrans" cxnId="{077A0B7F-DEC6-7A40-B194-1CAADC740C1E}">
      <dgm:prSet/>
      <dgm:spPr/>
      <dgm:t>
        <a:bodyPr/>
        <a:lstStyle/>
        <a:p>
          <a:endParaRPr lang="zh-CN" altLang="en-US" sz="1200"/>
        </a:p>
      </dgm:t>
    </dgm:pt>
    <dgm:pt modelId="{244837AC-2185-5B45-864C-D2ACF25568A3}">
      <dgm:prSet custT="1"/>
      <dgm:spPr/>
      <dgm:t>
        <a:bodyPr/>
        <a:lstStyle/>
        <a:p>
          <a:r>
            <a:rPr lang="zh-CN" altLang="en-US" sz="1200" dirty="0"/>
            <a:t>矿体与控矿构造的空间关系</a:t>
          </a:r>
        </a:p>
      </dgm:t>
    </dgm:pt>
    <dgm:pt modelId="{B2CD0C2C-FE2A-E84F-8AB3-E49319AD711E}" type="parTrans" cxnId="{4B9C192A-7806-D145-96CF-D5071F801015}">
      <dgm:prSet custT="1"/>
      <dgm:spPr/>
      <dgm:t>
        <a:bodyPr/>
        <a:lstStyle/>
        <a:p>
          <a:endParaRPr lang="zh-CN" altLang="en-US" sz="1200"/>
        </a:p>
      </dgm:t>
    </dgm:pt>
    <dgm:pt modelId="{D570CD39-4EF7-F64A-8DA9-E650E0815532}" type="sibTrans" cxnId="{4B9C192A-7806-D145-96CF-D5071F801015}">
      <dgm:prSet/>
      <dgm:spPr/>
      <dgm:t>
        <a:bodyPr/>
        <a:lstStyle/>
        <a:p>
          <a:endParaRPr lang="zh-CN" altLang="en-US" sz="1200"/>
        </a:p>
      </dgm:t>
    </dgm:pt>
    <dgm:pt modelId="{7F3E04CD-ED12-344F-9A4C-1FBE8DDFAFE1}" type="pres">
      <dgm:prSet presAssocID="{5FDD5249-5097-FF49-AF19-9F7C184BFD2C}" presName="diagram" presStyleCnt="0">
        <dgm:presLayoutVars>
          <dgm:chPref val="1"/>
          <dgm:dir/>
          <dgm:animOne val="branch"/>
          <dgm:animLvl val="lvl"/>
          <dgm:resizeHandles val="exact"/>
        </dgm:presLayoutVars>
      </dgm:prSet>
      <dgm:spPr/>
    </dgm:pt>
    <dgm:pt modelId="{3DB5C7B8-6E61-2948-A44B-532AE542F3F0}" type="pres">
      <dgm:prSet presAssocID="{68361305-B782-3649-9A5A-EA5CD28FA0A7}" presName="root1" presStyleCnt="0"/>
      <dgm:spPr/>
    </dgm:pt>
    <dgm:pt modelId="{92660067-CD71-6040-A295-0A37790E5CE1}" type="pres">
      <dgm:prSet presAssocID="{68361305-B782-3649-9A5A-EA5CD28FA0A7}" presName="LevelOneTextNode" presStyleLbl="node0" presStyleIdx="0" presStyleCnt="1">
        <dgm:presLayoutVars>
          <dgm:chPref val="3"/>
        </dgm:presLayoutVars>
      </dgm:prSet>
      <dgm:spPr/>
    </dgm:pt>
    <dgm:pt modelId="{9E93EE1F-41E2-5F44-B624-B44021537614}" type="pres">
      <dgm:prSet presAssocID="{68361305-B782-3649-9A5A-EA5CD28FA0A7}" presName="level2hierChild" presStyleCnt="0"/>
      <dgm:spPr/>
    </dgm:pt>
    <dgm:pt modelId="{1056DFB8-E75C-D547-AF56-439F13B14FC3}" type="pres">
      <dgm:prSet presAssocID="{56E2056D-16A0-9543-9F6F-FE5E4CB6F652}" presName="conn2-1" presStyleLbl="parChTrans1D2" presStyleIdx="0" presStyleCnt="2"/>
      <dgm:spPr/>
    </dgm:pt>
    <dgm:pt modelId="{B24D93BE-4FFB-6D40-B718-1FC4DF54DF95}" type="pres">
      <dgm:prSet presAssocID="{56E2056D-16A0-9543-9F6F-FE5E4CB6F652}" presName="connTx" presStyleLbl="parChTrans1D2" presStyleIdx="0" presStyleCnt="2"/>
      <dgm:spPr/>
    </dgm:pt>
    <dgm:pt modelId="{A4AAB9A0-7D38-3741-BF41-CD4F89139ED7}" type="pres">
      <dgm:prSet presAssocID="{7311B83A-49B2-1740-B762-6706689B0DCD}" presName="root2" presStyleCnt="0"/>
      <dgm:spPr/>
    </dgm:pt>
    <dgm:pt modelId="{71D485AE-108E-164C-9ECA-55D3463CB1E6}" type="pres">
      <dgm:prSet presAssocID="{7311B83A-49B2-1740-B762-6706689B0DCD}" presName="LevelTwoTextNode" presStyleLbl="node2" presStyleIdx="0" presStyleCnt="2">
        <dgm:presLayoutVars>
          <dgm:chPref val="3"/>
        </dgm:presLayoutVars>
      </dgm:prSet>
      <dgm:spPr/>
    </dgm:pt>
    <dgm:pt modelId="{192B497B-5778-D14E-A0E3-55838711C070}" type="pres">
      <dgm:prSet presAssocID="{7311B83A-49B2-1740-B762-6706689B0DCD}" presName="level3hierChild" presStyleCnt="0"/>
      <dgm:spPr/>
    </dgm:pt>
    <dgm:pt modelId="{53E1FAE2-E1BB-A043-88CE-76FFF7A57EC1}" type="pres">
      <dgm:prSet presAssocID="{68337DC6-E383-A746-A114-BC7DA676EB0F}" presName="conn2-1" presStyleLbl="parChTrans1D3" presStyleIdx="0" presStyleCnt="4"/>
      <dgm:spPr/>
    </dgm:pt>
    <dgm:pt modelId="{BF2E0559-CC5E-1F45-8DCE-2CC8F2A3AEF9}" type="pres">
      <dgm:prSet presAssocID="{68337DC6-E383-A746-A114-BC7DA676EB0F}" presName="connTx" presStyleLbl="parChTrans1D3" presStyleIdx="0" presStyleCnt="4"/>
      <dgm:spPr/>
    </dgm:pt>
    <dgm:pt modelId="{FD7B37F1-A476-B149-AF18-DD95028307F4}" type="pres">
      <dgm:prSet presAssocID="{3867F77C-BA1A-F846-BA53-4C31F1A5E49D}" presName="root2" presStyleCnt="0"/>
      <dgm:spPr/>
    </dgm:pt>
    <dgm:pt modelId="{927A3F54-F293-0B4B-9CB5-B55BB231F4C0}" type="pres">
      <dgm:prSet presAssocID="{3867F77C-BA1A-F846-BA53-4C31F1A5E49D}" presName="LevelTwoTextNode" presStyleLbl="node3" presStyleIdx="0" presStyleCnt="4">
        <dgm:presLayoutVars>
          <dgm:chPref val="3"/>
        </dgm:presLayoutVars>
      </dgm:prSet>
      <dgm:spPr/>
    </dgm:pt>
    <dgm:pt modelId="{3F7173EE-319A-854C-9241-7B2582FC12BD}" type="pres">
      <dgm:prSet presAssocID="{3867F77C-BA1A-F846-BA53-4C31F1A5E49D}" presName="level3hierChild" presStyleCnt="0"/>
      <dgm:spPr/>
    </dgm:pt>
    <dgm:pt modelId="{E50459E3-763C-2641-8814-9524BEBDBE0E}" type="pres">
      <dgm:prSet presAssocID="{CC4F0C9B-7B31-AF45-8462-5FAEAEEA7FB0}" presName="conn2-1" presStyleLbl="parChTrans1D3" presStyleIdx="1" presStyleCnt="4"/>
      <dgm:spPr/>
    </dgm:pt>
    <dgm:pt modelId="{AB9FE476-B01D-F44B-9620-2C0B7BA5B2F8}" type="pres">
      <dgm:prSet presAssocID="{CC4F0C9B-7B31-AF45-8462-5FAEAEEA7FB0}" presName="connTx" presStyleLbl="parChTrans1D3" presStyleIdx="1" presStyleCnt="4"/>
      <dgm:spPr/>
    </dgm:pt>
    <dgm:pt modelId="{FA754642-479A-4F46-9CD2-116B7CDC67A8}" type="pres">
      <dgm:prSet presAssocID="{CA629193-15E6-C149-BBD0-2FE2D7DF4DE0}" presName="root2" presStyleCnt="0"/>
      <dgm:spPr/>
    </dgm:pt>
    <dgm:pt modelId="{B41F9BF1-D5CB-AC4D-8741-DE98AD7C46AE}" type="pres">
      <dgm:prSet presAssocID="{CA629193-15E6-C149-BBD0-2FE2D7DF4DE0}" presName="LevelTwoTextNode" presStyleLbl="node3" presStyleIdx="1" presStyleCnt="4">
        <dgm:presLayoutVars>
          <dgm:chPref val="3"/>
        </dgm:presLayoutVars>
      </dgm:prSet>
      <dgm:spPr/>
    </dgm:pt>
    <dgm:pt modelId="{535FAE15-2F5A-0C49-9E88-F119B78DC0DE}" type="pres">
      <dgm:prSet presAssocID="{CA629193-15E6-C149-BBD0-2FE2D7DF4DE0}" presName="level3hierChild" presStyleCnt="0"/>
      <dgm:spPr/>
    </dgm:pt>
    <dgm:pt modelId="{B40ACD74-D807-8744-83D9-621AC68EFE95}" type="pres">
      <dgm:prSet presAssocID="{895FA9FF-EDA2-D34E-BD5B-D3555AF04EA5}" presName="conn2-1" presStyleLbl="parChTrans1D2" presStyleIdx="1" presStyleCnt="2"/>
      <dgm:spPr/>
    </dgm:pt>
    <dgm:pt modelId="{C37ED00C-22C5-8442-9E45-179BF6257DE4}" type="pres">
      <dgm:prSet presAssocID="{895FA9FF-EDA2-D34E-BD5B-D3555AF04EA5}" presName="connTx" presStyleLbl="parChTrans1D2" presStyleIdx="1" presStyleCnt="2"/>
      <dgm:spPr/>
    </dgm:pt>
    <dgm:pt modelId="{3D7A0E3C-5B45-AC44-9BA4-1BF04674B47F}" type="pres">
      <dgm:prSet presAssocID="{221393B6-2FC6-9A49-BCBA-B8C4750995CF}" presName="root2" presStyleCnt="0"/>
      <dgm:spPr/>
    </dgm:pt>
    <dgm:pt modelId="{D1C9C551-39BA-AA4E-BE5D-6FD201BF3712}" type="pres">
      <dgm:prSet presAssocID="{221393B6-2FC6-9A49-BCBA-B8C4750995CF}" presName="LevelTwoTextNode" presStyleLbl="node2" presStyleIdx="1" presStyleCnt="2">
        <dgm:presLayoutVars>
          <dgm:chPref val="3"/>
        </dgm:presLayoutVars>
      </dgm:prSet>
      <dgm:spPr/>
    </dgm:pt>
    <dgm:pt modelId="{7770CD33-0D7A-EC43-AB81-5336A8AB655D}" type="pres">
      <dgm:prSet presAssocID="{221393B6-2FC6-9A49-BCBA-B8C4750995CF}" presName="level3hierChild" presStyleCnt="0"/>
      <dgm:spPr/>
    </dgm:pt>
    <dgm:pt modelId="{E8AE1E80-80C0-4E44-9FE4-B570B7BEED67}" type="pres">
      <dgm:prSet presAssocID="{EC6B5848-660F-F94B-9716-3171A802B8B1}" presName="conn2-1" presStyleLbl="parChTrans1D3" presStyleIdx="2" presStyleCnt="4"/>
      <dgm:spPr/>
    </dgm:pt>
    <dgm:pt modelId="{684EE088-9BDD-814E-BB36-B3F883E44106}" type="pres">
      <dgm:prSet presAssocID="{EC6B5848-660F-F94B-9716-3171A802B8B1}" presName="connTx" presStyleLbl="parChTrans1D3" presStyleIdx="2" presStyleCnt="4"/>
      <dgm:spPr/>
    </dgm:pt>
    <dgm:pt modelId="{37B3B3C8-0073-AD47-AA64-32E377B15C72}" type="pres">
      <dgm:prSet presAssocID="{29251B35-4F57-5C46-BD9C-E6FBC4BDDF51}" presName="root2" presStyleCnt="0"/>
      <dgm:spPr/>
    </dgm:pt>
    <dgm:pt modelId="{DDD1127D-8FA2-CE46-AE18-5CF92CB133E8}" type="pres">
      <dgm:prSet presAssocID="{29251B35-4F57-5C46-BD9C-E6FBC4BDDF51}" presName="LevelTwoTextNode" presStyleLbl="node3" presStyleIdx="2" presStyleCnt="4">
        <dgm:presLayoutVars>
          <dgm:chPref val="3"/>
        </dgm:presLayoutVars>
      </dgm:prSet>
      <dgm:spPr/>
    </dgm:pt>
    <dgm:pt modelId="{6174B7E6-54E0-754A-97DB-F3D83B8F3AFC}" type="pres">
      <dgm:prSet presAssocID="{29251B35-4F57-5C46-BD9C-E6FBC4BDDF51}" presName="level3hierChild" presStyleCnt="0"/>
      <dgm:spPr/>
    </dgm:pt>
    <dgm:pt modelId="{00669EB6-73A9-2D46-8E48-1354E397ACD8}" type="pres">
      <dgm:prSet presAssocID="{7A05BE79-61F2-D149-8E27-0E39318FA172}" presName="conn2-1" presStyleLbl="parChTrans1D4" presStyleIdx="0" presStyleCnt="10"/>
      <dgm:spPr/>
    </dgm:pt>
    <dgm:pt modelId="{75ACEC3A-CE54-544E-AA9A-7347477C57F6}" type="pres">
      <dgm:prSet presAssocID="{7A05BE79-61F2-D149-8E27-0E39318FA172}" presName="connTx" presStyleLbl="parChTrans1D4" presStyleIdx="0" presStyleCnt="10"/>
      <dgm:spPr/>
    </dgm:pt>
    <dgm:pt modelId="{F759E8D3-A66A-F946-9FD6-2DC0518C59AD}" type="pres">
      <dgm:prSet presAssocID="{282DF003-24E8-4242-A894-80B06C4712E9}" presName="root2" presStyleCnt="0"/>
      <dgm:spPr/>
    </dgm:pt>
    <dgm:pt modelId="{85756125-E052-F046-8C7B-DA15D71A8D7B}" type="pres">
      <dgm:prSet presAssocID="{282DF003-24E8-4242-A894-80B06C4712E9}" presName="LevelTwoTextNode" presStyleLbl="node4" presStyleIdx="0" presStyleCnt="10">
        <dgm:presLayoutVars>
          <dgm:chPref val="3"/>
        </dgm:presLayoutVars>
      </dgm:prSet>
      <dgm:spPr/>
    </dgm:pt>
    <dgm:pt modelId="{60A4BBC4-C496-854C-BAC1-6DDAFB5F0EAE}" type="pres">
      <dgm:prSet presAssocID="{282DF003-24E8-4242-A894-80B06C4712E9}" presName="level3hierChild" presStyleCnt="0"/>
      <dgm:spPr/>
    </dgm:pt>
    <dgm:pt modelId="{6D47B87D-3F29-0948-83D5-4497E7464309}" type="pres">
      <dgm:prSet presAssocID="{3360E748-9917-E24C-BF3F-DF31544A82CE}" presName="conn2-1" presStyleLbl="parChTrans1D4" presStyleIdx="1" presStyleCnt="10"/>
      <dgm:spPr/>
    </dgm:pt>
    <dgm:pt modelId="{81EBE6FE-1E6C-AB44-B45D-4162DA4DFF2B}" type="pres">
      <dgm:prSet presAssocID="{3360E748-9917-E24C-BF3F-DF31544A82CE}" presName="connTx" presStyleLbl="parChTrans1D4" presStyleIdx="1" presStyleCnt="10"/>
      <dgm:spPr/>
    </dgm:pt>
    <dgm:pt modelId="{126E7683-EDCA-DA4F-A7CB-A3B66D0E11A4}" type="pres">
      <dgm:prSet presAssocID="{1D4A5A4C-5235-9B4C-AFB9-B7BB4AF7C6D0}" presName="root2" presStyleCnt="0"/>
      <dgm:spPr/>
    </dgm:pt>
    <dgm:pt modelId="{5EB052B7-E099-814C-8F86-02A7F28BDA3E}" type="pres">
      <dgm:prSet presAssocID="{1D4A5A4C-5235-9B4C-AFB9-B7BB4AF7C6D0}" presName="LevelTwoTextNode" presStyleLbl="node4" presStyleIdx="1" presStyleCnt="10">
        <dgm:presLayoutVars>
          <dgm:chPref val="3"/>
        </dgm:presLayoutVars>
      </dgm:prSet>
      <dgm:spPr/>
    </dgm:pt>
    <dgm:pt modelId="{AA17397A-6465-0545-B257-11E48FEC37E5}" type="pres">
      <dgm:prSet presAssocID="{1D4A5A4C-5235-9B4C-AFB9-B7BB4AF7C6D0}" presName="level3hierChild" presStyleCnt="0"/>
      <dgm:spPr/>
    </dgm:pt>
    <dgm:pt modelId="{49914F4D-091A-9E4A-8BEA-961D034C9228}" type="pres">
      <dgm:prSet presAssocID="{E0ADA236-805E-5743-80A0-179D217EB633}" presName="conn2-1" presStyleLbl="parChTrans1D4" presStyleIdx="2" presStyleCnt="10"/>
      <dgm:spPr/>
    </dgm:pt>
    <dgm:pt modelId="{0DEFC7FC-3CDE-8C40-9498-812BF87FC77B}" type="pres">
      <dgm:prSet presAssocID="{E0ADA236-805E-5743-80A0-179D217EB633}" presName="connTx" presStyleLbl="parChTrans1D4" presStyleIdx="2" presStyleCnt="10"/>
      <dgm:spPr/>
    </dgm:pt>
    <dgm:pt modelId="{6876EA31-BF82-8A44-8C7B-9F5C6518365B}" type="pres">
      <dgm:prSet presAssocID="{1ECD6069-2371-4645-AEB4-F856158E5DA7}" presName="root2" presStyleCnt="0"/>
      <dgm:spPr/>
    </dgm:pt>
    <dgm:pt modelId="{976713B2-84C9-9E40-A7BC-7AD1C221EF1A}" type="pres">
      <dgm:prSet presAssocID="{1ECD6069-2371-4645-AEB4-F856158E5DA7}" presName="LevelTwoTextNode" presStyleLbl="node4" presStyleIdx="2" presStyleCnt="10">
        <dgm:presLayoutVars>
          <dgm:chPref val="3"/>
        </dgm:presLayoutVars>
      </dgm:prSet>
      <dgm:spPr/>
    </dgm:pt>
    <dgm:pt modelId="{09E76274-ECB2-2743-A3BA-1FE425ED5735}" type="pres">
      <dgm:prSet presAssocID="{1ECD6069-2371-4645-AEB4-F856158E5DA7}" presName="level3hierChild" presStyleCnt="0"/>
      <dgm:spPr/>
    </dgm:pt>
    <dgm:pt modelId="{3F3ECB62-97DF-EE43-B010-27F910591D28}" type="pres">
      <dgm:prSet presAssocID="{0E3BAAE1-B9C3-9048-B6FA-260E007E030A}" presName="conn2-1" presStyleLbl="parChTrans1D4" presStyleIdx="3" presStyleCnt="10"/>
      <dgm:spPr/>
    </dgm:pt>
    <dgm:pt modelId="{B525B14E-2D87-DA44-A8E3-A41436983A7F}" type="pres">
      <dgm:prSet presAssocID="{0E3BAAE1-B9C3-9048-B6FA-260E007E030A}" presName="connTx" presStyleLbl="parChTrans1D4" presStyleIdx="3" presStyleCnt="10"/>
      <dgm:spPr/>
    </dgm:pt>
    <dgm:pt modelId="{1F6C2D5C-0BF8-3D4E-9C96-A15631273D7D}" type="pres">
      <dgm:prSet presAssocID="{5CFEBFC6-EA8A-FA49-ABC2-864F67DCA69D}" presName="root2" presStyleCnt="0"/>
      <dgm:spPr/>
    </dgm:pt>
    <dgm:pt modelId="{8C0B1918-C67E-514A-B179-3861F8E96707}" type="pres">
      <dgm:prSet presAssocID="{5CFEBFC6-EA8A-FA49-ABC2-864F67DCA69D}" presName="LevelTwoTextNode" presStyleLbl="node4" presStyleIdx="3" presStyleCnt="10">
        <dgm:presLayoutVars>
          <dgm:chPref val="3"/>
        </dgm:presLayoutVars>
      </dgm:prSet>
      <dgm:spPr/>
    </dgm:pt>
    <dgm:pt modelId="{8D88E2EC-145D-A04F-9917-3226FA4190C1}" type="pres">
      <dgm:prSet presAssocID="{5CFEBFC6-EA8A-FA49-ABC2-864F67DCA69D}" presName="level3hierChild" presStyleCnt="0"/>
      <dgm:spPr/>
    </dgm:pt>
    <dgm:pt modelId="{5E228C80-54C5-D142-B3E8-E27272C36143}" type="pres">
      <dgm:prSet presAssocID="{AE5617CC-8690-5040-A6AF-9BEF7CD7FBE4}" presName="conn2-1" presStyleLbl="parChTrans1D4" presStyleIdx="4" presStyleCnt="10"/>
      <dgm:spPr/>
    </dgm:pt>
    <dgm:pt modelId="{71122FFB-553D-8940-A63C-CE4BFAD7BB75}" type="pres">
      <dgm:prSet presAssocID="{AE5617CC-8690-5040-A6AF-9BEF7CD7FBE4}" presName="connTx" presStyleLbl="parChTrans1D4" presStyleIdx="4" presStyleCnt="10"/>
      <dgm:spPr/>
    </dgm:pt>
    <dgm:pt modelId="{54C04B59-2A7B-534B-A6C6-358DD2516A03}" type="pres">
      <dgm:prSet presAssocID="{C23E2A5B-61B6-9F40-B697-53AFE2A11E34}" presName="root2" presStyleCnt="0"/>
      <dgm:spPr/>
    </dgm:pt>
    <dgm:pt modelId="{5695E39D-B9B8-D541-93AA-F7E30AA79246}" type="pres">
      <dgm:prSet presAssocID="{C23E2A5B-61B6-9F40-B697-53AFE2A11E34}" presName="LevelTwoTextNode" presStyleLbl="node4" presStyleIdx="4" presStyleCnt="10">
        <dgm:presLayoutVars>
          <dgm:chPref val="3"/>
        </dgm:presLayoutVars>
      </dgm:prSet>
      <dgm:spPr/>
    </dgm:pt>
    <dgm:pt modelId="{6F1A1A53-0017-F944-A6DE-264A3F36A1C7}" type="pres">
      <dgm:prSet presAssocID="{C23E2A5B-61B6-9F40-B697-53AFE2A11E34}" presName="level3hierChild" presStyleCnt="0"/>
      <dgm:spPr/>
    </dgm:pt>
    <dgm:pt modelId="{0B026D3E-8D38-DD47-9DED-13CAAA35A87E}" type="pres">
      <dgm:prSet presAssocID="{9031F9F4-74F8-DF47-A594-94C13EF860EF}" presName="conn2-1" presStyleLbl="parChTrans1D3" presStyleIdx="3" presStyleCnt="4"/>
      <dgm:spPr/>
    </dgm:pt>
    <dgm:pt modelId="{54FCB091-FAE9-994E-B102-58447A2E6420}" type="pres">
      <dgm:prSet presAssocID="{9031F9F4-74F8-DF47-A594-94C13EF860EF}" presName="connTx" presStyleLbl="parChTrans1D3" presStyleIdx="3" presStyleCnt="4"/>
      <dgm:spPr/>
    </dgm:pt>
    <dgm:pt modelId="{32BD2E7A-1961-C84E-9955-0D7B1B5843FD}" type="pres">
      <dgm:prSet presAssocID="{B23878A4-0616-A345-A27D-2AB8737ACFB3}" presName="root2" presStyleCnt="0"/>
      <dgm:spPr/>
    </dgm:pt>
    <dgm:pt modelId="{931F9698-B8DD-0C4B-B23A-3D23AEF3C3AD}" type="pres">
      <dgm:prSet presAssocID="{B23878A4-0616-A345-A27D-2AB8737ACFB3}" presName="LevelTwoTextNode" presStyleLbl="node3" presStyleIdx="3" presStyleCnt="4">
        <dgm:presLayoutVars>
          <dgm:chPref val="3"/>
        </dgm:presLayoutVars>
      </dgm:prSet>
      <dgm:spPr/>
    </dgm:pt>
    <dgm:pt modelId="{FBA612FC-6136-2649-B9D3-509F59828050}" type="pres">
      <dgm:prSet presAssocID="{B23878A4-0616-A345-A27D-2AB8737ACFB3}" presName="level3hierChild" presStyleCnt="0"/>
      <dgm:spPr/>
    </dgm:pt>
    <dgm:pt modelId="{B2613AB5-2971-ED49-990C-970D2BD30596}" type="pres">
      <dgm:prSet presAssocID="{94C824DE-3372-644B-B0B3-2827A32D5672}" presName="conn2-1" presStyleLbl="parChTrans1D4" presStyleIdx="5" presStyleCnt="10"/>
      <dgm:spPr/>
    </dgm:pt>
    <dgm:pt modelId="{ABD7A2C5-CFD2-7647-9609-ADC7CEE9CF32}" type="pres">
      <dgm:prSet presAssocID="{94C824DE-3372-644B-B0B3-2827A32D5672}" presName="connTx" presStyleLbl="parChTrans1D4" presStyleIdx="5" presStyleCnt="10"/>
      <dgm:spPr/>
    </dgm:pt>
    <dgm:pt modelId="{6DC96ACE-9369-F647-96B8-A835313C1FD8}" type="pres">
      <dgm:prSet presAssocID="{B2F2F734-D703-4B49-89AB-DDDA3710487D}" presName="root2" presStyleCnt="0"/>
      <dgm:spPr/>
    </dgm:pt>
    <dgm:pt modelId="{45CDD92A-4C68-654B-8CB3-D8932C5224FA}" type="pres">
      <dgm:prSet presAssocID="{B2F2F734-D703-4B49-89AB-DDDA3710487D}" presName="LevelTwoTextNode" presStyleLbl="node4" presStyleIdx="5" presStyleCnt="10">
        <dgm:presLayoutVars>
          <dgm:chPref val="3"/>
        </dgm:presLayoutVars>
      </dgm:prSet>
      <dgm:spPr/>
    </dgm:pt>
    <dgm:pt modelId="{4806DF0C-5FF9-7149-BA19-4ABAA6F6CC1B}" type="pres">
      <dgm:prSet presAssocID="{B2F2F734-D703-4B49-89AB-DDDA3710487D}" presName="level3hierChild" presStyleCnt="0"/>
      <dgm:spPr/>
    </dgm:pt>
    <dgm:pt modelId="{E2947854-DA54-384C-9BC8-B4E29933101A}" type="pres">
      <dgm:prSet presAssocID="{ED264592-6C12-AE42-86E9-8FBB5D699437}" presName="conn2-1" presStyleLbl="parChTrans1D4" presStyleIdx="6" presStyleCnt="10"/>
      <dgm:spPr/>
    </dgm:pt>
    <dgm:pt modelId="{2A845896-347E-7F44-9E44-9126A0BFFCB9}" type="pres">
      <dgm:prSet presAssocID="{ED264592-6C12-AE42-86E9-8FBB5D699437}" presName="connTx" presStyleLbl="parChTrans1D4" presStyleIdx="6" presStyleCnt="10"/>
      <dgm:spPr/>
    </dgm:pt>
    <dgm:pt modelId="{02491A8F-713D-F640-A017-367972C23F1E}" type="pres">
      <dgm:prSet presAssocID="{5CA2727B-6137-9347-B68B-4FD73CC039F3}" presName="root2" presStyleCnt="0"/>
      <dgm:spPr/>
    </dgm:pt>
    <dgm:pt modelId="{F75DD58F-AA1A-7140-A07F-C942EDE95AD9}" type="pres">
      <dgm:prSet presAssocID="{5CA2727B-6137-9347-B68B-4FD73CC039F3}" presName="LevelTwoTextNode" presStyleLbl="node4" presStyleIdx="6" presStyleCnt="10">
        <dgm:presLayoutVars>
          <dgm:chPref val="3"/>
        </dgm:presLayoutVars>
      </dgm:prSet>
      <dgm:spPr/>
    </dgm:pt>
    <dgm:pt modelId="{EC79CF56-6073-E748-88B6-6CD5A9922A2E}" type="pres">
      <dgm:prSet presAssocID="{5CA2727B-6137-9347-B68B-4FD73CC039F3}" presName="level3hierChild" presStyleCnt="0"/>
      <dgm:spPr/>
    </dgm:pt>
    <dgm:pt modelId="{AE6D8251-1ECC-5545-A69B-ED95D390F2F3}" type="pres">
      <dgm:prSet presAssocID="{53B36052-DC96-034A-96A2-A023EDDD9CE8}" presName="conn2-1" presStyleLbl="parChTrans1D4" presStyleIdx="7" presStyleCnt="10"/>
      <dgm:spPr/>
    </dgm:pt>
    <dgm:pt modelId="{92DCF85C-9A99-3645-AA3E-1D1C8D1EDCAF}" type="pres">
      <dgm:prSet presAssocID="{53B36052-DC96-034A-96A2-A023EDDD9CE8}" presName="connTx" presStyleLbl="parChTrans1D4" presStyleIdx="7" presStyleCnt="10"/>
      <dgm:spPr/>
    </dgm:pt>
    <dgm:pt modelId="{FB205666-D159-4445-9534-36F86174BCF5}" type="pres">
      <dgm:prSet presAssocID="{38AAB1C7-CDF9-5F4B-9EFE-360C2625ECE2}" presName="root2" presStyleCnt="0"/>
      <dgm:spPr/>
    </dgm:pt>
    <dgm:pt modelId="{3EAE3594-0E82-7640-879E-14C65B438628}" type="pres">
      <dgm:prSet presAssocID="{38AAB1C7-CDF9-5F4B-9EFE-360C2625ECE2}" presName="LevelTwoTextNode" presStyleLbl="node4" presStyleIdx="7" presStyleCnt="10" custScaleX="119066">
        <dgm:presLayoutVars>
          <dgm:chPref val="3"/>
        </dgm:presLayoutVars>
      </dgm:prSet>
      <dgm:spPr/>
    </dgm:pt>
    <dgm:pt modelId="{D025E089-AB39-B847-8B66-87F1C8576DF9}" type="pres">
      <dgm:prSet presAssocID="{38AAB1C7-CDF9-5F4B-9EFE-360C2625ECE2}" presName="level3hierChild" presStyleCnt="0"/>
      <dgm:spPr/>
    </dgm:pt>
    <dgm:pt modelId="{963E5A8B-E70C-D645-B4AE-7E46966A181C}" type="pres">
      <dgm:prSet presAssocID="{692AE524-96D4-3143-ABCA-88F3305CFCD5}" presName="conn2-1" presStyleLbl="parChTrans1D4" presStyleIdx="8" presStyleCnt="10"/>
      <dgm:spPr/>
    </dgm:pt>
    <dgm:pt modelId="{11F23F8F-B66B-E747-BCA6-B28A2A979613}" type="pres">
      <dgm:prSet presAssocID="{692AE524-96D4-3143-ABCA-88F3305CFCD5}" presName="connTx" presStyleLbl="parChTrans1D4" presStyleIdx="8" presStyleCnt="10"/>
      <dgm:spPr/>
    </dgm:pt>
    <dgm:pt modelId="{0C8BB8D0-3BED-5C43-B447-69A457EF893B}" type="pres">
      <dgm:prSet presAssocID="{FE64A3B6-02A9-9341-B7AF-46EBE7035E8E}" presName="root2" presStyleCnt="0"/>
      <dgm:spPr/>
    </dgm:pt>
    <dgm:pt modelId="{975A635E-9123-B243-A8A4-604B892ACFBB}" type="pres">
      <dgm:prSet presAssocID="{FE64A3B6-02A9-9341-B7AF-46EBE7035E8E}" presName="LevelTwoTextNode" presStyleLbl="node4" presStyleIdx="8" presStyleCnt="10">
        <dgm:presLayoutVars>
          <dgm:chPref val="3"/>
        </dgm:presLayoutVars>
      </dgm:prSet>
      <dgm:spPr/>
    </dgm:pt>
    <dgm:pt modelId="{6E3FDC11-5740-734B-9FE2-81821FD565E0}" type="pres">
      <dgm:prSet presAssocID="{FE64A3B6-02A9-9341-B7AF-46EBE7035E8E}" presName="level3hierChild" presStyleCnt="0"/>
      <dgm:spPr/>
    </dgm:pt>
    <dgm:pt modelId="{C516F3F5-6D12-BE40-BC64-8F482D22F711}" type="pres">
      <dgm:prSet presAssocID="{B2CD0C2C-FE2A-E84F-8AB3-E49319AD711E}" presName="conn2-1" presStyleLbl="parChTrans1D4" presStyleIdx="9" presStyleCnt="10"/>
      <dgm:spPr/>
    </dgm:pt>
    <dgm:pt modelId="{66841119-3AE9-054F-A257-BB8705E0D6F4}" type="pres">
      <dgm:prSet presAssocID="{B2CD0C2C-FE2A-E84F-8AB3-E49319AD711E}" presName="connTx" presStyleLbl="parChTrans1D4" presStyleIdx="9" presStyleCnt="10"/>
      <dgm:spPr/>
    </dgm:pt>
    <dgm:pt modelId="{7E286D4C-A498-414B-8B28-9C2F2D9E6CCA}" type="pres">
      <dgm:prSet presAssocID="{244837AC-2185-5B45-864C-D2ACF25568A3}" presName="root2" presStyleCnt="0"/>
      <dgm:spPr/>
    </dgm:pt>
    <dgm:pt modelId="{711BA85A-13BD-D342-814B-6534DDF1A4F2}" type="pres">
      <dgm:prSet presAssocID="{244837AC-2185-5B45-864C-D2ACF25568A3}" presName="LevelTwoTextNode" presStyleLbl="node4" presStyleIdx="9" presStyleCnt="10">
        <dgm:presLayoutVars>
          <dgm:chPref val="3"/>
        </dgm:presLayoutVars>
      </dgm:prSet>
      <dgm:spPr/>
    </dgm:pt>
    <dgm:pt modelId="{DBA463DF-38C6-454D-9E6A-1EE3708BE0C1}" type="pres">
      <dgm:prSet presAssocID="{244837AC-2185-5B45-864C-D2ACF25568A3}" presName="level3hierChild" presStyleCnt="0"/>
      <dgm:spPr/>
    </dgm:pt>
  </dgm:ptLst>
  <dgm:cxnLst>
    <dgm:cxn modelId="{2C59CA02-EF3E-1749-8C08-D504B5DA82F9}" type="presOf" srcId="{94C824DE-3372-644B-B0B3-2827A32D5672}" destId="{ABD7A2C5-CFD2-7647-9609-ADC7CEE9CF32}" srcOrd="1" destOrd="0" presId="urn:microsoft.com/office/officeart/2005/8/layout/hierarchy2"/>
    <dgm:cxn modelId="{C2A1D305-43A4-954C-9084-7FF5410FE6C2}" type="presOf" srcId="{68361305-B782-3649-9A5A-EA5CD28FA0A7}" destId="{92660067-CD71-6040-A295-0A37790E5CE1}" srcOrd="0" destOrd="0" presId="urn:microsoft.com/office/officeart/2005/8/layout/hierarchy2"/>
    <dgm:cxn modelId="{4F90D208-1F57-CE4E-99EC-C22A9F64DEB0}" type="presOf" srcId="{7A05BE79-61F2-D149-8E27-0E39318FA172}" destId="{75ACEC3A-CE54-544E-AA9A-7347477C57F6}" srcOrd="1" destOrd="0" presId="urn:microsoft.com/office/officeart/2005/8/layout/hierarchy2"/>
    <dgm:cxn modelId="{1E71AB0A-2692-CE47-B544-0F7D2D444704}" srcId="{1D4A5A4C-5235-9B4C-AFB9-B7BB4AF7C6D0}" destId="{C23E2A5B-61B6-9F40-B697-53AFE2A11E34}" srcOrd="2" destOrd="0" parTransId="{AE5617CC-8690-5040-A6AF-9BEF7CD7FBE4}" sibTransId="{EE3D4F03-FAB3-4644-9C06-38704AD11B2A}"/>
    <dgm:cxn modelId="{9F0FCB0A-0AF9-3D40-9C5E-F59428E6A59B}" srcId="{1D4A5A4C-5235-9B4C-AFB9-B7BB4AF7C6D0}" destId="{1ECD6069-2371-4645-AEB4-F856158E5DA7}" srcOrd="0" destOrd="0" parTransId="{E0ADA236-805E-5743-80A0-179D217EB633}" sibTransId="{9AEC2D16-C2DD-5C47-9E95-9C08537D52A4}"/>
    <dgm:cxn modelId="{DFFCFC0E-D945-F144-86C6-CB9A5C16811D}" type="presOf" srcId="{B2CD0C2C-FE2A-E84F-8AB3-E49319AD711E}" destId="{C516F3F5-6D12-BE40-BC64-8F482D22F711}" srcOrd="0" destOrd="0" presId="urn:microsoft.com/office/officeart/2005/8/layout/hierarchy2"/>
    <dgm:cxn modelId="{87ED2217-9688-6B4D-9F2A-1B39F1396A8B}" type="presOf" srcId="{3360E748-9917-E24C-BF3F-DF31544A82CE}" destId="{81EBE6FE-1E6C-AB44-B45D-4162DA4DFF2B}" srcOrd="1" destOrd="0" presId="urn:microsoft.com/office/officeart/2005/8/layout/hierarchy2"/>
    <dgm:cxn modelId="{B1565B1F-A4FB-F248-B11B-63E48F9D1988}" type="presOf" srcId="{68337DC6-E383-A746-A114-BC7DA676EB0F}" destId="{BF2E0559-CC5E-1F45-8DCE-2CC8F2A3AEF9}" srcOrd="1" destOrd="0" presId="urn:microsoft.com/office/officeart/2005/8/layout/hierarchy2"/>
    <dgm:cxn modelId="{6A8CCA20-BAC0-DE4B-9EC9-689A41F57739}" srcId="{29251B35-4F57-5C46-BD9C-E6FBC4BDDF51}" destId="{282DF003-24E8-4242-A894-80B06C4712E9}" srcOrd="0" destOrd="0" parTransId="{7A05BE79-61F2-D149-8E27-0E39318FA172}" sibTransId="{7AE5273A-C9B3-0440-B2AE-C6A48A8DBD4F}"/>
    <dgm:cxn modelId="{89134421-82C5-CA4E-AE52-A57496D32206}" type="presOf" srcId="{B2F2F734-D703-4B49-89AB-DDDA3710487D}" destId="{45CDD92A-4C68-654B-8CB3-D8932C5224FA}" srcOrd="0" destOrd="0" presId="urn:microsoft.com/office/officeart/2005/8/layout/hierarchy2"/>
    <dgm:cxn modelId="{7A7EE422-AE8D-734C-94A9-B5E9EBD0BEE7}" type="presOf" srcId="{0E3BAAE1-B9C3-9048-B6FA-260E007E030A}" destId="{B525B14E-2D87-DA44-A8E3-A41436983A7F}" srcOrd="1" destOrd="0" presId="urn:microsoft.com/office/officeart/2005/8/layout/hierarchy2"/>
    <dgm:cxn modelId="{C7191424-EA35-9541-9EC0-629D3BB810BE}" type="presOf" srcId="{895FA9FF-EDA2-D34E-BD5B-D3555AF04EA5}" destId="{B40ACD74-D807-8744-83D9-621AC68EFE95}" srcOrd="0" destOrd="0" presId="urn:microsoft.com/office/officeart/2005/8/layout/hierarchy2"/>
    <dgm:cxn modelId="{BE596126-0746-2849-A4C1-2D929A439C32}" type="presOf" srcId="{C23E2A5B-61B6-9F40-B697-53AFE2A11E34}" destId="{5695E39D-B9B8-D541-93AA-F7E30AA79246}" srcOrd="0" destOrd="0" presId="urn:microsoft.com/office/officeart/2005/8/layout/hierarchy2"/>
    <dgm:cxn modelId="{0B4F1828-2282-2C43-930C-2DE1EC62DDDF}" type="presOf" srcId="{B23878A4-0616-A345-A27D-2AB8737ACFB3}" destId="{931F9698-B8DD-0C4B-B23A-3D23AEF3C3AD}" srcOrd="0" destOrd="0" presId="urn:microsoft.com/office/officeart/2005/8/layout/hierarchy2"/>
    <dgm:cxn modelId="{4B9C192A-7806-D145-96CF-D5071F801015}" srcId="{B23878A4-0616-A345-A27D-2AB8737ACFB3}" destId="{244837AC-2185-5B45-864C-D2ACF25568A3}" srcOrd="4" destOrd="0" parTransId="{B2CD0C2C-FE2A-E84F-8AB3-E49319AD711E}" sibTransId="{D570CD39-4EF7-F64A-8DA9-E650E0815532}"/>
    <dgm:cxn modelId="{8F3DF12B-DB73-EC4B-B47D-018EC309012D}" type="presOf" srcId="{244837AC-2185-5B45-864C-D2ACF25568A3}" destId="{711BA85A-13BD-D342-814B-6534DDF1A4F2}" srcOrd="0" destOrd="0" presId="urn:microsoft.com/office/officeart/2005/8/layout/hierarchy2"/>
    <dgm:cxn modelId="{7EE5C832-6026-6844-BFE7-229A88B5517B}" type="presOf" srcId="{ED264592-6C12-AE42-86E9-8FBB5D699437}" destId="{E2947854-DA54-384C-9BC8-B4E29933101A}" srcOrd="0" destOrd="0" presId="urn:microsoft.com/office/officeart/2005/8/layout/hierarchy2"/>
    <dgm:cxn modelId="{D6D34B33-070D-E042-9C4C-D315DF10DAC4}" type="presOf" srcId="{5CA2727B-6137-9347-B68B-4FD73CC039F3}" destId="{F75DD58F-AA1A-7140-A07F-C942EDE95AD9}" srcOrd="0" destOrd="0" presId="urn:microsoft.com/office/officeart/2005/8/layout/hierarchy2"/>
    <dgm:cxn modelId="{4DDFCB35-25D6-2646-A380-7BFB286EEA2B}" srcId="{1D4A5A4C-5235-9B4C-AFB9-B7BB4AF7C6D0}" destId="{5CFEBFC6-EA8A-FA49-ABC2-864F67DCA69D}" srcOrd="1" destOrd="0" parTransId="{0E3BAAE1-B9C3-9048-B6FA-260E007E030A}" sibTransId="{224338C0-EE3B-EA44-8CD2-84B83C9449F1}"/>
    <dgm:cxn modelId="{8C807236-2D09-B349-82B1-696F0D4E47AC}" type="presOf" srcId="{AE5617CC-8690-5040-A6AF-9BEF7CD7FBE4}" destId="{5E228C80-54C5-D142-B3E8-E27272C36143}" srcOrd="0" destOrd="0" presId="urn:microsoft.com/office/officeart/2005/8/layout/hierarchy2"/>
    <dgm:cxn modelId="{742A053F-D14D-5048-8A67-3D16893F115E}" type="presOf" srcId="{38AAB1C7-CDF9-5F4B-9EFE-360C2625ECE2}" destId="{3EAE3594-0E82-7640-879E-14C65B438628}" srcOrd="0" destOrd="0" presId="urn:microsoft.com/office/officeart/2005/8/layout/hierarchy2"/>
    <dgm:cxn modelId="{B1C08B48-F66A-394D-9E0E-EF2134DCB177}" srcId="{B23878A4-0616-A345-A27D-2AB8737ACFB3}" destId="{B2F2F734-D703-4B49-89AB-DDDA3710487D}" srcOrd="0" destOrd="0" parTransId="{94C824DE-3372-644B-B0B3-2827A32D5672}" sibTransId="{7844DB2A-E5BE-CA40-A0D9-2D2404A33049}"/>
    <dgm:cxn modelId="{5FD3C249-813A-3748-B9C2-3B43D8A34F88}" srcId="{7311B83A-49B2-1740-B762-6706689B0DCD}" destId="{3867F77C-BA1A-F846-BA53-4C31F1A5E49D}" srcOrd="0" destOrd="0" parTransId="{68337DC6-E383-A746-A114-BC7DA676EB0F}" sibTransId="{09E8D7C0-E620-A94E-8885-E738EDD222A9}"/>
    <dgm:cxn modelId="{F5C86F4D-1FD3-AC43-8DFE-B40243AC46EC}" type="presOf" srcId="{1ECD6069-2371-4645-AEB4-F856158E5DA7}" destId="{976713B2-84C9-9E40-A7BC-7AD1C221EF1A}" srcOrd="0" destOrd="0" presId="urn:microsoft.com/office/officeart/2005/8/layout/hierarchy2"/>
    <dgm:cxn modelId="{77BBC950-7D1C-E54E-BF83-5CBCE1EAB241}" type="presOf" srcId="{53B36052-DC96-034A-96A2-A023EDDD9CE8}" destId="{AE6D8251-1ECC-5545-A69B-ED95D390F2F3}" srcOrd="0" destOrd="0" presId="urn:microsoft.com/office/officeart/2005/8/layout/hierarchy2"/>
    <dgm:cxn modelId="{3133BC53-91C7-024E-A6E2-4CCF953F073B}" srcId="{68361305-B782-3649-9A5A-EA5CD28FA0A7}" destId="{221393B6-2FC6-9A49-BCBA-B8C4750995CF}" srcOrd="1" destOrd="0" parTransId="{895FA9FF-EDA2-D34E-BD5B-D3555AF04EA5}" sibTransId="{272AEB02-DAB5-874B-8EF5-F3CFCD429524}"/>
    <dgm:cxn modelId="{6DD07F54-583F-DA4B-9F69-E0DB6E80F22E}" srcId="{221393B6-2FC6-9A49-BCBA-B8C4750995CF}" destId="{B23878A4-0616-A345-A27D-2AB8737ACFB3}" srcOrd="1" destOrd="0" parTransId="{9031F9F4-74F8-DF47-A594-94C13EF860EF}" sibTransId="{B6A11337-4C9E-9C42-AB03-F1877CBD8978}"/>
    <dgm:cxn modelId="{17710560-191A-6342-B639-51DF501F9A8C}" type="presOf" srcId="{692AE524-96D4-3143-ABCA-88F3305CFCD5}" destId="{963E5A8B-E70C-D645-B4AE-7E46966A181C}" srcOrd="0" destOrd="0" presId="urn:microsoft.com/office/officeart/2005/8/layout/hierarchy2"/>
    <dgm:cxn modelId="{4B90F562-0623-594B-BAA7-287A3399FE5C}" type="presOf" srcId="{3360E748-9917-E24C-BF3F-DF31544A82CE}" destId="{6D47B87D-3F29-0948-83D5-4497E7464309}" srcOrd="0" destOrd="0" presId="urn:microsoft.com/office/officeart/2005/8/layout/hierarchy2"/>
    <dgm:cxn modelId="{44B1AA64-2000-454B-9B6E-7DA175D4FA48}" type="presOf" srcId="{1D4A5A4C-5235-9B4C-AFB9-B7BB4AF7C6D0}" destId="{5EB052B7-E099-814C-8F86-02A7F28BDA3E}" srcOrd="0" destOrd="0" presId="urn:microsoft.com/office/officeart/2005/8/layout/hierarchy2"/>
    <dgm:cxn modelId="{B531F172-9632-634B-9E82-CA808BF6CA08}" type="presOf" srcId="{221393B6-2FC6-9A49-BCBA-B8C4750995CF}" destId="{D1C9C551-39BA-AA4E-BE5D-6FD201BF3712}" srcOrd="0" destOrd="0" presId="urn:microsoft.com/office/officeart/2005/8/layout/hierarchy2"/>
    <dgm:cxn modelId="{12237176-7113-A340-B40D-D30FC8B7FF7E}" type="presOf" srcId="{E0ADA236-805E-5743-80A0-179D217EB633}" destId="{49914F4D-091A-9E4A-8BEA-961D034C9228}" srcOrd="0" destOrd="0" presId="urn:microsoft.com/office/officeart/2005/8/layout/hierarchy2"/>
    <dgm:cxn modelId="{929D8F7B-3574-004A-A6C6-9F7565E03DC4}" srcId="{7311B83A-49B2-1740-B762-6706689B0DCD}" destId="{CA629193-15E6-C149-BBD0-2FE2D7DF4DE0}" srcOrd="1" destOrd="0" parTransId="{CC4F0C9B-7B31-AF45-8462-5FAEAEEA7FB0}" sibTransId="{420546AE-440C-8E45-9A94-42A6137F57C6}"/>
    <dgm:cxn modelId="{1141067E-FC4C-1E4C-8510-A4C39E081029}" type="presOf" srcId="{56E2056D-16A0-9543-9F6F-FE5E4CB6F652}" destId="{B24D93BE-4FFB-6D40-B718-1FC4DF54DF95}" srcOrd="1" destOrd="0" presId="urn:microsoft.com/office/officeart/2005/8/layout/hierarchy2"/>
    <dgm:cxn modelId="{A129E57E-5EC6-394D-AC8F-4D06357B5652}" srcId="{B23878A4-0616-A345-A27D-2AB8737ACFB3}" destId="{38AAB1C7-CDF9-5F4B-9EFE-360C2625ECE2}" srcOrd="2" destOrd="0" parTransId="{53B36052-DC96-034A-96A2-A023EDDD9CE8}" sibTransId="{E36C1128-02E2-1843-9DF5-E60000F703BD}"/>
    <dgm:cxn modelId="{077A0B7F-DEC6-7A40-B194-1CAADC740C1E}" srcId="{B23878A4-0616-A345-A27D-2AB8737ACFB3}" destId="{FE64A3B6-02A9-9341-B7AF-46EBE7035E8E}" srcOrd="3" destOrd="0" parTransId="{692AE524-96D4-3143-ABCA-88F3305CFCD5}" sibTransId="{04A5B374-55DE-E944-9D71-A641DBDFD0B5}"/>
    <dgm:cxn modelId="{27152782-00F5-8E46-BF11-A8E239E734DD}" type="presOf" srcId="{AE5617CC-8690-5040-A6AF-9BEF7CD7FBE4}" destId="{71122FFB-553D-8940-A63C-CE4BFAD7BB75}" srcOrd="1" destOrd="0" presId="urn:microsoft.com/office/officeart/2005/8/layout/hierarchy2"/>
    <dgm:cxn modelId="{8D423185-D2D6-3048-A728-4DB96A4E6C63}" type="presOf" srcId="{68337DC6-E383-A746-A114-BC7DA676EB0F}" destId="{53E1FAE2-E1BB-A043-88CE-76FFF7A57EC1}" srcOrd="0" destOrd="0" presId="urn:microsoft.com/office/officeart/2005/8/layout/hierarchy2"/>
    <dgm:cxn modelId="{2F613B8E-8577-2E45-B178-961326CF891F}" type="presOf" srcId="{9031F9F4-74F8-DF47-A594-94C13EF860EF}" destId="{0B026D3E-8D38-DD47-9DED-13CAAA35A87E}" srcOrd="0" destOrd="0" presId="urn:microsoft.com/office/officeart/2005/8/layout/hierarchy2"/>
    <dgm:cxn modelId="{D148988E-4B5A-0244-B032-202962F918E4}" srcId="{68361305-B782-3649-9A5A-EA5CD28FA0A7}" destId="{7311B83A-49B2-1740-B762-6706689B0DCD}" srcOrd="0" destOrd="0" parTransId="{56E2056D-16A0-9543-9F6F-FE5E4CB6F652}" sibTransId="{70C91ABC-DE41-0843-86A2-55BB30785F72}"/>
    <dgm:cxn modelId="{49CC5590-AE1E-9644-B7AF-D5B140CDFB0D}" srcId="{B23878A4-0616-A345-A27D-2AB8737ACFB3}" destId="{5CA2727B-6137-9347-B68B-4FD73CC039F3}" srcOrd="1" destOrd="0" parTransId="{ED264592-6C12-AE42-86E9-8FBB5D699437}" sibTransId="{CBC9DE88-29BE-8848-9712-D7A8A425E832}"/>
    <dgm:cxn modelId="{35803893-3DCB-684B-BD68-5A112077E610}" type="presOf" srcId="{5CFEBFC6-EA8A-FA49-ABC2-864F67DCA69D}" destId="{8C0B1918-C67E-514A-B179-3861F8E96707}" srcOrd="0" destOrd="0" presId="urn:microsoft.com/office/officeart/2005/8/layout/hierarchy2"/>
    <dgm:cxn modelId="{0F970999-42D6-6F41-ADC7-0D017789EFBA}" srcId="{221393B6-2FC6-9A49-BCBA-B8C4750995CF}" destId="{29251B35-4F57-5C46-BD9C-E6FBC4BDDF51}" srcOrd="0" destOrd="0" parTransId="{EC6B5848-660F-F94B-9716-3171A802B8B1}" sibTransId="{2BF9071B-F671-EF4A-81FE-C9F357C2EC7B}"/>
    <dgm:cxn modelId="{763DFA9C-EA58-8247-9147-856FD9B017E0}" srcId="{29251B35-4F57-5C46-BD9C-E6FBC4BDDF51}" destId="{1D4A5A4C-5235-9B4C-AFB9-B7BB4AF7C6D0}" srcOrd="1" destOrd="0" parTransId="{3360E748-9917-E24C-BF3F-DF31544A82CE}" sibTransId="{2C0B58B1-4474-F544-8639-7EF190D71C48}"/>
    <dgm:cxn modelId="{95D825A9-4E75-DF4C-8571-4F70879945E7}" type="presOf" srcId="{7311B83A-49B2-1740-B762-6706689B0DCD}" destId="{71D485AE-108E-164C-9ECA-55D3463CB1E6}" srcOrd="0" destOrd="0" presId="urn:microsoft.com/office/officeart/2005/8/layout/hierarchy2"/>
    <dgm:cxn modelId="{C776DAAC-7E31-234B-9B1B-630E9D498D86}" type="presOf" srcId="{CC4F0C9B-7B31-AF45-8462-5FAEAEEA7FB0}" destId="{E50459E3-763C-2641-8814-9524BEBDBE0E}" srcOrd="0" destOrd="0" presId="urn:microsoft.com/office/officeart/2005/8/layout/hierarchy2"/>
    <dgm:cxn modelId="{6902E1B0-1383-4C40-ABE0-BECAB5A79674}" type="presOf" srcId="{FE64A3B6-02A9-9341-B7AF-46EBE7035E8E}" destId="{975A635E-9123-B243-A8A4-604B892ACFBB}" srcOrd="0" destOrd="0" presId="urn:microsoft.com/office/officeart/2005/8/layout/hierarchy2"/>
    <dgm:cxn modelId="{13A4E3B0-1BD3-CA4A-B7C4-87E859D0EC1E}" type="presOf" srcId="{7A05BE79-61F2-D149-8E27-0E39318FA172}" destId="{00669EB6-73A9-2D46-8E48-1354E397ACD8}" srcOrd="0" destOrd="0" presId="urn:microsoft.com/office/officeart/2005/8/layout/hierarchy2"/>
    <dgm:cxn modelId="{D6FB12B1-1349-7049-9C05-4B6CF45AC01B}" type="presOf" srcId="{282DF003-24E8-4242-A894-80B06C4712E9}" destId="{85756125-E052-F046-8C7B-DA15D71A8D7B}" srcOrd="0" destOrd="0" presId="urn:microsoft.com/office/officeart/2005/8/layout/hierarchy2"/>
    <dgm:cxn modelId="{9CEB67B2-F8A8-2A4C-BF6E-681396F1DB91}" type="presOf" srcId="{895FA9FF-EDA2-D34E-BD5B-D3555AF04EA5}" destId="{C37ED00C-22C5-8442-9E45-179BF6257DE4}" srcOrd="1" destOrd="0" presId="urn:microsoft.com/office/officeart/2005/8/layout/hierarchy2"/>
    <dgm:cxn modelId="{6EBA83B4-F1C4-A445-9329-4BE7ED4BB8A5}" type="presOf" srcId="{EC6B5848-660F-F94B-9716-3171A802B8B1}" destId="{684EE088-9BDD-814E-BB36-B3F883E44106}" srcOrd="1" destOrd="0" presId="urn:microsoft.com/office/officeart/2005/8/layout/hierarchy2"/>
    <dgm:cxn modelId="{4D5602B5-BC3C-1845-8E88-366D191BC3A2}" type="presOf" srcId="{EC6B5848-660F-F94B-9716-3171A802B8B1}" destId="{E8AE1E80-80C0-4E44-9FE4-B570B7BEED67}" srcOrd="0" destOrd="0" presId="urn:microsoft.com/office/officeart/2005/8/layout/hierarchy2"/>
    <dgm:cxn modelId="{2C61DEBC-BB17-2D47-B930-9B4685365363}" type="presOf" srcId="{3867F77C-BA1A-F846-BA53-4C31F1A5E49D}" destId="{927A3F54-F293-0B4B-9CB5-B55BB231F4C0}" srcOrd="0" destOrd="0" presId="urn:microsoft.com/office/officeart/2005/8/layout/hierarchy2"/>
    <dgm:cxn modelId="{7EA14EC7-526A-DB4F-B679-48E7DF7820DB}" type="presOf" srcId="{CA629193-15E6-C149-BBD0-2FE2D7DF4DE0}" destId="{B41F9BF1-D5CB-AC4D-8741-DE98AD7C46AE}" srcOrd="0" destOrd="0" presId="urn:microsoft.com/office/officeart/2005/8/layout/hierarchy2"/>
    <dgm:cxn modelId="{0C2D2DCA-B664-7E4C-864E-E3D857CE0861}" type="presOf" srcId="{29251B35-4F57-5C46-BD9C-E6FBC4BDDF51}" destId="{DDD1127D-8FA2-CE46-AE18-5CF92CB133E8}" srcOrd="0" destOrd="0" presId="urn:microsoft.com/office/officeart/2005/8/layout/hierarchy2"/>
    <dgm:cxn modelId="{366476D1-8194-B94D-A5BA-94124126FFCA}" type="presOf" srcId="{5FDD5249-5097-FF49-AF19-9F7C184BFD2C}" destId="{7F3E04CD-ED12-344F-9A4C-1FBE8DDFAFE1}" srcOrd="0" destOrd="0" presId="urn:microsoft.com/office/officeart/2005/8/layout/hierarchy2"/>
    <dgm:cxn modelId="{8D7E8AD4-ED6E-F24C-AE92-5442D7CA918E}" type="presOf" srcId="{ED264592-6C12-AE42-86E9-8FBB5D699437}" destId="{2A845896-347E-7F44-9E44-9126A0BFFCB9}" srcOrd="1" destOrd="0" presId="urn:microsoft.com/office/officeart/2005/8/layout/hierarchy2"/>
    <dgm:cxn modelId="{F8D828EE-C43A-7D4F-8CA7-7BD51E6EFE49}" type="presOf" srcId="{53B36052-DC96-034A-96A2-A023EDDD9CE8}" destId="{92DCF85C-9A99-3645-AA3E-1D1C8D1EDCAF}" srcOrd="1" destOrd="0" presId="urn:microsoft.com/office/officeart/2005/8/layout/hierarchy2"/>
    <dgm:cxn modelId="{E469C6EE-C14F-3546-B9B8-C10EF2C60EAF}" type="presOf" srcId="{B2CD0C2C-FE2A-E84F-8AB3-E49319AD711E}" destId="{66841119-3AE9-054F-A257-BB8705E0D6F4}" srcOrd="1" destOrd="0" presId="urn:microsoft.com/office/officeart/2005/8/layout/hierarchy2"/>
    <dgm:cxn modelId="{5E90F5EF-DE8E-1243-946D-7E6A83A98AEE}" type="presOf" srcId="{9031F9F4-74F8-DF47-A594-94C13EF860EF}" destId="{54FCB091-FAE9-994E-B102-58447A2E6420}" srcOrd="1" destOrd="0" presId="urn:microsoft.com/office/officeart/2005/8/layout/hierarchy2"/>
    <dgm:cxn modelId="{AE8C9EF2-0F76-404E-8DDB-5576BE02BA8D}" type="presOf" srcId="{0E3BAAE1-B9C3-9048-B6FA-260E007E030A}" destId="{3F3ECB62-97DF-EE43-B010-27F910591D28}" srcOrd="0" destOrd="0" presId="urn:microsoft.com/office/officeart/2005/8/layout/hierarchy2"/>
    <dgm:cxn modelId="{74C674F3-8204-E443-8A89-D5348E34EDA7}" type="presOf" srcId="{692AE524-96D4-3143-ABCA-88F3305CFCD5}" destId="{11F23F8F-B66B-E747-BCA6-B28A2A979613}" srcOrd="1" destOrd="0" presId="urn:microsoft.com/office/officeart/2005/8/layout/hierarchy2"/>
    <dgm:cxn modelId="{3C459AF7-7A54-5C41-A3A4-A610DFF1614D}" type="presOf" srcId="{56E2056D-16A0-9543-9F6F-FE5E4CB6F652}" destId="{1056DFB8-E75C-D547-AF56-439F13B14FC3}" srcOrd="0" destOrd="0" presId="urn:microsoft.com/office/officeart/2005/8/layout/hierarchy2"/>
    <dgm:cxn modelId="{8B5718FA-BBEA-E245-ACE8-B2CD90D19ACA}" type="presOf" srcId="{94C824DE-3372-644B-B0B3-2827A32D5672}" destId="{B2613AB5-2971-ED49-990C-970D2BD30596}" srcOrd="0" destOrd="0" presId="urn:microsoft.com/office/officeart/2005/8/layout/hierarchy2"/>
    <dgm:cxn modelId="{D16E89FA-7DD6-A04B-845F-361F60B23146}" type="presOf" srcId="{E0ADA236-805E-5743-80A0-179D217EB633}" destId="{0DEFC7FC-3CDE-8C40-9498-812BF87FC77B}" srcOrd="1" destOrd="0" presId="urn:microsoft.com/office/officeart/2005/8/layout/hierarchy2"/>
    <dgm:cxn modelId="{4354E7FB-458B-B046-9368-581D830A7681}" srcId="{5FDD5249-5097-FF49-AF19-9F7C184BFD2C}" destId="{68361305-B782-3649-9A5A-EA5CD28FA0A7}" srcOrd="0" destOrd="0" parTransId="{66B7ABDE-5AD8-8549-81E7-4B2811377B95}" sibTransId="{BE48C3D5-426C-1243-B1A4-CBF67EF04D88}"/>
    <dgm:cxn modelId="{2E07EBFE-B9EE-C444-B04B-F1EE72C0579E}" type="presOf" srcId="{CC4F0C9B-7B31-AF45-8462-5FAEAEEA7FB0}" destId="{AB9FE476-B01D-F44B-9620-2C0B7BA5B2F8}" srcOrd="1" destOrd="0" presId="urn:microsoft.com/office/officeart/2005/8/layout/hierarchy2"/>
    <dgm:cxn modelId="{C3110D38-89AB-C746-8AC2-78EBBA11076C}" type="presParOf" srcId="{7F3E04CD-ED12-344F-9A4C-1FBE8DDFAFE1}" destId="{3DB5C7B8-6E61-2948-A44B-532AE542F3F0}" srcOrd="0" destOrd="0" presId="urn:microsoft.com/office/officeart/2005/8/layout/hierarchy2"/>
    <dgm:cxn modelId="{7013C4DC-6C10-E545-840C-40C6081A43FB}" type="presParOf" srcId="{3DB5C7B8-6E61-2948-A44B-532AE542F3F0}" destId="{92660067-CD71-6040-A295-0A37790E5CE1}" srcOrd="0" destOrd="0" presId="urn:microsoft.com/office/officeart/2005/8/layout/hierarchy2"/>
    <dgm:cxn modelId="{A7B508F1-4058-B946-BADD-D5659B80FB34}" type="presParOf" srcId="{3DB5C7B8-6E61-2948-A44B-532AE542F3F0}" destId="{9E93EE1F-41E2-5F44-B624-B44021537614}" srcOrd="1" destOrd="0" presId="urn:microsoft.com/office/officeart/2005/8/layout/hierarchy2"/>
    <dgm:cxn modelId="{E84F52A3-6823-F04B-BFE8-351254F6441E}" type="presParOf" srcId="{9E93EE1F-41E2-5F44-B624-B44021537614}" destId="{1056DFB8-E75C-D547-AF56-439F13B14FC3}" srcOrd="0" destOrd="0" presId="urn:microsoft.com/office/officeart/2005/8/layout/hierarchy2"/>
    <dgm:cxn modelId="{106C139B-3C04-8446-9F4B-38069D20D107}" type="presParOf" srcId="{1056DFB8-E75C-D547-AF56-439F13B14FC3}" destId="{B24D93BE-4FFB-6D40-B718-1FC4DF54DF95}" srcOrd="0" destOrd="0" presId="urn:microsoft.com/office/officeart/2005/8/layout/hierarchy2"/>
    <dgm:cxn modelId="{C6E9098C-719E-4441-8717-23C060F269F5}" type="presParOf" srcId="{9E93EE1F-41E2-5F44-B624-B44021537614}" destId="{A4AAB9A0-7D38-3741-BF41-CD4F89139ED7}" srcOrd="1" destOrd="0" presId="urn:microsoft.com/office/officeart/2005/8/layout/hierarchy2"/>
    <dgm:cxn modelId="{B55DAB6A-6D55-444F-A68C-9061C2A2A397}" type="presParOf" srcId="{A4AAB9A0-7D38-3741-BF41-CD4F89139ED7}" destId="{71D485AE-108E-164C-9ECA-55D3463CB1E6}" srcOrd="0" destOrd="0" presId="urn:microsoft.com/office/officeart/2005/8/layout/hierarchy2"/>
    <dgm:cxn modelId="{32F9C0DA-1198-FA47-B11D-2A341104FF91}" type="presParOf" srcId="{A4AAB9A0-7D38-3741-BF41-CD4F89139ED7}" destId="{192B497B-5778-D14E-A0E3-55838711C070}" srcOrd="1" destOrd="0" presId="urn:microsoft.com/office/officeart/2005/8/layout/hierarchy2"/>
    <dgm:cxn modelId="{4D216F62-3020-774A-A106-A493A42909FE}" type="presParOf" srcId="{192B497B-5778-D14E-A0E3-55838711C070}" destId="{53E1FAE2-E1BB-A043-88CE-76FFF7A57EC1}" srcOrd="0" destOrd="0" presId="urn:microsoft.com/office/officeart/2005/8/layout/hierarchy2"/>
    <dgm:cxn modelId="{62AE145F-5604-DF4B-B5CA-AED3E2B4F6CB}" type="presParOf" srcId="{53E1FAE2-E1BB-A043-88CE-76FFF7A57EC1}" destId="{BF2E0559-CC5E-1F45-8DCE-2CC8F2A3AEF9}" srcOrd="0" destOrd="0" presId="urn:microsoft.com/office/officeart/2005/8/layout/hierarchy2"/>
    <dgm:cxn modelId="{3CD4D7E0-84D9-D64D-B8B7-58A8B31E7094}" type="presParOf" srcId="{192B497B-5778-D14E-A0E3-55838711C070}" destId="{FD7B37F1-A476-B149-AF18-DD95028307F4}" srcOrd="1" destOrd="0" presId="urn:microsoft.com/office/officeart/2005/8/layout/hierarchy2"/>
    <dgm:cxn modelId="{B7F7F23A-EED1-2048-B55B-5E31CC5FCB0A}" type="presParOf" srcId="{FD7B37F1-A476-B149-AF18-DD95028307F4}" destId="{927A3F54-F293-0B4B-9CB5-B55BB231F4C0}" srcOrd="0" destOrd="0" presId="urn:microsoft.com/office/officeart/2005/8/layout/hierarchy2"/>
    <dgm:cxn modelId="{A05358EB-D5E1-A742-A1E4-6B0A3ED19028}" type="presParOf" srcId="{FD7B37F1-A476-B149-AF18-DD95028307F4}" destId="{3F7173EE-319A-854C-9241-7B2582FC12BD}" srcOrd="1" destOrd="0" presId="urn:microsoft.com/office/officeart/2005/8/layout/hierarchy2"/>
    <dgm:cxn modelId="{A1678F07-FA52-F345-9844-BD89C50281A7}" type="presParOf" srcId="{192B497B-5778-D14E-A0E3-55838711C070}" destId="{E50459E3-763C-2641-8814-9524BEBDBE0E}" srcOrd="2" destOrd="0" presId="urn:microsoft.com/office/officeart/2005/8/layout/hierarchy2"/>
    <dgm:cxn modelId="{D4642D63-E700-9C49-A076-1DA04F902CBA}" type="presParOf" srcId="{E50459E3-763C-2641-8814-9524BEBDBE0E}" destId="{AB9FE476-B01D-F44B-9620-2C0B7BA5B2F8}" srcOrd="0" destOrd="0" presId="urn:microsoft.com/office/officeart/2005/8/layout/hierarchy2"/>
    <dgm:cxn modelId="{5761B03E-90D2-9440-B6A8-2E2A89736210}" type="presParOf" srcId="{192B497B-5778-D14E-A0E3-55838711C070}" destId="{FA754642-479A-4F46-9CD2-116B7CDC67A8}" srcOrd="3" destOrd="0" presId="urn:microsoft.com/office/officeart/2005/8/layout/hierarchy2"/>
    <dgm:cxn modelId="{C71480AD-BF40-A343-8505-5C81A1F95357}" type="presParOf" srcId="{FA754642-479A-4F46-9CD2-116B7CDC67A8}" destId="{B41F9BF1-D5CB-AC4D-8741-DE98AD7C46AE}" srcOrd="0" destOrd="0" presId="urn:microsoft.com/office/officeart/2005/8/layout/hierarchy2"/>
    <dgm:cxn modelId="{A9B94D88-7249-4744-ADAD-E8137F49EB6B}" type="presParOf" srcId="{FA754642-479A-4F46-9CD2-116B7CDC67A8}" destId="{535FAE15-2F5A-0C49-9E88-F119B78DC0DE}" srcOrd="1" destOrd="0" presId="urn:microsoft.com/office/officeart/2005/8/layout/hierarchy2"/>
    <dgm:cxn modelId="{8B1912EA-6D15-C444-AC48-70F73B92902D}" type="presParOf" srcId="{9E93EE1F-41E2-5F44-B624-B44021537614}" destId="{B40ACD74-D807-8744-83D9-621AC68EFE95}" srcOrd="2" destOrd="0" presId="urn:microsoft.com/office/officeart/2005/8/layout/hierarchy2"/>
    <dgm:cxn modelId="{90C7F30F-3794-8447-9373-CDFBF3D7B6DB}" type="presParOf" srcId="{B40ACD74-D807-8744-83D9-621AC68EFE95}" destId="{C37ED00C-22C5-8442-9E45-179BF6257DE4}" srcOrd="0" destOrd="0" presId="urn:microsoft.com/office/officeart/2005/8/layout/hierarchy2"/>
    <dgm:cxn modelId="{398D6D8F-2E5D-224E-B16C-9CB7200F1B7A}" type="presParOf" srcId="{9E93EE1F-41E2-5F44-B624-B44021537614}" destId="{3D7A0E3C-5B45-AC44-9BA4-1BF04674B47F}" srcOrd="3" destOrd="0" presId="urn:microsoft.com/office/officeart/2005/8/layout/hierarchy2"/>
    <dgm:cxn modelId="{033D0777-E886-8E48-A683-E1F78E3621CB}" type="presParOf" srcId="{3D7A0E3C-5B45-AC44-9BA4-1BF04674B47F}" destId="{D1C9C551-39BA-AA4E-BE5D-6FD201BF3712}" srcOrd="0" destOrd="0" presId="urn:microsoft.com/office/officeart/2005/8/layout/hierarchy2"/>
    <dgm:cxn modelId="{F83EF7EB-08C1-DB4B-8142-EA6918B57B64}" type="presParOf" srcId="{3D7A0E3C-5B45-AC44-9BA4-1BF04674B47F}" destId="{7770CD33-0D7A-EC43-AB81-5336A8AB655D}" srcOrd="1" destOrd="0" presId="urn:microsoft.com/office/officeart/2005/8/layout/hierarchy2"/>
    <dgm:cxn modelId="{FF3090E7-8B63-6443-8046-B451F9F94C63}" type="presParOf" srcId="{7770CD33-0D7A-EC43-AB81-5336A8AB655D}" destId="{E8AE1E80-80C0-4E44-9FE4-B570B7BEED67}" srcOrd="0" destOrd="0" presId="urn:microsoft.com/office/officeart/2005/8/layout/hierarchy2"/>
    <dgm:cxn modelId="{5839B95F-51A6-C044-8ABA-AC4D74AEB59B}" type="presParOf" srcId="{E8AE1E80-80C0-4E44-9FE4-B570B7BEED67}" destId="{684EE088-9BDD-814E-BB36-B3F883E44106}" srcOrd="0" destOrd="0" presId="urn:microsoft.com/office/officeart/2005/8/layout/hierarchy2"/>
    <dgm:cxn modelId="{5FE85063-5015-AD40-AC9B-2913571854E3}" type="presParOf" srcId="{7770CD33-0D7A-EC43-AB81-5336A8AB655D}" destId="{37B3B3C8-0073-AD47-AA64-32E377B15C72}" srcOrd="1" destOrd="0" presId="urn:microsoft.com/office/officeart/2005/8/layout/hierarchy2"/>
    <dgm:cxn modelId="{17141DFC-C3C8-6B40-9466-C79262306D67}" type="presParOf" srcId="{37B3B3C8-0073-AD47-AA64-32E377B15C72}" destId="{DDD1127D-8FA2-CE46-AE18-5CF92CB133E8}" srcOrd="0" destOrd="0" presId="urn:microsoft.com/office/officeart/2005/8/layout/hierarchy2"/>
    <dgm:cxn modelId="{AA7002F9-126B-6E46-896A-9D33505C9B72}" type="presParOf" srcId="{37B3B3C8-0073-AD47-AA64-32E377B15C72}" destId="{6174B7E6-54E0-754A-97DB-F3D83B8F3AFC}" srcOrd="1" destOrd="0" presId="urn:microsoft.com/office/officeart/2005/8/layout/hierarchy2"/>
    <dgm:cxn modelId="{7D598761-1749-4144-96C8-E53EA08528DF}" type="presParOf" srcId="{6174B7E6-54E0-754A-97DB-F3D83B8F3AFC}" destId="{00669EB6-73A9-2D46-8E48-1354E397ACD8}" srcOrd="0" destOrd="0" presId="urn:microsoft.com/office/officeart/2005/8/layout/hierarchy2"/>
    <dgm:cxn modelId="{37CEF979-CC82-924A-9169-F18455A5ABC1}" type="presParOf" srcId="{00669EB6-73A9-2D46-8E48-1354E397ACD8}" destId="{75ACEC3A-CE54-544E-AA9A-7347477C57F6}" srcOrd="0" destOrd="0" presId="urn:microsoft.com/office/officeart/2005/8/layout/hierarchy2"/>
    <dgm:cxn modelId="{4C49019D-B061-8E4C-9687-66B1F4B89FE9}" type="presParOf" srcId="{6174B7E6-54E0-754A-97DB-F3D83B8F3AFC}" destId="{F759E8D3-A66A-F946-9FD6-2DC0518C59AD}" srcOrd="1" destOrd="0" presId="urn:microsoft.com/office/officeart/2005/8/layout/hierarchy2"/>
    <dgm:cxn modelId="{35CD44B4-C071-334E-95EE-1F551291352D}" type="presParOf" srcId="{F759E8D3-A66A-F946-9FD6-2DC0518C59AD}" destId="{85756125-E052-F046-8C7B-DA15D71A8D7B}" srcOrd="0" destOrd="0" presId="urn:microsoft.com/office/officeart/2005/8/layout/hierarchy2"/>
    <dgm:cxn modelId="{77C7BCB8-F3C9-294B-8F15-7706E80974D8}" type="presParOf" srcId="{F759E8D3-A66A-F946-9FD6-2DC0518C59AD}" destId="{60A4BBC4-C496-854C-BAC1-6DDAFB5F0EAE}" srcOrd="1" destOrd="0" presId="urn:microsoft.com/office/officeart/2005/8/layout/hierarchy2"/>
    <dgm:cxn modelId="{568549EB-88D2-AB40-B561-395B0837D44D}" type="presParOf" srcId="{6174B7E6-54E0-754A-97DB-F3D83B8F3AFC}" destId="{6D47B87D-3F29-0948-83D5-4497E7464309}" srcOrd="2" destOrd="0" presId="urn:microsoft.com/office/officeart/2005/8/layout/hierarchy2"/>
    <dgm:cxn modelId="{59CEC4D8-2C84-F748-B77D-54EDE3D14B14}" type="presParOf" srcId="{6D47B87D-3F29-0948-83D5-4497E7464309}" destId="{81EBE6FE-1E6C-AB44-B45D-4162DA4DFF2B}" srcOrd="0" destOrd="0" presId="urn:microsoft.com/office/officeart/2005/8/layout/hierarchy2"/>
    <dgm:cxn modelId="{767030F8-90D3-C043-A7F0-DA08427B47BA}" type="presParOf" srcId="{6174B7E6-54E0-754A-97DB-F3D83B8F3AFC}" destId="{126E7683-EDCA-DA4F-A7CB-A3B66D0E11A4}" srcOrd="3" destOrd="0" presId="urn:microsoft.com/office/officeart/2005/8/layout/hierarchy2"/>
    <dgm:cxn modelId="{EC5A4B05-CB09-CE43-865A-A3FB88FA2C6E}" type="presParOf" srcId="{126E7683-EDCA-DA4F-A7CB-A3B66D0E11A4}" destId="{5EB052B7-E099-814C-8F86-02A7F28BDA3E}" srcOrd="0" destOrd="0" presId="urn:microsoft.com/office/officeart/2005/8/layout/hierarchy2"/>
    <dgm:cxn modelId="{7A8ADC08-3482-DD46-AA03-6410708AEA50}" type="presParOf" srcId="{126E7683-EDCA-DA4F-A7CB-A3B66D0E11A4}" destId="{AA17397A-6465-0545-B257-11E48FEC37E5}" srcOrd="1" destOrd="0" presId="urn:microsoft.com/office/officeart/2005/8/layout/hierarchy2"/>
    <dgm:cxn modelId="{D7037060-B1EC-C64B-AAAD-EDDB5F220BD4}" type="presParOf" srcId="{AA17397A-6465-0545-B257-11E48FEC37E5}" destId="{49914F4D-091A-9E4A-8BEA-961D034C9228}" srcOrd="0" destOrd="0" presId="urn:microsoft.com/office/officeart/2005/8/layout/hierarchy2"/>
    <dgm:cxn modelId="{765B73EC-74CB-5744-A393-8066331F00C2}" type="presParOf" srcId="{49914F4D-091A-9E4A-8BEA-961D034C9228}" destId="{0DEFC7FC-3CDE-8C40-9498-812BF87FC77B}" srcOrd="0" destOrd="0" presId="urn:microsoft.com/office/officeart/2005/8/layout/hierarchy2"/>
    <dgm:cxn modelId="{B8A58356-87B8-A842-A6C0-6F16A90FFC71}" type="presParOf" srcId="{AA17397A-6465-0545-B257-11E48FEC37E5}" destId="{6876EA31-BF82-8A44-8C7B-9F5C6518365B}" srcOrd="1" destOrd="0" presId="urn:microsoft.com/office/officeart/2005/8/layout/hierarchy2"/>
    <dgm:cxn modelId="{AA572B9B-1F60-C44C-A4AB-415263DB5D8B}" type="presParOf" srcId="{6876EA31-BF82-8A44-8C7B-9F5C6518365B}" destId="{976713B2-84C9-9E40-A7BC-7AD1C221EF1A}" srcOrd="0" destOrd="0" presId="urn:microsoft.com/office/officeart/2005/8/layout/hierarchy2"/>
    <dgm:cxn modelId="{61CCF291-C4D3-F949-83CD-113E0C19E468}" type="presParOf" srcId="{6876EA31-BF82-8A44-8C7B-9F5C6518365B}" destId="{09E76274-ECB2-2743-A3BA-1FE425ED5735}" srcOrd="1" destOrd="0" presId="urn:microsoft.com/office/officeart/2005/8/layout/hierarchy2"/>
    <dgm:cxn modelId="{63C5F49B-B7DA-3743-ACC9-5D346193798B}" type="presParOf" srcId="{AA17397A-6465-0545-B257-11E48FEC37E5}" destId="{3F3ECB62-97DF-EE43-B010-27F910591D28}" srcOrd="2" destOrd="0" presId="urn:microsoft.com/office/officeart/2005/8/layout/hierarchy2"/>
    <dgm:cxn modelId="{2E7D628E-C919-B045-87C9-9A2662246724}" type="presParOf" srcId="{3F3ECB62-97DF-EE43-B010-27F910591D28}" destId="{B525B14E-2D87-DA44-A8E3-A41436983A7F}" srcOrd="0" destOrd="0" presId="urn:microsoft.com/office/officeart/2005/8/layout/hierarchy2"/>
    <dgm:cxn modelId="{789B24B9-0673-FA4E-AFF6-A4C04C9AA051}" type="presParOf" srcId="{AA17397A-6465-0545-B257-11E48FEC37E5}" destId="{1F6C2D5C-0BF8-3D4E-9C96-A15631273D7D}" srcOrd="3" destOrd="0" presId="urn:microsoft.com/office/officeart/2005/8/layout/hierarchy2"/>
    <dgm:cxn modelId="{6EA39CDE-F954-4048-A76D-1113FD84E37E}" type="presParOf" srcId="{1F6C2D5C-0BF8-3D4E-9C96-A15631273D7D}" destId="{8C0B1918-C67E-514A-B179-3861F8E96707}" srcOrd="0" destOrd="0" presId="urn:microsoft.com/office/officeart/2005/8/layout/hierarchy2"/>
    <dgm:cxn modelId="{11551BF3-4936-8747-91CC-8B64A63CA493}" type="presParOf" srcId="{1F6C2D5C-0BF8-3D4E-9C96-A15631273D7D}" destId="{8D88E2EC-145D-A04F-9917-3226FA4190C1}" srcOrd="1" destOrd="0" presId="urn:microsoft.com/office/officeart/2005/8/layout/hierarchy2"/>
    <dgm:cxn modelId="{1B91AAEC-E1F5-9A49-AE24-3918B8B4A031}" type="presParOf" srcId="{AA17397A-6465-0545-B257-11E48FEC37E5}" destId="{5E228C80-54C5-D142-B3E8-E27272C36143}" srcOrd="4" destOrd="0" presId="urn:microsoft.com/office/officeart/2005/8/layout/hierarchy2"/>
    <dgm:cxn modelId="{B947FAA0-8D1B-474E-9573-107F0A29C8A7}" type="presParOf" srcId="{5E228C80-54C5-D142-B3E8-E27272C36143}" destId="{71122FFB-553D-8940-A63C-CE4BFAD7BB75}" srcOrd="0" destOrd="0" presId="urn:microsoft.com/office/officeart/2005/8/layout/hierarchy2"/>
    <dgm:cxn modelId="{71618C0B-0D84-234B-838F-3FC34C2827A3}" type="presParOf" srcId="{AA17397A-6465-0545-B257-11E48FEC37E5}" destId="{54C04B59-2A7B-534B-A6C6-358DD2516A03}" srcOrd="5" destOrd="0" presId="urn:microsoft.com/office/officeart/2005/8/layout/hierarchy2"/>
    <dgm:cxn modelId="{B6378828-2F14-4C4B-95AE-E11CBBDCF609}" type="presParOf" srcId="{54C04B59-2A7B-534B-A6C6-358DD2516A03}" destId="{5695E39D-B9B8-D541-93AA-F7E30AA79246}" srcOrd="0" destOrd="0" presId="urn:microsoft.com/office/officeart/2005/8/layout/hierarchy2"/>
    <dgm:cxn modelId="{D9C29E2C-7E92-6D43-802B-019F92FA16B2}" type="presParOf" srcId="{54C04B59-2A7B-534B-A6C6-358DD2516A03}" destId="{6F1A1A53-0017-F944-A6DE-264A3F36A1C7}" srcOrd="1" destOrd="0" presId="urn:microsoft.com/office/officeart/2005/8/layout/hierarchy2"/>
    <dgm:cxn modelId="{3E11A2D6-FAAC-054E-A9F9-958341BE87BE}" type="presParOf" srcId="{7770CD33-0D7A-EC43-AB81-5336A8AB655D}" destId="{0B026D3E-8D38-DD47-9DED-13CAAA35A87E}" srcOrd="2" destOrd="0" presId="urn:microsoft.com/office/officeart/2005/8/layout/hierarchy2"/>
    <dgm:cxn modelId="{560F4A53-0D5E-C143-88D1-A31ED1A9404A}" type="presParOf" srcId="{0B026D3E-8D38-DD47-9DED-13CAAA35A87E}" destId="{54FCB091-FAE9-994E-B102-58447A2E6420}" srcOrd="0" destOrd="0" presId="urn:microsoft.com/office/officeart/2005/8/layout/hierarchy2"/>
    <dgm:cxn modelId="{FEDAF3DA-5A17-D347-8DD2-B1C609171968}" type="presParOf" srcId="{7770CD33-0D7A-EC43-AB81-5336A8AB655D}" destId="{32BD2E7A-1961-C84E-9955-0D7B1B5843FD}" srcOrd="3" destOrd="0" presId="urn:microsoft.com/office/officeart/2005/8/layout/hierarchy2"/>
    <dgm:cxn modelId="{93AAABCF-F976-5846-A6B5-E03D60A52D4D}" type="presParOf" srcId="{32BD2E7A-1961-C84E-9955-0D7B1B5843FD}" destId="{931F9698-B8DD-0C4B-B23A-3D23AEF3C3AD}" srcOrd="0" destOrd="0" presId="urn:microsoft.com/office/officeart/2005/8/layout/hierarchy2"/>
    <dgm:cxn modelId="{10632F67-E7D5-5045-B25C-019966756924}" type="presParOf" srcId="{32BD2E7A-1961-C84E-9955-0D7B1B5843FD}" destId="{FBA612FC-6136-2649-B9D3-509F59828050}" srcOrd="1" destOrd="0" presId="urn:microsoft.com/office/officeart/2005/8/layout/hierarchy2"/>
    <dgm:cxn modelId="{112BE8C9-EE8B-7948-A78F-7F27DC4B2E30}" type="presParOf" srcId="{FBA612FC-6136-2649-B9D3-509F59828050}" destId="{B2613AB5-2971-ED49-990C-970D2BD30596}" srcOrd="0" destOrd="0" presId="urn:microsoft.com/office/officeart/2005/8/layout/hierarchy2"/>
    <dgm:cxn modelId="{775EFAA9-FBD6-3E44-AD02-EBEFDB04F6F4}" type="presParOf" srcId="{B2613AB5-2971-ED49-990C-970D2BD30596}" destId="{ABD7A2C5-CFD2-7647-9609-ADC7CEE9CF32}" srcOrd="0" destOrd="0" presId="urn:microsoft.com/office/officeart/2005/8/layout/hierarchy2"/>
    <dgm:cxn modelId="{C4292F41-2746-8C4C-A08F-9B6F4BE09454}" type="presParOf" srcId="{FBA612FC-6136-2649-B9D3-509F59828050}" destId="{6DC96ACE-9369-F647-96B8-A835313C1FD8}" srcOrd="1" destOrd="0" presId="urn:microsoft.com/office/officeart/2005/8/layout/hierarchy2"/>
    <dgm:cxn modelId="{F606A952-ADC4-154E-8BD1-67EF0259B9DC}" type="presParOf" srcId="{6DC96ACE-9369-F647-96B8-A835313C1FD8}" destId="{45CDD92A-4C68-654B-8CB3-D8932C5224FA}" srcOrd="0" destOrd="0" presId="urn:microsoft.com/office/officeart/2005/8/layout/hierarchy2"/>
    <dgm:cxn modelId="{414CA402-595D-D84B-B2EC-77DC0D589160}" type="presParOf" srcId="{6DC96ACE-9369-F647-96B8-A835313C1FD8}" destId="{4806DF0C-5FF9-7149-BA19-4ABAA6F6CC1B}" srcOrd="1" destOrd="0" presId="urn:microsoft.com/office/officeart/2005/8/layout/hierarchy2"/>
    <dgm:cxn modelId="{A06D0C8F-7EEF-B344-8EFF-B9EF63518D70}" type="presParOf" srcId="{FBA612FC-6136-2649-B9D3-509F59828050}" destId="{E2947854-DA54-384C-9BC8-B4E29933101A}" srcOrd="2" destOrd="0" presId="urn:microsoft.com/office/officeart/2005/8/layout/hierarchy2"/>
    <dgm:cxn modelId="{FF8FD3D4-C8F4-F34E-9B80-97B21B1304CB}" type="presParOf" srcId="{E2947854-DA54-384C-9BC8-B4E29933101A}" destId="{2A845896-347E-7F44-9E44-9126A0BFFCB9}" srcOrd="0" destOrd="0" presId="urn:microsoft.com/office/officeart/2005/8/layout/hierarchy2"/>
    <dgm:cxn modelId="{AC065C44-61E6-8145-B5FB-B4AE89C11A24}" type="presParOf" srcId="{FBA612FC-6136-2649-B9D3-509F59828050}" destId="{02491A8F-713D-F640-A017-367972C23F1E}" srcOrd="3" destOrd="0" presId="urn:microsoft.com/office/officeart/2005/8/layout/hierarchy2"/>
    <dgm:cxn modelId="{9122B8C2-047C-9943-AE5C-7B9D58563534}" type="presParOf" srcId="{02491A8F-713D-F640-A017-367972C23F1E}" destId="{F75DD58F-AA1A-7140-A07F-C942EDE95AD9}" srcOrd="0" destOrd="0" presId="urn:microsoft.com/office/officeart/2005/8/layout/hierarchy2"/>
    <dgm:cxn modelId="{7D97D51B-DEC5-3549-B981-02D0296771C7}" type="presParOf" srcId="{02491A8F-713D-F640-A017-367972C23F1E}" destId="{EC79CF56-6073-E748-88B6-6CD5A9922A2E}" srcOrd="1" destOrd="0" presId="urn:microsoft.com/office/officeart/2005/8/layout/hierarchy2"/>
    <dgm:cxn modelId="{3A1FA265-89F1-874F-A7CC-BE2618913EDB}" type="presParOf" srcId="{FBA612FC-6136-2649-B9D3-509F59828050}" destId="{AE6D8251-1ECC-5545-A69B-ED95D390F2F3}" srcOrd="4" destOrd="0" presId="urn:microsoft.com/office/officeart/2005/8/layout/hierarchy2"/>
    <dgm:cxn modelId="{22D39995-94CF-9443-9351-C83AC4E0DC47}" type="presParOf" srcId="{AE6D8251-1ECC-5545-A69B-ED95D390F2F3}" destId="{92DCF85C-9A99-3645-AA3E-1D1C8D1EDCAF}" srcOrd="0" destOrd="0" presId="urn:microsoft.com/office/officeart/2005/8/layout/hierarchy2"/>
    <dgm:cxn modelId="{67152789-BFBF-3F47-837F-24D34D8A4B4D}" type="presParOf" srcId="{FBA612FC-6136-2649-B9D3-509F59828050}" destId="{FB205666-D159-4445-9534-36F86174BCF5}" srcOrd="5" destOrd="0" presId="urn:microsoft.com/office/officeart/2005/8/layout/hierarchy2"/>
    <dgm:cxn modelId="{1CEC8EAA-DEFD-A140-9CFB-ABD02864ED78}" type="presParOf" srcId="{FB205666-D159-4445-9534-36F86174BCF5}" destId="{3EAE3594-0E82-7640-879E-14C65B438628}" srcOrd="0" destOrd="0" presId="urn:microsoft.com/office/officeart/2005/8/layout/hierarchy2"/>
    <dgm:cxn modelId="{3329FFA3-6DF3-484F-9276-B2697ABCAF23}" type="presParOf" srcId="{FB205666-D159-4445-9534-36F86174BCF5}" destId="{D025E089-AB39-B847-8B66-87F1C8576DF9}" srcOrd="1" destOrd="0" presId="urn:microsoft.com/office/officeart/2005/8/layout/hierarchy2"/>
    <dgm:cxn modelId="{B2317EEF-E7A3-A343-8E6D-A3B315044758}" type="presParOf" srcId="{FBA612FC-6136-2649-B9D3-509F59828050}" destId="{963E5A8B-E70C-D645-B4AE-7E46966A181C}" srcOrd="6" destOrd="0" presId="urn:microsoft.com/office/officeart/2005/8/layout/hierarchy2"/>
    <dgm:cxn modelId="{B00A1440-77E2-4945-8880-C439F77908CD}" type="presParOf" srcId="{963E5A8B-E70C-D645-B4AE-7E46966A181C}" destId="{11F23F8F-B66B-E747-BCA6-B28A2A979613}" srcOrd="0" destOrd="0" presId="urn:microsoft.com/office/officeart/2005/8/layout/hierarchy2"/>
    <dgm:cxn modelId="{A7D09DE6-7538-0C4A-A205-9B4C7C4F982D}" type="presParOf" srcId="{FBA612FC-6136-2649-B9D3-509F59828050}" destId="{0C8BB8D0-3BED-5C43-B447-69A457EF893B}" srcOrd="7" destOrd="0" presId="urn:microsoft.com/office/officeart/2005/8/layout/hierarchy2"/>
    <dgm:cxn modelId="{1CECF0A6-A33F-CC47-961B-8F3887B45200}" type="presParOf" srcId="{0C8BB8D0-3BED-5C43-B447-69A457EF893B}" destId="{975A635E-9123-B243-A8A4-604B892ACFBB}" srcOrd="0" destOrd="0" presId="urn:microsoft.com/office/officeart/2005/8/layout/hierarchy2"/>
    <dgm:cxn modelId="{0B8205C7-CCEA-0A45-AC70-4BFA4A45BF27}" type="presParOf" srcId="{0C8BB8D0-3BED-5C43-B447-69A457EF893B}" destId="{6E3FDC11-5740-734B-9FE2-81821FD565E0}" srcOrd="1" destOrd="0" presId="urn:microsoft.com/office/officeart/2005/8/layout/hierarchy2"/>
    <dgm:cxn modelId="{CE2E7111-E0B1-2E4D-BF48-F29E6D2074F9}" type="presParOf" srcId="{FBA612FC-6136-2649-B9D3-509F59828050}" destId="{C516F3F5-6D12-BE40-BC64-8F482D22F711}" srcOrd="8" destOrd="0" presId="urn:microsoft.com/office/officeart/2005/8/layout/hierarchy2"/>
    <dgm:cxn modelId="{5054531E-F967-8F4E-9BCB-6B7FBABB5A89}" type="presParOf" srcId="{C516F3F5-6D12-BE40-BC64-8F482D22F711}" destId="{66841119-3AE9-054F-A257-BB8705E0D6F4}" srcOrd="0" destOrd="0" presId="urn:microsoft.com/office/officeart/2005/8/layout/hierarchy2"/>
    <dgm:cxn modelId="{A292897F-5976-4246-9676-D4A4B4E0D54C}" type="presParOf" srcId="{FBA612FC-6136-2649-B9D3-509F59828050}" destId="{7E286D4C-A498-414B-8B28-9C2F2D9E6CCA}" srcOrd="9" destOrd="0" presId="urn:microsoft.com/office/officeart/2005/8/layout/hierarchy2"/>
    <dgm:cxn modelId="{DA1259FE-2E53-E34C-A560-E74A65F95B5F}" type="presParOf" srcId="{7E286D4C-A498-414B-8B28-9C2F2D9E6CCA}" destId="{711BA85A-13BD-D342-814B-6534DDF1A4F2}" srcOrd="0" destOrd="0" presId="urn:microsoft.com/office/officeart/2005/8/layout/hierarchy2"/>
    <dgm:cxn modelId="{F0D0130D-AB99-8241-8B6B-318B8A553620}" type="presParOf" srcId="{7E286D4C-A498-414B-8B28-9C2F2D9E6CCA}" destId="{DBA463DF-38C6-454D-9E6A-1EE3708BE0C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C0073AF-095A-744D-BC41-F42B5513AEBC}"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zh-CN" altLang="en-US"/>
        </a:p>
      </dgm:t>
    </dgm:pt>
    <dgm:pt modelId="{AA8AB5FC-2AC1-9A47-AF81-4D050FD81813}">
      <dgm:prSet phldrT="[文本]"/>
      <dgm:spPr/>
      <dgm:t>
        <a:bodyPr/>
        <a:lstStyle/>
        <a:p>
          <a:r>
            <a:rPr lang="zh-CN" altLang="en-US" dirty="0"/>
            <a:t>格筛和棒条筛，属于固定筛</a:t>
          </a:r>
        </a:p>
      </dgm:t>
    </dgm:pt>
    <dgm:pt modelId="{D4A638C2-FCFE-8742-8A40-BDB18C56ABB6}" type="parTrans" cxnId="{EBDB0464-4D19-2747-A6AA-43B5231EC0BE}">
      <dgm:prSet/>
      <dgm:spPr/>
      <dgm:t>
        <a:bodyPr/>
        <a:lstStyle/>
        <a:p>
          <a:endParaRPr lang="zh-CN" altLang="en-US"/>
        </a:p>
      </dgm:t>
    </dgm:pt>
    <dgm:pt modelId="{A826267B-F695-7B4F-AE0F-B86F9820CBD7}" type="sibTrans" cxnId="{EBDB0464-4D19-2747-A6AA-43B5231EC0BE}">
      <dgm:prSet/>
      <dgm:spPr/>
      <dgm:t>
        <a:bodyPr/>
        <a:lstStyle/>
        <a:p>
          <a:endParaRPr lang="zh-CN" altLang="en-US"/>
        </a:p>
      </dgm:t>
    </dgm:pt>
    <dgm:pt modelId="{5FE82C0B-D094-FF42-B58F-943AD8E643F2}">
      <dgm:prSet phldrT="[文本]"/>
      <dgm:spPr/>
      <dgm:t>
        <a:bodyPr/>
        <a:lstStyle/>
        <a:p>
          <a:r>
            <a:rPr lang="zh-CN" altLang="en-US" dirty="0"/>
            <a:t>自动中心惯性振动筛</a:t>
          </a:r>
        </a:p>
      </dgm:t>
    </dgm:pt>
    <dgm:pt modelId="{D33409B9-1E97-0A4F-8734-6899A522CAED}" type="parTrans" cxnId="{6F3980FC-6510-3E49-8D2F-69A6EA97B9A0}">
      <dgm:prSet/>
      <dgm:spPr/>
      <dgm:t>
        <a:bodyPr/>
        <a:lstStyle/>
        <a:p>
          <a:endParaRPr lang="zh-CN" altLang="en-US"/>
        </a:p>
      </dgm:t>
    </dgm:pt>
    <dgm:pt modelId="{3648166D-CD9D-784A-A373-33DFDA19FABE}" type="sibTrans" cxnId="{6F3980FC-6510-3E49-8D2F-69A6EA97B9A0}">
      <dgm:prSet/>
      <dgm:spPr/>
      <dgm:t>
        <a:bodyPr/>
        <a:lstStyle/>
        <a:p>
          <a:endParaRPr lang="zh-CN" altLang="en-US"/>
        </a:p>
      </dgm:t>
    </dgm:pt>
    <dgm:pt modelId="{BF8CF855-12F1-6447-BA53-CAA19F79CE3C}">
      <dgm:prSet phldrT="[文本]"/>
      <dgm:spPr/>
      <dgm:t>
        <a:bodyPr/>
        <a:lstStyle/>
        <a:p>
          <a:r>
            <a:rPr lang="zh-CN" altLang="en-US" dirty="0"/>
            <a:t>弧形筛、细筛</a:t>
          </a:r>
        </a:p>
      </dgm:t>
    </dgm:pt>
    <dgm:pt modelId="{F2ED0651-0215-5040-A840-AF1C13C73BE1}" type="parTrans" cxnId="{FD9AAF37-7F8F-C24A-97AA-CE079B59C040}">
      <dgm:prSet/>
      <dgm:spPr/>
      <dgm:t>
        <a:bodyPr/>
        <a:lstStyle/>
        <a:p>
          <a:endParaRPr lang="zh-CN" altLang="en-US"/>
        </a:p>
      </dgm:t>
    </dgm:pt>
    <dgm:pt modelId="{9700956F-31A1-FC42-BAE8-719B915F5D40}" type="sibTrans" cxnId="{FD9AAF37-7F8F-C24A-97AA-CE079B59C040}">
      <dgm:prSet/>
      <dgm:spPr/>
      <dgm:t>
        <a:bodyPr/>
        <a:lstStyle/>
        <a:p>
          <a:endParaRPr lang="zh-CN" altLang="en-US"/>
        </a:p>
      </dgm:t>
    </dgm:pt>
    <dgm:pt modelId="{E613F481-073D-E143-A0FB-A736A7DD9CE4}" type="pres">
      <dgm:prSet presAssocID="{BC0073AF-095A-744D-BC41-F42B5513AEBC}" presName="linear" presStyleCnt="0">
        <dgm:presLayoutVars>
          <dgm:dir/>
          <dgm:animLvl val="lvl"/>
          <dgm:resizeHandles val="exact"/>
        </dgm:presLayoutVars>
      </dgm:prSet>
      <dgm:spPr/>
    </dgm:pt>
    <dgm:pt modelId="{68EC0F90-66C1-7D48-80DF-8925C7FF382A}" type="pres">
      <dgm:prSet presAssocID="{AA8AB5FC-2AC1-9A47-AF81-4D050FD81813}" presName="parentLin" presStyleCnt="0"/>
      <dgm:spPr/>
    </dgm:pt>
    <dgm:pt modelId="{02D1A0C4-7F62-4744-A576-E2E701F52D97}" type="pres">
      <dgm:prSet presAssocID="{AA8AB5FC-2AC1-9A47-AF81-4D050FD81813}" presName="parentLeftMargin" presStyleLbl="node1" presStyleIdx="0" presStyleCnt="3"/>
      <dgm:spPr/>
    </dgm:pt>
    <dgm:pt modelId="{B328FF8D-41F2-1843-8B05-7EF457115BFD}" type="pres">
      <dgm:prSet presAssocID="{AA8AB5FC-2AC1-9A47-AF81-4D050FD81813}" presName="parentText" presStyleLbl="node1" presStyleIdx="0" presStyleCnt="3">
        <dgm:presLayoutVars>
          <dgm:chMax val="0"/>
          <dgm:bulletEnabled val="1"/>
        </dgm:presLayoutVars>
      </dgm:prSet>
      <dgm:spPr/>
    </dgm:pt>
    <dgm:pt modelId="{61CD324B-F619-FD46-98D6-B5233B6E403F}" type="pres">
      <dgm:prSet presAssocID="{AA8AB5FC-2AC1-9A47-AF81-4D050FD81813}" presName="negativeSpace" presStyleCnt="0"/>
      <dgm:spPr/>
    </dgm:pt>
    <dgm:pt modelId="{5D4EDF32-22FF-4C4E-9421-837BEC7066EB}" type="pres">
      <dgm:prSet presAssocID="{AA8AB5FC-2AC1-9A47-AF81-4D050FD81813}" presName="childText" presStyleLbl="conFgAcc1" presStyleIdx="0" presStyleCnt="3">
        <dgm:presLayoutVars>
          <dgm:bulletEnabled val="1"/>
        </dgm:presLayoutVars>
      </dgm:prSet>
      <dgm:spPr/>
    </dgm:pt>
    <dgm:pt modelId="{3EB3A8BA-3E22-1347-A011-CC811A813E2B}" type="pres">
      <dgm:prSet presAssocID="{A826267B-F695-7B4F-AE0F-B86F9820CBD7}" presName="spaceBetweenRectangles" presStyleCnt="0"/>
      <dgm:spPr/>
    </dgm:pt>
    <dgm:pt modelId="{962BBC76-980F-404E-8961-BA7A24831393}" type="pres">
      <dgm:prSet presAssocID="{5FE82C0B-D094-FF42-B58F-943AD8E643F2}" presName="parentLin" presStyleCnt="0"/>
      <dgm:spPr/>
    </dgm:pt>
    <dgm:pt modelId="{B3089B1A-B0EB-1D46-8215-2FEBAD54EAA0}" type="pres">
      <dgm:prSet presAssocID="{5FE82C0B-D094-FF42-B58F-943AD8E643F2}" presName="parentLeftMargin" presStyleLbl="node1" presStyleIdx="0" presStyleCnt="3"/>
      <dgm:spPr/>
    </dgm:pt>
    <dgm:pt modelId="{D12ADBD3-852D-9C49-9008-A20AC1B4F1CF}" type="pres">
      <dgm:prSet presAssocID="{5FE82C0B-D094-FF42-B58F-943AD8E643F2}" presName="parentText" presStyleLbl="node1" presStyleIdx="1" presStyleCnt="3">
        <dgm:presLayoutVars>
          <dgm:chMax val="0"/>
          <dgm:bulletEnabled val="1"/>
        </dgm:presLayoutVars>
      </dgm:prSet>
      <dgm:spPr/>
    </dgm:pt>
    <dgm:pt modelId="{6C180641-876E-DD40-A883-40BCE4EDAAB1}" type="pres">
      <dgm:prSet presAssocID="{5FE82C0B-D094-FF42-B58F-943AD8E643F2}" presName="negativeSpace" presStyleCnt="0"/>
      <dgm:spPr/>
    </dgm:pt>
    <dgm:pt modelId="{C00CE33A-AF10-4D48-8241-FE7BF1A9C587}" type="pres">
      <dgm:prSet presAssocID="{5FE82C0B-D094-FF42-B58F-943AD8E643F2}" presName="childText" presStyleLbl="conFgAcc1" presStyleIdx="1" presStyleCnt="3">
        <dgm:presLayoutVars>
          <dgm:bulletEnabled val="1"/>
        </dgm:presLayoutVars>
      </dgm:prSet>
      <dgm:spPr/>
    </dgm:pt>
    <dgm:pt modelId="{1862FC99-7948-8F4F-9989-1624E4FB5BF0}" type="pres">
      <dgm:prSet presAssocID="{3648166D-CD9D-784A-A373-33DFDA19FABE}" presName="spaceBetweenRectangles" presStyleCnt="0"/>
      <dgm:spPr/>
    </dgm:pt>
    <dgm:pt modelId="{4C77BDB8-42A7-E94C-B616-88E9253A52C6}" type="pres">
      <dgm:prSet presAssocID="{BF8CF855-12F1-6447-BA53-CAA19F79CE3C}" presName="parentLin" presStyleCnt="0"/>
      <dgm:spPr/>
    </dgm:pt>
    <dgm:pt modelId="{0E07EF14-5F24-3041-9305-6C2D8DC43853}" type="pres">
      <dgm:prSet presAssocID="{BF8CF855-12F1-6447-BA53-CAA19F79CE3C}" presName="parentLeftMargin" presStyleLbl="node1" presStyleIdx="1" presStyleCnt="3"/>
      <dgm:spPr/>
    </dgm:pt>
    <dgm:pt modelId="{21B7E6F6-895E-C941-A024-19E270460D18}" type="pres">
      <dgm:prSet presAssocID="{BF8CF855-12F1-6447-BA53-CAA19F79CE3C}" presName="parentText" presStyleLbl="node1" presStyleIdx="2" presStyleCnt="3">
        <dgm:presLayoutVars>
          <dgm:chMax val="0"/>
          <dgm:bulletEnabled val="1"/>
        </dgm:presLayoutVars>
      </dgm:prSet>
      <dgm:spPr/>
    </dgm:pt>
    <dgm:pt modelId="{969988D8-257E-8141-A243-FAF9C38B2A06}" type="pres">
      <dgm:prSet presAssocID="{BF8CF855-12F1-6447-BA53-CAA19F79CE3C}" presName="negativeSpace" presStyleCnt="0"/>
      <dgm:spPr/>
    </dgm:pt>
    <dgm:pt modelId="{EE4CF2D5-96BB-B940-8439-D95156BF5508}" type="pres">
      <dgm:prSet presAssocID="{BF8CF855-12F1-6447-BA53-CAA19F79CE3C}" presName="childText" presStyleLbl="conFgAcc1" presStyleIdx="2" presStyleCnt="3">
        <dgm:presLayoutVars>
          <dgm:bulletEnabled val="1"/>
        </dgm:presLayoutVars>
      </dgm:prSet>
      <dgm:spPr/>
    </dgm:pt>
  </dgm:ptLst>
  <dgm:cxnLst>
    <dgm:cxn modelId="{B2B53B21-07B3-2D4D-8DBA-7ACC77495CA3}" type="presOf" srcId="{BF8CF855-12F1-6447-BA53-CAA19F79CE3C}" destId="{21B7E6F6-895E-C941-A024-19E270460D18}" srcOrd="1" destOrd="0" presId="urn:microsoft.com/office/officeart/2005/8/layout/list1"/>
    <dgm:cxn modelId="{FD9AAF37-7F8F-C24A-97AA-CE079B59C040}" srcId="{BC0073AF-095A-744D-BC41-F42B5513AEBC}" destId="{BF8CF855-12F1-6447-BA53-CAA19F79CE3C}" srcOrd="2" destOrd="0" parTransId="{F2ED0651-0215-5040-A840-AF1C13C73BE1}" sibTransId="{9700956F-31A1-FC42-BAE8-719B915F5D40}"/>
    <dgm:cxn modelId="{EBDB0464-4D19-2747-A6AA-43B5231EC0BE}" srcId="{BC0073AF-095A-744D-BC41-F42B5513AEBC}" destId="{AA8AB5FC-2AC1-9A47-AF81-4D050FD81813}" srcOrd="0" destOrd="0" parTransId="{D4A638C2-FCFE-8742-8A40-BDB18C56ABB6}" sibTransId="{A826267B-F695-7B4F-AE0F-B86F9820CBD7}"/>
    <dgm:cxn modelId="{9696E279-B35E-9F4F-8522-F13CD88778D8}" type="presOf" srcId="{BF8CF855-12F1-6447-BA53-CAA19F79CE3C}" destId="{0E07EF14-5F24-3041-9305-6C2D8DC43853}" srcOrd="0" destOrd="0" presId="urn:microsoft.com/office/officeart/2005/8/layout/list1"/>
    <dgm:cxn modelId="{2770878A-F0B5-0642-A6F0-C7D8C800B8A4}" type="presOf" srcId="{5FE82C0B-D094-FF42-B58F-943AD8E643F2}" destId="{D12ADBD3-852D-9C49-9008-A20AC1B4F1CF}" srcOrd="1" destOrd="0" presId="urn:microsoft.com/office/officeart/2005/8/layout/list1"/>
    <dgm:cxn modelId="{5C21929A-08AE-534A-B7D1-19C4237D98BA}" type="presOf" srcId="{5FE82C0B-D094-FF42-B58F-943AD8E643F2}" destId="{B3089B1A-B0EB-1D46-8215-2FEBAD54EAA0}" srcOrd="0" destOrd="0" presId="urn:microsoft.com/office/officeart/2005/8/layout/list1"/>
    <dgm:cxn modelId="{8E31A19B-13CF-6B47-B75F-CCA738978B2C}" type="presOf" srcId="{BC0073AF-095A-744D-BC41-F42B5513AEBC}" destId="{E613F481-073D-E143-A0FB-A736A7DD9CE4}" srcOrd="0" destOrd="0" presId="urn:microsoft.com/office/officeart/2005/8/layout/list1"/>
    <dgm:cxn modelId="{C3683EA8-2B69-ED41-8224-B50BE7CA3B07}" type="presOf" srcId="{AA8AB5FC-2AC1-9A47-AF81-4D050FD81813}" destId="{02D1A0C4-7F62-4744-A576-E2E701F52D97}" srcOrd="0" destOrd="0" presId="urn:microsoft.com/office/officeart/2005/8/layout/list1"/>
    <dgm:cxn modelId="{2AD49DD1-2350-F442-9A7A-EBC25C554C4C}" type="presOf" srcId="{AA8AB5FC-2AC1-9A47-AF81-4D050FD81813}" destId="{B328FF8D-41F2-1843-8B05-7EF457115BFD}" srcOrd="1" destOrd="0" presId="urn:microsoft.com/office/officeart/2005/8/layout/list1"/>
    <dgm:cxn modelId="{6F3980FC-6510-3E49-8D2F-69A6EA97B9A0}" srcId="{BC0073AF-095A-744D-BC41-F42B5513AEBC}" destId="{5FE82C0B-D094-FF42-B58F-943AD8E643F2}" srcOrd="1" destOrd="0" parTransId="{D33409B9-1E97-0A4F-8734-6899A522CAED}" sibTransId="{3648166D-CD9D-784A-A373-33DFDA19FABE}"/>
    <dgm:cxn modelId="{504467BF-ACA6-5F4A-9402-54EFFAEC1361}" type="presParOf" srcId="{E613F481-073D-E143-A0FB-A736A7DD9CE4}" destId="{68EC0F90-66C1-7D48-80DF-8925C7FF382A}" srcOrd="0" destOrd="0" presId="urn:microsoft.com/office/officeart/2005/8/layout/list1"/>
    <dgm:cxn modelId="{1D330196-8940-E541-A942-3B57D1EAEADC}" type="presParOf" srcId="{68EC0F90-66C1-7D48-80DF-8925C7FF382A}" destId="{02D1A0C4-7F62-4744-A576-E2E701F52D97}" srcOrd="0" destOrd="0" presId="urn:microsoft.com/office/officeart/2005/8/layout/list1"/>
    <dgm:cxn modelId="{68F5B875-261F-7346-874D-DA71E0299C00}" type="presParOf" srcId="{68EC0F90-66C1-7D48-80DF-8925C7FF382A}" destId="{B328FF8D-41F2-1843-8B05-7EF457115BFD}" srcOrd="1" destOrd="0" presId="urn:microsoft.com/office/officeart/2005/8/layout/list1"/>
    <dgm:cxn modelId="{C4BC1167-E151-1543-B12B-5B31998A9869}" type="presParOf" srcId="{E613F481-073D-E143-A0FB-A736A7DD9CE4}" destId="{61CD324B-F619-FD46-98D6-B5233B6E403F}" srcOrd="1" destOrd="0" presId="urn:microsoft.com/office/officeart/2005/8/layout/list1"/>
    <dgm:cxn modelId="{C7E8D107-EA17-4A4D-812E-4B79CDF642F3}" type="presParOf" srcId="{E613F481-073D-E143-A0FB-A736A7DD9CE4}" destId="{5D4EDF32-22FF-4C4E-9421-837BEC7066EB}" srcOrd="2" destOrd="0" presId="urn:microsoft.com/office/officeart/2005/8/layout/list1"/>
    <dgm:cxn modelId="{2F9314B7-7C6A-FC42-A9E5-763A60E4F774}" type="presParOf" srcId="{E613F481-073D-E143-A0FB-A736A7DD9CE4}" destId="{3EB3A8BA-3E22-1347-A011-CC811A813E2B}" srcOrd="3" destOrd="0" presId="urn:microsoft.com/office/officeart/2005/8/layout/list1"/>
    <dgm:cxn modelId="{7E8B25C5-78BB-A341-B98E-28FD529F9036}" type="presParOf" srcId="{E613F481-073D-E143-A0FB-A736A7DD9CE4}" destId="{962BBC76-980F-404E-8961-BA7A24831393}" srcOrd="4" destOrd="0" presId="urn:microsoft.com/office/officeart/2005/8/layout/list1"/>
    <dgm:cxn modelId="{A2547059-3C6B-F34D-BAD2-49831CDE3E86}" type="presParOf" srcId="{962BBC76-980F-404E-8961-BA7A24831393}" destId="{B3089B1A-B0EB-1D46-8215-2FEBAD54EAA0}" srcOrd="0" destOrd="0" presId="urn:microsoft.com/office/officeart/2005/8/layout/list1"/>
    <dgm:cxn modelId="{AEAB8BED-30D3-6B48-BEA3-4BA7AF4F5169}" type="presParOf" srcId="{962BBC76-980F-404E-8961-BA7A24831393}" destId="{D12ADBD3-852D-9C49-9008-A20AC1B4F1CF}" srcOrd="1" destOrd="0" presId="urn:microsoft.com/office/officeart/2005/8/layout/list1"/>
    <dgm:cxn modelId="{BB7AA567-2838-A44B-896C-D023A93BCB6A}" type="presParOf" srcId="{E613F481-073D-E143-A0FB-A736A7DD9CE4}" destId="{6C180641-876E-DD40-A883-40BCE4EDAAB1}" srcOrd="5" destOrd="0" presId="urn:microsoft.com/office/officeart/2005/8/layout/list1"/>
    <dgm:cxn modelId="{C624BC54-EE50-9542-AB7E-8540916C6B44}" type="presParOf" srcId="{E613F481-073D-E143-A0FB-A736A7DD9CE4}" destId="{C00CE33A-AF10-4D48-8241-FE7BF1A9C587}" srcOrd="6" destOrd="0" presId="urn:microsoft.com/office/officeart/2005/8/layout/list1"/>
    <dgm:cxn modelId="{D11205B3-2457-7F42-B292-2CC33CC604EC}" type="presParOf" srcId="{E613F481-073D-E143-A0FB-A736A7DD9CE4}" destId="{1862FC99-7948-8F4F-9989-1624E4FB5BF0}" srcOrd="7" destOrd="0" presId="urn:microsoft.com/office/officeart/2005/8/layout/list1"/>
    <dgm:cxn modelId="{1965EC54-ECBA-9346-BF40-3C9F50094A1D}" type="presParOf" srcId="{E613F481-073D-E143-A0FB-A736A7DD9CE4}" destId="{4C77BDB8-42A7-E94C-B616-88E9253A52C6}" srcOrd="8" destOrd="0" presId="urn:microsoft.com/office/officeart/2005/8/layout/list1"/>
    <dgm:cxn modelId="{3B95B7F6-3525-EB4A-86D8-CDD184A14D61}" type="presParOf" srcId="{4C77BDB8-42A7-E94C-B616-88E9253A52C6}" destId="{0E07EF14-5F24-3041-9305-6C2D8DC43853}" srcOrd="0" destOrd="0" presId="urn:microsoft.com/office/officeart/2005/8/layout/list1"/>
    <dgm:cxn modelId="{A47E9ACE-4B74-8E46-80BA-A2A21B383693}" type="presParOf" srcId="{4C77BDB8-42A7-E94C-B616-88E9253A52C6}" destId="{21B7E6F6-895E-C941-A024-19E270460D18}" srcOrd="1" destOrd="0" presId="urn:microsoft.com/office/officeart/2005/8/layout/list1"/>
    <dgm:cxn modelId="{A471CFC4-9300-5041-9E36-504A0071A8A0}" type="presParOf" srcId="{E613F481-073D-E143-A0FB-A736A7DD9CE4}" destId="{969988D8-257E-8141-A243-FAF9C38B2A06}" srcOrd="9" destOrd="0" presId="urn:microsoft.com/office/officeart/2005/8/layout/list1"/>
    <dgm:cxn modelId="{84AE5812-F072-8342-83BF-B29E165A557C}" type="presParOf" srcId="{E613F481-073D-E143-A0FB-A736A7DD9CE4}" destId="{EE4CF2D5-96BB-B940-8439-D95156BF550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E7F4BC1-CF43-664C-8039-0F7F4B52FD6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82A0FBF4-F280-0A44-A3CC-C6D2774B7677}">
      <dgm:prSet phldrT="[文本]"/>
      <dgm:spPr/>
      <dgm:t>
        <a:bodyPr/>
        <a:lstStyle/>
        <a:p>
          <a:r>
            <a:rPr lang="zh-CN" altLang="en-US"/>
            <a:t>有用矿物单体解离度差，会造成精矿品位下降和回收率低；矿石过磨产生过粉碎，增加点好钢耗，且危害选别过程降低选别指标</a:t>
          </a:r>
        </a:p>
      </dgm:t>
    </dgm:pt>
    <dgm:pt modelId="{42FE4889-A862-FA4D-A26E-1FB05EF89DE9}" type="parTrans" cxnId="{891D55AE-4ADF-B44C-BED7-CE65EA03CB40}">
      <dgm:prSet/>
      <dgm:spPr/>
      <dgm:t>
        <a:bodyPr/>
        <a:lstStyle/>
        <a:p>
          <a:endParaRPr lang="zh-CN" altLang="en-US"/>
        </a:p>
      </dgm:t>
    </dgm:pt>
    <dgm:pt modelId="{DD437292-7939-0B46-B04A-B6660A244BA7}" type="sibTrans" cxnId="{891D55AE-4ADF-B44C-BED7-CE65EA03CB40}">
      <dgm:prSet/>
      <dgm:spPr/>
      <dgm:t>
        <a:bodyPr/>
        <a:lstStyle/>
        <a:p>
          <a:endParaRPr lang="zh-CN" altLang="en-US"/>
        </a:p>
      </dgm:t>
    </dgm:pt>
    <dgm:pt modelId="{4691D766-598B-F04E-981C-C548402E21C3}">
      <dgm:prSet phldrT="[文本]"/>
      <dgm:spPr/>
      <dgm:t>
        <a:bodyPr/>
        <a:lstStyle/>
        <a:p>
          <a:r>
            <a:rPr lang="zh-CN" altLang="en-US"/>
            <a:t>根据产品细度程度，磨矿可分为：精磨矿（产品粒度</a:t>
          </a:r>
          <a:r>
            <a:rPr lang="en-US" altLang="zh-CN"/>
            <a:t>0.15-3.0mm</a:t>
          </a:r>
          <a:r>
            <a:rPr lang="zh-CN" altLang="en-US"/>
            <a:t>）；细磨矿（</a:t>
          </a:r>
          <a:r>
            <a:rPr lang="en-US" altLang="zh-CN"/>
            <a:t>0.02-0.15mm</a:t>
          </a:r>
          <a:r>
            <a:rPr lang="zh-CN" altLang="en-US"/>
            <a:t>）；超细磨矿（小于</a:t>
          </a:r>
          <a:r>
            <a:rPr lang="en-US" altLang="zh-CN"/>
            <a:t>10um</a:t>
          </a:r>
          <a:r>
            <a:rPr lang="zh-CN" altLang="en-US"/>
            <a:t>）</a:t>
          </a:r>
        </a:p>
      </dgm:t>
    </dgm:pt>
    <dgm:pt modelId="{B42686CE-6642-DB45-B1A3-2FD5F0F7D502}" type="parTrans" cxnId="{A6DE5E5A-B02A-AD44-A2E0-D6AF5BBD430B}">
      <dgm:prSet/>
      <dgm:spPr/>
      <dgm:t>
        <a:bodyPr/>
        <a:lstStyle/>
        <a:p>
          <a:endParaRPr lang="zh-CN" altLang="en-US"/>
        </a:p>
      </dgm:t>
    </dgm:pt>
    <dgm:pt modelId="{6CB97A27-0907-B14A-B045-975B49521C4E}" type="sibTrans" cxnId="{A6DE5E5A-B02A-AD44-A2E0-D6AF5BBD430B}">
      <dgm:prSet/>
      <dgm:spPr/>
      <dgm:t>
        <a:bodyPr/>
        <a:lstStyle/>
        <a:p>
          <a:endParaRPr lang="zh-CN" altLang="en-US"/>
        </a:p>
      </dgm:t>
    </dgm:pt>
    <dgm:pt modelId="{1A450891-97B0-284F-8033-73B057633338}">
      <dgm:prSet phldrT="[文本]"/>
      <dgm:spPr/>
      <dgm:t>
        <a:bodyPr/>
        <a:lstStyle/>
        <a:p>
          <a:r>
            <a:rPr lang="zh-CN" altLang="en-US" dirty="0"/>
            <a:t>根据被磨物和运输方式，分为干式磨矿和湿式磨矿</a:t>
          </a:r>
        </a:p>
      </dgm:t>
    </dgm:pt>
    <dgm:pt modelId="{D606CDD6-9920-9E41-AC0F-11B9C8107922}" type="parTrans" cxnId="{0897CBC2-F89D-324E-83CF-05B1CC901BDD}">
      <dgm:prSet/>
      <dgm:spPr/>
      <dgm:t>
        <a:bodyPr/>
        <a:lstStyle/>
        <a:p>
          <a:endParaRPr lang="zh-CN" altLang="en-US"/>
        </a:p>
      </dgm:t>
    </dgm:pt>
    <dgm:pt modelId="{695E6447-B03A-CD43-AF0D-CB14D2A4AC56}" type="sibTrans" cxnId="{0897CBC2-F89D-324E-83CF-05B1CC901BDD}">
      <dgm:prSet/>
      <dgm:spPr/>
      <dgm:t>
        <a:bodyPr/>
        <a:lstStyle/>
        <a:p>
          <a:endParaRPr lang="zh-CN" altLang="en-US"/>
        </a:p>
      </dgm:t>
    </dgm:pt>
    <dgm:pt modelId="{99292904-A3B1-3C4F-A871-E41DEB06D858}">
      <dgm:prSet phldrT="[文本]"/>
      <dgm:spPr/>
      <dgm:t>
        <a:bodyPr/>
        <a:lstStyle/>
        <a:p>
          <a:r>
            <a:rPr lang="zh-CN" altLang="en-US"/>
            <a:t>根据研磨介质不同，磨矿机分为球磨机、棒磨机、自磨机或半自磨机、砾磨机</a:t>
          </a:r>
        </a:p>
      </dgm:t>
    </dgm:pt>
    <dgm:pt modelId="{6C784B39-1B9E-6745-A509-F115506692A7}" type="parTrans" cxnId="{8BB14513-53B7-8D41-9A3F-209DE348D456}">
      <dgm:prSet/>
      <dgm:spPr/>
      <dgm:t>
        <a:bodyPr/>
        <a:lstStyle/>
        <a:p>
          <a:endParaRPr lang="zh-CN" altLang="en-US"/>
        </a:p>
      </dgm:t>
    </dgm:pt>
    <dgm:pt modelId="{3E71E1A8-C5A3-C54D-9A8D-06058FC9F781}" type="sibTrans" cxnId="{8BB14513-53B7-8D41-9A3F-209DE348D456}">
      <dgm:prSet/>
      <dgm:spPr/>
      <dgm:t>
        <a:bodyPr/>
        <a:lstStyle/>
        <a:p>
          <a:endParaRPr lang="zh-CN" altLang="en-US"/>
        </a:p>
      </dgm:t>
    </dgm:pt>
    <dgm:pt modelId="{08C45065-70F8-A243-B374-7E1A4C5077F1}" type="pres">
      <dgm:prSet presAssocID="{6E7F4BC1-CF43-664C-8039-0F7F4B52FD6D}" presName="vert0" presStyleCnt="0">
        <dgm:presLayoutVars>
          <dgm:dir/>
          <dgm:animOne val="branch"/>
          <dgm:animLvl val="lvl"/>
        </dgm:presLayoutVars>
      </dgm:prSet>
      <dgm:spPr/>
    </dgm:pt>
    <dgm:pt modelId="{FD050CDD-18EF-6B41-A5F3-7D696AEF63E3}" type="pres">
      <dgm:prSet presAssocID="{82A0FBF4-F280-0A44-A3CC-C6D2774B7677}" presName="thickLine" presStyleLbl="alignNode1" presStyleIdx="0" presStyleCnt="4"/>
      <dgm:spPr/>
    </dgm:pt>
    <dgm:pt modelId="{EDC625CF-33AA-AB4B-A5E8-E558BA0C0E53}" type="pres">
      <dgm:prSet presAssocID="{82A0FBF4-F280-0A44-A3CC-C6D2774B7677}" presName="horz1" presStyleCnt="0"/>
      <dgm:spPr/>
    </dgm:pt>
    <dgm:pt modelId="{47FCDD63-C234-F64D-A1C6-F64B3277956D}" type="pres">
      <dgm:prSet presAssocID="{82A0FBF4-F280-0A44-A3CC-C6D2774B7677}" presName="tx1" presStyleLbl="revTx" presStyleIdx="0" presStyleCnt="4"/>
      <dgm:spPr/>
    </dgm:pt>
    <dgm:pt modelId="{EC03A3DD-1093-A540-B04A-77D828A76B18}" type="pres">
      <dgm:prSet presAssocID="{82A0FBF4-F280-0A44-A3CC-C6D2774B7677}" presName="vert1" presStyleCnt="0"/>
      <dgm:spPr/>
    </dgm:pt>
    <dgm:pt modelId="{A26A21AF-6ECC-C541-A230-5881766EEDA0}" type="pres">
      <dgm:prSet presAssocID="{4691D766-598B-F04E-981C-C548402E21C3}" presName="thickLine" presStyleLbl="alignNode1" presStyleIdx="1" presStyleCnt="4"/>
      <dgm:spPr/>
    </dgm:pt>
    <dgm:pt modelId="{9669BC2D-21E6-F64A-A8F6-792E621C5511}" type="pres">
      <dgm:prSet presAssocID="{4691D766-598B-F04E-981C-C548402E21C3}" presName="horz1" presStyleCnt="0"/>
      <dgm:spPr/>
    </dgm:pt>
    <dgm:pt modelId="{44ABB356-4AD8-FD4D-AC1F-F2B006BF58C0}" type="pres">
      <dgm:prSet presAssocID="{4691D766-598B-F04E-981C-C548402E21C3}" presName="tx1" presStyleLbl="revTx" presStyleIdx="1" presStyleCnt="4"/>
      <dgm:spPr/>
    </dgm:pt>
    <dgm:pt modelId="{E81769C9-B65F-7446-AFC4-758DACAAC1CA}" type="pres">
      <dgm:prSet presAssocID="{4691D766-598B-F04E-981C-C548402E21C3}" presName="vert1" presStyleCnt="0"/>
      <dgm:spPr/>
    </dgm:pt>
    <dgm:pt modelId="{7FF9CEB8-C632-D343-B54D-13AED02016A2}" type="pres">
      <dgm:prSet presAssocID="{1A450891-97B0-284F-8033-73B057633338}" presName="thickLine" presStyleLbl="alignNode1" presStyleIdx="2" presStyleCnt="4"/>
      <dgm:spPr/>
    </dgm:pt>
    <dgm:pt modelId="{04FA4D22-EADA-2F4A-930B-286D73708BB5}" type="pres">
      <dgm:prSet presAssocID="{1A450891-97B0-284F-8033-73B057633338}" presName="horz1" presStyleCnt="0"/>
      <dgm:spPr/>
    </dgm:pt>
    <dgm:pt modelId="{AA6D4C3B-73BB-004F-9782-DD855A874C64}" type="pres">
      <dgm:prSet presAssocID="{1A450891-97B0-284F-8033-73B057633338}" presName="tx1" presStyleLbl="revTx" presStyleIdx="2" presStyleCnt="4"/>
      <dgm:spPr/>
    </dgm:pt>
    <dgm:pt modelId="{22E4A659-76D8-804D-AC36-B72E80543C6C}" type="pres">
      <dgm:prSet presAssocID="{1A450891-97B0-284F-8033-73B057633338}" presName="vert1" presStyleCnt="0"/>
      <dgm:spPr/>
    </dgm:pt>
    <dgm:pt modelId="{098C25F1-41E9-4445-AE62-8E52FBCBC8EB}" type="pres">
      <dgm:prSet presAssocID="{99292904-A3B1-3C4F-A871-E41DEB06D858}" presName="thickLine" presStyleLbl="alignNode1" presStyleIdx="3" presStyleCnt="4"/>
      <dgm:spPr/>
    </dgm:pt>
    <dgm:pt modelId="{8D3CCAB5-2505-BB4F-89CA-3C61EE13FABE}" type="pres">
      <dgm:prSet presAssocID="{99292904-A3B1-3C4F-A871-E41DEB06D858}" presName="horz1" presStyleCnt="0"/>
      <dgm:spPr/>
    </dgm:pt>
    <dgm:pt modelId="{19B1EFB7-B7E1-274E-AA82-786A489D68AF}" type="pres">
      <dgm:prSet presAssocID="{99292904-A3B1-3C4F-A871-E41DEB06D858}" presName="tx1" presStyleLbl="revTx" presStyleIdx="3" presStyleCnt="4"/>
      <dgm:spPr/>
    </dgm:pt>
    <dgm:pt modelId="{6803690D-A8D1-EA42-BB43-B6EA8926EB51}" type="pres">
      <dgm:prSet presAssocID="{99292904-A3B1-3C4F-A871-E41DEB06D858}" presName="vert1" presStyleCnt="0"/>
      <dgm:spPr/>
    </dgm:pt>
  </dgm:ptLst>
  <dgm:cxnLst>
    <dgm:cxn modelId="{8BB14513-53B7-8D41-9A3F-209DE348D456}" srcId="{6E7F4BC1-CF43-664C-8039-0F7F4B52FD6D}" destId="{99292904-A3B1-3C4F-A871-E41DEB06D858}" srcOrd="3" destOrd="0" parTransId="{6C784B39-1B9E-6745-A509-F115506692A7}" sibTransId="{3E71E1A8-C5A3-C54D-9A8D-06058FC9F781}"/>
    <dgm:cxn modelId="{72F9BD38-38FE-014F-B094-D491068EE792}" type="presOf" srcId="{82A0FBF4-F280-0A44-A3CC-C6D2774B7677}" destId="{47FCDD63-C234-F64D-A1C6-F64B3277956D}" srcOrd="0" destOrd="0" presId="urn:microsoft.com/office/officeart/2008/layout/LinedList"/>
    <dgm:cxn modelId="{A6DE5E5A-B02A-AD44-A2E0-D6AF5BBD430B}" srcId="{6E7F4BC1-CF43-664C-8039-0F7F4B52FD6D}" destId="{4691D766-598B-F04E-981C-C548402E21C3}" srcOrd="1" destOrd="0" parTransId="{B42686CE-6642-DB45-B1A3-2FD5F0F7D502}" sibTransId="{6CB97A27-0907-B14A-B045-975B49521C4E}"/>
    <dgm:cxn modelId="{30693966-9AB9-1442-88D1-75F3D2766DEA}" type="presOf" srcId="{99292904-A3B1-3C4F-A871-E41DEB06D858}" destId="{19B1EFB7-B7E1-274E-AA82-786A489D68AF}" srcOrd="0" destOrd="0" presId="urn:microsoft.com/office/officeart/2008/layout/LinedList"/>
    <dgm:cxn modelId="{89387E6E-4A3C-8741-9A8E-ECDD4C57F2A1}" type="presOf" srcId="{1A450891-97B0-284F-8033-73B057633338}" destId="{AA6D4C3B-73BB-004F-9782-DD855A874C64}" srcOrd="0" destOrd="0" presId="urn:microsoft.com/office/officeart/2008/layout/LinedList"/>
    <dgm:cxn modelId="{891D55AE-4ADF-B44C-BED7-CE65EA03CB40}" srcId="{6E7F4BC1-CF43-664C-8039-0F7F4B52FD6D}" destId="{82A0FBF4-F280-0A44-A3CC-C6D2774B7677}" srcOrd="0" destOrd="0" parTransId="{42FE4889-A862-FA4D-A26E-1FB05EF89DE9}" sibTransId="{DD437292-7939-0B46-B04A-B6660A244BA7}"/>
    <dgm:cxn modelId="{0897CBC2-F89D-324E-83CF-05B1CC901BDD}" srcId="{6E7F4BC1-CF43-664C-8039-0F7F4B52FD6D}" destId="{1A450891-97B0-284F-8033-73B057633338}" srcOrd="2" destOrd="0" parTransId="{D606CDD6-9920-9E41-AC0F-11B9C8107922}" sibTransId="{695E6447-B03A-CD43-AF0D-CB14D2A4AC56}"/>
    <dgm:cxn modelId="{86C446CB-CC47-CD4A-B9DC-CA1A5ACD1AE7}" type="presOf" srcId="{4691D766-598B-F04E-981C-C548402E21C3}" destId="{44ABB356-4AD8-FD4D-AC1F-F2B006BF58C0}" srcOrd="0" destOrd="0" presId="urn:microsoft.com/office/officeart/2008/layout/LinedList"/>
    <dgm:cxn modelId="{AA9DB2EF-0B76-8E47-ACFB-2CA80294B901}" type="presOf" srcId="{6E7F4BC1-CF43-664C-8039-0F7F4B52FD6D}" destId="{08C45065-70F8-A243-B374-7E1A4C5077F1}" srcOrd="0" destOrd="0" presId="urn:microsoft.com/office/officeart/2008/layout/LinedList"/>
    <dgm:cxn modelId="{AD6EFA28-F2FE-274E-88D9-870A488D289F}" type="presParOf" srcId="{08C45065-70F8-A243-B374-7E1A4C5077F1}" destId="{FD050CDD-18EF-6B41-A5F3-7D696AEF63E3}" srcOrd="0" destOrd="0" presId="urn:microsoft.com/office/officeart/2008/layout/LinedList"/>
    <dgm:cxn modelId="{C7C4AF1A-E024-844B-8C70-BF43BB4D0326}" type="presParOf" srcId="{08C45065-70F8-A243-B374-7E1A4C5077F1}" destId="{EDC625CF-33AA-AB4B-A5E8-E558BA0C0E53}" srcOrd="1" destOrd="0" presId="urn:microsoft.com/office/officeart/2008/layout/LinedList"/>
    <dgm:cxn modelId="{236185FA-B2C1-E04A-A579-52B1834FE073}" type="presParOf" srcId="{EDC625CF-33AA-AB4B-A5E8-E558BA0C0E53}" destId="{47FCDD63-C234-F64D-A1C6-F64B3277956D}" srcOrd="0" destOrd="0" presId="urn:microsoft.com/office/officeart/2008/layout/LinedList"/>
    <dgm:cxn modelId="{4E31253C-C9B8-384D-BE64-7467CFE95117}" type="presParOf" srcId="{EDC625CF-33AA-AB4B-A5E8-E558BA0C0E53}" destId="{EC03A3DD-1093-A540-B04A-77D828A76B18}" srcOrd="1" destOrd="0" presId="urn:microsoft.com/office/officeart/2008/layout/LinedList"/>
    <dgm:cxn modelId="{7F408D7E-4F3E-524E-9216-39722B8BBDA3}" type="presParOf" srcId="{08C45065-70F8-A243-B374-7E1A4C5077F1}" destId="{A26A21AF-6ECC-C541-A230-5881766EEDA0}" srcOrd="2" destOrd="0" presId="urn:microsoft.com/office/officeart/2008/layout/LinedList"/>
    <dgm:cxn modelId="{9750A91F-07DC-5C48-891D-179D3CF17E27}" type="presParOf" srcId="{08C45065-70F8-A243-B374-7E1A4C5077F1}" destId="{9669BC2D-21E6-F64A-A8F6-792E621C5511}" srcOrd="3" destOrd="0" presId="urn:microsoft.com/office/officeart/2008/layout/LinedList"/>
    <dgm:cxn modelId="{37478358-A923-7544-96A2-65077A3CA1E9}" type="presParOf" srcId="{9669BC2D-21E6-F64A-A8F6-792E621C5511}" destId="{44ABB356-4AD8-FD4D-AC1F-F2B006BF58C0}" srcOrd="0" destOrd="0" presId="urn:microsoft.com/office/officeart/2008/layout/LinedList"/>
    <dgm:cxn modelId="{80F75530-222D-2347-B0A2-E03F073846AD}" type="presParOf" srcId="{9669BC2D-21E6-F64A-A8F6-792E621C5511}" destId="{E81769C9-B65F-7446-AFC4-758DACAAC1CA}" srcOrd="1" destOrd="0" presId="urn:microsoft.com/office/officeart/2008/layout/LinedList"/>
    <dgm:cxn modelId="{4A24A2AD-11C8-FD46-A164-81EBE0177531}" type="presParOf" srcId="{08C45065-70F8-A243-B374-7E1A4C5077F1}" destId="{7FF9CEB8-C632-D343-B54D-13AED02016A2}" srcOrd="4" destOrd="0" presId="urn:microsoft.com/office/officeart/2008/layout/LinedList"/>
    <dgm:cxn modelId="{7D823A6F-A71B-EC4E-B483-4FAB09D77E79}" type="presParOf" srcId="{08C45065-70F8-A243-B374-7E1A4C5077F1}" destId="{04FA4D22-EADA-2F4A-930B-286D73708BB5}" srcOrd="5" destOrd="0" presId="urn:microsoft.com/office/officeart/2008/layout/LinedList"/>
    <dgm:cxn modelId="{75FC72E8-3D29-4D47-B74B-BD901CE594D1}" type="presParOf" srcId="{04FA4D22-EADA-2F4A-930B-286D73708BB5}" destId="{AA6D4C3B-73BB-004F-9782-DD855A874C64}" srcOrd="0" destOrd="0" presId="urn:microsoft.com/office/officeart/2008/layout/LinedList"/>
    <dgm:cxn modelId="{402DDA95-D84B-634A-944B-8933D4DBC6CC}" type="presParOf" srcId="{04FA4D22-EADA-2F4A-930B-286D73708BB5}" destId="{22E4A659-76D8-804D-AC36-B72E80543C6C}" srcOrd="1" destOrd="0" presId="urn:microsoft.com/office/officeart/2008/layout/LinedList"/>
    <dgm:cxn modelId="{0C2B88C3-E806-5F40-AB7E-B001361EF4AE}" type="presParOf" srcId="{08C45065-70F8-A243-B374-7E1A4C5077F1}" destId="{098C25F1-41E9-4445-AE62-8E52FBCBC8EB}" srcOrd="6" destOrd="0" presId="urn:microsoft.com/office/officeart/2008/layout/LinedList"/>
    <dgm:cxn modelId="{9352E06D-0057-984D-991D-5C7366BB48F5}" type="presParOf" srcId="{08C45065-70F8-A243-B374-7E1A4C5077F1}" destId="{8D3CCAB5-2505-BB4F-89CA-3C61EE13FABE}" srcOrd="7" destOrd="0" presId="urn:microsoft.com/office/officeart/2008/layout/LinedList"/>
    <dgm:cxn modelId="{F6D01B80-17EC-EF43-B7F0-B44DE3E5B0C3}" type="presParOf" srcId="{8D3CCAB5-2505-BB4F-89CA-3C61EE13FABE}" destId="{19B1EFB7-B7E1-274E-AA82-786A489D68AF}" srcOrd="0" destOrd="0" presId="urn:microsoft.com/office/officeart/2008/layout/LinedList"/>
    <dgm:cxn modelId="{2C233BA9-4058-754B-93CA-B01CB2560987}" type="presParOf" srcId="{8D3CCAB5-2505-BB4F-89CA-3C61EE13FABE}" destId="{6803690D-A8D1-EA42-BB43-B6EA8926EB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526686F-A3D5-B54B-B4CE-1229F367B6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443FE3D-F86D-A14C-936F-DEDDB707820D}">
      <dgm:prSet phldrT="[文本]"/>
      <dgm:spPr/>
      <dgm:t>
        <a:bodyPr/>
        <a:lstStyle/>
        <a:p>
          <a:r>
            <a:rPr lang="zh-CN" altLang="en-US" dirty="0"/>
            <a:t>重力选矿</a:t>
          </a:r>
        </a:p>
      </dgm:t>
    </dgm:pt>
    <dgm:pt modelId="{FC1F1E61-8CAA-B14F-898F-784CB544C017}" type="parTrans" cxnId="{F76991F4-C3C0-8A4A-8148-BE3CA80A1189}">
      <dgm:prSet/>
      <dgm:spPr/>
      <dgm:t>
        <a:bodyPr/>
        <a:lstStyle/>
        <a:p>
          <a:endParaRPr lang="zh-CN" altLang="en-US"/>
        </a:p>
      </dgm:t>
    </dgm:pt>
    <dgm:pt modelId="{5BE95159-116F-664D-9B89-7E47E2F39B13}" type="sibTrans" cxnId="{F76991F4-C3C0-8A4A-8148-BE3CA80A1189}">
      <dgm:prSet/>
      <dgm:spPr/>
      <dgm:t>
        <a:bodyPr/>
        <a:lstStyle/>
        <a:p>
          <a:endParaRPr lang="zh-CN" altLang="en-US"/>
        </a:p>
      </dgm:t>
    </dgm:pt>
    <dgm:pt modelId="{5CFC8797-90E7-F742-9497-51FD23C4301C}">
      <dgm:prSet phldrT="[文本]"/>
      <dgm:spPr/>
      <dgm:t>
        <a:bodyPr/>
        <a:lstStyle/>
        <a:p>
          <a:r>
            <a:rPr lang="zh-CN" altLang="en-US" dirty="0"/>
            <a:t>重介质选矿</a:t>
          </a:r>
        </a:p>
      </dgm:t>
    </dgm:pt>
    <dgm:pt modelId="{CFCAC235-CCBC-5B42-A586-284A4F057252}" type="parTrans" cxnId="{3A386200-6D55-BE46-9A8A-E60545DBC600}">
      <dgm:prSet/>
      <dgm:spPr/>
      <dgm:t>
        <a:bodyPr/>
        <a:lstStyle/>
        <a:p>
          <a:endParaRPr lang="zh-CN" altLang="en-US"/>
        </a:p>
      </dgm:t>
    </dgm:pt>
    <dgm:pt modelId="{1D208AC8-BEAB-7345-87A7-8D0CCF360FE7}" type="sibTrans" cxnId="{3A386200-6D55-BE46-9A8A-E60545DBC600}">
      <dgm:prSet/>
      <dgm:spPr/>
      <dgm:t>
        <a:bodyPr/>
        <a:lstStyle/>
        <a:p>
          <a:endParaRPr lang="zh-CN" altLang="en-US"/>
        </a:p>
      </dgm:t>
    </dgm:pt>
    <dgm:pt modelId="{B8216DF9-5634-7246-85E1-54FFA47031C2}">
      <dgm:prSet phldrT="[文本]"/>
      <dgm:spPr/>
      <dgm:t>
        <a:bodyPr/>
        <a:lstStyle/>
        <a:p>
          <a:r>
            <a:rPr lang="zh-CN" altLang="en-US" dirty="0"/>
            <a:t>跳汰选矿：水力跳汰、风力跳汰、重介质跳汰</a:t>
          </a:r>
        </a:p>
      </dgm:t>
    </dgm:pt>
    <dgm:pt modelId="{DBA29A49-7701-3449-B13B-8F0A3E2F3E68}" type="parTrans" cxnId="{EABA71D2-87FC-2844-80AB-02CD3FD857D9}">
      <dgm:prSet/>
      <dgm:spPr/>
      <dgm:t>
        <a:bodyPr/>
        <a:lstStyle/>
        <a:p>
          <a:endParaRPr lang="zh-CN" altLang="en-US"/>
        </a:p>
      </dgm:t>
    </dgm:pt>
    <dgm:pt modelId="{639363BB-A4C9-164D-9BF3-F353D3CABA36}" type="sibTrans" cxnId="{EABA71D2-87FC-2844-80AB-02CD3FD857D9}">
      <dgm:prSet/>
      <dgm:spPr/>
      <dgm:t>
        <a:bodyPr/>
        <a:lstStyle/>
        <a:p>
          <a:endParaRPr lang="zh-CN" altLang="en-US"/>
        </a:p>
      </dgm:t>
    </dgm:pt>
    <dgm:pt modelId="{62F7466D-06C2-4E4A-B7EB-311BA2A69F63}">
      <dgm:prSet phldrT="[文本]"/>
      <dgm:spPr/>
      <dgm:t>
        <a:bodyPr/>
        <a:lstStyle/>
        <a:p>
          <a:r>
            <a:rPr lang="zh-CN" altLang="en-US" dirty="0"/>
            <a:t>磁力选矿与电力选矿</a:t>
          </a:r>
        </a:p>
      </dgm:t>
    </dgm:pt>
    <dgm:pt modelId="{6F49518B-C44D-2C4B-96C9-CA082068347A}" type="parTrans" cxnId="{34884A7C-F693-B742-ABFA-F294065094E0}">
      <dgm:prSet/>
      <dgm:spPr/>
      <dgm:t>
        <a:bodyPr/>
        <a:lstStyle/>
        <a:p>
          <a:endParaRPr lang="zh-CN" altLang="en-US"/>
        </a:p>
      </dgm:t>
    </dgm:pt>
    <dgm:pt modelId="{77AAE258-A85C-C547-B573-5AE4C7231143}" type="sibTrans" cxnId="{34884A7C-F693-B742-ABFA-F294065094E0}">
      <dgm:prSet/>
      <dgm:spPr/>
      <dgm:t>
        <a:bodyPr/>
        <a:lstStyle/>
        <a:p>
          <a:endParaRPr lang="zh-CN" altLang="en-US"/>
        </a:p>
      </dgm:t>
    </dgm:pt>
    <dgm:pt modelId="{4E71933E-4FDC-2145-9AAA-87478F6FC163}">
      <dgm:prSet phldrT="[文本]"/>
      <dgm:spPr/>
      <dgm:t>
        <a:bodyPr/>
        <a:lstStyle/>
        <a:p>
          <a:r>
            <a:rPr lang="zh-CN" altLang="en-US" dirty="0"/>
            <a:t>磁力选矿</a:t>
          </a:r>
        </a:p>
      </dgm:t>
    </dgm:pt>
    <dgm:pt modelId="{78C8F81A-54EA-7F49-BCF9-AA84B0D619EA}" type="parTrans" cxnId="{9E2AEB24-4085-9C41-ABE3-3C143B39E33D}">
      <dgm:prSet/>
      <dgm:spPr/>
      <dgm:t>
        <a:bodyPr/>
        <a:lstStyle/>
        <a:p>
          <a:endParaRPr lang="zh-CN" altLang="en-US"/>
        </a:p>
      </dgm:t>
    </dgm:pt>
    <dgm:pt modelId="{50E053FA-919D-D344-A3A5-CEA0C1698DE5}" type="sibTrans" cxnId="{9E2AEB24-4085-9C41-ABE3-3C143B39E33D}">
      <dgm:prSet/>
      <dgm:spPr/>
      <dgm:t>
        <a:bodyPr/>
        <a:lstStyle/>
        <a:p>
          <a:endParaRPr lang="zh-CN" altLang="en-US"/>
        </a:p>
      </dgm:t>
    </dgm:pt>
    <dgm:pt modelId="{E9F87664-F776-5447-B1C3-6D28E953114E}">
      <dgm:prSet phldrT="[文本]"/>
      <dgm:spPr/>
      <dgm:t>
        <a:bodyPr/>
        <a:lstStyle/>
        <a:p>
          <a:r>
            <a:rPr lang="zh-CN" altLang="en-US" dirty="0"/>
            <a:t>电力选矿</a:t>
          </a:r>
        </a:p>
      </dgm:t>
    </dgm:pt>
    <dgm:pt modelId="{1EFD910A-6DAC-CB4D-8507-18EF3F64E9CC}" type="parTrans" cxnId="{3AC26AA1-59EA-0E4E-BCDB-09B4F65E9FCA}">
      <dgm:prSet/>
      <dgm:spPr/>
      <dgm:t>
        <a:bodyPr/>
        <a:lstStyle/>
        <a:p>
          <a:endParaRPr lang="zh-CN" altLang="en-US"/>
        </a:p>
      </dgm:t>
    </dgm:pt>
    <dgm:pt modelId="{2A922985-15EA-2141-9FEA-57B2FF464C73}" type="sibTrans" cxnId="{3AC26AA1-59EA-0E4E-BCDB-09B4F65E9FCA}">
      <dgm:prSet/>
      <dgm:spPr/>
      <dgm:t>
        <a:bodyPr/>
        <a:lstStyle/>
        <a:p>
          <a:endParaRPr lang="zh-CN" altLang="en-US"/>
        </a:p>
      </dgm:t>
    </dgm:pt>
    <dgm:pt modelId="{9731FADD-5609-764A-88B7-74DCE30D2146}">
      <dgm:prSet phldrT="[文本]"/>
      <dgm:spPr/>
      <dgm:t>
        <a:bodyPr/>
        <a:lstStyle/>
        <a:p>
          <a:r>
            <a:rPr lang="zh-CN" altLang="en-US" dirty="0"/>
            <a:t>浮游选矿</a:t>
          </a:r>
        </a:p>
      </dgm:t>
    </dgm:pt>
    <dgm:pt modelId="{4C8EDD0F-02E7-9C4B-A92C-8BC07C3B2547}" type="parTrans" cxnId="{4ECC089C-9EE2-F547-9E5D-1FAEAD82ED7E}">
      <dgm:prSet/>
      <dgm:spPr/>
      <dgm:t>
        <a:bodyPr/>
        <a:lstStyle/>
        <a:p>
          <a:endParaRPr lang="zh-CN" altLang="en-US"/>
        </a:p>
      </dgm:t>
    </dgm:pt>
    <dgm:pt modelId="{292E08A5-6815-1046-BADF-6DF02F65A732}" type="sibTrans" cxnId="{4ECC089C-9EE2-F547-9E5D-1FAEAD82ED7E}">
      <dgm:prSet/>
      <dgm:spPr/>
      <dgm:t>
        <a:bodyPr/>
        <a:lstStyle/>
        <a:p>
          <a:endParaRPr lang="zh-CN" altLang="en-US"/>
        </a:p>
      </dgm:t>
    </dgm:pt>
    <dgm:pt modelId="{8597EBD1-B13C-1E40-A604-021868230157}">
      <dgm:prSet phldrT="[文本]"/>
      <dgm:spPr/>
      <dgm:t>
        <a:bodyPr/>
        <a:lstStyle/>
        <a:p>
          <a:r>
            <a:rPr lang="zh-CN" altLang="en-US" dirty="0"/>
            <a:t>化学选矿方法：焙烧法、浸出法、溶剂萃取法、离子交换法、活性炭吸附法、离子浮法</a:t>
          </a:r>
        </a:p>
      </dgm:t>
    </dgm:pt>
    <dgm:pt modelId="{E715D7B6-AB1A-5244-8811-596F6E8760C6}" type="parTrans" cxnId="{70680332-AC1E-DB40-88CB-BAF5D54637F4}">
      <dgm:prSet/>
      <dgm:spPr/>
      <dgm:t>
        <a:bodyPr/>
        <a:lstStyle/>
        <a:p>
          <a:endParaRPr lang="zh-CN" altLang="en-US"/>
        </a:p>
      </dgm:t>
    </dgm:pt>
    <dgm:pt modelId="{92393718-AC0D-9644-B031-02E7696E9751}" type="sibTrans" cxnId="{70680332-AC1E-DB40-88CB-BAF5D54637F4}">
      <dgm:prSet/>
      <dgm:spPr/>
      <dgm:t>
        <a:bodyPr/>
        <a:lstStyle/>
        <a:p>
          <a:endParaRPr lang="zh-CN" altLang="en-US"/>
        </a:p>
      </dgm:t>
    </dgm:pt>
    <dgm:pt modelId="{4926D8A2-60CD-5B45-B5FA-97948568D4C9}">
      <dgm:prSet phldrT="[文本]"/>
      <dgm:spPr/>
      <dgm:t>
        <a:bodyPr/>
        <a:lstStyle/>
        <a:p>
          <a:r>
            <a:rPr lang="zh-CN" altLang="en-US" dirty="0"/>
            <a:t>其他选矿方法</a:t>
          </a:r>
        </a:p>
      </dgm:t>
    </dgm:pt>
    <dgm:pt modelId="{379523FF-7326-3742-ACE1-0076F7C9DEC3}" type="parTrans" cxnId="{F05FFAC7-ED05-D44E-8B90-5E7A7393EF14}">
      <dgm:prSet/>
      <dgm:spPr/>
      <dgm:t>
        <a:bodyPr/>
        <a:lstStyle/>
        <a:p>
          <a:endParaRPr lang="zh-CN" altLang="en-US"/>
        </a:p>
      </dgm:t>
    </dgm:pt>
    <dgm:pt modelId="{FACB96BF-B210-1648-8660-B6B6BBBAB65A}" type="sibTrans" cxnId="{F05FFAC7-ED05-D44E-8B90-5E7A7393EF14}">
      <dgm:prSet/>
      <dgm:spPr/>
      <dgm:t>
        <a:bodyPr/>
        <a:lstStyle/>
        <a:p>
          <a:endParaRPr lang="zh-CN" altLang="en-US"/>
        </a:p>
      </dgm:t>
    </dgm:pt>
    <dgm:pt modelId="{1FED2805-082F-044E-B572-F1475DFB7905}">
      <dgm:prSet/>
      <dgm:spPr/>
      <dgm:t>
        <a:bodyPr/>
        <a:lstStyle/>
        <a:p>
          <a:r>
            <a:rPr lang="zh-CN" altLang="en-US" dirty="0"/>
            <a:t>化学选矿及其他选矿方法</a:t>
          </a:r>
        </a:p>
      </dgm:t>
    </dgm:pt>
    <dgm:pt modelId="{DC9CD348-1999-7843-8CC6-9F9F5C1ADD29}" type="parTrans" cxnId="{069FF0D9-F207-3946-AE88-F37943BEDDB5}">
      <dgm:prSet/>
      <dgm:spPr/>
      <dgm:t>
        <a:bodyPr/>
        <a:lstStyle/>
        <a:p>
          <a:endParaRPr lang="zh-CN" altLang="en-US"/>
        </a:p>
      </dgm:t>
    </dgm:pt>
    <dgm:pt modelId="{FB9CA3B4-2DC6-F049-A85F-57F9710C98A4}" type="sibTrans" cxnId="{069FF0D9-F207-3946-AE88-F37943BEDDB5}">
      <dgm:prSet/>
      <dgm:spPr/>
      <dgm:t>
        <a:bodyPr/>
        <a:lstStyle/>
        <a:p>
          <a:endParaRPr lang="zh-CN" altLang="en-US"/>
        </a:p>
      </dgm:t>
    </dgm:pt>
    <dgm:pt modelId="{31173F61-D31B-F14F-8B77-64E0B2916D53}">
      <dgm:prSet phldrT="[文本]"/>
      <dgm:spPr/>
      <dgm:t>
        <a:bodyPr/>
        <a:lstStyle/>
        <a:p>
          <a:r>
            <a:rPr lang="zh-CN" altLang="en-US" dirty="0"/>
            <a:t>摇床选矿</a:t>
          </a:r>
        </a:p>
      </dgm:t>
    </dgm:pt>
    <dgm:pt modelId="{F7A1743E-C218-3B49-A77F-7205D7FC4EC0}" type="parTrans" cxnId="{3C62BD66-DDF1-D444-924E-1C42A98C1E7C}">
      <dgm:prSet/>
      <dgm:spPr/>
      <dgm:t>
        <a:bodyPr/>
        <a:lstStyle/>
        <a:p>
          <a:endParaRPr lang="zh-CN" altLang="en-US"/>
        </a:p>
      </dgm:t>
    </dgm:pt>
    <dgm:pt modelId="{B2E5DA32-FD7C-3641-A372-9F4AF425F16B}" type="sibTrans" cxnId="{3C62BD66-DDF1-D444-924E-1C42A98C1E7C}">
      <dgm:prSet/>
      <dgm:spPr/>
      <dgm:t>
        <a:bodyPr/>
        <a:lstStyle/>
        <a:p>
          <a:endParaRPr lang="zh-CN" altLang="en-US"/>
        </a:p>
      </dgm:t>
    </dgm:pt>
    <dgm:pt modelId="{9A4A807B-09EF-434C-8165-9DF1B7D34832}">
      <dgm:prSet phldrT="[文本]"/>
      <dgm:spPr/>
      <dgm:t>
        <a:bodyPr/>
        <a:lstStyle/>
        <a:p>
          <a:r>
            <a:rPr lang="zh-CN" altLang="en-US" dirty="0"/>
            <a:t>溜槽选矿</a:t>
          </a:r>
        </a:p>
      </dgm:t>
    </dgm:pt>
    <dgm:pt modelId="{D71D895D-9694-7142-A472-B359988391FA}" type="parTrans" cxnId="{445EB1DB-0D7B-C64E-B629-F84EEAC51010}">
      <dgm:prSet/>
      <dgm:spPr/>
      <dgm:t>
        <a:bodyPr/>
        <a:lstStyle/>
        <a:p>
          <a:endParaRPr lang="zh-CN" altLang="en-US"/>
        </a:p>
      </dgm:t>
    </dgm:pt>
    <dgm:pt modelId="{CD8E74CB-3383-7144-B709-5BADCB230188}" type="sibTrans" cxnId="{445EB1DB-0D7B-C64E-B629-F84EEAC51010}">
      <dgm:prSet/>
      <dgm:spPr/>
      <dgm:t>
        <a:bodyPr/>
        <a:lstStyle/>
        <a:p>
          <a:endParaRPr lang="zh-CN" altLang="en-US"/>
        </a:p>
      </dgm:t>
    </dgm:pt>
    <dgm:pt modelId="{1F2FB5F2-D44C-604A-9B39-25F4CA2C89D8}">
      <dgm:prSet/>
      <dgm:spPr/>
      <dgm:t>
        <a:bodyPr/>
        <a:lstStyle/>
        <a:p>
          <a:endParaRPr lang="zh-CN" altLang="en-US"/>
        </a:p>
      </dgm:t>
    </dgm:pt>
    <dgm:pt modelId="{4F7ECEEF-8357-B34A-9855-E05A04B258A6}" type="parTrans" cxnId="{7003E4D5-87F6-5247-9C80-C2EEB1829AD6}">
      <dgm:prSet/>
      <dgm:spPr/>
      <dgm:t>
        <a:bodyPr/>
        <a:lstStyle/>
        <a:p>
          <a:endParaRPr lang="zh-CN" altLang="en-US"/>
        </a:p>
      </dgm:t>
    </dgm:pt>
    <dgm:pt modelId="{ED4DD20F-6E61-394B-A68C-D62269071643}" type="sibTrans" cxnId="{7003E4D5-87F6-5247-9C80-C2EEB1829AD6}">
      <dgm:prSet/>
      <dgm:spPr/>
      <dgm:t>
        <a:bodyPr/>
        <a:lstStyle/>
        <a:p>
          <a:endParaRPr lang="zh-CN" altLang="en-US"/>
        </a:p>
      </dgm:t>
    </dgm:pt>
    <dgm:pt modelId="{1662787F-78BD-F046-843B-BE83DE00B4F6}" type="pres">
      <dgm:prSet presAssocID="{5526686F-A3D5-B54B-B4CE-1229F367B67A}" presName="linear" presStyleCnt="0">
        <dgm:presLayoutVars>
          <dgm:dir/>
          <dgm:animLvl val="lvl"/>
          <dgm:resizeHandles val="exact"/>
        </dgm:presLayoutVars>
      </dgm:prSet>
      <dgm:spPr/>
    </dgm:pt>
    <dgm:pt modelId="{95AEEC65-8F1D-F042-9E96-7669DF03E1E7}" type="pres">
      <dgm:prSet presAssocID="{A443FE3D-F86D-A14C-936F-DEDDB707820D}" presName="parentLin" presStyleCnt="0"/>
      <dgm:spPr/>
    </dgm:pt>
    <dgm:pt modelId="{F38DF904-8357-3D47-896C-63CFD607C0E4}" type="pres">
      <dgm:prSet presAssocID="{A443FE3D-F86D-A14C-936F-DEDDB707820D}" presName="parentLeftMargin" presStyleLbl="node1" presStyleIdx="0" presStyleCnt="4"/>
      <dgm:spPr/>
    </dgm:pt>
    <dgm:pt modelId="{1A0B1960-172E-264C-986D-F7E9404D9BDB}" type="pres">
      <dgm:prSet presAssocID="{A443FE3D-F86D-A14C-936F-DEDDB707820D}" presName="parentText" presStyleLbl="node1" presStyleIdx="0" presStyleCnt="4">
        <dgm:presLayoutVars>
          <dgm:chMax val="0"/>
          <dgm:bulletEnabled val="1"/>
        </dgm:presLayoutVars>
      </dgm:prSet>
      <dgm:spPr/>
    </dgm:pt>
    <dgm:pt modelId="{D1A20009-32D8-D54C-A46C-E7234DEB09B5}" type="pres">
      <dgm:prSet presAssocID="{A443FE3D-F86D-A14C-936F-DEDDB707820D}" presName="negativeSpace" presStyleCnt="0"/>
      <dgm:spPr/>
    </dgm:pt>
    <dgm:pt modelId="{4DA20489-BF95-354C-A761-49D234E66961}" type="pres">
      <dgm:prSet presAssocID="{A443FE3D-F86D-A14C-936F-DEDDB707820D}" presName="childText" presStyleLbl="conFgAcc1" presStyleIdx="0" presStyleCnt="4">
        <dgm:presLayoutVars>
          <dgm:bulletEnabled val="1"/>
        </dgm:presLayoutVars>
      </dgm:prSet>
      <dgm:spPr/>
    </dgm:pt>
    <dgm:pt modelId="{65ADF6C7-8481-5F49-B4D5-67156896F2E3}" type="pres">
      <dgm:prSet presAssocID="{5BE95159-116F-664D-9B89-7E47E2F39B13}" presName="spaceBetweenRectangles" presStyleCnt="0"/>
      <dgm:spPr/>
    </dgm:pt>
    <dgm:pt modelId="{2614AE61-80A5-8447-BA9A-8A5919D52499}" type="pres">
      <dgm:prSet presAssocID="{62F7466D-06C2-4E4A-B7EB-311BA2A69F63}" presName="parentLin" presStyleCnt="0"/>
      <dgm:spPr/>
    </dgm:pt>
    <dgm:pt modelId="{EBDAC5F4-41D2-F342-9213-5BE3F00EABCB}" type="pres">
      <dgm:prSet presAssocID="{62F7466D-06C2-4E4A-B7EB-311BA2A69F63}" presName="parentLeftMargin" presStyleLbl="node1" presStyleIdx="0" presStyleCnt="4"/>
      <dgm:spPr/>
    </dgm:pt>
    <dgm:pt modelId="{76751D9A-FEDA-A546-86AA-269A009974F9}" type="pres">
      <dgm:prSet presAssocID="{62F7466D-06C2-4E4A-B7EB-311BA2A69F63}" presName="parentText" presStyleLbl="node1" presStyleIdx="1" presStyleCnt="4">
        <dgm:presLayoutVars>
          <dgm:chMax val="0"/>
          <dgm:bulletEnabled val="1"/>
        </dgm:presLayoutVars>
      </dgm:prSet>
      <dgm:spPr/>
    </dgm:pt>
    <dgm:pt modelId="{D4B00609-B8D8-1443-8F05-49AD87FB6F36}" type="pres">
      <dgm:prSet presAssocID="{62F7466D-06C2-4E4A-B7EB-311BA2A69F63}" presName="negativeSpace" presStyleCnt="0"/>
      <dgm:spPr/>
    </dgm:pt>
    <dgm:pt modelId="{E3D25F7A-9DE4-7B4A-8FC8-F62957313B83}" type="pres">
      <dgm:prSet presAssocID="{62F7466D-06C2-4E4A-B7EB-311BA2A69F63}" presName="childText" presStyleLbl="conFgAcc1" presStyleIdx="1" presStyleCnt="4">
        <dgm:presLayoutVars>
          <dgm:bulletEnabled val="1"/>
        </dgm:presLayoutVars>
      </dgm:prSet>
      <dgm:spPr/>
    </dgm:pt>
    <dgm:pt modelId="{81D88FFE-A837-0C40-94C2-56AC33B3E418}" type="pres">
      <dgm:prSet presAssocID="{77AAE258-A85C-C547-B573-5AE4C7231143}" presName="spaceBetweenRectangles" presStyleCnt="0"/>
      <dgm:spPr/>
    </dgm:pt>
    <dgm:pt modelId="{47B1BF6D-2F97-8348-9BCD-22118E309219}" type="pres">
      <dgm:prSet presAssocID="{9731FADD-5609-764A-88B7-74DCE30D2146}" presName="parentLin" presStyleCnt="0"/>
      <dgm:spPr/>
    </dgm:pt>
    <dgm:pt modelId="{26CE231F-88FC-4247-9F07-BCD0B9459A72}" type="pres">
      <dgm:prSet presAssocID="{9731FADD-5609-764A-88B7-74DCE30D2146}" presName="parentLeftMargin" presStyleLbl="node1" presStyleIdx="1" presStyleCnt="4"/>
      <dgm:spPr/>
    </dgm:pt>
    <dgm:pt modelId="{5E9D9AAF-FC5C-4948-9AB3-817AAEA15D17}" type="pres">
      <dgm:prSet presAssocID="{9731FADD-5609-764A-88B7-74DCE30D2146}" presName="parentText" presStyleLbl="node1" presStyleIdx="2" presStyleCnt="4">
        <dgm:presLayoutVars>
          <dgm:chMax val="0"/>
          <dgm:bulletEnabled val="1"/>
        </dgm:presLayoutVars>
      </dgm:prSet>
      <dgm:spPr/>
    </dgm:pt>
    <dgm:pt modelId="{38F339F2-D562-A640-869F-EB0324D296EE}" type="pres">
      <dgm:prSet presAssocID="{9731FADD-5609-764A-88B7-74DCE30D2146}" presName="negativeSpace" presStyleCnt="0"/>
      <dgm:spPr/>
    </dgm:pt>
    <dgm:pt modelId="{7D3CA1E3-D9BA-F743-891A-463C3F29C8FA}" type="pres">
      <dgm:prSet presAssocID="{9731FADD-5609-764A-88B7-74DCE30D2146}" presName="childText" presStyleLbl="conFgAcc1" presStyleIdx="2" presStyleCnt="4">
        <dgm:presLayoutVars>
          <dgm:bulletEnabled val="1"/>
        </dgm:presLayoutVars>
      </dgm:prSet>
      <dgm:spPr/>
    </dgm:pt>
    <dgm:pt modelId="{25867820-CD8C-CD41-8212-09AB4C9F0D1C}" type="pres">
      <dgm:prSet presAssocID="{292E08A5-6815-1046-BADF-6DF02F65A732}" presName="spaceBetweenRectangles" presStyleCnt="0"/>
      <dgm:spPr/>
    </dgm:pt>
    <dgm:pt modelId="{17C15BF1-7882-0447-8277-67426FD1EBF3}" type="pres">
      <dgm:prSet presAssocID="{1FED2805-082F-044E-B572-F1475DFB7905}" presName="parentLin" presStyleCnt="0"/>
      <dgm:spPr/>
    </dgm:pt>
    <dgm:pt modelId="{03826AFD-FB4E-1C4A-BF52-939012908973}" type="pres">
      <dgm:prSet presAssocID="{1FED2805-082F-044E-B572-F1475DFB7905}" presName="parentLeftMargin" presStyleLbl="node1" presStyleIdx="2" presStyleCnt="4"/>
      <dgm:spPr/>
    </dgm:pt>
    <dgm:pt modelId="{8D2D3F0F-7621-334A-8B7D-25D7AD49D564}" type="pres">
      <dgm:prSet presAssocID="{1FED2805-082F-044E-B572-F1475DFB7905}" presName="parentText" presStyleLbl="node1" presStyleIdx="3" presStyleCnt="4">
        <dgm:presLayoutVars>
          <dgm:chMax val="0"/>
          <dgm:bulletEnabled val="1"/>
        </dgm:presLayoutVars>
      </dgm:prSet>
      <dgm:spPr/>
    </dgm:pt>
    <dgm:pt modelId="{31969082-707F-B645-A1A6-BB408775CD9C}" type="pres">
      <dgm:prSet presAssocID="{1FED2805-082F-044E-B572-F1475DFB7905}" presName="negativeSpace" presStyleCnt="0"/>
      <dgm:spPr/>
    </dgm:pt>
    <dgm:pt modelId="{9BEBC1C2-55FA-6A46-844E-1560A081EDDE}" type="pres">
      <dgm:prSet presAssocID="{1FED2805-082F-044E-B572-F1475DFB7905}" presName="childText" presStyleLbl="conFgAcc1" presStyleIdx="3" presStyleCnt="4">
        <dgm:presLayoutVars>
          <dgm:bulletEnabled val="1"/>
        </dgm:presLayoutVars>
      </dgm:prSet>
      <dgm:spPr/>
    </dgm:pt>
  </dgm:ptLst>
  <dgm:cxnLst>
    <dgm:cxn modelId="{3A386200-6D55-BE46-9A8A-E60545DBC600}" srcId="{A443FE3D-F86D-A14C-936F-DEDDB707820D}" destId="{5CFC8797-90E7-F742-9497-51FD23C4301C}" srcOrd="0" destOrd="0" parTransId="{CFCAC235-CCBC-5B42-A586-284A4F057252}" sibTransId="{1D208AC8-BEAB-7345-87A7-8D0CCF360FE7}"/>
    <dgm:cxn modelId="{8C2D681E-39F1-BF48-BA45-F4EA60A5B2B1}" type="presOf" srcId="{A443FE3D-F86D-A14C-936F-DEDDB707820D}" destId="{1A0B1960-172E-264C-986D-F7E9404D9BDB}" srcOrd="1" destOrd="0" presId="urn:microsoft.com/office/officeart/2005/8/layout/list1"/>
    <dgm:cxn modelId="{9E2AEB24-4085-9C41-ABE3-3C143B39E33D}" srcId="{62F7466D-06C2-4E4A-B7EB-311BA2A69F63}" destId="{4E71933E-4FDC-2145-9AAA-87478F6FC163}" srcOrd="0" destOrd="0" parTransId="{78C8F81A-54EA-7F49-BCF9-AA84B0D619EA}" sibTransId="{50E053FA-919D-D344-A3A5-CEA0C1698DE5}"/>
    <dgm:cxn modelId="{AD9E9B2E-14CA-6E41-B77E-4A082F6460E6}" type="presOf" srcId="{E9F87664-F776-5447-B1C3-6D28E953114E}" destId="{E3D25F7A-9DE4-7B4A-8FC8-F62957313B83}" srcOrd="0" destOrd="1" presId="urn:microsoft.com/office/officeart/2005/8/layout/list1"/>
    <dgm:cxn modelId="{70680332-AC1E-DB40-88CB-BAF5D54637F4}" srcId="{9731FADD-5609-764A-88B7-74DCE30D2146}" destId="{8597EBD1-B13C-1E40-A604-021868230157}" srcOrd="0" destOrd="0" parTransId="{E715D7B6-AB1A-5244-8811-596F6E8760C6}" sibTransId="{92393718-AC0D-9644-B031-02E7696E9751}"/>
    <dgm:cxn modelId="{06F73F3A-ACBE-5C43-8DB4-C8B272791244}" type="presOf" srcId="{4926D8A2-60CD-5B45-B5FA-97948568D4C9}" destId="{7D3CA1E3-D9BA-F743-891A-463C3F29C8FA}" srcOrd="0" destOrd="1" presId="urn:microsoft.com/office/officeart/2005/8/layout/list1"/>
    <dgm:cxn modelId="{AAD82E51-15B3-F242-A163-6910B0646F47}" type="presOf" srcId="{31173F61-D31B-F14F-8B77-64E0B2916D53}" destId="{4DA20489-BF95-354C-A761-49D234E66961}" srcOrd="0" destOrd="2" presId="urn:microsoft.com/office/officeart/2005/8/layout/list1"/>
    <dgm:cxn modelId="{AC73D35A-0A75-744C-A91D-B58591E3812C}" type="presOf" srcId="{62F7466D-06C2-4E4A-B7EB-311BA2A69F63}" destId="{76751D9A-FEDA-A546-86AA-269A009974F9}" srcOrd="1" destOrd="0" presId="urn:microsoft.com/office/officeart/2005/8/layout/list1"/>
    <dgm:cxn modelId="{3C62BD66-DDF1-D444-924E-1C42A98C1E7C}" srcId="{A443FE3D-F86D-A14C-936F-DEDDB707820D}" destId="{31173F61-D31B-F14F-8B77-64E0B2916D53}" srcOrd="2" destOrd="0" parTransId="{F7A1743E-C218-3B49-A77F-7205D7FC4EC0}" sibTransId="{B2E5DA32-FD7C-3641-A372-9F4AF425F16B}"/>
    <dgm:cxn modelId="{34884A7C-F693-B742-ABFA-F294065094E0}" srcId="{5526686F-A3D5-B54B-B4CE-1229F367B67A}" destId="{62F7466D-06C2-4E4A-B7EB-311BA2A69F63}" srcOrd="1" destOrd="0" parTransId="{6F49518B-C44D-2C4B-96C9-CA082068347A}" sibTransId="{77AAE258-A85C-C547-B573-5AE4C7231143}"/>
    <dgm:cxn modelId="{4ECC089C-9EE2-F547-9E5D-1FAEAD82ED7E}" srcId="{5526686F-A3D5-B54B-B4CE-1229F367B67A}" destId="{9731FADD-5609-764A-88B7-74DCE30D2146}" srcOrd="2" destOrd="0" parTransId="{4C8EDD0F-02E7-9C4B-A92C-8BC07C3B2547}" sibTransId="{292E08A5-6815-1046-BADF-6DF02F65A732}"/>
    <dgm:cxn modelId="{3AC26AA1-59EA-0E4E-BCDB-09B4F65E9FCA}" srcId="{62F7466D-06C2-4E4A-B7EB-311BA2A69F63}" destId="{E9F87664-F776-5447-B1C3-6D28E953114E}" srcOrd="1" destOrd="0" parTransId="{1EFD910A-6DAC-CB4D-8507-18EF3F64E9CC}" sibTransId="{2A922985-15EA-2141-9FEA-57B2FF464C73}"/>
    <dgm:cxn modelId="{65E3B5A4-D84A-5C4E-A415-48A173DFEE23}" type="presOf" srcId="{1FED2805-082F-044E-B572-F1475DFB7905}" destId="{8D2D3F0F-7621-334A-8B7D-25D7AD49D564}" srcOrd="1" destOrd="0" presId="urn:microsoft.com/office/officeart/2005/8/layout/list1"/>
    <dgm:cxn modelId="{AC8F11AD-425B-4C46-B675-EBBEA7876D73}" type="presOf" srcId="{1FED2805-082F-044E-B572-F1475DFB7905}" destId="{03826AFD-FB4E-1C4A-BF52-939012908973}" srcOrd="0" destOrd="0" presId="urn:microsoft.com/office/officeart/2005/8/layout/list1"/>
    <dgm:cxn modelId="{871DFBC6-852F-2B4F-804C-A072291252D0}" type="presOf" srcId="{8597EBD1-B13C-1E40-A604-021868230157}" destId="{7D3CA1E3-D9BA-F743-891A-463C3F29C8FA}" srcOrd="0" destOrd="0" presId="urn:microsoft.com/office/officeart/2005/8/layout/list1"/>
    <dgm:cxn modelId="{F05FFAC7-ED05-D44E-8B90-5E7A7393EF14}" srcId="{9731FADD-5609-764A-88B7-74DCE30D2146}" destId="{4926D8A2-60CD-5B45-B5FA-97948568D4C9}" srcOrd="1" destOrd="0" parTransId="{379523FF-7326-3742-ACE1-0076F7C9DEC3}" sibTransId="{FACB96BF-B210-1648-8660-B6B6BBBAB65A}"/>
    <dgm:cxn modelId="{EE12BDC8-E5B6-3D4E-98B6-77A6683E5ED7}" type="presOf" srcId="{4E71933E-4FDC-2145-9AAA-87478F6FC163}" destId="{E3D25F7A-9DE4-7B4A-8FC8-F62957313B83}" srcOrd="0" destOrd="0" presId="urn:microsoft.com/office/officeart/2005/8/layout/list1"/>
    <dgm:cxn modelId="{D91CD7CE-2CB6-A24D-A579-F423307E4F3A}" type="presOf" srcId="{B8216DF9-5634-7246-85E1-54FFA47031C2}" destId="{4DA20489-BF95-354C-A761-49D234E66961}" srcOrd="0" destOrd="1" presId="urn:microsoft.com/office/officeart/2005/8/layout/list1"/>
    <dgm:cxn modelId="{848C36D2-00DD-A24E-BDFD-1F34B2C999CD}" type="presOf" srcId="{5CFC8797-90E7-F742-9497-51FD23C4301C}" destId="{4DA20489-BF95-354C-A761-49D234E66961}" srcOrd="0" destOrd="0" presId="urn:microsoft.com/office/officeart/2005/8/layout/list1"/>
    <dgm:cxn modelId="{EABA71D2-87FC-2844-80AB-02CD3FD857D9}" srcId="{A443FE3D-F86D-A14C-936F-DEDDB707820D}" destId="{B8216DF9-5634-7246-85E1-54FFA47031C2}" srcOrd="1" destOrd="0" parTransId="{DBA29A49-7701-3449-B13B-8F0A3E2F3E68}" sibTransId="{639363BB-A4C9-164D-9BF3-F353D3CABA36}"/>
    <dgm:cxn modelId="{7003E4D5-87F6-5247-9C80-C2EEB1829AD6}" srcId="{1FED2805-082F-044E-B572-F1475DFB7905}" destId="{1F2FB5F2-D44C-604A-9B39-25F4CA2C89D8}" srcOrd="0" destOrd="0" parTransId="{4F7ECEEF-8357-B34A-9855-E05A04B258A6}" sibTransId="{ED4DD20F-6E61-394B-A68C-D62269071643}"/>
    <dgm:cxn modelId="{F71F7DD6-EBE2-374E-A279-638A1B25E59B}" type="presOf" srcId="{9731FADD-5609-764A-88B7-74DCE30D2146}" destId="{26CE231F-88FC-4247-9F07-BCD0B9459A72}" srcOrd="0" destOrd="0" presId="urn:microsoft.com/office/officeart/2005/8/layout/list1"/>
    <dgm:cxn modelId="{069FF0D9-F207-3946-AE88-F37943BEDDB5}" srcId="{5526686F-A3D5-B54B-B4CE-1229F367B67A}" destId="{1FED2805-082F-044E-B572-F1475DFB7905}" srcOrd="3" destOrd="0" parTransId="{DC9CD348-1999-7843-8CC6-9F9F5C1ADD29}" sibTransId="{FB9CA3B4-2DC6-F049-A85F-57F9710C98A4}"/>
    <dgm:cxn modelId="{C54D04DB-437F-FD4E-A432-06E10DD13A2B}" type="presOf" srcId="{9A4A807B-09EF-434C-8165-9DF1B7D34832}" destId="{4DA20489-BF95-354C-A761-49D234E66961}" srcOrd="0" destOrd="3" presId="urn:microsoft.com/office/officeart/2005/8/layout/list1"/>
    <dgm:cxn modelId="{445EB1DB-0D7B-C64E-B629-F84EEAC51010}" srcId="{A443FE3D-F86D-A14C-936F-DEDDB707820D}" destId="{9A4A807B-09EF-434C-8165-9DF1B7D34832}" srcOrd="3" destOrd="0" parTransId="{D71D895D-9694-7142-A472-B359988391FA}" sibTransId="{CD8E74CB-3383-7144-B709-5BADCB230188}"/>
    <dgm:cxn modelId="{46702FE1-161F-274F-952E-ACC941921E31}" type="presOf" srcId="{A443FE3D-F86D-A14C-936F-DEDDB707820D}" destId="{F38DF904-8357-3D47-896C-63CFD607C0E4}" srcOrd="0" destOrd="0" presId="urn:microsoft.com/office/officeart/2005/8/layout/list1"/>
    <dgm:cxn modelId="{1CD096E2-74F1-D144-AA29-35EB6622DFFE}" type="presOf" srcId="{5526686F-A3D5-B54B-B4CE-1229F367B67A}" destId="{1662787F-78BD-F046-843B-BE83DE00B4F6}" srcOrd="0" destOrd="0" presId="urn:microsoft.com/office/officeart/2005/8/layout/list1"/>
    <dgm:cxn modelId="{38C563EA-D166-8047-9288-B3CDEFDD7D25}" type="presOf" srcId="{1F2FB5F2-D44C-604A-9B39-25F4CA2C89D8}" destId="{9BEBC1C2-55FA-6A46-844E-1560A081EDDE}" srcOrd="0" destOrd="0" presId="urn:microsoft.com/office/officeart/2005/8/layout/list1"/>
    <dgm:cxn modelId="{801B01F2-50B8-B049-9243-3972D366881F}" type="presOf" srcId="{62F7466D-06C2-4E4A-B7EB-311BA2A69F63}" destId="{EBDAC5F4-41D2-F342-9213-5BE3F00EABCB}" srcOrd="0" destOrd="0" presId="urn:microsoft.com/office/officeart/2005/8/layout/list1"/>
    <dgm:cxn modelId="{9FEA13F3-A9D4-0F43-A2BB-72E6A44852F1}" type="presOf" srcId="{9731FADD-5609-764A-88B7-74DCE30D2146}" destId="{5E9D9AAF-FC5C-4948-9AB3-817AAEA15D17}" srcOrd="1" destOrd="0" presId="urn:microsoft.com/office/officeart/2005/8/layout/list1"/>
    <dgm:cxn modelId="{F76991F4-C3C0-8A4A-8148-BE3CA80A1189}" srcId="{5526686F-A3D5-B54B-B4CE-1229F367B67A}" destId="{A443FE3D-F86D-A14C-936F-DEDDB707820D}" srcOrd="0" destOrd="0" parTransId="{FC1F1E61-8CAA-B14F-898F-784CB544C017}" sibTransId="{5BE95159-116F-664D-9B89-7E47E2F39B13}"/>
    <dgm:cxn modelId="{B6C1B275-2CD4-A444-B545-B7976F0A53B9}" type="presParOf" srcId="{1662787F-78BD-F046-843B-BE83DE00B4F6}" destId="{95AEEC65-8F1D-F042-9E96-7669DF03E1E7}" srcOrd="0" destOrd="0" presId="urn:microsoft.com/office/officeart/2005/8/layout/list1"/>
    <dgm:cxn modelId="{C262FEEC-86B4-8141-953A-7AEA08363156}" type="presParOf" srcId="{95AEEC65-8F1D-F042-9E96-7669DF03E1E7}" destId="{F38DF904-8357-3D47-896C-63CFD607C0E4}" srcOrd="0" destOrd="0" presId="urn:microsoft.com/office/officeart/2005/8/layout/list1"/>
    <dgm:cxn modelId="{32DEEF6E-BC3B-3244-A6FB-75CF8D79D349}" type="presParOf" srcId="{95AEEC65-8F1D-F042-9E96-7669DF03E1E7}" destId="{1A0B1960-172E-264C-986D-F7E9404D9BDB}" srcOrd="1" destOrd="0" presId="urn:microsoft.com/office/officeart/2005/8/layout/list1"/>
    <dgm:cxn modelId="{B7F52A9D-A9C4-E94D-BB16-90B0D1B06049}" type="presParOf" srcId="{1662787F-78BD-F046-843B-BE83DE00B4F6}" destId="{D1A20009-32D8-D54C-A46C-E7234DEB09B5}" srcOrd="1" destOrd="0" presId="urn:microsoft.com/office/officeart/2005/8/layout/list1"/>
    <dgm:cxn modelId="{C0A9BE63-559E-2A4D-9501-4D923B5E392D}" type="presParOf" srcId="{1662787F-78BD-F046-843B-BE83DE00B4F6}" destId="{4DA20489-BF95-354C-A761-49D234E66961}" srcOrd="2" destOrd="0" presId="urn:microsoft.com/office/officeart/2005/8/layout/list1"/>
    <dgm:cxn modelId="{85CF93D6-C4C4-FB47-B338-78656A2C26D9}" type="presParOf" srcId="{1662787F-78BD-F046-843B-BE83DE00B4F6}" destId="{65ADF6C7-8481-5F49-B4D5-67156896F2E3}" srcOrd="3" destOrd="0" presId="urn:microsoft.com/office/officeart/2005/8/layout/list1"/>
    <dgm:cxn modelId="{3D04CF58-A077-1845-9F58-0DDB2C5A13B3}" type="presParOf" srcId="{1662787F-78BD-F046-843B-BE83DE00B4F6}" destId="{2614AE61-80A5-8447-BA9A-8A5919D52499}" srcOrd="4" destOrd="0" presId="urn:microsoft.com/office/officeart/2005/8/layout/list1"/>
    <dgm:cxn modelId="{583876D5-3600-924C-A93A-15CA2872AB4B}" type="presParOf" srcId="{2614AE61-80A5-8447-BA9A-8A5919D52499}" destId="{EBDAC5F4-41D2-F342-9213-5BE3F00EABCB}" srcOrd="0" destOrd="0" presId="urn:microsoft.com/office/officeart/2005/8/layout/list1"/>
    <dgm:cxn modelId="{1C44187E-7058-7E49-9FB3-0145385E245B}" type="presParOf" srcId="{2614AE61-80A5-8447-BA9A-8A5919D52499}" destId="{76751D9A-FEDA-A546-86AA-269A009974F9}" srcOrd="1" destOrd="0" presId="urn:microsoft.com/office/officeart/2005/8/layout/list1"/>
    <dgm:cxn modelId="{CC8A2E31-58D5-6845-9F4F-267CBEB81F0E}" type="presParOf" srcId="{1662787F-78BD-F046-843B-BE83DE00B4F6}" destId="{D4B00609-B8D8-1443-8F05-49AD87FB6F36}" srcOrd="5" destOrd="0" presId="urn:microsoft.com/office/officeart/2005/8/layout/list1"/>
    <dgm:cxn modelId="{37ED3B9D-1EAC-A444-B4AF-B7CE6F3657EA}" type="presParOf" srcId="{1662787F-78BD-F046-843B-BE83DE00B4F6}" destId="{E3D25F7A-9DE4-7B4A-8FC8-F62957313B83}" srcOrd="6" destOrd="0" presId="urn:microsoft.com/office/officeart/2005/8/layout/list1"/>
    <dgm:cxn modelId="{7F5A4EE6-949D-8844-B09E-D6BBBAF3B77E}" type="presParOf" srcId="{1662787F-78BD-F046-843B-BE83DE00B4F6}" destId="{81D88FFE-A837-0C40-94C2-56AC33B3E418}" srcOrd="7" destOrd="0" presId="urn:microsoft.com/office/officeart/2005/8/layout/list1"/>
    <dgm:cxn modelId="{91C97F62-378A-7D45-A28F-9B725CDF7862}" type="presParOf" srcId="{1662787F-78BD-F046-843B-BE83DE00B4F6}" destId="{47B1BF6D-2F97-8348-9BCD-22118E309219}" srcOrd="8" destOrd="0" presId="urn:microsoft.com/office/officeart/2005/8/layout/list1"/>
    <dgm:cxn modelId="{B4386BBD-3681-0549-B875-4708974E09CC}" type="presParOf" srcId="{47B1BF6D-2F97-8348-9BCD-22118E309219}" destId="{26CE231F-88FC-4247-9F07-BCD0B9459A72}" srcOrd="0" destOrd="0" presId="urn:microsoft.com/office/officeart/2005/8/layout/list1"/>
    <dgm:cxn modelId="{914240F0-2ECB-2A4D-AF7F-C736021419EB}" type="presParOf" srcId="{47B1BF6D-2F97-8348-9BCD-22118E309219}" destId="{5E9D9AAF-FC5C-4948-9AB3-817AAEA15D17}" srcOrd="1" destOrd="0" presId="urn:microsoft.com/office/officeart/2005/8/layout/list1"/>
    <dgm:cxn modelId="{186FEF5A-166B-8F4F-846A-F6FE535BDDCD}" type="presParOf" srcId="{1662787F-78BD-F046-843B-BE83DE00B4F6}" destId="{38F339F2-D562-A640-869F-EB0324D296EE}" srcOrd="9" destOrd="0" presId="urn:microsoft.com/office/officeart/2005/8/layout/list1"/>
    <dgm:cxn modelId="{39B61A33-9604-084B-8A73-58EE730AC970}" type="presParOf" srcId="{1662787F-78BD-F046-843B-BE83DE00B4F6}" destId="{7D3CA1E3-D9BA-F743-891A-463C3F29C8FA}" srcOrd="10" destOrd="0" presId="urn:microsoft.com/office/officeart/2005/8/layout/list1"/>
    <dgm:cxn modelId="{194C9B00-E396-2642-A6E3-0A4C04FE6783}" type="presParOf" srcId="{1662787F-78BD-F046-843B-BE83DE00B4F6}" destId="{25867820-CD8C-CD41-8212-09AB4C9F0D1C}" srcOrd="11" destOrd="0" presId="urn:microsoft.com/office/officeart/2005/8/layout/list1"/>
    <dgm:cxn modelId="{C68BEAC2-844C-7A43-8F4A-E7E2775E6123}" type="presParOf" srcId="{1662787F-78BD-F046-843B-BE83DE00B4F6}" destId="{17C15BF1-7882-0447-8277-67426FD1EBF3}" srcOrd="12" destOrd="0" presId="urn:microsoft.com/office/officeart/2005/8/layout/list1"/>
    <dgm:cxn modelId="{0AC58807-E38F-5F44-A689-60C067CA93B7}" type="presParOf" srcId="{17C15BF1-7882-0447-8277-67426FD1EBF3}" destId="{03826AFD-FB4E-1C4A-BF52-939012908973}" srcOrd="0" destOrd="0" presId="urn:microsoft.com/office/officeart/2005/8/layout/list1"/>
    <dgm:cxn modelId="{27AED128-87EC-D645-8699-CDB163A7782F}" type="presParOf" srcId="{17C15BF1-7882-0447-8277-67426FD1EBF3}" destId="{8D2D3F0F-7621-334A-8B7D-25D7AD49D564}" srcOrd="1" destOrd="0" presId="urn:microsoft.com/office/officeart/2005/8/layout/list1"/>
    <dgm:cxn modelId="{143C898B-BA62-6849-B0D6-3626909EA80A}" type="presParOf" srcId="{1662787F-78BD-F046-843B-BE83DE00B4F6}" destId="{31969082-707F-B645-A1A6-BB408775CD9C}" srcOrd="13" destOrd="0" presId="urn:microsoft.com/office/officeart/2005/8/layout/list1"/>
    <dgm:cxn modelId="{B4F605BD-175E-E445-BD5D-649CC2724597}" type="presParOf" srcId="{1662787F-78BD-F046-843B-BE83DE00B4F6}" destId="{9BEBC1C2-55FA-6A46-844E-1560A081EDD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54B2AEA-FF92-3F47-BD9E-D24DC331E16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zh-CN" altLang="en-US"/>
        </a:p>
      </dgm:t>
    </dgm:pt>
    <dgm:pt modelId="{B137B882-9DB0-CC43-9AE1-AC7B1B7860DF}">
      <dgm:prSet phldrT="[文本]"/>
      <dgm:spPr/>
      <dgm:t>
        <a:bodyPr/>
        <a:lstStyle/>
        <a:p>
          <a:pPr>
            <a:lnSpc>
              <a:spcPct val="100000"/>
            </a:lnSpc>
            <a:defRPr cap="all"/>
          </a:pPr>
          <a:r>
            <a:rPr lang="zh-CN" altLang="en-US"/>
            <a:t>收缩</a:t>
          </a:r>
        </a:p>
      </dgm:t>
    </dgm:pt>
    <dgm:pt modelId="{043F2CEC-17CA-2340-A486-E4150E9FB416}" type="parTrans" cxnId="{CEEBC5D4-21AF-B947-ADC0-107F805E3154}">
      <dgm:prSet/>
      <dgm:spPr/>
      <dgm:t>
        <a:bodyPr/>
        <a:lstStyle/>
        <a:p>
          <a:endParaRPr lang="zh-CN" altLang="en-US"/>
        </a:p>
      </dgm:t>
    </dgm:pt>
    <dgm:pt modelId="{D1F0F6A7-155C-3E4C-A76F-BBDAD9318835}" type="sibTrans" cxnId="{CEEBC5D4-21AF-B947-ADC0-107F805E3154}">
      <dgm:prSet/>
      <dgm:spPr/>
      <dgm:t>
        <a:bodyPr/>
        <a:lstStyle/>
        <a:p>
          <a:endParaRPr lang="zh-CN" altLang="en-US"/>
        </a:p>
      </dgm:t>
    </dgm:pt>
    <dgm:pt modelId="{ED492B42-DE24-124B-B41E-A965AE25C624}">
      <dgm:prSet phldrT="[文本]"/>
      <dgm:spPr/>
      <dgm:t>
        <a:bodyPr/>
        <a:lstStyle/>
        <a:p>
          <a:pPr>
            <a:lnSpc>
              <a:spcPct val="100000"/>
            </a:lnSpc>
            <a:defRPr cap="all"/>
          </a:pPr>
          <a:r>
            <a:rPr lang="zh-CN" altLang="en-US"/>
            <a:t>过滤</a:t>
          </a:r>
        </a:p>
      </dgm:t>
    </dgm:pt>
    <dgm:pt modelId="{83BCCEDA-62B1-1044-AEB5-B2CB2FFFF46B}" type="parTrans" cxnId="{0C32C82D-172C-5643-9B9F-87AEE7CECA44}">
      <dgm:prSet/>
      <dgm:spPr/>
      <dgm:t>
        <a:bodyPr/>
        <a:lstStyle/>
        <a:p>
          <a:endParaRPr lang="zh-CN" altLang="en-US"/>
        </a:p>
      </dgm:t>
    </dgm:pt>
    <dgm:pt modelId="{FB4AF77A-B588-0847-8D7A-F9709554B6C7}" type="sibTrans" cxnId="{0C32C82D-172C-5643-9B9F-87AEE7CECA44}">
      <dgm:prSet/>
      <dgm:spPr/>
      <dgm:t>
        <a:bodyPr/>
        <a:lstStyle/>
        <a:p>
          <a:endParaRPr lang="zh-CN" altLang="en-US"/>
        </a:p>
      </dgm:t>
    </dgm:pt>
    <dgm:pt modelId="{E1B9B752-3258-B04C-9F66-DB897EFACAE4}">
      <dgm:prSet phldrT="[文本]"/>
      <dgm:spPr/>
      <dgm:t>
        <a:bodyPr/>
        <a:lstStyle/>
        <a:p>
          <a:pPr>
            <a:lnSpc>
              <a:spcPct val="100000"/>
            </a:lnSpc>
            <a:defRPr cap="all"/>
          </a:pPr>
          <a:r>
            <a:rPr lang="zh-CN" altLang="en-US"/>
            <a:t>干燥</a:t>
          </a:r>
        </a:p>
      </dgm:t>
    </dgm:pt>
    <dgm:pt modelId="{2B68ACC1-1198-814A-B17E-3C0E45BE8EF8}" type="parTrans" cxnId="{8F08432B-4A72-7E41-BBBF-A0B8668C130C}">
      <dgm:prSet/>
      <dgm:spPr/>
      <dgm:t>
        <a:bodyPr/>
        <a:lstStyle/>
        <a:p>
          <a:endParaRPr lang="zh-CN" altLang="en-US"/>
        </a:p>
      </dgm:t>
    </dgm:pt>
    <dgm:pt modelId="{EED597F5-9825-3E44-91D6-1FFB746056A9}" type="sibTrans" cxnId="{8F08432B-4A72-7E41-BBBF-A0B8668C130C}">
      <dgm:prSet/>
      <dgm:spPr/>
      <dgm:t>
        <a:bodyPr/>
        <a:lstStyle/>
        <a:p>
          <a:endParaRPr lang="zh-CN" altLang="en-US"/>
        </a:p>
      </dgm:t>
    </dgm:pt>
    <dgm:pt modelId="{4DF2E756-4FED-465B-A62F-68BE05400C17}" type="pres">
      <dgm:prSet presAssocID="{C54B2AEA-FF92-3F47-BD9E-D24DC331E16B}" presName="root" presStyleCnt="0">
        <dgm:presLayoutVars>
          <dgm:dir/>
          <dgm:resizeHandles val="exact"/>
        </dgm:presLayoutVars>
      </dgm:prSet>
      <dgm:spPr/>
    </dgm:pt>
    <dgm:pt modelId="{13D1941D-CF2C-42B1-AC20-11A573D8CE53}" type="pres">
      <dgm:prSet presAssocID="{B137B882-9DB0-CC43-9AE1-AC7B1B7860DF}" presName="compNode" presStyleCnt="0"/>
      <dgm:spPr/>
    </dgm:pt>
    <dgm:pt modelId="{4A9A0FE4-BA0E-4DFA-8052-7CC3DBCA4811}" type="pres">
      <dgm:prSet presAssocID="{B137B882-9DB0-CC43-9AE1-AC7B1B7860DF}" presName="iconBgRect" presStyleLbl="bgShp" presStyleIdx="0" presStyleCnt="3"/>
      <dgm:spPr/>
    </dgm:pt>
    <dgm:pt modelId="{5CA64C39-ECB0-4ACA-85C8-F62D7B4CB3EC}" type="pres">
      <dgm:prSet presAssocID="{B137B882-9DB0-CC43-9AE1-AC7B1B7860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oom Out"/>
        </a:ext>
      </dgm:extLst>
    </dgm:pt>
    <dgm:pt modelId="{F88A7EF8-360C-4354-A7BF-F0D105D76644}" type="pres">
      <dgm:prSet presAssocID="{B137B882-9DB0-CC43-9AE1-AC7B1B7860DF}" presName="spaceRect" presStyleCnt="0"/>
      <dgm:spPr/>
    </dgm:pt>
    <dgm:pt modelId="{0FFC2F98-32CE-411A-8C93-A83D57C2C7DF}" type="pres">
      <dgm:prSet presAssocID="{B137B882-9DB0-CC43-9AE1-AC7B1B7860DF}" presName="textRect" presStyleLbl="revTx" presStyleIdx="0" presStyleCnt="3">
        <dgm:presLayoutVars>
          <dgm:chMax val="1"/>
          <dgm:chPref val="1"/>
        </dgm:presLayoutVars>
      </dgm:prSet>
      <dgm:spPr/>
    </dgm:pt>
    <dgm:pt modelId="{B38AFF56-140B-4CEB-849A-A712F09F2E23}" type="pres">
      <dgm:prSet presAssocID="{D1F0F6A7-155C-3E4C-A76F-BBDAD9318835}" presName="sibTrans" presStyleCnt="0"/>
      <dgm:spPr/>
    </dgm:pt>
    <dgm:pt modelId="{145BA492-F067-4F1B-AFA0-98934774DCDD}" type="pres">
      <dgm:prSet presAssocID="{ED492B42-DE24-124B-B41E-A965AE25C624}" presName="compNode" presStyleCnt="0"/>
      <dgm:spPr/>
    </dgm:pt>
    <dgm:pt modelId="{A7C8CBD1-F755-411E-9887-1AD3F4655BB2}" type="pres">
      <dgm:prSet presAssocID="{ED492B42-DE24-124B-B41E-A965AE25C624}" presName="iconBgRect" presStyleLbl="bgShp" presStyleIdx="1" presStyleCnt="3"/>
      <dgm:spPr/>
    </dgm:pt>
    <dgm:pt modelId="{EE2EDA02-5009-494F-AB14-9FF1551D3520}" type="pres">
      <dgm:prSet presAssocID="{ED492B42-DE24-124B-B41E-A965AE25C6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筛选"/>
        </a:ext>
      </dgm:extLst>
    </dgm:pt>
    <dgm:pt modelId="{C0C84C45-C813-466E-AE80-BC274F59B462}" type="pres">
      <dgm:prSet presAssocID="{ED492B42-DE24-124B-B41E-A965AE25C624}" presName="spaceRect" presStyleCnt="0"/>
      <dgm:spPr/>
    </dgm:pt>
    <dgm:pt modelId="{8947B07B-086A-44A2-8048-F7D920909597}" type="pres">
      <dgm:prSet presAssocID="{ED492B42-DE24-124B-B41E-A965AE25C624}" presName="textRect" presStyleLbl="revTx" presStyleIdx="1" presStyleCnt="3">
        <dgm:presLayoutVars>
          <dgm:chMax val="1"/>
          <dgm:chPref val="1"/>
        </dgm:presLayoutVars>
      </dgm:prSet>
      <dgm:spPr/>
    </dgm:pt>
    <dgm:pt modelId="{F292EC15-BA9B-4BCB-99FC-9A2BB56679C1}" type="pres">
      <dgm:prSet presAssocID="{FB4AF77A-B588-0847-8D7A-F9709554B6C7}" presName="sibTrans" presStyleCnt="0"/>
      <dgm:spPr/>
    </dgm:pt>
    <dgm:pt modelId="{D5EF0975-9BB4-4DF9-A8AE-ED4FD8644670}" type="pres">
      <dgm:prSet presAssocID="{E1B9B752-3258-B04C-9F66-DB897EFACAE4}" presName="compNode" presStyleCnt="0"/>
      <dgm:spPr/>
    </dgm:pt>
    <dgm:pt modelId="{9DB0B20C-3550-475D-BF90-C6C5A1617C1B}" type="pres">
      <dgm:prSet presAssocID="{E1B9B752-3258-B04C-9F66-DB897EFACAE4}" presName="iconBgRect" presStyleLbl="bgShp" presStyleIdx="2" presStyleCnt="3"/>
      <dgm:spPr/>
    </dgm:pt>
    <dgm:pt modelId="{AC06626A-6B4E-4381-979B-DC9822E39F36}" type="pres">
      <dgm:prSet presAssocID="{E1B9B752-3258-B04C-9F66-DB897EFACA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花"/>
        </a:ext>
      </dgm:extLst>
    </dgm:pt>
    <dgm:pt modelId="{5C6006A8-6653-4B08-8860-E47AF3149EC4}" type="pres">
      <dgm:prSet presAssocID="{E1B9B752-3258-B04C-9F66-DB897EFACAE4}" presName="spaceRect" presStyleCnt="0"/>
      <dgm:spPr/>
    </dgm:pt>
    <dgm:pt modelId="{F7142EDD-67C4-47F9-B2B9-E235F094FC85}" type="pres">
      <dgm:prSet presAssocID="{E1B9B752-3258-B04C-9F66-DB897EFACAE4}" presName="textRect" presStyleLbl="revTx" presStyleIdx="2" presStyleCnt="3">
        <dgm:presLayoutVars>
          <dgm:chMax val="1"/>
          <dgm:chPref val="1"/>
        </dgm:presLayoutVars>
      </dgm:prSet>
      <dgm:spPr/>
    </dgm:pt>
  </dgm:ptLst>
  <dgm:cxnLst>
    <dgm:cxn modelId="{8D5A6C01-CCF2-8D4D-A2DC-5EF003E2F98B}" type="presOf" srcId="{E1B9B752-3258-B04C-9F66-DB897EFACAE4}" destId="{F7142EDD-67C4-47F9-B2B9-E235F094FC85}" srcOrd="0" destOrd="0" presId="urn:microsoft.com/office/officeart/2018/5/layout/IconCircleLabelList"/>
    <dgm:cxn modelId="{F161680F-5503-D941-A9F4-B0E53A962B1E}" type="presOf" srcId="{ED492B42-DE24-124B-B41E-A965AE25C624}" destId="{8947B07B-086A-44A2-8048-F7D920909597}" srcOrd="0" destOrd="0" presId="urn:microsoft.com/office/officeart/2018/5/layout/IconCircleLabelList"/>
    <dgm:cxn modelId="{8F08432B-4A72-7E41-BBBF-A0B8668C130C}" srcId="{C54B2AEA-FF92-3F47-BD9E-D24DC331E16B}" destId="{E1B9B752-3258-B04C-9F66-DB897EFACAE4}" srcOrd="2" destOrd="0" parTransId="{2B68ACC1-1198-814A-B17E-3C0E45BE8EF8}" sibTransId="{EED597F5-9825-3E44-91D6-1FFB746056A9}"/>
    <dgm:cxn modelId="{0C32C82D-172C-5643-9B9F-87AEE7CECA44}" srcId="{C54B2AEA-FF92-3F47-BD9E-D24DC331E16B}" destId="{ED492B42-DE24-124B-B41E-A965AE25C624}" srcOrd="1" destOrd="0" parTransId="{83BCCEDA-62B1-1044-AEB5-B2CB2FFFF46B}" sibTransId="{FB4AF77A-B588-0847-8D7A-F9709554B6C7}"/>
    <dgm:cxn modelId="{7F2B1B74-11F0-9F4C-A153-9AFCDF2932CA}" type="presOf" srcId="{B137B882-9DB0-CC43-9AE1-AC7B1B7860DF}" destId="{0FFC2F98-32CE-411A-8C93-A83D57C2C7DF}" srcOrd="0" destOrd="0" presId="urn:microsoft.com/office/officeart/2018/5/layout/IconCircleLabelList"/>
    <dgm:cxn modelId="{CEEBC5D4-21AF-B947-ADC0-107F805E3154}" srcId="{C54B2AEA-FF92-3F47-BD9E-D24DC331E16B}" destId="{B137B882-9DB0-CC43-9AE1-AC7B1B7860DF}" srcOrd="0" destOrd="0" parTransId="{043F2CEC-17CA-2340-A486-E4150E9FB416}" sibTransId="{D1F0F6A7-155C-3E4C-A76F-BBDAD9318835}"/>
    <dgm:cxn modelId="{B8A5AAFB-8854-8048-8217-0CD87C65737A}" type="presOf" srcId="{C54B2AEA-FF92-3F47-BD9E-D24DC331E16B}" destId="{4DF2E756-4FED-465B-A62F-68BE05400C17}" srcOrd="0" destOrd="0" presId="urn:microsoft.com/office/officeart/2018/5/layout/IconCircleLabelList"/>
    <dgm:cxn modelId="{80C794BC-4CB7-974D-A5ED-6257E5E070E4}" type="presParOf" srcId="{4DF2E756-4FED-465B-A62F-68BE05400C17}" destId="{13D1941D-CF2C-42B1-AC20-11A573D8CE53}" srcOrd="0" destOrd="0" presId="urn:microsoft.com/office/officeart/2018/5/layout/IconCircleLabelList"/>
    <dgm:cxn modelId="{5E11B395-49D2-544F-B246-95E749BA3753}" type="presParOf" srcId="{13D1941D-CF2C-42B1-AC20-11A573D8CE53}" destId="{4A9A0FE4-BA0E-4DFA-8052-7CC3DBCA4811}" srcOrd="0" destOrd="0" presId="urn:microsoft.com/office/officeart/2018/5/layout/IconCircleLabelList"/>
    <dgm:cxn modelId="{08EEAA37-BE6F-5545-93B1-9E1B3DFF624A}" type="presParOf" srcId="{13D1941D-CF2C-42B1-AC20-11A573D8CE53}" destId="{5CA64C39-ECB0-4ACA-85C8-F62D7B4CB3EC}" srcOrd="1" destOrd="0" presId="urn:microsoft.com/office/officeart/2018/5/layout/IconCircleLabelList"/>
    <dgm:cxn modelId="{F46EE625-8049-6341-8445-BEF916E0D491}" type="presParOf" srcId="{13D1941D-CF2C-42B1-AC20-11A573D8CE53}" destId="{F88A7EF8-360C-4354-A7BF-F0D105D76644}" srcOrd="2" destOrd="0" presId="urn:microsoft.com/office/officeart/2018/5/layout/IconCircleLabelList"/>
    <dgm:cxn modelId="{F7A1B052-E3D1-304C-9C1C-6E429BC65540}" type="presParOf" srcId="{13D1941D-CF2C-42B1-AC20-11A573D8CE53}" destId="{0FFC2F98-32CE-411A-8C93-A83D57C2C7DF}" srcOrd="3" destOrd="0" presId="urn:microsoft.com/office/officeart/2018/5/layout/IconCircleLabelList"/>
    <dgm:cxn modelId="{55BC2D68-5C5C-8245-9399-DF50AE2C5556}" type="presParOf" srcId="{4DF2E756-4FED-465B-A62F-68BE05400C17}" destId="{B38AFF56-140B-4CEB-849A-A712F09F2E23}" srcOrd="1" destOrd="0" presId="urn:microsoft.com/office/officeart/2018/5/layout/IconCircleLabelList"/>
    <dgm:cxn modelId="{DCF477CA-BD05-784F-B42F-E88D31FD8610}" type="presParOf" srcId="{4DF2E756-4FED-465B-A62F-68BE05400C17}" destId="{145BA492-F067-4F1B-AFA0-98934774DCDD}" srcOrd="2" destOrd="0" presId="urn:microsoft.com/office/officeart/2018/5/layout/IconCircleLabelList"/>
    <dgm:cxn modelId="{ADE69426-9C73-2E4D-8C13-1AF46E28ADDF}" type="presParOf" srcId="{145BA492-F067-4F1B-AFA0-98934774DCDD}" destId="{A7C8CBD1-F755-411E-9887-1AD3F4655BB2}" srcOrd="0" destOrd="0" presId="urn:microsoft.com/office/officeart/2018/5/layout/IconCircleLabelList"/>
    <dgm:cxn modelId="{2366C66D-C10D-1142-B764-23D53B19919B}" type="presParOf" srcId="{145BA492-F067-4F1B-AFA0-98934774DCDD}" destId="{EE2EDA02-5009-494F-AB14-9FF1551D3520}" srcOrd="1" destOrd="0" presId="urn:microsoft.com/office/officeart/2018/5/layout/IconCircleLabelList"/>
    <dgm:cxn modelId="{0C3D8741-6FE8-774D-852E-5EF8E0AA31BB}" type="presParOf" srcId="{145BA492-F067-4F1B-AFA0-98934774DCDD}" destId="{C0C84C45-C813-466E-AE80-BC274F59B462}" srcOrd="2" destOrd="0" presId="urn:microsoft.com/office/officeart/2018/5/layout/IconCircleLabelList"/>
    <dgm:cxn modelId="{579D1FA2-1B56-F242-A90F-AAD3D3FF5A23}" type="presParOf" srcId="{145BA492-F067-4F1B-AFA0-98934774DCDD}" destId="{8947B07B-086A-44A2-8048-F7D920909597}" srcOrd="3" destOrd="0" presId="urn:microsoft.com/office/officeart/2018/5/layout/IconCircleLabelList"/>
    <dgm:cxn modelId="{DBF45F68-E5F1-C244-9975-FB542B547F95}" type="presParOf" srcId="{4DF2E756-4FED-465B-A62F-68BE05400C17}" destId="{F292EC15-BA9B-4BCB-99FC-9A2BB56679C1}" srcOrd="3" destOrd="0" presId="urn:microsoft.com/office/officeart/2018/5/layout/IconCircleLabelList"/>
    <dgm:cxn modelId="{0C9C7DF1-436F-5541-AEDC-5717FBD4D6B3}" type="presParOf" srcId="{4DF2E756-4FED-465B-A62F-68BE05400C17}" destId="{D5EF0975-9BB4-4DF9-A8AE-ED4FD8644670}" srcOrd="4" destOrd="0" presId="urn:microsoft.com/office/officeart/2018/5/layout/IconCircleLabelList"/>
    <dgm:cxn modelId="{AEB740CB-8FBF-D545-80D2-25D9D67596F6}" type="presParOf" srcId="{D5EF0975-9BB4-4DF9-A8AE-ED4FD8644670}" destId="{9DB0B20C-3550-475D-BF90-C6C5A1617C1B}" srcOrd="0" destOrd="0" presId="urn:microsoft.com/office/officeart/2018/5/layout/IconCircleLabelList"/>
    <dgm:cxn modelId="{D6E9B580-F221-3446-9BF2-04B89D445AAD}" type="presParOf" srcId="{D5EF0975-9BB4-4DF9-A8AE-ED4FD8644670}" destId="{AC06626A-6B4E-4381-979B-DC9822E39F36}" srcOrd="1" destOrd="0" presId="urn:microsoft.com/office/officeart/2018/5/layout/IconCircleLabelList"/>
    <dgm:cxn modelId="{F21B668E-7C2D-6A49-9622-2F1B48AEC041}" type="presParOf" srcId="{D5EF0975-9BB4-4DF9-A8AE-ED4FD8644670}" destId="{5C6006A8-6653-4B08-8860-E47AF3149EC4}" srcOrd="2" destOrd="0" presId="urn:microsoft.com/office/officeart/2018/5/layout/IconCircleLabelList"/>
    <dgm:cxn modelId="{6E528510-DEC1-1242-A596-93AA180EB99E}" type="presParOf" srcId="{D5EF0975-9BB4-4DF9-A8AE-ED4FD8644670}" destId="{F7142EDD-67C4-47F9-B2B9-E235F094FC8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137C9A7-0A67-964A-B8D5-7F5B2A80CB3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4F29231C-3FFB-F748-88AB-AF01323B0714}">
      <dgm:prSet phldrT="[文本]"/>
      <dgm:spPr/>
      <dgm:t>
        <a:bodyPr/>
        <a:lstStyle/>
        <a:p>
          <a:pPr>
            <a:lnSpc>
              <a:spcPct val="100000"/>
            </a:lnSpc>
          </a:pPr>
          <a:r>
            <a:rPr lang="zh-CN" altLang="en-US" dirty="0"/>
            <a:t>尾矿库（尾矿沉淀池）</a:t>
          </a:r>
        </a:p>
      </dgm:t>
    </dgm:pt>
    <dgm:pt modelId="{AF534FD7-8280-FF42-AE31-ECA19FBEF5D6}" type="parTrans" cxnId="{871548A3-A083-6B48-B039-51FD47276964}">
      <dgm:prSet/>
      <dgm:spPr/>
      <dgm:t>
        <a:bodyPr/>
        <a:lstStyle/>
        <a:p>
          <a:endParaRPr lang="zh-CN" altLang="en-US"/>
        </a:p>
      </dgm:t>
    </dgm:pt>
    <dgm:pt modelId="{0B89CD94-DB25-9348-BB26-110DFC82534F}" type="sibTrans" cxnId="{871548A3-A083-6B48-B039-51FD47276964}">
      <dgm:prSet/>
      <dgm:spPr/>
      <dgm:t>
        <a:bodyPr/>
        <a:lstStyle/>
        <a:p>
          <a:endParaRPr lang="zh-CN" altLang="en-US"/>
        </a:p>
      </dgm:t>
    </dgm:pt>
    <dgm:pt modelId="{ADB1F052-1AD0-F145-B65C-7D88AC30DF46}">
      <dgm:prSet phldrT="[文本]"/>
      <dgm:spPr/>
      <dgm:t>
        <a:bodyPr/>
        <a:lstStyle/>
        <a:p>
          <a:pPr>
            <a:lnSpc>
              <a:spcPct val="100000"/>
            </a:lnSpc>
          </a:pPr>
          <a:r>
            <a:rPr lang="zh-CN" altLang="en-US" dirty="0"/>
            <a:t>尾矿输送系统</a:t>
          </a:r>
        </a:p>
      </dgm:t>
    </dgm:pt>
    <dgm:pt modelId="{40E21A2A-7304-7747-908E-7659F9C66DB6}" type="parTrans" cxnId="{A24B14EB-8250-F548-A920-FB1A5BAD4DB1}">
      <dgm:prSet/>
      <dgm:spPr/>
      <dgm:t>
        <a:bodyPr/>
        <a:lstStyle/>
        <a:p>
          <a:endParaRPr lang="zh-CN" altLang="en-US"/>
        </a:p>
      </dgm:t>
    </dgm:pt>
    <dgm:pt modelId="{1438BEB3-C971-A543-BD2D-F0CB08D044A3}" type="sibTrans" cxnId="{A24B14EB-8250-F548-A920-FB1A5BAD4DB1}">
      <dgm:prSet/>
      <dgm:spPr/>
      <dgm:t>
        <a:bodyPr/>
        <a:lstStyle/>
        <a:p>
          <a:endParaRPr lang="zh-CN" altLang="en-US"/>
        </a:p>
      </dgm:t>
    </dgm:pt>
    <dgm:pt modelId="{A261D84E-4E52-B342-A29E-434D00DCF892}">
      <dgm:prSet phldrT="[文本]"/>
      <dgm:spPr/>
      <dgm:t>
        <a:bodyPr/>
        <a:lstStyle/>
        <a:p>
          <a:pPr>
            <a:lnSpc>
              <a:spcPct val="100000"/>
            </a:lnSpc>
          </a:pPr>
          <a:r>
            <a:rPr lang="zh-CN" altLang="en-US" dirty="0"/>
            <a:t>惠水疏松系统</a:t>
          </a:r>
        </a:p>
      </dgm:t>
    </dgm:pt>
    <dgm:pt modelId="{2CBD7AEC-85CC-0B41-A7B7-43135733B4E9}" type="parTrans" cxnId="{24A4F3B2-A02F-BC47-B7C5-A4DE9D444965}">
      <dgm:prSet/>
      <dgm:spPr/>
      <dgm:t>
        <a:bodyPr/>
        <a:lstStyle/>
        <a:p>
          <a:endParaRPr lang="zh-CN" altLang="en-US"/>
        </a:p>
      </dgm:t>
    </dgm:pt>
    <dgm:pt modelId="{5A190B1E-E706-8F49-AA05-92763F3CA3BB}" type="sibTrans" cxnId="{24A4F3B2-A02F-BC47-B7C5-A4DE9D444965}">
      <dgm:prSet/>
      <dgm:spPr/>
      <dgm:t>
        <a:bodyPr/>
        <a:lstStyle/>
        <a:p>
          <a:endParaRPr lang="zh-CN" altLang="en-US"/>
        </a:p>
      </dgm:t>
    </dgm:pt>
    <dgm:pt modelId="{D964F936-BE08-6049-9EAF-EC697E921912}">
      <dgm:prSet phldrT="[文本]"/>
      <dgm:spPr/>
      <dgm:t>
        <a:bodyPr/>
        <a:lstStyle/>
        <a:p>
          <a:pPr>
            <a:lnSpc>
              <a:spcPct val="100000"/>
            </a:lnSpc>
          </a:pPr>
          <a:r>
            <a:rPr lang="zh-CN" altLang="en-US" dirty="0"/>
            <a:t>尾矿水净化系统</a:t>
          </a:r>
        </a:p>
      </dgm:t>
    </dgm:pt>
    <dgm:pt modelId="{02508DB5-D779-EF4B-8DF3-0F40CAE749CE}" type="parTrans" cxnId="{E29529E8-2412-8F41-AFB9-78A23B2D0C36}">
      <dgm:prSet/>
      <dgm:spPr/>
      <dgm:t>
        <a:bodyPr/>
        <a:lstStyle/>
        <a:p>
          <a:endParaRPr lang="zh-CN" altLang="en-US"/>
        </a:p>
      </dgm:t>
    </dgm:pt>
    <dgm:pt modelId="{333B3852-BE22-FA45-BF5A-D798A10AE311}" type="sibTrans" cxnId="{E29529E8-2412-8F41-AFB9-78A23B2D0C36}">
      <dgm:prSet/>
      <dgm:spPr/>
      <dgm:t>
        <a:bodyPr/>
        <a:lstStyle/>
        <a:p>
          <a:endParaRPr lang="zh-CN" altLang="en-US"/>
        </a:p>
      </dgm:t>
    </dgm:pt>
    <dgm:pt modelId="{C5D576B9-E588-46DE-BF1E-6B3DD139D3A3}" type="pres">
      <dgm:prSet presAssocID="{1137C9A7-0A67-964A-B8D5-7F5B2A80CB3E}" presName="root" presStyleCnt="0">
        <dgm:presLayoutVars>
          <dgm:dir/>
          <dgm:resizeHandles val="exact"/>
        </dgm:presLayoutVars>
      </dgm:prSet>
      <dgm:spPr/>
    </dgm:pt>
    <dgm:pt modelId="{DCFEB5F2-DB64-4AB2-B0F7-DA52E07C4B03}" type="pres">
      <dgm:prSet presAssocID="{4F29231C-3FFB-F748-88AB-AF01323B0714}" presName="compNode" presStyleCnt="0"/>
      <dgm:spPr/>
    </dgm:pt>
    <dgm:pt modelId="{3D53ED8F-79A3-410A-84F5-146602F0C83A}" type="pres">
      <dgm:prSet presAssocID="{4F29231C-3FFB-F748-88AB-AF01323B07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U-turn with tail"/>
        </a:ext>
      </dgm:extLst>
    </dgm:pt>
    <dgm:pt modelId="{45A5BD34-1A69-42BC-AF4C-E8528CACAB2B}" type="pres">
      <dgm:prSet presAssocID="{4F29231C-3FFB-F748-88AB-AF01323B0714}" presName="spaceRect" presStyleCnt="0"/>
      <dgm:spPr/>
    </dgm:pt>
    <dgm:pt modelId="{80C17C8E-2CF7-49CA-8DF8-12210C1FD3A1}" type="pres">
      <dgm:prSet presAssocID="{4F29231C-3FFB-F748-88AB-AF01323B0714}" presName="textRect" presStyleLbl="revTx" presStyleIdx="0" presStyleCnt="4">
        <dgm:presLayoutVars>
          <dgm:chMax val="1"/>
          <dgm:chPref val="1"/>
        </dgm:presLayoutVars>
      </dgm:prSet>
      <dgm:spPr/>
    </dgm:pt>
    <dgm:pt modelId="{B250430F-5E1C-4665-8CD8-DF2A61B8F0C4}" type="pres">
      <dgm:prSet presAssocID="{0B89CD94-DB25-9348-BB26-110DFC82534F}" presName="sibTrans" presStyleCnt="0"/>
      <dgm:spPr/>
    </dgm:pt>
    <dgm:pt modelId="{69854187-CEDD-4FF9-B613-F68F6BA64F86}" type="pres">
      <dgm:prSet presAssocID="{ADB1F052-1AD0-F145-B65C-7D88AC30DF46}" presName="compNode" presStyleCnt="0"/>
      <dgm:spPr/>
    </dgm:pt>
    <dgm:pt modelId="{A35EB9BE-3645-4768-A6F4-0FA1F53DACF2}" type="pres">
      <dgm:prSet presAssocID="{ADB1F052-1AD0-F145-B65C-7D88AC30DF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直升机"/>
        </a:ext>
      </dgm:extLst>
    </dgm:pt>
    <dgm:pt modelId="{A6671CE9-494F-4F2B-9D9A-617CAA1CBE63}" type="pres">
      <dgm:prSet presAssocID="{ADB1F052-1AD0-F145-B65C-7D88AC30DF46}" presName="spaceRect" presStyleCnt="0"/>
      <dgm:spPr/>
    </dgm:pt>
    <dgm:pt modelId="{B8354340-AFDE-4DB3-9063-ECAFAC07DAE3}" type="pres">
      <dgm:prSet presAssocID="{ADB1F052-1AD0-F145-B65C-7D88AC30DF46}" presName="textRect" presStyleLbl="revTx" presStyleIdx="1" presStyleCnt="4">
        <dgm:presLayoutVars>
          <dgm:chMax val="1"/>
          <dgm:chPref val="1"/>
        </dgm:presLayoutVars>
      </dgm:prSet>
      <dgm:spPr/>
    </dgm:pt>
    <dgm:pt modelId="{0F161835-D45D-45B3-950D-0C1210BD59CE}" type="pres">
      <dgm:prSet presAssocID="{1438BEB3-C971-A543-BD2D-F0CB08D044A3}" presName="sibTrans" presStyleCnt="0"/>
      <dgm:spPr/>
    </dgm:pt>
    <dgm:pt modelId="{03FDB1F1-F307-428D-94CA-5B6955AF65EA}" type="pres">
      <dgm:prSet presAssocID="{A261D84E-4E52-B342-A29E-434D00DCF892}" presName="compNode" presStyleCnt="0"/>
      <dgm:spPr/>
    </dgm:pt>
    <dgm:pt modelId="{B26F3840-CF71-4738-B38C-1D7174B7249A}" type="pres">
      <dgm:prSet presAssocID="{A261D84E-4E52-B342-A29E-434D00DCF8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 tree"/>
        </a:ext>
      </dgm:extLst>
    </dgm:pt>
    <dgm:pt modelId="{2F1B0300-0DC8-4991-8C17-F02CDEC5E3E3}" type="pres">
      <dgm:prSet presAssocID="{A261D84E-4E52-B342-A29E-434D00DCF892}" presName="spaceRect" presStyleCnt="0"/>
      <dgm:spPr/>
    </dgm:pt>
    <dgm:pt modelId="{1F355295-2366-4398-A489-603020C6946B}" type="pres">
      <dgm:prSet presAssocID="{A261D84E-4E52-B342-A29E-434D00DCF892}" presName="textRect" presStyleLbl="revTx" presStyleIdx="2" presStyleCnt="4">
        <dgm:presLayoutVars>
          <dgm:chMax val="1"/>
          <dgm:chPref val="1"/>
        </dgm:presLayoutVars>
      </dgm:prSet>
      <dgm:spPr/>
    </dgm:pt>
    <dgm:pt modelId="{467FBF92-9B4B-4FC5-946B-959684FB013E}" type="pres">
      <dgm:prSet presAssocID="{5A190B1E-E706-8F49-AA05-92763F3CA3BB}" presName="sibTrans" presStyleCnt="0"/>
      <dgm:spPr/>
    </dgm:pt>
    <dgm:pt modelId="{C8E8564D-1FE3-4490-A2B7-FC1A5A96E29A}" type="pres">
      <dgm:prSet presAssocID="{D964F936-BE08-6049-9EAF-EC697E921912}" presName="compNode" presStyleCnt="0"/>
      <dgm:spPr/>
    </dgm:pt>
    <dgm:pt modelId="{CF9051AB-B327-47A9-9AE3-F8AB62F057BA}" type="pres">
      <dgm:prSet presAssocID="{D964F936-BE08-6049-9EAF-EC697E9219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鱼缸"/>
        </a:ext>
      </dgm:extLst>
    </dgm:pt>
    <dgm:pt modelId="{7DA9A08B-B0DD-4F01-A4C6-FC6C281E04A9}" type="pres">
      <dgm:prSet presAssocID="{D964F936-BE08-6049-9EAF-EC697E921912}" presName="spaceRect" presStyleCnt="0"/>
      <dgm:spPr/>
    </dgm:pt>
    <dgm:pt modelId="{4BF9B45B-05DA-4D35-877A-0516D784C887}" type="pres">
      <dgm:prSet presAssocID="{D964F936-BE08-6049-9EAF-EC697E921912}" presName="textRect" presStyleLbl="revTx" presStyleIdx="3" presStyleCnt="4">
        <dgm:presLayoutVars>
          <dgm:chMax val="1"/>
          <dgm:chPref val="1"/>
        </dgm:presLayoutVars>
      </dgm:prSet>
      <dgm:spPr/>
    </dgm:pt>
  </dgm:ptLst>
  <dgm:cxnLst>
    <dgm:cxn modelId="{00852900-230A-5C48-B542-E66FC4A5EA36}" type="presOf" srcId="{4F29231C-3FFB-F748-88AB-AF01323B0714}" destId="{80C17C8E-2CF7-49CA-8DF8-12210C1FD3A1}" srcOrd="0" destOrd="0" presId="urn:microsoft.com/office/officeart/2018/2/layout/IconLabelList"/>
    <dgm:cxn modelId="{E4125609-D51A-F545-9F33-F721A4D153B8}" type="presOf" srcId="{D964F936-BE08-6049-9EAF-EC697E921912}" destId="{4BF9B45B-05DA-4D35-877A-0516D784C887}" srcOrd="0" destOrd="0" presId="urn:microsoft.com/office/officeart/2018/2/layout/IconLabelList"/>
    <dgm:cxn modelId="{AA60C640-9C33-4144-B9DC-EEE651CA67FF}" type="presOf" srcId="{1137C9A7-0A67-964A-B8D5-7F5B2A80CB3E}" destId="{C5D576B9-E588-46DE-BF1E-6B3DD139D3A3}" srcOrd="0" destOrd="0" presId="urn:microsoft.com/office/officeart/2018/2/layout/IconLabelList"/>
    <dgm:cxn modelId="{D927CC70-C878-984F-BC95-2F5ADF9425EF}" type="presOf" srcId="{ADB1F052-1AD0-F145-B65C-7D88AC30DF46}" destId="{B8354340-AFDE-4DB3-9063-ECAFAC07DAE3}" srcOrd="0" destOrd="0" presId="urn:microsoft.com/office/officeart/2018/2/layout/IconLabelList"/>
    <dgm:cxn modelId="{DB7C0C75-16F9-B44C-A293-9E229003D6F6}" type="presOf" srcId="{A261D84E-4E52-B342-A29E-434D00DCF892}" destId="{1F355295-2366-4398-A489-603020C6946B}" srcOrd="0" destOrd="0" presId="urn:microsoft.com/office/officeart/2018/2/layout/IconLabelList"/>
    <dgm:cxn modelId="{871548A3-A083-6B48-B039-51FD47276964}" srcId="{1137C9A7-0A67-964A-B8D5-7F5B2A80CB3E}" destId="{4F29231C-3FFB-F748-88AB-AF01323B0714}" srcOrd="0" destOrd="0" parTransId="{AF534FD7-8280-FF42-AE31-ECA19FBEF5D6}" sibTransId="{0B89CD94-DB25-9348-BB26-110DFC82534F}"/>
    <dgm:cxn modelId="{24A4F3B2-A02F-BC47-B7C5-A4DE9D444965}" srcId="{1137C9A7-0A67-964A-B8D5-7F5B2A80CB3E}" destId="{A261D84E-4E52-B342-A29E-434D00DCF892}" srcOrd="2" destOrd="0" parTransId="{2CBD7AEC-85CC-0B41-A7B7-43135733B4E9}" sibTransId="{5A190B1E-E706-8F49-AA05-92763F3CA3BB}"/>
    <dgm:cxn modelId="{E29529E8-2412-8F41-AFB9-78A23B2D0C36}" srcId="{1137C9A7-0A67-964A-B8D5-7F5B2A80CB3E}" destId="{D964F936-BE08-6049-9EAF-EC697E921912}" srcOrd="3" destOrd="0" parTransId="{02508DB5-D779-EF4B-8DF3-0F40CAE749CE}" sibTransId="{333B3852-BE22-FA45-BF5A-D798A10AE311}"/>
    <dgm:cxn modelId="{A24B14EB-8250-F548-A920-FB1A5BAD4DB1}" srcId="{1137C9A7-0A67-964A-B8D5-7F5B2A80CB3E}" destId="{ADB1F052-1AD0-F145-B65C-7D88AC30DF46}" srcOrd="1" destOrd="0" parTransId="{40E21A2A-7304-7747-908E-7659F9C66DB6}" sibTransId="{1438BEB3-C971-A543-BD2D-F0CB08D044A3}"/>
    <dgm:cxn modelId="{D8DBED4C-9A7B-FE4E-A218-6BB073D14404}" type="presParOf" srcId="{C5D576B9-E588-46DE-BF1E-6B3DD139D3A3}" destId="{DCFEB5F2-DB64-4AB2-B0F7-DA52E07C4B03}" srcOrd="0" destOrd="0" presId="urn:microsoft.com/office/officeart/2018/2/layout/IconLabelList"/>
    <dgm:cxn modelId="{7BBFFA9A-3CD9-2347-B2D4-937DA3BE56D9}" type="presParOf" srcId="{DCFEB5F2-DB64-4AB2-B0F7-DA52E07C4B03}" destId="{3D53ED8F-79A3-410A-84F5-146602F0C83A}" srcOrd="0" destOrd="0" presId="urn:microsoft.com/office/officeart/2018/2/layout/IconLabelList"/>
    <dgm:cxn modelId="{C089D817-4479-D349-A2CA-3A62E1E14AB1}" type="presParOf" srcId="{DCFEB5F2-DB64-4AB2-B0F7-DA52E07C4B03}" destId="{45A5BD34-1A69-42BC-AF4C-E8528CACAB2B}" srcOrd="1" destOrd="0" presId="urn:microsoft.com/office/officeart/2018/2/layout/IconLabelList"/>
    <dgm:cxn modelId="{B2E42B2C-31B5-054D-AE98-B2713F3071CE}" type="presParOf" srcId="{DCFEB5F2-DB64-4AB2-B0F7-DA52E07C4B03}" destId="{80C17C8E-2CF7-49CA-8DF8-12210C1FD3A1}" srcOrd="2" destOrd="0" presId="urn:microsoft.com/office/officeart/2018/2/layout/IconLabelList"/>
    <dgm:cxn modelId="{C0DAC386-6C34-FE46-9611-1EEBB634BB1B}" type="presParOf" srcId="{C5D576B9-E588-46DE-BF1E-6B3DD139D3A3}" destId="{B250430F-5E1C-4665-8CD8-DF2A61B8F0C4}" srcOrd="1" destOrd="0" presId="urn:microsoft.com/office/officeart/2018/2/layout/IconLabelList"/>
    <dgm:cxn modelId="{D7896BF6-FAAD-6342-BD0C-62124DF04C91}" type="presParOf" srcId="{C5D576B9-E588-46DE-BF1E-6B3DD139D3A3}" destId="{69854187-CEDD-4FF9-B613-F68F6BA64F86}" srcOrd="2" destOrd="0" presId="urn:microsoft.com/office/officeart/2018/2/layout/IconLabelList"/>
    <dgm:cxn modelId="{3EECBF0D-3491-584C-A848-30AEB5D73D7A}" type="presParOf" srcId="{69854187-CEDD-4FF9-B613-F68F6BA64F86}" destId="{A35EB9BE-3645-4768-A6F4-0FA1F53DACF2}" srcOrd="0" destOrd="0" presId="urn:microsoft.com/office/officeart/2018/2/layout/IconLabelList"/>
    <dgm:cxn modelId="{49C92A75-B811-EB48-B462-C68A8C203D81}" type="presParOf" srcId="{69854187-CEDD-4FF9-B613-F68F6BA64F86}" destId="{A6671CE9-494F-4F2B-9D9A-617CAA1CBE63}" srcOrd="1" destOrd="0" presId="urn:microsoft.com/office/officeart/2018/2/layout/IconLabelList"/>
    <dgm:cxn modelId="{9DC0C514-9D6B-4F4F-936A-C1EDADC81868}" type="presParOf" srcId="{69854187-CEDD-4FF9-B613-F68F6BA64F86}" destId="{B8354340-AFDE-4DB3-9063-ECAFAC07DAE3}" srcOrd="2" destOrd="0" presId="urn:microsoft.com/office/officeart/2018/2/layout/IconLabelList"/>
    <dgm:cxn modelId="{DB3ABB68-373E-2F45-8613-11FA25DC25EB}" type="presParOf" srcId="{C5D576B9-E588-46DE-BF1E-6B3DD139D3A3}" destId="{0F161835-D45D-45B3-950D-0C1210BD59CE}" srcOrd="3" destOrd="0" presId="urn:microsoft.com/office/officeart/2018/2/layout/IconLabelList"/>
    <dgm:cxn modelId="{4F417E78-4246-B04D-81AB-CDAF54D2001B}" type="presParOf" srcId="{C5D576B9-E588-46DE-BF1E-6B3DD139D3A3}" destId="{03FDB1F1-F307-428D-94CA-5B6955AF65EA}" srcOrd="4" destOrd="0" presId="urn:microsoft.com/office/officeart/2018/2/layout/IconLabelList"/>
    <dgm:cxn modelId="{E2163A24-B443-6F49-9242-936B60292499}" type="presParOf" srcId="{03FDB1F1-F307-428D-94CA-5B6955AF65EA}" destId="{B26F3840-CF71-4738-B38C-1D7174B7249A}" srcOrd="0" destOrd="0" presId="urn:microsoft.com/office/officeart/2018/2/layout/IconLabelList"/>
    <dgm:cxn modelId="{9155FF3D-6E44-F841-9CA3-E14AB02F5FCA}" type="presParOf" srcId="{03FDB1F1-F307-428D-94CA-5B6955AF65EA}" destId="{2F1B0300-0DC8-4991-8C17-F02CDEC5E3E3}" srcOrd="1" destOrd="0" presId="urn:microsoft.com/office/officeart/2018/2/layout/IconLabelList"/>
    <dgm:cxn modelId="{887652FD-FF0A-C745-8B3B-AB2301DBF8F9}" type="presParOf" srcId="{03FDB1F1-F307-428D-94CA-5B6955AF65EA}" destId="{1F355295-2366-4398-A489-603020C6946B}" srcOrd="2" destOrd="0" presId="urn:microsoft.com/office/officeart/2018/2/layout/IconLabelList"/>
    <dgm:cxn modelId="{33D04448-5F6D-7D4D-9E9B-7FA3163A2B95}" type="presParOf" srcId="{C5D576B9-E588-46DE-BF1E-6B3DD139D3A3}" destId="{467FBF92-9B4B-4FC5-946B-959684FB013E}" srcOrd="5" destOrd="0" presId="urn:microsoft.com/office/officeart/2018/2/layout/IconLabelList"/>
    <dgm:cxn modelId="{BD6D02AF-FC17-B64C-A71B-410474731A4A}" type="presParOf" srcId="{C5D576B9-E588-46DE-BF1E-6B3DD139D3A3}" destId="{C8E8564D-1FE3-4490-A2B7-FC1A5A96E29A}" srcOrd="6" destOrd="0" presId="urn:microsoft.com/office/officeart/2018/2/layout/IconLabelList"/>
    <dgm:cxn modelId="{265F0A2F-6AE3-114C-8533-5E78A29D0B89}" type="presParOf" srcId="{C8E8564D-1FE3-4490-A2B7-FC1A5A96E29A}" destId="{CF9051AB-B327-47A9-9AE3-F8AB62F057BA}" srcOrd="0" destOrd="0" presId="urn:microsoft.com/office/officeart/2018/2/layout/IconLabelList"/>
    <dgm:cxn modelId="{382E81AD-24BC-0146-9827-7C88846F3686}" type="presParOf" srcId="{C8E8564D-1FE3-4490-A2B7-FC1A5A96E29A}" destId="{7DA9A08B-B0DD-4F01-A4C6-FC6C281E04A9}" srcOrd="1" destOrd="0" presId="urn:microsoft.com/office/officeart/2018/2/layout/IconLabelList"/>
    <dgm:cxn modelId="{02F98D6F-BCFA-0349-8AD0-CCB1986EBCBA}" type="presParOf" srcId="{C8E8564D-1FE3-4490-A2B7-FC1A5A96E29A}" destId="{4BF9B45B-05DA-4D35-877A-0516D784C88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612BB3-B256-FC47-AEEA-9500C092739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E12C4C5-B714-754A-80A4-D5A83E6F66E7}">
      <dgm:prSet phldrT="[文本]"/>
      <dgm:spPr/>
      <dgm:t>
        <a:bodyPr/>
        <a:lstStyle/>
        <a:p>
          <a:r>
            <a:rPr lang="zh-CN" altLang="en-US" dirty="0"/>
            <a:t>矿体与围岩</a:t>
          </a:r>
        </a:p>
      </dgm:t>
    </dgm:pt>
    <dgm:pt modelId="{D82BAD4A-B917-784D-AEDE-FAE6D2F98897}" type="parTrans" cxnId="{EDAD96A0-AD5B-EB4C-AADC-A363F943AA73}">
      <dgm:prSet/>
      <dgm:spPr/>
      <dgm:t>
        <a:bodyPr/>
        <a:lstStyle/>
        <a:p>
          <a:endParaRPr lang="zh-CN" altLang="en-US"/>
        </a:p>
      </dgm:t>
    </dgm:pt>
    <dgm:pt modelId="{582BB16F-308E-3046-9221-B5FE34B7AF9D}" type="sibTrans" cxnId="{EDAD96A0-AD5B-EB4C-AADC-A363F943AA73}">
      <dgm:prSet/>
      <dgm:spPr/>
      <dgm:t>
        <a:bodyPr/>
        <a:lstStyle/>
        <a:p>
          <a:endParaRPr lang="zh-CN" altLang="en-US"/>
        </a:p>
      </dgm:t>
    </dgm:pt>
    <dgm:pt modelId="{7827F2C9-0EFD-C44F-BCA2-51DD4B1C50C0}">
      <dgm:prSet phldrT="[文本]"/>
      <dgm:spPr/>
      <dgm:t>
        <a:bodyPr/>
        <a:lstStyle/>
        <a:p>
          <a:r>
            <a:rPr lang="zh-CN" altLang="en-US" dirty="0"/>
            <a:t>矿体的形态与产状</a:t>
          </a:r>
        </a:p>
      </dgm:t>
    </dgm:pt>
    <dgm:pt modelId="{7C4CF4DA-2B66-2940-B48E-F0EB136344C2}" type="parTrans" cxnId="{C5FDD141-0AC9-0E42-9915-33A07978FFBB}">
      <dgm:prSet/>
      <dgm:spPr/>
      <dgm:t>
        <a:bodyPr/>
        <a:lstStyle/>
        <a:p>
          <a:endParaRPr lang="zh-CN" altLang="en-US"/>
        </a:p>
      </dgm:t>
    </dgm:pt>
    <dgm:pt modelId="{D31F4C86-A1CB-BE4E-BBC3-6F3C5CF3E795}" type="sibTrans" cxnId="{C5FDD141-0AC9-0E42-9915-33A07978FFBB}">
      <dgm:prSet/>
      <dgm:spPr/>
      <dgm:t>
        <a:bodyPr/>
        <a:lstStyle/>
        <a:p>
          <a:endParaRPr lang="zh-CN" altLang="en-US"/>
        </a:p>
      </dgm:t>
    </dgm:pt>
    <dgm:pt modelId="{0B70A250-9B83-6A48-9439-F0B57DDB3217}" type="pres">
      <dgm:prSet presAssocID="{92612BB3-B256-FC47-AEEA-9500C092739E}" presName="linear" presStyleCnt="0">
        <dgm:presLayoutVars>
          <dgm:dir/>
          <dgm:animLvl val="lvl"/>
          <dgm:resizeHandles val="exact"/>
        </dgm:presLayoutVars>
      </dgm:prSet>
      <dgm:spPr/>
    </dgm:pt>
    <dgm:pt modelId="{37665BE0-4D6F-8442-AF88-13DB61460583}" type="pres">
      <dgm:prSet presAssocID="{7E12C4C5-B714-754A-80A4-D5A83E6F66E7}" presName="parentLin" presStyleCnt="0"/>
      <dgm:spPr/>
    </dgm:pt>
    <dgm:pt modelId="{E330D653-4234-0A40-B0EA-6B7BE04AADA8}" type="pres">
      <dgm:prSet presAssocID="{7E12C4C5-B714-754A-80A4-D5A83E6F66E7}" presName="parentLeftMargin" presStyleLbl="node1" presStyleIdx="0" presStyleCnt="2"/>
      <dgm:spPr/>
    </dgm:pt>
    <dgm:pt modelId="{F0CEA496-9D1D-2847-8CDC-B54468D8067E}" type="pres">
      <dgm:prSet presAssocID="{7E12C4C5-B714-754A-80A4-D5A83E6F66E7}" presName="parentText" presStyleLbl="node1" presStyleIdx="0" presStyleCnt="2">
        <dgm:presLayoutVars>
          <dgm:chMax val="0"/>
          <dgm:bulletEnabled val="1"/>
        </dgm:presLayoutVars>
      </dgm:prSet>
      <dgm:spPr/>
    </dgm:pt>
    <dgm:pt modelId="{57871CD7-C498-E246-9DA1-6CF8E27D1818}" type="pres">
      <dgm:prSet presAssocID="{7E12C4C5-B714-754A-80A4-D5A83E6F66E7}" presName="negativeSpace" presStyleCnt="0"/>
      <dgm:spPr/>
    </dgm:pt>
    <dgm:pt modelId="{9851B512-FA6D-564E-8AFB-C0578AA3C77F}" type="pres">
      <dgm:prSet presAssocID="{7E12C4C5-B714-754A-80A4-D5A83E6F66E7}" presName="childText" presStyleLbl="conFgAcc1" presStyleIdx="0" presStyleCnt="2">
        <dgm:presLayoutVars>
          <dgm:bulletEnabled val="1"/>
        </dgm:presLayoutVars>
      </dgm:prSet>
      <dgm:spPr/>
    </dgm:pt>
    <dgm:pt modelId="{86977F2A-9AFF-664E-8E12-8EFF615F0E82}" type="pres">
      <dgm:prSet presAssocID="{582BB16F-308E-3046-9221-B5FE34B7AF9D}" presName="spaceBetweenRectangles" presStyleCnt="0"/>
      <dgm:spPr/>
    </dgm:pt>
    <dgm:pt modelId="{3B570762-918A-A948-8550-4AB47756F2AC}" type="pres">
      <dgm:prSet presAssocID="{7827F2C9-0EFD-C44F-BCA2-51DD4B1C50C0}" presName="parentLin" presStyleCnt="0"/>
      <dgm:spPr/>
    </dgm:pt>
    <dgm:pt modelId="{943FCBA1-23CB-B249-B53E-ED3E3BB4772D}" type="pres">
      <dgm:prSet presAssocID="{7827F2C9-0EFD-C44F-BCA2-51DD4B1C50C0}" presName="parentLeftMargin" presStyleLbl="node1" presStyleIdx="0" presStyleCnt="2"/>
      <dgm:spPr/>
    </dgm:pt>
    <dgm:pt modelId="{70486763-3023-A14A-81A3-337C91096446}" type="pres">
      <dgm:prSet presAssocID="{7827F2C9-0EFD-C44F-BCA2-51DD4B1C50C0}" presName="parentText" presStyleLbl="node1" presStyleIdx="1" presStyleCnt="2">
        <dgm:presLayoutVars>
          <dgm:chMax val="0"/>
          <dgm:bulletEnabled val="1"/>
        </dgm:presLayoutVars>
      </dgm:prSet>
      <dgm:spPr/>
    </dgm:pt>
    <dgm:pt modelId="{5755DA26-B6BE-1544-803C-500930C5234D}" type="pres">
      <dgm:prSet presAssocID="{7827F2C9-0EFD-C44F-BCA2-51DD4B1C50C0}" presName="negativeSpace" presStyleCnt="0"/>
      <dgm:spPr/>
    </dgm:pt>
    <dgm:pt modelId="{E7D968DA-C7F2-B54F-8FDF-1A39BE44B216}" type="pres">
      <dgm:prSet presAssocID="{7827F2C9-0EFD-C44F-BCA2-51DD4B1C50C0}" presName="childText" presStyleLbl="conFgAcc1" presStyleIdx="1" presStyleCnt="2">
        <dgm:presLayoutVars>
          <dgm:bulletEnabled val="1"/>
        </dgm:presLayoutVars>
      </dgm:prSet>
      <dgm:spPr/>
    </dgm:pt>
  </dgm:ptLst>
  <dgm:cxnLst>
    <dgm:cxn modelId="{90B5F41F-046C-D448-8508-A66DFF90A9AF}" type="presOf" srcId="{7827F2C9-0EFD-C44F-BCA2-51DD4B1C50C0}" destId="{943FCBA1-23CB-B249-B53E-ED3E3BB4772D}" srcOrd="0" destOrd="0" presId="urn:microsoft.com/office/officeart/2005/8/layout/list1"/>
    <dgm:cxn modelId="{5B9F502D-AA4F-3042-94A4-CECB954530A0}" type="presOf" srcId="{7E12C4C5-B714-754A-80A4-D5A83E6F66E7}" destId="{E330D653-4234-0A40-B0EA-6B7BE04AADA8}" srcOrd="0" destOrd="0" presId="urn:microsoft.com/office/officeart/2005/8/layout/list1"/>
    <dgm:cxn modelId="{C5FDD141-0AC9-0E42-9915-33A07978FFBB}" srcId="{92612BB3-B256-FC47-AEEA-9500C092739E}" destId="{7827F2C9-0EFD-C44F-BCA2-51DD4B1C50C0}" srcOrd="1" destOrd="0" parTransId="{7C4CF4DA-2B66-2940-B48E-F0EB136344C2}" sibTransId="{D31F4C86-A1CB-BE4E-BBC3-6F3C5CF3E795}"/>
    <dgm:cxn modelId="{49B95773-7F99-1746-8B98-61CE76B55777}" type="presOf" srcId="{7E12C4C5-B714-754A-80A4-D5A83E6F66E7}" destId="{F0CEA496-9D1D-2847-8CDC-B54468D8067E}" srcOrd="1" destOrd="0" presId="urn:microsoft.com/office/officeart/2005/8/layout/list1"/>
    <dgm:cxn modelId="{EDAD96A0-AD5B-EB4C-AADC-A363F943AA73}" srcId="{92612BB3-B256-FC47-AEEA-9500C092739E}" destId="{7E12C4C5-B714-754A-80A4-D5A83E6F66E7}" srcOrd="0" destOrd="0" parTransId="{D82BAD4A-B917-784D-AEDE-FAE6D2F98897}" sibTransId="{582BB16F-308E-3046-9221-B5FE34B7AF9D}"/>
    <dgm:cxn modelId="{72D98CAD-B453-914E-84DE-0F264AF3588B}" type="presOf" srcId="{92612BB3-B256-FC47-AEEA-9500C092739E}" destId="{0B70A250-9B83-6A48-9439-F0B57DDB3217}" srcOrd="0" destOrd="0" presId="urn:microsoft.com/office/officeart/2005/8/layout/list1"/>
    <dgm:cxn modelId="{8392DEBC-0F5E-704F-9621-DA454B7A24F5}" type="presOf" srcId="{7827F2C9-0EFD-C44F-BCA2-51DD4B1C50C0}" destId="{70486763-3023-A14A-81A3-337C91096446}" srcOrd="1" destOrd="0" presId="urn:microsoft.com/office/officeart/2005/8/layout/list1"/>
    <dgm:cxn modelId="{00ECF259-710C-7E49-BB7C-2D782306ECC9}" type="presParOf" srcId="{0B70A250-9B83-6A48-9439-F0B57DDB3217}" destId="{37665BE0-4D6F-8442-AF88-13DB61460583}" srcOrd="0" destOrd="0" presId="urn:microsoft.com/office/officeart/2005/8/layout/list1"/>
    <dgm:cxn modelId="{D77F186B-AD46-844E-ACD8-2C5C32DBA1D4}" type="presParOf" srcId="{37665BE0-4D6F-8442-AF88-13DB61460583}" destId="{E330D653-4234-0A40-B0EA-6B7BE04AADA8}" srcOrd="0" destOrd="0" presId="urn:microsoft.com/office/officeart/2005/8/layout/list1"/>
    <dgm:cxn modelId="{72CAD4AF-0B6E-764D-9FC8-C1769FA80929}" type="presParOf" srcId="{37665BE0-4D6F-8442-AF88-13DB61460583}" destId="{F0CEA496-9D1D-2847-8CDC-B54468D8067E}" srcOrd="1" destOrd="0" presId="urn:microsoft.com/office/officeart/2005/8/layout/list1"/>
    <dgm:cxn modelId="{9876CACB-18A1-894A-BD3C-DF93DF1152D8}" type="presParOf" srcId="{0B70A250-9B83-6A48-9439-F0B57DDB3217}" destId="{57871CD7-C498-E246-9DA1-6CF8E27D1818}" srcOrd="1" destOrd="0" presId="urn:microsoft.com/office/officeart/2005/8/layout/list1"/>
    <dgm:cxn modelId="{3F1A4F6A-7DD4-AD47-A215-C34D851D86C9}" type="presParOf" srcId="{0B70A250-9B83-6A48-9439-F0B57DDB3217}" destId="{9851B512-FA6D-564E-8AFB-C0578AA3C77F}" srcOrd="2" destOrd="0" presId="urn:microsoft.com/office/officeart/2005/8/layout/list1"/>
    <dgm:cxn modelId="{5D5843D2-5946-7B49-B466-398A79426D0F}" type="presParOf" srcId="{0B70A250-9B83-6A48-9439-F0B57DDB3217}" destId="{86977F2A-9AFF-664E-8E12-8EFF615F0E82}" srcOrd="3" destOrd="0" presId="urn:microsoft.com/office/officeart/2005/8/layout/list1"/>
    <dgm:cxn modelId="{209BB789-28CE-014B-AC54-8B6CDC802B14}" type="presParOf" srcId="{0B70A250-9B83-6A48-9439-F0B57DDB3217}" destId="{3B570762-918A-A948-8550-4AB47756F2AC}" srcOrd="4" destOrd="0" presId="urn:microsoft.com/office/officeart/2005/8/layout/list1"/>
    <dgm:cxn modelId="{598D2587-C39C-B942-9BF2-A854925ACDF1}" type="presParOf" srcId="{3B570762-918A-A948-8550-4AB47756F2AC}" destId="{943FCBA1-23CB-B249-B53E-ED3E3BB4772D}" srcOrd="0" destOrd="0" presId="urn:microsoft.com/office/officeart/2005/8/layout/list1"/>
    <dgm:cxn modelId="{03F61414-67A9-DE4B-9377-C27E3C8ED2A5}" type="presParOf" srcId="{3B570762-918A-A948-8550-4AB47756F2AC}" destId="{70486763-3023-A14A-81A3-337C91096446}" srcOrd="1" destOrd="0" presId="urn:microsoft.com/office/officeart/2005/8/layout/list1"/>
    <dgm:cxn modelId="{9874B968-214A-BA41-AD89-A944FB0B4195}" type="presParOf" srcId="{0B70A250-9B83-6A48-9439-F0B57DDB3217}" destId="{5755DA26-B6BE-1544-803C-500930C5234D}" srcOrd="5" destOrd="0" presId="urn:microsoft.com/office/officeart/2005/8/layout/list1"/>
    <dgm:cxn modelId="{5DDA63A1-D296-BC4A-B26A-5340E7A9D44E}" type="presParOf" srcId="{0B70A250-9B83-6A48-9439-F0B57DDB3217}" destId="{E7D968DA-C7F2-B54F-8FDF-1A39BE44B21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B82AF8-AD24-F849-972B-AE709DE88A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F169EEE1-FA9F-F44A-8670-5E8FF44C8E61}">
      <dgm:prSet phldrT="[文本]"/>
      <dgm:spPr/>
      <dgm:t>
        <a:bodyPr/>
        <a:lstStyle/>
        <a:p>
          <a:r>
            <a:rPr lang="zh-CN" altLang="en-US" dirty="0"/>
            <a:t>矿体形态是指矿体在地壳中占据空间的几何形态，如层状、脉状、投名状等。矿床的形态由多种控矿因素决定，不同成因的矿场，其控矿因素不同，矿体的形态也相应不同。研究矿床的形态，对了解控矿因素、确定矿床成因、成矿过程和进行矿床合理勘查及开采都有很重要的意义。</a:t>
          </a:r>
        </a:p>
      </dgm:t>
    </dgm:pt>
    <dgm:pt modelId="{CBF04667-A0F2-664B-BC83-30122E2E747C}" type="parTrans" cxnId="{EECD0B1A-0272-6444-B97B-A0FE4AA349EB}">
      <dgm:prSet/>
      <dgm:spPr/>
      <dgm:t>
        <a:bodyPr/>
        <a:lstStyle/>
        <a:p>
          <a:endParaRPr lang="zh-CN" altLang="en-US"/>
        </a:p>
      </dgm:t>
    </dgm:pt>
    <dgm:pt modelId="{53D15B86-EBBB-254D-B7DA-A31D6D1C50D0}" type="sibTrans" cxnId="{EECD0B1A-0272-6444-B97B-A0FE4AA349EB}">
      <dgm:prSet/>
      <dgm:spPr/>
      <dgm:t>
        <a:bodyPr/>
        <a:lstStyle/>
        <a:p>
          <a:endParaRPr lang="zh-CN" altLang="en-US"/>
        </a:p>
      </dgm:t>
    </dgm:pt>
    <dgm:pt modelId="{DC014944-5740-4643-9FB4-8035252E499C}">
      <dgm:prSet phldrT="[文本]"/>
      <dgm:spPr/>
      <dgm:t>
        <a:bodyPr/>
        <a:lstStyle/>
        <a:p>
          <a:r>
            <a:rPr lang="zh-CN" altLang="en-US" dirty="0"/>
            <a:t>矿体的产状是指矿体产生的空间未知和地质环境。主要包括矿体的空间未知、矿体的埋藏深度、矿体与围岩层理、片理的关系，矿体与岩浆岩的空间关系，矿体与控矿构造的空间关系等。</a:t>
          </a:r>
        </a:p>
      </dgm:t>
    </dgm:pt>
    <dgm:pt modelId="{D955B679-058B-0446-B49E-7A2C302CDF92}" type="parTrans" cxnId="{B31D7A5F-35B3-6E43-9AAA-35900F573954}">
      <dgm:prSet/>
      <dgm:spPr/>
      <dgm:t>
        <a:bodyPr/>
        <a:lstStyle/>
        <a:p>
          <a:endParaRPr lang="zh-CN" altLang="en-US"/>
        </a:p>
      </dgm:t>
    </dgm:pt>
    <dgm:pt modelId="{93DEF5DA-7917-0541-AC1D-0A8362B12E78}" type="sibTrans" cxnId="{B31D7A5F-35B3-6E43-9AAA-35900F573954}">
      <dgm:prSet/>
      <dgm:spPr/>
      <dgm:t>
        <a:bodyPr/>
        <a:lstStyle/>
        <a:p>
          <a:endParaRPr lang="zh-CN" altLang="en-US"/>
        </a:p>
      </dgm:t>
    </dgm:pt>
    <dgm:pt modelId="{CEDD02D1-39F5-C048-9B91-03C9CF08EC7D}" type="pres">
      <dgm:prSet presAssocID="{1CB82AF8-AD24-F849-972B-AE709DE88A6D}" presName="vert0" presStyleCnt="0">
        <dgm:presLayoutVars>
          <dgm:dir/>
          <dgm:animOne val="branch"/>
          <dgm:animLvl val="lvl"/>
        </dgm:presLayoutVars>
      </dgm:prSet>
      <dgm:spPr/>
    </dgm:pt>
    <dgm:pt modelId="{8E54AA4B-9858-904D-84A9-C2788947ADB3}" type="pres">
      <dgm:prSet presAssocID="{F169EEE1-FA9F-F44A-8670-5E8FF44C8E61}" presName="thickLine" presStyleLbl="alignNode1" presStyleIdx="0" presStyleCnt="2"/>
      <dgm:spPr/>
    </dgm:pt>
    <dgm:pt modelId="{B85C0306-8102-F144-A8CF-82638AC136F2}" type="pres">
      <dgm:prSet presAssocID="{F169EEE1-FA9F-F44A-8670-5E8FF44C8E61}" presName="horz1" presStyleCnt="0"/>
      <dgm:spPr/>
    </dgm:pt>
    <dgm:pt modelId="{E5F7B9FE-684B-FC4F-BA45-566BCD060C01}" type="pres">
      <dgm:prSet presAssocID="{F169EEE1-FA9F-F44A-8670-5E8FF44C8E61}" presName="tx1" presStyleLbl="revTx" presStyleIdx="0" presStyleCnt="2"/>
      <dgm:spPr/>
    </dgm:pt>
    <dgm:pt modelId="{434CD44A-C930-BB4E-BE49-756C15868253}" type="pres">
      <dgm:prSet presAssocID="{F169EEE1-FA9F-F44A-8670-5E8FF44C8E61}" presName="vert1" presStyleCnt="0"/>
      <dgm:spPr/>
    </dgm:pt>
    <dgm:pt modelId="{2AF6C24F-7AFF-234D-9062-8C8F23BCA60A}" type="pres">
      <dgm:prSet presAssocID="{DC014944-5740-4643-9FB4-8035252E499C}" presName="thickLine" presStyleLbl="alignNode1" presStyleIdx="1" presStyleCnt="2"/>
      <dgm:spPr/>
    </dgm:pt>
    <dgm:pt modelId="{61B1689D-FAEA-AC48-B20D-C8943BEFE7FC}" type="pres">
      <dgm:prSet presAssocID="{DC014944-5740-4643-9FB4-8035252E499C}" presName="horz1" presStyleCnt="0"/>
      <dgm:spPr/>
    </dgm:pt>
    <dgm:pt modelId="{674AFB9A-AE85-B041-983D-60ADC623E298}" type="pres">
      <dgm:prSet presAssocID="{DC014944-5740-4643-9FB4-8035252E499C}" presName="tx1" presStyleLbl="revTx" presStyleIdx="1" presStyleCnt="2"/>
      <dgm:spPr/>
    </dgm:pt>
    <dgm:pt modelId="{4EBF369E-4760-444C-B2BC-CD908F14F2C6}" type="pres">
      <dgm:prSet presAssocID="{DC014944-5740-4643-9FB4-8035252E499C}" presName="vert1" presStyleCnt="0"/>
      <dgm:spPr/>
    </dgm:pt>
  </dgm:ptLst>
  <dgm:cxnLst>
    <dgm:cxn modelId="{EECD0B1A-0272-6444-B97B-A0FE4AA349EB}" srcId="{1CB82AF8-AD24-F849-972B-AE709DE88A6D}" destId="{F169EEE1-FA9F-F44A-8670-5E8FF44C8E61}" srcOrd="0" destOrd="0" parTransId="{CBF04667-A0F2-664B-BC83-30122E2E747C}" sibTransId="{53D15B86-EBBB-254D-B7DA-A31D6D1C50D0}"/>
    <dgm:cxn modelId="{F0CEFA1F-281A-F24B-ACF5-545AC23DD987}" type="presOf" srcId="{DC014944-5740-4643-9FB4-8035252E499C}" destId="{674AFB9A-AE85-B041-983D-60ADC623E298}" srcOrd="0" destOrd="0" presId="urn:microsoft.com/office/officeart/2008/layout/LinedList"/>
    <dgm:cxn modelId="{B31D7A5F-35B3-6E43-9AAA-35900F573954}" srcId="{1CB82AF8-AD24-F849-972B-AE709DE88A6D}" destId="{DC014944-5740-4643-9FB4-8035252E499C}" srcOrd="1" destOrd="0" parTransId="{D955B679-058B-0446-B49E-7A2C302CDF92}" sibTransId="{93DEF5DA-7917-0541-AC1D-0A8362B12E78}"/>
    <dgm:cxn modelId="{87D68F78-49CE-3B47-9380-7637CB48BC62}" type="presOf" srcId="{1CB82AF8-AD24-F849-972B-AE709DE88A6D}" destId="{CEDD02D1-39F5-C048-9B91-03C9CF08EC7D}" srcOrd="0" destOrd="0" presId="urn:microsoft.com/office/officeart/2008/layout/LinedList"/>
    <dgm:cxn modelId="{AEE8D0A2-C813-214A-A271-0A6E354D8F73}" type="presOf" srcId="{F169EEE1-FA9F-F44A-8670-5E8FF44C8E61}" destId="{E5F7B9FE-684B-FC4F-BA45-566BCD060C01}" srcOrd="0" destOrd="0" presId="urn:microsoft.com/office/officeart/2008/layout/LinedList"/>
    <dgm:cxn modelId="{4D7CD97B-1CE7-9E42-9DAB-C7F35B84459A}" type="presParOf" srcId="{CEDD02D1-39F5-C048-9B91-03C9CF08EC7D}" destId="{8E54AA4B-9858-904D-84A9-C2788947ADB3}" srcOrd="0" destOrd="0" presId="urn:microsoft.com/office/officeart/2008/layout/LinedList"/>
    <dgm:cxn modelId="{595E1B49-6803-354D-A8C9-27F32927077C}" type="presParOf" srcId="{CEDD02D1-39F5-C048-9B91-03C9CF08EC7D}" destId="{B85C0306-8102-F144-A8CF-82638AC136F2}" srcOrd="1" destOrd="0" presId="urn:microsoft.com/office/officeart/2008/layout/LinedList"/>
    <dgm:cxn modelId="{F0C2716A-529A-6C4D-AB67-EA207801F033}" type="presParOf" srcId="{B85C0306-8102-F144-A8CF-82638AC136F2}" destId="{E5F7B9FE-684B-FC4F-BA45-566BCD060C01}" srcOrd="0" destOrd="0" presId="urn:microsoft.com/office/officeart/2008/layout/LinedList"/>
    <dgm:cxn modelId="{2EB9AA91-4403-5942-BEF6-7D35DFFE8F78}" type="presParOf" srcId="{B85C0306-8102-F144-A8CF-82638AC136F2}" destId="{434CD44A-C930-BB4E-BE49-756C15868253}" srcOrd="1" destOrd="0" presId="urn:microsoft.com/office/officeart/2008/layout/LinedList"/>
    <dgm:cxn modelId="{DD38D973-1ED9-F74B-B85D-02A660F7108E}" type="presParOf" srcId="{CEDD02D1-39F5-C048-9B91-03C9CF08EC7D}" destId="{2AF6C24F-7AFF-234D-9062-8C8F23BCA60A}" srcOrd="2" destOrd="0" presId="urn:microsoft.com/office/officeart/2008/layout/LinedList"/>
    <dgm:cxn modelId="{B79E5D6F-D86C-E646-94E0-3B9535A89948}" type="presParOf" srcId="{CEDD02D1-39F5-C048-9B91-03C9CF08EC7D}" destId="{61B1689D-FAEA-AC48-B20D-C8943BEFE7FC}" srcOrd="3" destOrd="0" presId="urn:microsoft.com/office/officeart/2008/layout/LinedList"/>
    <dgm:cxn modelId="{F6C09173-B697-3347-8B95-A8887C284748}" type="presParOf" srcId="{61B1689D-FAEA-AC48-B20D-C8943BEFE7FC}" destId="{674AFB9A-AE85-B041-983D-60ADC623E298}" srcOrd="0" destOrd="0" presId="urn:microsoft.com/office/officeart/2008/layout/LinedList"/>
    <dgm:cxn modelId="{CB88DC55-1033-D548-B85E-5498B8B020DC}" type="presParOf" srcId="{61B1689D-FAEA-AC48-B20D-C8943BEFE7FC}" destId="{4EBF369E-4760-444C-B2BC-CD908F14F2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5AF2C5-5B50-3D41-AFD7-0DAFACDE9D3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EA5133B9-F529-904C-BCA6-F897A18A4C6F}">
      <dgm:prSet phldrT="[文本]"/>
      <dgm:spPr/>
      <dgm:t>
        <a:bodyPr/>
        <a:lstStyle/>
        <a:p>
          <a:r>
            <a:rPr lang="zh-CN" altLang="en-US" dirty="0"/>
            <a:t>矿体的空间结构</a:t>
          </a:r>
        </a:p>
      </dgm:t>
    </dgm:pt>
    <dgm:pt modelId="{0515DDC1-CC69-C144-96A4-D76B5AF99584}" type="parTrans" cxnId="{0FCA9302-3DB6-4D45-B491-6AEF518529FC}">
      <dgm:prSet/>
      <dgm:spPr/>
      <dgm:t>
        <a:bodyPr/>
        <a:lstStyle/>
        <a:p>
          <a:endParaRPr lang="zh-CN" altLang="en-US"/>
        </a:p>
      </dgm:t>
    </dgm:pt>
    <dgm:pt modelId="{D5A18FA7-20AE-0244-9ECF-641FB2353D24}" type="sibTrans" cxnId="{0FCA9302-3DB6-4D45-B491-6AEF518529FC}">
      <dgm:prSet/>
      <dgm:spPr/>
      <dgm:t>
        <a:bodyPr/>
        <a:lstStyle/>
        <a:p>
          <a:endParaRPr lang="zh-CN" altLang="en-US"/>
        </a:p>
      </dgm:t>
    </dgm:pt>
    <dgm:pt modelId="{C6AFA191-A316-A247-8B6C-53475C45ED81}">
      <dgm:prSet phldrT="[文本]"/>
      <dgm:spPr/>
      <dgm:t>
        <a:bodyPr/>
        <a:lstStyle/>
        <a:p>
          <a:r>
            <a:rPr lang="zh-CN" altLang="en-US" dirty="0"/>
            <a:t>对于形态贵的的板状矿体，是指矿体的走向、倾向和倾角。</a:t>
          </a:r>
        </a:p>
      </dgm:t>
    </dgm:pt>
    <dgm:pt modelId="{11BA4920-4E7D-5648-A507-6BEF602AE3FF}" type="parTrans" cxnId="{4686F32D-E5EA-D84E-A071-49F6BA86BEB4}">
      <dgm:prSet/>
      <dgm:spPr/>
      <dgm:t>
        <a:bodyPr/>
        <a:lstStyle/>
        <a:p>
          <a:endParaRPr lang="zh-CN" altLang="en-US"/>
        </a:p>
      </dgm:t>
    </dgm:pt>
    <dgm:pt modelId="{86E6635D-2C16-A344-826D-68D6AFF21540}" type="sibTrans" cxnId="{4686F32D-E5EA-D84E-A071-49F6BA86BEB4}">
      <dgm:prSet/>
      <dgm:spPr/>
      <dgm:t>
        <a:bodyPr/>
        <a:lstStyle/>
        <a:p>
          <a:endParaRPr lang="zh-CN" altLang="en-US"/>
        </a:p>
      </dgm:t>
    </dgm:pt>
    <dgm:pt modelId="{AE259CF3-43AD-594A-BCAB-4D90231B1E15}">
      <dgm:prSet phldrT="[文本]"/>
      <dgm:spPr/>
      <dgm:t>
        <a:bodyPr/>
        <a:lstStyle/>
        <a:p>
          <a:r>
            <a:rPr lang="zh-CN" altLang="en-US" dirty="0"/>
            <a:t>对凸镜状、扁豆状以及柱状矿体，除了测量其走向、倾向和倾角外，还要测量其侧状角和倾伏角，以便准确判定其位置。</a:t>
          </a:r>
        </a:p>
      </dgm:t>
    </dgm:pt>
    <dgm:pt modelId="{D48DD6E4-5737-6347-A6F6-304F974E04DC}" type="parTrans" cxnId="{B9841593-0702-1344-9970-2734FD162971}">
      <dgm:prSet/>
      <dgm:spPr/>
      <dgm:t>
        <a:bodyPr/>
        <a:lstStyle/>
        <a:p>
          <a:endParaRPr lang="zh-CN" altLang="en-US"/>
        </a:p>
      </dgm:t>
    </dgm:pt>
    <dgm:pt modelId="{77F60FAC-2C4D-BF41-B58D-EA4CAF7A5141}" type="sibTrans" cxnId="{B9841593-0702-1344-9970-2734FD162971}">
      <dgm:prSet/>
      <dgm:spPr/>
      <dgm:t>
        <a:bodyPr/>
        <a:lstStyle/>
        <a:p>
          <a:endParaRPr lang="zh-CN" altLang="en-US"/>
        </a:p>
      </dgm:t>
    </dgm:pt>
    <dgm:pt modelId="{4FBA0DD3-8974-9A4B-94FF-3EA4D2D09BA5}">
      <dgm:prSet phldrT="[文本]"/>
      <dgm:spPr/>
      <dgm:t>
        <a:bodyPr/>
        <a:lstStyle/>
        <a:p>
          <a:r>
            <a:rPr lang="zh-CN" altLang="en-US" dirty="0"/>
            <a:t>矿体的埋藏深度</a:t>
          </a:r>
        </a:p>
      </dgm:t>
    </dgm:pt>
    <dgm:pt modelId="{14CEF927-F2DE-4D4B-B314-005DBC1401E9}" type="parTrans" cxnId="{2FFB23D1-8A70-D24B-9553-F8812F28495F}">
      <dgm:prSet/>
      <dgm:spPr/>
      <dgm:t>
        <a:bodyPr/>
        <a:lstStyle/>
        <a:p>
          <a:endParaRPr lang="zh-CN" altLang="en-US"/>
        </a:p>
      </dgm:t>
    </dgm:pt>
    <dgm:pt modelId="{A18BDCD7-B63A-4A46-8C42-9DDD1A2A4C3F}" type="sibTrans" cxnId="{2FFB23D1-8A70-D24B-9553-F8812F28495F}">
      <dgm:prSet/>
      <dgm:spPr/>
      <dgm:t>
        <a:bodyPr/>
        <a:lstStyle/>
        <a:p>
          <a:endParaRPr lang="zh-CN" altLang="en-US"/>
        </a:p>
      </dgm:t>
    </dgm:pt>
    <dgm:pt modelId="{188E5B4E-76E7-3A4B-9B91-4EBC7495002C}">
      <dgm:prSet phldrT="[文本]"/>
      <dgm:spPr/>
      <dgm:t>
        <a:bodyPr/>
        <a:lstStyle/>
        <a:p>
          <a:r>
            <a:rPr lang="zh-CN" altLang="en-US" dirty="0"/>
            <a:t>主要研究矿体露出地表还是隐伏于地下、埋藏深度如何。</a:t>
          </a:r>
        </a:p>
      </dgm:t>
    </dgm:pt>
    <dgm:pt modelId="{BF38B48C-B943-BA42-BB98-1BE3CA6BF21F}" type="parTrans" cxnId="{D282F844-BC48-0645-82F2-C2E5390EDA09}">
      <dgm:prSet/>
      <dgm:spPr/>
      <dgm:t>
        <a:bodyPr/>
        <a:lstStyle/>
        <a:p>
          <a:endParaRPr lang="zh-CN" altLang="en-US"/>
        </a:p>
      </dgm:t>
    </dgm:pt>
    <dgm:pt modelId="{B8B1CFE5-18CB-9543-999D-E372CD64E6C2}" type="sibTrans" cxnId="{D282F844-BC48-0645-82F2-C2E5390EDA09}">
      <dgm:prSet/>
      <dgm:spPr/>
      <dgm:t>
        <a:bodyPr/>
        <a:lstStyle/>
        <a:p>
          <a:endParaRPr lang="zh-CN" altLang="en-US"/>
        </a:p>
      </dgm:t>
    </dgm:pt>
    <dgm:pt modelId="{3B003445-17DD-B343-AA4E-36E6A208FD06}">
      <dgm:prSet phldrT="[文本]"/>
      <dgm:spPr/>
      <dgm:t>
        <a:bodyPr/>
        <a:lstStyle/>
        <a:p>
          <a:r>
            <a:rPr lang="zh-CN" altLang="en-US" dirty="0"/>
            <a:t>矿体大部分露出地表，或由于产出浅经玻璃后可以开采的，称为露天矿。</a:t>
          </a:r>
        </a:p>
      </dgm:t>
    </dgm:pt>
    <dgm:pt modelId="{50F33DD3-1895-1546-891D-5001C54046C5}" type="parTrans" cxnId="{07EA7D36-8D38-1941-AA00-303E9377E464}">
      <dgm:prSet/>
      <dgm:spPr/>
      <dgm:t>
        <a:bodyPr/>
        <a:lstStyle/>
        <a:p>
          <a:endParaRPr lang="zh-CN" altLang="en-US"/>
        </a:p>
      </dgm:t>
    </dgm:pt>
    <dgm:pt modelId="{7A9395B9-378E-5E46-BF98-F5893B0029FF}" type="sibTrans" cxnId="{07EA7D36-8D38-1941-AA00-303E9377E464}">
      <dgm:prSet/>
      <dgm:spPr/>
      <dgm:t>
        <a:bodyPr/>
        <a:lstStyle/>
        <a:p>
          <a:endParaRPr lang="zh-CN" altLang="en-US"/>
        </a:p>
      </dgm:t>
    </dgm:pt>
    <dgm:pt modelId="{84641AF1-1E76-2A4A-9698-C17507F9D4CF}">
      <dgm:prSet phldrT="[文本]"/>
      <dgm:spPr/>
      <dgm:t>
        <a:bodyPr/>
        <a:lstStyle/>
        <a:p>
          <a:r>
            <a:rPr lang="zh-CN" altLang="en-US" dirty="0"/>
            <a:t>矿体与围岩层理、片理的关系</a:t>
          </a:r>
        </a:p>
      </dgm:t>
    </dgm:pt>
    <dgm:pt modelId="{99D3573F-6475-154C-AEA2-4E1996EC5906}" type="parTrans" cxnId="{FE5938ED-69E4-A443-A0E2-EDB77E40EA51}">
      <dgm:prSet/>
      <dgm:spPr/>
      <dgm:t>
        <a:bodyPr/>
        <a:lstStyle/>
        <a:p>
          <a:endParaRPr lang="zh-CN" altLang="en-US"/>
        </a:p>
      </dgm:t>
    </dgm:pt>
    <dgm:pt modelId="{9179A397-DD99-FC4B-8BE1-88F6A696746B}" type="sibTrans" cxnId="{FE5938ED-69E4-A443-A0E2-EDB77E40EA51}">
      <dgm:prSet/>
      <dgm:spPr/>
      <dgm:t>
        <a:bodyPr/>
        <a:lstStyle/>
        <a:p>
          <a:endParaRPr lang="zh-CN" altLang="en-US"/>
        </a:p>
      </dgm:t>
    </dgm:pt>
    <dgm:pt modelId="{F856C9BE-5B5B-DE4E-8C11-87B13F7111B5}">
      <dgm:prSet phldrT="[文本]"/>
      <dgm:spPr/>
      <dgm:t>
        <a:bodyPr/>
        <a:lstStyle/>
        <a:p>
          <a:r>
            <a:rPr lang="zh-CN" altLang="en-US" dirty="0"/>
            <a:t>主要研究矿体是沿着围岩的层理、片理呈整合产出，还是穿切围岩的层理或片理。</a:t>
          </a:r>
        </a:p>
      </dgm:t>
    </dgm:pt>
    <dgm:pt modelId="{4FA8D03F-E954-DF40-A4BE-4A389915292A}" type="parTrans" cxnId="{D813439E-032E-FC4A-80B9-173F7C83E705}">
      <dgm:prSet/>
      <dgm:spPr/>
      <dgm:t>
        <a:bodyPr/>
        <a:lstStyle/>
        <a:p>
          <a:endParaRPr lang="zh-CN" altLang="en-US"/>
        </a:p>
      </dgm:t>
    </dgm:pt>
    <dgm:pt modelId="{F84D7A88-E28B-4C4E-830A-D2CB77B47DA3}" type="sibTrans" cxnId="{D813439E-032E-FC4A-80B9-173F7C83E705}">
      <dgm:prSet/>
      <dgm:spPr/>
      <dgm:t>
        <a:bodyPr/>
        <a:lstStyle/>
        <a:p>
          <a:endParaRPr lang="zh-CN" altLang="en-US"/>
        </a:p>
      </dgm:t>
    </dgm:pt>
    <dgm:pt modelId="{4069BBA3-2E13-6D46-887A-6A8303E9066A}">
      <dgm:prSet/>
      <dgm:spPr/>
      <dgm:t>
        <a:bodyPr/>
        <a:lstStyle/>
        <a:p>
          <a:r>
            <a:rPr lang="zh-CN" altLang="en-US" dirty="0"/>
            <a:t>矿体与岩浆岩的空间关系</a:t>
          </a:r>
        </a:p>
      </dgm:t>
    </dgm:pt>
    <dgm:pt modelId="{B523194B-49D7-9D46-9938-D79059E81224}" type="parTrans" cxnId="{FE348D57-EFF4-7041-8F95-96B532C98CB4}">
      <dgm:prSet/>
      <dgm:spPr/>
      <dgm:t>
        <a:bodyPr/>
        <a:lstStyle/>
        <a:p>
          <a:endParaRPr lang="zh-CN" altLang="en-US"/>
        </a:p>
      </dgm:t>
    </dgm:pt>
    <dgm:pt modelId="{F410647A-0E02-4048-9B18-CB7DB9E55BEF}" type="sibTrans" cxnId="{FE348D57-EFF4-7041-8F95-96B532C98CB4}">
      <dgm:prSet/>
      <dgm:spPr/>
      <dgm:t>
        <a:bodyPr/>
        <a:lstStyle/>
        <a:p>
          <a:endParaRPr lang="zh-CN" altLang="en-US"/>
        </a:p>
      </dgm:t>
    </dgm:pt>
    <dgm:pt modelId="{BB9CB0EF-F514-EB42-B2F1-2523BF2120B9}">
      <dgm:prSet/>
      <dgm:spPr/>
      <dgm:t>
        <a:bodyPr/>
        <a:lstStyle/>
        <a:p>
          <a:r>
            <a:rPr lang="zh-CN" altLang="en-US" dirty="0"/>
            <a:t>矿体与控矿构造的空间关系</a:t>
          </a:r>
        </a:p>
      </dgm:t>
    </dgm:pt>
    <dgm:pt modelId="{ED9E66FB-EB55-244A-8A3F-887CDDFCFBBE}" type="parTrans" cxnId="{BBFA6369-476E-7748-9D70-AB56AEB17480}">
      <dgm:prSet/>
      <dgm:spPr/>
      <dgm:t>
        <a:bodyPr/>
        <a:lstStyle/>
        <a:p>
          <a:endParaRPr lang="zh-CN" altLang="en-US"/>
        </a:p>
      </dgm:t>
    </dgm:pt>
    <dgm:pt modelId="{B450AFC6-240B-B148-9204-FB655FD218AA}" type="sibTrans" cxnId="{BBFA6369-476E-7748-9D70-AB56AEB17480}">
      <dgm:prSet/>
      <dgm:spPr/>
      <dgm:t>
        <a:bodyPr/>
        <a:lstStyle/>
        <a:p>
          <a:endParaRPr lang="zh-CN" altLang="en-US"/>
        </a:p>
      </dgm:t>
    </dgm:pt>
    <dgm:pt modelId="{036F1E0A-FB39-5647-B5D4-74C191F3ABD0}">
      <dgm:prSet phldrT="[文本]"/>
      <dgm:spPr/>
      <dgm:t>
        <a:bodyPr/>
        <a:lstStyle/>
        <a:p>
          <a:r>
            <a:rPr lang="zh-CN" altLang="en-US" dirty="0"/>
            <a:t>万元隐伏的称为隐伏矿货称盲矿体。</a:t>
          </a:r>
        </a:p>
      </dgm:t>
    </dgm:pt>
    <dgm:pt modelId="{E0730FB2-1A18-D34A-97B5-C0C345F1A366}" type="parTrans" cxnId="{1576F2E6-7F9E-FD4A-A6A2-A95D0721FC36}">
      <dgm:prSet/>
      <dgm:spPr/>
      <dgm:t>
        <a:bodyPr/>
        <a:lstStyle/>
        <a:p>
          <a:endParaRPr lang="zh-CN" altLang="en-US"/>
        </a:p>
      </dgm:t>
    </dgm:pt>
    <dgm:pt modelId="{D5D0A9F9-5299-6943-A587-C68986687745}" type="sibTrans" cxnId="{1576F2E6-7F9E-FD4A-A6A2-A95D0721FC36}">
      <dgm:prSet/>
      <dgm:spPr/>
      <dgm:t>
        <a:bodyPr/>
        <a:lstStyle/>
        <a:p>
          <a:endParaRPr lang="zh-CN" altLang="en-US"/>
        </a:p>
      </dgm:t>
    </dgm:pt>
    <dgm:pt modelId="{1E3A7110-ED90-B741-B421-68E81ACFE96B}">
      <dgm:prSet/>
      <dgm:spPr/>
      <dgm:t>
        <a:bodyPr/>
        <a:lstStyle/>
        <a:p>
          <a:r>
            <a:rPr lang="zh-CN" altLang="en-US" dirty="0"/>
            <a:t>主要研究矿体产于岩石内，还是缠在岩石与围岩的接触带或位于岩体的围岩中，或者矿体产仔火山岩组合的哪类火山岩中。</a:t>
          </a:r>
        </a:p>
      </dgm:t>
    </dgm:pt>
    <dgm:pt modelId="{7C71F0EB-1F86-064D-992D-DBB5FB488996}" type="parTrans" cxnId="{8B14F7E6-049E-674F-BF8D-E3A6854A3514}">
      <dgm:prSet/>
      <dgm:spPr/>
      <dgm:t>
        <a:bodyPr/>
        <a:lstStyle/>
        <a:p>
          <a:endParaRPr lang="zh-CN" altLang="en-US"/>
        </a:p>
      </dgm:t>
    </dgm:pt>
    <dgm:pt modelId="{43D3BC10-8839-8846-9915-59BCDD93A129}" type="sibTrans" cxnId="{8B14F7E6-049E-674F-BF8D-E3A6854A3514}">
      <dgm:prSet/>
      <dgm:spPr/>
      <dgm:t>
        <a:bodyPr/>
        <a:lstStyle/>
        <a:p>
          <a:endParaRPr lang="zh-CN" altLang="en-US"/>
        </a:p>
      </dgm:t>
    </dgm:pt>
    <dgm:pt modelId="{93ECE873-54C4-6740-9303-3E5E35958344}">
      <dgm:prSet/>
      <dgm:spPr/>
      <dgm:t>
        <a:bodyPr/>
        <a:lstStyle/>
        <a:p>
          <a:r>
            <a:rPr lang="zh-CN" altLang="en-US" dirty="0"/>
            <a:t>主要研究矿体产于构造中的部位，与褶皱、断裂、破碎带、滑脱面、裂隙、节理等在空间上的位置关系。</a:t>
          </a:r>
        </a:p>
      </dgm:t>
    </dgm:pt>
    <dgm:pt modelId="{081FA210-4C8F-6647-B8BA-7E93A7E2B289}" type="parTrans" cxnId="{1270D642-928C-6D4E-9B1E-88ABEC0AB7A0}">
      <dgm:prSet/>
      <dgm:spPr/>
      <dgm:t>
        <a:bodyPr/>
        <a:lstStyle/>
        <a:p>
          <a:endParaRPr lang="zh-CN" altLang="en-US"/>
        </a:p>
      </dgm:t>
    </dgm:pt>
    <dgm:pt modelId="{153C3BC1-08EA-914E-B98A-77B345CBB989}" type="sibTrans" cxnId="{1270D642-928C-6D4E-9B1E-88ABEC0AB7A0}">
      <dgm:prSet/>
      <dgm:spPr/>
      <dgm:t>
        <a:bodyPr/>
        <a:lstStyle/>
        <a:p>
          <a:endParaRPr lang="zh-CN" altLang="en-US"/>
        </a:p>
      </dgm:t>
    </dgm:pt>
    <dgm:pt modelId="{E51D30CE-6009-7D43-A928-C923A3EFBC37}">
      <dgm:prSet/>
      <dgm:spPr/>
      <dgm:t>
        <a:bodyPr/>
        <a:lstStyle/>
        <a:p>
          <a:r>
            <a:rPr lang="zh-CN" altLang="en-US"/>
            <a:t>影响矿体形态和产状的地质因素很多，其中矿床的成因、成矿流体持续供给情况、围岩性质与控矿构造等一熬就爱你是最重要的因素，对矿体的形态和产状起决定作用。</a:t>
          </a:r>
        </a:p>
      </dgm:t>
    </dgm:pt>
    <dgm:pt modelId="{4C63E9BE-9F45-8248-ABFD-E05D3C04B5AE}" type="parTrans" cxnId="{99805945-BA13-784F-8743-B3761E1A8D4E}">
      <dgm:prSet/>
      <dgm:spPr/>
      <dgm:t>
        <a:bodyPr/>
        <a:lstStyle/>
        <a:p>
          <a:endParaRPr lang="zh-CN" altLang="en-US"/>
        </a:p>
      </dgm:t>
    </dgm:pt>
    <dgm:pt modelId="{3D279EB5-4EF8-A340-B535-E189A48B1B80}" type="sibTrans" cxnId="{99805945-BA13-784F-8743-B3761E1A8D4E}">
      <dgm:prSet/>
      <dgm:spPr/>
      <dgm:t>
        <a:bodyPr/>
        <a:lstStyle/>
        <a:p>
          <a:endParaRPr lang="zh-CN" altLang="en-US"/>
        </a:p>
      </dgm:t>
    </dgm:pt>
    <dgm:pt modelId="{90C90950-0D3A-F949-8D08-E6260A3AC721}" type="pres">
      <dgm:prSet presAssocID="{8B5AF2C5-5B50-3D41-AFD7-0DAFACDE9D33}" presName="Name0" presStyleCnt="0">
        <dgm:presLayoutVars>
          <dgm:dir/>
          <dgm:animLvl val="lvl"/>
          <dgm:resizeHandles val="exact"/>
        </dgm:presLayoutVars>
      </dgm:prSet>
      <dgm:spPr/>
    </dgm:pt>
    <dgm:pt modelId="{92EDC56C-B7C9-0349-8439-4D25112593D5}" type="pres">
      <dgm:prSet presAssocID="{EA5133B9-F529-904C-BCA6-F897A18A4C6F}" presName="linNode" presStyleCnt="0"/>
      <dgm:spPr/>
    </dgm:pt>
    <dgm:pt modelId="{F18EC0C5-EE7D-E148-83C9-4CA17EA47E58}" type="pres">
      <dgm:prSet presAssocID="{EA5133B9-F529-904C-BCA6-F897A18A4C6F}" presName="parentText" presStyleLbl="node1" presStyleIdx="0" presStyleCnt="6">
        <dgm:presLayoutVars>
          <dgm:chMax val="1"/>
          <dgm:bulletEnabled val="1"/>
        </dgm:presLayoutVars>
      </dgm:prSet>
      <dgm:spPr/>
    </dgm:pt>
    <dgm:pt modelId="{586840E6-29C3-9348-AA3A-4B9B06CCC920}" type="pres">
      <dgm:prSet presAssocID="{EA5133B9-F529-904C-BCA6-F897A18A4C6F}" presName="descendantText" presStyleLbl="alignAccFollowNode1" presStyleIdx="0" presStyleCnt="5">
        <dgm:presLayoutVars>
          <dgm:bulletEnabled val="1"/>
        </dgm:presLayoutVars>
      </dgm:prSet>
      <dgm:spPr/>
    </dgm:pt>
    <dgm:pt modelId="{2D1F3B02-8A08-5743-BB31-F75FCC64D7B9}" type="pres">
      <dgm:prSet presAssocID="{D5A18FA7-20AE-0244-9ECF-641FB2353D24}" presName="sp" presStyleCnt="0"/>
      <dgm:spPr/>
    </dgm:pt>
    <dgm:pt modelId="{82111ADB-4A58-0640-9202-08F54427E917}" type="pres">
      <dgm:prSet presAssocID="{4FBA0DD3-8974-9A4B-94FF-3EA4D2D09BA5}" presName="linNode" presStyleCnt="0"/>
      <dgm:spPr/>
    </dgm:pt>
    <dgm:pt modelId="{FD792776-BF4A-C54D-8314-08CCF87FD936}" type="pres">
      <dgm:prSet presAssocID="{4FBA0DD3-8974-9A4B-94FF-3EA4D2D09BA5}" presName="parentText" presStyleLbl="node1" presStyleIdx="1" presStyleCnt="6">
        <dgm:presLayoutVars>
          <dgm:chMax val="1"/>
          <dgm:bulletEnabled val="1"/>
        </dgm:presLayoutVars>
      </dgm:prSet>
      <dgm:spPr/>
    </dgm:pt>
    <dgm:pt modelId="{C52239E3-1904-DD40-A69B-278B42EC6F20}" type="pres">
      <dgm:prSet presAssocID="{4FBA0DD3-8974-9A4B-94FF-3EA4D2D09BA5}" presName="descendantText" presStyleLbl="alignAccFollowNode1" presStyleIdx="1" presStyleCnt="5">
        <dgm:presLayoutVars>
          <dgm:bulletEnabled val="1"/>
        </dgm:presLayoutVars>
      </dgm:prSet>
      <dgm:spPr/>
    </dgm:pt>
    <dgm:pt modelId="{3E1063EB-6441-764A-A429-9A7DE9005469}" type="pres">
      <dgm:prSet presAssocID="{A18BDCD7-B63A-4A46-8C42-9DDD1A2A4C3F}" presName="sp" presStyleCnt="0"/>
      <dgm:spPr/>
    </dgm:pt>
    <dgm:pt modelId="{D914F812-6FA8-2249-88BB-5075A22D08A7}" type="pres">
      <dgm:prSet presAssocID="{84641AF1-1E76-2A4A-9698-C17507F9D4CF}" presName="linNode" presStyleCnt="0"/>
      <dgm:spPr/>
    </dgm:pt>
    <dgm:pt modelId="{3A2BB2D0-5627-0343-AF53-ACE467A0B65E}" type="pres">
      <dgm:prSet presAssocID="{84641AF1-1E76-2A4A-9698-C17507F9D4CF}" presName="parentText" presStyleLbl="node1" presStyleIdx="2" presStyleCnt="6">
        <dgm:presLayoutVars>
          <dgm:chMax val="1"/>
          <dgm:bulletEnabled val="1"/>
        </dgm:presLayoutVars>
      </dgm:prSet>
      <dgm:spPr/>
    </dgm:pt>
    <dgm:pt modelId="{D2F6FEAF-9AED-BC44-AA80-7F42F230EED7}" type="pres">
      <dgm:prSet presAssocID="{84641AF1-1E76-2A4A-9698-C17507F9D4CF}" presName="descendantText" presStyleLbl="alignAccFollowNode1" presStyleIdx="2" presStyleCnt="5">
        <dgm:presLayoutVars>
          <dgm:bulletEnabled val="1"/>
        </dgm:presLayoutVars>
      </dgm:prSet>
      <dgm:spPr/>
    </dgm:pt>
    <dgm:pt modelId="{9ECA0E57-1184-8844-84A5-E052B7E2A652}" type="pres">
      <dgm:prSet presAssocID="{9179A397-DD99-FC4B-8BE1-88F6A696746B}" presName="sp" presStyleCnt="0"/>
      <dgm:spPr/>
    </dgm:pt>
    <dgm:pt modelId="{4ABBBFB4-5FC0-854E-AA48-C02422B0ACDE}" type="pres">
      <dgm:prSet presAssocID="{4069BBA3-2E13-6D46-887A-6A8303E9066A}" presName="linNode" presStyleCnt="0"/>
      <dgm:spPr/>
    </dgm:pt>
    <dgm:pt modelId="{BBC89A3F-669E-D24D-9B8A-3CD0EEAC9DC3}" type="pres">
      <dgm:prSet presAssocID="{4069BBA3-2E13-6D46-887A-6A8303E9066A}" presName="parentText" presStyleLbl="node1" presStyleIdx="3" presStyleCnt="6">
        <dgm:presLayoutVars>
          <dgm:chMax val="1"/>
          <dgm:bulletEnabled val="1"/>
        </dgm:presLayoutVars>
      </dgm:prSet>
      <dgm:spPr/>
    </dgm:pt>
    <dgm:pt modelId="{C6DEA729-B981-6C45-AE31-A93139B99F22}" type="pres">
      <dgm:prSet presAssocID="{4069BBA3-2E13-6D46-887A-6A8303E9066A}" presName="descendantText" presStyleLbl="alignAccFollowNode1" presStyleIdx="3" presStyleCnt="5">
        <dgm:presLayoutVars>
          <dgm:bulletEnabled val="1"/>
        </dgm:presLayoutVars>
      </dgm:prSet>
      <dgm:spPr/>
    </dgm:pt>
    <dgm:pt modelId="{BBADB7DD-1F9C-394E-A3EC-93566BFA9E43}" type="pres">
      <dgm:prSet presAssocID="{F410647A-0E02-4048-9B18-CB7DB9E55BEF}" presName="sp" presStyleCnt="0"/>
      <dgm:spPr/>
    </dgm:pt>
    <dgm:pt modelId="{168D6BAD-1B92-B847-8FB5-E4FE40DC8AE9}" type="pres">
      <dgm:prSet presAssocID="{BB9CB0EF-F514-EB42-B2F1-2523BF2120B9}" presName="linNode" presStyleCnt="0"/>
      <dgm:spPr/>
    </dgm:pt>
    <dgm:pt modelId="{C16097C1-BA64-5C44-BE6D-BEE95CD1035A}" type="pres">
      <dgm:prSet presAssocID="{BB9CB0EF-F514-EB42-B2F1-2523BF2120B9}" presName="parentText" presStyleLbl="node1" presStyleIdx="4" presStyleCnt="6">
        <dgm:presLayoutVars>
          <dgm:chMax val="1"/>
          <dgm:bulletEnabled val="1"/>
        </dgm:presLayoutVars>
      </dgm:prSet>
      <dgm:spPr/>
    </dgm:pt>
    <dgm:pt modelId="{627D521C-CAD9-F14C-9A98-978E287D7869}" type="pres">
      <dgm:prSet presAssocID="{BB9CB0EF-F514-EB42-B2F1-2523BF2120B9}" presName="descendantText" presStyleLbl="alignAccFollowNode1" presStyleIdx="4" presStyleCnt="5">
        <dgm:presLayoutVars>
          <dgm:bulletEnabled val="1"/>
        </dgm:presLayoutVars>
      </dgm:prSet>
      <dgm:spPr/>
    </dgm:pt>
    <dgm:pt modelId="{C2B763E0-4EA0-7142-8679-FE1850E68AF5}" type="pres">
      <dgm:prSet presAssocID="{B450AFC6-240B-B148-9204-FB655FD218AA}" presName="sp" presStyleCnt="0"/>
      <dgm:spPr/>
    </dgm:pt>
    <dgm:pt modelId="{07EED0AD-F58E-824C-9184-0D10E148A411}" type="pres">
      <dgm:prSet presAssocID="{E51D30CE-6009-7D43-A928-C923A3EFBC37}" presName="linNode" presStyleCnt="0"/>
      <dgm:spPr/>
    </dgm:pt>
    <dgm:pt modelId="{A55C19B5-200A-334C-8E04-40344F481D7F}" type="pres">
      <dgm:prSet presAssocID="{E51D30CE-6009-7D43-A928-C923A3EFBC37}" presName="parentText" presStyleLbl="node1" presStyleIdx="5" presStyleCnt="6">
        <dgm:presLayoutVars>
          <dgm:chMax val="1"/>
          <dgm:bulletEnabled val="1"/>
        </dgm:presLayoutVars>
      </dgm:prSet>
      <dgm:spPr/>
    </dgm:pt>
  </dgm:ptLst>
  <dgm:cxnLst>
    <dgm:cxn modelId="{EC539400-9AC1-B74B-8A6F-29474BA78AC0}" type="presOf" srcId="{8B5AF2C5-5B50-3D41-AFD7-0DAFACDE9D33}" destId="{90C90950-0D3A-F949-8D08-E6260A3AC721}" srcOrd="0" destOrd="0" presId="urn:microsoft.com/office/officeart/2005/8/layout/vList5"/>
    <dgm:cxn modelId="{0FCA9302-3DB6-4D45-B491-6AEF518529FC}" srcId="{8B5AF2C5-5B50-3D41-AFD7-0DAFACDE9D33}" destId="{EA5133B9-F529-904C-BCA6-F897A18A4C6F}" srcOrd="0" destOrd="0" parTransId="{0515DDC1-CC69-C144-96A4-D76B5AF99584}" sibTransId="{D5A18FA7-20AE-0244-9ECF-641FB2353D24}"/>
    <dgm:cxn modelId="{64C5990C-7451-6A4C-A50D-CD0A5A4A6D2E}" type="presOf" srcId="{AE259CF3-43AD-594A-BCAB-4D90231B1E15}" destId="{586840E6-29C3-9348-AA3A-4B9B06CCC920}" srcOrd="0" destOrd="1" presId="urn:microsoft.com/office/officeart/2005/8/layout/vList5"/>
    <dgm:cxn modelId="{CF7D4818-E67C-3642-B473-E3EBF5E35AF3}" type="presOf" srcId="{188E5B4E-76E7-3A4B-9B91-4EBC7495002C}" destId="{C52239E3-1904-DD40-A69B-278B42EC6F20}" srcOrd="0" destOrd="0" presId="urn:microsoft.com/office/officeart/2005/8/layout/vList5"/>
    <dgm:cxn modelId="{E3A3CA1A-4FE8-8E47-A2D6-1B72F8C4E630}" type="presOf" srcId="{BB9CB0EF-F514-EB42-B2F1-2523BF2120B9}" destId="{C16097C1-BA64-5C44-BE6D-BEE95CD1035A}" srcOrd="0" destOrd="0" presId="urn:microsoft.com/office/officeart/2005/8/layout/vList5"/>
    <dgm:cxn modelId="{4686F32D-E5EA-D84E-A071-49F6BA86BEB4}" srcId="{EA5133B9-F529-904C-BCA6-F897A18A4C6F}" destId="{C6AFA191-A316-A247-8B6C-53475C45ED81}" srcOrd="0" destOrd="0" parTransId="{11BA4920-4E7D-5648-A507-6BEF602AE3FF}" sibTransId="{86E6635D-2C16-A344-826D-68D6AFF21540}"/>
    <dgm:cxn modelId="{07EA7D36-8D38-1941-AA00-303E9377E464}" srcId="{4FBA0DD3-8974-9A4B-94FF-3EA4D2D09BA5}" destId="{3B003445-17DD-B343-AA4E-36E6A208FD06}" srcOrd="1" destOrd="0" parTransId="{50F33DD3-1895-1546-891D-5001C54046C5}" sibTransId="{7A9395B9-378E-5E46-BF98-F5893B0029FF}"/>
    <dgm:cxn modelId="{1270D642-928C-6D4E-9B1E-88ABEC0AB7A0}" srcId="{BB9CB0EF-F514-EB42-B2F1-2523BF2120B9}" destId="{93ECE873-54C4-6740-9303-3E5E35958344}" srcOrd="0" destOrd="0" parTransId="{081FA210-4C8F-6647-B8BA-7E93A7E2B289}" sibTransId="{153C3BC1-08EA-914E-B98A-77B345CBB989}"/>
    <dgm:cxn modelId="{D282F844-BC48-0645-82F2-C2E5390EDA09}" srcId="{4FBA0DD3-8974-9A4B-94FF-3EA4D2D09BA5}" destId="{188E5B4E-76E7-3A4B-9B91-4EBC7495002C}" srcOrd="0" destOrd="0" parTransId="{BF38B48C-B943-BA42-BB98-1BE3CA6BF21F}" sibTransId="{B8B1CFE5-18CB-9543-999D-E372CD64E6C2}"/>
    <dgm:cxn modelId="{99805945-BA13-784F-8743-B3761E1A8D4E}" srcId="{8B5AF2C5-5B50-3D41-AFD7-0DAFACDE9D33}" destId="{E51D30CE-6009-7D43-A928-C923A3EFBC37}" srcOrd="5" destOrd="0" parTransId="{4C63E9BE-9F45-8248-ABFD-E05D3C04B5AE}" sibTransId="{3D279EB5-4EF8-A340-B535-E189A48B1B80}"/>
    <dgm:cxn modelId="{0F989851-E852-E947-AA72-694BEBB2B852}" type="presOf" srcId="{84641AF1-1E76-2A4A-9698-C17507F9D4CF}" destId="{3A2BB2D0-5627-0343-AF53-ACE467A0B65E}" srcOrd="0" destOrd="0" presId="urn:microsoft.com/office/officeart/2005/8/layout/vList5"/>
    <dgm:cxn modelId="{AF86E053-94C6-3249-9C91-312F02E43C13}" type="presOf" srcId="{1E3A7110-ED90-B741-B421-68E81ACFE96B}" destId="{C6DEA729-B981-6C45-AE31-A93139B99F22}" srcOrd="0" destOrd="0" presId="urn:microsoft.com/office/officeart/2005/8/layout/vList5"/>
    <dgm:cxn modelId="{FE348D57-EFF4-7041-8F95-96B532C98CB4}" srcId="{8B5AF2C5-5B50-3D41-AFD7-0DAFACDE9D33}" destId="{4069BBA3-2E13-6D46-887A-6A8303E9066A}" srcOrd="3" destOrd="0" parTransId="{B523194B-49D7-9D46-9938-D79059E81224}" sibTransId="{F410647A-0E02-4048-9B18-CB7DB9E55BEF}"/>
    <dgm:cxn modelId="{BBFA6369-476E-7748-9D70-AB56AEB17480}" srcId="{8B5AF2C5-5B50-3D41-AFD7-0DAFACDE9D33}" destId="{BB9CB0EF-F514-EB42-B2F1-2523BF2120B9}" srcOrd="4" destOrd="0" parTransId="{ED9E66FB-EB55-244A-8A3F-887CDDFCFBBE}" sibTransId="{B450AFC6-240B-B148-9204-FB655FD218AA}"/>
    <dgm:cxn modelId="{6EF93C77-6171-ED4F-A19A-EC97C2CD6F10}" type="presOf" srcId="{F856C9BE-5B5B-DE4E-8C11-87B13F7111B5}" destId="{D2F6FEAF-9AED-BC44-AA80-7F42F230EED7}" srcOrd="0" destOrd="0" presId="urn:microsoft.com/office/officeart/2005/8/layout/vList5"/>
    <dgm:cxn modelId="{594B287D-E02A-034A-AC95-78B92D8BF9CE}" type="presOf" srcId="{93ECE873-54C4-6740-9303-3E5E35958344}" destId="{627D521C-CAD9-F14C-9A98-978E287D7869}" srcOrd="0" destOrd="0" presId="urn:microsoft.com/office/officeart/2005/8/layout/vList5"/>
    <dgm:cxn modelId="{0A98C68E-9FE0-1341-A465-D42EB4448A46}" type="presOf" srcId="{4069BBA3-2E13-6D46-887A-6A8303E9066A}" destId="{BBC89A3F-669E-D24D-9B8A-3CD0EEAC9DC3}" srcOrd="0" destOrd="0" presId="urn:microsoft.com/office/officeart/2005/8/layout/vList5"/>
    <dgm:cxn modelId="{B9841593-0702-1344-9970-2734FD162971}" srcId="{EA5133B9-F529-904C-BCA6-F897A18A4C6F}" destId="{AE259CF3-43AD-594A-BCAB-4D90231B1E15}" srcOrd="1" destOrd="0" parTransId="{D48DD6E4-5737-6347-A6F6-304F974E04DC}" sibTransId="{77F60FAC-2C4D-BF41-B58D-EA4CAF7A5141}"/>
    <dgm:cxn modelId="{D23C9E97-4289-784A-B0F1-F6AA4A261C71}" type="presOf" srcId="{3B003445-17DD-B343-AA4E-36E6A208FD06}" destId="{C52239E3-1904-DD40-A69B-278B42EC6F20}" srcOrd="0" destOrd="1" presId="urn:microsoft.com/office/officeart/2005/8/layout/vList5"/>
    <dgm:cxn modelId="{D813439E-032E-FC4A-80B9-173F7C83E705}" srcId="{84641AF1-1E76-2A4A-9698-C17507F9D4CF}" destId="{F856C9BE-5B5B-DE4E-8C11-87B13F7111B5}" srcOrd="0" destOrd="0" parTransId="{4FA8D03F-E954-DF40-A4BE-4A389915292A}" sibTransId="{F84D7A88-E28B-4C4E-830A-D2CB77B47DA3}"/>
    <dgm:cxn modelId="{2C9124B0-E9CB-7A41-BB89-A608D0953260}" type="presOf" srcId="{EA5133B9-F529-904C-BCA6-F897A18A4C6F}" destId="{F18EC0C5-EE7D-E148-83C9-4CA17EA47E58}" srcOrd="0" destOrd="0" presId="urn:microsoft.com/office/officeart/2005/8/layout/vList5"/>
    <dgm:cxn modelId="{833DFDBC-23BB-2F42-B37D-F4337DD58F63}" type="presOf" srcId="{4FBA0DD3-8974-9A4B-94FF-3EA4D2D09BA5}" destId="{FD792776-BF4A-C54D-8314-08CCF87FD936}" srcOrd="0" destOrd="0" presId="urn:microsoft.com/office/officeart/2005/8/layout/vList5"/>
    <dgm:cxn modelId="{7EF6EFC4-5A13-474C-B768-EE71EBEC77C4}" type="presOf" srcId="{E51D30CE-6009-7D43-A928-C923A3EFBC37}" destId="{A55C19B5-200A-334C-8E04-40344F481D7F}" srcOrd="0" destOrd="0" presId="urn:microsoft.com/office/officeart/2005/8/layout/vList5"/>
    <dgm:cxn modelId="{2FFB23D1-8A70-D24B-9553-F8812F28495F}" srcId="{8B5AF2C5-5B50-3D41-AFD7-0DAFACDE9D33}" destId="{4FBA0DD3-8974-9A4B-94FF-3EA4D2D09BA5}" srcOrd="1" destOrd="0" parTransId="{14CEF927-F2DE-4D4B-B314-005DBC1401E9}" sibTransId="{A18BDCD7-B63A-4A46-8C42-9DDD1A2A4C3F}"/>
    <dgm:cxn modelId="{B66870D3-6E7B-044A-9D25-F3C33E4D554D}" type="presOf" srcId="{C6AFA191-A316-A247-8B6C-53475C45ED81}" destId="{586840E6-29C3-9348-AA3A-4B9B06CCC920}" srcOrd="0" destOrd="0" presId="urn:microsoft.com/office/officeart/2005/8/layout/vList5"/>
    <dgm:cxn modelId="{EFFC74D5-E7A2-894B-8895-C478B4B857D6}" type="presOf" srcId="{036F1E0A-FB39-5647-B5D4-74C191F3ABD0}" destId="{C52239E3-1904-DD40-A69B-278B42EC6F20}" srcOrd="0" destOrd="2" presId="urn:microsoft.com/office/officeart/2005/8/layout/vList5"/>
    <dgm:cxn modelId="{1576F2E6-7F9E-FD4A-A6A2-A95D0721FC36}" srcId="{4FBA0DD3-8974-9A4B-94FF-3EA4D2D09BA5}" destId="{036F1E0A-FB39-5647-B5D4-74C191F3ABD0}" srcOrd="2" destOrd="0" parTransId="{E0730FB2-1A18-D34A-97B5-C0C345F1A366}" sibTransId="{D5D0A9F9-5299-6943-A587-C68986687745}"/>
    <dgm:cxn modelId="{8B14F7E6-049E-674F-BF8D-E3A6854A3514}" srcId="{4069BBA3-2E13-6D46-887A-6A8303E9066A}" destId="{1E3A7110-ED90-B741-B421-68E81ACFE96B}" srcOrd="0" destOrd="0" parTransId="{7C71F0EB-1F86-064D-992D-DBB5FB488996}" sibTransId="{43D3BC10-8839-8846-9915-59BCDD93A129}"/>
    <dgm:cxn modelId="{FE5938ED-69E4-A443-A0E2-EDB77E40EA51}" srcId="{8B5AF2C5-5B50-3D41-AFD7-0DAFACDE9D33}" destId="{84641AF1-1E76-2A4A-9698-C17507F9D4CF}" srcOrd="2" destOrd="0" parTransId="{99D3573F-6475-154C-AEA2-4E1996EC5906}" sibTransId="{9179A397-DD99-FC4B-8BE1-88F6A696746B}"/>
    <dgm:cxn modelId="{CDD603A5-955A-D44C-A521-4193EBB36059}" type="presParOf" srcId="{90C90950-0D3A-F949-8D08-E6260A3AC721}" destId="{92EDC56C-B7C9-0349-8439-4D25112593D5}" srcOrd="0" destOrd="0" presId="urn:microsoft.com/office/officeart/2005/8/layout/vList5"/>
    <dgm:cxn modelId="{F60928AB-2C61-7E4D-BC83-EEC4466EE5BA}" type="presParOf" srcId="{92EDC56C-B7C9-0349-8439-4D25112593D5}" destId="{F18EC0C5-EE7D-E148-83C9-4CA17EA47E58}" srcOrd="0" destOrd="0" presId="urn:microsoft.com/office/officeart/2005/8/layout/vList5"/>
    <dgm:cxn modelId="{1652BE65-9881-5B4C-B550-81B3248B8BFA}" type="presParOf" srcId="{92EDC56C-B7C9-0349-8439-4D25112593D5}" destId="{586840E6-29C3-9348-AA3A-4B9B06CCC920}" srcOrd="1" destOrd="0" presId="urn:microsoft.com/office/officeart/2005/8/layout/vList5"/>
    <dgm:cxn modelId="{C764FE25-7284-D249-8A37-CAECF60C9293}" type="presParOf" srcId="{90C90950-0D3A-F949-8D08-E6260A3AC721}" destId="{2D1F3B02-8A08-5743-BB31-F75FCC64D7B9}" srcOrd="1" destOrd="0" presId="urn:microsoft.com/office/officeart/2005/8/layout/vList5"/>
    <dgm:cxn modelId="{CBB5A0AE-5543-C34C-B4B2-A510E794008A}" type="presParOf" srcId="{90C90950-0D3A-F949-8D08-E6260A3AC721}" destId="{82111ADB-4A58-0640-9202-08F54427E917}" srcOrd="2" destOrd="0" presId="urn:microsoft.com/office/officeart/2005/8/layout/vList5"/>
    <dgm:cxn modelId="{5C13C73D-DB59-EF4D-8BB1-A36485A4D3C2}" type="presParOf" srcId="{82111ADB-4A58-0640-9202-08F54427E917}" destId="{FD792776-BF4A-C54D-8314-08CCF87FD936}" srcOrd="0" destOrd="0" presId="urn:microsoft.com/office/officeart/2005/8/layout/vList5"/>
    <dgm:cxn modelId="{5B46ADC0-5C12-764B-952F-A2EA2DEE9A98}" type="presParOf" srcId="{82111ADB-4A58-0640-9202-08F54427E917}" destId="{C52239E3-1904-DD40-A69B-278B42EC6F20}" srcOrd="1" destOrd="0" presId="urn:microsoft.com/office/officeart/2005/8/layout/vList5"/>
    <dgm:cxn modelId="{D6961588-4234-0242-80A0-92625E09A075}" type="presParOf" srcId="{90C90950-0D3A-F949-8D08-E6260A3AC721}" destId="{3E1063EB-6441-764A-A429-9A7DE9005469}" srcOrd="3" destOrd="0" presId="urn:microsoft.com/office/officeart/2005/8/layout/vList5"/>
    <dgm:cxn modelId="{4E9429C7-EC9B-2341-B22B-C5AF813A9989}" type="presParOf" srcId="{90C90950-0D3A-F949-8D08-E6260A3AC721}" destId="{D914F812-6FA8-2249-88BB-5075A22D08A7}" srcOrd="4" destOrd="0" presId="urn:microsoft.com/office/officeart/2005/8/layout/vList5"/>
    <dgm:cxn modelId="{742B577B-2CC7-7E43-8D08-DEE268B2993F}" type="presParOf" srcId="{D914F812-6FA8-2249-88BB-5075A22D08A7}" destId="{3A2BB2D0-5627-0343-AF53-ACE467A0B65E}" srcOrd="0" destOrd="0" presId="urn:microsoft.com/office/officeart/2005/8/layout/vList5"/>
    <dgm:cxn modelId="{AA9D1905-A2E5-EF48-B4F3-23FA2BA3BDF9}" type="presParOf" srcId="{D914F812-6FA8-2249-88BB-5075A22D08A7}" destId="{D2F6FEAF-9AED-BC44-AA80-7F42F230EED7}" srcOrd="1" destOrd="0" presId="urn:microsoft.com/office/officeart/2005/8/layout/vList5"/>
    <dgm:cxn modelId="{9C5B0C54-C22D-C449-B4F7-6D9E03E896CF}" type="presParOf" srcId="{90C90950-0D3A-F949-8D08-E6260A3AC721}" destId="{9ECA0E57-1184-8844-84A5-E052B7E2A652}" srcOrd="5" destOrd="0" presId="urn:microsoft.com/office/officeart/2005/8/layout/vList5"/>
    <dgm:cxn modelId="{AF64C9E8-F3B7-F84D-BBB4-5F7761B38928}" type="presParOf" srcId="{90C90950-0D3A-F949-8D08-E6260A3AC721}" destId="{4ABBBFB4-5FC0-854E-AA48-C02422B0ACDE}" srcOrd="6" destOrd="0" presId="urn:microsoft.com/office/officeart/2005/8/layout/vList5"/>
    <dgm:cxn modelId="{2394C769-973F-4A48-83E0-430A6A5E2308}" type="presParOf" srcId="{4ABBBFB4-5FC0-854E-AA48-C02422B0ACDE}" destId="{BBC89A3F-669E-D24D-9B8A-3CD0EEAC9DC3}" srcOrd="0" destOrd="0" presId="urn:microsoft.com/office/officeart/2005/8/layout/vList5"/>
    <dgm:cxn modelId="{D7A116A3-0102-214E-A3FA-1465EDF16157}" type="presParOf" srcId="{4ABBBFB4-5FC0-854E-AA48-C02422B0ACDE}" destId="{C6DEA729-B981-6C45-AE31-A93139B99F22}" srcOrd="1" destOrd="0" presId="urn:microsoft.com/office/officeart/2005/8/layout/vList5"/>
    <dgm:cxn modelId="{18EF2139-2DE5-FD46-83F4-3981D3D01FD7}" type="presParOf" srcId="{90C90950-0D3A-F949-8D08-E6260A3AC721}" destId="{BBADB7DD-1F9C-394E-A3EC-93566BFA9E43}" srcOrd="7" destOrd="0" presId="urn:microsoft.com/office/officeart/2005/8/layout/vList5"/>
    <dgm:cxn modelId="{09623F72-683B-804D-A9B8-19BFB7B367F0}" type="presParOf" srcId="{90C90950-0D3A-F949-8D08-E6260A3AC721}" destId="{168D6BAD-1B92-B847-8FB5-E4FE40DC8AE9}" srcOrd="8" destOrd="0" presId="urn:microsoft.com/office/officeart/2005/8/layout/vList5"/>
    <dgm:cxn modelId="{ACD133BF-85D4-D440-8980-860B43C3262A}" type="presParOf" srcId="{168D6BAD-1B92-B847-8FB5-E4FE40DC8AE9}" destId="{C16097C1-BA64-5C44-BE6D-BEE95CD1035A}" srcOrd="0" destOrd="0" presId="urn:microsoft.com/office/officeart/2005/8/layout/vList5"/>
    <dgm:cxn modelId="{B7E21991-4F45-D549-A1C3-A8EEC40F8865}" type="presParOf" srcId="{168D6BAD-1B92-B847-8FB5-E4FE40DC8AE9}" destId="{627D521C-CAD9-F14C-9A98-978E287D7869}" srcOrd="1" destOrd="0" presId="urn:microsoft.com/office/officeart/2005/8/layout/vList5"/>
    <dgm:cxn modelId="{BE8B5EAF-E312-B340-9DC3-86A18FC2C3B7}" type="presParOf" srcId="{90C90950-0D3A-F949-8D08-E6260A3AC721}" destId="{C2B763E0-4EA0-7142-8679-FE1850E68AF5}" srcOrd="9" destOrd="0" presId="urn:microsoft.com/office/officeart/2005/8/layout/vList5"/>
    <dgm:cxn modelId="{4B076335-6E9C-BE46-9C68-2C2B6B34A273}" type="presParOf" srcId="{90C90950-0D3A-F949-8D08-E6260A3AC721}" destId="{07EED0AD-F58E-824C-9184-0D10E148A411}" srcOrd="10" destOrd="0" presId="urn:microsoft.com/office/officeart/2005/8/layout/vList5"/>
    <dgm:cxn modelId="{76685F37-4B02-CD47-9FC2-E5C015D86BC1}" type="presParOf" srcId="{07EED0AD-F58E-824C-9184-0D10E148A411}" destId="{A55C19B5-200A-334C-8E04-40344F481D7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A6F7E4-B51E-1247-A470-C75C8F423F2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8835CC48-0B81-F241-9517-0AA6C7507612}">
      <dgm:prSet phldrT="[文本]"/>
      <dgm:spPr/>
      <dgm:t>
        <a:bodyPr/>
        <a:lstStyle/>
        <a:p>
          <a:r>
            <a:rPr lang="zh-CN" altLang="en-US" dirty="0"/>
            <a:t>矿石与脉石</a:t>
          </a:r>
        </a:p>
      </dgm:t>
    </dgm:pt>
    <dgm:pt modelId="{E4C58449-1DEE-0646-A583-34C4A49EA7B9}" type="parTrans" cxnId="{C6EB8657-2984-074D-B927-31371B81983F}">
      <dgm:prSet/>
      <dgm:spPr/>
      <dgm:t>
        <a:bodyPr/>
        <a:lstStyle/>
        <a:p>
          <a:endParaRPr lang="zh-CN" altLang="en-US"/>
        </a:p>
      </dgm:t>
    </dgm:pt>
    <dgm:pt modelId="{2ED41059-8BC1-EB47-A702-9A5B924316AB}" type="sibTrans" cxnId="{C6EB8657-2984-074D-B927-31371B81983F}">
      <dgm:prSet/>
      <dgm:spPr/>
      <dgm:t>
        <a:bodyPr/>
        <a:lstStyle/>
        <a:p>
          <a:endParaRPr lang="zh-CN" altLang="en-US"/>
        </a:p>
      </dgm:t>
    </dgm:pt>
    <dgm:pt modelId="{721D8150-5F4D-D641-834A-DA243685C1F8}">
      <dgm:prSet phldrT="[文本]"/>
      <dgm:spPr/>
      <dgm:t>
        <a:bodyPr/>
        <a:lstStyle/>
        <a:p>
          <a:r>
            <a:rPr lang="zh-CN" altLang="en-US" dirty="0"/>
            <a:t>矿石的概念</a:t>
          </a:r>
        </a:p>
      </dgm:t>
    </dgm:pt>
    <dgm:pt modelId="{ECA13CB3-AC72-3A49-A6BD-9ACFD8BF3EEF}" type="parTrans" cxnId="{2F6E2578-1FA5-2F4B-A6D2-2A05F9AFAEA8}">
      <dgm:prSet/>
      <dgm:spPr/>
      <dgm:t>
        <a:bodyPr/>
        <a:lstStyle/>
        <a:p>
          <a:endParaRPr lang="zh-CN" altLang="en-US"/>
        </a:p>
      </dgm:t>
    </dgm:pt>
    <dgm:pt modelId="{DF325155-2E1E-3341-8C74-58B4E6C882F2}" type="sibTrans" cxnId="{2F6E2578-1FA5-2F4B-A6D2-2A05F9AFAEA8}">
      <dgm:prSet/>
      <dgm:spPr/>
      <dgm:t>
        <a:bodyPr/>
        <a:lstStyle/>
        <a:p>
          <a:endParaRPr lang="zh-CN" altLang="en-US"/>
        </a:p>
      </dgm:t>
    </dgm:pt>
    <dgm:pt modelId="{00809D3D-477B-D248-ADBC-7E2E99CFFAFE}">
      <dgm:prSet phldrT="[文本]"/>
      <dgm:spPr/>
      <dgm:t>
        <a:bodyPr/>
        <a:lstStyle/>
        <a:p>
          <a:r>
            <a:rPr lang="zh-CN" altLang="en-US" dirty="0"/>
            <a:t>脉石的概念</a:t>
          </a:r>
        </a:p>
      </dgm:t>
    </dgm:pt>
    <dgm:pt modelId="{B028BFAF-AC25-4443-9755-4F6EE9A42BE5}" type="parTrans" cxnId="{D3CA4C18-A8FF-8D49-ABD0-5060D587BC99}">
      <dgm:prSet/>
      <dgm:spPr/>
      <dgm:t>
        <a:bodyPr/>
        <a:lstStyle/>
        <a:p>
          <a:endParaRPr lang="zh-CN" altLang="en-US"/>
        </a:p>
      </dgm:t>
    </dgm:pt>
    <dgm:pt modelId="{69FED381-23B6-FB4C-9238-392495A55EF1}" type="sibTrans" cxnId="{D3CA4C18-A8FF-8D49-ABD0-5060D587BC99}">
      <dgm:prSet/>
      <dgm:spPr/>
      <dgm:t>
        <a:bodyPr/>
        <a:lstStyle/>
        <a:p>
          <a:endParaRPr lang="zh-CN" altLang="en-US"/>
        </a:p>
      </dgm:t>
    </dgm:pt>
    <dgm:pt modelId="{78F6A6F2-0C3C-2744-AEFC-0E287FB9546C}">
      <dgm:prSet phldrT="[文本]"/>
      <dgm:spPr/>
      <dgm:t>
        <a:bodyPr/>
        <a:lstStyle/>
        <a:p>
          <a:r>
            <a:rPr lang="zh-CN" altLang="en-US" dirty="0"/>
            <a:t>矿石的矿物组成</a:t>
          </a:r>
        </a:p>
      </dgm:t>
    </dgm:pt>
    <dgm:pt modelId="{16731127-214C-6C4E-A34F-7034A1334EB8}" type="parTrans" cxnId="{6474BCC1-D0AA-BE4B-9E30-C48937EF97FA}">
      <dgm:prSet/>
      <dgm:spPr/>
      <dgm:t>
        <a:bodyPr/>
        <a:lstStyle/>
        <a:p>
          <a:endParaRPr lang="zh-CN" altLang="en-US"/>
        </a:p>
      </dgm:t>
    </dgm:pt>
    <dgm:pt modelId="{709D2BD8-632A-274F-88C0-482C04C4FEDC}" type="sibTrans" cxnId="{6474BCC1-D0AA-BE4B-9E30-C48937EF97FA}">
      <dgm:prSet/>
      <dgm:spPr/>
      <dgm:t>
        <a:bodyPr/>
        <a:lstStyle/>
        <a:p>
          <a:endParaRPr lang="zh-CN" altLang="en-US"/>
        </a:p>
      </dgm:t>
    </dgm:pt>
    <dgm:pt modelId="{6FF22F1D-AD69-E740-A521-00D4A513E555}">
      <dgm:prSet phldrT="[文本]"/>
      <dgm:spPr/>
      <dgm:t>
        <a:bodyPr/>
        <a:lstStyle/>
        <a:p>
          <a:r>
            <a:rPr lang="zh-CN" altLang="en-US" dirty="0"/>
            <a:t>矿石是从中可以提取有用组分的矿物集合体</a:t>
          </a:r>
        </a:p>
      </dgm:t>
    </dgm:pt>
    <dgm:pt modelId="{52A97E57-050A-8046-98E6-6C5223C67F97}" type="parTrans" cxnId="{1AC6A868-B1CA-3B4B-9D7B-651B9ABE3AE5}">
      <dgm:prSet/>
      <dgm:spPr/>
      <dgm:t>
        <a:bodyPr/>
        <a:lstStyle/>
        <a:p>
          <a:endParaRPr lang="zh-CN" altLang="en-US"/>
        </a:p>
      </dgm:t>
    </dgm:pt>
    <dgm:pt modelId="{33EF72E7-8FCB-4040-B750-9EECD5AAC3E4}" type="sibTrans" cxnId="{1AC6A868-B1CA-3B4B-9D7B-651B9ABE3AE5}">
      <dgm:prSet/>
      <dgm:spPr/>
      <dgm:t>
        <a:bodyPr/>
        <a:lstStyle/>
        <a:p>
          <a:endParaRPr lang="zh-CN" altLang="en-US"/>
        </a:p>
      </dgm:t>
    </dgm:pt>
    <dgm:pt modelId="{AA2B49DA-3D95-0F43-9862-C311F5B4906B}">
      <dgm:prSet phldrT="[文本]"/>
      <dgm:spPr/>
      <dgm:t>
        <a:bodyPr/>
        <a:lstStyle/>
        <a:p>
          <a:r>
            <a:rPr lang="zh-CN" altLang="en-US" dirty="0"/>
            <a:t>矿物的交生关系</a:t>
          </a:r>
        </a:p>
      </dgm:t>
    </dgm:pt>
    <dgm:pt modelId="{6F778E5C-7D5E-E24E-B852-FB12128330D9}" type="parTrans" cxnId="{E4F5B219-5AF3-6046-A583-32077D539FFD}">
      <dgm:prSet/>
      <dgm:spPr/>
      <dgm:t>
        <a:bodyPr/>
        <a:lstStyle/>
        <a:p>
          <a:endParaRPr lang="zh-CN" altLang="en-US"/>
        </a:p>
      </dgm:t>
    </dgm:pt>
    <dgm:pt modelId="{21307C02-68C5-5D4F-9353-B9FE13B0A8F1}" type="sibTrans" cxnId="{E4F5B219-5AF3-6046-A583-32077D539FFD}">
      <dgm:prSet/>
      <dgm:spPr/>
      <dgm:t>
        <a:bodyPr/>
        <a:lstStyle/>
        <a:p>
          <a:endParaRPr lang="zh-CN" altLang="en-US"/>
        </a:p>
      </dgm:t>
    </dgm:pt>
    <dgm:pt modelId="{43BA0FE9-44B0-F147-8A8E-28EA3E84ED3D}">
      <dgm:prSet phldrT="[文本]"/>
      <dgm:spPr/>
      <dgm:t>
        <a:bodyPr/>
        <a:lstStyle/>
        <a:p>
          <a:r>
            <a:rPr lang="zh-CN" altLang="en-US" dirty="0"/>
            <a:t>矿石的结构与构造</a:t>
          </a:r>
        </a:p>
      </dgm:t>
    </dgm:pt>
    <dgm:pt modelId="{18FFC471-58A5-3B43-BC21-D71EE432251D}" type="parTrans" cxnId="{FBC79EFD-B05B-7744-916C-AC073D227021}">
      <dgm:prSet/>
      <dgm:spPr/>
      <dgm:t>
        <a:bodyPr/>
        <a:lstStyle/>
        <a:p>
          <a:endParaRPr lang="zh-CN" altLang="en-US"/>
        </a:p>
      </dgm:t>
    </dgm:pt>
    <dgm:pt modelId="{A715390E-E742-9C43-ADD0-A76AECBC2C49}" type="sibTrans" cxnId="{FBC79EFD-B05B-7744-916C-AC073D227021}">
      <dgm:prSet/>
      <dgm:spPr/>
      <dgm:t>
        <a:bodyPr/>
        <a:lstStyle/>
        <a:p>
          <a:endParaRPr lang="zh-CN" altLang="en-US"/>
        </a:p>
      </dgm:t>
    </dgm:pt>
    <dgm:pt modelId="{6E503086-48B8-D948-8B08-B4354F1698D7}">
      <dgm:prSet phldrT="[文本]"/>
      <dgm:spPr/>
      <dgm:t>
        <a:bodyPr/>
        <a:lstStyle/>
        <a:p>
          <a:r>
            <a:rPr lang="zh-CN" altLang="en-US" dirty="0"/>
            <a:t>矿石结构</a:t>
          </a:r>
        </a:p>
      </dgm:t>
    </dgm:pt>
    <dgm:pt modelId="{5C965AA4-BBD9-264B-A241-F7711F401D38}" type="parTrans" cxnId="{C0F367D5-5A9B-6C4D-8222-1141AC0F30CD}">
      <dgm:prSet/>
      <dgm:spPr/>
      <dgm:t>
        <a:bodyPr/>
        <a:lstStyle/>
        <a:p>
          <a:endParaRPr lang="zh-CN" altLang="en-US"/>
        </a:p>
      </dgm:t>
    </dgm:pt>
    <dgm:pt modelId="{09935AD7-7140-5842-BC99-731DA74E9F60}" type="sibTrans" cxnId="{C0F367D5-5A9B-6C4D-8222-1141AC0F30CD}">
      <dgm:prSet/>
      <dgm:spPr/>
      <dgm:t>
        <a:bodyPr/>
        <a:lstStyle/>
        <a:p>
          <a:endParaRPr lang="zh-CN" altLang="en-US"/>
        </a:p>
      </dgm:t>
    </dgm:pt>
    <dgm:pt modelId="{3CAE5753-C428-5F45-A3F1-7ABE317F029F}">
      <dgm:prSet phldrT="[文本]"/>
      <dgm:spPr/>
      <dgm:t>
        <a:bodyPr/>
        <a:lstStyle/>
        <a:p>
          <a:r>
            <a:rPr lang="zh-CN" altLang="en-US" dirty="0"/>
            <a:t>矿石构造</a:t>
          </a:r>
        </a:p>
      </dgm:t>
    </dgm:pt>
    <dgm:pt modelId="{725DB2D1-9084-6844-8292-1DCB5B301B58}" type="parTrans" cxnId="{806F293F-07BF-FE46-B2F6-70F845AFC97B}">
      <dgm:prSet/>
      <dgm:spPr/>
      <dgm:t>
        <a:bodyPr/>
        <a:lstStyle/>
        <a:p>
          <a:endParaRPr lang="zh-CN" altLang="en-US"/>
        </a:p>
      </dgm:t>
    </dgm:pt>
    <dgm:pt modelId="{58455411-B21A-E744-B762-163E72F55EED}" type="sibTrans" cxnId="{806F293F-07BF-FE46-B2F6-70F845AFC97B}">
      <dgm:prSet/>
      <dgm:spPr/>
      <dgm:t>
        <a:bodyPr/>
        <a:lstStyle/>
        <a:p>
          <a:endParaRPr lang="zh-CN" altLang="en-US"/>
        </a:p>
      </dgm:t>
    </dgm:pt>
    <dgm:pt modelId="{4571309A-1AA6-4F4F-AAD1-CF94A3CFA5BF}">
      <dgm:prSet/>
      <dgm:spPr/>
      <dgm:t>
        <a:bodyPr/>
        <a:lstStyle/>
        <a:p>
          <a:r>
            <a:rPr lang="zh-CN" altLang="en-US" dirty="0"/>
            <a:t>矿石的品位与品级</a:t>
          </a:r>
        </a:p>
      </dgm:t>
    </dgm:pt>
    <dgm:pt modelId="{20EABBF1-BEBA-E84E-830F-5940656147BC}" type="parTrans" cxnId="{4030AD27-11B3-FF4E-AEFE-7A2C04260357}">
      <dgm:prSet/>
      <dgm:spPr/>
      <dgm:t>
        <a:bodyPr/>
        <a:lstStyle/>
        <a:p>
          <a:endParaRPr lang="zh-CN" altLang="en-US"/>
        </a:p>
      </dgm:t>
    </dgm:pt>
    <dgm:pt modelId="{E7BC59C3-FA8A-F046-A050-783344BE2487}" type="sibTrans" cxnId="{4030AD27-11B3-FF4E-AEFE-7A2C04260357}">
      <dgm:prSet/>
      <dgm:spPr/>
      <dgm:t>
        <a:bodyPr/>
        <a:lstStyle/>
        <a:p>
          <a:endParaRPr lang="zh-CN" altLang="en-US"/>
        </a:p>
      </dgm:t>
    </dgm:pt>
    <dgm:pt modelId="{19ABB1FF-84CA-9143-920B-AEC4DFA27061}">
      <dgm:prSet/>
      <dgm:spPr/>
      <dgm:t>
        <a:bodyPr/>
        <a:lstStyle/>
        <a:p>
          <a:r>
            <a:rPr lang="zh-CN" altLang="en-US" dirty="0"/>
            <a:t>矿石品位</a:t>
          </a:r>
        </a:p>
      </dgm:t>
    </dgm:pt>
    <dgm:pt modelId="{F9E2010A-FBB6-3548-98DE-B879F136CDDB}" type="parTrans" cxnId="{3DDEC277-4D22-974F-948F-CB0C6AD8742E}">
      <dgm:prSet/>
      <dgm:spPr/>
      <dgm:t>
        <a:bodyPr/>
        <a:lstStyle/>
        <a:p>
          <a:endParaRPr lang="zh-CN" altLang="en-US"/>
        </a:p>
      </dgm:t>
    </dgm:pt>
    <dgm:pt modelId="{3E91356E-E7E2-EC49-97F6-E52C06D9A2F9}" type="sibTrans" cxnId="{3DDEC277-4D22-974F-948F-CB0C6AD8742E}">
      <dgm:prSet/>
      <dgm:spPr/>
      <dgm:t>
        <a:bodyPr/>
        <a:lstStyle/>
        <a:p>
          <a:endParaRPr lang="zh-CN" altLang="en-US"/>
        </a:p>
      </dgm:t>
    </dgm:pt>
    <dgm:pt modelId="{E5215C27-5415-5A45-A76B-22DCAA1D648C}">
      <dgm:prSet/>
      <dgm:spPr/>
      <dgm:t>
        <a:bodyPr/>
        <a:lstStyle/>
        <a:p>
          <a:r>
            <a:rPr lang="zh-CN" altLang="en-US" dirty="0"/>
            <a:t>矿石品级</a:t>
          </a:r>
        </a:p>
      </dgm:t>
    </dgm:pt>
    <dgm:pt modelId="{DF5280A9-6B84-6644-9A8F-A9F3DB06F28F}" type="parTrans" cxnId="{37024FD2-4C13-1B43-BEC5-E639CEC55191}">
      <dgm:prSet/>
      <dgm:spPr/>
      <dgm:t>
        <a:bodyPr/>
        <a:lstStyle/>
        <a:p>
          <a:endParaRPr lang="zh-CN" altLang="en-US"/>
        </a:p>
      </dgm:t>
    </dgm:pt>
    <dgm:pt modelId="{42003838-D885-A644-AEFA-4CEC2AAAEE93}" type="sibTrans" cxnId="{37024FD2-4C13-1B43-BEC5-E639CEC55191}">
      <dgm:prSet/>
      <dgm:spPr/>
      <dgm:t>
        <a:bodyPr/>
        <a:lstStyle/>
        <a:p>
          <a:endParaRPr lang="zh-CN" altLang="en-US"/>
        </a:p>
      </dgm:t>
    </dgm:pt>
    <dgm:pt modelId="{5647E905-94BD-D644-BC80-500BD33F85EF}">
      <dgm:prSet phldrT="[文本]"/>
      <dgm:spPr/>
      <dgm:t>
        <a:bodyPr/>
        <a:lstStyle/>
        <a:p>
          <a:r>
            <a:rPr lang="zh-CN" altLang="en-US" dirty="0"/>
            <a:t>共生组分和伴生组分</a:t>
          </a:r>
        </a:p>
      </dgm:t>
    </dgm:pt>
    <dgm:pt modelId="{BA1BACE0-8A87-604E-BDC1-3C92A91021DE}" type="parTrans" cxnId="{41A9323F-7FF1-0F4D-B6BA-553883562CF2}">
      <dgm:prSet/>
      <dgm:spPr/>
      <dgm:t>
        <a:bodyPr/>
        <a:lstStyle/>
        <a:p>
          <a:endParaRPr lang="zh-CN" altLang="en-US"/>
        </a:p>
      </dgm:t>
    </dgm:pt>
    <dgm:pt modelId="{30D786AA-8649-D040-A50F-7E9F4ADD44A8}" type="sibTrans" cxnId="{41A9323F-7FF1-0F4D-B6BA-553883562CF2}">
      <dgm:prSet/>
      <dgm:spPr/>
      <dgm:t>
        <a:bodyPr/>
        <a:lstStyle/>
        <a:p>
          <a:endParaRPr lang="zh-CN" altLang="en-US"/>
        </a:p>
      </dgm:t>
    </dgm:pt>
    <dgm:pt modelId="{6EF906B7-5CBF-734B-9026-5DCC0F1B4486}" type="pres">
      <dgm:prSet presAssocID="{18A6F7E4-B51E-1247-A470-C75C8F423F20}" presName="linear" presStyleCnt="0">
        <dgm:presLayoutVars>
          <dgm:dir/>
          <dgm:animLvl val="lvl"/>
          <dgm:resizeHandles val="exact"/>
        </dgm:presLayoutVars>
      </dgm:prSet>
      <dgm:spPr/>
    </dgm:pt>
    <dgm:pt modelId="{162E2AC6-197B-BA43-8745-37EEBA202EE3}" type="pres">
      <dgm:prSet presAssocID="{8835CC48-0B81-F241-9517-0AA6C7507612}" presName="parentLin" presStyleCnt="0"/>
      <dgm:spPr/>
    </dgm:pt>
    <dgm:pt modelId="{59871557-4850-E942-957C-55E88F1783A4}" type="pres">
      <dgm:prSet presAssocID="{8835CC48-0B81-F241-9517-0AA6C7507612}" presName="parentLeftMargin" presStyleLbl="node1" presStyleIdx="0" presStyleCnt="4"/>
      <dgm:spPr/>
    </dgm:pt>
    <dgm:pt modelId="{CAFF8C32-C878-8C45-A7C9-0DFB2D5BDADF}" type="pres">
      <dgm:prSet presAssocID="{8835CC48-0B81-F241-9517-0AA6C7507612}" presName="parentText" presStyleLbl="node1" presStyleIdx="0" presStyleCnt="4">
        <dgm:presLayoutVars>
          <dgm:chMax val="0"/>
          <dgm:bulletEnabled val="1"/>
        </dgm:presLayoutVars>
      </dgm:prSet>
      <dgm:spPr/>
    </dgm:pt>
    <dgm:pt modelId="{E299BD8D-9763-8A44-9C3F-9EB883E1C858}" type="pres">
      <dgm:prSet presAssocID="{8835CC48-0B81-F241-9517-0AA6C7507612}" presName="negativeSpace" presStyleCnt="0"/>
      <dgm:spPr/>
    </dgm:pt>
    <dgm:pt modelId="{C7A376C5-DB04-8B46-AD5A-03C5B32DAEAA}" type="pres">
      <dgm:prSet presAssocID="{8835CC48-0B81-F241-9517-0AA6C7507612}" presName="childText" presStyleLbl="conFgAcc1" presStyleIdx="0" presStyleCnt="4">
        <dgm:presLayoutVars>
          <dgm:bulletEnabled val="1"/>
        </dgm:presLayoutVars>
      </dgm:prSet>
      <dgm:spPr/>
    </dgm:pt>
    <dgm:pt modelId="{6F2B073D-44BC-7D4E-9432-4FF17096D161}" type="pres">
      <dgm:prSet presAssocID="{2ED41059-8BC1-EB47-A702-9A5B924316AB}" presName="spaceBetweenRectangles" presStyleCnt="0"/>
      <dgm:spPr/>
    </dgm:pt>
    <dgm:pt modelId="{AB493DF6-FC57-B747-AE7D-1D8533C7CED0}" type="pres">
      <dgm:prSet presAssocID="{78F6A6F2-0C3C-2744-AEFC-0E287FB9546C}" presName="parentLin" presStyleCnt="0"/>
      <dgm:spPr/>
    </dgm:pt>
    <dgm:pt modelId="{3CC12FF5-B133-1C48-BD1F-34C0FF69A526}" type="pres">
      <dgm:prSet presAssocID="{78F6A6F2-0C3C-2744-AEFC-0E287FB9546C}" presName="parentLeftMargin" presStyleLbl="node1" presStyleIdx="0" presStyleCnt="4"/>
      <dgm:spPr/>
    </dgm:pt>
    <dgm:pt modelId="{E4BD39D9-CFAA-6E4E-B47B-D198B8855444}" type="pres">
      <dgm:prSet presAssocID="{78F6A6F2-0C3C-2744-AEFC-0E287FB9546C}" presName="parentText" presStyleLbl="node1" presStyleIdx="1" presStyleCnt="4">
        <dgm:presLayoutVars>
          <dgm:chMax val="0"/>
          <dgm:bulletEnabled val="1"/>
        </dgm:presLayoutVars>
      </dgm:prSet>
      <dgm:spPr/>
    </dgm:pt>
    <dgm:pt modelId="{D0B4C791-7334-144F-929C-41F4E1FB2DEF}" type="pres">
      <dgm:prSet presAssocID="{78F6A6F2-0C3C-2744-AEFC-0E287FB9546C}" presName="negativeSpace" presStyleCnt="0"/>
      <dgm:spPr/>
    </dgm:pt>
    <dgm:pt modelId="{2A20229F-3D46-6945-BA4C-17B2921C8ACA}" type="pres">
      <dgm:prSet presAssocID="{78F6A6F2-0C3C-2744-AEFC-0E287FB9546C}" presName="childText" presStyleLbl="conFgAcc1" presStyleIdx="1" presStyleCnt="4">
        <dgm:presLayoutVars>
          <dgm:bulletEnabled val="1"/>
        </dgm:presLayoutVars>
      </dgm:prSet>
      <dgm:spPr/>
    </dgm:pt>
    <dgm:pt modelId="{24D88192-42F7-2243-A56E-9EDAB83ABEB5}" type="pres">
      <dgm:prSet presAssocID="{709D2BD8-632A-274F-88C0-482C04C4FEDC}" presName="spaceBetweenRectangles" presStyleCnt="0"/>
      <dgm:spPr/>
    </dgm:pt>
    <dgm:pt modelId="{B290771D-EF3B-F049-B35B-FBCAEC1D352F}" type="pres">
      <dgm:prSet presAssocID="{43BA0FE9-44B0-F147-8A8E-28EA3E84ED3D}" presName="parentLin" presStyleCnt="0"/>
      <dgm:spPr/>
    </dgm:pt>
    <dgm:pt modelId="{E2A1C1E4-7335-D747-8CE3-926A41996398}" type="pres">
      <dgm:prSet presAssocID="{43BA0FE9-44B0-F147-8A8E-28EA3E84ED3D}" presName="parentLeftMargin" presStyleLbl="node1" presStyleIdx="1" presStyleCnt="4"/>
      <dgm:spPr/>
    </dgm:pt>
    <dgm:pt modelId="{950F4E5B-8C11-FC4A-B2AB-40D2B15ACDBC}" type="pres">
      <dgm:prSet presAssocID="{43BA0FE9-44B0-F147-8A8E-28EA3E84ED3D}" presName="parentText" presStyleLbl="node1" presStyleIdx="2" presStyleCnt="4">
        <dgm:presLayoutVars>
          <dgm:chMax val="0"/>
          <dgm:bulletEnabled val="1"/>
        </dgm:presLayoutVars>
      </dgm:prSet>
      <dgm:spPr/>
    </dgm:pt>
    <dgm:pt modelId="{78C3C479-F7DF-F942-A27A-FB652AAFC6D7}" type="pres">
      <dgm:prSet presAssocID="{43BA0FE9-44B0-F147-8A8E-28EA3E84ED3D}" presName="negativeSpace" presStyleCnt="0"/>
      <dgm:spPr/>
    </dgm:pt>
    <dgm:pt modelId="{8976F767-FEFE-1940-B063-B88B290C928F}" type="pres">
      <dgm:prSet presAssocID="{43BA0FE9-44B0-F147-8A8E-28EA3E84ED3D}" presName="childText" presStyleLbl="conFgAcc1" presStyleIdx="2" presStyleCnt="4">
        <dgm:presLayoutVars>
          <dgm:bulletEnabled val="1"/>
        </dgm:presLayoutVars>
      </dgm:prSet>
      <dgm:spPr/>
    </dgm:pt>
    <dgm:pt modelId="{02BB7B89-B04B-0645-B11A-D0367D7EEF6D}" type="pres">
      <dgm:prSet presAssocID="{A715390E-E742-9C43-ADD0-A76AECBC2C49}" presName="spaceBetweenRectangles" presStyleCnt="0"/>
      <dgm:spPr/>
    </dgm:pt>
    <dgm:pt modelId="{2DD50E08-D5FE-4C4C-9317-7AE336671FFF}" type="pres">
      <dgm:prSet presAssocID="{4571309A-1AA6-4F4F-AAD1-CF94A3CFA5BF}" presName="parentLin" presStyleCnt="0"/>
      <dgm:spPr/>
    </dgm:pt>
    <dgm:pt modelId="{673B8C69-DC19-5142-AC3C-3505DC02261B}" type="pres">
      <dgm:prSet presAssocID="{4571309A-1AA6-4F4F-AAD1-CF94A3CFA5BF}" presName="parentLeftMargin" presStyleLbl="node1" presStyleIdx="2" presStyleCnt="4"/>
      <dgm:spPr/>
    </dgm:pt>
    <dgm:pt modelId="{7E1A61D4-63F4-5A46-BB1C-834ED1A07D26}" type="pres">
      <dgm:prSet presAssocID="{4571309A-1AA6-4F4F-AAD1-CF94A3CFA5BF}" presName="parentText" presStyleLbl="node1" presStyleIdx="3" presStyleCnt="4">
        <dgm:presLayoutVars>
          <dgm:chMax val="0"/>
          <dgm:bulletEnabled val="1"/>
        </dgm:presLayoutVars>
      </dgm:prSet>
      <dgm:spPr/>
    </dgm:pt>
    <dgm:pt modelId="{CDE9FCCF-BAAC-1D4A-88CF-D1B449DE7FC3}" type="pres">
      <dgm:prSet presAssocID="{4571309A-1AA6-4F4F-AAD1-CF94A3CFA5BF}" presName="negativeSpace" presStyleCnt="0"/>
      <dgm:spPr/>
    </dgm:pt>
    <dgm:pt modelId="{7C9FEB5F-9A26-8D44-B508-FF847B9A76D9}" type="pres">
      <dgm:prSet presAssocID="{4571309A-1AA6-4F4F-AAD1-CF94A3CFA5BF}" presName="childText" presStyleLbl="conFgAcc1" presStyleIdx="3" presStyleCnt="4">
        <dgm:presLayoutVars>
          <dgm:bulletEnabled val="1"/>
        </dgm:presLayoutVars>
      </dgm:prSet>
      <dgm:spPr/>
    </dgm:pt>
  </dgm:ptLst>
  <dgm:cxnLst>
    <dgm:cxn modelId="{D3CA4C18-A8FF-8D49-ABD0-5060D587BC99}" srcId="{8835CC48-0B81-F241-9517-0AA6C7507612}" destId="{00809D3D-477B-D248-ADBC-7E2E99CFFAFE}" srcOrd="1" destOrd="0" parTransId="{B028BFAF-AC25-4443-9755-4F6EE9A42BE5}" sibTransId="{69FED381-23B6-FB4C-9238-392495A55EF1}"/>
    <dgm:cxn modelId="{E4F5B219-5AF3-6046-A583-32077D539FFD}" srcId="{78F6A6F2-0C3C-2744-AEFC-0E287FB9546C}" destId="{AA2B49DA-3D95-0F43-9862-C311F5B4906B}" srcOrd="1" destOrd="0" parTransId="{6F778E5C-7D5E-E24E-B852-FB12128330D9}" sibTransId="{21307C02-68C5-5D4F-9353-B9FE13B0A8F1}"/>
    <dgm:cxn modelId="{4030AD27-11B3-FF4E-AEFE-7A2C04260357}" srcId="{18A6F7E4-B51E-1247-A470-C75C8F423F20}" destId="{4571309A-1AA6-4F4F-AAD1-CF94A3CFA5BF}" srcOrd="3" destOrd="0" parTransId="{20EABBF1-BEBA-E84E-830F-5940656147BC}" sibTransId="{E7BC59C3-FA8A-F046-A050-783344BE2487}"/>
    <dgm:cxn modelId="{4759AC3B-6AEA-F449-85D1-2E65AF2A1EA8}" type="presOf" srcId="{8835CC48-0B81-F241-9517-0AA6C7507612}" destId="{CAFF8C32-C878-8C45-A7C9-0DFB2D5BDADF}" srcOrd="1" destOrd="0" presId="urn:microsoft.com/office/officeart/2005/8/layout/list1"/>
    <dgm:cxn modelId="{806F293F-07BF-FE46-B2F6-70F845AFC97B}" srcId="{43BA0FE9-44B0-F147-8A8E-28EA3E84ED3D}" destId="{3CAE5753-C428-5F45-A3F1-7ABE317F029F}" srcOrd="1" destOrd="0" parTransId="{725DB2D1-9084-6844-8292-1DCB5B301B58}" sibTransId="{58455411-B21A-E744-B762-163E72F55EED}"/>
    <dgm:cxn modelId="{41A9323F-7FF1-0F4D-B6BA-553883562CF2}" srcId="{78F6A6F2-0C3C-2744-AEFC-0E287FB9546C}" destId="{5647E905-94BD-D644-BC80-500BD33F85EF}" srcOrd="2" destOrd="0" parTransId="{BA1BACE0-8A87-604E-BDC1-3C92A91021DE}" sibTransId="{30D786AA-8649-D040-A50F-7E9F4ADD44A8}"/>
    <dgm:cxn modelId="{80B33543-15CB-4E42-B2AA-54239A8981C6}" type="presOf" srcId="{00809D3D-477B-D248-ADBC-7E2E99CFFAFE}" destId="{C7A376C5-DB04-8B46-AD5A-03C5B32DAEAA}" srcOrd="0" destOrd="1" presId="urn:microsoft.com/office/officeart/2005/8/layout/list1"/>
    <dgm:cxn modelId="{E52E074D-BCF3-2049-8711-1D8E000EC93B}" type="presOf" srcId="{43BA0FE9-44B0-F147-8A8E-28EA3E84ED3D}" destId="{950F4E5B-8C11-FC4A-B2AB-40D2B15ACDBC}" srcOrd="1" destOrd="0" presId="urn:microsoft.com/office/officeart/2005/8/layout/list1"/>
    <dgm:cxn modelId="{C6EB8657-2984-074D-B927-31371B81983F}" srcId="{18A6F7E4-B51E-1247-A470-C75C8F423F20}" destId="{8835CC48-0B81-F241-9517-0AA6C7507612}" srcOrd="0" destOrd="0" parTransId="{E4C58449-1DEE-0646-A583-34C4A49EA7B9}" sibTransId="{2ED41059-8BC1-EB47-A702-9A5B924316AB}"/>
    <dgm:cxn modelId="{941B2A5A-26AA-4041-A79D-B1ADD1B9F8CA}" type="presOf" srcId="{8835CC48-0B81-F241-9517-0AA6C7507612}" destId="{59871557-4850-E942-957C-55E88F1783A4}" srcOrd="0" destOrd="0" presId="urn:microsoft.com/office/officeart/2005/8/layout/list1"/>
    <dgm:cxn modelId="{55438A64-FDFE-5F48-A6EF-C2A6603DD908}" type="presOf" srcId="{78F6A6F2-0C3C-2744-AEFC-0E287FB9546C}" destId="{E4BD39D9-CFAA-6E4E-B47B-D198B8855444}" srcOrd="1" destOrd="0" presId="urn:microsoft.com/office/officeart/2005/8/layout/list1"/>
    <dgm:cxn modelId="{1AC6A868-B1CA-3B4B-9D7B-651B9ABE3AE5}" srcId="{78F6A6F2-0C3C-2744-AEFC-0E287FB9546C}" destId="{6FF22F1D-AD69-E740-A521-00D4A513E555}" srcOrd="0" destOrd="0" parTransId="{52A97E57-050A-8046-98E6-6C5223C67F97}" sibTransId="{33EF72E7-8FCB-4040-B750-9EECD5AAC3E4}"/>
    <dgm:cxn modelId="{3DDEC277-4D22-974F-948F-CB0C6AD8742E}" srcId="{4571309A-1AA6-4F4F-AAD1-CF94A3CFA5BF}" destId="{19ABB1FF-84CA-9143-920B-AEC4DFA27061}" srcOrd="0" destOrd="0" parTransId="{F9E2010A-FBB6-3548-98DE-B879F136CDDB}" sibTransId="{3E91356E-E7E2-EC49-97F6-E52C06D9A2F9}"/>
    <dgm:cxn modelId="{2F6E2578-1FA5-2F4B-A6D2-2A05F9AFAEA8}" srcId="{8835CC48-0B81-F241-9517-0AA6C7507612}" destId="{721D8150-5F4D-D641-834A-DA243685C1F8}" srcOrd="0" destOrd="0" parTransId="{ECA13CB3-AC72-3A49-A6BD-9ACFD8BF3EEF}" sibTransId="{DF325155-2E1E-3341-8C74-58B4E6C882F2}"/>
    <dgm:cxn modelId="{2C3CC292-52FC-EA49-B97E-5E259185FB4E}" type="presOf" srcId="{6E503086-48B8-D948-8B08-B4354F1698D7}" destId="{8976F767-FEFE-1940-B063-B88B290C928F}" srcOrd="0" destOrd="0" presId="urn:microsoft.com/office/officeart/2005/8/layout/list1"/>
    <dgm:cxn modelId="{62EB8C93-9198-F24E-8DF9-403E054E04AC}" type="presOf" srcId="{19ABB1FF-84CA-9143-920B-AEC4DFA27061}" destId="{7C9FEB5F-9A26-8D44-B508-FF847B9A76D9}" srcOrd="0" destOrd="0" presId="urn:microsoft.com/office/officeart/2005/8/layout/list1"/>
    <dgm:cxn modelId="{7B72849A-590A-B644-8857-213E443E221B}" type="presOf" srcId="{721D8150-5F4D-D641-834A-DA243685C1F8}" destId="{C7A376C5-DB04-8B46-AD5A-03C5B32DAEAA}" srcOrd="0" destOrd="0" presId="urn:microsoft.com/office/officeart/2005/8/layout/list1"/>
    <dgm:cxn modelId="{253A8A9C-9BCE-5849-89B8-B3C9FDAA1BC0}" type="presOf" srcId="{4571309A-1AA6-4F4F-AAD1-CF94A3CFA5BF}" destId="{7E1A61D4-63F4-5A46-BB1C-834ED1A07D26}" srcOrd="1" destOrd="0" presId="urn:microsoft.com/office/officeart/2005/8/layout/list1"/>
    <dgm:cxn modelId="{AA25869F-40EB-8D4F-A3DB-BACE4DE5FFF7}" type="presOf" srcId="{AA2B49DA-3D95-0F43-9862-C311F5B4906B}" destId="{2A20229F-3D46-6945-BA4C-17B2921C8ACA}" srcOrd="0" destOrd="1" presId="urn:microsoft.com/office/officeart/2005/8/layout/list1"/>
    <dgm:cxn modelId="{24913CB9-FEC9-3E47-9CF1-9CC19AD9CEBF}" type="presOf" srcId="{4571309A-1AA6-4F4F-AAD1-CF94A3CFA5BF}" destId="{673B8C69-DC19-5142-AC3C-3505DC02261B}" srcOrd="0" destOrd="0" presId="urn:microsoft.com/office/officeart/2005/8/layout/list1"/>
    <dgm:cxn modelId="{83BA4CBC-468D-5A47-8FF7-E6A9E9484C8B}" type="presOf" srcId="{5647E905-94BD-D644-BC80-500BD33F85EF}" destId="{2A20229F-3D46-6945-BA4C-17B2921C8ACA}" srcOrd="0" destOrd="2" presId="urn:microsoft.com/office/officeart/2005/8/layout/list1"/>
    <dgm:cxn modelId="{6474BCC1-D0AA-BE4B-9E30-C48937EF97FA}" srcId="{18A6F7E4-B51E-1247-A470-C75C8F423F20}" destId="{78F6A6F2-0C3C-2744-AEFC-0E287FB9546C}" srcOrd="1" destOrd="0" parTransId="{16731127-214C-6C4E-A34F-7034A1334EB8}" sibTransId="{709D2BD8-632A-274F-88C0-482C04C4FEDC}"/>
    <dgm:cxn modelId="{C9041DC4-7864-094F-9B60-0BE393A37515}" type="presOf" srcId="{43BA0FE9-44B0-F147-8A8E-28EA3E84ED3D}" destId="{E2A1C1E4-7335-D747-8CE3-926A41996398}" srcOrd="0" destOrd="0" presId="urn:microsoft.com/office/officeart/2005/8/layout/list1"/>
    <dgm:cxn modelId="{18CD76CA-27C8-AB41-9FFE-51D211EFA604}" type="presOf" srcId="{6FF22F1D-AD69-E740-A521-00D4A513E555}" destId="{2A20229F-3D46-6945-BA4C-17B2921C8ACA}" srcOrd="0" destOrd="0" presId="urn:microsoft.com/office/officeart/2005/8/layout/list1"/>
    <dgm:cxn modelId="{37024FD2-4C13-1B43-BEC5-E639CEC55191}" srcId="{4571309A-1AA6-4F4F-AAD1-CF94A3CFA5BF}" destId="{E5215C27-5415-5A45-A76B-22DCAA1D648C}" srcOrd="1" destOrd="0" parTransId="{DF5280A9-6B84-6644-9A8F-A9F3DB06F28F}" sibTransId="{42003838-D885-A644-AEFA-4CEC2AAAEE93}"/>
    <dgm:cxn modelId="{89B702D3-BA58-D943-A9A4-DAD79B57A264}" type="presOf" srcId="{E5215C27-5415-5A45-A76B-22DCAA1D648C}" destId="{7C9FEB5F-9A26-8D44-B508-FF847B9A76D9}" srcOrd="0" destOrd="1" presId="urn:microsoft.com/office/officeart/2005/8/layout/list1"/>
    <dgm:cxn modelId="{C0F367D5-5A9B-6C4D-8222-1141AC0F30CD}" srcId="{43BA0FE9-44B0-F147-8A8E-28EA3E84ED3D}" destId="{6E503086-48B8-D948-8B08-B4354F1698D7}" srcOrd="0" destOrd="0" parTransId="{5C965AA4-BBD9-264B-A241-F7711F401D38}" sibTransId="{09935AD7-7140-5842-BC99-731DA74E9F60}"/>
    <dgm:cxn modelId="{968663E0-F7FB-7B4D-AF3E-C256DFEDE147}" type="presOf" srcId="{78F6A6F2-0C3C-2744-AEFC-0E287FB9546C}" destId="{3CC12FF5-B133-1C48-BD1F-34C0FF69A526}" srcOrd="0" destOrd="0" presId="urn:microsoft.com/office/officeart/2005/8/layout/list1"/>
    <dgm:cxn modelId="{F2ECE5E8-9411-234B-9279-26B22ABECAAB}" type="presOf" srcId="{3CAE5753-C428-5F45-A3F1-7ABE317F029F}" destId="{8976F767-FEFE-1940-B063-B88B290C928F}" srcOrd="0" destOrd="1" presId="urn:microsoft.com/office/officeart/2005/8/layout/list1"/>
    <dgm:cxn modelId="{72E59BF9-AE83-B448-8CD7-ECFE4CAEF304}" type="presOf" srcId="{18A6F7E4-B51E-1247-A470-C75C8F423F20}" destId="{6EF906B7-5CBF-734B-9026-5DCC0F1B4486}" srcOrd="0" destOrd="0" presId="urn:microsoft.com/office/officeart/2005/8/layout/list1"/>
    <dgm:cxn modelId="{FBC79EFD-B05B-7744-916C-AC073D227021}" srcId="{18A6F7E4-B51E-1247-A470-C75C8F423F20}" destId="{43BA0FE9-44B0-F147-8A8E-28EA3E84ED3D}" srcOrd="2" destOrd="0" parTransId="{18FFC471-58A5-3B43-BC21-D71EE432251D}" sibTransId="{A715390E-E742-9C43-ADD0-A76AECBC2C49}"/>
    <dgm:cxn modelId="{7749DC91-215B-964B-A0D1-81DE4EB56CBB}" type="presParOf" srcId="{6EF906B7-5CBF-734B-9026-5DCC0F1B4486}" destId="{162E2AC6-197B-BA43-8745-37EEBA202EE3}" srcOrd="0" destOrd="0" presId="urn:microsoft.com/office/officeart/2005/8/layout/list1"/>
    <dgm:cxn modelId="{4FC287AE-E4DD-BF45-B3C4-014DEDFFD98B}" type="presParOf" srcId="{162E2AC6-197B-BA43-8745-37EEBA202EE3}" destId="{59871557-4850-E942-957C-55E88F1783A4}" srcOrd="0" destOrd="0" presId="urn:microsoft.com/office/officeart/2005/8/layout/list1"/>
    <dgm:cxn modelId="{F3947318-1658-804C-BDF2-9132A7CD2856}" type="presParOf" srcId="{162E2AC6-197B-BA43-8745-37EEBA202EE3}" destId="{CAFF8C32-C878-8C45-A7C9-0DFB2D5BDADF}" srcOrd="1" destOrd="0" presId="urn:microsoft.com/office/officeart/2005/8/layout/list1"/>
    <dgm:cxn modelId="{342741C5-8F34-974D-AEF9-420751D47CC1}" type="presParOf" srcId="{6EF906B7-5CBF-734B-9026-5DCC0F1B4486}" destId="{E299BD8D-9763-8A44-9C3F-9EB883E1C858}" srcOrd="1" destOrd="0" presId="urn:microsoft.com/office/officeart/2005/8/layout/list1"/>
    <dgm:cxn modelId="{8C227489-153F-174D-A8E6-458C5EF901F4}" type="presParOf" srcId="{6EF906B7-5CBF-734B-9026-5DCC0F1B4486}" destId="{C7A376C5-DB04-8B46-AD5A-03C5B32DAEAA}" srcOrd="2" destOrd="0" presId="urn:microsoft.com/office/officeart/2005/8/layout/list1"/>
    <dgm:cxn modelId="{A52DE5DD-691E-7C45-9CEC-B3BF0522C3F6}" type="presParOf" srcId="{6EF906B7-5CBF-734B-9026-5DCC0F1B4486}" destId="{6F2B073D-44BC-7D4E-9432-4FF17096D161}" srcOrd="3" destOrd="0" presId="urn:microsoft.com/office/officeart/2005/8/layout/list1"/>
    <dgm:cxn modelId="{94E2D2F4-224D-434D-BA9F-EAA7F143A8E3}" type="presParOf" srcId="{6EF906B7-5CBF-734B-9026-5DCC0F1B4486}" destId="{AB493DF6-FC57-B747-AE7D-1D8533C7CED0}" srcOrd="4" destOrd="0" presId="urn:microsoft.com/office/officeart/2005/8/layout/list1"/>
    <dgm:cxn modelId="{BB1903D1-893B-6142-AA32-37E441CF3CBB}" type="presParOf" srcId="{AB493DF6-FC57-B747-AE7D-1D8533C7CED0}" destId="{3CC12FF5-B133-1C48-BD1F-34C0FF69A526}" srcOrd="0" destOrd="0" presId="urn:microsoft.com/office/officeart/2005/8/layout/list1"/>
    <dgm:cxn modelId="{04D2E54B-3131-FC48-BF47-E042253AFE9A}" type="presParOf" srcId="{AB493DF6-FC57-B747-AE7D-1D8533C7CED0}" destId="{E4BD39D9-CFAA-6E4E-B47B-D198B8855444}" srcOrd="1" destOrd="0" presId="urn:microsoft.com/office/officeart/2005/8/layout/list1"/>
    <dgm:cxn modelId="{1595330C-A3B6-B648-B2BC-B47F1DBEDE8A}" type="presParOf" srcId="{6EF906B7-5CBF-734B-9026-5DCC0F1B4486}" destId="{D0B4C791-7334-144F-929C-41F4E1FB2DEF}" srcOrd="5" destOrd="0" presId="urn:microsoft.com/office/officeart/2005/8/layout/list1"/>
    <dgm:cxn modelId="{7379AD10-D56D-B04B-8765-3D9895035BB4}" type="presParOf" srcId="{6EF906B7-5CBF-734B-9026-5DCC0F1B4486}" destId="{2A20229F-3D46-6945-BA4C-17B2921C8ACA}" srcOrd="6" destOrd="0" presId="urn:microsoft.com/office/officeart/2005/8/layout/list1"/>
    <dgm:cxn modelId="{D5862F71-3AE1-9046-838C-8C8F6783CED0}" type="presParOf" srcId="{6EF906B7-5CBF-734B-9026-5DCC0F1B4486}" destId="{24D88192-42F7-2243-A56E-9EDAB83ABEB5}" srcOrd="7" destOrd="0" presId="urn:microsoft.com/office/officeart/2005/8/layout/list1"/>
    <dgm:cxn modelId="{A3D3DDE2-A92E-2B46-B2D5-7F5FF553FFDE}" type="presParOf" srcId="{6EF906B7-5CBF-734B-9026-5DCC0F1B4486}" destId="{B290771D-EF3B-F049-B35B-FBCAEC1D352F}" srcOrd="8" destOrd="0" presId="urn:microsoft.com/office/officeart/2005/8/layout/list1"/>
    <dgm:cxn modelId="{6DD9F1E3-70BC-2946-8617-CE32683509CA}" type="presParOf" srcId="{B290771D-EF3B-F049-B35B-FBCAEC1D352F}" destId="{E2A1C1E4-7335-D747-8CE3-926A41996398}" srcOrd="0" destOrd="0" presId="urn:microsoft.com/office/officeart/2005/8/layout/list1"/>
    <dgm:cxn modelId="{4107AF56-F673-F245-8CDA-E18091071959}" type="presParOf" srcId="{B290771D-EF3B-F049-B35B-FBCAEC1D352F}" destId="{950F4E5B-8C11-FC4A-B2AB-40D2B15ACDBC}" srcOrd="1" destOrd="0" presId="urn:microsoft.com/office/officeart/2005/8/layout/list1"/>
    <dgm:cxn modelId="{46C43683-5F8C-EC4E-AC24-1C96A5E580F7}" type="presParOf" srcId="{6EF906B7-5CBF-734B-9026-5DCC0F1B4486}" destId="{78C3C479-F7DF-F942-A27A-FB652AAFC6D7}" srcOrd="9" destOrd="0" presId="urn:microsoft.com/office/officeart/2005/8/layout/list1"/>
    <dgm:cxn modelId="{1073CB1A-BB1A-D547-AF55-FAA228D3B7C3}" type="presParOf" srcId="{6EF906B7-5CBF-734B-9026-5DCC0F1B4486}" destId="{8976F767-FEFE-1940-B063-B88B290C928F}" srcOrd="10" destOrd="0" presId="urn:microsoft.com/office/officeart/2005/8/layout/list1"/>
    <dgm:cxn modelId="{6BDD524D-61B2-0F49-98B9-46F9BAD9D0D0}" type="presParOf" srcId="{6EF906B7-5CBF-734B-9026-5DCC0F1B4486}" destId="{02BB7B89-B04B-0645-B11A-D0367D7EEF6D}" srcOrd="11" destOrd="0" presId="urn:microsoft.com/office/officeart/2005/8/layout/list1"/>
    <dgm:cxn modelId="{86B7B552-6BD5-3949-9610-D86BFCB02361}" type="presParOf" srcId="{6EF906B7-5CBF-734B-9026-5DCC0F1B4486}" destId="{2DD50E08-D5FE-4C4C-9317-7AE336671FFF}" srcOrd="12" destOrd="0" presId="urn:microsoft.com/office/officeart/2005/8/layout/list1"/>
    <dgm:cxn modelId="{69A0C5D1-F621-1440-9ABF-87C8C7FA38E7}" type="presParOf" srcId="{2DD50E08-D5FE-4C4C-9317-7AE336671FFF}" destId="{673B8C69-DC19-5142-AC3C-3505DC02261B}" srcOrd="0" destOrd="0" presId="urn:microsoft.com/office/officeart/2005/8/layout/list1"/>
    <dgm:cxn modelId="{21A671D0-F0FE-F447-A4D2-21E2A97E1F1C}" type="presParOf" srcId="{2DD50E08-D5FE-4C4C-9317-7AE336671FFF}" destId="{7E1A61D4-63F4-5A46-BB1C-834ED1A07D26}" srcOrd="1" destOrd="0" presId="urn:microsoft.com/office/officeart/2005/8/layout/list1"/>
    <dgm:cxn modelId="{8A330968-903E-634C-825B-749AF29699AF}" type="presParOf" srcId="{6EF906B7-5CBF-734B-9026-5DCC0F1B4486}" destId="{CDE9FCCF-BAAC-1D4A-88CF-D1B449DE7FC3}" srcOrd="13" destOrd="0" presId="urn:microsoft.com/office/officeart/2005/8/layout/list1"/>
    <dgm:cxn modelId="{8A17350C-08BA-D54D-A142-6F08FE8B7B71}" type="presParOf" srcId="{6EF906B7-5CBF-734B-9026-5DCC0F1B4486}" destId="{7C9FEB5F-9A26-8D44-B508-FF847B9A76D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6105-E785-734D-8396-ABE1F96BFDCD}">
      <dsp:nvSpPr>
        <dsp:cNvPr id="0" name=""/>
        <dsp:cNvSpPr/>
      </dsp:nvSpPr>
      <dsp:spPr>
        <a:xfrm>
          <a:off x="0" y="24844"/>
          <a:ext cx="6303729" cy="526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第五章 矿床基础知识</a:t>
          </a:r>
        </a:p>
      </dsp:txBody>
      <dsp:txXfrm>
        <a:off x="25702" y="50546"/>
        <a:ext cx="6252325" cy="475096"/>
      </dsp:txXfrm>
    </dsp:sp>
    <dsp:sp modelId="{9B15571F-F003-B149-A206-A5B2A5121B03}">
      <dsp:nvSpPr>
        <dsp:cNvPr id="0" name=""/>
        <dsp:cNvSpPr/>
      </dsp:nvSpPr>
      <dsp:spPr>
        <a:xfrm>
          <a:off x="0" y="551344"/>
          <a:ext cx="630372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第一节 矿场及有关基本概念</a:t>
          </a:r>
        </a:p>
        <a:p>
          <a:pPr marL="171450" lvl="1" indent="-171450" algn="l" defTabSz="711200">
            <a:lnSpc>
              <a:spcPct val="90000"/>
            </a:lnSpc>
            <a:spcBef>
              <a:spcPct val="0"/>
            </a:spcBef>
            <a:spcAft>
              <a:spcPct val="20000"/>
            </a:spcAft>
            <a:buChar char="•"/>
          </a:pPr>
          <a:r>
            <a:rPr lang="zh-CN" altLang="en-US" sz="1600" kern="1200" dirty="0"/>
            <a:t>第二节 成矿作用与矿床成因类型</a:t>
          </a:r>
        </a:p>
        <a:p>
          <a:pPr marL="171450" lvl="1" indent="-171450" algn="l" defTabSz="711200">
            <a:lnSpc>
              <a:spcPct val="90000"/>
            </a:lnSpc>
            <a:spcBef>
              <a:spcPct val="0"/>
            </a:spcBef>
            <a:spcAft>
              <a:spcPct val="20000"/>
            </a:spcAft>
            <a:buChar char="•"/>
          </a:pPr>
          <a:r>
            <a:rPr lang="zh-CN" altLang="en-US" sz="1600" kern="1200" dirty="0"/>
            <a:t>第三节 矿床的工业类型</a:t>
          </a:r>
        </a:p>
      </dsp:txBody>
      <dsp:txXfrm>
        <a:off x="0" y="551344"/>
        <a:ext cx="6303729" cy="931500"/>
      </dsp:txXfrm>
    </dsp:sp>
    <dsp:sp modelId="{7997FD30-223D-104C-B8AC-B91B4E59EE77}">
      <dsp:nvSpPr>
        <dsp:cNvPr id="0" name=""/>
        <dsp:cNvSpPr/>
      </dsp:nvSpPr>
      <dsp:spPr>
        <a:xfrm>
          <a:off x="0" y="1482844"/>
          <a:ext cx="6303729" cy="5265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第六章 固体矿场勘查基础</a:t>
          </a:r>
        </a:p>
      </dsp:txBody>
      <dsp:txXfrm>
        <a:off x="25702" y="1508546"/>
        <a:ext cx="6252325" cy="475096"/>
      </dsp:txXfrm>
    </dsp:sp>
    <dsp:sp modelId="{06FF7ADF-1795-4242-A13A-FA36342D0380}">
      <dsp:nvSpPr>
        <dsp:cNvPr id="0" name=""/>
        <dsp:cNvSpPr/>
      </dsp:nvSpPr>
      <dsp:spPr>
        <a:xfrm>
          <a:off x="0" y="2009344"/>
          <a:ext cx="630372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第一节 概述</a:t>
          </a:r>
        </a:p>
        <a:p>
          <a:pPr marL="171450" lvl="1" indent="-171450" algn="l" defTabSz="711200">
            <a:lnSpc>
              <a:spcPct val="90000"/>
            </a:lnSpc>
            <a:spcBef>
              <a:spcPct val="0"/>
            </a:spcBef>
            <a:spcAft>
              <a:spcPct val="20000"/>
            </a:spcAft>
            <a:buChar char="•"/>
          </a:pPr>
          <a:r>
            <a:rPr lang="zh-CN" altLang="en-US" sz="1600" kern="1200" dirty="0"/>
            <a:t>第二节 固体矿场勘查技术方法与手段</a:t>
          </a:r>
        </a:p>
        <a:p>
          <a:pPr marL="171450" lvl="1" indent="-171450" algn="l" defTabSz="711200">
            <a:lnSpc>
              <a:spcPct val="90000"/>
            </a:lnSpc>
            <a:spcBef>
              <a:spcPct val="0"/>
            </a:spcBef>
            <a:spcAft>
              <a:spcPct val="20000"/>
            </a:spcAft>
            <a:buChar char="•"/>
          </a:pPr>
          <a:r>
            <a:rPr lang="zh-CN" altLang="en-US" sz="1600" kern="1200" dirty="0"/>
            <a:t>固体矿产资源储量</a:t>
          </a:r>
        </a:p>
      </dsp:txBody>
      <dsp:txXfrm>
        <a:off x="0" y="2009344"/>
        <a:ext cx="6303729" cy="931500"/>
      </dsp:txXfrm>
    </dsp:sp>
    <dsp:sp modelId="{187A828F-84B0-0244-84DB-BD214376EFBD}">
      <dsp:nvSpPr>
        <dsp:cNvPr id="0" name=""/>
        <dsp:cNvSpPr/>
      </dsp:nvSpPr>
      <dsp:spPr>
        <a:xfrm>
          <a:off x="0" y="2940844"/>
          <a:ext cx="6303729" cy="5265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第七章 固体矿床采矿基础</a:t>
          </a:r>
        </a:p>
      </dsp:txBody>
      <dsp:txXfrm>
        <a:off x="25702" y="2966546"/>
        <a:ext cx="6252325" cy="475096"/>
      </dsp:txXfrm>
    </dsp:sp>
    <dsp:sp modelId="{67151EB7-2745-574B-AF4A-FB3FFD76A098}">
      <dsp:nvSpPr>
        <dsp:cNvPr id="0" name=""/>
        <dsp:cNvSpPr/>
      </dsp:nvSpPr>
      <dsp:spPr>
        <a:xfrm>
          <a:off x="0" y="3467344"/>
          <a:ext cx="630372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第一节 采矿概述</a:t>
          </a:r>
        </a:p>
        <a:p>
          <a:pPr marL="171450" lvl="1" indent="-171450" algn="l" defTabSz="711200">
            <a:lnSpc>
              <a:spcPct val="90000"/>
            </a:lnSpc>
            <a:spcBef>
              <a:spcPct val="0"/>
            </a:spcBef>
            <a:spcAft>
              <a:spcPct val="20000"/>
            </a:spcAft>
            <a:buChar char="•"/>
          </a:pPr>
          <a:r>
            <a:rPr lang="zh-CN" altLang="en-US" sz="1600" kern="1200" dirty="0"/>
            <a:t>第二节 露天开采</a:t>
          </a:r>
        </a:p>
        <a:p>
          <a:pPr marL="171450" lvl="1" indent="-171450" algn="l" defTabSz="711200">
            <a:lnSpc>
              <a:spcPct val="90000"/>
            </a:lnSpc>
            <a:spcBef>
              <a:spcPct val="0"/>
            </a:spcBef>
            <a:spcAft>
              <a:spcPct val="20000"/>
            </a:spcAft>
            <a:buChar char="•"/>
          </a:pPr>
          <a:r>
            <a:rPr lang="zh-CN" altLang="en-US" sz="1600" kern="1200" dirty="0"/>
            <a:t>第三节 地下开采</a:t>
          </a:r>
        </a:p>
      </dsp:txBody>
      <dsp:txXfrm>
        <a:off x="0" y="3467344"/>
        <a:ext cx="6303729" cy="931500"/>
      </dsp:txXfrm>
    </dsp:sp>
    <dsp:sp modelId="{6BEEFCA4-EBD5-394B-AD63-9B4A2E5FBE9E}">
      <dsp:nvSpPr>
        <dsp:cNvPr id="0" name=""/>
        <dsp:cNvSpPr/>
      </dsp:nvSpPr>
      <dsp:spPr>
        <a:xfrm>
          <a:off x="0" y="4398844"/>
          <a:ext cx="6303729" cy="526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第八章 固体矿床选矿基础</a:t>
          </a:r>
        </a:p>
      </dsp:txBody>
      <dsp:txXfrm>
        <a:off x="25702" y="4424546"/>
        <a:ext cx="6252325" cy="475096"/>
      </dsp:txXfrm>
    </dsp:sp>
    <dsp:sp modelId="{B38C310D-2297-6F49-AB52-002D4E116952}">
      <dsp:nvSpPr>
        <dsp:cNvPr id="0" name=""/>
        <dsp:cNvSpPr/>
      </dsp:nvSpPr>
      <dsp:spPr>
        <a:xfrm>
          <a:off x="0" y="4925344"/>
          <a:ext cx="6303729" cy="61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第一节 选矿概述</a:t>
          </a:r>
        </a:p>
        <a:p>
          <a:pPr marL="171450" lvl="1" indent="-171450" algn="l" defTabSz="711200">
            <a:lnSpc>
              <a:spcPct val="90000"/>
            </a:lnSpc>
            <a:spcBef>
              <a:spcPct val="0"/>
            </a:spcBef>
            <a:spcAft>
              <a:spcPct val="20000"/>
            </a:spcAft>
            <a:buChar char="•"/>
          </a:pPr>
          <a:r>
            <a:rPr lang="zh-CN" altLang="en-US" sz="1600" kern="1200" dirty="0"/>
            <a:t>第二节 选矿的基本过程</a:t>
          </a:r>
        </a:p>
      </dsp:txBody>
      <dsp:txXfrm>
        <a:off x="0" y="4925344"/>
        <a:ext cx="6303729" cy="6106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ADD3F-45DB-434C-8405-9CF7D5B1E098}">
      <dsp:nvSpPr>
        <dsp:cNvPr id="0" name=""/>
        <dsp:cNvSpPr/>
      </dsp:nvSpPr>
      <dsp:spPr>
        <a:xfrm>
          <a:off x="0" y="303637"/>
          <a:ext cx="6269038" cy="2409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54076" rIns="486547"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矿石是指在现有技术和经济条件下，能从中提取有用组分或其本身具有可利用特性的自然矿物集合体。矿物一般由矿石矿物和脉石矿物两部分组成。</a:t>
          </a:r>
        </a:p>
        <a:p>
          <a:pPr marL="171450" lvl="1" indent="-171450" algn="l" defTabSz="755650">
            <a:lnSpc>
              <a:spcPct val="90000"/>
            </a:lnSpc>
            <a:spcBef>
              <a:spcPct val="0"/>
            </a:spcBef>
            <a:spcAft>
              <a:spcPct val="15000"/>
            </a:spcAft>
            <a:buChar char="•"/>
          </a:pPr>
          <a:r>
            <a:rPr lang="zh-CN" altLang="en-US" sz="1700" kern="1200" dirty="0"/>
            <a:t>矿石矿物是指可被利用的金属和非金属矿物。脉石矿物是指矿体中不能被利用的矿物。矿石矿物和脉石矿物的划分是动态的、相对的，也是针对具体的矿床而言的。</a:t>
          </a:r>
        </a:p>
      </dsp:txBody>
      <dsp:txXfrm>
        <a:off x="0" y="303637"/>
        <a:ext cx="6269038" cy="2409750"/>
      </dsp:txXfrm>
    </dsp:sp>
    <dsp:sp modelId="{8CBDC0D8-8A74-3347-81E6-1588985B1C92}">
      <dsp:nvSpPr>
        <dsp:cNvPr id="0" name=""/>
        <dsp:cNvSpPr/>
      </dsp:nvSpPr>
      <dsp:spPr>
        <a:xfrm>
          <a:off x="313451" y="52717"/>
          <a:ext cx="4388326"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矿石</a:t>
          </a:r>
        </a:p>
      </dsp:txBody>
      <dsp:txXfrm>
        <a:off x="337949" y="77215"/>
        <a:ext cx="4339330" cy="452844"/>
      </dsp:txXfrm>
    </dsp:sp>
    <dsp:sp modelId="{7A21DDC8-BF08-3E4E-8BB5-A0EC6B40A818}">
      <dsp:nvSpPr>
        <dsp:cNvPr id="0" name=""/>
        <dsp:cNvSpPr/>
      </dsp:nvSpPr>
      <dsp:spPr>
        <a:xfrm>
          <a:off x="0" y="3056107"/>
          <a:ext cx="6269038" cy="24633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54076" rIns="486547"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脉石一般泛指矿体中的不可被利用的矿物集合体和岩石。包括围岩的碎块、夹石和脉石矿物，它们哦你歌唱在矿床开采和选矿过程中都被废弃。</a:t>
          </a:r>
        </a:p>
        <a:p>
          <a:pPr marL="171450" lvl="1" indent="-171450" algn="l" defTabSz="755650">
            <a:lnSpc>
              <a:spcPct val="90000"/>
            </a:lnSpc>
            <a:spcBef>
              <a:spcPct val="0"/>
            </a:spcBef>
            <a:spcAft>
              <a:spcPct val="15000"/>
            </a:spcAft>
            <a:buChar char="•"/>
          </a:pPr>
          <a:r>
            <a:rPr lang="zh-CN" altLang="en-US" sz="1700" kern="1200" dirty="0"/>
            <a:t>夹石是指矿体内部或矿体面不符合工业要求的岩石，其厚度大于夹石剔除厚度时，必须从矿体中剔除。</a:t>
          </a:r>
        </a:p>
        <a:p>
          <a:pPr marL="171450" lvl="1" indent="-171450" algn="l" defTabSz="755650">
            <a:lnSpc>
              <a:spcPct val="90000"/>
            </a:lnSpc>
            <a:spcBef>
              <a:spcPct val="0"/>
            </a:spcBef>
            <a:spcAft>
              <a:spcPct val="15000"/>
            </a:spcAft>
            <a:buChar char="•"/>
          </a:pPr>
          <a:r>
            <a:rPr lang="zh-CN" altLang="en-US" sz="1700" kern="1200" dirty="0"/>
            <a:t>矿体中围岩碎块和夹石含量过多时，开采时会相对降低矿石品位，一般常称其为矿石贫化。。</a:t>
          </a:r>
        </a:p>
      </dsp:txBody>
      <dsp:txXfrm>
        <a:off x="0" y="3056107"/>
        <a:ext cx="6269038" cy="2463300"/>
      </dsp:txXfrm>
    </dsp:sp>
    <dsp:sp modelId="{132EE95E-2BF3-CD47-9496-8C3C7425F06F}">
      <dsp:nvSpPr>
        <dsp:cNvPr id="0" name=""/>
        <dsp:cNvSpPr/>
      </dsp:nvSpPr>
      <dsp:spPr>
        <a:xfrm>
          <a:off x="313451" y="2805187"/>
          <a:ext cx="4388326" cy="50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脉石</a:t>
          </a:r>
        </a:p>
      </dsp:txBody>
      <dsp:txXfrm>
        <a:off x="337949" y="2829685"/>
        <a:ext cx="4339330"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8DE2F-88CB-BB41-8676-28917D83601E}">
      <dsp:nvSpPr>
        <dsp:cNvPr id="0" name=""/>
        <dsp:cNvSpPr/>
      </dsp:nvSpPr>
      <dsp:spPr>
        <a:xfrm>
          <a:off x="0" y="255562"/>
          <a:ext cx="5744684" cy="21955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54076" rIns="445851"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矿石结构是矿物颗粒的形态、相对大小及其嵌布关系等所显示的形态特征。</a:t>
          </a:r>
        </a:p>
        <a:p>
          <a:pPr marL="171450" lvl="1" indent="-171450" algn="l" defTabSz="755650">
            <a:lnSpc>
              <a:spcPct val="90000"/>
            </a:lnSpc>
            <a:spcBef>
              <a:spcPct val="0"/>
            </a:spcBef>
            <a:spcAft>
              <a:spcPct val="15000"/>
            </a:spcAft>
            <a:buChar char="•"/>
          </a:pPr>
          <a:r>
            <a:rPr lang="zh-CN" altLang="en-US" sz="1700" kern="1200" dirty="0"/>
            <a:t>矿石结构的形态类型主要反映矿石矿物颗粒额度形貌特点。</a:t>
          </a:r>
        </a:p>
        <a:p>
          <a:pPr marL="171450" lvl="1" indent="-171450" algn="l" defTabSz="755650">
            <a:lnSpc>
              <a:spcPct val="90000"/>
            </a:lnSpc>
            <a:spcBef>
              <a:spcPct val="0"/>
            </a:spcBef>
            <a:spcAft>
              <a:spcPct val="15000"/>
            </a:spcAft>
            <a:buChar char="•"/>
          </a:pPr>
          <a:r>
            <a:rPr lang="zh-CN" altLang="en-US" sz="1700" kern="1200" dirty="0"/>
            <a:t>由于成矿作用与成矿条件的复杂性，不同成因分矿床有不同的矿石结构。</a:t>
          </a:r>
        </a:p>
      </dsp:txBody>
      <dsp:txXfrm>
        <a:off x="0" y="255562"/>
        <a:ext cx="5744684" cy="2195550"/>
      </dsp:txXfrm>
    </dsp:sp>
    <dsp:sp modelId="{B86001ED-3856-FA44-81B1-BDCB1379885D}">
      <dsp:nvSpPr>
        <dsp:cNvPr id="0" name=""/>
        <dsp:cNvSpPr/>
      </dsp:nvSpPr>
      <dsp:spPr>
        <a:xfrm>
          <a:off x="287234" y="4642"/>
          <a:ext cx="4021279"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矿石结构</a:t>
          </a:r>
        </a:p>
      </dsp:txBody>
      <dsp:txXfrm>
        <a:off x="311732" y="29140"/>
        <a:ext cx="3972283" cy="452844"/>
      </dsp:txXfrm>
    </dsp:sp>
    <dsp:sp modelId="{4EA55FD2-47A2-4848-95D3-C6DC6004C103}">
      <dsp:nvSpPr>
        <dsp:cNvPr id="0" name=""/>
        <dsp:cNvSpPr/>
      </dsp:nvSpPr>
      <dsp:spPr>
        <a:xfrm>
          <a:off x="0" y="2793833"/>
          <a:ext cx="5744684" cy="1927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54076" rIns="445851"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矿石构造是矿物集合体的星耀、相对大小及其空间相互关系所反映出来的形态特征。</a:t>
          </a:r>
        </a:p>
        <a:p>
          <a:pPr marL="171450" lvl="1" indent="-171450" algn="l" defTabSz="755650">
            <a:lnSpc>
              <a:spcPct val="90000"/>
            </a:lnSpc>
            <a:spcBef>
              <a:spcPct val="0"/>
            </a:spcBef>
            <a:spcAft>
              <a:spcPct val="15000"/>
            </a:spcAft>
            <a:buChar char="•"/>
          </a:pPr>
          <a:r>
            <a:rPr lang="zh-CN" altLang="en-US" sz="1700" kern="1200" dirty="0"/>
            <a:t>矿石构造包括矿物颗粒与矿物集合体的结合关系所反映的形态特征。</a:t>
          </a:r>
        </a:p>
        <a:p>
          <a:pPr marL="171450" lvl="1" indent="-171450" algn="l" defTabSz="755650">
            <a:lnSpc>
              <a:spcPct val="90000"/>
            </a:lnSpc>
            <a:spcBef>
              <a:spcPct val="0"/>
            </a:spcBef>
            <a:spcAft>
              <a:spcPct val="15000"/>
            </a:spcAft>
            <a:buChar char="•"/>
          </a:pPr>
          <a:r>
            <a:rPr lang="zh-CN" altLang="en-US" sz="1700" kern="1200" dirty="0"/>
            <a:t>不同成因的矿床，有不同的矿物构造</a:t>
          </a:r>
        </a:p>
      </dsp:txBody>
      <dsp:txXfrm>
        <a:off x="0" y="2793833"/>
        <a:ext cx="5744684" cy="1927800"/>
      </dsp:txXfrm>
    </dsp:sp>
    <dsp:sp modelId="{563BDDC1-1CAF-9A46-A6F0-FC2326AFA525}">
      <dsp:nvSpPr>
        <dsp:cNvPr id="0" name=""/>
        <dsp:cNvSpPr/>
      </dsp:nvSpPr>
      <dsp:spPr>
        <a:xfrm>
          <a:off x="287234" y="2542913"/>
          <a:ext cx="4021279"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矿石构造</a:t>
          </a:r>
        </a:p>
      </dsp:txBody>
      <dsp:txXfrm>
        <a:off x="311732" y="2567411"/>
        <a:ext cx="3972283"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790C9-3476-4544-9489-B2A7306CAE2E}">
      <dsp:nvSpPr>
        <dsp:cNvPr id="0" name=""/>
        <dsp:cNvSpPr/>
      </dsp:nvSpPr>
      <dsp:spPr>
        <a:xfrm>
          <a:off x="0" y="298462"/>
          <a:ext cx="6269038" cy="231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矿石品位是指单位体积或单位质量矿石中有用组分的含量，是衡量矿石质量好坏的主要指标。</a:t>
          </a:r>
        </a:p>
        <a:p>
          <a:pPr marL="171450" lvl="1" indent="-171450" algn="l" defTabSz="711200">
            <a:lnSpc>
              <a:spcPct val="90000"/>
            </a:lnSpc>
            <a:spcBef>
              <a:spcPct val="0"/>
            </a:spcBef>
            <a:spcAft>
              <a:spcPct val="15000"/>
            </a:spcAft>
            <a:buChar char="•"/>
          </a:pPr>
          <a:r>
            <a:rPr lang="zh-CN" altLang="en-US" sz="1600" kern="1200" dirty="0"/>
            <a:t>边界品位。是用来圈定矿体边界的单个样品有用组分含量的最低要求，用来划分矿石与非矿石界限的临界品位。。</a:t>
          </a:r>
        </a:p>
        <a:p>
          <a:pPr marL="171450" lvl="1" indent="-171450" algn="l" defTabSz="711200">
            <a:lnSpc>
              <a:spcPct val="90000"/>
            </a:lnSpc>
            <a:spcBef>
              <a:spcPct val="0"/>
            </a:spcBef>
            <a:spcAft>
              <a:spcPct val="15000"/>
            </a:spcAft>
            <a:buChar char="•"/>
          </a:pPr>
          <a:r>
            <a:rPr lang="zh-CN" altLang="en-US" sz="1600" kern="1200" dirty="0"/>
            <a:t>工业品位。是指在耽搁工程中单矿层或者储量计算的既定地块中，有经济效益的有用组分的最低平均含量。用来确定经济上可采货经济平衡的品位（采矿利润为</a:t>
          </a:r>
          <a:r>
            <a:rPr lang="en-US" altLang="zh-CN" sz="1600" kern="1200" dirty="0"/>
            <a:t>0</a:t>
          </a:r>
          <a:r>
            <a:rPr lang="zh-CN" altLang="en-US" sz="1600" kern="1200" dirty="0"/>
            <a:t>）。</a:t>
          </a:r>
        </a:p>
      </dsp:txBody>
      <dsp:txXfrm>
        <a:off x="0" y="298462"/>
        <a:ext cx="6269038" cy="2318400"/>
      </dsp:txXfrm>
    </dsp:sp>
    <dsp:sp modelId="{F071701B-70FE-5747-9DF7-9351DDCC2351}">
      <dsp:nvSpPr>
        <dsp:cNvPr id="0" name=""/>
        <dsp:cNvSpPr/>
      </dsp:nvSpPr>
      <dsp:spPr>
        <a:xfrm>
          <a:off x="313451" y="62302"/>
          <a:ext cx="4388326"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矿石品位</a:t>
          </a:r>
        </a:p>
      </dsp:txBody>
      <dsp:txXfrm>
        <a:off x="336508" y="85359"/>
        <a:ext cx="4342212" cy="426206"/>
      </dsp:txXfrm>
    </dsp:sp>
    <dsp:sp modelId="{C9B05A75-DA69-1B44-90BB-0F031BE6F28A}">
      <dsp:nvSpPr>
        <dsp:cNvPr id="0" name=""/>
        <dsp:cNvSpPr/>
      </dsp:nvSpPr>
      <dsp:spPr>
        <a:xfrm>
          <a:off x="0" y="2939422"/>
          <a:ext cx="6269038" cy="2570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矿石品级是矿石工业品级的简称。</a:t>
          </a:r>
        </a:p>
        <a:p>
          <a:pPr marL="171450" lvl="1" indent="-171450" algn="l" defTabSz="711200">
            <a:lnSpc>
              <a:spcPct val="90000"/>
            </a:lnSpc>
            <a:spcBef>
              <a:spcPct val="0"/>
            </a:spcBef>
            <a:spcAft>
              <a:spcPct val="15000"/>
            </a:spcAft>
            <a:buChar char="•"/>
          </a:pPr>
          <a:r>
            <a:rPr lang="zh-CN" altLang="en-US" sz="1600" kern="1200" dirty="0"/>
            <a:t>是根据矿石的有用组分、有害组分的含量，物理性能、质量额度差异以及不同用途的要求等，对同一个工业类型的矿石所划分的不同等级。</a:t>
          </a:r>
        </a:p>
        <a:p>
          <a:pPr marL="171450" lvl="1" indent="-171450" algn="l" defTabSz="711200">
            <a:lnSpc>
              <a:spcPct val="90000"/>
            </a:lnSpc>
            <a:spcBef>
              <a:spcPct val="0"/>
            </a:spcBef>
            <a:spcAft>
              <a:spcPct val="15000"/>
            </a:spcAft>
            <a:buChar char="•"/>
          </a:pPr>
          <a:r>
            <a:rPr lang="zh-CN" altLang="en-US" sz="1600" kern="1200" dirty="0"/>
            <a:t>对于金属矿石，常根据金属元素、有益和有害组分来划分工业等级</a:t>
          </a:r>
        </a:p>
        <a:p>
          <a:pPr marL="171450" lvl="1" indent="-171450" algn="l" defTabSz="711200">
            <a:lnSpc>
              <a:spcPct val="90000"/>
            </a:lnSpc>
            <a:spcBef>
              <a:spcPct val="0"/>
            </a:spcBef>
            <a:spcAft>
              <a:spcPct val="15000"/>
            </a:spcAft>
            <a:buChar char="•"/>
          </a:pPr>
          <a:r>
            <a:rPr lang="zh-CN" altLang="en-US" sz="1600" kern="1200" dirty="0"/>
            <a:t>对于某些非金属矿石，主要根据矿石或矿物的工艺技术特性以及不同用途和加工方法进行划分。</a:t>
          </a:r>
        </a:p>
      </dsp:txBody>
      <dsp:txXfrm>
        <a:off x="0" y="2939422"/>
        <a:ext cx="6269038" cy="2570400"/>
      </dsp:txXfrm>
    </dsp:sp>
    <dsp:sp modelId="{40C46647-E96E-0D46-AF5C-AFFF36385234}">
      <dsp:nvSpPr>
        <dsp:cNvPr id="0" name=""/>
        <dsp:cNvSpPr/>
      </dsp:nvSpPr>
      <dsp:spPr>
        <a:xfrm>
          <a:off x="313451" y="2703262"/>
          <a:ext cx="4388326"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矿石品级</a:t>
          </a:r>
        </a:p>
      </dsp:txBody>
      <dsp:txXfrm>
        <a:off x="336508" y="2726319"/>
        <a:ext cx="4342212"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8E42E-95B6-1A49-9D4F-5CF9FCB51FD4}">
      <dsp:nvSpPr>
        <dsp:cNvPr id="0" name=""/>
        <dsp:cNvSpPr/>
      </dsp:nvSpPr>
      <dsp:spPr>
        <a:xfrm>
          <a:off x="0" y="439582"/>
          <a:ext cx="6269038" cy="126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主要是地球内部热能的影响导致形成矿床的各种地质作用</a:t>
          </a:r>
        </a:p>
        <a:p>
          <a:pPr marL="171450" lvl="1" indent="-171450" algn="l" defTabSz="711200">
            <a:lnSpc>
              <a:spcPct val="90000"/>
            </a:lnSpc>
            <a:spcBef>
              <a:spcPct val="0"/>
            </a:spcBef>
            <a:spcAft>
              <a:spcPct val="15000"/>
            </a:spcAft>
            <a:buChar char="•"/>
          </a:pPr>
          <a:r>
            <a:rPr lang="zh-CN" altLang="en-US" sz="1600" kern="1200" dirty="0"/>
            <a:t>包括岩浆成矿作用、伟晶岩成矿作用、接触交代成矿作用或热液成矿作用</a:t>
          </a:r>
        </a:p>
      </dsp:txBody>
      <dsp:txXfrm>
        <a:off x="0" y="439582"/>
        <a:ext cx="6269038" cy="1260000"/>
      </dsp:txXfrm>
    </dsp:sp>
    <dsp:sp modelId="{3CCC59C1-5064-B840-8072-A7ACC2DDEC6A}">
      <dsp:nvSpPr>
        <dsp:cNvPr id="0" name=""/>
        <dsp:cNvSpPr/>
      </dsp:nvSpPr>
      <dsp:spPr>
        <a:xfrm>
          <a:off x="313451" y="203422"/>
          <a:ext cx="4388326"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内生成矿作用</a:t>
          </a:r>
        </a:p>
      </dsp:txBody>
      <dsp:txXfrm>
        <a:off x="336508" y="226479"/>
        <a:ext cx="4342212" cy="426206"/>
      </dsp:txXfrm>
    </dsp:sp>
    <dsp:sp modelId="{A89ABB56-7FAB-A445-80E8-CA52423CA0CA}">
      <dsp:nvSpPr>
        <dsp:cNvPr id="0" name=""/>
        <dsp:cNvSpPr/>
      </dsp:nvSpPr>
      <dsp:spPr>
        <a:xfrm>
          <a:off x="0" y="2022142"/>
          <a:ext cx="6269038" cy="1814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是在地表、近地表环境中，在太阳能的作用下，水圈、大气圈、生物圈和岩石圈表层相互作用导致的成矿作用。</a:t>
          </a:r>
        </a:p>
        <a:p>
          <a:pPr marL="171450" lvl="1" indent="-171450" algn="l" defTabSz="711200">
            <a:lnSpc>
              <a:spcPct val="90000"/>
            </a:lnSpc>
            <a:spcBef>
              <a:spcPct val="0"/>
            </a:spcBef>
            <a:spcAft>
              <a:spcPct val="15000"/>
            </a:spcAft>
            <a:buChar char="•"/>
          </a:pPr>
          <a:r>
            <a:rPr lang="zh-CN" altLang="en-US" sz="1600" kern="1200" dirty="0"/>
            <a:t>成矿物质主要来源于近地表岩石的风化产物，此外，火山喷发活动和生物活动也能提供物质来源。</a:t>
          </a:r>
        </a:p>
        <a:p>
          <a:pPr marL="171450" lvl="1" indent="-171450" algn="l" defTabSz="711200">
            <a:lnSpc>
              <a:spcPct val="90000"/>
            </a:lnSpc>
            <a:spcBef>
              <a:spcPct val="0"/>
            </a:spcBef>
            <a:spcAft>
              <a:spcPct val="15000"/>
            </a:spcAft>
            <a:buChar char="•"/>
          </a:pPr>
          <a:r>
            <a:rPr lang="zh-CN" altLang="en-US" sz="1600" kern="1200" dirty="0"/>
            <a:t>外生成矿作用主要分为风华成矿作用和沉积成矿作用。</a:t>
          </a:r>
        </a:p>
      </dsp:txBody>
      <dsp:txXfrm>
        <a:off x="0" y="2022142"/>
        <a:ext cx="6269038" cy="1814400"/>
      </dsp:txXfrm>
    </dsp:sp>
    <dsp:sp modelId="{D01D02A1-0F6B-3240-998B-AF085AF8D5CE}">
      <dsp:nvSpPr>
        <dsp:cNvPr id="0" name=""/>
        <dsp:cNvSpPr/>
      </dsp:nvSpPr>
      <dsp:spPr>
        <a:xfrm>
          <a:off x="313451" y="1785982"/>
          <a:ext cx="4388326" cy="472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外生成矿作用</a:t>
          </a:r>
        </a:p>
      </dsp:txBody>
      <dsp:txXfrm>
        <a:off x="336508" y="1809039"/>
        <a:ext cx="4342212" cy="426206"/>
      </dsp:txXfrm>
    </dsp:sp>
    <dsp:sp modelId="{7B2A8BEE-3248-F046-A2E5-38227948CE37}">
      <dsp:nvSpPr>
        <dsp:cNvPr id="0" name=""/>
        <dsp:cNvSpPr/>
      </dsp:nvSpPr>
      <dsp:spPr>
        <a:xfrm>
          <a:off x="0" y="4159102"/>
          <a:ext cx="6269038" cy="1209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33248" rIns="486547"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是由于原有的岩石和矿床因所处的地质环境发生变化，在温度、压力和其他热动力条件下发生的岩石矿物成分、化学成分、结构和构造改变，从而形成新的矿床的作用。</a:t>
          </a:r>
        </a:p>
      </dsp:txBody>
      <dsp:txXfrm>
        <a:off x="0" y="4159102"/>
        <a:ext cx="6269038" cy="1209600"/>
      </dsp:txXfrm>
    </dsp:sp>
    <dsp:sp modelId="{A1A56BB7-A7E9-6F45-AA71-5F6517E07E62}">
      <dsp:nvSpPr>
        <dsp:cNvPr id="0" name=""/>
        <dsp:cNvSpPr/>
      </dsp:nvSpPr>
      <dsp:spPr>
        <a:xfrm>
          <a:off x="313451" y="3922942"/>
          <a:ext cx="4388326"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变质成矿作用</a:t>
          </a:r>
        </a:p>
      </dsp:txBody>
      <dsp:txXfrm>
        <a:off x="336508" y="3945999"/>
        <a:ext cx="4342212"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32969-4E36-2741-A61C-7DE083141C12}">
      <dsp:nvSpPr>
        <dsp:cNvPr id="0" name=""/>
        <dsp:cNvSpPr/>
      </dsp:nvSpPr>
      <dsp:spPr>
        <a:xfrm>
          <a:off x="0" y="792869"/>
          <a:ext cx="3025303" cy="12644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一、概述</a:t>
          </a:r>
        </a:p>
      </dsp:txBody>
      <dsp:txXfrm>
        <a:off x="61724" y="854593"/>
        <a:ext cx="2901855" cy="1140974"/>
      </dsp:txXfrm>
    </dsp:sp>
    <dsp:sp modelId="{2F5E8325-DA2A-4743-B0C7-ABE77A001C43}">
      <dsp:nvSpPr>
        <dsp:cNvPr id="0" name=""/>
        <dsp:cNvSpPr/>
      </dsp:nvSpPr>
      <dsp:spPr>
        <a:xfrm>
          <a:off x="0" y="2140812"/>
          <a:ext cx="3025303" cy="12644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二、决定矿床工业价值的因素</a:t>
          </a:r>
        </a:p>
      </dsp:txBody>
      <dsp:txXfrm>
        <a:off x="61724" y="2202536"/>
        <a:ext cx="2901855" cy="1140974"/>
      </dsp:txXfrm>
    </dsp:sp>
    <dsp:sp modelId="{1E9F3A01-959D-FB45-BA23-0A184AF77166}">
      <dsp:nvSpPr>
        <dsp:cNvPr id="0" name=""/>
        <dsp:cNvSpPr/>
      </dsp:nvSpPr>
      <dsp:spPr>
        <a:xfrm>
          <a:off x="0" y="3488754"/>
          <a:ext cx="3025303" cy="12644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三、主要矿产的矿床工业类型</a:t>
          </a:r>
        </a:p>
      </dsp:txBody>
      <dsp:txXfrm>
        <a:off x="61724" y="3550478"/>
        <a:ext cx="2901855" cy="11409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645EA-8D43-C04D-BCF7-BF48E131BE92}">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ACAEA-0BAC-5444-93DC-6792F9F09AD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矿床的工业类型是根据矿床的成因类型、工业意义、经济价值及其代表性，矿石的矿物或元素建造，矿床的形态、产状及其与构造关系和围岩性质等因素所划分的矿床类型。</a:t>
          </a:r>
        </a:p>
      </dsp:txBody>
      <dsp:txXfrm>
        <a:off x="0" y="0"/>
        <a:ext cx="10515600" cy="2175669"/>
      </dsp:txXfrm>
    </dsp:sp>
    <dsp:sp modelId="{A5F941ED-C58A-334D-9BB2-B74860D6B6C5}">
      <dsp:nvSpPr>
        <dsp:cNvPr id="0" name=""/>
        <dsp:cNvSpPr/>
      </dsp:nvSpPr>
      <dsp:spPr>
        <a:xfrm>
          <a:off x="0" y="2175669"/>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D010E-07C6-1649-AC61-94D35198306D}">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划分矿床工业类型可一突出有重要意义的矿床类别，作为矿床勘探和研究工作的重点，一边深入研究它们的地质特点、形成作用、分布规律及工业利用条件等，为对快毫升地开发矿产资源服务。</a:t>
          </a:r>
        </a:p>
      </dsp:txBody>
      <dsp:txXfrm>
        <a:off x="0" y="2175669"/>
        <a:ext cx="10515600" cy="21756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76611-DF77-234E-8EE4-09D4AC73E854}">
      <dsp:nvSpPr>
        <dsp:cNvPr id="0" name=""/>
        <dsp:cNvSpPr/>
      </dsp:nvSpPr>
      <dsp:spPr>
        <a:xfrm>
          <a:off x="0" y="328485"/>
          <a:ext cx="6900512" cy="1686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矿体的形态、产状和储量</a:t>
          </a:r>
        </a:p>
        <a:p>
          <a:pPr marL="171450" lvl="1" indent="-171450" algn="l" defTabSz="755650">
            <a:lnSpc>
              <a:spcPct val="90000"/>
            </a:lnSpc>
            <a:spcBef>
              <a:spcPct val="0"/>
            </a:spcBef>
            <a:spcAft>
              <a:spcPct val="15000"/>
            </a:spcAft>
            <a:buChar char="•"/>
          </a:pPr>
          <a:r>
            <a:rPr lang="zh-CN" altLang="en-US" sz="1700" kern="1200" dirty="0"/>
            <a:t>矿石的质量（品位、有益和有害物质组分含量）</a:t>
          </a:r>
        </a:p>
        <a:p>
          <a:pPr marL="171450" lvl="1" indent="-171450" algn="l" defTabSz="755650">
            <a:lnSpc>
              <a:spcPct val="90000"/>
            </a:lnSpc>
            <a:spcBef>
              <a:spcPct val="0"/>
            </a:spcBef>
            <a:spcAft>
              <a:spcPct val="15000"/>
            </a:spcAft>
            <a:buChar char="•"/>
          </a:pPr>
          <a:r>
            <a:rPr lang="zh-CN" altLang="en-US" sz="1700" kern="1200" dirty="0"/>
            <a:t>矿石综合利用价值</a:t>
          </a:r>
        </a:p>
        <a:p>
          <a:pPr marL="171450" lvl="1" indent="-171450" algn="l" defTabSz="755650">
            <a:lnSpc>
              <a:spcPct val="90000"/>
            </a:lnSpc>
            <a:spcBef>
              <a:spcPct val="0"/>
            </a:spcBef>
            <a:spcAft>
              <a:spcPct val="15000"/>
            </a:spcAft>
            <a:buChar char="•"/>
          </a:pPr>
          <a:r>
            <a:rPr lang="zh-CN" altLang="en-US" sz="1700" kern="1200" dirty="0"/>
            <a:t>矿床开采、选矿、冶炼技术</a:t>
          </a:r>
        </a:p>
      </dsp:txBody>
      <dsp:txXfrm>
        <a:off x="0" y="328485"/>
        <a:ext cx="6900512" cy="1686825"/>
      </dsp:txXfrm>
    </dsp:sp>
    <dsp:sp modelId="{4F3E4A27-1F65-FE47-BECF-839CE8119303}">
      <dsp:nvSpPr>
        <dsp:cNvPr id="0" name=""/>
        <dsp:cNvSpPr/>
      </dsp:nvSpPr>
      <dsp:spPr>
        <a:xfrm>
          <a:off x="345025" y="77565"/>
          <a:ext cx="483035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矿床本身的特征和性质</a:t>
          </a:r>
        </a:p>
      </dsp:txBody>
      <dsp:txXfrm>
        <a:off x="369523" y="102063"/>
        <a:ext cx="4781362" cy="452844"/>
      </dsp:txXfrm>
    </dsp:sp>
    <dsp:sp modelId="{40EFDFF4-B97C-EC42-BA6A-750B077AA862}">
      <dsp:nvSpPr>
        <dsp:cNvPr id="0" name=""/>
        <dsp:cNvSpPr/>
      </dsp:nvSpPr>
      <dsp:spPr>
        <a:xfrm>
          <a:off x="0" y="2358030"/>
          <a:ext cx="6900512"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社会经济发展过程中对各类矿产资源的需求量</a:t>
          </a:r>
        </a:p>
        <a:p>
          <a:pPr marL="171450" lvl="1" indent="-171450" algn="l" defTabSz="755650">
            <a:lnSpc>
              <a:spcPct val="90000"/>
            </a:lnSpc>
            <a:spcBef>
              <a:spcPct val="0"/>
            </a:spcBef>
            <a:spcAft>
              <a:spcPct val="15000"/>
            </a:spcAft>
            <a:buChar char="•"/>
          </a:pPr>
          <a:r>
            <a:rPr lang="zh-CN" altLang="en-US" sz="1700" kern="1200" dirty="0"/>
            <a:t>国内外市场价格、供求状况</a:t>
          </a:r>
        </a:p>
      </dsp:txBody>
      <dsp:txXfrm>
        <a:off x="0" y="2358030"/>
        <a:ext cx="6900512" cy="1071000"/>
      </dsp:txXfrm>
    </dsp:sp>
    <dsp:sp modelId="{59918659-ED9A-1F40-BE1E-96B20C8A4B7F}">
      <dsp:nvSpPr>
        <dsp:cNvPr id="0" name=""/>
        <dsp:cNvSpPr/>
      </dsp:nvSpPr>
      <dsp:spPr>
        <a:xfrm>
          <a:off x="345025" y="2107110"/>
          <a:ext cx="483035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社会经济发展对矿产资源的需求及市场价格</a:t>
          </a:r>
        </a:p>
      </dsp:txBody>
      <dsp:txXfrm>
        <a:off x="369523" y="2131608"/>
        <a:ext cx="4781362" cy="452844"/>
      </dsp:txXfrm>
    </dsp:sp>
    <dsp:sp modelId="{A57184F4-56F7-904C-9E18-D5E778452C1E}">
      <dsp:nvSpPr>
        <dsp:cNvPr id="0" name=""/>
        <dsp:cNvSpPr/>
      </dsp:nvSpPr>
      <dsp:spPr>
        <a:xfrm>
          <a:off x="0" y="3771750"/>
          <a:ext cx="6900512" cy="1686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矿区及其附近的动力资源</a:t>
          </a:r>
        </a:p>
        <a:p>
          <a:pPr marL="171450" lvl="1" indent="-171450" algn="l" defTabSz="755650">
            <a:lnSpc>
              <a:spcPct val="90000"/>
            </a:lnSpc>
            <a:spcBef>
              <a:spcPct val="0"/>
            </a:spcBef>
            <a:spcAft>
              <a:spcPct val="15000"/>
            </a:spcAft>
            <a:buChar char="•"/>
          </a:pPr>
          <a:r>
            <a:rPr lang="zh-CN" altLang="en-US" sz="1700" kern="1200" dirty="0"/>
            <a:t>水文地质和工程地质条件</a:t>
          </a:r>
        </a:p>
        <a:p>
          <a:pPr marL="171450" lvl="1" indent="-171450" algn="l" defTabSz="755650">
            <a:lnSpc>
              <a:spcPct val="90000"/>
            </a:lnSpc>
            <a:spcBef>
              <a:spcPct val="0"/>
            </a:spcBef>
            <a:spcAft>
              <a:spcPct val="15000"/>
            </a:spcAft>
            <a:buChar char="•"/>
          </a:pPr>
          <a:r>
            <a:rPr lang="zh-CN" altLang="en-US" sz="1700" kern="1200" dirty="0"/>
            <a:t>交通运输和粮食、电力与劳动力供应</a:t>
          </a:r>
        </a:p>
        <a:p>
          <a:pPr marL="171450" lvl="1" indent="-171450" algn="l" defTabSz="755650">
            <a:lnSpc>
              <a:spcPct val="90000"/>
            </a:lnSpc>
            <a:spcBef>
              <a:spcPct val="0"/>
            </a:spcBef>
            <a:spcAft>
              <a:spcPct val="15000"/>
            </a:spcAft>
            <a:buChar char="•"/>
          </a:pPr>
          <a:r>
            <a:rPr lang="zh-CN" altLang="en-US" sz="1700" kern="1200" dirty="0"/>
            <a:t>矿床开发过程中对环境的影响</a:t>
          </a:r>
        </a:p>
      </dsp:txBody>
      <dsp:txXfrm>
        <a:off x="0" y="3771750"/>
        <a:ext cx="6900512" cy="1686825"/>
      </dsp:txXfrm>
    </dsp:sp>
    <dsp:sp modelId="{332A0C9B-1A10-D147-8C4F-4555EED5F21D}">
      <dsp:nvSpPr>
        <dsp:cNvPr id="0" name=""/>
        <dsp:cNvSpPr/>
      </dsp:nvSpPr>
      <dsp:spPr>
        <a:xfrm>
          <a:off x="345025" y="3520830"/>
          <a:ext cx="483035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矿床开采条件及环境因素</a:t>
          </a:r>
        </a:p>
      </dsp:txBody>
      <dsp:txXfrm>
        <a:off x="369523" y="3545328"/>
        <a:ext cx="4781362" cy="4528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1FDC4-7A39-A74C-ACC8-FDDCA19C0135}">
      <dsp:nvSpPr>
        <dsp:cNvPr id="0" name=""/>
        <dsp:cNvSpPr/>
      </dsp:nvSpPr>
      <dsp:spPr>
        <a:xfrm>
          <a:off x="486363" y="1164"/>
          <a:ext cx="1843537" cy="11061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铁矿床工业类型</a:t>
          </a:r>
        </a:p>
        <a:p>
          <a:pPr marL="57150" lvl="1" indent="-57150" algn="l" defTabSz="444500">
            <a:lnSpc>
              <a:spcPct val="90000"/>
            </a:lnSpc>
            <a:spcBef>
              <a:spcPct val="0"/>
            </a:spcBef>
            <a:spcAft>
              <a:spcPct val="15000"/>
            </a:spcAft>
            <a:buChar char="•"/>
          </a:pPr>
          <a:r>
            <a:rPr lang="zh-CN" altLang="en-US" sz="1000" kern="1200" dirty="0"/>
            <a:t>受变质型铁矿床</a:t>
          </a:r>
        </a:p>
        <a:p>
          <a:pPr marL="57150" lvl="1" indent="-57150" algn="l" defTabSz="444500">
            <a:lnSpc>
              <a:spcPct val="90000"/>
            </a:lnSpc>
            <a:spcBef>
              <a:spcPct val="0"/>
            </a:spcBef>
            <a:spcAft>
              <a:spcPct val="15000"/>
            </a:spcAft>
            <a:buChar char="•"/>
          </a:pPr>
          <a:r>
            <a:rPr lang="zh-CN" altLang="en-US" sz="1000" kern="1200" dirty="0"/>
            <a:t>晚期岩浆岩型铁矿床</a:t>
          </a:r>
        </a:p>
        <a:p>
          <a:pPr marL="57150" lvl="1" indent="-57150" algn="l" defTabSz="444500">
            <a:lnSpc>
              <a:spcPct val="90000"/>
            </a:lnSpc>
            <a:spcBef>
              <a:spcPct val="0"/>
            </a:spcBef>
            <a:spcAft>
              <a:spcPct val="15000"/>
            </a:spcAft>
            <a:buChar char="•"/>
          </a:pPr>
          <a:r>
            <a:rPr lang="zh-CN" altLang="en-US" sz="1000" kern="1200" dirty="0"/>
            <a:t>沉积岩型铁矿床</a:t>
          </a:r>
        </a:p>
        <a:p>
          <a:pPr marL="57150" lvl="1" indent="-57150" algn="l" defTabSz="444500">
            <a:lnSpc>
              <a:spcPct val="90000"/>
            </a:lnSpc>
            <a:spcBef>
              <a:spcPct val="0"/>
            </a:spcBef>
            <a:spcAft>
              <a:spcPct val="15000"/>
            </a:spcAft>
            <a:buChar char="•"/>
          </a:pPr>
          <a:r>
            <a:rPr lang="zh-CN" altLang="en-US" sz="1000" kern="1200" dirty="0"/>
            <a:t>矽卡岩型铁矿床</a:t>
          </a:r>
        </a:p>
        <a:p>
          <a:pPr marL="57150" lvl="1" indent="-57150" algn="l" defTabSz="444500">
            <a:lnSpc>
              <a:spcPct val="90000"/>
            </a:lnSpc>
            <a:spcBef>
              <a:spcPct val="0"/>
            </a:spcBef>
            <a:spcAft>
              <a:spcPct val="15000"/>
            </a:spcAft>
            <a:buChar char="•"/>
          </a:pPr>
          <a:r>
            <a:rPr lang="zh-CN" altLang="en-US" sz="1000" kern="1200" dirty="0"/>
            <a:t>火山岩型铁矿床</a:t>
          </a:r>
        </a:p>
        <a:p>
          <a:pPr marL="57150" lvl="1" indent="-57150" algn="l" defTabSz="444500">
            <a:lnSpc>
              <a:spcPct val="90000"/>
            </a:lnSpc>
            <a:spcBef>
              <a:spcPct val="0"/>
            </a:spcBef>
            <a:spcAft>
              <a:spcPct val="15000"/>
            </a:spcAft>
            <a:buChar char="•"/>
          </a:pPr>
          <a:r>
            <a:rPr lang="zh-CN" altLang="en-US" sz="1000" kern="1200" dirty="0"/>
            <a:t>风化淋滤型铁矿床</a:t>
          </a:r>
        </a:p>
      </dsp:txBody>
      <dsp:txXfrm>
        <a:off x="486363" y="1164"/>
        <a:ext cx="1843537" cy="1106122"/>
      </dsp:txXfrm>
    </dsp:sp>
    <dsp:sp modelId="{A0D741A9-8945-2544-A5DF-48BE8DE25CB9}">
      <dsp:nvSpPr>
        <dsp:cNvPr id="0" name=""/>
        <dsp:cNvSpPr/>
      </dsp:nvSpPr>
      <dsp:spPr>
        <a:xfrm>
          <a:off x="2514254" y="1164"/>
          <a:ext cx="1843537" cy="1106122"/>
        </a:xfrm>
        <a:prstGeom prst="rect">
          <a:avLst/>
        </a:prstGeom>
        <a:solidFill>
          <a:schemeClr val="accent2">
            <a:hueOff val="-145536"/>
            <a:satOff val="-8393"/>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铜矿床工业类型</a:t>
          </a:r>
        </a:p>
        <a:p>
          <a:pPr marL="57150" lvl="1" indent="-57150" algn="l" defTabSz="444500">
            <a:lnSpc>
              <a:spcPct val="90000"/>
            </a:lnSpc>
            <a:spcBef>
              <a:spcPct val="0"/>
            </a:spcBef>
            <a:spcAft>
              <a:spcPct val="15000"/>
            </a:spcAft>
            <a:buChar char="•"/>
          </a:pPr>
          <a:r>
            <a:rPr lang="zh-CN" altLang="en-US" sz="1000" kern="1200" dirty="0"/>
            <a:t>斑岩型铜矿床</a:t>
          </a:r>
        </a:p>
        <a:p>
          <a:pPr marL="57150" lvl="1" indent="-57150" algn="l" defTabSz="444500">
            <a:lnSpc>
              <a:spcPct val="90000"/>
            </a:lnSpc>
            <a:spcBef>
              <a:spcPct val="0"/>
            </a:spcBef>
            <a:spcAft>
              <a:spcPct val="15000"/>
            </a:spcAft>
            <a:buChar char="•"/>
          </a:pPr>
          <a:r>
            <a:rPr lang="zh-CN" altLang="en-US" sz="1000" kern="1200" dirty="0"/>
            <a:t>矽卡岩型铜矿床</a:t>
          </a:r>
        </a:p>
        <a:p>
          <a:pPr marL="57150" lvl="1" indent="-57150" algn="l" defTabSz="444500">
            <a:lnSpc>
              <a:spcPct val="90000"/>
            </a:lnSpc>
            <a:spcBef>
              <a:spcPct val="0"/>
            </a:spcBef>
            <a:spcAft>
              <a:spcPct val="15000"/>
            </a:spcAft>
            <a:buChar char="•"/>
          </a:pPr>
          <a:r>
            <a:rPr lang="zh-CN" altLang="en-US" sz="1000" kern="1200" dirty="0"/>
            <a:t>岩浆岩型铜矿床</a:t>
          </a:r>
        </a:p>
        <a:p>
          <a:pPr marL="57150" lvl="1" indent="-57150" algn="l" defTabSz="444500">
            <a:lnSpc>
              <a:spcPct val="90000"/>
            </a:lnSpc>
            <a:spcBef>
              <a:spcPct val="0"/>
            </a:spcBef>
            <a:spcAft>
              <a:spcPct val="15000"/>
            </a:spcAft>
            <a:buChar char="•"/>
          </a:pPr>
          <a:r>
            <a:rPr lang="zh-CN" altLang="en-US" sz="1000" kern="1200" dirty="0"/>
            <a:t>层状型铜矿床</a:t>
          </a:r>
        </a:p>
        <a:p>
          <a:pPr marL="57150" lvl="1" indent="-57150" algn="l" defTabSz="444500">
            <a:lnSpc>
              <a:spcPct val="90000"/>
            </a:lnSpc>
            <a:spcBef>
              <a:spcPct val="0"/>
            </a:spcBef>
            <a:spcAft>
              <a:spcPct val="15000"/>
            </a:spcAft>
            <a:buChar char="•"/>
          </a:pPr>
          <a:r>
            <a:rPr lang="zh-CN" altLang="en-US" sz="1000" kern="1200" dirty="0"/>
            <a:t>火山岩中的块状硫化物铜矿床</a:t>
          </a:r>
        </a:p>
      </dsp:txBody>
      <dsp:txXfrm>
        <a:off x="2514254" y="1164"/>
        <a:ext cx="1843537" cy="1106122"/>
      </dsp:txXfrm>
    </dsp:sp>
    <dsp:sp modelId="{517F38F0-E4F4-8941-8FD4-9AF3A596E58D}">
      <dsp:nvSpPr>
        <dsp:cNvPr id="0" name=""/>
        <dsp:cNvSpPr/>
      </dsp:nvSpPr>
      <dsp:spPr>
        <a:xfrm>
          <a:off x="4542145" y="1164"/>
          <a:ext cx="1843537" cy="1106122"/>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金矿床工业类型</a:t>
          </a:r>
        </a:p>
        <a:p>
          <a:pPr marL="57150" lvl="1" indent="-57150" algn="l" defTabSz="444500">
            <a:lnSpc>
              <a:spcPct val="90000"/>
            </a:lnSpc>
            <a:spcBef>
              <a:spcPct val="0"/>
            </a:spcBef>
            <a:spcAft>
              <a:spcPct val="15000"/>
            </a:spcAft>
            <a:buChar char="•"/>
          </a:pPr>
          <a:r>
            <a:rPr lang="zh-CN" altLang="en-US" sz="1000" kern="1200" dirty="0"/>
            <a:t>岩金（石英脉型金矿床、破碎带蚀变岩型金矿床、细脉侵染型金矿床）</a:t>
          </a:r>
        </a:p>
        <a:p>
          <a:pPr marL="57150" lvl="1" indent="-57150" algn="l" defTabSz="444500">
            <a:lnSpc>
              <a:spcPct val="90000"/>
            </a:lnSpc>
            <a:spcBef>
              <a:spcPct val="0"/>
            </a:spcBef>
            <a:spcAft>
              <a:spcPct val="15000"/>
            </a:spcAft>
            <a:buChar char="•"/>
          </a:pPr>
          <a:r>
            <a:rPr lang="zh-CN" altLang="en-US" sz="1000" kern="1200" dirty="0"/>
            <a:t>砂金</a:t>
          </a:r>
        </a:p>
      </dsp:txBody>
      <dsp:txXfrm>
        <a:off x="4542145" y="1164"/>
        <a:ext cx="1843537" cy="1106122"/>
      </dsp:txXfrm>
    </dsp:sp>
    <dsp:sp modelId="{AA9F9A20-4E8A-4D4D-A1B4-21C99E7AF8CA}">
      <dsp:nvSpPr>
        <dsp:cNvPr id="0" name=""/>
        <dsp:cNvSpPr/>
      </dsp:nvSpPr>
      <dsp:spPr>
        <a:xfrm>
          <a:off x="6570037" y="1164"/>
          <a:ext cx="1843537" cy="1106122"/>
        </a:xfrm>
        <a:prstGeom prst="rect">
          <a:avLst/>
        </a:prstGeom>
        <a:solidFill>
          <a:schemeClr val="accent2">
            <a:hueOff val="-436609"/>
            <a:satOff val="-2517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锰矿床工业类型</a:t>
          </a:r>
        </a:p>
        <a:p>
          <a:pPr marL="57150" lvl="1" indent="-57150" algn="l" defTabSz="444500">
            <a:lnSpc>
              <a:spcPct val="90000"/>
            </a:lnSpc>
            <a:spcBef>
              <a:spcPct val="0"/>
            </a:spcBef>
            <a:spcAft>
              <a:spcPct val="15000"/>
            </a:spcAft>
            <a:buChar char="•"/>
          </a:pPr>
          <a:r>
            <a:rPr lang="zh-CN" altLang="en-US" sz="1000" kern="1200" dirty="0"/>
            <a:t>海相沉积型锰矿床</a:t>
          </a:r>
        </a:p>
        <a:p>
          <a:pPr marL="57150" lvl="1" indent="-57150" algn="l" defTabSz="444500">
            <a:lnSpc>
              <a:spcPct val="90000"/>
            </a:lnSpc>
            <a:spcBef>
              <a:spcPct val="0"/>
            </a:spcBef>
            <a:spcAft>
              <a:spcPct val="15000"/>
            </a:spcAft>
            <a:buChar char="•"/>
          </a:pPr>
          <a:r>
            <a:rPr lang="zh-CN" altLang="en-US" sz="1000" kern="1200" dirty="0"/>
            <a:t>火山喷发</a:t>
          </a:r>
          <a:r>
            <a:rPr lang="en-US" altLang="zh-CN" sz="1000" kern="1200" dirty="0"/>
            <a:t>-</a:t>
          </a:r>
          <a:r>
            <a:rPr lang="zh-CN" altLang="en-US" sz="1000" kern="1200" dirty="0"/>
            <a:t>沉积型锰矿床</a:t>
          </a:r>
        </a:p>
        <a:p>
          <a:pPr marL="57150" lvl="1" indent="-57150" algn="l" defTabSz="444500">
            <a:lnSpc>
              <a:spcPct val="90000"/>
            </a:lnSpc>
            <a:spcBef>
              <a:spcPct val="0"/>
            </a:spcBef>
            <a:spcAft>
              <a:spcPct val="15000"/>
            </a:spcAft>
            <a:buChar char="•"/>
          </a:pPr>
          <a:r>
            <a:rPr lang="zh-CN" altLang="en-US" sz="1000" kern="1200" dirty="0"/>
            <a:t>风化型锰矿床</a:t>
          </a:r>
        </a:p>
        <a:p>
          <a:pPr marL="57150" lvl="1" indent="-57150" algn="l" defTabSz="444500">
            <a:lnSpc>
              <a:spcPct val="90000"/>
            </a:lnSpc>
            <a:spcBef>
              <a:spcPct val="0"/>
            </a:spcBef>
            <a:spcAft>
              <a:spcPct val="15000"/>
            </a:spcAft>
            <a:buChar char="•"/>
          </a:pPr>
          <a:r>
            <a:rPr lang="zh-CN" altLang="en-US" sz="1000" kern="1200" dirty="0"/>
            <a:t>现代深海沉积的锰矿床</a:t>
          </a:r>
        </a:p>
      </dsp:txBody>
      <dsp:txXfrm>
        <a:off x="6570037" y="1164"/>
        <a:ext cx="1843537" cy="1106122"/>
      </dsp:txXfrm>
    </dsp:sp>
    <dsp:sp modelId="{D827637E-555F-DF47-A13C-8C85D1461D10}">
      <dsp:nvSpPr>
        <dsp:cNvPr id="0" name=""/>
        <dsp:cNvSpPr/>
      </dsp:nvSpPr>
      <dsp:spPr>
        <a:xfrm>
          <a:off x="8597928" y="1164"/>
          <a:ext cx="1843537" cy="1106122"/>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铅锌矿床工业类型</a:t>
          </a:r>
        </a:p>
        <a:p>
          <a:pPr marL="57150" lvl="1" indent="-57150" algn="l" defTabSz="444500">
            <a:lnSpc>
              <a:spcPct val="90000"/>
            </a:lnSpc>
            <a:spcBef>
              <a:spcPct val="0"/>
            </a:spcBef>
            <a:spcAft>
              <a:spcPct val="15000"/>
            </a:spcAft>
            <a:buChar char="•"/>
          </a:pPr>
          <a:r>
            <a:rPr lang="zh-CN" altLang="en-US" sz="1000" kern="1200" dirty="0"/>
            <a:t>与岩浆侵入活动有关的铅锌矿床</a:t>
          </a:r>
        </a:p>
        <a:p>
          <a:pPr marL="57150" lvl="1" indent="-57150" algn="l" defTabSz="444500">
            <a:lnSpc>
              <a:spcPct val="90000"/>
            </a:lnSpc>
            <a:spcBef>
              <a:spcPct val="0"/>
            </a:spcBef>
            <a:spcAft>
              <a:spcPct val="15000"/>
            </a:spcAft>
            <a:buChar char="•"/>
          </a:pPr>
          <a:r>
            <a:rPr lang="zh-CN" altLang="en-US" sz="1000" kern="1200" dirty="0"/>
            <a:t>与火山活动有关的铅锌矿床</a:t>
          </a:r>
        </a:p>
        <a:p>
          <a:pPr marL="57150" lvl="1" indent="-57150" algn="l" defTabSz="444500">
            <a:lnSpc>
              <a:spcPct val="90000"/>
            </a:lnSpc>
            <a:spcBef>
              <a:spcPct val="0"/>
            </a:spcBef>
            <a:spcAft>
              <a:spcPct val="15000"/>
            </a:spcAft>
            <a:buChar char="•"/>
          </a:pPr>
          <a:r>
            <a:rPr lang="zh-CN" altLang="en-US" sz="1000" kern="1200" dirty="0"/>
            <a:t>与热水（卤水）活动有关的铅锌矿床</a:t>
          </a:r>
        </a:p>
        <a:p>
          <a:pPr marL="57150" lvl="1" indent="-57150" algn="l" defTabSz="444500">
            <a:lnSpc>
              <a:spcPct val="90000"/>
            </a:lnSpc>
            <a:spcBef>
              <a:spcPct val="0"/>
            </a:spcBef>
            <a:spcAft>
              <a:spcPct val="15000"/>
            </a:spcAft>
            <a:buChar char="•"/>
          </a:pPr>
          <a:r>
            <a:rPr lang="zh-CN" altLang="en-US" sz="1000" kern="1200" dirty="0"/>
            <a:t>与沉积变质作用活动有关的铅锌矿床</a:t>
          </a:r>
        </a:p>
        <a:p>
          <a:pPr marL="57150" lvl="1" indent="-57150" algn="l" defTabSz="444500">
            <a:lnSpc>
              <a:spcPct val="90000"/>
            </a:lnSpc>
            <a:spcBef>
              <a:spcPct val="0"/>
            </a:spcBef>
            <a:spcAft>
              <a:spcPct val="15000"/>
            </a:spcAft>
            <a:buChar char="•"/>
          </a:pPr>
          <a:r>
            <a:rPr lang="zh-CN" altLang="en-US" sz="1000" kern="1200" dirty="0"/>
            <a:t>与表生氧化作用有关的铅锌矿床</a:t>
          </a:r>
        </a:p>
      </dsp:txBody>
      <dsp:txXfrm>
        <a:off x="8597928" y="1164"/>
        <a:ext cx="1843537" cy="1106122"/>
      </dsp:txXfrm>
    </dsp:sp>
    <dsp:sp modelId="{A7626E9D-8513-AA43-98A3-1E5EEFF46CAC}">
      <dsp:nvSpPr>
        <dsp:cNvPr id="0" name=""/>
        <dsp:cNvSpPr/>
      </dsp:nvSpPr>
      <dsp:spPr>
        <a:xfrm>
          <a:off x="486363" y="1291641"/>
          <a:ext cx="1843537" cy="110612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铝土矿矿床类型</a:t>
          </a:r>
        </a:p>
        <a:p>
          <a:pPr marL="57150" lvl="1" indent="-57150" algn="l" defTabSz="444500">
            <a:lnSpc>
              <a:spcPct val="90000"/>
            </a:lnSpc>
            <a:spcBef>
              <a:spcPct val="0"/>
            </a:spcBef>
            <a:spcAft>
              <a:spcPct val="15000"/>
            </a:spcAft>
            <a:buChar char="•"/>
          </a:pPr>
          <a:r>
            <a:rPr lang="zh-CN" altLang="en-US" sz="1000" kern="1200" dirty="0"/>
            <a:t>红土型铝土矿矿床</a:t>
          </a:r>
        </a:p>
        <a:p>
          <a:pPr marL="57150" lvl="1" indent="-57150" algn="l" defTabSz="444500">
            <a:lnSpc>
              <a:spcPct val="90000"/>
            </a:lnSpc>
            <a:spcBef>
              <a:spcPct val="0"/>
            </a:spcBef>
            <a:spcAft>
              <a:spcPct val="15000"/>
            </a:spcAft>
            <a:buChar char="•"/>
          </a:pPr>
          <a:r>
            <a:rPr lang="zh-CN" altLang="en-US" sz="1000" kern="1200" dirty="0"/>
            <a:t>古风化壳</a:t>
          </a:r>
          <a:r>
            <a:rPr lang="en-US" altLang="zh-CN" sz="1000" kern="1200" dirty="0"/>
            <a:t>-</a:t>
          </a:r>
          <a:r>
            <a:rPr lang="zh-CN" altLang="en-US" sz="1000" kern="1200" dirty="0"/>
            <a:t>沉积型铝土矿矿床</a:t>
          </a:r>
        </a:p>
        <a:p>
          <a:pPr marL="57150" lvl="1" indent="-57150" algn="l" defTabSz="444500">
            <a:lnSpc>
              <a:spcPct val="90000"/>
            </a:lnSpc>
            <a:spcBef>
              <a:spcPct val="0"/>
            </a:spcBef>
            <a:spcAft>
              <a:spcPct val="15000"/>
            </a:spcAft>
            <a:buChar char="•"/>
          </a:pPr>
          <a:r>
            <a:rPr lang="zh-CN" altLang="en-US" sz="1000" kern="1200" dirty="0"/>
            <a:t>堆积型铝土矿矿床</a:t>
          </a:r>
        </a:p>
      </dsp:txBody>
      <dsp:txXfrm>
        <a:off x="486363" y="1291641"/>
        <a:ext cx="1843537" cy="1106122"/>
      </dsp:txXfrm>
    </dsp:sp>
    <dsp:sp modelId="{0E508B1D-A79C-144B-8038-FC3A8E014E9B}">
      <dsp:nvSpPr>
        <dsp:cNvPr id="0" name=""/>
        <dsp:cNvSpPr/>
      </dsp:nvSpPr>
      <dsp:spPr>
        <a:xfrm>
          <a:off x="2514254" y="1291641"/>
          <a:ext cx="1843537" cy="1106122"/>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钨矿床工业类型</a:t>
          </a:r>
        </a:p>
        <a:p>
          <a:pPr marL="57150" lvl="1" indent="-57150" algn="l" defTabSz="444500">
            <a:lnSpc>
              <a:spcPct val="90000"/>
            </a:lnSpc>
            <a:spcBef>
              <a:spcPct val="0"/>
            </a:spcBef>
            <a:spcAft>
              <a:spcPct val="15000"/>
            </a:spcAft>
            <a:buChar char="•"/>
          </a:pPr>
          <a:r>
            <a:rPr lang="zh-CN" altLang="en-US" sz="1000" kern="1200" dirty="0"/>
            <a:t>矽卡岩型钨矿床</a:t>
          </a:r>
        </a:p>
        <a:p>
          <a:pPr marL="57150" lvl="1" indent="-57150" algn="l" defTabSz="444500">
            <a:lnSpc>
              <a:spcPct val="90000"/>
            </a:lnSpc>
            <a:spcBef>
              <a:spcPct val="0"/>
            </a:spcBef>
            <a:spcAft>
              <a:spcPct val="15000"/>
            </a:spcAft>
            <a:buChar char="•"/>
          </a:pPr>
          <a:r>
            <a:rPr lang="zh-CN" altLang="en-US" sz="1000" kern="1200" dirty="0"/>
            <a:t>石英脉型钨矿床</a:t>
          </a:r>
        </a:p>
        <a:p>
          <a:pPr marL="57150" lvl="1" indent="-57150" algn="l" defTabSz="444500">
            <a:lnSpc>
              <a:spcPct val="90000"/>
            </a:lnSpc>
            <a:spcBef>
              <a:spcPct val="0"/>
            </a:spcBef>
            <a:spcAft>
              <a:spcPct val="15000"/>
            </a:spcAft>
            <a:buChar char="•"/>
          </a:pPr>
          <a:r>
            <a:rPr lang="zh-CN" altLang="en-US" sz="1000" kern="1200" dirty="0"/>
            <a:t>斑岩型钨钼矿床</a:t>
          </a:r>
        </a:p>
        <a:p>
          <a:pPr marL="57150" lvl="1" indent="-57150" algn="l" defTabSz="444500">
            <a:lnSpc>
              <a:spcPct val="90000"/>
            </a:lnSpc>
            <a:spcBef>
              <a:spcPct val="0"/>
            </a:spcBef>
            <a:spcAft>
              <a:spcPct val="15000"/>
            </a:spcAft>
            <a:buChar char="•"/>
          </a:pPr>
          <a:r>
            <a:rPr lang="zh-CN" altLang="en-US" sz="1000" kern="1200" dirty="0"/>
            <a:t>沉积再造侵染型钨矿床</a:t>
          </a:r>
        </a:p>
      </dsp:txBody>
      <dsp:txXfrm>
        <a:off x="2514254" y="1291641"/>
        <a:ext cx="1843537" cy="1106122"/>
      </dsp:txXfrm>
    </dsp:sp>
    <dsp:sp modelId="{CAFBE66B-DD09-D74F-AE22-E57E5F50736A}">
      <dsp:nvSpPr>
        <dsp:cNvPr id="0" name=""/>
        <dsp:cNvSpPr/>
      </dsp:nvSpPr>
      <dsp:spPr>
        <a:xfrm>
          <a:off x="4542145" y="1291641"/>
          <a:ext cx="1843537" cy="1106122"/>
        </a:xfrm>
        <a:prstGeom prst="rect">
          <a:avLst/>
        </a:prstGeom>
        <a:solidFill>
          <a:schemeClr val="accent2">
            <a:hueOff val="-1018754"/>
            <a:satOff val="-58750"/>
            <a:lumOff val="6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磷矿床工业类型</a:t>
          </a:r>
        </a:p>
        <a:p>
          <a:pPr marL="57150" lvl="1" indent="-57150" algn="l" defTabSz="444500">
            <a:lnSpc>
              <a:spcPct val="90000"/>
            </a:lnSpc>
            <a:spcBef>
              <a:spcPct val="0"/>
            </a:spcBef>
            <a:spcAft>
              <a:spcPct val="15000"/>
            </a:spcAft>
            <a:buChar char="•"/>
          </a:pPr>
          <a:r>
            <a:rPr lang="zh-CN" altLang="en-US" sz="1000" kern="1200" dirty="0"/>
            <a:t>沉积型磷块岩矿床</a:t>
          </a:r>
        </a:p>
        <a:p>
          <a:pPr marL="57150" lvl="1" indent="-57150" algn="l" defTabSz="444500">
            <a:lnSpc>
              <a:spcPct val="90000"/>
            </a:lnSpc>
            <a:spcBef>
              <a:spcPct val="0"/>
            </a:spcBef>
            <a:spcAft>
              <a:spcPct val="15000"/>
            </a:spcAft>
            <a:buChar char="•"/>
          </a:pPr>
          <a:r>
            <a:rPr lang="zh-CN" altLang="en-US" sz="1000" kern="1200" dirty="0"/>
            <a:t>变质型磷灰石岩盐矿床</a:t>
          </a:r>
        </a:p>
        <a:p>
          <a:pPr marL="57150" lvl="1" indent="-57150" algn="l" defTabSz="444500">
            <a:lnSpc>
              <a:spcPct val="90000"/>
            </a:lnSpc>
            <a:spcBef>
              <a:spcPct val="0"/>
            </a:spcBef>
            <a:spcAft>
              <a:spcPct val="15000"/>
            </a:spcAft>
            <a:buChar char="•"/>
          </a:pPr>
          <a:r>
            <a:rPr lang="zh-CN" altLang="en-US" sz="1000" kern="1200" dirty="0"/>
            <a:t>岩浆型磷灰石盐矿床</a:t>
          </a:r>
        </a:p>
        <a:p>
          <a:pPr marL="57150" lvl="1" indent="-57150" algn="l" defTabSz="444500">
            <a:lnSpc>
              <a:spcPct val="90000"/>
            </a:lnSpc>
            <a:spcBef>
              <a:spcPct val="0"/>
            </a:spcBef>
            <a:spcAft>
              <a:spcPct val="15000"/>
            </a:spcAft>
            <a:buChar char="•"/>
          </a:pPr>
          <a:r>
            <a:rPr lang="zh-CN" altLang="en-US" sz="1000" kern="1200" dirty="0"/>
            <a:t>风化型磷矿床</a:t>
          </a:r>
        </a:p>
      </dsp:txBody>
      <dsp:txXfrm>
        <a:off x="4542145" y="1291641"/>
        <a:ext cx="1843537" cy="1106122"/>
      </dsp:txXfrm>
    </dsp:sp>
    <dsp:sp modelId="{1DD9A4B8-F6EC-7F4F-93DD-A08D1F9240EB}">
      <dsp:nvSpPr>
        <dsp:cNvPr id="0" name=""/>
        <dsp:cNvSpPr/>
      </dsp:nvSpPr>
      <dsp:spPr>
        <a:xfrm>
          <a:off x="6570037" y="1291641"/>
          <a:ext cx="1843537" cy="1106122"/>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硫矿床工业类型</a:t>
          </a:r>
        </a:p>
        <a:p>
          <a:pPr marL="57150" lvl="1" indent="-57150" algn="l" defTabSz="444500">
            <a:lnSpc>
              <a:spcPct val="90000"/>
            </a:lnSpc>
            <a:spcBef>
              <a:spcPct val="0"/>
            </a:spcBef>
            <a:spcAft>
              <a:spcPct val="15000"/>
            </a:spcAft>
            <a:buChar char="•"/>
          </a:pPr>
          <a:r>
            <a:rPr lang="zh-CN" altLang="en-US" sz="1000" kern="1200" dirty="0"/>
            <a:t>自然硫矿床</a:t>
          </a:r>
        </a:p>
        <a:p>
          <a:pPr marL="57150" lvl="1" indent="-57150" algn="l" defTabSz="444500">
            <a:lnSpc>
              <a:spcPct val="90000"/>
            </a:lnSpc>
            <a:spcBef>
              <a:spcPct val="0"/>
            </a:spcBef>
            <a:spcAft>
              <a:spcPct val="15000"/>
            </a:spcAft>
            <a:buChar char="•"/>
          </a:pPr>
          <a:r>
            <a:rPr lang="zh-CN" altLang="en-US" sz="1000" kern="1200" dirty="0"/>
            <a:t>硫铁矿矿床</a:t>
          </a:r>
        </a:p>
      </dsp:txBody>
      <dsp:txXfrm>
        <a:off x="6570037" y="1291641"/>
        <a:ext cx="1843537" cy="1106122"/>
      </dsp:txXfrm>
    </dsp:sp>
    <dsp:sp modelId="{31A5CC21-3FA6-F642-8743-213CF387FD8A}">
      <dsp:nvSpPr>
        <dsp:cNvPr id="0" name=""/>
        <dsp:cNvSpPr/>
      </dsp:nvSpPr>
      <dsp:spPr>
        <a:xfrm>
          <a:off x="8597928" y="1291641"/>
          <a:ext cx="1843537" cy="1106122"/>
        </a:xfrm>
        <a:prstGeom prst="rect">
          <a:avLst/>
        </a:prstGeom>
        <a:solidFill>
          <a:schemeClr val="accent2">
            <a:hueOff val="-1309827"/>
            <a:satOff val="-75535"/>
            <a:lumOff val="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粘土矿床工业类型</a:t>
          </a:r>
        </a:p>
        <a:p>
          <a:pPr marL="57150" lvl="1" indent="-57150" algn="l" defTabSz="444500">
            <a:lnSpc>
              <a:spcPct val="90000"/>
            </a:lnSpc>
            <a:spcBef>
              <a:spcPct val="0"/>
            </a:spcBef>
            <a:spcAft>
              <a:spcPct val="15000"/>
            </a:spcAft>
            <a:buChar char="•"/>
          </a:pPr>
          <a:r>
            <a:rPr lang="zh-CN" altLang="en-US" sz="1000" kern="1200" dirty="0"/>
            <a:t>热液蚀变型粘土矿床</a:t>
          </a:r>
        </a:p>
        <a:p>
          <a:pPr marL="57150" lvl="1" indent="-57150" algn="l" defTabSz="444500">
            <a:lnSpc>
              <a:spcPct val="90000"/>
            </a:lnSpc>
            <a:spcBef>
              <a:spcPct val="0"/>
            </a:spcBef>
            <a:spcAft>
              <a:spcPct val="15000"/>
            </a:spcAft>
            <a:buChar char="•"/>
          </a:pPr>
          <a:r>
            <a:rPr lang="zh-CN" altLang="en-US" sz="1000" kern="1200" dirty="0"/>
            <a:t>风化型粘土矿床</a:t>
          </a:r>
        </a:p>
        <a:p>
          <a:pPr marL="57150" lvl="1" indent="-57150" algn="l" defTabSz="444500">
            <a:lnSpc>
              <a:spcPct val="90000"/>
            </a:lnSpc>
            <a:spcBef>
              <a:spcPct val="0"/>
            </a:spcBef>
            <a:spcAft>
              <a:spcPct val="15000"/>
            </a:spcAft>
            <a:buChar char="•"/>
          </a:pPr>
          <a:r>
            <a:rPr lang="zh-CN" altLang="en-US" sz="1000" kern="1200" dirty="0"/>
            <a:t>沉积型粘土矿床</a:t>
          </a:r>
        </a:p>
      </dsp:txBody>
      <dsp:txXfrm>
        <a:off x="8597928" y="1291641"/>
        <a:ext cx="1843537" cy="1106122"/>
      </dsp:txXfrm>
    </dsp:sp>
    <dsp:sp modelId="{D4B58129-DE73-1B40-89D2-87A92A977882}">
      <dsp:nvSpPr>
        <dsp:cNvPr id="0" name=""/>
        <dsp:cNvSpPr/>
      </dsp:nvSpPr>
      <dsp:spPr>
        <a:xfrm>
          <a:off x="4542145" y="2582117"/>
          <a:ext cx="1843537" cy="110612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zh-CN" altLang="en-US" sz="1000" kern="1200" dirty="0"/>
            <a:t>盐类矿床工业类型</a:t>
          </a:r>
        </a:p>
        <a:p>
          <a:pPr marL="57150" lvl="1" indent="-57150" algn="l" defTabSz="444500">
            <a:lnSpc>
              <a:spcPct val="90000"/>
            </a:lnSpc>
            <a:spcBef>
              <a:spcPct val="0"/>
            </a:spcBef>
            <a:spcAft>
              <a:spcPct val="15000"/>
            </a:spcAft>
            <a:buChar char="•"/>
          </a:pPr>
          <a:r>
            <a:rPr lang="zh-CN" altLang="en-US" sz="1000" kern="1200" dirty="0"/>
            <a:t>现代盐湖类矿床</a:t>
          </a:r>
        </a:p>
        <a:p>
          <a:pPr marL="57150" lvl="1" indent="-57150" algn="l" defTabSz="444500">
            <a:lnSpc>
              <a:spcPct val="90000"/>
            </a:lnSpc>
            <a:spcBef>
              <a:spcPct val="0"/>
            </a:spcBef>
            <a:spcAft>
              <a:spcPct val="15000"/>
            </a:spcAft>
            <a:buChar char="•"/>
          </a:pPr>
          <a:r>
            <a:rPr lang="zh-CN" altLang="en-US" sz="1000" kern="1200" dirty="0"/>
            <a:t>古代固体盐类矿床</a:t>
          </a:r>
        </a:p>
      </dsp:txBody>
      <dsp:txXfrm>
        <a:off x="4542145" y="2582117"/>
        <a:ext cx="1843537" cy="11061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36625-9841-6640-8060-DBDADF773D24}">
      <dsp:nvSpPr>
        <dsp:cNvPr id="0" name=""/>
        <dsp:cNvSpPr/>
      </dsp:nvSpPr>
      <dsp:spPr>
        <a:xfrm>
          <a:off x="0" y="149632"/>
          <a:ext cx="6900512" cy="500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第一节 概述</a:t>
          </a:r>
        </a:p>
      </dsp:txBody>
      <dsp:txXfrm>
        <a:off x="24417" y="174049"/>
        <a:ext cx="6851678" cy="451341"/>
      </dsp:txXfrm>
    </dsp:sp>
    <dsp:sp modelId="{45D3E58B-4E1B-0442-8771-889A5A104434}">
      <dsp:nvSpPr>
        <dsp:cNvPr id="0" name=""/>
        <dsp:cNvSpPr/>
      </dsp:nvSpPr>
      <dsp:spPr>
        <a:xfrm>
          <a:off x="0" y="649807"/>
          <a:ext cx="6900512"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一、固体矿产勘查目的与原则</a:t>
          </a:r>
        </a:p>
        <a:p>
          <a:pPr marL="114300" lvl="1" indent="-114300" algn="l" defTabSz="666750">
            <a:lnSpc>
              <a:spcPct val="90000"/>
            </a:lnSpc>
            <a:spcBef>
              <a:spcPct val="0"/>
            </a:spcBef>
            <a:spcAft>
              <a:spcPct val="20000"/>
            </a:spcAft>
            <a:buChar char="•"/>
          </a:pPr>
          <a:r>
            <a:rPr lang="zh-CN" altLang="en-US" sz="1500" kern="1200" dirty="0"/>
            <a:t>二、固体矿产勘查阶段</a:t>
          </a:r>
        </a:p>
        <a:p>
          <a:pPr marL="114300" lvl="1" indent="-114300" algn="l" defTabSz="666750">
            <a:lnSpc>
              <a:spcPct val="90000"/>
            </a:lnSpc>
            <a:spcBef>
              <a:spcPct val="0"/>
            </a:spcBef>
            <a:spcAft>
              <a:spcPct val="20000"/>
            </a:spcAft>
            <a:buChar char="•"/>
          </a:pPr>
          <a:r>
            <a:rPr lang="zh-CN" altLang="en-US" sz="1500" kern="1200" dirty="0"/>
            <a:t>三、固体矿产勘查类型</a:t>
          </a:r>
        </a:p>
        <a:p>
          <a:pPr marL="114300" lvl="1" indent="-114300" algn="l" defTabSz="666750">
            <a:lnSpc>
              <a:spcPct val="90000"/>
            </a:lnSpc>
            <a:spcBef>
              <a:spcPct val="0"/>
            </a:spcBef>
            <a:spcAft>
              <a:spcPct val="20000"/>
            </a:spcAft>
            <a:buChar char="•"/>
          </a:pPr>
          <a:r>
            <a:rPr lang="zh-CN" altLang="en-US" sz="1500" kern="1200" dirty="0"/>
            <a:t>四、各勘查阶段工作要求</a:t>
          </a:r>
        </a:p>
      </dsp:txBody>
      <dsp:txXfrm>
        <a:off x="0" y="649807"/>
        <a:ext cx="6900512" cy="1140570"/>
      </dsp:txXfrm>
    </dsp:sp>
    <dsp:sp modelId="{CE9BEA0E-B400-FB4A-AA5B-001F63EC0A34}">
      <dsp:nvSpPr>
        <dsp:cNvPr id="0" name=""/>
        <dsp:cNvSpPr/>
      </dsp:nvSpPr>
      <dsp:spPr>
        <a:xfrm>
          <a:off x="0" y="1790377"/>
          <a:ext cx="6900512" cy="5001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第二节 固体矿产勘查技术方法与手段</a:t>
          </a:r>
        </a:p>
      </dsp:txBody>
      <dsp:txXfrm>
        <a:off x="24417" y="1814794"/>
        <a:ext cx="6851678" cy="451341"/>
      </dsp:txXfrm>
    </dsp:sp>
    <dsp:sp modelId="{A222067A-F338-9F47-A9AF-276E3F8AE00F}">
      <dsp:nvSpPr>
        <dsp:cNvPr id="0" name=""/>
        <dsp:cNvSpPr/>
      </dsp:nvSpPr>
      <dsp:spPr>
        <a:xfrm>
          <a:off x="0" y="2290552"/>
          <a:ext cx="6900512"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一、地质填图</a:t>
          </a:r>
        </a:p>
        <a:p>
          <a:pPr marL="114300" lvl="1" indent="-114300" algn="l" defTabSz="666750">
            <a:lnSpc>
              <a:spcPct val="90000"/>
            </a:lnSpc>
            <a:spcBef>
              <a:spcPct val="0"/>
            </a:spcBef>
            <a:spcAft>
              <a:spcPct val="20000"/>
            </a:spcAft>
            <a:buChar char="•"/>
          </a:pPr>
          <a:r>
            <a:rPr lang="zh-CN" altLang="en-US" sz="1500" kern="1200" dirty="0"/>
            <a:t>二、重砂测量</a:t>
          </a:r>
        </a:p>
        <a:p>
          <a:pPr marL="114300" lvl="1" indent="-114300" algn="l" defTabSz="666750">
            <a:lnSpc>
              <a:spcPct val="90000"/>
            </a:lnSpc>
            <a:spcBef>
              <a:spcPct val="0"/>
            </a:spcBef>
            <a:spcAft>
              <a:spcPct val="20000"/>
            </a:spcAft>
            <a:buChar char="•"/>
          </a:pPr>
          <a:r>
            <a:rPr lang="zh-CN" altLang="en-US" sz="1500" kern="1200" dirty="0"/>
            <a:t>三、地球物理方法</a:t>
          </a:r>
        </a:p>
        <a:p>
          <a:pPr marL="114300" lvl="1" indent="-114300" algn="l" defTabSz="666750">
            <a:lnSpc>
              <a:spcPct val="90000"/>
            </a:lnSpc>
            <a:spcBef>
              <a:spcPct val="0"/>
            </a:spcBef>
            <a:spcAft>
              <a:spcPct val="20000"/>
            </a:spcAft>
            <a:buChar char="•"/>
          </a:pPr>
          <a:r>
            <a:rPr lang="zh-CN" altLang="en-US" sz="1500" kern="1200" dirty="0"/>
            <a:t>四、地球化学方法</a:t>
          </a:r>
        </a:p>
        <a:p>
          <a:pPr marL="114300" lvl="1" indent="-114300" algn="l" defTabSz="666750">
            <a:lnSpc>
              <a:spcPct val="90000"/>
            </a:lnSpc>
            <a:spcBef>
              <a:spcPct val="0"/>
            </a:spcBef>
            <a:spcAft>
              <a:spcPct val="20000"/>
            </a:spcAft>
            <a:buChar char="•"/>
          </a:pPr>
          <a:r>
            <a:rPr lang="zh-CN" altLang="en-US" sz="1500" kern="1200" dirty="0"/>
            <a:t>五、遥感方法</a:t>
          </a:r>
        </a:p>
        <a:p>
          <a:pPr marL="114300" lvl="1" indent="-114300" algn="l" defTabSz="666750">
            <a:lnSpc>
              <a:spcPct val="90000"/>
            </a:lnSpc>
            <a:spcBef>
              <a:spcPct val="0"/>
            </a:spcBef>
            <a:spcAft>
              <a:spcPct val="20000"/>
            </a:spcAft>
            <a:buChar char="•"/>
          </a:pPr>
          <a:r>
            <a:rPr lang="zh-CN" altLang="en-US" sz="1500" kern="1200" dirty="0"/>
            <a:t>六、探矿工程</a:t>
          </a:r>
        </a:p>
      </dsp:txBody>
      <dsp:txXfrm>
        <a:off x="0" y="2290552"/>
        <a:ext cx="6900512" cy="1730519"/>
      </dsp:txXfrm>
    </dsp:sp>
    <dsp:sp modelId="{741D91BF-7E8F-5F49-A605-ACE8938205B1}">
      <dsp:nvSpPr>
        <dsp:cNvPr id="0" name=""/>
        <dsp:cNvSpPr/>
      </dsp:nvSpPr>
      <dsp:spPr>
        <a:xfrm>
          <a:off x="0" y="4021073"/>
          <a:ext cx="6900512" cy="500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第三节 固体矿产资源储量</a:t>
          </a:r>
        </a:p>
      </dsp:txBody>
      <dsp:txXfrm>
        <a:off x="24417" y="4045490"/>
        <a:ext cx="6851678" cy="451341"/>
      </dsp:txXfrm>
    </dsp:sp>
    <dsp:sp modelId="{A6D283B2-426E-0449-9BD3-C1291166D02A}">
      <dsp:nvSpPr>
        <dsp:cNvPr id="0" name=""/>
        <dsp:cNvSpPr/>
      </dsp:nvSpPr>
      <dsp:spPr>
        <a:xfrm>
          <a:off x="0" y="4521247"/>
          <a:ext cx="6900512" cy="8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一、固体矿产资源储量分类</a:t>
          </a:r>
        </a:p>
        <a:p>
          <a:pPr marL="114300" lvl="1" indent="-114300" algn="l" defTabSz="666750">
            <a:lnSpc>
              <a:spcPct val="90000"/>
            </a:lnSpc>
            <a:spcBef>
              <a:spcPct val="0"/>
            </a:spcBef>
            <a:spcAft>
              <a:spcPct val="20000"/>
            </a:spcAft>
            <a:buChar char="•"/>
          </a:pPr>
          <a:r>
            <a:rPr lang="zh-CN" altLang="en-US" sz="1500" kern="1200" dirty="0"/>
            <a:t>二、固体矿产资源储量估算基础</a:t>
          </a:r>
        </a:p>
        <a:p>
          <a:pPr marL="114300" lvl="1" indent="-114300" algn="l" defTabSz="666750">
            <a:lnSpc>
              <a:spcPct val="90000"/>
            </a:lnSpc>
            <a:spcBef>
              <a:spcPct val="0"/>
            </a:spcBef>
            <a:spcAft>
              <a:spcPct val="20000"/>
            </a:spcAft>
            <a:buChar char="•"/>
          </a:pPr>
          <a:r>
            <a:rPr lang="zh-CN" altLang="en-US" sz="1500" kern="1200" dirty="0"/>
            <a:t>三、固体矿产资源储量报告</a:t>
          </a:r>
        </a:p>
      </dsp:txBody>
      <dsp:txXfrm>
        <a:off x="0" y="4521247"/>
        <a:ext cx="6900512" cy="8652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C4A05-6DF5-E048-9697-06B39AF04E90}">
      <dsp:nvSpPr>
        <dsp:cNvPr id="0" name=""/>
        <dsp:cNvSpPr/>
      </dsp:nvSpPr>
      <dsp:spPr>
        <a:xfrm>
          <a:off x="0" y="275295"/>
          <a:ext cx="6900512"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矿产勘查目的</a:t>
          </a:r>
        </a:p>
        <a:p>
          <a:pPr marL="114300" lvl="1" indent="-114300" algn="l" defTabSz="666750">
            <a:lnSpc>
              <a:spcPct val="90000"/>
            </a:lnSpc>
            <a:spcBef>
              <a:spcPct val="0"/>
            </a:spcBef>
            <a:spcAft>
              <a:spcPct val="15000"/>
            </a:spcAft>
            <a:buChar char="•"/>
          </a:pPr>
          <a:r>
            <a:rPr lang="zh-CN" altLang="en-US" sz="1500" kern="1200" dirty="0"/>
            <a:t>矿产勘查的原则</a:t>
          </a:r>
        </a:p>
      </dsp:txBody>
      <dsp:txXfrm>
        <a:off x="0" y="275295"/>
        <a:ext cx="6900512" cy="945000"/>
      </dsp:txXfrm>
    </dsp:sp>
    <dsp:sp modelId="{EA2F5541-442B-5C49-930A-36325A5BAB0F}">
      <dsp:nvSpPr>
        <dsp:cNvPr id="0" name=""/>
        <dsp:cNvSpPr/>
      </dsp:nvSpPr>
      <dsp:spPr>
        <a:xfrm>
          <a:off x="345025" y="53895"/>
          <a:ext cx="483035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固体矿产勘查目的与原则</a:t>
          </a:r>
        </a:p>
      </dsp:txBody>
      <dsp:txXfrm>
        <a:off x="366641" y="75511"/>
        <a:ext cx="4787126" cy="399568"/>
      </dsp:txXfrm>
    </dsp:sp>
    <dsp:sp modelId="{7D490DA6-B477-6948-8840-DFA0CB807811}">
      <dsp:nvSpPr>
        <dsp:cNvPr id="0" name=""/>
        <dsp:cNvSpPr/>
      </dsp:nvSpPr>
      <dsp:spPr>
        <a:xfrm>
          <a:off x="0" y="1522695"/>
          <a:ext cx="6900512"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普查</a:t>
          </a:r>
        </a:p>
        <a:p>
          <a:pPr marL="114300" lvl="1" indent="-114300" algn="l" defTabSz="666750">
            <a:lnSpc>
              <a:spcPct val="90000"/>
            </a:lnSpc>
            <a:spcBef>
              <a:spcPct val="0"/>
            </a:spcBef>
            <a:spcAft>
              <a:spcPct val="15000"/>
            </a:spcAft>
            <a:buChar char="•"/>
          </a:pPr>
          <a:r>
            <a:rPr lang="zh-CN" altLang="en-US" sz="1500" kern="1200" dirty="0"/>
            <a:t>详查</a:t>
          </a:r>
        </a:p>
        <a:p>
          <a:pPr marL="114300" lvl="1" indent="-114300" algn="l" defTabSz="666750">
            <a:lnSpc>
              <a:spcPct val="90000"/>
            </a:lnSpc>
            <a:spcBef>
              <a:spcPct val="0"/>
            </a:spcBef>
            <a:spcAft>
              <a:spcPct val="15000"/>
            </a:spcAft>
            <a:buChar char="•"/>
          </a:pPr>
          <a:r>
            <a:rPr lang="zh-CN" altLang="en-US" sz="1500" kern="1200" dirty="0"/>
            <a:t>勘探</a:t>
          </a:r>
        </a:p>
      </dsp:txBody>
      <dsp:txXfrm>
        <a:off x="0" y="1522695"/>
        <a:ext cx="6900512" cy="1204875"/>
      </dsp:txXfrm>
    </dsp:sp>
    <dsp:sp modelId="{E9E4BF71-A01C-E941-AB50-AE8C130A6824}">
      <dsp:nvSpPr>
        <dsp:cNvPr id="0" name=""/>
        <dsp:cNvSpPr/>
      </dsp:nvSpPr>
      <dsp:spPr>
        <a:xfrm>
          <a:off x="345025" y="1301295"/>
          <a:ext cx="483035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固体矿产勘查阶段</a:t>
          </a:r>
        </a:p>
      </dsp:txBody>
      <dsp:txXfrm>
        <a:off x="366641" y="1322911"/>
        <a:ext cx="4787126" cy="399568"/>
      </dsp:txXfrm>
    </dsp:sp>
    <dsp:sp modelId="{2C90E54F-5345-7541-9244-041A7AC1245A}">
      <dsp:nvSpPr>
        <dsp:cNvPr id="0" name=""/>
        <dsp:cNvSpPr/>
      </dsp:nvSpPr>
      <dsp:spPr>
        <a:xfrm>
          <a:off x="0" y="3029970"/>
          <a:ext cx="6900512"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确定勘查类型的目的</a:t>
          </a:r>
        </a:p>
        <a:p>
          <a:pPr marL="114300" lvl="1" indent="-114300" algn="l" defTabSz="666750">
            <a:lnSpc>
              <a:spcPct val="90000"/>
            </a:lnSpc>
            <a:spcBef>
              <a:spcPct val="0"/>
            </a:spcBef>
            <a:spcAft>
              <a:spcPct val="15000"/>
            </a:spcAft>
            <a:buChar char="•"/>
          </a:pPr>
          <a:r>
            <a:rPr lang="zh-CN" altLang="en-US" sz="1500" kern="1200" dirty="0"/>
            <a:t>勘查类型的划分和确定</a:t>
          </a:r>
        </a:p>
      </dsp:txBody>
      <dsp:txXfrm>
        <a:off x="0" y="3029970"/>
        <a:ext cx="6900512" cy="945000"/>
      </dsp:txXfrm>
    </dsp:sp>
    <dsp:sp modelId="{F0EBFF7F-F831-A245-94E3-B91BD910622C}">
      <dsp:nvSpPr>
        <dsp:cNvPr id="0" name=""/>
        <dsp:cNvSpPr/>
      </dsp:nvSpPr>
      <dsp:spPr>
        <a:xfrm>
          <a:off x="345025" y="2808570"/>
          <a:ext cx="483035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固体矿产勘查类型</a:t>
          </a:r>
        </a:p>
      </dsp:txBody>
      <dsp:txXfrm>
        <a:off x="366641" y="2830186"/>
        <a:ext cx="4787126" cy="399568"/>
      </dsp:txXfrm>
    </dsp:sp>
    <dsp:sp modelId="{A6F1F99E-A320-B34B-840C-56E31D8A9B0C}">
      <dsp:nvSpPr>
        <dsp:cNvPr id="0" name=""/>
        <dsp:cNvSpPr/>
      </dsp:nvSpPr>
      <dsp:spPr>
        <a:xfrm>
          <a:off x="0" y="4277370"/>
          <a:ext cx="6900512"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金属和非金属矿床</a:t>
          </a:r>
        </a:p>
        <a:p>
          <a:pPr marL="114300" lvl="1" indent="-114300" algn="l" defTabSz="666750">
            <a:lnSpc>
              <a:spcPct val="90000"/>
            </a:lnSpc>
            <a:spcBef>
              <a:spcPct val="0"/>
            </a:spcBef>
            <a:spcAft>
              <a:spcPct val="15000"/>
            </a:spcAft>
            <a:buChar char="•"/>
          </a:pPr>
          <a:r>
            <a:rPr lang="zh-CN" altLang="en-US" sz="1500" kern="1200" dirty="0"/>
            <a:t>详终、普终报告</a:t>
          </a:r>
        </a:p>
        <a:p>
          <a:pPr marL="114300" lvl="1" indent="-114300" algn="l" defTabSz="666750">
            <a:lnSpc>
              <a:spcPct val="90000"/>
            </a:lnSpc>
            <a:spcBef>
              <a:spcPct val="0"/>
            </a:spcBef>
            <a:spcAft>
              <a:spcPct val="15000"/>
            </a:spcAft>
            <a:buChar char="•"/>
          </a:pPr>
          <a:r>
            <a:rPr lang="zh-CN" altLang="en-US" sz="1500" kern="1200" dirty="0"/>
            <a:t>详终程度、普终程度</a:t>
          </a:r>
        </a:p>
      </dsp:txBody>
      <dsp:txXfrm>
        <a:off x="0" y="4277370"/>
        <a:ext cx="6900512" cy="1204875"/>
      </dsp:txXfrm>
    </dsp:sp>
    <dsp:sp modelId="{0B87F077-0AC5-C94F-8589-95687F5FB024}">
      <dsp:nvSpPr>
        <dsp:cNvPr id="0" name=""/>
        <dsp:cNvSpPr/>
      </dsp:nvSpPr>
      <dsp:spPr>
        <a:xfrm>
          <a:off x="345025" y="4055970"/>
          <a:ext cx="483035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哥勘查阶段的工作要求</a:t>
          </a:r>
        </a:p>
      </dsp:txBody>
      <dsp:txXfrm>
        <a:off x="366641" y="4077586"/>
        <a:ext cx="478712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A2173-461E-414C-A234-19F41C779B98}">
      <dsp:nvSpPr>
        <dsp:cNvPr id="0" name=""/>
        <dsp:cNvSpPr/>
      </dsp:nvSpPr>
      <dsp:spPr>
        <a:xfrm>
          <a:off x="0" y="418567"/>
          <a:ext cx="6269038" cy="152617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95732" rIns="48654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一、矿床</a:t>
          </a:r>
        </a:p>
        <a:p>
          <a:pPr marL="171450" lvl="1" indent="-171450" algn="l" defTabSz="844550">
            <a:lnSpc>
              <a:spcPct val="90000"/>
            </a:lnSpc>
            <a:spcBef>
              <a:spcPct val="0"/>
            </a:spcBef>
            <a:spcAft>
              <a:spcPct val="15000"/>
            </a:spcAft>
            <a:buChar char="•"/>
          </a:pPr>
          <a:r>
            <a:rPr lang="zh-CN" altLang="en-US" sz="1900" kern="1200" dirty="0"/>
            <a:t>二、矿体</a:t>
          </a:r>
        </a:p>
        <a:p>
          <a:pPr marL="171450" lvl="1" indent="-171450" algn="l" defTabSz="844550">
            <a:lnSpc>
              <a:spcPct val="90000"/>
            </a:lnSpc>
            <a:spcBef>
              <a:spcPct val="0"/>
            </a:spcBef>
            <a:spcAft>
              <a:spcPct val="15000"/>
            </a:spcAft>
            <a:buChar char="•"/>
          </a:pPr>
          <a:r>
            <a:rPr lang="zh-CN" altLang="en-US" sz="1900" kern="1200" dirty="0"/>
            <a:t>三、矿石</a:t>
          </a:r>
        </a:p>
      </dsp:txBody>
      <dsp:txXfrm>
        <a:off x="0" y="418567"/>
        <a:ext cx="6269038" cy="1526174"/>
      </dsp:txXfrm>
    </dsp:sp>
    <dsp:sp modelId="{2C0D170A-CB0C-1241-82FF-07EC7083A539}">
      <dsp:nvSpPr>
        <dsp:cNvPr id="0" name=""/>
        <dsp:cNvSpPr/>
      </dsp:nvSpPr>
      <dsp:spPr>
        <a:xfrm>
          <a:off x="313451" y="138127"/>
          <a:ext cx="4388326"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第一节 矿床及有关基本概念</a:t>
          </a:r>
        </a:p>
      </dsp:txBody>
      <dsp:txXfrm>
        <a:off x="340831" y="165507"/>
        <a:ext cx="4333566" cy="506120"/>
      </dsp:txXfrm>
    </dsp:sp>
    <dsp:sp modelId="{3196F2D9-E8A5-B44E-A24A-D2DCD167CDF5}">
      <dsp:nvSpPr>
        <dsp:cNvPr id="0" name=""/>
        <dsp:cNvSpPr/>
      </dsp:nvSpPr>
      <dsp:spPr>
        <a:xfrm>
          <a:off x="0" y="2327782"/>
          <a:ext cx="6269038" cy="1197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95732" rIns="48654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一、成矿作用</a:t>
          </a:r>
        </a:p>
        <a:p>
          <a:pPr marL="171450" lvl="1" indent="-171450" algn="l" defTabSz="844550">
            <a:lnSpc>
              <a:spcPct val="90000"/>
            </a:lnSpc>
            <a:spcBef>
              <a:spcPct val="0"/>
            </a:spcBef>
            <a:spcAft>
              <a:spcPct val="15000"/>
            </a:spcAft>
            <a:buChar char="•"/>
          </a:pPr>
          <a:r>
            <a:rPr lang="zh-CN" altLang="en-US" sz="1900" kern="1200" dirty="0"/>
            <a:t>二、矿床成因类型</a:t>
          </a:r>
        </a:p>
      </dsp:txBody>
      <dsp:txXfrm>
        <a:off x="0" y="2327782"/>
        <a:ext cx="6269038" cy="1197000"/>
      </dsp:txXfrm>
    </dsp:sp>
    <dsp:sp modelId="{BC162BE6-86FC-ED46-82C7-DB552BE30C8F}">
      <dsp:nvSpPr>
        <dsp:cNvPr id="0" name=""/>
        <dsp:cNvSpPr/>
      </dsp:nvSpPr>
      <dsp:spPr>
        <a:xfrm>
          <a:off x="313451" y="2047342"/>
          <a:ext cx="4388326" cy="5608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第二节 成矿作用与矿床成因类型</a:t>
          </a:r>
        </a:p>
      </dsp:txBody>
      <dsp:txXfrm>
        <a:off x="340831" y="2074722"/>
        <a:ext cx="4333566" cy="506120"/>
      </dsp:txXfrm>
    </dsp:sp>
    <dsp:sp modelId="{051653A0-A197-5343-805E-1F3FA72782B8}">
      <dsp:nvSpPr>
        <dsp:cNvPr id="0" name=""/>
        <dsp:cNvSpPr/>
      </dsp:nvSpPr>
      <dsp:spPr>
        <a:xfrm>
          <a:off x="0" y="3907822"/>
          <a:ext cx="6269038" cy="1526174"/>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95732" rIns="48654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矿床的工业类型</a:t>
          </a:r>
        </a:p>
        <a:p>
          <a:pPr marL="171450" lvl="1" indent="-171450" algn="l" defTabSz="844550">
            <a:lnSpc>
              <a:spcPct val="90000"/>
            </a:lnSpc>
            <a:spcBef>
              <a:spcPct val="0"/>
            </a:spcBef>
            <a:spcAft>
              <a:spcPct val="15000"/>
            </a:spcAft>
            <a:buChar char="•"/>
          </a:pPr>
          <a:r>
            <a:rPr lang="zh-CN" altLang="en-US" sz="1900" kern="1200" dirty="0"/>
            <a:t>决定矿床工业类型的因素</a:t>
          </a:r>
        </a:p>
        <a:p>
          <a:pPr marL="171450" lvl="1" indent="-171450" algn="l" defTabSz="844550">
            <a:lnSpc>
              <a:spcPct val="90000"/>
            </a:lnSpc>
            <a:spcBef>
              <a:spcPct val="0"/>
            </a:spcBef>
            <a:spcAft>
              <a:spcPct val="15000"/>
            </a:spcAft>
            <a:buChar char="•"/>
          </a:pPr>
          <a:r>
            <a:rPr lang="zh-CN" altLang="en-US" sz="1900" kern="1200" dirty="0"/>
            <a:t>主要矿产品的矿床工业类型</a:t>
          </a:r>
        </a:p>
      </dsp:txBody>
      <dsp:txXfrm>
        <a:off x="0" y="3907822"/>
        <a:ext cx="6269038" cy="1526174"/>
      </dsp:txXfrm>
    </dsp:sp>
    <dsp:sp modelId="{7AAA2D02-8695-8E46-A41F-B703A736573F}">
      <dsp:nvSpPr>
        <dsp:cNvPr id="0" name=""/>
        <dsp:cNvSpPr/>
      </dsp:nvSpPr>
      <dsp:spPr>
        <a:xfrm>
          <a:off x="313451" y="3627382"/>
          <a:ext cx="4388326"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第三节 矿床的工业类型</a:t>
          </a:r>
        </a:p>
      </dsp:txBody>
      <dsp:txXfrm>
        <a:off x="340831" y="3654762"/>
        <a:ext cx="4333566" cy="506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2C077-CA47-1744-BC90-1230EEDD50F9}">
      <dsp:nvSpPr>
        <dsp:cNvPr id="0" name=""/>
        <dsp:cNvSpPr/>
      </dsp:nvSpPr>
      <dsp:spPr>
        <a:xfrm>
          <a:off x="0" y="367320"/>
          <a:ext cx="6900512" cy="1984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发现和评价可供近一步勘查或开采的矿床（体）</a:t>
          </a:r>
        </a:p>
        <a:p>
          <a:pPr marL="228600" lvl="1" indent="-228600" algn="l" defTabSz="889000">
            <a:lnSpc>
              <a:spcPct val="90000"/>
            </a:lnSpc>
            <a:spcBef>
              <a:spcPct val="0"/>
            </a:spcBef>
            <a:spcAft>
              <a:spcPct val="15000"/>
            </a:spcAft>
            <a:buChar char="•"/>
          </a:pPr>
          <a:r>
            <a:rPr lang="zh-CN" altLang="en-US" sz="2000" kern="1200" dirty="0"/>
            <a:t>为勘查金额开发决策提供相关地质信息</a:t>
          </a:r>
        </a:p>
        <a:p>
          <a:pPr marL="228600" lvl="1" indent="-228600" algn="l" defTabSz="889000">
            <a:lnSpc>
              <a:spcPct val="90000"/>
            </a:lnSpc>
            <a:spcBef>
              <a:spcPct val="0"/>
            </a:spcBef>
            <a:spcAft>
              <a:spcPct val="15000"/>
            </a:spcAft>
            <a:buChar char="•"/>
          </a:pPr>
          <a:r>
            <a:rPr lang="zh-CN" altLang="en-US" sz="2000" kern="1200" dirty="0"/>
            <a:t>最终为矿山建设设计提供必要的资料</a:t>
          </a:r>
        </a:p>
        <a:p>
          <a:pPr marL="228600" lvl="1" indent="-228600" algn="l" defTabSz="889000">
            <a:lnSpc>
              <a:spcPct val="90000"/>
            </a:lnSpc>
            <a:spcBef>
              <a:spcPct val="0"/>
            </a:spcBef>
            <a:spcAft>
              <a:spcPct val="15000"/>
            </a:spcAft>
            <a:buChar char="•"/>
          </a:pPr>
          <a:r>
            <a:rPr lang="zh-CN" altLang="en-US" sz="2000" kern="1200" dirty="0"/>
            <a:t>以降低矿床开发的投资风险，获得合理的经济效益</a:t>
          </a:r>
        </a:p>
      </dsp:txBody>
      <dsp:txXfrm>
        <a:off x="0" y="367320"/>
        <a:ext cx="6900512" cy="1984500"/>
      </dsp:txXfrm>
    </dsp:sp>
    <dsp:sp modelId="{2B198618-0524-C144-8259-90657A806331}">
      <dsp:nvSpPr>
        <dsp:cNvPr id="0" name=""/>
        <dsp:cNvSpPr/>
      </dsp:nvSpPr>
      <dsp:spPr>
        <a:xfrm>
          <a:off x="345025" y="72120"/>
          <a:ext cx="4830358"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矿产勘查目的</a:t>
          </a:r>
        </a:p>
      </dsp:txBody>
      <dsp:txXfrm>
        <a:off x="373846" y="100941"/>
        <a:ext cx="4772716" cy="532758"/>
      </dsp:txXfrm>
    </dsp:sp>
    <dsp:sp modelId="{0F6269C5-C1BF-144B-9071-AC9447DD257C}">
      <dsp:nvSpPr>
        <dsp:cNvPr id="0" name=""/>
        <dsp:cNvSpPr/>
      </dsp:nvSpPr>
      <dsp:spPr>
        <a:xfrm>
          <a:off x="0" y="2755020"/>
          <a:ext cx="6900512" cy="2709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绿色勘查原则</a:t>
          </a:r>
        </a:p>
        <a:p>
          <a:pPr marL="228600" lvl="1" indent="-228600" algn="l" defTabSz="889000">
            <a:lnSpc>
              <a:spcPct val="90000"/>
            </a:lnSpc>
            <a:spcBef>
              <a:spcPct val="0"/>
            </a:spcBef>
            <a:spcAft>
              <a:spcPct val="15000"/>
            </a:spcAft>
            <a:buChar char="•"/>
          </a:pPr>
          <a:r>
            <a:rPr lang="zh-CN" altLang="en-US" sz="2000" kern="1200" dirty="0"/>
            <a:t>因地制宜原则</a:t>
          </a:r>
        </a:p>
        <a:p>
          <a:pPr marL="228600" lvl="1" indent="-228600" algn="l" defTabSz="889000">
            <a:lnSpc>
              <a:spcPct val="90000"/>
            </a:lnSpc>
            <a:spcBef>
              <a:spcPct val="0"/>
            </a:spcBef>
            <a:spcAft>
              <a:spcPct val="15000"/>
            </a:spcAft>
            <a:buChar char="•"/>
          </a:pPr>
          <a:r>
            <a:rPr lang="zh-CN" altLang="en-US" sz="2000" kern="1200" dirty="0"/>
            <a:t>循序渐进原则</a:t>
          </a:r>
        </a:p>
        <a:p>
          <a:pPr marL="228600" lvl="1" indent="-228600" algn="l" defTabSz="889000">
            <a:lnSpc>
              <a:spcPct val="90000"/>
            </a:lnSpc>
            <a:spcBef>
              <a:spcPct val="0"/>
            </a:spcBef>
            <a:spcAft>
              <a:spcPct val="15000"/>
            </a:spcAft>
            <a:buChar char="•"/>
          </a:pPr>
          <a:r>
            <a:rPr lang="zh-CN" altLang="en-US" sz="2000" kern="1200" dirty="0"/>
            <a:t>全面研究原则</a:t>
          </a:r>
        </a:p>
        <a:p>
          <a:pPr marL="228600" lvl="1" indent="-228600" algn="l" defTabSz="889000">
            <a:lnSpc>
              <a:spcPct val="90000"/>
            </a:lnSpc>
            <a:spcBef>
              <a:spcPct val="0"/>
            </a:spcBef>
            <a:spcAft>
              <a:spcPct val="15000"/>
            </a:spcAft>
            <a:buChar char="•"/>
          </a:pPr>
          <a:r>
            <a:rPr lang="zh-CN" altLang="en-US" sz="2000" kern="1200" dirty="0"/>
            <a:t>综合评价原则</a:t>
          </a:r>
        </a:p>
        <a:p>
          <a:pPr marL="228600" lvl="1" indent="-228600" algn="l" defTabSz="889000">
            <a:lnSpc>
              <a:spcPct val="90000"/>
            </a:lnSpc>
            <a:spcBef>
              <a:spcPct val="0"/>
            </a:spcBef>
            <a:spcAft>
              <a:spcPct val="15000"/>
            </a:spcAft>
            <a:buChar char="•"/>
          </a:pPr>
          <a:r>
            <a:rPr lang="zh-CN" altLang="en-US" sz="2000" kern="1200" dirty="0"/>
            <a:t>经济合理原则</a:t>
          </a:r>
        </a:p>
      </dsp:txBody>
      <dsp:txXfrm>
        <a:off x="0" y="2755020"/>
        <a:ext cx="6900512" cy="2709000"/>
      </dsp:txXfrm>
    </dsp:sp>
    <dsp:sp modelId="{B5B66A48-52DE-C049-81F2-69DC1C88808F}">
      <dsp:nvSpPr>
        <dsp:cNvPr id="0" name=""/>
        <dsp:cNvSpPr/>
      </dsp:nvSpPr>
      <dsp:spPr>
        <a:xfrm>
          <a:off x="345025" y="2459820"/>
          <a:ext cx="4830358"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矿产勘查原则</a:t>
          </a:r>
        </a:p>
      </dsp:txBody>
      <dsp:txXfrm>
        <a:off x="373846" y="2488641"/>
        <a:ext cx="4772716" cy="5327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1B07A-058D-5645-B311-29C8893DCA7E}">
      <dsp:nvSpPr>
        <dsp:cNvPr id="0" name=""/>
        <dsp:cNvSpPr/>
      </dsp:nvSpPr>
      <dsp:spPr>
        <a:xfrm>
          <a:off x="3414" y="215410"/>
          <a:ext cx="3329572"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普查</a:t>
          </a:r>
        </a:p>
      </dsp:txBody>
      <dsp:txXfrm>
        <a:off x="3414" y="215410"/>
        <a:ext cx="3329572" cy="489600"/>
      </dsp:txXfrm>
    </dsp:sp>
    <dsp:sp modelId="{0387FFFC-F4A0-B44F-86ED-E62107ADE31F}">
      <dsp:nvSpPr>
        <dsp:cNvPr id="0" name=""/>
        <dsp:cNvSpPr/>
      </dsp:nvSpPr>
      <dsp:spPr>
        <a:xfrm>
          <a:off x="3414" y="705010"/>
          <a:ext cx="3329572" cy="327238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矿产勘查的初级阶段</a:t>
          </a:r>
        </a:p>
        <a:p>
          <a:pPr marL="171450" lvl="1" indent="-171450" algn="l" defTabSz="755650">
            <a:lnSpc>
              <a:spcPct val="90000"/>
            </a:lnSpc>
            <a:spcBef>
              <a:spcPct val="0"/>
            </a:spcBef>
            <a:spcAft>
              <a:spcPct val="15000"/>
            </a:spcAft>
            <a:buChar char="•"/>
          </a:pPr>
          <a:r>
            <a:rPr lang="zh-CN" altLang="en-US" sz="1700" kern="1200" dirty="0"/>
            <a:t>通过有效勘查手段和稀疏取样工程，发现并初步查明矿床（体）的地质特征以及矿石加工选冶性能，初步了解开采技术条件</a:t>
          </a:r>
        </a:p>
        <a:p>
          <a:pPr marL="171450" lvl="1" indent="-171450" algn="l" defTabSz="755650">
            <a:lnSpc>
              <a:spcPct val="90000"/>
            </a:lnSpc>
            <a:spcBef>
              <a:spcPct val="0"/>
            </a:spcBef>
            <a:spcAft>
              <a:spcPct val="15000"/>
            </a:spcAft>
            <a:buChar char="•"/>
          </a:pPr>
          <a:r>
            <a:rPr lang="zh-CN" altLang="en-US" sz="1700" kern="1200" dirty="0"/>
            <a:t>开展概略研究，估算推断资源量，提出可供详查的范围</a:t>
          </a:r>
        </a:p>
        <a:p>
          <a:pPr marL="171450" lvl="1" indent="-171450" algn="l" defTabSz="755650">
            <a:lnSpc>
              <a:spcPct val="90000"/>
            </a:lnSpc>
            <a:spcBef>
              <a:spcPct val="0"/>
            </a:spcBef>
            <a:spcAft>
              <a:spcPct val="15000"/>
            </a:spcAft>
            <a:buChar char="•"/>
          </a:pPr>
          <a:r>
            <a:rPr lang="zh-CN" altLang="en-US" sz="1700" kern="1200" dirty="0"/>
            <a:t>对项目进行初步评价，作出是否具有经济开采远景的评价</a:t>
          </a:r>
        </a:p>
      </dsp:txBody>
      <dsp:txXfrm>
        <a:off x="3414" y="705010"/>
        <a:ext cx="3329572" cy="3272383"/>
      </dsp:txXfrm>
    </dsp:sp>
    <dsp:sp modelId="{2ED276FB-9D5C-7A4A-880D-F956B019FCF5}">
      <dsp:nvSpPr>
        <dsp:cNvPr id="0" name=""/>
        <dsp:cNvSpPr/>
      </dsp:nvSpPr>
      <dsp:spPr>
        <a:xfrm>
          <a:off x="3799128" y="215410"/>
          <a:ext cx="3329572" cy="489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详查</a:t>
          </a:r>
        </a:p>
      </dsp:txBody>
      <dsp:txXfrm>
        <a:off x="3799128" y="215410"/>
        <a:ext cx="3329572" cy="489600"/>
      </dsp:txXfrm>
    </dsp:sp>
    <dsp:sp modelId="{C26F8A8D-D07B-564D-A3FB-26B8572AAB4D}">
      <dsp:nvSpPr>
        <dsp:cNvPr id="0" name=""/>
        <dsp:cNvSpPr/>
      </dsp:nvSpPr>
      <dsp:spPr>
        <a:xfrm>
          <a:off x="3799128" y="705010"/>
          <a:ext cx="3329572" cy="327238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矿产勘查的中级阶段</a:t>
          </a:r>
        </a:p>
        <a:p>
          <a:pPr marL="171450" lvl="1" indent="-171450" algn="l" defTabSz="755650">
            <a:lnSpc>
              <a:spcPct val="90000"/>
            </a:lnSpc>
            <a:spcBef>
              <a:spcPct val="0"/>
            </a:spcBef>
            <a:spcAft>
              <a:spcPct val="15000"/>
            </a:spcAft>
            <a:buChar char="•"/>
          </a:pPr>
          <a:r>
            <a:rPr lang="zh-CN" altLang="en-US" sz="1700" kern="1200" dirty="0"/>
            <a:t>通过有效勘查手段、系统取样工程和试验研究，基本查明矿床基本特征、矿石加工选冶性能及开采技术条件</a:t>
          </a:r>
        </a:p>
        <a:p>
          <a:pPr marL="171450" lvl="1" indent="-171450" algn="l" defTabSz="755650">
            <a:lnSpc>
              <a:spcPct val="90000"/>
            </a:lnSpc>
            <a:spcBef>
              <a:spcPct val="0"/>
            </a:spcBef>
            <a:spcAft>
              <a:spcPct val="15000"/>
            </a:spcAft>
            <a:buChar char="•"/>
          </a:pPr>
          <a:r>
            <a:rPr lang="zh-CN" altLang="en-US" sz="1700" kern="1200" dirty="0"/>
            <a:t>开展概略研究，故断推断资源量和控制资源量，提出可供勘探的范围</a:t>
          </a:r>
        </a:p>
        <a:p>
          <a:pPr marL="171450" lvl="1" indent="-171450" algn="l" defTabSz="755650">
            <a:lnSpc>
              <a:spcPct val="90000"/>
            </a:lnSpc>
            <a:spcBef>
              <a:spcPct val="0"/>
            </a:spcBef>
            <a:spcAft>
              <a:spcPct val="15000"/>
            </a:spcAft>
            <a:buChar char="•"/>
          </a:pPr>
          <a:r>
            <a:rPr lang="zh-CN" altLang="en-US" sz="1700" kern="1200" dirty="0"/>
            <a:t>可以开展预可行性研究或可行性研究，估算储量，做出是否具有经济价值的评价</a:t>
          </a:r>
        </a:p>
      </dsp:txBody>
      <dsp:txXfrm>
        <a:off x="3799128" y="705010"/>
        <a:ext cx="3329572" cy="3272383"/>
      </dsp:txXfrm>
    </dsp:sp>
    <dsp:sp modelId="{C5E9F5D1-4ADB-1740-9991-96080AB8CC52}">
      <dsp:nvSpPr>
        <dsp:cNvPr id="0" name=""/>
        <dsp:cNvSpPr/>
      </dsp:nvSpPr>
      <dsp:spPr>
        <a:xfrm>
          <a:off x="7594841" y="215410"/>
          <a:ext cx="3329572" cy="489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勘探</a:t>
          </a:r>
        </a:p>
      </dsp:txBody>
      <dsp:txXfrm>
        <a:off x="7594841" y="215410"/>
        <a:ext cx="3329572" cy="489600"/>
      </dsp:txXfrm>
    </dsp:sp>
    <dsp:sp modelId="{5EA8975E-DE94-C646-88A5-D9E1E7A12E7D}">
      <dsp:nvSpPr>
        <dsp:cNvPr id="0" name=""/>
        <dsp:cNvSpPr/>
      </dsp:nvSpPr>
      <dsp:spPr>
        <a:xfrm>
          <a:off x="7594841" y="705010"/>
          <a:ext cx="3329572" cy="327238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矿产勘查的高级阶段</a:t>
          </a:r>
        </a:p>
        <a:p>
          <a:pPr marL="171450" lvl="1" indent="-171450" algn="l" defTabSz="755650">
            <a:lnSpc>
              <a:spcPct val="90000"/>
            </a:lnSpc>
            <a:spcBef>
              <a:spcPct val="0"/>
            </a:spcBef>
            <a:spcAft>
              <a:spcPct val="15000"/>
            </a:spcAft>
            <a:buChar char="•"/>
          </a:pPr>
          <a:r>
            <a:rPr lang="zh-CN" altLang="en-US" sz="1700" kern="1200" dirty="0"/>
            <a:t>有效勘查手段、加密取样研究和深入试验研究，详细查明矿床地质特征、矿石加工选冶性能以及开采技术条件</a:t>
          </a:r>
        </a:p>
        <a:p>
          <a:pPr marL="171450" lvl="1" indent="-171450" algn="l" defTabSz="755650">
            <a:lnSpc>
              <a:spcPct val="90000"/>
            </a:lnSpc>
            <a:spcBef>
              <a:spcPct val="0"/>
            </a:spcBef>
            <a:spcAft>
              <a:spcPct val="15000"/>
            </a:spcAft>
            <a:buChar char="•"/>
          </a:pPr>
          <a:r>
            <a:rPr lang="zh-CN" altLang="en-US" sz="1700" kern="1200" dirty="0"/>
            <a:t>开展概略研究，估算资源量，为矿山建设设计提供依据</a:t>
          </a:r>
        </a:p>
        <a:p>
          <a:pPr marL="171450" lvl="1" indent="-171450" algn="l" defTabSz="755650">
            <a:lnSpc>
              <a:spcPct val="90000"/>
            </a:lnSpc>
            <a:spcBef>
              <a:spcPct val="0"/>
            </a:spcBef>
            <a:spcAft>
              <a:spcPct val="15000"/>
            </a:spcAft>
            <a:buChar char="•"/>
          </a:pPr>
          <a:r>
            <a:rPr lang="zh-CN" altLang="en-US" sz="1700" kern="1200" dirty="0"/>
            <a:t>可以开展预可行性研究或可行性研究，估算储量，详细评价项目的经济意义，作出矿产资源开发是否可行的评价</a:t>
          </a:r>
        </a:p>
      </dsp:txBody>
      <dsp:txXfrm>
        <a:off x="7594841" y="705010"/>
        <a:ext cx="3329572" cy="32723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F49D6-DE15-834E-BD38-E0935F240EAF}">
      <dsp:nvSpPr>
        <dsp:cNvPr id="0" name=""/>
        <dsp:cNvSpPr/>
      </dsp:nvSpPr>
      <dsp:spPr>
        <a:xfrm>
          <a:off x="53" y="11231"/>
          <a:ext cx="5106412"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确定勘查类型的目的</a:t>
          </a:r>
        </a:p>
      </dsp:txBody>
      <dsp:txXfrm>
        <a:off x="53" y="11231"/>
        <a:ext cx="5106412" cy="547200"/>
      </dsp:txXfrm>
    </dsp:sp>
    <dsp:sp modelId="{AAFDEBE0-F1AB-5742-89FA-9C382142782C}">
      <dsp:nvSpPr>
        <dsp:cNvPr id="0" name=""/>
        <dsp:cNvSpPr/>
      </dsp:nvSpPr>
      <dsp:spPr>
        <a:xfrm>
          <a:off x="53" y="558431"/>
          <a:ext cx="5106412" cy="36231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矿床勘查类型简称勘查类型，是在矿体地质研究和总结以往矿床勘查经验的基础上，按照狂促行的主要地质特点及其对勘查工作的影响，将相似特点的矿床加以理论综合与概况而划分的类型</a:t>
          </a:r>
        </a:p>
        <a:p>
          <a:pPr marL="171450" lvl="1" indent="-171450" algn="l" defTabSz="844550">
            <a:lnSpc>
              <a:spcPct val="90000"/>
            </a:lnSpc>
            <a:spcBef>
              <a:spcPct val="0"/>
            </a:spcBef>
            <a:spcAft>
              <a:spcPct val="15000"/>
            </a:spcAft>
            <a:buChar char="•"/>
          </a:pPr>
          <a:r>
            <a:rPr lang="zh-CN" altLang="en-US" sz="1900" kern="1200" dirty="0"/>
            <a:t>确定勘查类型的目的，在于正确选择勘查方法和手段，合理确定勘查工作间距和部署勘查工程，对矿床进行有效控制，对矿体放入连续性进行有效查定。</a:t>
          </a:r>
        </a:p>
      </dsp:txBody>
      <dsp:txXfrm>
        <a:off x="53" y="558431"/>
        <a:ext cx="5106412" cy="3623142"/>
      </dsp:txXfrm>
    </dsp:sp>
    <dsp:sp modelId="{F0B39954-3CC9-7940-93D9-782391899A60}">
      <dsp:nvSpPr>
        <dsp:cNvPr id="0" name=""/>
        <dsp:cNvSpPr/>
      </dsp:nvSpPr>
      <dsp:spPr>
        <a:xfrm>
          <a:off x="5821363" y="11231"/>
          <a:ext cx="5106412"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勘查类型的划分和确定</a:t>
          </a:r>
        </a:p>
      </dsp:txBody>
      <dsp:txXfrm>
        <a:off x="5821363" y="11231"/>
        <a:ext cx="5106412" cy="547200"/>
      </dsp:txXfrm>
    </dsp:sp>
    <dsp:sp modelId="{FE5D183D-448B-CA47-A74E-7214D72F26B4}">
      <dsp:nvSpPr>
        <dsp:cNvPr id="0" name=""/>
        <dsp:cNvSpPr/>
      </dsp:nvSpPr>
      <dsp:spPr>
        <a:xfrm>
          <a:off x="5821363" y="558431"/>
          <a:ext cx="5106412" cy="36231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勘查类型一般根据矿体规模的大小、形态和内部结构复杂程度、厚度稳定程度、矿石有用组分分部的均匀程度、构造复杂程度等主要地质因素划分为简单类型（</a:t>
          </a:r>
          <a:r>
            <a:rPr lang="en-US" altLang="zh-CN" sz="1900" b="0" i="0" u="none" kern="1200" dirty="0"/>
            <a:t>Ⅰ</a:t>
          </a:r>
          <a:r>
            <a:rPr lang="zh-CN" altLang="en-US" sz="1900" kern="1200" dirty="0"/>
            <a:t>）、中等类型（</a:t>
          </a:r>
          <a:r>
            <a:rPr lang="en-US" altLang="zh-CN" sz="1900" b="0" i="0" u="none" kern="1200" dirty="0"/>
            <a:t>Ⅱ</a:t>
          </a:r>
          <a:r>
            <a:rPr lang="zh-CN" altLang="en-US" sz="1900" kern="1200" dirty="0"/>
            <a:t>）、复杂类型（</a:t>
          </a:r>
          <a:r>
            <a:rPr lang="en-US" altLang="zh-CN" sz="1900" b="0" i="0" u="none" kern="1200" dirty="0"/>
            <a:t>Ⅲ</a:t>
          </a:r>
          <a:r>
            <a:rPr lang="zh-CN" altLang="en-US" sz="1900" kern="1200" dirty="0"/>
            <a:t>）等</a:t>
          </a:r>
          <a:r>
            <a:rPr lang="en-US" altLang="zh-CN" sz="1900" kern="1200" dirty="0"/>
            <a:t>3</a:t>
          </a:r>
          <a:r>
            <a:rPr lang="zh-CN" altLang="en-US" sz="1900" kern="1200" dirty="0"/>
            <a:t>种类型。</a:t>
          </a:r>
        </a:p>
        <a:p>
          <a:pPr marL="171450" lvl="1" indent="-171450" algn="l" defTabSz="844550">
            <a:lnSpc>
              <a:spcPct val="90000"/>
            </a:lnSpc>
            <a:spcBef>
              <a:spcPct val="0"/>
            </a:spcBef>
            <a:spcAft>
              <a:spcPct val="15000"/>
            </a:spcAft>
            <a:buChar char="•"/>
          </a:pPr>
          <a:r>
            <a:rPr lang="zh-CN" altLang="en-US" sz="1900" kern="1200" dirty="0"/>
            <a:t>鉴于地质因素的复杂性，允许有简单</a:t>
          </a:r>
          <a:r>
            <a:rPr lang="en-US" altLang="zh-CN" sz="1900" kern="1200" dirty="0"/>
            <a:t>-</a:t>
          </a:r>
          <a:r>
            <a:rPr lang="zh-CN" altLang="en-US" sz="1900" kern="1200" dirty="0"/>
            <a:t>中等类型、中等</a:t>
          </a:r>
          <a:r>
            <a:rPr lang="en-US" altLang="zh-CN" sz="1900" kern="1200" dirty="0"/>
            <a:t>-</a:t>
          </a:r>
          <a:r>
            <a:rPr lang="zh-CN" altLang="en-US" sz="1900" kern="1200" dirty="0"/>
            <a:t>复杂类型等过渡类型。</a:t>
          </a:r>
        </a:p>
        <a:p>
          <a:pPr marL="171450" lvl="1" indent="-171450" algn="l" defTabSz="844550">
            <a:lnSpc>
              <a:spcPct val="90000"/>
            </a:lnSpc>
            <a:spcBef>
              <a:spcPct val="0"/>
            </a:spcBef>
            <a:spcAft>
              <a:spcPct val="15000"/>
            </a:spcAft>
            <a:buChar char="•"/>
          </a:pPr>
          <a:r>
            <a:rPr lang="zh-CN" altLang="en-US" sz="1900" kern="1200" dirty="0"/>
            <a:t>去定勘查类型时，应从矿体的整体规模入手，根据各矿体的地质特征确定各矿体的勘查类型，根据主要矿体特征和空间关系确定矿床勘查类型。</a:t>
          </a:r>
        </a:p>
      </dsp:txBody>
      <dsp:txXfrm>
        <a:off x="5821363" y="558431"/>
        <a:ext cx="5106412" cy="36231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95DF-BCA9-C040-95A8-7713CA03769D}">
      <dsp:nvSpPr>
        <dsp:cNvPr id="0" name=""/>
        <dsp:cNvSpPr/>
      </dsp:nvSpPr>
      <dsp:spPr>
        <a:xfrm>
          <a:off x="0" y="2715"/>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A4372-141B-D24E-9C28-AD2FE30CDC61}">
      <dsp:nvSpPr>
        <dsp:cNvPr id="0" name=""/>
        <dsp:cNvSpPr/>
      </dsp:nvSpPr>
      <dsp:spPr>
        <a:xfrm>
          <a:off x="0" y="2715"/>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地质填图</a:t>
          </a:r>
        </a:p>
      </dsp:txBody>
      <dsp:txXfrm>
        <a:off x="0" y="2715"/>
        <a:ext cx="6303729" cy="925901"/>
      </dsp:txXfrm>
    </dsp:sp>
    <dsp:sp modelId="{0E88D136-C403-2145-98C8-4E31A6092279}">
      <dsp:nvSpPr>
        <dsp:cNvPr id="0" name=""/>
        <dsp:cNvSpPr/>
      </dsp:nvSpPr>
      <dsp:spPr>
        <a:xfrm>
          <a:off x="0" y="928616"/>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58EC7-2407-EC43-9B4E-12A734670516}">
      <dsp:nvSpPr>
        <dsp:cNvPr id="0" name=""/>
        <dsp:cNvSpPr/>
      </dsp:nvSpPr>
      <dsp:spPr>
        <a:xfrm>
          <a:off x="0" y="928616"/>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重砂测量</a:t>
          </a:r>
        </a:p>
      </dsp:txBody>
      <dsp:txXfrm>
        <a:off x="0" y="928616"/>
        <a:ext cx="6303729" cy="925901"/>
      </dsp:txXfrm>
    </dsp:sp>
    <dsp:sp modelId="{CAE5D746-1E3B-4A40-9964-127694E90FEF}">
      <dsp:nvSpPr>
        <dsp:cNvPr id="0" name=""/>
        <dsp:cNvSpPr/>
      </dsp:nvSpPr>
      <dsp:spPr>
        <a:xfrm>
          <a:off x="0" y="1854518"/>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140BB-9F27-034C-B8C5-E8C47358582A}">
      <dsp:nvSpPr>
        <dsp:cNvPr id="0" name=""/>
        <dsp:cNvSpPr/>
      </dsp:nvSpPr>
      <dsp:spPr>
        <a:xfrm>
          <a:off x="0" y="1854518"/>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地球物理方法</a:t>
          </a:r>
        </a:p>
      </dsp:txBody>
      <dsp:txXfrm>
        <a:off x="0" y="1854518"/>
        <a:ext cx="6303729" cy="925901"/>
      </dsp:txXfrm>
    </dsp:sp>
    <dsp:sp modelId="{3D15A87B-91CE-6A4C-8343-8E3015C34B67}">
      <dsp:nvSpPr>
        <dsp:cNvPr id="0" name=""/>
        <dsp:cNvSpPr/>
      </dsp:nvSpPr>
      <dsp:spPr>
        <a:xfrm>
          <a:off x="0" y="2780419"/>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16571-0D05-1844-8644-881E44B4239C}">
      <dsp:nvSpPr>
        <dsp:cNvPr id="0" name=""/>
        <dsp:cNvSpPr/>
      </dsp:nvSpPr>
      <dsp:spPr>
        <a:xfrm>
          <a:off x="0" y="2780419"/>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地球化学方法</a:t>
          </a:r>
        </a:p>
      </dsp:txBody>
      <dsp:txXfrm>
        <a:off x="0" y="2780419"/>
        <a:ext cx="6303729" cy="925901"/>
      </dsp:txXfrm>
    </dsp:sp>
    <dsp:sp modelId="{ED0DBF49-8226-4343-B851-BEA283776B1F}">
      <dsp:nvSpPr>
        <dsp:cNvPr id="0" name=""/>
        <dsp:cNvSpPr/>
      </dsp:nvSpPr>
      <dsp:spPr>
        <a:xfrm>
          <a:off x="0" y="3706320"/>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3B6DE-BEC6-8E4F-B36F-E4C664541F0F}">
      <dsp:nvSpPr>
        <dsp:cNvPr id="0" name=""/>
        <dsp:cNvSpPr/>
      </dsp:nvSpPr>
      <dsp:spPr>
        <a:xfrm>
          <a:off x="0" y="3706320"/>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遥感方法</a:t>
          </a:r>
        </a:p>
      </dsp:txBody>
      <dsp:txXfrm>
        <a:off x="0" y="3706320"/>
        <a:ext cx="6303729" cy="925901"/>
      </dsp:txXfrm>
    </dsp:sp>
    <dsp:sp modelId="{D05B9D98-9199-B74F-8195-12373ED7E950}">
      <dsp:nvSpPr>
        <dsp:cNvPr id="0" name=""/>
        <dsp:cNvSpPr/>
      </dsp:nvSpPr>
      <dsp:spPr>
        <a:xfrm>
          <a:off x="0" y="4632222"/>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218BA-E114-C546-AD2A-A86C9465C000}">
      <dsp:nvSpPr>
        <dsp:cNvPr id="0" name=""/>
        <dsp:cNvSpPr/>
      </dsp:nvSpPr>
      <dsp:spPr>
        <a:xfrm>
          <a:off x="0" y="4632222"/>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探矿方法</a:t>
          </a:r>
        </a:p>
      </dsp:txBody>
      <dsp:txXfrm>
        <a:off x="0" y="4632222"/>
        <a:ext cx="6303729" cy="9259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C9228-1C60-C148-9B6B-D4AA3B646D26}">
      <dsp:nvSpPr>
        <dsp:cNvPr id="0" name=""/>
        <dsp:cNvSpPr/>
      </dsp:nvSpPr>
      <dsp:spPr>
        <a:xfrm>
          <a:off x="0" y="196927"/>
          <a:ext cx="5744684" cy="10962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49936" rIns="44585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地质填图，也称为地质测量，是通过添置各种不同比例尺的地质图样，按各勘查阶段要研究勘查区内地层、岩石、构造、蚀变带、矿（化）体、主要含建等其他各种地质体的分布及特征，研究勘查区内水文地质、工程地质、环境地质等开采条件，为矿产勘查提供基础资料。</a:t>
          </a:r>
        </a:p>
      </dsp:txBody>
      <dsp:txXfrm>
        <a:off x="0" y="196927"/>
        <a:ext cx="5744684" cy="1096200"/>
      </dsp:txXfrm>
    </dsp:sp>
    <dsp:sp modelId="{2CF00B4D-9199-E341-A0F4-5DB258FD00F5}">
      <dsp:nvSpPr>
        <dsp:cNvPr id="0" name=""/>
        <dsp:cNvSpPr/>
      </dsp:nvSpPr>
      <dsp:spPr>
        <a:xfrm>
          <a:off x="287234" y="19807"/>
          <a:ext cx="4021279" cy="3542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基本概念</a:t>
          </a:r>
        </a:p>
      </dsp:txBody>
      <dsp:txXfrm>
        <a:off x="304527" y="37100"/>
        <a:ext cx="3986693" cy="319654"/>
      </dsp:txXfrm>
    </dsp:sp>
    <dsp:sp modelId="{34D74F47-C110-4C44-A93B-722D691B5526}">
      <dsp:nvSpPr>
        <dsp:cNvPr id="0" name=""/>
        <dsp:cNvSpPr/>
      </dsp:nvSpPr>
      <dsp:spPr>
        <a:xfrm>
          <a:off x="0" y="1535048"/>
          <a:ext cx="5744684" cy="1738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49936" rIns="44585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小比例尺（</a:t>
          </a:r>
          <a:r>
            <a:rPr lang="en-US" altLang="zh-CN" sz="1200" kern="1200" dirty="0"/>
            <a:t>1:100</a:t>
          </a:r>
          <a:r>
            <a:rPr lang="zh-CN" altLang="en-US" sz="1200" kern="1200" dirty="0"/>
            <a:t>万</a:t>
          </a:r>
          <a:r>
            <a:rPr lang="en-US" altLang="zh-CN" sz="1200" kern="1200" dirty="0"/>
            <a:t>-1:50</a:t>
          </a:r>
          <a:r>
            <a:rPr lang="zh-CN" altLang="en-US" sz="1200" kern="1200" dirty="0"/>
            <a:t>万）：一般是在地质上空白区或研究程度较低地区进行；或为了获得系统全面的基础地质矿产资料</a:t>
          </a:r>
        </a:p>
        <a:p>
          <a:pPr marL="114300" lvl="1" indent="-114300" algn="l" defTabSz="533400">
            <a:lnSpc>
              <a:spcPct val="90000"/>
            </a:lnSpc>
            <a:spcBef>
              <a:spcPct val="0"/>
            </a:spcBef>
            <a:spcAft>
              <a:spcPct val="15000"/>
            </a:spcAft>
            <a:buChar char="•"/>
          </a:pPr>
          <a:r>
            <a:rPr lang="zh-CN" altLang="en-US" sz="1200" kern="1200" dirty="0"/>
            <a:t>中比例尺（</a:t>
          </a:r>
          <a:r>
            <a:rPr lang="en-US" altLang="zh-CN" sz="1200" kern="1200" dirty="0"/>
            <a:t>1:20</a:t>
          </a:r>
          <a:r>
            <a:rPr lang="zh-CN" altLang="en-US" sz="1200" kern="1200" dirty="0"/>
            <a:t>万</a:t>
          </a:r>
          <a:r>
            <a:rPr lang="en-US" altLang="zh-CN" sz="1200" kern="1200" dirty="0"/>
            <a:t>-1:5</a:t>
          </a:r>
          <a:r>
            <a:rPr lang="zh-CN" altLang="en-US" sz="1200" kern="1200" dirty="0"/>
            <a:t>万：一般是根据小比例尺地质填图活泼根据已有地质矿产资料所确定的成矿远景地段及已知矿区外围开展中比例尺地质填图。</a:t>
          </a:r>
        </a:p>
        <a:p>
          <a:pPr marL="114300" lvl="1" indent="-114300" algn="l" defTabSz="533400">
            <a:lnSpc>
              <a:spcPct val="90000"/>
            </a:lnSpc>
            <a:spcBef>
              <a:spcPct val="0"/>
            </a:spcBef>
            <a:spcAft>
              <a:spcPct val="15000"/>
            </a:spcAft>
            <a:buChar char="•"/>
          </a:pPr>
          <a:r>
            <a:rPr lang="zh-CN" altLang="en-US" sz="1200" kern="1200" dirty="0"/>
            <a:t>大比例尺（</a:t>
          </a:r>
          <a:r>
            <a:rPr lang="en-US" altLang="zh-CN" sz="1200" kern="1200" dirty="0"/>
            <a:t>1:1</a:t>
          </a:r>
          <a:r>
            <a:rPr lang="zh-CN" altLang="en-US" sz="1200" kern="1200" dirty="0"/>
            <a:t>万或更大）：一般是在矿区范围内开展的精度较高的地质填图工作。</a:t>
          </a:r>
        </a:p>
      </dsp:txBody>
      <dsp:txXfrm>
        <a:off x="0" y="1535048"/>
        <a:ext cx="5744684" cy="1738800"/>
      </dsp:txXfrm>
    </dsp:sp>
    <dsp:sp modelId="{475650DF-254E-DD44-BD4A-10890F38C769}">
      <dsp:nvSpPr>
        <dsp:cNvPr id="0" name=""/>
        <dsp:cNvSpPr/>
      </dsp:nvSpPr>
      <dsp:spPr>
        <a:xfrm>
          <a:off x="287234" y="1357927"/>
          <a:ext cx="4021279" cy="3542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地质填图的比例尺</a:t>
          </a:r>
        </a:p>
      </dsp:txBody>
      <dsp:txXfrm>
        <a:off x="304527" y="1375220"/>
        <a:ext cx="3986693" cy="319654"/>
      </dsp:txXfrm>
    </dsp:sp>
    <dsp:sp modelId="{23A356A5-A653-F24D-8AF4-6AB360220166}">
      <dsp:nvSpPr>
        <dsp:cNvPr id="0" name=""/>
        <dsp:cNvSpPr/>
      </dsp:nvSpPr>
      <dsp:spPr>
        <a:xfrm>
          <a:off x="0" y="3515768"/>
          <a:ext cx="5744684" cy="11907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49936" rIns="44585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直观性</a:t>
          </a:r>
        </a:p>
        <a:p>
          <a:pPr marL="114300" lvl="1" indent="-114300" algn="l" defTabSz="533400">
            <a:lnSpc>
              <a:spcPct val="90000"/>
            </a:lnSpc>
            <a:spcBef>
              <a:spcPct val="0"/>
            </a:spcBef>
            <a:spcAft>
              <a:spcPct val="15000"/>
            </a:spcAft>
            <a:buChar char="•"/>
          </a:pPr>
          <a:r>
            <a:rPr lang="zh-CN" altLang="en-US" sz="1200" kern="1200" dirty="0"/>
            <a:t>基础性</a:t>
          </a:r>
        </a:p>
        <a:p>
          <a:pPr marL="114300" lvl="1" indent="-114300" algn="l" defTabSz="533400">
            <a:lnSpc>
              <a:spcPct val="90000"/>
            </a:lnSpc>
            <a:spcBef>
              <a:spcPct val="0"/>
            </a:spcBef>
            <a:spcAft>
              <a:spcPct val="15000"/>
            </a:spcAft>
            <a:buChar char="•"/>
          </a:pPr>
          <a:r>
            <a:rPr lang="zh-CN" altLang="en-US" sz="1200" kern="1200" dirty="0"/>
            <a:t>直接性</a:t>
          </a:r>
        </a:p>
        <a:p>
          <a:pPr marL="114300" lvl="1" indent="-114300" algn="l" defTabSz="533400">
            <a:lnSpc>
              <a:spcPct val="90000"/>
            </a:lnSpc>
            <a:spcBef>
              <a:spcPct val="0"/>
            </a:spcBef>
            <a:spcAft>
              <a:spcPct val="15000"/>
            </a:spcAft>
            <a:buChar char="•"/>
          </a:pPr>
          <a:r>
            <a:rPr lang="zh-CN" altLang="en-US" sz="1200" kern="1200" dirty="0"/>
            <a:t>综合性</a:t>
          </a:r>
        </a:p>
      </dsp:txBody>
      <dsp:txXfrm>
        <a:off x="0" y="3515768"/>
        <a:ext cx="5744684" cy="1190700"/>
      </dsp:txXfrm>
    </dsp:sp>
    <dsp:sp modelId="{F1045878-B7BD-6A4B-9B2B-7B337BD429CC}">
      <dsp:nvSpPr>
        <dsp:cNvPr id="0" name=""/>
        <dsp:cNvSpPr/>
      </dsp:nvSpPr>
      <dsp:spPr>
        <a:xfrm>
          <a:off x="287234" y="3338648"/>
          <a:ext cx="4021279" cy="3542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地质填图的特点</a:t>
          </a:r>
        </a:p>
      </dsp:txBody>
      <dsp:txXfrm>
        <a:off x="304527" y="3355941"/>
        <a:ext cx="3986693" cy="3196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8BCF-6784-4D48-8E4C-B986BDE0C0D5}">
      <dsp:nvSpPr>
        <dsp:cNvPr id="0" name=""/>
        <dsp:cNvSpPr/>
      </dsp:nvSpPr>
      <dsp:spPr>
        <a:xfrm>
          <a:off x="3414" y="59957"/>
          <a:ext cx="3329572"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基本概念</a:t>
          </a:r>
        </a:p>
      </dsp:txBody>
      <dsp:txXfrm>
        <a:off x="3414" y="59957"/>
        <a:ext cx="3329572" cy="489600"/>
      </dsp:txXfrm>
    </dsp:sp>
    <dsp:sp modelId="{72747CEE-137B-9B42-A757-728699D18994}">
      <dsp:nvSpPr>
        <dsp:cNvPr id="0" name=""/>
        <dsp:cNvSpPr/>
      </dsp:nvSpPr>
      <dsp:spPr>
        <a:xfrm>
          <a:off x="3414" y="549557"/>
          <a:ext cx="3329572" cy="30798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以重砂取样为主要手段，以实现追索寻找砂矿和原生矿为主要目的的一种地质找矿方法。</a:t>
          </a:r>
        </a:p>
        <a:p>
          <a:pPr marL="171450" lvl="1" indent="-171450" algn="l" defTabSz="755650">
            <a:lnSpc>
              <a:spcPct val="90000"/>
            </a:lnSpc>
            <a:spcBef>
              <a:spcPct val="0"/>
            </a:spcBef>
            <a:spcAft>
              <a:spcPct val="15000"/>
            </a:spcAft>
            <a:buChar char="•"/>
          </a:pPr>
          <a:r>
            <a:rPr lang="zh-CN" altLang="en-US" sz="1700" kern="1200" dirty="0"/>
            <a:t>相对密度小于</a:t>
          </a:r>
          <a:r>
            <a:rPr lang="en-US" altLang="zh-CN" sz="1700" kern="1200" dirty="0"/>
            <a:t>3</a:t>
          </a:r>
          <a:r>
            <a:rPr lang="zh-CN" altLang="en-US" sz="1700" kern="1200" dirty="0"/>
            <a:t>的砂矿物为轻纱矿物</a:t>
          </a:r>
        </a:p>
        <a:p>
          <a:pPr marL="171450" lvl="1" indent="-171450" algn="l" defTabSz="755650">
            <a:lnSpc>
              <a:spcPct val="90000"/>
            </a:lnSpc>
            <a:spcBef>
              <a:spcPct val="0"/>
            </a:spcBef>
            <a:spcAft>
              <a:spcPct val="15000"/>
            </a:spcAft>
            <a:buChar char="•"/>
          </a:pPr>
          <a:r>
            <a:rPr lang="zh-CN" altLang="en-US" sz="1700" kern="1200" dirty="0"/>
            <a:t>相对密度大于</a:t>
          </a:r>
          <a:r>
            <a:rPr lang="en-US" altLang="zh-CN" sz="1700" kern="1200" dirty="0"/>
            <a:t>3</a:t>
          </a:r>
          <a:r>
            <a:rPr lang="zh-CN" altLang="en-US" sz="1700" kern="1200" dirty="0"/>
            <a:t>的矿物为重砂矿物（主要由重砂矿物组成的松散集合体）</a:t>
          </a:r>
        </a:p>
        <a:p>
          <a:pPr marL="171450" lvl="1" indent="-171450" algn="l" defTabSz="755650">
            <a:lnSpc>
              <a:spcPct val="90000"/>
            </a:lnSpc>
            <a:spcBef>
              <a:spcPct val="0"/>
            </a:spcBef>
            <a:spcAft>
              <a:spcPct val="15000"/>
            </a:spcAft>
            <a:buChar char="•"/>
          </a:pPr>
          <a:r>
            <a:rPr lang="zh-CN" altLang="en-US" sz="1700" kern="1200" dirty="0"/>
            <a:t>从天然松散沉积物中洗出来的重砂为自然重砂。</a:t>
          </a:r>
        </a:p>
      </dsp:txBody>
      <dsp:txXfrm>
        <a:off x="3414" y="549557"/>
        <a:ext cx="3329572" cy="3079890"/>
      </dsp:txXfrm>
    </dsp:sp>
    <dsp:sp modelId="{B0D0CEC0-A1B0-4040-A526-2A7A810DEEF3}">
      <dsp:nvSpPr>
        <dsp:cNvPr id="0" name=""/>
        <dsp:cNvSpPr/>
      </dsp:nvSpPr>
      <dsp:spPr>
        <a:xfrm>
          <a:off x="3799128" y="59957"/>
          <a:ext cx="3329572" cy="489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重砂测量的过程</a:t>
          </a:r>
        </a:p>
      </dsp:txBody>
      <dsp:txXfrm>
        <a:off x="3799128" y="59957"/>
        <a:ext cx="3329572" cy="489600"/>
      </dsp:txXfrm>
    </dsp:sp>
    <dsp:sp modelId="{DF425010-E1E8-8345-B9A7-008B8272F33F}">
      <dsp:nvSpPr>
        <dsp:cNvPr id="0" name=""/>
        <dsp:cNvSpPr/>
      </dsp:nvSpPr>
      <dsp:spPr>
        <a:xfrm>
          <a:off x="3799128" y="549557"/>
          <a:ext cx="3329572" cy="307989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采集样品</a:t>
          </a:r>
        </a:p>
        <a:p>
          <a:pPr marL="171450" lvl="1" indent="-171450" algn="l" defTabSz="755650">
            <a:lnSpc>
              <a:spcPct val="90000"/>
            </a:lnSpc>
            <a:spcBef>
              <a:spcPct val="0"/>
            </a:spcBef>
            <a:spcAft>
              <a:spcPct val="15000"/>
            </a:spcAft>
            <a:buChar char="•"/>
          </a:pPr>
          <a:r>
            <a:rPr lang="zh-CN" altLang="en-US" sz="1700" kern="1200" dirty="0"/>
            <a:t>重砂分析和综合整理</a:t>
          </a:r>
        </a:p>
        <a:p>
          <a:pPr marL="171450" lvl="1" indent="-171450" algn="l" defTabSz="755650">
            <a:lnSpc>
              <a:spcPct val="90000"/>
            </a:lnSpc>
            <a:spcBef>
              <a:spcPct val="0"/>
            </a:spcBef>
            <a:spcAft>
              <a:spcPct val="15000"/>
            </a:spcAft>
            <a:buChar char="•"/>
          </a:pPr>
          <a:r>
            <a:rPr lang="zh-CN" altLang="en-US" sz="1700" kern="1200" dirty="0"/>
            <a:t>发现并圈出矿产机械分散晕（有用矿物的重砂异常）</a:t>
          </a:r>
        </a:p>
        <a:p>
          <a:pPr marL="171450" lvl="1" indent="-171450" algn="l" defTabSz="755650">
            <a:lnSpc>
              <a:spcPct val="90000"/>
            </a:lnSpc>
            <a:spcBef>
              <a:spcPct val="0"/>
            </a:spcBef>
            <a:spcAft>
              <a:spcPct val="15000"/>
            </a:spcAft>
            <a:buChar char="•"/>
          </a:pPr>
          <a:r>
            <a:rPr lang="zh-CN" altLang="en-US" sz="1700" kern="1200" dirty="0"/>
            <a:t>近一步追索原生矿床或砂矿床</a:t>
          </a:r>
        </a:p>
      </dsp:txBody>
      <dsp:txXfrm>
        <a:off x="3799128" y="549557"/>
        <a:ext cx="3329572" cy="3079890"/>
      </dsp:txXfrm>
    </dsp:sp>
    <dsp:sp modelId="{68CF648F-1BDB-A040-B3B6-5A1B39722C04}">
      <dsp:nvSpPr>
        <dsp:cNvPr id="0" name=""/>
        <dsp:cNvSpPr/>
      </dsp:nvSpPr>
      <dsp:spPr>
        <a:xfrm>
          <a:off x="7594841" y="59957"/>
          <a:ext cx="3329572" cy="489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重砂测量的特点</a:t>
          </a:r>
        </a:p>
      </dsp:txBody>
      <dsp:txXfrm>
        <a:off x="7594841" y="59957"/>
        <a:ext cx="3329572" cy="489600"/>
      </dsp:txXfrm>
    </dsp:sp>
    <dsp:sp modelId="{4B91D46D-35E6-0E47-B592-20FC48595576}">
      <dsp:nvSpPr>
        <dsp:cNvPr id="0" name=""/>
        <dsp:cNvSpPr/>
      </dsp:nvSpPr>
      <dsp:spPr>
        <a:xfrm>
          <a:off x="7594841" y="549557"/>
          <a:ext cx="3329572" cy="307989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是一种经济、简便、有效的找矿方法</a:t>
          </a:r>
        </a:p>
        <a:p>
          <a:pPr marL="171450" lvl="1" indent="-171450" algn="l" defTabSz="755650">
            <a:lnSpc>
              <a:spcPct val="90000"/>
            </a:lnSpc>
            <a:spcBef>
              <a:spcPct val="0"/>
            </a:spcBef>
            <a:spcAft>
              <a:spcPct val="15000"/>
            </a:spcAft>
            <a:buChar char="•"/>
          </a:pPr>
          <a:r>
            <a:rPr lang="zh-CN" altLang="en-US" sz="1700" kern="1200" dirty="0"/>
            <a:t>适用于水系发育的地区</a:t>
          </a:r>
        </a:p>
        <a:p>
          <a:pPr marL="171450" lvl="1" indent="-171450" algn="l" defTabSz="755650">
            <a:lnSpc>
              <a:spcPct val="90000"/>
            </a:lnSpc>
            <a:spcBef>
              <a:spcPct val="0"/>
            </a:spcBef>
            <a:spcAft>
              <a:spcPct val="15000"/>
            </a:spcAft>
            <a:buChar char="•"/>
          </a:pPr>
          <a:r>
            <a:rPr lang="zh-CN" altLang="en-US" sz="1700" kern="1200" dirty="0"/>
            <a:t>主要用来寻找某些有色金属、稀有及放射性元素、贵金属、铬、钛、金刚石等矿床</a:t>
          </a:r>
        </a:p>
        <a:p>
          <a:pPr marL="171450" lvl="1" indent="-171450" algn="l" defTabSz="755650">
            <a:lnSpc>
              <a:spcPct val="90000"/>
            </a:lnSpc>
            <a:spcBef>
              <a:spcPct val="0"/>
            </a:spcBef>
            <a:spcAft>
              <a:spcPct val="15000"/>
            </a:spcAft>
            <a:buChar char="•"/>
          </a:pPr>
          <a:r>
            <a:rPr lang="zh-CN" altLang="en-US" sz="1700" kern="1200" dirty="0"/>
            <a:t>一般在普查阶段进行，为寻找非能源固体矿产提供地质依据</a:t>
          </a:r>
        </a:p>
      </dsp:txBody>
      <dsp:txXfrm>
        <a:off x="7594841" y="549557"/>
        <a:ext cx="3329572" cy="30798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30CD5-5F6A-FC42-9BDB-BBC6072BEAE9}">
      <dsp:nvSpPr>
        <dsp:cNvPr id="0" name=""/>
        <dsp:cNvSpPr/>
      </dsp:nvSpPr>
      <dsp:spPr>
        <a:xfrm>
          <a:off x="0" y="75098"/>
          <a:ext cx="5744684" cy="10900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间接性和多解性</a:t>
          </a:r>
        </a:p>
      </dsp:txBody>
      <dsp:txXfrm>
        <a:off x="53210" y="128308"/>
        <a:ext cx="5638264" cy="983599"/>
      </dsp:txXfrm>
    </dsp:sp>
    <dsp:sp modelId="{A374B948-4766-5D4D-8F86-EF9DF9B83333}">
      <dsp:nvSpPr>
        <dsp:cNvPr id="0" name=""/>
        <dsp:cNvSpPr/>
      </dsp:nvSpPr>
      <dsp:spPr>
        <a:xfrm>
          <a:off x="0" y="1237118"/>
          <a:ext cx="5744684" cy="10900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配合性</a:t>
          </a:r>
        </a:p>
      </dsp:txBody>
      <dsp:txXfrm>
        <a:off x="53210" y="1290328"/>
        <a:ext cx="5638264" cy="983599"/>
      </dsp:txXfrm>
    </dsp:sp>
    <dsp:sp modelId="{1129A4DB-5386-2348-B3B1-190F893CCE43}">
      <dsp:nvSpPr>
        <dsp:cNvPr id="0" name=""/>
        <dsp:cNvSpPr/>
      </dsp:nvSpPr>
      <dsp:spPr>
        <a:xfrm>
          <a:off x="0" y="2399138"/>
          <a:ext cx="5744684" cy="10900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兼有勘探与试验两种功能</a:t>
          </a:r>
        </a:p>
      </dsp:txBody>
      <dsp:txXfrm>
        <a:off x="53210" y="2452348"/>
        <a:ext cx="5638264" cy="983599"/>
      </dsp:txXfrm>
    </dsp:sp>
    <dsp:sp modelId="{7C6E1BED-46AD-4F4D-90BA-B3D661981083}">
      <dsp:nvSpPr>
        <dsp:cNvPr id="0" name=""/>
        <dsp:cNvSpPr/>
      </dsp:nvSpPr>
      <dsp:spPr>
        <a:xfrm>
          <a:off x="0" y="3561157"/>
          <a:ext cx="5744684" cy="10900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每种地球物理方法都有严格的应用条件和使用范围</a:t>
          </a:r>
        </a:p>
      </dsp:txBody>
      <dsp:txXfrm>
        <a:off x="53210" y="3614367"/>
        <a:ext cx="5638264" cy="9835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41B64-18AC-0D44-AD13-8D642EBDCB47}">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5F9E4-4DCA-9C4A-AF0F-027A8476292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具有复杂多样性和高度综合性</a:t>
          </a:r>
        </a:p>
      </dsp:txBody>
      <dsp:txXfrm>
        <a:off x="0" y="2703"/>
        <a:ext cx="6900512" cy="1843578"/>
      </dsp:txXfrm>
    </dsp:sp>
    <dsp:sp modelId="{AAA784FE-3EEF-DB40-8FE3-9DBF70EC475C}">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E74C9-5246-A54F-B417-6EE08182B2C0}">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不同比例尺的区域性地球化学勘查，可以查明大范围或局部地区内成矿元素及主要伴生原色的分布、分配、迁移富集规律、元素共生组合和存在形式等围观因素及区域地球化学制图和化学分区区别。它可以指导成矿预测、缩小找矿范围，减少找矿的盲目性</a:t>
          </a:r>
        </a:p>
      </dsp:txBody>
      <dsp:txXfrm>
        <a:off x="0" y="1846281"/>
        <a:ext cx="6900512" cy="1843578"/>
      </dsp:txXfrm>
    </dsp:sp>
    <dsp:sp modelId="{62E4375D-F9C8-0544-A9DB-0D9AC3735E2D}">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0F3F3-303B-B444-AF4A-AB63EB79DE3E}">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地球物理化学方法为地球物理探矿方法的有效辅助手段之一。在评价和解释地球物理异常时，可以排除其多样性。在某种意义上说时一种直接的找矿方法，较之物理方法简单、直接</a:t>
          </a:r>
        </a:p>
      </dsp:txBody>
      <dsp:txXfrm>
        <a:off x="0" y="3689859"/>
        <a:ext cx="6900512" cy="18435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2C5C8-8447-E44E-8BC9-BD7952858B30}">
      <dsp:nvSpPr>
        <dsp:cNvPr id="0" name=""/>
        <dsp:cNvSpPr/>
      </dsp:nvSpPr>
      <dsp:spPr>
        <a:xfrm>
          <a:off x="0" y="881917"/>
          <a:ext cx="5744684"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大面积的同步观测，视域宽广</a:t>
          </a:r>
        </a:p>
      </dsp:txBody>
      <dsp:txXfrm>
        <a:off x="33412" y="915329"/>
        <a:ext cx="5677860" cy="617626"/>
      </dsp:txXfrm>
    </dsp:sp>
    <dsp:sp modelId="{9F6D5C66-A868-C049-981C-FEEEABEF3E76}">
      <dsp:nvSpPr>
        <dsp:cNvPr id="0" name=""/>
        <dsp:cNvSpPr/>
      </dsp:nvSpPr>
      <dsp:spPr>
        <a:xfrm>
          <a:off x="0" y="1641248"/>
          <a:ext cx="5744684" cy="6844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信息丰富，技术先进</a:t>
          </a:r>
        </a:p>
      </dsp:txBody>
      <dsp:txXfrm>
        <a:off x="33412" y="1674660"/>
        <a:ext cx="5677860" cy="617626"/>
      </dsp:txXfrm>
    </dsp:sp>
    <dsp:sp modelId="{F284B4B4-ADD3-C848-A7FF-FF84AAA7F1BA}">
      <dsp:nvSpPr>
        <dsp:cNvPr id="0" name=""/>
        <dsp:cNvSpPr/>
      </dsp:nvSpPr>
      <dsp:spPr>
        <a:xfrm>
          <a:off x="0" y="2400578"/>
          <a:ext cx="5744684" cy="6844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定时、定位贯彻，提高观测的时效性</a:t>
          </a:r>
        </a:p>
      </dsp:txBody>
      <dsp:txXfrm>
        <a:off x="33412" y="2433990"/>
        <a:ext cx="5677860" cy="617626"/>
      </dsp:txXfrm>
    </dsp:sp>
    <dsp:sp modelId="{5BEECEF7-DEDD-FA4E-BAB5-FE9C17E3905F}">
      <dsp:nvSpPr>
        <dsp:cNvPr id="0" name=""/>
        <dsp:cNvSpPr/>
      </dsp:nvSpPr>
      <dsp:spPr>
        <a:xfrm>
          <a:off x="0" y="3159908"/>
          <a:ext cx="5744684" cy="6844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投入相对小，综合效益高等</a:t>
          </a:r>
        </a:p>
      </dsp:txBody>
      <dsp:txXfrm>
        <a:off x="33412" y="3193320"/>
        <a:ext cx="5677860" cy="6176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BAF35-B6F8-054C-87DE-CCAB2BDC8668}">
      <dsp:nvSpPr>
        <dsp:cNvPr id="0" name=""/>
        <dsp:cNvSpPr/>
      </dsp:nvSpPr>
      <dsp:spPr>
        <a:xfrm>
          <a:off x="0" y="256057"/>
          <a:ext cx="5744684" cy="1209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33248" rIns="445851" bIns="113792" numCol="1" spcCol="1270" anchor="t" anchorCtr="0">
          <a:noAutofit/>
        </a:bodyPr>
        <a:lstStyle/>
        <a:p>
          <a:pPr marL="171450" lvl="1" indent="-171450" algn="l" defTabSz="711200">
            <a:lnSpc>
              <a:spcPct val="90000"/>
            </a:lnSpc>
            <a:spcBef>
              <a:spcPct val="0"/>
            </a:spcBef>
            <a:spcAft>
              <a:spcPct val="15000"/>
            </a:spcAft>
            <a:buChar char="•"/>
          </a:pPr>
          <a:r>
            <a:rPr kumimoji="1" lang="zh-CN" altLang="en-US" sz="1600" kern="1200" dirty="0">
              <a:latin typeface="SimHei" panose="02010609060101010101" pitchFamily="49" charset="-122"/>
              <a:ea typeface="SimHei" panose="02010609060101010101" pitchFamily="49" charset="-122"/>
            </a:rPr>
            <a:t>为探明隐伏矿体或某些特定地质体的形态、产状、埋藏深度、规模、结构和资源储量等，取出代表性的实物地质资料的工程技术</a:t>
          </a:r>
          <a:endParaRPr lang="zh-CN" altLang="en-US" sz="1600" kern="1200" dirty="0"/>
        </a:p>
      </dsp:txBody>
      <dsp:txXfrm>
        <a:off x="0" y="256057"/>
        <a:ext cx="5744684" cy="1209600"/>
      </dsp:txXfrm>
    </dsp:sp>
    <dsp:sp modelId="{6FDAB0F8-86C6-1A46-A90D-4F2AAB8E36A5}">
      <dsp:nvSpPr>
        <dsp:cNvPr id="0" name=""/>
        <dsp:cNvSpPr/>
      </dsp:nvSpPr>
      <dsp:spPr>
        <a:xfrm>
          <a:off x="287234" y="19897"/>
          <a:ext cx="4021279" cy="472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基本概念</a:t>
          </a:r>
        </a:p>
      </dsp:txBody>
      <dsp:txXfrm>
        <a:off x="310291" y="42954"/>
        <a:ext cx="3975165" cy="426206"/>
      </dsp:txXfrm>
    </dsp:sp>
    <dsp:sp modelId="{40314451-69FA-D14E-A621-47FBA37127CF}">
      <dsp:nvSpPr>
        <dsp:cNvPr id="0" name=""/>
        <dsp:cNvSpPr/>
      </dsp:nvSpPr>
      <dsp:spPr>
        <a:xfrm>
          <a:off x="0" y="1788218"/>
          <a:ext cx="5744684" cy="1008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33248" rIns="44585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探坑工程</a:t>
          </a:r>
        </a:p>
        <a:p>
          <a:pPr marL="171450" lvl="1" indent="-171450" algn="l" defTabSz="711200">
            <a:lnSpc>
              <a:spcPct val="90000"/>
            </a:lnSpc>
            <a:spcBef>
              <a:spcPct val="0"/>
            </a:spcBef>
            <a:spcAft>
              <a:spcPct val="15000"/>
            </a:spcAft>
            <a:buChar char="•"/>
          </a:pPr>
          <a:r>
            <a:rPr lang="zh-CN" altLang="en-US" sz="1600" kern="1200" dirty="0"/>
            <a:t>钻探工程</a:t>
          </a:r>
        </a:p>
      </dsp:txBody>
      <dsp:txXfrm>
        <a:off x="0" y="1788218"/>
        <a:ext cx="5744684" cy="1008000"/>
      </dsp:txXfrm>
    </dsp:sp>
    <dsp:sp modelId="{04F2064B-DE56-AC4D-90DE-A2D3FA44ED69}">
      <dsp:nvSpPr>
        <dsp:cNvPr id="0" name=""/>
        <dsp:cNvSpPr/>
      </dsp:nvSpPr>
      <dsp:spPr>
        <a:xfrm>
          <a:off x="287234" y="1552057"/>
          <a:ext cx="4021279" cy="472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分类</a:t>
          </a:r>
        </a:p>
      </dsp:txBody>
      <dsp:txXfrm>
        <a:off x="310291" y="1575114"/>
        <a:ext cx="3975165" cy="426206"/>
      </dsp:txXfrm>
    </dsp:sp>
    <dsp:sp modelId="{0CA06DA6-8CD4-5A42-8277-9EE9AE5580AC}">
      <dsp:nvSpPr>
        <dsp:cNvPr id="0" name=""/>
        <dsp:cNvSpPr/>
      </dsp:nvSpPr>
      <dsp:spPr>
        <a:xfrm>
          <a:off x="0" y="3118778"/>
          <a:ext cx="5744684" cy="1587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33248" rIns="44585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最大优点在于可一直接论证和观察矿体</a:t>
          </a:r>
        </a:p>
        <a:p>
          <a:pPr marL="171450" lvl="1" indent="-171450" algn="l" defTabSz="711200">
            <a:lnSpc>
              <a:spcPct val="90000"/>
            </a:lnSpc>
            <a:spcBef>
              <a:spcPct val="0"/>
            </a:spcBef>
            <a:spcAft>
              <a:spcPct val="15000"/>
            </a:spcAft>
            <a:buChar char="•"/>
          </a:pPr>
          <a:r>
            <a:rPr lang="zh-CN" altLang="en-US" sz="1600" kern="1200" dirty="0"/>
            <a:t>不但在矿床勘探时使用，在矿床开采阶段也可使用</a:t>
          </a:r>
        </a:p>
        <a:p>
          <a:pPr marL="171450" lvl="1" indent="-171450" algn="l" defTabSz="711200">
            <a:lnSpc>
              <a:spcPct val="90000"/>
            </a:lnSpc>
            <a:spcBef>
              <a:spcPct val="0"/>
            </a:spcBef>
            <a:spcAft>
              <a:spcPct val="15000"/>
            </a:spcAft>
            <a:buChar char="•"/>
          </a:pPr>
          <a:r>
            <a:rPr lang="zh-CN" altLang="en-US" sz="1600" kern="1200" dirty="0"/>
            <a:t>勘探深度大，施工速度快，使用灵活</a:t>
          </a:r>
        </a:p>
        <a:p>
          <a:pPr marL="171450" lvl="1" indent="-171450" algn="l" defTabSz="711200">
            <a:lnSpc>
              <a:spcPct val="90000"/>
            </a:lnSpc>
            <a:spcBef>
              <a:spcPct val="0"/>
            </a:spcBef>
            <a:spcAft>
              <a:spcPct val="15000"/>
            </a:spcAft>
            <a:buChar char="•"/>
          </a:pPr>
          <a:r>
            <a:rPr lang="zh-CN" altLang="en-US" sz="1600" kern="1200" dirty="0"/>
            <a:t>钻探工程在矿产的勘查中失败把最常见、不可或缺的</a:t>
          </a:r>
        </a:p>
      </dsp:txBody>
      <dsp:txXfrm>
        <a:off x="0" y="3118778"/>
        <a:ext cx="5744684" cy="1587600"/>
      </dsp:txXfrm>
    </dsp:sp>
    <dsp:sp modelId="{42F3512A-BCA0-DF4D-9888-B2B47930C950}">
      <dsp:nvSpPr>
        <dsp:cNvPr id="0" name=""/>
        <dsp:cNvSpPr/>
      </dsp:nvSpPr>
      <dsp:spPr>
        <a:xfrm>
          <a:off x="287234" y="2882618"/>
          <a:ext cx="4021279" cy="4723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探矿工程的特点</a:t>
          </a:r>
        </a:p>
      </dsp:txBody>
      <dsp:txXfrm>
        <a:off x="310291" y="2905675"/>
        <a:ext cx="397516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33C61-2153-2B42-ACA7-306BEBCFCEC8}">
      <dsp:nvSpPr>
        <dsp:cNvPr id="0" name=""/>
        <dsp:cNvSpPr/>
      </dsp:nvSpPr>
      <dsp:spPr>
        <a:xfrm>
          <a:off x="0" y="276172"/>
          <a:ext cx="5744684" cy="113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74904" rIns="445851"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矿床的基本概念</a:t>
          </a:r>
        </a:p>
        <a:p>
          <a:pPr marL="171450" lvl="1" indent="-171450" algn="l" defTabSz="800100">
            <a:lnSpc>
              <a:spcPct val="90000"/>
            </a:lnSpc>
            <a:spcBef>
              <a:spcPct val="0"/>
            </a:spcBef>
            <a:spcAft>
              <a:spcPct val="15000"/>
            </a:spcAft>
            <a:buChar char="•"/>
          </a:pPr>
          <a:r>
            <a:rPr lang="zh-CN" altLang="en-US" sz="1800" kern="1200" dirty="0"/>
            <a:t>矿床的种类</a:t>
          </a:r>
        </a:p>
      </dsp:txBody>
      <dsp:txXfrm>
        <a:off x="0" y="276172"/>
        <a:ext cx="5744684" cy="1134000"/>
      </dsp:txXfrm>
    </dsp:sp>
    <dsp:sp modelId="{DF6A767C-EFA7-CA48-AB21-E7B3B7C21586}">
      <dsp:nvSpPr>
        <dsp:cNvPr id="0" name=""/>
        <dsp:cNvSpPr/>
      </dsp:nvSpPr>
      <dsp:spPr>
        <a:xfrm>
          <a:off x="287234" y="10492"/>
          <a:ext cx="4021279"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一、矿床</a:t>
          </a:r>
        </a:p>
      </dsp:txBody>
      <dsp:txXfrm>
        <a:off x="313173" y="36431"/>
        <a:ext cx="3969401" cy="479482"/>
      </dsp:txXfrm>
    </dsp:sp>
    <dsp:sp modelId="{19C46270-0D24-9346-87F4-60B3B849071B}">
      <dsp:nvSpPr>
        <dsp:cNvPr id="0" name=""/>
        <dsp:cNvSpPr/>
      </dsp:nvSpPr>
      <dsp:spPr>
        <a:xfrm>
          <a:off x="0" y="1773052"/>
          <a:ext cx="5744684" cy="11340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74904" rIns="445851"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矿体与围岩</a:t>
          </a:r>
        </a:p>
        <a:p>
          <a:pPr marL="171450" lvl="1" indent="-171450" algn="l" defTabSz="800100">
            <a:lnSpc>
              <a:spcPct val="90000"/>
            </a:lnSpc>
            <a:spcBef>
              <a:spcPct val="0"/>
            </a:spcBef>
            <a:spcAft>
              <a:spcPct val="15000"/>
            </a:spcAft>
            <a:buChar char="•"/>
          </a:pPr>
          <a:r>
            <a:rPr lang="zh-CN" altLang="en-US" sz="1800" kern="1200" dirty="0"/>
            <a:t>矿体形态与产状</a:t>
          </a:r>
        </a:p>
      </dsp:txBody>
      <dsp:txXfrm>
        <a:off x="0" y="1773052"/>
        <a:ext cx="5744684" cy="1134000"/>
      </dsp:txXfrm>
    </dsp:sp>
    <dsp:sp modelId="{58185848-99AD-674A-9EEE-45EC9F421982}">
      <dsp:nvSpPr>
        <dsp:cNvPr id="0" name=""/>
        <dsp:cNvSpPr/>
      </dsp:nvSpPr>
      <dsp:spPr>
        <a:xfrm>
          <a:off x="287234" y="1507372"/>
          <a:ext cx="4021279" cy="5313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二、矿体</a:t>
          </a:r>
        </a:p>
      </dsp:txBody>
      <dsp:txXfrm>
        <a:off x="313173" y="1533311"/>
        <a:ext cx="3969401" cy="479482"/>
      </dsp:txXfrm>
    </dsp:sp>
    <dsp:sp modelId="{9BBFDA02-7AAF-5447-B73F-462C690EDFF5}">
      <dsp:nvSpPr>
        <dsp:cNvPr id="0" name=""/>
        <dsp:cNvSpPr/>
      </dsp:nvSpPr>
      <dsp:spPr>
        <a:xfrm>
          <a:off x="0" y="3269933"/>
          <a:ext cx="5744684" cy="14458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74904" rIns="445851"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矿石与脉石</a:t>
          </a:r>
        </a:p>
        <a:p>
          <a:pPr marL="171450" lvl="1" indent="-171450" algn="l" defTabSz="800100">
            <a:lnSpc>
              <a:spcPct val="90000"/>
            </a:lnSpc>
            <a:spcBef>
              <a:spcPct val="0"/>
            </a:spcBef>
            <a:spcAft>
              <a:spcPct val="15000"/>
            </a:spcAft>
            <a:buChar char="•"/>
          </a:pPr>
          <a:r>
            <a:rPr lang="zh-CN" altLang="en-US" sz="1800" kern="1200" dirty="0"/>
            <a:t>矿石的矿物组成</a:t>
          </a:r>
        </a:p>
        <a:p>
          <a:pPr marL="171450" lvl="1" indent="-171450" algn="l" defTabSz="800100">
            <a:lnSpc>
              <a:spcPct val="90000"/>
            </a:lnSpc>
            <a:spcBef>
              <a:spcPct val="0"/>
            </a:spcBef>
            <a:spcAft>
              <a:spcPct val="15000"/>
            </a:spcAft>
            <a:buChar char="•"/>
          </a:pPr>
          <a:r>
            <a:rPr lang="zh-CN" altLang="en-US" sz="1800" kern="1200" dirty="0"/>
            <a:t>矿石的结构与构造</a:t>
          </a:r>
        </a:p>
      </dsp:txBody>
      <dsp:txXfrm>
        <a:off x="0" y="3269933"/>
        <a:ext cx="5744684" cy="1445850"/>
      </dsp:txXfrm>
    </dsp:sp>
    <dsp:sp modelId="{8443DEEC-59F6-874A-A1B3-BA525D30B2D7}">
      <dsp:nvSpPr>
        <dsp:cNvPr id="0" name=""/>
        <dsp:cNvSpPr/>
      </dsp:nvSpPr>
      <dsp:spPr>
        <a:xfrm>
          <a:off x="287234" y="3004252"/>
          <a:ext cx="4021279" cy="5313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三、矿石</a:t>
          </a:r>
        </a:p>
      </dsp:txBody>
      <dsp:txXfrm>
        <a:off x="313173" y="3030191"/>
        <a:ext cx="3969401" cy="4794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58E6-00C6-2E4E-8EE9-0A2E97CD60D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578E83-64ED-5F40-A26C-00C37511B97B}">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一、固体矿产资源储量分类</a:t>
          </a:r>
        </a:p>
      </dsp:txBody>
      <dsp:txXfrm>
        <a:off x="573335" y="67003"/>
        <a:ext cx="7265810" cy="879050"/>
      </dsp:txXfrm>
    </dsp:sp>
    <dsp:sp modelId="{605DCC09-3176-C840-BF6A-3B3281413877}">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5E4FC-0185-DD44-A2A9-36273F607E0F}">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二、固体矿产资源储量估算基础</a:t>
          </a:r>
        </a:p>
      </dsp:txBody>
      <dsp:txXfrm>
        <a:off x="573335" y="1563884"/>
        <a:ext cx="7265810" cy="879050"/>
      </dsp:txXfrm>
    </dsp:sp>
    <dsp:sp modelId="{F53EA227-0E48-B24F-9C75-C0791C3F3DDA}">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CE906-8CBF-B24F-8976-80162CBB4D0B}">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三、固体矿产资源储量报告</a:t>
          </a:r>
        </a:p>
      </dsp:txBody>
      <dsp:txXfrm>
        <a:off x="573335" y="3060764"/>
        <a:ext cx="7265810" cy="8790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ABECD-D144-A04F-9CCB-CEC519DD824A}">
      <dsp:nvSpPr>
        <dsp:cNvPr id="0" name=""/>
        <dsp:cNvSpPr/>
      </dsp:nvSpPr>
      <dsp:spPr>
        <a:xfrm>
          <a:off x="5174" y="2378230"/>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固体矿产资源</a:t>
          </a:r>
        </a:p>
      </dsp:txBody>
      <dsp:txXfrm>
        <a:off x="21540" y="2394596"/>
        <a:ext cx="1084847" cy="526057"/>
      </dsp:txXfrm>
    </dsp:sp>
    <dsp:sp modelId="{2443DFA5-C26A-804E-80D6-252156DC8326}">
      <dsp:nvSpPr>
        <dsp:cNvPr id="0" name=""/>
        <dsp:cNvSpPr/>
      </dsp:nvSpPr>
      <dsp:spPr>
        <a:xfrm rot="19457599">
          <a:off x="1071009" y="2485415"/>
          <a:ext cx="550521" cy="23115"/>
        </a:xfrm>
        <a:custGeom>
          <a:avLst/>
          <a:gdLst/>
          <a:ahLst/>
          <a:cxnLst/>
          <a:rect l="0" t="0" r="0" b="0"/>
          <a:pathLst>
            <a:path>
              <a:moveTo>
                <a:pt x="0" y="11557"/>
              </a:moveTo>
              <a:lnTo>
                <a:pt x="550521" y="11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332507" y="2483210"/>
        <a:ext cx="27526" cy="27526"/>
      </dsp:txXfrm>
    </dsp:sp>
    <dsp:sp modelId="{269D87F8-57A2-664F-8212-08E837573410}">
      <dsp:nvSpPr>
        <dsp:cNvPr id="0" name=""/>
        <dsp:cNvSpPr/>
      </dsp:nvSpPr>
      <dsp:spPr>
        <a:xfrm>
          <a:off x="1569786" y="2056926"/>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查明矿产资源</a:t>
          </a:r>
        </a:p>
      </dsp:txBody>
      <dsp:txXfrm>
        <a:off x="1586152" y="2073292"/>
        <a:ext cx="1084847" cy="526057"/>
      </dsp:txXfrm>
    </dsp:sp>
    <dsp:sp modelId="{42B9266A-54DA-8342-B324-E416757C8B9C}">
      <dsp:nvSpPr>
        <dsp:cNvPr id="0" name=""/>
        <dsp:cNvSpPr/>
      </dsp:nvSpPr>
      <dsp:spPr>
        <a:xfrm rot="19457599">
          <a:off x="2635621" y="2164111"/>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97119" y="2161905"/>
        <a:ext cx="27526" cy="27526"/>
      </dsp:txXfrm>
    </dsp:sp>
    <dsp:sp modelId="{295606F2-2C66-C046-98CC-1E5EF2EB4755}">
      <dsp:nvSpPr>
        <dsp:cNvPr id="0" name=""/>
        <dsp:cNvSpPr/>
      </dsp:nvSpPr>
      <dsp:spPr>
        <a:xfrm>
          <a:off x="3134398" y="1735621"/>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能利用矿产资源</a:t>
          </a:r>
        </a:p>
      </dsp:txBody>
      <dsp:txXfrm>
        <a:off x="3150764" y="1751987"/>
        <a:ext cx="1084847" cy="526057"/>
      </dsp:txXfrm>
    </dsp:sp>
    <dsp:sp modelId="{042CA59A-93C0-E14F-9C86-E812DECF8C82}">
      <dsp:nvSpPr>
        <dsp:cNvPr id="0" name=""/>
        <dsp:cNvSpPr/>
      </dsp:nvSpPr>
      <dsp:spPr>
        <a:xfrm>
          <a:off x="4251978" y="2003459"/>
          <a:ext cx="447031" cy="23115"/>
        </a:xfrm>
        <a:custGeom>
          <a:avLst/>
          <a:gdLst/>
          <a:ahLst/>
          <a:cxnLst/>
          <a:rect l="0" t="0" r="0" b="0"/>
          <a:pathLst>
            <a:path>
              <a:moveTo>
                <a:pt x="0" y="11557"/>
              </a:moveTo>
              <a:lnTo>
                <a:pt x="44703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64318" y="2003841"/>
        <a:ext cx="22351" cy="22351"/>
      </dsp:txXfrm>
    </dsp:sp>
    <dsp:sp modelId="{3BC40C10-BC46-5D4D-B748-94D66066FA6C}">
      <dsp:nvSpPr>
        <dsp:cNvPr id="0" name=""/>
        <dsp:cNvSpPr/>
      </dsp:nvSpPr>
      <dsp:spPr>
        <a:xfrm>
          <a:off x="4699010" y="1735621"/>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资源量</a:t>
          </a:r>
        </a:p>
      </dsp:txBody>
      <dsp:txXfrm>
        <a:off x="4715376" y="1751987"/>
        <a:ext cx="1084847" cy="526057"/>
      </dsp:txXfrm>
    </dsp:sp>
    <dsp:sp modelId="{49BBAED9-5825-DD4B-BE5A-DD962C0F55A2}">
      <dsp:nvSpPr>
        <dsp:cNvPr id="0" name=""/>
        <dsp:cNvSpPr/>
      </dsp:nvSpPr>
      <dsp:spPr>
        <a:xfrm rot="19457599">
          <a:off x="5764845" y="1842807"/>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6342" y="1840601"/>
        <a:ext cx="27526" cy="27526"/>
      </dsp:txXfrm>
    </dsp:sp>
    <dsp:sp modelId="{1C22CA7D-D13E-4545-8F93-9763893E5E6C}">
      <dsp:nvSpPr>
        <dsp:cNvPr id="0" name=""/>
        <dsp:cNvSpPr/>
      </dsp:nvSpPr>
      <dsp:spPr>
        <a:xfrm>
          <a:off x="6263621" y="1414317"/>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探明资源量</a:t>
          </a:r>
        </a:p>
      </dsp:txBody>
      <dsp:txXfrm>
        <a:off x="6279987" y="1430683"/>
        <a:ext cx="1084847" cy="526057"/>
      </dsp:txXfrm>
    </dsp:sp>
    <dsp:sp modelId="{B7E7CFFF-DD13-D04F-BCC6-9C38C54D78B1}">
      <dsp:nvSpPr>
        <dsp:cNvPr id="0" name=""/>
        <dsp:cNvSpPr/>
      </dsp:nvSpPr>
      <dsp:spPr>
        <a:xfrm rot="19457599">
          <a:off x="7329457" y="1521502"/>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590954" y="1519297"/>
        <a:ext cx="27526" cy="27526"/>
      </dsp:txXfrm>
    </dsp:sp>
    <dsp:sp modelId="{0901D411-2F58-AE44-AFCA-95C7B19A6546}">
      <dsp:nvSpPr>
        <dsp:cNvPr id="0" name=""/>
        <dsp:cNvSpPr/>
      </dsp:nvSpPr>
      <dsp:spPr>
        <a:xfrm>
          <a:off x="7828233" y="1093013"/>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证实储量</a:t>
          </a:r>
        </a:p>
      </dsp:txBody>
      <dsp:txXfrm>
        <a:off x="7844599" y="1109379"/>
        <a:ext cx="1084847" cy="526057"/>
      </dsp:txXfrm>
    </dsp:sp>
    <dsp:sp modelId="{6D2B6D60-7781-3C4A-8050-31AB89E3AF39}">
      <dsp:nvSpPr>
        <dsp:cNvPr id="0" name=""/>
        <dsp:cNvSpPr/>
      </dsp:nvSpPr>
      <dsp:spPr>
        <a:xfrm>
          <a:off x="8945813" y="1360850"/>
          <a:ext cx="447031" cy="23115"/>
        </a:xfrm>
        <a:custGeom>
          <a:avLst/>
          <a:gdLst/>
          <a:ahLst/>
          <a:cxnLst/>
          <a:rect l="0" t="0" r="0" b="0"/>
          <a:pathLst>
            <a:path>
              <a:moveTo>
                <a:pt x="0" y="11557"/>
              </a:moveTo>
              <a:lnTo>
                <a:pt x="44703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9158154" y="1361232"/>
        <a:ext cx="22351" cy="22351"/>
      </dsp:txXfrm>
    </dsp:sp>
    <dsp:sp modelId="{7A116445-0EC1-2A4C-A645-A14C1F2B7B63}">
      <dsp:nvSpPr>
        <dsp:cNvPr id="0" name=""/>
        <dsp:cNvSpPr/>
      </dsp:nvSpPr>
      <dsp:spPr>
        <a:xfrm>
          <a:off x="9392845" y="1093013"/>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储量</a:t>
          </a:r>
        </a:p>
      </dsp:txBody>
      <dsp:txXfrm>
        <a:off x="9409211" y="1109379"/>
        <a:ext cx="1084847" cy="526057"/>
      </dsp:txXfrm>
    </dsp:sp>
    <dsp:sp modelId="{45E62FEC-CB1E-2C43-89BB-35533B537731}">
      <dsp:nvSpPr>
        <dsp:cNvPr id="0" name=""/>
        <dsp:cNvSpPr/>
      </dsp:nvSpPr>
      <dsp:spPr>
        <a:xfrm rot="2142401">
          <a:off x="7329457" y="1842807"/>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590954" y="1840601"/>
        <a:ext cx="27526" cy="27526"/>
      </dsp:txXfrm>
    </dsp:sp>
    <dsp:sp modelId="{85CDCFCA-A52C-3A46-B36A-5FEE4B5A30A9}">
      <dsp:nvSpPr>
        <dsp:cNvPr id="0" name=""/>
        <dsp:cNvSpPr/>
      </dsp:nvSpPr>
      <dsp:spPr>
        <a:xfrm>
          <a:off x="7828233" y="1735621"/>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可信储量</a:t>
          </a:r>
        </a:p>
      </dsp:txBody>
      <dsp:txXfrm>
        <a:off x="7844599" y="1751987"/>
        <a:ext cx="1084847" cy="526057"/>
      </dsp:txXfrm>
    </dsp:sp>
    <dsp:sp modelId="{F40C9801-2BBA-BF4F-A3A7-8DFE1CC9D39B}">
      <dsp:nvSpPr>
        <dsp:cNvPr id="0" name=""/>
        <dsp:cNvSpPr/>
      </dsp:nvSpPr>
      <dsp:spPr>
        <a:xfrm rot="2142401">
          <a:off x="5764845" y="2164111"/>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6342" y="2161905"/>
        <a:ext cx="27526" cy="27526"/>
      </dsp:txXfrm>
    </dsp:sp>
    <dsp:sp modelId="{869BB3F6-30E9-594F-96BE-D1FB979FF7CD}">
      <dsp:nvSpPr>
        <dsp:cNvPr id="0" name=""/>
        <dsp:cNvSpPr/>
      </dsp:nvSpPr>
      <dsp:spPr>
        <a:xfrm>
          <a:off x="6263621" y="2056926"/>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控制资源量</a:t>
          </a:r>
        </a:p>
      </dsp:txBody>
      <dsp:txXfrm>
        <a:off x="6279987" y="2073292"/>
        <a:ext cx="1084847" cy="526057"/>
      </dsp:txXfrm>
    </dsp:sp>
    <dsp:sp modelId="{3FAD469D-6EC6-CE44-BD32-2408E3757BF3}">
      <dsp:nvSpPr>
        <dsp:cNvPr id="0" name=""/>
        <dsp:cNvSpPr/>
      </dsp:nvSpPr>
      <dsp:spPr>
        <a:xfrm rot="2142401">
          <a:off x="2635621" y="2485415"/>
          <a:ext cx="550521" cy="23115"/>
        </a:xfrm>
        <a:custGeom>
          <a:avLst/>
          <a:gdLst/>
          <a:ahLst/>
          <a:cxnLst/>
          <a:rect l="0" t="0" r="0" b="0"/>
          <a:pathLst>
            <a:path>
              <a:moveTo>
                <a:pt x="0" y="11557"/>
              </a:moveTo>
              <a:lnTo>
                <a:pt x="550521" y="11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97119" y="2483210"/>
        <a:ext cx="27526" cy="27526"/>
      </dsp:txXfrm>
    </dsp:sp>
    <dsp:sp modelId="{06F3149A-0D1C-0D47-AD8B-96739C6DB87E}">
      <dsp:nvSpPr>
        <dsp:cNvPr id="0" name=""/>
        <dsp:cNvSpPr/>
      </dsp:nvSpPr>
      <dsp:spPr>
        <a:xfrm>
          <a:off x="3134398" y="2378230"/>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尚难利用矿产资源</a:t>
          </a:r>
        </a:p>
      </dsp:txBody>
      <dsp:txXfrm>
        <a:off x="3150764" y="2394596"/>
        <a:ext cx="1084847" cy="526057"/>
      </dsp:txXfrm>
    </dsp:sp>
    <dsp:sp modelId="{453CBEF0-A9C1-0B4A-A2EF-C24E365BE96B}">
      <dsp:nvSpPr>
        <dsp:cNvPr id="0" name=""/>
        <dsp:cNvSpPr/>
      </dsp:nvSpPr>
      <dsp:spPr>
        <a:xfrm rot="2142401">
          <a:off x="1071009" y="2806719"/>
          <a:ext cx="550521" cy="23115"/>
        </a:xfrm>
        <a:custGeom>
          <a:avLst/>
          <a:gdLst/>
          <a:ahLst/>
          <a:cxnLst/>
          <a:rect l="0" t="0" r="0" b="0"/>
          <a:pathLst>
            <a:path>
              <a:moveTo>
                <a:pt x="0" y="11557"/>
              </a:moveTo>
              <a:lnTo>
                <a:pt x="550521" y="11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332507" y="2804514"/>
        <a:ext cx="27526" cy="27526"/>
      </dsp:txXfrm>
    </dsp:sp>
    <dsp:sp modelId="{CBF24184-546C-E241-92AD-B50E2DB8BE98}">
      <dsp:nvSpPr>
        <dsp:cNvPr id="0" name=""/>
        <dsp:cNvSpPr/>
      </dsp:nvSpPr>
      <dsp:spPr>
        <a:xfrm>
          <a:off x="1569786" y="2699534"/>
          <a:ext cx="1117579" cy="558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潜在矿产资源</a:t>
          </a:r>
        </a:p>
      </dsp:txBody>
      <dsp:txXfrm>
        <a:off x="1586152" y="2715900"/>
        <a:ext cx="1084847" cy="52605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35CD0-4164-D042-9337-0AB993453182}">
      <dsp:nvSpPr>
        <dsp:cNvPr id="0" name=""/>
        <dsp:cNvSpPr/>
      </dsp:nvSpPr>
      <dsp:spPr>
        <a:xfrm>
          <a:off x="0" y="41476"/>
          <a:ext cx="6002110" cy="842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矿床工业指标</a:t>
          </a:r>
        </a:p>
      </dsp:txBody>
      <dsp:txXfrm>
        <a:off x="41123" y="82599"/>
        <a:ext cx="5919864" cy="760154"/>
      </dsp:txXfrm>
    </dsp:sp>
    <dsp:sp modelId="{0B32E920-D1F2-9343-844A-8B91F29A0606}">
      <dsp:nvSpPr>
        <dsp:cNvPr id="0" name=""/>
        <dsp:cNvSpPr/>
      </dsp:nvSpPr>
      <dsp:spPr>
        <a:xfrm>
          <a:off x="0" y="976036"/>
          <a:ext cx="6002110" cy="84240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资源量估算方法</a:t>
          </a:r>
        </a:p>
      </dsp:txBody>
      <dsp:txXfrm>
        <a:off x="41123" y="1017159"/>
        <a:ext cx="5919864" cy="760154"/>
      </dsp:txXfrm>
    </dsp:sp>
    <dsp:sp modelId="{F72FD535-9696-CA42-9AB4-A26903E71333}">
      <dsp:nvSpPr>
        <dsp:cNvPr id="0" name=""/>
        <dsp:cNvSpPr/>
      </dsp:nvSpPr>
      <dsp:spPr>
        <a:xfrm>
          <a:off x="0" y="1910596"/>
          <a:ext cx="6002110" cy="84240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储量估算的基本要求</a:t>
          </a:r>
        </a:p>
      </dsp:txBody>
      <dsp:txXfrm>
        <a:off x="41123" y="1951719"/>
        <a:ext cx="5919864" cy="760154"/>
      </dsp:txXfrm>
    </dsp:sp>
    <dsp:sp modelId="{6B0D4B0A-5CC7-7747-AB54-5BB9CA2385E2}">
      <dsp:nvSpPr>
        <dsp:cNvPr id="0" name=""/>
        <dsp:cNvSpPr/>
      </dsp:nvSpPr>
      <dsp:spPr>
        <a:xfrm>
          <a:off x="0" y="2845156"/>
          <a:ext cx="6002110" cy="8424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altLang="en-US" sz="3200" kern="1200" dirty="0"/>
            <a:t>资源储量结果发布</a:t>
          </a:r>
        </a:p>
      </dsp:txBody>
      <dsp:txXfrm>
        <a:off x="41123" y="2886279"/>
        <a:ext cx="5919864" cy="76015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180CC-7347-9C4F-9490-28310BEF173F}">
      <dsp:nvSpPr>
        <dsp:cNvPr id="0" name=""/>
        <dsp:cNvSpPr/>
      </dsp:nvSpPr>
      <dsp:spPr>
        <a:xfrm>
          <a:off x="0" y="362887"/>
          <a:ext cx="5744684" cy="2028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91592" rIns="445851"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矿产资源储量报告是指综合描述矿产资源储量的空间分布、质量、数量及其经济意义的文字和图标资料</a:t>
          </a:r>
        </a:p>
        <a:p>
          <a:pPr marL="114300" lvl="1" indent="-114300" algn="l" defTabSz="622300">
            <a:lnSpc>
              <a:spcPct val="90000"/>
            </a:lnSpc>
            <a:spcBef>
              <a:spcPct val="0"/>
            </a:spcBef>
            <a:spcAft>
              <a:spcPct val="15000"/>
            </a:spcAft>
            <a:buChar char="•"/>
          </a:pPr>
          <a:r>
            <a:rPr lang="zh-CN" altLang="en-US" sz="1400" kern="1200" dirty="0"/>
            <a:t>包括矿产资源储量的各类固体矿产地质勘查报告、矿产资源储量核实报告、矿山储量年报（检测报告）、矿山闭坑地质报告、压覆矿产资源评估报告和固体矿产资源储量报告</a:t>
          </a:r>
        </a:p>
        <a:p>
          <a:pPr marL="114300" lvl="1" indent="-114300" algn="l" defTabSz="622300">
            <a:lnSpc>
              <a:spcPct val="90000"/>
            </a:lnSpc>
            <a:spcBef>
              <a:spcPct val="0"/>
            </a:spcBef>
            <a:spcAft>
              <a:spcPct val="15000"/>
            </a:spcAft>
            <a:buChar char="•"/>
          </a:pPr>
          <a:r>
            <a:rPr lang="zh-CN" altLang="en-US" sz="1400" kern="1200" dirty="0"/>
            <a:t>资源评价报告、矿山生产勘查报告也可属于矿产资源报告范畴</a:t>
          </a:r>
        </a:p>
      </dsp:txBody>
      <dsp:txXfrm>
        <a:off x="0" y="362887"/>
        <a:ext cx="5744684" cy="2028600"/>
      </dsp:txXfrm>
    </dsp:sp>
    <dsp:sp modelId="{C981FEB3-4AED-2C40-9A5C-4AF6B8E0DF24}">
      <dsp:nvSpPr>
        <dsp:cNvPr id="0" name=""/>
        <dsp:cNvSpPr/>
      </dsp:nvSpPr>
      <dsp:spPr>
        <a:xfrm>
          <a:off x="287234" y="156247"/>
          <a:ext cx="4021279" cy="4132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基本概念</a:t>
          </a:r>
        </a:p>
      </dsp:txBody>
      <dsp:txXfrm>
        <a:off x="307409" y="176422"/>
        <a:ext cx="3980929" cy="372930"/>
      </dsp:txXfrm>
    </dsp:sp>
    <dsp:sp modelId="{86374098-63A8-894E-8619-16EF62136981}">
      <dsp:nvSpPr>
        <dsp:cNvPr id="0" name=""/>
        <dsp:cNvSpPr/>
      </dsp:nvSpPr>
      <dsp:spPr>
        <a:xfrm>
          <a:off x="0" y="2673728"/>
          <a:ext cx="5744684" cy="18963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91592" rIns="445851"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固体资源地质勘查报告</a:t>
          </a:r>
        </a:p>
        <a:p>
          <a:pPr marL="114300" lvl="1" indent="-114300" algn="l" defTabSz="622300">
            <a:lnSpc>
              <a:spcPct val="90000"/>
            </a:lnSpc>
            <a:spcBef>
              <a:spcPct val="0"/>
            </a:spcBef>
            <a:spcAft>
              <a:spcPct val="15000"/>
            </a:spcAft>
            <a:buChar char="•"/>
          </a:pPr>
          <a:r>
            <a:rPr lang="zh-CN" altLang="en-US" sz="1400" kern="1200" dirty="0"/>
            <a:t>矿产资源储量核实报告啊</a:t>
          </a:r>
        </a:p>
        <a:p>
          <a:pPr marL="114300" lvl="1" indent="-114300" algn="l" defTabSz="622300">
            <a:lnSpc>
              <a:spcPct val="90000"/>
            </a:lnSpc>
            <a:spcBef>
              <a:spcPct val="0"/>
            </a:spcBef>
            <a:spcAft>
              <a:spcPct val="15000"/>
            </a:spcAft>
            <a:buChar char="•"/>
          </a:pPr>
          <a:r>
            <a:rPr lang="zh-CN" altLang="en-US" sz="1400" kern="1200" dirty="0"/>
            <a:t>矿山储量年度报告（矿产资源储量监测报告）</a:t>
          </a:r>
        </a:p>
        <a:p>
          <a:pPr marL="114300" lvl="1" indent="-114300" algn="l" defTabSz="622300">
            <a:lnSpc>
              <a:spcPct val="90000"/>
            </a:lnSpc>
            <a:spcBef>
              <a:spcPct val="0"/>
            </a:spcBef>
            <a:spcAft>
              <a:spcPct val="15000"/>
            </a:spcAft>
            <a:buChar char="•"/>
          </a:pPr>
          <a:r>
            <a:rPr lang="zh-CN" altLang="en-US" sz="1400" kern="1200" dirty="0"/>
            <a:t>矿山闭坑地质报告</a:t>
          </a:r>
        </a:p>
        <a:p>
          <a:pPr marL="114300" lvl="1" indent="-114300" algn="l" defTabSz="622300">
            <a:lnSpc>
              <a:spcPct val="90000"/>
            </a:lnSpc>
            <a:spcBef>
              <a:spcPct val="0"/>
            </a:spcBef>
            <a:spcAft>
              <a:spcPct val="15000"/>
            </a:spcAft>
            <a:buChar char="•"/>
          </a:pPr>
          <a:r>
            <a:rPr lang="zh-CN" altLang="en-US" sz="1400" kern="1200" dirty="0"/>
            <a:t>压覆矿产资源评估报告</a:t>
          </a:r>
        </a:p>
        <a:p>
          <a:pPr marL="114300" lvl="1" indent="-114300" algn="l" defTabSz="622300">
            <a:lnSpc>
              <a:spcPct val="90000"/>
            </a:lnSpc>
            <a:spcBef>
              <a:spcPct val="0"/>
            </a:spcBef>
            <a:spcAft>
              <a:spcPct val="15000"/>
            </a:spcAft>
            <a:buChar char="•"/>
          </a:pPr>
          <a:r>
            <a:rPr lang="zh-CN" altLang="en-US" sz="1400" kern="1200" dirty="0"/>
            <a:t>固体矿产资源储量报告</a:t>
          </a:r>
        </a:p>
      </dsp:txBody>
      <dsp:txXfrm>
        <a:off x="0" y="2673728"/>
        <a:ext cx="5744684" cy="1896300"/>
      </dsp:txXfrm>
    </dsp:sp>
    <dsp:sp modelId="{A593A956-BF33-2941-A167-726048DF6BF3}">
      <dsp:nvSpPr>
        <dsp:cNvPr id="0" name=""/>
        <dsp:cNvSpPr/>
      </dsp:nvSpPr>
      <dsp:spPr>
        <a:xfrm>
          <a:off x="287234" y="2467088"/>
          <a:ext cx="4021279" cy="4132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不同类型报告的性质和用途</a:t>
          </a:r>
        </a:p>
      </dsp:txBody>
      <dsp:txXfrm>
        <a:off x="307409" y="2487263"/>
        <a:ext cx="3980929" cy="37293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702-3351-3D48-B239-E1F762808373}">
      <dsp:nvSpPr>
        <dsp:cNvPr id="0" name=""/>
        <dsp:cNvSpPr/>
      </dsp:nvSpPr>
      <dsp:spPr>
        <a:xfrm>
          <a:off x="0" y="239913"/>
          <a:ext cx="6735443" cy="1204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312420" rIns="522745"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一、开采过程</a:t>
          </a:r>
        </a:p>
        <a:p>
          <a:pPr marL="114300" lvl="1" indent="-114300" algn="l" defTabSz="666750">
            <a:lnSpc>
              <a:spcPct val="90000"/>
            </a:lnSpc>
            <a:spcBef>
              <a:spcPct val="0"/>
            </a:spcBef>
            <a:spcAft>
              <a:spcPct val="15000"/>
            </a:spcAft>
            <a:buChar char="•"/>
          </a:pPr>
          <a:r>
            <a:rPr lang="zh-CN" altLang="en-US" sz="1500" kern="1200" dirty="0"/>
            <a:t>二、矿床开采方式</a:t>
          </a:r>
        </a:p>
        <a:p>
          <a:pPr marL="114300" lvl="1" indent="-114300" algn="l" defTabSz="666750">
            <a:lnSpc>
              <a:spcPct val="90000"/>
            </a:lnSpc>
            <a:spcBef>
              <a:spcPct val="0"/>
            </a:spcBef>
            <a:spcAft>
              <a:spcPct val="15000"/>
            </a:spcAft>
            <a:buChar char="•"/>
          </a:pPr>
          <a:r>
            <a:rPr lang="zh-CN" altLang="en-US" sz="1500" kern="1200" dirty="0"/>
            <a:t>三、采矿相关的基本概念</a:t>
          </a:r>
        </a:p>
      </dsp:txBody>
      <dsp:txXfrm>
        <a:off x="0" y="239913"/>
        <a:ext cx="6735443" cy="1204875"/>
      </dsp:txXfrm>
    </dsp:sp>
    <dsp:sp modelId="{298312CF-162D-8C40-B4BA-2BEC5A94BA43}">
      <dsp:nvSpPr>
        <dsp:cNvPr id="0" name=""/>
        <dsp:cNvSpPr/>
      </dsp:nvSpPr>
      <dsp:spPr>
        <a:xfrm>
          <a:off x="336772" y="18513"/>
          <a:ext cx="471481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第一节 采矿概述</a:t>
          </a:r>
        </a:p>
      </dsp:txBody>
      <dsp:txXfrm>
        <a:off x="358388" y="40129"/>
        <a:ext cx="4671578" cy="399568"/>
      </dsp:txXfrm>
    </dsp:sp>
    <dsp:sp modelId="{21EBC81D-D4F1-564D-BA9C-6FFA9F0CC9D7}">
      <dsp:nvSpPr>
        <dsp:cNvPr id="0" name=""/>
        <dsp:cNvSpPr/>
      </dsp:nvSpPr>
      <dsp:spPr>
        <a:xfrm>
          <a:off x="0" y="1747188"/>
          <a:ext cx="6735443" cy="17482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312420" rIns="522745"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一、露天开采的相关概念</a:t>
          </a:r>
        </a:p>
        <a:p>
          <a:pPr marL="114300" lvl="1" indent="-114300" algn="l" defTabSz="666750">
            <a:lnSpc>
              <a:spcPct val="90000"/>
            </a:lnSpc>
            <a:spcBef>
              <a:spcPct val="0"/>
            </a:spcBef>
            <a:spcAft>
              <a:spcPct val="15000"/>
            </a:spcAft>
            <a:buChar char="•"/>
          </a:pPr>
          <a:r>
            <a:rPr lang="zh-CN" altLang="en-US" sz="1500" kern="1200" dirty="0"/>
            <a:t>二、露天采矿作业</a:t>
          </a:r>
        </a:p>
        <a:p>
          <a:pPr marL="114300" lvl="1" indent="-114300" algn="l" defTabSz="666750">
            <a:lnSpc>
              <a:spcPct val="90000"/>
            </a:lnSpc>
            <a:spcBef>
              <a:spcPct val="0"/>
            </a:spcBef>
            <a:spcAft>
              <a:spcPct val="15000"/>
            </a:spcAft>
            <a:buChar char="•"/>
          </a:pPr>
          <a:r>
            <a:rPr lang="zh-CN" altLang="en-US" sz="1500" kern="1200" dirty="0"/>
            <a:t>三、露天矿开拓</a:t>
          </a:r>
        </a:p>
        <a:p>
          <a:pPr marL="114300" lvl="1" indent="-114300" algn="l" defTabSz="666750">
            <a:lnSpc>
              <a:spcPct val="90000"/>
            </a:lnSpc>
            <a:spcBef>
              <a:spcPct val="0"/>
            </a:spcBef>
            <a:spcAft>
              <a:spcPct val="15000"/>
            </a:spcAft>
            <a:buChar char="•"/>
          </a:pPr>
          <a:r>
            <a:rPr lang="zh-CN" altLang="en-US" sz="1500" kern="1200" dirty="0"/>
            <a:t>四、露天矿采剥方法</a:t>
          </a:r>
        </a:p>
        <a:p>
          <a:pPr marL="114300" lvl="1" indent="-114300" algn="l" defTabSz="666750">
            <a:lnSpc>
              <a:spcPct val="90000"/>
            </a:lnSpc>
            <a:spcBef>
              <a:spcPct val="0"/>
            </a:spcBef>
            <a:spcAft>
              <a:spcPct val="15000"/>
            </a:spcAft>
            <a:buChar char="•"/>
          </a:pPr>
          <a:r>
            <a:rPr lang="zh-CN" altLang="en-US" sz="1500" kern="1200" dirty="0"/>
            <a:t>五、露天开采境界的确定</a:t>
          </a:r>
        </a:p>
      </dsp:txBody>
      <dsp:txXfrm>
        <a:off x="0" y="1747188"/>
        <a:ext cx="6735443" cy="1748250"/>
      </dsp:txXfrm>
    </dsp:sp>
    <dsp:sp modelId="{3FD549E3-E0DF-6B46-9732-848A0BB1754F}">
      <dsp:nvSpPr>
        <dsp:cNvPr id="0" name=""/>
        <dsp:cNvSpPr/>
      </dsp:nvSpPr>
      <dsp:spPr>
        <a:xfrm>
          <a:off x="336772" y="1525788"/>
          <a:ext cx="4714810"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第二节 露天开采</a:t>
          </a:r>
        </a:p>
      </dsp:txBody>
      <dsp:txXfrm>
        <a:off x="358388" y="1547404"/>
        <a:ext cx="4671578" cy="399568"/>
      </dsp:txXfrm>
    </dsp:sp>
    <dsp:sp modelId="{066E4E9A-32BA-3E4C-97E6-6571C44A197E}">
      <dsp:nvSpPr>
        <dsp:cNvPr id="0" name=""/>
        <dsp:cNvSpPr/>
      </dsp:nvSpPr>
      <dsp:spPr>
        <a:xfrm>
          <a:off x="0" y="3797838"/>
          <a:ext cx="6735443" cy="17482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312420" rIns="522745"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一、地下开采的相关概念</a:t>
          </a:r>
        </a:p>
        <a:p>
          <a:pPr marL="114300" lvl="1" indent="-114300" algn="l" defTabSz="666750">
            <a:lnSpc>
              <a:spcPct val="90000"/>
            </a:lnSpc>
            <a:spcBef>
              <a:spcPct val="0"/>
            </a:spcBef>
            <a:spcAft>
              <a:spcPct val="15000"/>
            </a:spcAft>
            <a:buChar char="•"/>
          </a:pPr>
          <a:r>
            <a:rPr lang="zh-CN" altLang="en-US" sz="1500" kern="1200" dirty="0"/>
            <a:t>二、地下开采步骤及三级矿量</a:t>
          </a:r>
        </a:p>
        <a:p>
          <a:pPr marL="114300" lvl="1" indent="-114300" algn="l" defTabSz="666750">
            <a:lnSpc>
              <a:spcPct val="90000"/>
            </a:lnSpc>
            <a:spcBef>
              <a:spcPct val="0"/>
            </a:spcBef>
            <a:spcAft>
              <a:spcPct val="15000"/>
            </a:spcAft>
            <a:buChar char="•"/>
          </a:pPr>
          <a:r>
            <a:rPr lang="zh-CN" altLang="en-US" sz="1500" kern="1200" dirty="0"/>
            <a:t>三、地下开拓方法</a:t>
          </a:r>
        </a:p>
        <a:p>
          <a:pPr marL="114300" lvl="1" indent="-114300" algn="l" defTabSz="666750">
            <a:lnSpc>
              <a:spcPct val="90000"/>
            </a:lnSpc>
            <a:spcBef>
              <a:spcPct val="0"/>
            </a:spcBef>
            <a:spcAft>
              <a:spcPct val="15000"/>
            </a:spcAft>
            <a:buChar char="•"/>
          </a:pPr>
          <a:r>
            <a:rPr lang="zh-CN" altLang="en-US" sz="1500" kern="1200" dirty="0"/>
            <a:t>四、地下采矿方法</a:t>
          </a:r>
        </a:p>
        <a:p>
          <a:pPr marL="114300" lvl="1" indent="-114300" algn="l" defTabSz="666750">
            <a:lnSpc>
              <a:spcPct val="90000"/>
            </a:lnSpc>
            <a:spcBef>
              <a:spcPct val="0"/>
            </a:spcBef>
            <a:spcAft>
              <a:spcPct val="15000"/>
            </a:spcAft>
            <a:buChar char="•"/>
          </a:pPr>
          <a:r>
            <a:rPr lang="zh-CN" altLang="en-US" sz="1500" kern="1200" dirty="0"/>
            <a:t>五、煤炭开采</a:t>
          </a:r>
        </a:p>
      </dsp:txBody>
      <dsp:txXfrm>
        <a:off x="0" y="3797838"/>
        <a:ext cx="6735443" cy="1748250"/>
      </dsp:txXfrm>
    </dsp:sp>
    <dsp:sp modelId="{5EC56497-C43E-1E41-AC4B-FB02FFBD6D30}">
      <dsp:nvSpPr>
        <dsp:cNvPr id="0" name=""/>
        <dsp:cNvSpPr/>
      </dsp:nvSpPr>
      <dsp:spPr>
        <a:xfrm>
          <a:off x="336772" y="3576438"/>
          <a:ext cx="471481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第三节 地下开采</a:t>
          </a:r>
        </a:p>
      </dsp:txBody>
      <dsp:txXfrm>
        <a:off x="358388" y="3598054"/>
        <a:ext cx="4671578" cy="39956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39090-B437-5943-80EF-BCC6E42822AC}">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074FD-C3A8-0046-977C-5C36DD78F704}">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一、开采过程</a:t>
          </a:r>
        </a:p>
      </dsp:txBody>
      <dsp:txXfrm>
        <a:off x="573335" y="67003"/>
        <a:ext cx="7265810" cy="879050"/>
      </dsp:txXfrm>
    </dsp:sp>
    <dsp:sp modelId="{50EA483C-843B-9642-A687-E7AF5761E151}">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C3F96-73C3-6040-A720-CFEE37317F26}">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二、矿床开采方式</a:t>
          </a:r>
        </a:p>
      </dsp:txBody>
      <dsp:txXfrm>
        <a:off x="573335" y="1563884"/>
        <a:ext cx="7265810" cy="879050"/>
      </dsp:txXfrm>
    </dsp:sp>
    <dsp:sp modelId="{D312854F-4D7E-D043-8692-8595E394CA27}">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7AB380-4486-AD46-BAB7-862781C5DB0B}">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三、采矿相关的基本概念</a:t>
          </a:r>
        </a:p>
      </dsp:txBody>
      <dsp:txXfrm>
        <a:off x="573335" y="3060764"/>
        <a:ext cx="7265810" cy="87905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B56C-DC77-1A42-8985-3C9E15F43688}">
      <dsp:nvSpPr>
        <dsp:cNvPr id="0" name=""/>
        <dsp:cNvSpPr/>
      </dsp:nvSpPr>
      <dsp:spPr>
        <a:xfrm>
          <a:off x="0" y="290887"/>
          <a:ext cx="5744684" cy="17482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采准切割</a:t>
          </a:r>
        </a:p>
        <a:p>
          <a:pPr marL="114300" lvl="1" indent="-114300" algn="l" defTabSz="666750">
            <a:lnSpc>
              <a:spcPct val="90000"/>
            </a:lnSpc>
            <a:spcBef>
              <a:spcPct val="0"/>
            </a:spcBef>
            <a:spcAft>
              <a:spcPct val="15000"/>
            </a:spcAft>
            <a:buChar char="•"/>
          </a:pPr>
          <a:r>
            <a:rPr lang="zh-CN" altLang="en-US" sz="1500" kern="1200" dirty="0"/>
            <a:t>回采</a:t>
          </a:r>
        </a:p>
        <a:p>
          <a:pPr marL="114300" lvl="1" indent="-114300" algn="l" defTabSz="666750">
            <a:lnSpc>
              <a:spcPct val="90000"/>
            </a:lnSpc>
            <a:spcBef>
              <a:spcPct val="0"/>
            </a:spcBef>
            <a:spcAft>
              <a:spcPct val="15000"/>
            </a:spcAft>
            <a:buChar char="•"/>
          </a:pPr>
          <a:r>
            <a:rPr lang="zh-CN" altLang="en-US" sz="1500" kern="1200" dirty="0"/>
            <a:t>矿石运输</a:t>
          </a:r>
        </a:p>
        <a:p>
          <a:pPr marL="114300" lvl="1" indent="-114300" algn="l" defTabSz="666750">
            <a:lnSpc>
              <a:spcPct val="90000"/>
            </a:lnSpc>
            <a:spcBef>
              <a:spcPct val="0"/>
            </a:spcBef>
            <a:spcAft>
              <a:spcPct val="15000"/>
            </a:spcAft>
            <a:buChar char="•"/>
          </a:pPr>
          <a:r>
            <a:rPr lang="zh-CN" altLang="en-US" sz="1500" kern="1200" dirty="0"/>
            <a:t>地压管理</a:t>
          </a:r>
        </a:p>
        <a:p>
          <a:pPr marL="114300" lvl="1" indent="-114300" algn="l" defTabSz="666750">
            <a:lnSpc>
              <a:spcPct val="90000"/>
            </a:lnSpc>
            <a:spcBef>
              <a:spcPct val="0"/>
            </a:spcBef>
            <a:spcAft>
              <a:spcPct val="15000"/>
            </a:spcAft>
            <a:buChar char="•"/>
          </a:pPr>
          <a:r>
            <a:rPr lang="zh-CN" altLang="en-US" sz="1500" kern="1200" dirty="0"/>
            <a:t>废石排弃</a:t>
          </a:r>
        </a:p>
      </dsp:txBody>
      <dsp:txXfrm>
        <a:off x="0" y="290887"/>
        <a:ext cx="5744684" cy="1748250"/>
      </dsp:txXfrm>
    </dsp:sp>
    <dsp:sp modelId="{BA8BA8F8-B4FB-774B-A55A-0CF4C5E696CA}">
      <dsp:nvSpPr>
        <dsp:cNvPr id="0" name=""/>
        <dsp:cNvSpPr/>
      </dsp:nvSpPr>
      <dsp:spPr>
        <a:xfrm>
          <a:off x="287234" y="69487"/>
          <a:ext cx="4021279"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主要生产过程</a:t>
          </a:r>
        </a:p>
      </dsp:txBody>
      <dsp:txXfrm>
        <a:off x="308850" y="91103"/>
        <a:ext cx="3978047" cy="399568"/>
      </dsp:txXfrm>
    </dsp:sp>
    <dsp:sp modelId="{A7C6FE3E-629B-A141-9A10-3C1004C04207}">
      <dsp:nvSpPr>
        <dsp:cNvPr id="0" name=""/>
        <dsp:cNvSpPr/>
      </dsp:nvSpPr>
      <dsp:spPr>
        <a:xfrm>
          <a:off x="0" y="2341537"/>
          <a:ext cx="5744684" cy="23152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人员、材料和设备运送</a:t>
          </a:r>
        </a:p>
        <a:p>
          <a:pPr marL="114300" lvl="1" indent="-114300" algn="l" defTabSz="666750">
            <a:lnSpc>
              <a:spcPct val="90000"/>
            </a:lnSpc>
            <a:spcBef>
              <a:spcPct val="0"/>
            </a:spcBef>
            <a:spcAft>
              <a:spcPct val="15000"/>
            </a:spcAft>
            <a:buChar char="•"/>
          </a:pPr>
          <a:r>
            <a:rPr lang="zh-CN" altLang="en-US" sz="1500" kern="1200" dirty="0"/>
            <a:t>电和压气等动力供应</a:t>
          </a:r>
        </a:p>
        <a:p>
          <a:pPr marL="114300" lvl="1" indent="-114300" algn="l" defTabSz="666750">
            <a:lnSpc>
              <a:spcPct val="90000"/>
            </a:lnSpc>
            <a:spcBef>
              <a:spcPct val="0"/>
            </a:spcBef>
            <a:spcAft>
              <a:spcPct val="15000"/>
            </a:spcAft>
            <a:buChar char="•"/>
          </a:pPr>
          <a:r>
            <a:rPr lang="zh-CN" altLang="en-US" sz="1500" kern="1200" dirty="0"/>
            <a:t>通风、防尘等劳动保护</a:t>
          </a:r>
        </a:p>
        <a:p>
          <a:pPr marL="114300" lvl="1" indent="-114300" algn="l" defTabSz="666750">
            <a:lnSpc>
              <a:spcPct val="90000"/>
            </a:lnSpc>
            <a:spcBef>
              <a:spcPct val="0"/>
            </a:spcBef>
            <a:spcAft>
              <a:spcPct val="15000"/>
            </a:spcAft>
            <a:buChar char="•"/>
          </a:pPr>
          <a:r>
            <a:rPr lang="zh-CN" altLang="en-US" sz="1500" kern="1200" dirty="0"/>
            <a:t>排水、供水</a:t>
          </a:r>
        </a:p>
        <a:p>
          <a:pPr marL="114300" lvl="1" indent="-114300" algn="l" defTabSz="666750">
            <a:lnSpc>
              <a:spcPct val="90000"/>
            </a:lnSpc>
            <a:spcBef>
              <a:spcPct val="0"/>
            </a:spcBef>
            <a:spcAft>
              <a:spcPct val="15000"/>
            </a:spcAft>
            <a:buChar char="•"/>
          </a:pPr>
          <a:r>
            <a:rPr lang="zh-CN" altLang="en-US" sz="1500" kern="1200" dirty="0"/>
            <a:t>设备维修安装</a:t>
          </a:r>
        </a:p>
        <a:p>
          <a:pPr marL="114300" lvl="1" indent="-114300" algn="l" defTabSz="666750">
            <a:lnSpc>
              <a:spcPct val="90000"/>
            </a:lnSpc>
            <a:spcBef>
              <a:spcPct val="0"/>
            </a:spcBef>
            <a:spcAft>
              <a:spcPct val="15000"/>
            </a:spcAft>
            <a:buChar char="•"/>
          </a:pPr>
          <a:r>
            <a:rPr lang="zh-CN" altLang="en-US" sz="1500" kern="1200" dirty="0"/>
            <a:t>安全和环境保护</a:t>
          </a:r>
        </a:p>
        <a:p>
          <a:pPr marL="114300" lvl="1" indent="-114300" algn="l" defTabSz="666750">
            <a:lnSpc>
              <a:spcPct val="90000"/>
            </a:lnSpc>
            <a:spcBef>
              <a:spcPct val="0"/>
            </a:spcBef>
            <a:spcAft>
              <a:spcPct val="15000"/>
            </a:spcAft>
            <a:buChar char="•"/>
          </a:pPr>
          <a:r>
            <a:rPr lang="zh-CN" altLang="en-US" sz="1500" kern="1200" dirty="0"/>
            <a:t>地质、测量及仓库管理等其他辅助工作</a:t>
          </a:r>
        </a:p>
      </dsp:txBody>
      <dsp:txXfrm>
        <a:off x="0" y="2341537"/>
        <a:ext cx="5744684" cy="2315250"/>
      </dsp:txXfrm>
    </dsp:sp>
    <dsp:sp modelId="{BFB1BAEA-E5F2-1B47-92C7-EBB3E5DFA81A}">
      <dsp:nvSpPr>
        <dsp:cNvPr id="0" name=""/>
        <dsp:cNvSpPr/>
      </dsp:nvSpPr>
      <dsp:spPr>
        <a:xfrm>
          <a:off x="287234" y="2120137"/>
          <a:ext cx="4021279"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辅助生产过程</a:t>
          </a:r>
        </a:p>
      </dsp:txBody>
      <dsp:txXfrm>
        <a:off x="308850" y="2141753"/>
        <a:ext cx="3978047" cy="39956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A71CF-CEA0-49AA-835B-81896A50F702}">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EC861-9A7A-4EA4-A932-21C26A88B794}">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8BC8B-6986-4FD2-94F0-E430622C9F8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zh-CN" altLang="en-US" sz="2700" kern="1200"/>
            <a:t>地下开采</a:t>
          </a:r>
        </a:p>
      </dsp:txBody>
      <dsp:txXfrm>
        <a:off x="75768" y="3053169"/>
        <a:ext cx="3093750" cy="720000"/>
      </dsp:txXfrm>
    </dsp:sp>
    <dsp:sp modelId="{9941FE12-CF13-4E63-AF2A-3EB49CCC5A4F}">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F6935-C798-4C8C-A047-639B0303FA28}">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AEE570-9204-478D-9744-675D18E49D26}">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zh-CN" altLang="en-US" sz="2700" kern="1200"/>
            <a:t>露天开采</a:t>
          </a:r>
        </a:p>
      </dsp:txBody>
      <dsp:txXfrm>
        <a:off x="3710925" y="3053169"/>
        <a:ext cx="3093750" cy="720000"/>
      </dsp:txXfrm>
    </dsp:sp>
    <dsp:sp modelId="{D06CAE93-8EBA-4464-A526-8B3DCFFA9013}">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AFBB3-A02A-4CD4-BA3E-9A9BE7D9CA02}">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0BB9E-716A-4CE6-9714-F9214C44F2C7}">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zh-CN" altLang="en-US" sz="2700" kern="1200"/>
            <a:t>地下与露天联合开采</a:t>
          </a:r>
        </a:p>
      </dsp:txBody>
      <dsp:txXfrm>
        <a:off x="7346081" y="3053169"/>
        <a:ext cx="3093750" cy="7200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26741-F37B-A044-97AA-4E99A43D1689}">
      <dsp:nvSpPr>
        <dsp:cNvPr id="0" name=""/>
        <dsp:cNvSpPr/>
      </dsp:nvSpPr>
      <dsp:spPr>
        <a:xfrm>
          <a:off x="0" y="202732"/>
          <a:ext cx="5744684" cy="104422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年采出矿石量</a:t>
          </a:r>
        </a:p>
        <a:p>
          <a:pPr marL="114300" lvl="1" indent="-114300" algn="l" defTabSz="577850">
            <a:lnSpc>
              <a:spcPct val="90000"/>
            </a:lnSpc>
            <a:spcBef>
              <a:spcPct val="0"/>
            </a:spcBef>
            <a:spcAft>
              <a:spcPct val="15000"/>
            </a:spcAft>
            <a:buChar char="•"/>
          </a:pPr>
          <a:r>
            <a:rPr lang="zh-CN" altLang="en-US" sz="1300" kern="1200" dirty="0"/>
            <a:t>年生产精矿量</a:t>
          </a:r>
        </a:p>
        <a:p>
          <a:pPr marL="114300" lvl="1" indent="-114300" algn="l" defTabSz="577850">
            <a:lnSpc>
              <a:spcPct val="90000"/>
            </a:lnSpc>
            <a:spcBef>
              <a:spcPct val="0"/>
            </a:spcBef>
            <a:spcAft>
              <a:spcPct val="15000"/>
            </a:spcAft>
            <a:buChar char="•"/>
          </a:pPr>
          <a:r>
            <a:rPr lang="zh-CN" altLang="en-US" sz="1300" kern="1200" dirty="0"/>
            <a:t>年生产的金属量</a:t>
          </a:r>
        </a:p>
      </dsp:txBody>
      <dsp:txXfrm>
        <a:off x="0" y="202732"/>
        <a:ext cx="5744684" cy="1044225"/>
      </dsp:txXfrm>
    </dsp:sp>
    <dsp:sp modelId="{3A31F5CD-06F3-304A-975C-534BBC5E97C8}">
      <dsp:nvSpPr>
        <dsp:cNvPr id="0" name=""/>
        <dsp:cNvSpPr/>
      </dsp:nvSpPr>
      <dsp:spPr>
        <a:xfrm>
          <a:off x="287234" y="10852"/>
          <a:ext cx="40212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矿山生产能力</a:t>
          </a:r>
        </a:p>
      </dsp:txBody>
      <dsp:txXfrm>
        <a:off x="305968" y="29586"/>
        <a:ext cx="3983811" cy="346292"/>
      </dsp:txXfrm>
    </dsp:sp>
    <dsp:sp modelId="{BB65C439-969A-464C-9BCB-0F36CE8256EC}">
      <dsp:nvSpPr>
        <dsp:cNvPr id="0" name=""/>
        <dsp:cNvSpPr/>
      </dsp:nvSpPr>
      <dsp:spPr>
        <a:xfrm>
          <a:off x="0" y="1509038"/>
          <a:ext cx="5744684" cy="819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年产量过大</a:t>
          </a:r>
        </a:p>
        <a:p>
          <a:pPr marL="114300" lvl="1" indent="-114300" algn="l" defTabSz="577850">
            <a:lnSpc>
              <a:spcPct val="90000"/>
            </a:lnSpc>
            <a:spcBef>
              <a:spcPct val="0"/>
            </a:spcBef>
            <a:spcAft>
              <a:spcPct val="15000"/>
            </a:spcAft>
            <a:buChar char="•"/>
          </a:pPr>
          <a:r>
            <a:rPr lang="zh-CN" altLang="en-US" sz="1300" kern="1200" dirty="0"/>
            <a:t>年产量过小</a:t>
          </a:r>
        </a:p>
      </dsp:txBody>
      <dsp:txXfrm>
        <a:off x="0" y="1509038"/>
        <a:ext cx="5744684" cy="819000"/>
      </dsp:txXfrm>
    </dsp:sp>
    <dsp:sp modelId="{B8283478-58CC-9842-9FA5-4BB532360349}">
      <dsp:nvSpPr>
        <dsp:cNvPr id="0" name=""/>
        <dsp:cNvSpPr/>
      </dsp:nvSpPr>
      <dsp:spPr>
        <a:xfrm>
          <a:off x="287234" y="1317158"/>
          <a:ext cx="40212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矿山服务年限</a:t>
          </a:r>
        </a:p>
      </dsp:txBody>
      <dsp:txXfrm>
        <a:off x="305968" y="1335892"/>
        <a:ext cx="3983811" cy="346292"/>
      </dsp:txXfrm>
    </dsp:sp>
    <dsp:sp modelId="{1C13C9FA-1DC9-0A43-B8A3-673C9FDAC696}">
      <dsp:nvSpPr>
        <dsp:cNvPr id="0" name=""/>
        <dsp:cNvSpPr/>
      </dsp:nvSpPr>
      <dsp:spPr>
        <a:xfrm>
          <a:off x="0" y="2590118"/>
          <a:ext cx="5744684" cy="819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损失率</a:t>
          </a:r>
        </a:p>
        <a:p>
          <a:pPr marL="114300" lvl="1" indent="-114300" algn="l" defTabSz="577850">
            <a:lnSpc>
              <a:spcPct val="90000"/>
            </a:lnSpc>
            <a:spcBef>
              <a:spcPct val="0"/>
            </a:spcBef>
            <a:spcAft>
              <a:spcPct val="15000"/>
            </a:spcAft>
            <a:buChar char="•"/>
          </a:pPr>
          <a:r>
            <a:rPr lang="zh-CN" altLang="en-US" sz="1300" kern="1200" dirty="0"/>
            <a:t>回收率（回采率）</a:t>
          </a:r>
        </a:p>
      </dsp:txBody>
      <dsp:txXfrm>
        <a:off x="0" y="2590118"/>
        <a:ext cx="5744684" cy="819000"/>
      </dsp:txXfrm>
    </dsp:sp>
    <dsp:sp modelId="{6F101391-B5B7-4141-86B5-8D731FD7A588}">
      <dsp:nvSpPr>
        <dsp:cNvPr id="0" name=""/>
        <dsp:cNvSpPr/>
      </dsp:nvSpPr>
      <dsp:spPr>
        <a:xfrm>
          <a:off x="287234" y="2398238"/>
          <a:ext cx="40212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矿石损失</a:t>
          </a:r>
        </a:p>
      </dsp:txBody>
      <dsp:txXfrm>
        <a:off x="305968" y="2416972"/>
        <a:ext cx="3983811" cy="346292"/>
      </dsp:txXfrm>
    </dsp:sp>
    <dsp:sp modelId="{ED836947-3652-C243-957A-9D989324B946}">
      <dsp:nvSpPr>
        <dsp:cNvPr id="0" name=""/>
        <dsp:cNvSpPr/>
      </dsp:nvSpPr>
      <dsp:spPr>
        <a:xfrm>
          <a:off x="0" y="3671198"/>
          <a:ext cx="5744684" cy="104422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矿石贫化</a:t>
          </a:r>
        </a:p>
        <a:p>
          <a:pPr marL="114300" lvl="1" indent="-114300" algn="l" defTabSz="577850">
            <a:lnSpc>
              <a:spcPct val="90000"/>
            </a:lnSpc>
            <a:spcBef>
              <a:spcPct val="0"/>
            </a:spcBef>
            <a:spcAft>
              <a:spcPct val="15000"/>
            </a:spcAft>
            <a:buChar char="•"/>
          </a:pPr>
          <a:r>
            <a:rPr lang="zh-CN" altLang="en-US" sz="1300" kern="1200" dirty="0"/>
            <a:t>贫化率</a:t>
          </a:r>
        </a:p>
        <a:p>
          <a:pPr marL="114300" lvl="1" indent="-114300" algn="l" defTabSz="577850">
            <a:lnSpc>
              <a:spcPct val="90000"/>
            </a:lnSpc>
            <a:spcBef>
              <a:spcPct val="0"/>
            </a:spcBef>
            <a:spcAft>
              <a:spcPct val="15000"/>
            </a:spcAft>
            <a:buChar char="•"/>
          </a:pPr>
          <a:r>
            <a:rPr lang="zh-CN" altLang="en-US" sz="1300" kern="1200" dirty="0"/>
            <a:t>废石混入率</a:t>
          </a:r>
        </a:p>
      </dsp:txBody>
      <dsp:txXfrm>
        <a:off x="0" y="3671198"/>
        <a:ext cx="5744684" cy="1044225"/>
      </dsp:txXfrm>
    </dsp:sp>
    <dsp:sp modelId="{4F3BCB1E-1A84-6040-860F-3FB011F11635}">
      <dsp:nvSpPr>
        <dsp:cNvPr id="0" name=""/>
        <dsp:cNvSpPr/>
      </dsp:nvSpPr>
      <dsp:spPr>
        <a:xfrm>
          <a:off x="287234" y="3479318"/>
          <a:ext cx="40212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矿石贫化</a:t>
          </a:r>
        </a:p>
      </dsp:txBody>
      <dsp:txXfrm>
        <a:off x="305968" y="3498052"/>
        <a:ext cx="3983811" cy="3462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C8EE4-F9DE-0A41-94E3-5CBDC5635A9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2442A-50A7-4848-BFEA-6ED456950726}">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一、露天开采的相关概念</a:t>
          </a:r>
        </a:p>
      </dsp:txBody>
      <dsp:txXfrm>
        <a:off x="0" y="531"/>
        <a:ext cx="10515600" cy="870055"/>
      </dsp:txXfrm>
    </dsp:sp>
    <dsp:sp modelId="{66456C96-A818-0548-88BB-A5BD9C85AC75}">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7E556-ED40-984E-89EB-5EF49B4CE4EA}">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二、露天采矿作业</a:t>
          </a:r>
        </a:p>
      </dsp:txBody>
      <dsp:txXfrm>
        <a:off x="0" y="870586"/>
        <a:ext cx="10515600" cy="870055"/>
      </dsp:txXfrm>
    </dsp:sp>
    <dsp:sp modelId="{1DAAD789-9D0C-554D-8768-72D78CA82276}">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048CE-FD71-8B4F-9FBD-7109D0C31DF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三、露天矿开拓</a:t>
          </a:r>
        </a:p>
      </dsp:txBody>
      <dsp:txXfrm>
        <a:off x="0" y="1740641"/>
        <a:ext cx="10515600" cy="870055"/>
      </dsp:txXfrm>
    </dsp:sp>
    <dsp:sp modelId="{7144B3D3-75E9-764D-9EEA-403799CC7A43}">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F443E-B1EE-4548-924C-A22E82961F0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四、露天矿采剥方法</a:t>
          </a:r>
        </a:p>
      </dsp:txBody>
      <dsp:txXfrm>
        <a:off x="0" y="2610696"/>
        <a:ext cx="10515600" cy="870055"/>
      </dsp:txXfrm>
    </dsp:sp>
    <dsp:sp modelId="{041E2806-A1DC-994E-85E7-308BF6D2B6C8}">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57C83-02F1-494C-AEAD-485AC9A9AEE6}">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五、露天开采境界的确定</a:t>
          </a:r>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9452-21A8-6E40-9384-79CA744D942A}">
      <dsp:nvSpPr>
        <dsp:cNvPr id="0" name=""/>
        <dsp:cNvSpPr/>
      </dsp:nvSpPr>
      <dsp:spPr>
        <a:xfrm>
          <a:off x="0" y="398321"/>
          <a:ext cx="10515600" cy="1417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矿床室指地壳中由地质作用形成的，所含物质在当前经济条件下能被开采利用的综合地质体。</a:t>
          </a:r>
        </a:p>
        <a:p>
          <a:pPr marL="171450" lvl="1" indent="-171450" algn="l" defTabSz="800100">
            <a:lnSpc>
              <a:spcPct val="90000"/>
            </a:lnSpc>
            <a:spcBef>
              <a:spcPct val="0"/>
            </a:spcBef>
            <a:spcAft>
              <a:spcPct val="15000"/>
            </a:spcAft>
            <a:buChar char="•"/>
          </a:pPr>
          <a:r>
            <a:rPr lang="zh-CN" altLang="en-US" sz="1800" kern="1200" dirty="0"/>
            <a:t>一个矿床至少由一个矿体组成，也可以由两个或多个，甚至几十个至几百个矿体组成。</a:t>
          </a:r>
        </a:p>
      </dsp:txBody>
      <dsp:txXfrm>
        <a:off x="0" y="398321"/>
        <a:ext cx="10515600" cy="1417500"/>
      </dsp:txXfrm>
    </dsp:sp>
    <dsp:sp modelId="{2ECCC141-B45F-2442-82DB-B6701D02BE60}">
      <dsp:nvSpPr>
        <dsp:cNvPr id="0" name=""/>
        <dsp:cNvSpPr/>
      </dsp:nvSpPr>
      <dsp:spPr>
        <a:xfrm>
          <a:off x="525780" y="132641"/>
          <a:ext cx="7360920" cy="53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矿床的基本概念</a:t>
          </a:r>
        </a:p>
      </dsp:txBody>
      <dsp:txXfrm>
        <a:off x="551719" y="158580"/>
        <a:ext cx="7309042" cy="479482"/>
      </dsp:txXfrm>
    </dsp:sp>
    <dsp:sp modelId="{4F01392B-63D1-2849-9AED-BA7168855C86}">
      <dsp:nvSpPr>
        <dsp:cNvPr id="0" name=""/>
        <dsp:cNvSpPr/>
      </dsp:nvSpPr>
      <dsp:spPr>
        <a:xfrm>
          <a:off x="0" y="2178702"/>
          <a:ext cx="10515600" cy="2041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按照物态可分为固体矿床、液体矿床（石油、热卤水和地下水）和气体矿床（天然气）</a:t>
          </a:r>
        </a:p>
        <a:p>
          <a:pPr marL="171450" lvl="1" indent="-171450" algn="l" defTabSz="800100">
            <a:lnSpc>
              <a:spcPct val="90000"/>
            </a:lnSpc>
            <a:spcBef>
              <a:spcPct val="0"/>
            </a:spcBef>
            <a:spcAft>
              <a:spcPct val="15000"/>
            </a:spcAft>
            <a:buChar char="•"/>
          </a:pPr>
          <a:r>
            <a:rPr lang="zh-CN" altLang="en-US" sz="1800" kern="1200" dirty="0"/>
            <a:t>按矿产性质和工业利用情况分为金属矿床、非金属矿床（耐火黏土、萤石和能源矿床（石油、煤和天然气）</a:t>
          </a:r>
        </a:p>
        <a:p>
          <a:pPr marL="171450" lvl="1" indent="-171450" algn="l" defTabSz="800100">
            <a:lnSpc>
              <a:spcPct val="90000"/>
            </a:lnSpc>
            <a:spcBef>
              <a:spcPct val="0"/>
            </a:spcBef>
            <a:spcAft>
              <a:spcPct val="15000"/>
            </a:spcAft>
            <a:buChar char="•"/>
          </a:pPr>
          <a:r>
            <a:rPr lang="zh-CN" altLang="en-US" sz="1800" kern="1200" dirty="0"/>
            <a:t>按矿床成因分为内生矿床、外生矿床、变质矿床。还可分为岩浆作用、气化</a:t>
          </a:r>
          <a:r>
            <a:rPr lang="en-US" altLang="zh-CN" sz="1800" kern="1200" dirty="0"/>
            <a:t>-</a:t>
          </a:r>
          <a:r>
            <a:rPr lang="zh-CN" altLang="en-US" sz="1800" kern="1200" dirty="0"/>
            <a:t>热液作用、风化作用和沉积作用、变质作用形成的矿床</a:t>
          </a:r>
        </a:p>
      </dsp:txBody>
      <dsp:txXfrm>
        <a:off x="0" y="2178702"/>
        <a:ext cx="10515600" cy="2041200"/>
      </dsp:txXfrm>
    </dsp:sp>
    <dsp:sp modelId="{BE35A295-012E-B64F-8489-31EDDA3917FC}">
      <dsp:nvSpPr>
        <dsp:cNvPr id="0" name=""/>
        <dsp:cNvSpPr/>
      </dsp:nvSpPr>
      <dsp:spPr>
        <a:xfrm>
          <a:off x="525780" y="1913022"/>
          <a:ext cx="7360920" cy="53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矿床的种类</a:t>
          </a:r>
        </a:p>
      </dsp:txBody>
      <dsp:txXfrm>
        <a:off x="551719" y="1938961"/>
        <a:ext cx="7309042" cy="47948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A82D9-E6A3-9949-BA4A-A09C633BD9FA}">
      <dsp:nvSpPr>
        <dsp:cNvPr id="0" name=""/>
        <dsp:cNvSpPr/>
      </dsp:nvSpPr>
      <dsp:spPr>
        <a:xfrm>
          <a:off x="523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露天矿场</a:t>
          </a:r>
        </a:p>
      </dsp:txBody>
      <dsp:txXfrm>
        <a:off x="5238" y="195956"/>
        <a:ext cx="1553763" cy="621505"/>
      </dsp:txXfrm>
    </dsp:sp>
    <dsp:sp modelId="{869889EA-5385-D54C-B188-72486DA7C57B}">
      <dsp:nvSpPr>
        <dsp:cNvPr id="0" name=""/>
        <dsp:cNvSpPr/>
      </dsp:nvSpPr>
      <dsp:spPr>
        <a:xfrm>
          <a:off x="523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露天矿场</a:t>
          </a:r>
        </a:p>
        <a:p>
          <a:pPr marL="171450" lvl="1" indent="-171450" algn="l" defTabSz="800100">
            <a:lnSpc>
              <a:spcPct val="90000"/>
            </a:lnSpc>
            <a:spcBef>
              <a:spcPct val="0"/>
            </a:spcBef>
            <a:spcAft>
              <a:spcPct val="15000"/>
            </a:spcAft>
            <a:buChar char="•"/>
          </a:pPr>
          <a:r>
            <a:rPr lang="zh-CN" altLang="en-US" sz="1800" kern="1200" dirty="0"/>
            <a:t>山坡露天矿</a:t>
          </a:r>
        </a:p>
        <a:p>
          <a:pPr marL="171450" lvl="1" indent="-171450" algn="l" defTabSz="800100">
            <a:lnSpc>
              <a:spcPct val="90000"/>
            </a:lnSpc>
            <a:spcBef>
              <a:spcPct val="0"/>
            </a:spcBef>
            <a:spcAft>
              <a:spcPct val="15000"/>
            </a:spcAft>
            <a:buChar char="•"/>
          </a:pPr>
          <a:r>
            <a:rPr lang="zh-CN" altLang="en-US" sz="1800" kern="1200" dirty="0"/>
            <a:t>深凹露天矿</a:t>
          </a:r>
        </a:p>
      </dsp:txBody>
      <dsp:txXfrm>
        <a:off x="5238" y="817461"/>
        <a:ext cx="1553763" cy="3337920"/>
      </dsp:txXfrm>
    </dsp:sp>
    <dsp:sp modelId="{794E95FE-01BC-C749-98BC-1F9C85C22F25}">
      <dsp:nvSpPr>
        <dsp:cNvPr id="0" name=""/>
        <dsp:cNvSpPr/>
      </dsp:nvSpPr>
      <dsp:spPr>
        <a:xfrm>
          <a:off x="177652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台阶与台阶构成要素</a:t>
          </a:r>
        </a:p>
      </dsp:txBody>
      <dsp:txXfrm>
        <a:off x="1776528" y="195956"/>
        <a:ext cx="1553763" cy="621505"/>
      </dsp:txXfrm>
    </dsp:sp>
    <dsp:sp modelId="{14E36860-4A9B-8E4E-8408-D10EAD5CFABD}">
      <dsp:nvSpPr>
        <dsp:cNvPr id="0" name=""/>
        <dsp:cNvSpPr/>
      </dsp:nvSpPr>
      <dsp:spPr>
        <a:xfrm>
          <a:off x="177652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台阶高度</a:t>
          </a:r>
        </a:p>
        <a:p>
          <a:pPr marL="171450" lvl="1" indent="-171450" algn="l" defTabSz="800100">
            <a:lnSpc>
              <a:spcPct val="90000"/>
            </a:lnSpc>
            <a:spcBef>
              <a:spcPct val="0"/>
            </a:spcBef>
            <a:spcAft>
              <a:spcPct val="15000"/>
            </a:spcAft>
            <a:buChar char="•"/>
          </a:pPr>
          <a:r>
            <a:rPr lang="zh-CN" altLang="en-US" sz="1800" kern="1200" dirty="0"/>
            <a:t>上部平盘</a:t>
          </a:r>
        </a:p>
        <a:p>
          <a:pPr marL="171450" lvl="1" indent="-171450" algn="l" defTabSz="800100">
            <a:lnSpc>
              <a:spcPct val="90000"/>
            </a:lnSpc>
            <a:spcBef>
              <a:spcPct val="0"/>
            </a:spcBef>
            <a:spcAft>
              <a:spcPct val="15000"/>
            </a:spcAft>
            <a:buChar char="•"/>
          </a:pPr>
          <a:r>
            <a:rPr lang="zh-CN" altLang="en-US" sz="1800" kern="1200" dirty="0"/>
            <a:t>下部平盘</a:t>
          </a:r>
        </a:p>
        <a:p>
          <a:pPr marL="171450" lvl="1" indent="-171450" algn="l" defTabSz="800100">
            <a:lnSpc>
              <a:spcPct val="90000"/>
            </a:lnSpc>
            <a:spcBef>
              <a:spcPct val="0"/>
            </a:spcBef>
            <a:spcAft>
              <a:spcPct val="15000"/>
            </a:spcAft>
            <a:buChar char="•"/>
          </a:pPr>
          <a:r>
            <a:rPr lang="zh-CN" altLang="en-US" sz="1800" kern="1200" dirty="0"/>
            <a:t>台阶坡面</a:t>
          </a:r>
        </a:p>
        <a:p>
          <a:pPr marL="171450" lvl="1" indent="-171450" algn="l" defTabSz="800100">
            <a:lnSpc>
              <a:spcPct val="90000"/>
            </a:lnSpc>
            <a:spcBef>
              <a:spcPct val="0"/>
            </a:spcBef>
            <a:spcAft>
              <a:spcPct val="15000"/>
            </a:spcAft>
            <a:buChar char="•"/>
          </a:pPr>
          <a:r>
            <a:rPr lang="zh-CN" altLang="en-US" sz="1800" kern="1200" dirty="0"/>
            <a:t>台阶坡面角</a:t>
          </a:r>
        </a:p>
        <a:p>
          <a:pPr marL="171450" lvl="1" indent="-171450" algn="l" defTabSz="800100">
            <a:lnSpc>
              <a:spcPct val="90000"/>
            </a:lnSpc>
            <a:spcBef>
              <a:spcPct val="0"/>
            </a:spcBef>
            <a:spcAft>
              <a:spcPct val="15000"/>
            </a:spcAft>
            <a:buChar char="•"/>
          </a:pPr>
          <a:r>
            <a:rPr lang="zh-CN" altLang="en-US" sz="1800" kern="1200" dirty="0"/>
            <a:t>坡顶线</a:t>
          </a:r>
        </a:p>
        <a:p>
          <a:pPr marL="171450" lvl="1" indent="-171450" algn="l" defTabSz="800100">
            <a:lnSpc>
              <a:spcPct val="90000"/>
            </a:lnSpc>
            <a:spcBef>
              <a:spcPct val="0"/>
            </a:spcBef>
            <a:spcAft>
              <a:spcPct val="15000"/>
            </a:spcAft>
            <a:buChar char="•"/>
          </a:pPr>
          <a:r>
            <a:rPr lang="zh-CN" altLang="en-US" sz="1800" kern="1200" dirty="0"/>
            <a:t>坡底线</a:t>
          </a:r>
        </a:p>
      </dsp:txBody>
      <dsp:txXfrm>
        <a:off x="1776528" y="817461"/>
        <a:ext cx="1553763" cy="3337920"/>
      </dsp:txXfrm>
    </dsp:sp>
    <dsp:sp modelId="{8362202C-78E6-F443-A56A-972AF91FE200}">
      <dsp:nvSpPr>
        <dsp:cNvPr id="0" name=""/>
        <dsp:cNvSpPr/>
      </dsp:nvSpPr>
      <dsp:spPr>
        <a:xfrm>
          <a:off x="354781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露天开采境界</a:t>
          </a:r>
        </a:p>
      </dsp:txBody>
      <dsp:txXfrm>
        <a:off x="3547818" y="195956"/>
        <a:ext cx="1553763" cy="621505"/>
      </dsp:txXfrm>
    </dsp:sp>
    <dsp:sp modelId="{890B39D1-BBD9-8640-9BD8-C9009124CC9F}">
      <dsp:nvSpPr>
        <dsp:cNvPr id="0" name=""/>
        <dsp:cNvSpPr/>
      </dsp:nvSpPr>
      <dsp:spPr>
        <a:xfrm>
          <a:off x="354781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露天开采境界</a:t>
          </a:r>
        </a:p>
        <a:p>
          <a:pPr marL="171450" lvl="1" indent="-171450" algn="l" defTabSz="800100">
            <a:lnSpc>
              <a:spcPct val="90000"/>
            </a:lnSpc>
            <a:spcBef>
              <a:spcPct val="0"/>
            </a:spcBef>
            <a:spcAft>
              <a:spcPct val="15000"/>
            </a:spcAft>
            <a:buChar char="•"/>
          </a:pPr>
          <a:r>
            <a:rPr lang="zh-CN" altLang="en-US" sz="1800" kern="1200" dirty="0"/>
            <a:t>露天矿场的底</a:t>
          </a:r>
        </a:p>
        <a:p>
          <a:pPr marL="171450" lvl="1" indent="-171450" algn="l" defTabSz="800100">
            <a:lnSpc>
              <a:spcPct val="90000"/>
            </a:lnSpc>
            <a:spcBef>
              <a:spcPct val="0"/>
            </a:spcBef>
            <a:spcAft>
              <a:spcPct val="15000"/>
            </a:spcAft>
            <a:buChar char="•"/>
          </a:pPr>
          <a:r>
            <a:rPr lang="zh-CN" altLang="en-US" sz="1800" kern="1200" dirty="0"/>
            <a:t>边帮</a:t>
          </a:r>
        </a:p>
        <a:p>
          <a:pPr marL="171450" lvl="1" indent="-171450" algn="l" defTabSz="800100">
            <a:lnSpc>
              <a:spcPct val="90000"/>
            </a:lnSpc>
            <a:spcBef>
              <a:spcPct val="0"/>
            </a:spcBef>
            <a:spcAft>
              <a:spcPct val="15000"/>
            </a:spcAft>
            <a:buChar char="•"/>
          </a:pPr>
          <a:r>
            <a:rPr lang="zh-CN" altLang="en-US" sz="1800" kern="1200" dirty="0"/>
            <a:t>顶帮</a:t>
          </a:r>
        </a:p>
        <a:p>
          <a:pPr marL="171450" lvl="1" indent="-171450" algn="l" defTabSz="800100">
            <a:lnSpc>
              <a:spcPct val="90000"/>
            </a:lnSpc>
            <a:spcBef>
              <a:spcPct val="0"/>
            </a:spcBef>
            <a:spcAft>
              <a:spcPct val="15000"/>
            </a:spcAft>
            <a:buChar char="•"/>
          </a:pPr>
          <a:r>
            <a:rPr lang="zh-CN" altLang="en-US" sz="1800" kern="1200" dirty="0"/>
            <a:t>底帮</a:t>
          </a:r>
        </a:p>
        <a:p>
          <a:pPr marL="171450" lvl="1" indent="-171450" algn="l" defTabSz="800100">
            <a:lnSpc>
              <a:spcPct val="90000"/>
            </a:lnSpc>
            <a:spcBef>
              <a:spcPct val="0"/>
            </a:spcBef>
            <a:spcAft>
              <a:spcPct val="15000"/>
            </a:spcAft>
            <a:buChar char="•"/>
          </a:pPr>
          <a:r>
            <a:rPr lang="zh-CN" altLang="en-US" sz="1800" kern="1200" dirty="0"/>
            <a:t>端帮</a:t>
          </a:r>
        </a:p>
        <a:p>
          <a:pPr marL="171450" lvl="1" indent="-171450" algn="l" defTabSz="800100">
            <a:lnSpc>
              <a:spcPct val="90000"/>
            </a:lnSpc>
            <a:spcBef>
              <a:spcPct val="0"/>
            </a:spcBef>
            <a:spcAft>
              <a:spcPct val="15000"/>
            </a:spcAft>
            <a:buChar char="•"/>
          </a:pPr>
          <a:r>
            <a:rPr lang="zh-CN" altLang="en-US" sz="1800" kern="1200" dirty="0"/>
            <a:t>工作帮与非工作帮</a:t>
          </a:r>
        </a:p>
      </dsp:txBody>
      <dsp:txXfrm>
        <a:off x="3547818" y="817461"/>
        <a:ext cx="1553763" cy="3337920"/>
      </dsp:txXfrm>
    </dsp:sp>
    <dsp:sp modelId="{C60AF924-ED93-CE43-88A2-251E352860BF}">
      <dsp:nvSpPr>
        <dsp:cNvPr id="0" name=""/>
        <dsp:cNvSpPr/>
      </dsp:nvSpPr>
      <dsp:spPr>
        <a:xfrm>
          <a:off x="531910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工作平盘与非工作平盘</a:t>
          </a:r>
        </a:p>
      </dsp:txBody>
      <dsp:txXfrm>
        <a:off x="5319108" y="195956"/>
        <a:ext cx="1553763" cy="621505"/>
      </dsp:txXfrm>
    </dsp:sp>
    <dsp:sp modelId="{83487E69-44C8-A247-997C-BB7C815F3454}">
      <dsp:nvSpPr>
        <dsp:cNvPr id="0" name=""/>
        <dsp:cNvSpPr/>
      </dsp:nvSpPr>
      <dsp:spPr>
        <a:xfrm>
          <a:off x="531910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工作平盘</a:t>
          </a:r>
        </a:p>
        <a:p>
          <a:pPr marL="171450" lvl="1" indent="-171450" algn="l" defTabSz="800100">
            <a:lnSpc>
              <a:spcPct val="90000"/>
            </a:lnSpc>
            <a:spcBef>
              <a:spcPct val="0"/>
            </a:spcBef>
            <a:spcAft>
              <a:spcPct val="15000"/>
            </a:spcAft>
            <a:buChar char="•"/>
          </a:pPr>
          <a:r>
            <a:rPr lang="zh-CN" altLang="en-US" sz="1800" kern="1200" dirty="0"/>
            <a:t>非工作平盘</a:t>
          </a:r>
        </a:p>
      </dsp:txBody>
      <dsp:txXfrm>
        <a:off x="5319108" y="817461"/>
        <a:ext cx="1553763" cy="3337920"/>
      </dsp:txXfrm>
    </dsp:sp>
    <dsp:sp modelId="{6FCDB32D-2F0B-AA4C-97A9-D385044B5DAE}">
      <dsp:nvSpPr>
        <dsp:cNvPr id="0" name=""/>
        <dsp:cNvSpPr/>
      </dsp:nvSpPr>
      <dsp:spPr>
        <a:xfrm>
          <a:off x="709039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工作帮坡线与工作帮坡角</a:t>
          </a:r>
        </a:p>
      </dsp:txBody>
      <dsp:txXfrm>
        <a:off x="7090398" y="195956"/>
        <a:ext cx="1553763" cy="621505"/>
      </dsp:txXfrm>
    </dsp:sp>
    <dsp:sp modelId="{076FA3E0-C9A1-384B-9034-E7F8BD8CD05F}">
      <dsp:nvSpPr>
        <dsp:cNvPr id="0" name=""/>
        <dsp:cNvSpPr/>
      </dsp:nvSpPr>
      <dsp:spPr>
        <a:xfrm>
          <a:off x="709039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工作帮坡线</a:t>
          </a:r>
        </a:p>
        <a:p>
          <a:pPr marL="171450" lvl="1" indent="-171450" algn="l" defTabSz="800100">
            <a:lnSpc>
              <a:spcPct val="90000"/>
            </a:lnSpc>
            <a:spcBef>
              <a:spcPct val="0"/>
            </a:spcBef>
            <a:spcAft>
              <a:spcPct val="15000"/>
            </a:spcAft>
            <a:buChar char="•"/>
          </a:pPr>
          <a:r>
            <a:rPr lang="zh-CN" altLang="en-US" sz="1800" kern="1200" dirty="0"/>
            <a:t>工作帮坡角</a:t>
          </a:r>
        </a:p>
      </dsp:txBody>
      <dsp:txXfrm>
        <a:off x="7090398" y="817461"/>
        <a:ext cx="1553763" cy="3337920"/>
      </dsp:txXfrm>
    </dsp:sp>
    <dsp:sp modelId="{679F4338-E368-E346-8CD0-9C03F3C5924D}">
      <dsp:nvSpPr>
        <dsp:cNvPr id="0" name=""/>
        <dsp:cNvSpPr/>
      </dsp:nvSpPr>
      <dsp:spPr>
        <a:xfrm>
          <a:off x="886168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最终边坡线与最终边坡角</a:t>
          </a:r>
        </a:p>
      </dsp:txBody>
      <dsp:txXfrm>
        <a:off x="8861688" y="195956"/>
        <a:ext cx="1553763" cy="621505"/>
      </dsp:txXfrm>
    </dsp:sp>
    <dsp:sp modelId="{E1EAD3A3-3B2C-984A-8CCC-AAAB8C1A03E6}">
      <dsp:nvSpPr>
        <dsp:cNvPr id="0" name=""/>
        <dsp:cNvSpPr/>
      </dsp:nvSpPr>
      <dsp:spPr>
        <a:xfrm>
          <a:off x="886168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最终边坡线</a:t>
          </a:r>
        </a:p>
        <a:p>
          <a:pPr marL="171450" lvl="1" indent="-171450" algn="l" defTabSz="800100">
            <a:lnSpc>
              <a:spcPct val="90000"/>
            </a:lnSpc>
            <a:spcBef>
              <a:spcPct val="0"/>
            </a:spcBef>
            <a:spcAft>
              <a:spcPct val="15000"/>
            </a:spcAft>
            <a:buChar char="•"/>
          </a:pPr>
          <a:r>
            <a:rPr lang="zh-CN" altLang="en-US" sz="1800" kern="1200" dirty="0"/>
            <a:t>最终边坡角</a:t>
          </a:r>
        </a:p>
      </dsp:txBody>
      <dsp:txXfrm>
        <a:off x="8861688" y="817461"/>
        <a:ext cx="1553763" cy="3337920"/>
      </dsp:txXfrm>
    </dsp:sp>
    <dsp:sp modelId="{AA8D8FB5-72D8-C348-9AEA-42B4CFFD2E69}">
      <dsp:nvSpPr>
        <dsp:cNvPr id="0" name=""/>
        <dsp:cNvSpPr/>
      </dsp:nvSpPr>
      <dsp:spPr>
        <a:xfrm>
          <a:off x="10632978" y="195956"/>
          <a:ext cx="1553763" cy="6215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出入沟和开段沟</a:t>
          </a:r>
        </a:p>
      </dsp:txBody>
      <dsp:txXfrm>
        <a:off x="10632978" y="195956"/>
        <a:ext cx="1553763" cy="621505"/>
      </dsp:txXfrm>
    </dsp:sp>
    <dsp:sp modelId="{604D8B17-B6A4-8345-B109-869684EE93DC}">
      <dsp:nvSpPr>
        <dsp:cNvPr id="0" name=""/>
        <dsp:cNvSpPr/>
      </dsp:nvSpPr>
      <dsp:spPr>
        <a:xfrm>
          <a:off x="10632978" y="817461"/>
          <a:ext cx="1553763" cy="3337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t>出入沟</a:t>
          </a:r>
        </a:p>
        <a:p>
          <a:pPr marL="171450" lvl="1" indent="-171450" algn="l" defTabSz="800100">
            <a:lnSpc>
              <a:spcPct val="90000"/>
            </a:lnSpc>
            <a:spcBef>
              <a:spcPct val="0"/>
            </a:spcBef>
            <a:spcAft>
              <a:spcPct val="15000"/>
            </a:spcAft>
            <a:buChar char="•"/>
          </a:pPr>
          <a:r>
            <a:rPr lang="zh-CN" altLang="en-US" sz="1800" kern="1200" dirty="0"/>
            <a:t>开段沟</a:t>
          </a:r>
        </a:p>
      </dsp:txBody>
      <dsp:txXfrm>
        <a:off x="10632978" y="817461"/>
        <a:ext cx="1553763" cy="33379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B19C8-0E23-9E48-A736-17EBA982C8F5}">
      <dsp:nvSpPr>
        <dsp:cNvPr id="0" name=""/>
        <dsp:cNvSpPr/>
      </dsp:nvSpPr>
      <dsp:spPr>
        <a:xfrm>
          <a:off x="0" y="36412"/>
          <a:ext cx="5744684" cy="7107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铁路运输开拓</a:t>
          </a:r>
        </a:p>
      </dsp:txBody>
      <dsp:txXfrm>
        <a:off x="34697" y="71109"/>
        <a:ext cx="5675290" cy="641381"/>
      </dsp:txXfrm>
    </dsp:sp>
    <dsp:sp modelId="{42F7E597-34D7-D14E-92E1-4EC54A3FAA83}">
      <dsp:nvSpPr>
        <dsp:cNvPr id="0" name=""/>
        <dsp:cNvSpPr/>
      </dsp:nvSpPr>
      <dsp:spPr>
        <a:xfrm>
          <a:off x="0" y="824947"/>
          <a:ext cx="5744684" cy="71077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公路运输开拓</a:t>
          </a:r>
        </a:p>
      </dsp:txBody>
      <dsp:txXfrm>
        <a:off x="34697" y="859644"/>
        <a:ext cx="5675290" cy="641381"/>
      </dsp:txXfrm>
    </dsp:sp>
    <dsp:sp modelId="{7D773F4E-DB15-5947-8436-E37DA4770C27}">
      <dsp:nvSpPr>
        <dsp:cNvPr id="0" name=""/>
        <dsp:cNvSpPr/>
      </dsp:nvSpPr>
      <dsp:spPr>
        <a:xfrm>
          <a:off x="0" y="1613483"/>
          <a:ext cx="5744684" cy="71077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平硐溜井开拓</a:t>
          </a:r>
        </a:p>
      </dsp:txBody>
      <dsp:txXfrm>
        <a:off x="34697" y="1648180"/>
        <a:ext cx="5675290" cy="641381"/>
      </dsp:txXfrm>
    </dsp:sp>
    <dsp:sp modelId="{18B9E788-7DA7-0A45-AE22-0ADE5A160860}">
      <dsp:nvSpPr>
        <dsp:cNvPr id="0" name=""/>
        <dsp:cNvSpPr/>
      </dsp:nvSpPr>
      <dsp:spPr>
        <a:xfrm>
          <a:off x="0" y="2402017"/>
          <a:ext cx="5744684" cy="71077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胶带运输开拓</a:t>
          </a:r>
        </a:p>
      </dsp:txBody>
      <dsp:txXfrm>
        <a:off x="34697" y="2436714"/>
        <a:ext cx="5675290" cy="641381"/>
      </dsp:txXfrm>
    </dsp:sp>
    <dsp:sp modelId="{3E1C5D9E-E160-0849-977A-329F3E7DC910}">
      <dsp:nvSpPr>
        <dsp:cNvPr id="0" name=""/>
        <dsp:cNvSpPr/>
      </dsp:nvSpPr>
      <dsp:spPr>
        <a:xfrm>
          <a:off x="0" y="3190553"/>
          <a:ext cx="5744684" cy="71077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斜坡卷扬开拓</a:t>
          </a:r>
        </a:p>
      </dsp:txBody>
      <dsp:txXfrm>
        <a:off x="34697" y="3225250"/>
        <a:ext cx="5675290" cy="641381"/>
      </dsp:txXfrm>
    </dsp:sp>
    <dsp:sp modelId="{6B04A162-7115-0B4D-A792-364E007B7184}">
      <dsp:nvSpPr>
        <dsp:cNvPr id="0" name=""/>
        <dsp:cNvSpPr/>
      </dsp:nvSpPr>
      <dsp:spPr>
        <a:xfrm>
          <a:off x="0" y="3979088"/>
          <a:ext cx="5744684" cy="7107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联合运输开拓</a:t>
          </a:r>
        </a:p>
      </dsp:txBody>
      <dsp:txXfrm>
        <a:off x="34697" y="4013785"/>
        <a:ext cx="5675290" cy="64138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A63F-4C09-424A-A409-07CECA8E1B1D}">
      <dsp:nvSpPr>
        <dsp:cNvPr id="0" name=""/>
        <dsp:cNvSpPr/>
      </dsp:nvSpPr>
      <dsp:spPr>
        <a:xfrm>
          <a:off x="0" y="291900"/>
          <a:ext cx="5744684" cy="22144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95732" rIns="445851"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平均剥采比</a:t>
          </a:r>
        </a:p>
        <a:p>
          <a:pPr marL="171450" lvl="1" indent="-171450" algn="l" defTabSz="844550">
            <a:lnSpc>
              <a:spcPct val="90000"/>
            </a:lnSpc>
            <a:spcBef>
              <a:spcPct val="0"/>
            </a:spcBef>
            <a:spcAft>
              <a:spcPct val="15000"/>
            </a:spcAft>
            <a:buChar char="•"/>
          </a:pPr>
          <a:r>
            <a:rPr lang="zh-CN" altLang="en-US" sz="1900" kern="1200" dirty="0"/>
            <a:t>分层剥采比</a:t>
          </a:r>
        </a:p>
        <a:p>
          <a:pPr marL="171450" lvl="1" indent="-171450" algn="l" defTabSz="844550">
            <a:lnSpc>
              <a:spcPct val="90000"/>
            </a:lnSpc>
            <a:spcBef>
              <a:spcPct val="0"/>
            </a:spcBef>
            <a:spcAft>
              <a:spcPct val="15000"/>
            </a:spcAft>
            <a:buChar char="•"/>
          </a:pPr>
          <a:r>
            <a:rPr lang="zh-CN" altLang="en-US" sz="1900" kern="1200" dirty="0"/>
            <a:t>生产剥采比</a:t>
          </a:r>
        </a:p>
        <a:p>
          <a:pPr marL="171450" lvl="1" indent="-171450" algn="l" defTabSz="844550">
            <a:lnSpc>
              <a:spcPct val="90000"/>
            </a:lnSpc>
            <a:spcBef>
              <a:spcPct val="0"/>
            </a:spcBef>
            <a:spcAft>
              <a:spcPct val="15000"/>
            </a:spcAft>
            <a:buChar char="•"/>
          </a:pPr>
          <a:r>
            <a:rPr lang="zh-CN" altLang="en-US" sz="1900" kern="1200" dirty="0"/>
            <a:t>境界剥采比</a:t>
          </a:r>
        </a:p>
        <a:p>
          <a:pPr marL="171450" lvl="1" indent="-171450" algn="l" defTabSz="844550">
            <a:lnSpc>
              <a:spcPct val="90000"/>
            </a:lnSpc>
            <a:spcBef>
              <a:spcPct val="0"/>
            </a:spcBef>
            <a:spcAft>
              <a:spcPct val="15000"/>
            </a:spcAft>
            <a:buChar char="•"/>
          </a:pPr>
          <a:r>
            <a:rPr lang="zh-CN" altLang="en-US" sz="1900" kern="1200" dirty="0"/>
            <a:t>经济合理剥采比</a:t>
          </a:r>
        </a:p>
      </dsp:txBody>
      <dsp:txXfrm>
        <a:off x="0" y="291900"/>
        <a:ext cx="5744684" cy="2214450"/>
      </dsp:txXfrm>
    </dsp:sp>
    <dsp:sp modelId="{955C2153-B794-6240-9ED3-7F8D143D5521}">
      <dsp:nvSpPr>
        <dsp:cNvPr id="0" name=""/>
        <dsp:cNvSpPr/>
      </dsp:nvSpPr>
      <dsp:spPr>
        <a:xfrm>
          <a:off x="287234" y="11460"/>
          <a:ext cx="4021279" cy="5608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剥比法的概念</a:t>
          </a:r>
        </a:p>
      </dsp:txBody>
      <dsp:txXfrm>
        <a:off x="314614" y="38840"/>
        <a:ext cx="3966519" cy="506120"/>
      </dsp:txXfrm>
    </dsp:sp>
    <dsp:sp modelId="{0050BC8D-07D7-5C41-BD9E-64A2A5439BA4}">
      <dsp:nvSpPr>
        <dsp:cNvPr id="0" name=""/>
        <dsp:cNvSpPr/>
      </dsp:nvSpPr>
      <dsp:spPr>
        <a:xfrm>
          <a:off x="0" y="2889390"/>
          <a:ext cx="5744684" cy="182542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95732" rIns="445851"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按采装、运输设备的规格和操作要求确定露天矿底部宽度</a:t>
          </a:r>
        </a:p>
        <a:p>
          <a:pPr marL="171450" lvl="1" indent="-171450" algn="l" defTabSz="844550">
            <a:lnSpc>
              <a:spcPct val="90000"/>
            </a:lnSpc>
            <a:spcBef>
              <a:spcPct val="0"/>
            </a:spcBef>
            <a:spcAft>
              <a:spcPct val="15000"/>
            </a:spcAft>
            <a:buChar char="•"/>
          </a:pPr>
          <a:r>
            <a:rPr lang="zh-CN" altLang="en-US" sz="1900" kern="1200" dirty="0"/>
            <a:t>确定露天矿的最终边坡角</a:t>
          </a:r>
        </a:p>
        <a:p>
          <a:pPr marL="171450" lvl="1" indent="-171450" algn="l" defTabSz="844550">
            <a:lnSpc>
              <a:spcPct val="90000"/>
            </a:lnSpc>
            <a:spcBef>
              <a:spcPct val="0"/>
            </a:spcBef>
            <a:spcAft>
              <a:spcPct val="15000"/>
            </a:spcAft>
            <a:buChar char="•"/>
          </a:pPr>
          <a:r>
            <a:rPr lang="zh-CN" altLang="en-US" sz="1900" kern="1200" dirty="0"/>
            <a:t>根据经济原则确定露天开采境界</a:t>
          </a:r>
        </a:p>
      </dsp:txBody>
      <dsp:txXfrm>
        <a:off x="0" y="2889390"/>
        <a:ext cx="5744684" cy="1825425"/>
      </dsp:txXfrm>
    </dsp:sp>
    <dsp:sp modelId="{D0AB01B4-6F39-1543-9A25-DD20AE630E0D}">
      <dsp:nvSpPr>
        <dsp:cNvPr id="0" name=""/>
        <dsp:cNvSpPr/>
      </dsp:nvSpPr>
      <dsp:spPr>
        <a:xfrm>
          <a:off x="287234" y="2608950"/>
          <a:ext cx="4021279" cy="5608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确定露天开采境界的方法</a:t>
          </a:r>
        </a:p>
      </dsp:txBody>
      <dsp:txXfrm>
        <a:off x="314614" y="2636330"/>
        <a:ext cx="3966519" cy="506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38C2D-5B20-F343-91A0-2E67103B3E4F}">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ED08AF-B723-6142-84BF-E011D1C304B3}">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一、地下开采的相关概念</a:t>
          </a:r>
        </a:p>
      </dsp:txBody>
      <dsp:txXfrm>
        <a:off x="553160" y="99749"/>
        <a:ext cx="7306160" cy="506120"/>
      </dsp:txXfrm>
    </dsp:sp>
    <dsp:sp modelId="{1FA497B4-A78D-7B45-871D-6F5CA84ABED7}">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334704-7F83-5243-A969-2FCCC4766E31}">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二、地下开采步骤及三级矿量</a:t>
          </a:r>
        </a:p>
      </dsp:txBody>
      <dsp:txXfrm>
        <a:off x="553160" y="961589"/>
        <a:ext cx="7306160" cy="506120"/>
      </dsp:txXfrm>
    </dsp:sp>
    <dsp:sp modelId="{E68FA050-13B5-3547-9DEE-778D11412F0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558BBF-D961-704F-B7EF-444A8903EEAD}">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三、地下开拓方法</a:t>
          </a:r>
        </a:p>
      </dsp:txBody>
      <dsp:txXfrm>
        <a:off x="553160" y="1823429"/>
        <a:ext cx="7306160" cy="506120"/>
      </dsp:txXfrm>
    </dsp:sp>
    <dsp:sp modelId="{14DC9090-9580-B648-9C25-E5C540875A2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55B7E2-FCC2-E643-B93F-65D11E00C5A9}">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四、地下采矿方法</a:t>
          </a:r>
        </a:p>
      </dsp:txBody>
      <dsp:txXfrm>
        <a:off x="553160" y="2685269"/>
        <a:ext cx="7306160" cy="506120"/>
      </dsp:txXfrm>
    </dsp:sp>
    <dsp:sp modelId="{C2B0AA54-A875-3D40-B49A-91EEBC5D06AF}">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80179-11CA-2E49-8C59-D4F352728613}">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五、煤炭开采</a:t>
          </a:r>
        </a:p>
      </dsp:txBody>
      <dsp:txXfrm>
        <a:off x="553160" y="3547109"/>
        <a:ext cx="7306160" cy="50612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75E3-EFA4-8A41-83C9-0245FBB6FE5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5B53B-53D1-5C4C-9CA8-14B67B5C08DD}">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单一开拓法：平硐开拓法、斜井开拓法、竖井开拓法、斜坡道开拓法</a:t>
          </a:r>
        </a:p>
      </dsp:txBody>
      <dsp:txXfrm>
        <a:off x="0" y="0"/>
        <a:ext cx="10515600" cy="2175669"/>
      </dsp:txXfrm>
    </dsp:sp>
    <dsp:sp modelId="{1A623F2D-AC00-024A-9B8A-64D0E6B5970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CE029-0C86-FC44-8A38-0CB2345F78E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联合开拓法：平硐与盲（竖、斜）井联合开拓法、竖井与盲（竖、斜）井联合开拓法、斜井与盲（竖、斜）井联合开拓法、</a:t>
          </a:r>
        </a:p>
      </dsp:txBody>
      <dsp:txXfrm>
        <a:off x="0" y="2175669"/>
        <a:ext cx="10515600" cy="217566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7D28A-C7D1-9A4C-86FC-740F6A46421C}">
      <dsp:nvSpPr>
        <dsp:cNvPr id="0" name=""/>
        <dsp:cNvSpPr/>
      </dsp:nvSpPr>
      <dsp:spPr>
        <a:xfrm>
          <a:off x="0" y="349663"/>
          <a:ext cx="5744684" cy="9592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矿井生产系统</a:t>
          </a:r>
        </a:p>
      </dsp:txBody>
      <dsp:txXfrm>
        <a:off x="46825" y="396488"/>
        <a:ext cx="5651034" cy="865567"/>
      </dsp:txXfrm>
    </dsp:sp>
    <dsp:sp modelId="{A561A78C-1F69-2048-8CCE-76CCB4865E74}">
      <dsp:nvSpPr>
        <dsp:cNvPr id="0" name=""/>
        <dsp:cNvSpPr/>
      </dsp:nvSpPr>
      <dsp:spPr>
        <a:xfrm>
          <a:off x="0" y="1372240"/>
          <a:ext cx="5744684" cy="95921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采煤方法</a:t>
          </a:r>
        </a:p>
      </dsp:txBody>
      <dsp:txXfrm>
        <a:off x="46825" y="1419065"/>
        <a:ext cx="5651034" cy="865567"/>
      </dsp:txXfrm>
    </dsp:sp>
    <dsp:sp modelId="{0A20138B-16D8-8149-978C-7D36BBCEB9B0}">
      <dsp:nvSpPr>
        <dsp:cNvPr id="0" name=""/>
        <dsp:cNvSpPr/>
      </dsp:nvSpPr>
      <dsp:spPr>
        <a:xfrm>
          <a:off x="0" y="2394818"/>
          <a:ext cx="5744684" cy="95921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altLang="zh-CN" sz="2200" kern="1200" dirty="0"/>
            <a:t>1.</a:t>
          </a:r>
          <a:r>
            <a:rPr lang="zh-CN" altLang="en-US" sz="2200" kern="1200" dirty="0"/>
            <a:t>按巷道系统构成分类：壁式、柱式</a:t>
          </a:r>
        </a:p>
      </dsp:txBody>
      <dsp:txXfrm>
        <a:off x="46825" y="2441643"/>
        <a:ext cx="5651034" cy="865567"/>
      </dsp:txXfrm>
    </dsp:sp>
    <dsp:sp modelId="{EA12BB8D-A367-774C-86E9-A832931CD2C4}">
      <dsp:nvSpPr>
        <dsp:cNvPr id="0" name=""/>
        <dsp:cNvSpPr/>
      </dsp:nvSpPr>
      <dsp:spPr>
        <a:xfrm>
          <a:off x="0" y="3417395"/>
          <a:ext cx="5744684" cy="9592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altLang="zh-CN" sz="2200" kern="1200" dirty="0"/>
            <a:t>2.</a:t>
          </a:r>
          <a:r>
            <a:rPr lang="zh-CN" altLang="en-US" sz="2200" kern="1200" dirty="0"/>
            <a:t>按回采工艺分类：爆破采煤法、普通机械化采煤法、综合机械化采煤法和水力采煤法</a:t>
          </a:r>
        </a:p>
      </dsp:txBody>
      <dsp:txXfrm>
        <a:off x="46825" y="3464220"/>
        <a:ext cx="5651034" cy="86556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D53D-AF6A-E041-B7AF-86F7C06E5F36}">
      <dsp:nvSpPr>
        <dsp:cNvPr id="0" name=""/>
        <dsp:cNvSpPr/>
      </dsp:nvSpPr>
      <dsp:spPr>
        <a:xfrm>
          <a:off x="0" y="536"/>
          <a:ext cx="6900512" cy="1131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zh-CN" altLang="en-US" sz="4300" kern="1200" dirty="0"/>
            <a:t>第一节 选矿概述</a:t>
          </a:r>
        </a:p>
      </dsp:txBody>
      <dsp:txXfrm>
        <a:off x="55258" y="55794"/>
        <a:ext cx="6789996" cy="1021459"/>
      </dsp:txXfrm>
    </dsp:sp>
    <dsp:sp modelId="{0A2510C2-297B-BE44-A6AA-E864FBC10377}">
      <dsp:nvSpPr>
        <dsp:cNvPr id="0" name=""/>
        <dsp:cNvSpPr/>
      </dsp:nvSpPr>
      <dsp:spPr>
        <a:xfrm>
          <a:off x="0" y="1132511"/>
          <a:ext cx="6900512" cy="131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zh-CN" altLang="en-US" sz="3400" kern="1200" dirty="0"/>
            <a:t>一、选矿的基本概念</a:t>
          </a:r>
        </a:p>
        <a:p>
          <a:pPr marL="285750" lvl="1" indent="-285750" algn="l" defTabSz="1511300">
            <a:lnSpc>
              <a:spcPct val="90000"/>
            </a:lnSpc>
            <a:spcBef>
              <a:spcPct val="0"/>
            </a:spcBef>
            <a:spcAft>
              <a:spcPct val="20000"/>
            </a:spcAft>
            <a:buChar char="•"/>
          </a:pPr>
          <a:r>
            <a:rPr lang="zh-CN" altLang="en-US" sz="3400" kern="1200" dirty="0"/>
            <a:t>二、选矿工艺指标</a:t>
          </a:r>
        </a:p>
      </dsp:txBody>
      <dsp:txXfrm>
        <a:off x="0" y="1132511"/>
        <a:ext cx="6900512" cy="1312897"/>
      </dsp:txXfrm>
    </dsp:sp>
    <dsp:sp modelId="{5B7743DC-4362-CB45-A0F9-00F4919FF54F}">
      <dsp:nvSpPr>
        <dsp:cNvPr id="0" name=""/>
        <dsp:cNvSpPr/>
      </dsp:nvSpPr>
      <dsp:spPr>
        <a:xfrm>
          <a:off x="0" y="2445409"/>
          <a:ext cx="6900512" cy="11319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zh-CN" altLang="en-US" sz="4300" kern="1200" dirty="0"/>
            <a:t>第二节 选矿的基本过程</a:t>
          </a:r>
        </a:p>
      </dsp:txBody>
      <dsp:txXfrm>
        <a:off x="55258" y="2500667"/>
        <a:ext cx="6789996" cy="1021459"/>
      </dsp:txXfrm>
    </dsp:sp>
    <dsp:sp modelId="{754E333E-4DFE-7D40-8450-F972788390D8}">
      <dsp:nvSpPr>
        <dsp:cNvPr id="0" name=""/>
        <dsp:cNvSpPr/>
      </dsp:nvSpPr>
      <dsp:spPr>
        <a:xfrm>
          <a:off x="0" y="3577384"/>
          <a:ext cx="6900512"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zh-CN" altLang="en-US" sz="3400" kern="1200" dirty="0"/>
            <a:t>一、准备作业</a:t>
          </a:r>
        </a:p>
        <a:p>
          <a:pPr marL="285750" lvl="1" indent="-285750" algn="l" defTabSz="1511300">
            <a:lnSpc>
              <a:spcPct val="90000"/>
            </a:lnSpc>
            <a:spcBef>
              <a:spcPct val="0"/>
            </a:spcBef>
            <a:spcAft>
              <a:spcPct val="20000"/>
            </a:spcAft>
            <a:buChar char="•"/>
          </a:pPr>
          <a:r>
            <a:rPr lang="zh-CN" altLang="en-US" sz="3400" kern="1200" dirty="0"/>
            <a:t>二、选别作业</a:t>
          </a:r>
        </a:p>
        <a:p>
          <a:pPr marL="285750" lvl="1" indent="-285750" algn="l" defTabSz="1511300">
            <a:lnSpc>
              <a:spcPct val="90000"/>
            </a:lnSpc>
            <a:spcBef>
              <a:spcPct val="0"/>
            </a:spcBef>
            <a:spcAft>
              <a:spcPct val="20000"/>
            </a:spcAft>
            <a:buChar char="•"/>
          </a:pPr>
          <a:r>
            <a:rPr lang="zh-CN" altLang="en-US" sz="3400" kern="1200" dirty="0"/>
            <a:t>三、精矿脱水与尾矿处理</a:t>
          </a:r>
        </a:p>
      </dsp:txBody>
      <dsp:txXfrm>
        <a:off x="0" y="3577384"/>
        <a:ext cx="6900512" cy="19582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9061-9082-7E49-A802-1693336F768C}">
      <dsp:nvSpPr>
        <dsp:cNvPr id="0" name=""/>
        <dsp:cNvSpPr/>
      </dsp:nvSpPr>
      <dsp:spPr>
        <a:xfrm rot="5400000">
          <a:off x="6365327" y="-2383279"/>
          <a:ext cx="1570561"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选矿的概念</a:t>
          </a:r>
        </a:p>
        <a:p>
          <a:pPr marL="114300" lvl="1" indent="-114300" algn="l" defTabSz="622300">
            <a:lnSpc>
              <a:spcPct val="90000"/>
            </a:lnSpc>
            <a:spcBef>
              <a:spcPct val="0"/>
            </a:spcBef>
            <a:spcAft>
              <a:spcPct val="15000"/>
            </a:spcAft>
            <a:buChar char="•"/>
          </a:pPr>
          <a:r>
            <a:rPr lang="zh-CN" altLang="en-US" sz="1400" kern="1200" dirty="0"/>
            <a:t>精矿</a:t>
          </a:r>
        </a:p>
        <a:p>
          <a:pPr marL="114300" lvl="1" indent="-114300" algn="l" defTabSz="622300">
            <a:lnSpc>
              <a:spcPct val="90000"/>
            </a:lnSpc>
            <a:spcBef>
              <a:spcPct val="0"/>
            </a:spcBef>
            <a:spcAft>
              <a:spcPct val="15000"/>
            </a:spcAft>
            <a:buChar char="•"/>
          </a:pPr>
          <a:r>
            <a:rPr lang="zh-CN" altLang="en-US" sz="1400" kern="1200" dirty="0"/>
            <a:t>尾矿</a:t>
          </a:r>
        </a:p>
        <a:p>
          <a:pPr marL="114300" lvl="1" indent="-114300" algn="l" defTabSz="622300">
            <a:lnSpc>
              <a:spcPct val="90000"/>
            </a:lnSpc>
            <a:spcBef>
              <a:spcPct val="0"/>
            </a:spcBef>
            <a:spcAft>
              <a:spcPct val="15000"/>
            </a:spcAft>
            <a:buChar char="•"/>
          </a:pPr>
          <a:r>
            <a:rPr lang="zh-CN" altLang="en-US" sz="1400" kern="1200" dirty="0"/>
            <a:t>中矿</a:t>
          </a:r>
        </a:p>
      </dsp:txBody>
      <dsp:txXfrm rot="-5400000">
        <a:off x="3785616" y="273100"/>
        <a:ext cx="6653316" cy="1417225"/>
      </dsp:txXfrm>
    </dsp:sp>
    <dsp:sp modelId="{D5B251F0-4599-3345-B3FE-427F1C173FDA}">
      <dsp:nvSpPr>
        <dsp:cNvPr id="0" name=""/>
        <dsp:cNvSpPr/>
      </dsp:nvSpPr>
      <dsp:spPr>
        <a:xfrm>
          <a:off x="0" y="112"/>
          <a:ext cx="3785616" cy="19632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选矿的概念</a:t>
          </a:r>
        </a:p>
      </dsp:txBody>
      <dsp:txXfrm>
        <a:off x="95836" y="95948"/>
        <a:ext cx="3593944" cy="1771529"/>
      </dsp:txXfrm>
    </dsp:sp>
    <dsp:sp modelId="{5349ACBB-0B34-AC49-BF24-402A3B06D8BD}">
      <dsp:nvSpPr>
        <dsp:cNvPr id="0" name=""/>
        <dsp:cNvSpPr/>
      </dsp:nvSpPr>
      <dsp:spPr>
        <a:xfrm rot="5400000">
          <a:off x="5998748" y="-155356"/>
          <a:ext cx="2289752" cy="6723411"/>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品位：原矿和选矿产品中有用成分的单位含量，通常用</a:t>
          </a:r>
          <a14:m xmlns:a14="http://schemas.microsoft.com/office/drawing/2010/main">
            <m:oMath xmlns:m="http://schemas.openxmlformats.org/officeDocument/2006/math">
              <m:r>
                <a:rPr lang="zh-CN" altLang="en-US" sz="1400" i="1" kern="1200" smtClean="0">
                  <a:latin typeface="Cambria Math" panose="02040503050406030204" pitchFamily="18" charset="0"/>
                </a:rPr>
                <m:t>𝛼</m:t>
              </m:r>
              <m:r>
                <a:rPr lang="zh-CN" altLang="en-US" sz="1400" b="0" i="1" kern="1200" smtClean="0">
                  <a:latin typeface="Cambria Math" panose="02040503050406030204" pitchFamily="18" charset="0"/>
                </a:rPr>
                <m:t>、</m:t>
              </m:r>
              <m:r>
                <a:rPr lang="zh-CN" altLang="en-US" sz="1400" b="0" i="1" kern="1200" smtClean="0">
                  <a:latin typeface="Cambria Math" panose="02040503050406030204" pitchFamily="18" charset="0"/>
                </a:rPr>
                <m:t>𝛽</m:t>
              </m:r>
              <m:r>
                <a:rPr lang="zh-CN" altLang="en-US" sz="1400" b="0" i="1" kern="1200" smtClean="0">
                  <a:latin typeface="Cambria Math" panose="02040503050406030204" pitchFamily="18" charset="0"/>
                </a:rPr>
                <m:t>、</m:t>
              </m:r>
              <m:r>
                <a:rPr lang="zh-CN" altLang="en-US" sz="1400" b="0" i="1" kern="1200" smtClean="0">
                  <a:latin typeface="Cambria Math" panose="02040503050406030204" pitchFamily="18" charset="0"/>
                </a:rPr>
                <m:t>𝜃</m:t>
              </m:r>
            </m:oMath>
          </a14:m>
          <a:r>
            <a:rPr lang="zh-CN" altLang="en-US" sz="1400" kern="1200" dirty="0"/>
            <a:t>表示原矿、精矿和尾矿的品位。</a:t>
          </a:r>
        </a:p>
        <a:p>
          <a:pPr marL="114300" lvl="1" indent="-114300" algn="l" defTabSz="622300">
            <a:lnSpc>
              <a:spcPct val="90000"/>
            </a:lnSpc>
            <a:spcBef>
              <a:spcPct val="0"/>
            </a:spcBef>
            <a:spcAft>
              <a:spcPct val="15000"/>
            </a:spcAft>
            <a:buChar char="•"/>
          </a:pPr>
          <a:r>
            <a:rPr lang="zh-CN" altLang="en-US" sz="1400" kern="1200" dirty="0"/>
            <a:t>产率：需拿矿产品质量与原矿质量之比的百分比，称为该产品的产率。通常用</a:t>
          </a:r>
          <a14:m xmlns:a14="http://schemas.microsoft.com/office/drawing/2010/main">
            <m:oMath xmlns:m="http://schemas.openxmlformats.org/officeDocument/2006/math">
              <m:r>
                <a:rPr lang="zh-CN" altLang="en-US" sz="1400" i="1" kern="1200" smtClean="0">
                  <a:latin typeface="Cambria Math" panose="02040503050406030204" pitchFamily="18" charset="0"/>
                </a:rPr>
                <m:t>𝛾</m:t>
              </m:r>
            </m:oMath>
          </a14:m>
          <a:r>
            <a:rPr lang="zh-CN" altLang="en-US" sz="1400" kern="1200" dirty="0"/>
            <a:t>表示。产率有精矿产率、中矿产率、尾矿产率。</a:t>
          </a:r>
        </a:p>
        <a:p>
          <a:pPr marL="114300" lvl="1" indent="-114300" algn="l" defTabSz="622300">
            <a:lnSpc>
              <a:spcPct val="90000"/>
            </a:lnSpc>
            <a:spcBef>
              <a:spcPct val="0"/>
            </a:spcBef>
            <a:spcAft>
              <a:spcPct val="15000"/>
            </a:spcAft>
            <a:buChar char="•"/>
          </a:pPr>
          <a:r>
            <a:rPr lang="zh-CN" altLang="en-US" sz="1400" kern="1200" dirty="0"/>
            <a:t>选矿比：精矿品位与原矿品位之比，也就是获得</a:t>
          </a:r>
          <a:r>
            <a:rPr lang="en-US" altLang="zh-CN" sz="1400" kern="1200" dirty="0"/>
            <a:t>1</a:t>
          </a:r>
          <a:r>
            <a:rPr lang="zh-CN" altLang="en-US" sz="1400" kern="1200" dirty="0"/>
            <a:t>吨精矿所需处理原矿的质量。</a:t>
          </a:r>
        </a:p>
        <a:p>
          <a:pPr marL="114300" lvl="1" indent="-114300" algn="l" defTabSz="622300">
            <a:lnSpc>
              <a:spcPct val="90000"/>
            </a:lnSpc>
            <a:spcBef>
              <a:spcPct val="0"/>
            </a:spcBef>
            <a:spcAft>
              <a:spcPct val="15000"/>
            </a:spcAft>
            <a:buChar char="•"/>
          </a:pPr>
          <a:r>
            <a:rPr lang="zh-CN" altLang="en-US" sz="1400" kern="1200" dirty="0"/>
            <a:t>富矿比：精矿品位与原矿质量之比，表示精矿中有用成分含量与原矿中该有用成分的倍数。</a:t>
          </a:r>
        </a:p>
        <a:p>
          <a:pPr marL="114300" lvl="1" indent="-114300" algn="l" defTabSz="622300">
            <a:lnSpc>
              <a:spcPct val="90000"/>
            </a:lnSpc>
            <a:spcBef>
              <a:spcPct val="0"/>
            </a:spcBef>
            <a:spcAft>
              <a:spcPct val="15000"/>
            </a:spcAft>
            <a:buChar char="•"/>
          </a:pPr>
          <a:r>
            <a:rPr lang="zh-CN" altLang="en-US" sz="1400" kern="1200" dirty="0"/>
            <a:t>回收率：精矿中有用成分的质量与原矿中该有用成分质量之比的百分数。</a:t>
          </a:r>
        </a:p>
      </dsp:txBody>
      <dsp:txXfrm rot="-5400000">
        <a:off x="3781919" y="2173249"/>
        <a:ext cx="6611635" cy="2066200"/>
      </dsp:txXfrm>
    </dsp:sp>
    <dsp:sp modelId="{34AF0F69-E6C2-834F-A7E5-6B0A6D01E6A9}">
      <dsp:nvSpPr>
        <dsp:cNvPr id="0" name=""/>
        <dsp:cNvSpPr/>
      </dsp:nvSpPr>
      <dsp:spPr>
        <a:xfrm>
          <a:off x="0" y="2224749"/>
          <a:ext cx="3781919" cy="19632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选矿工艺指标</a:t>
          </a:r>
        </a:p>
      </dsp:txBody>
      <dsp:txXfrm>
        <a:off x="95836" y="2320585"/>
        <a:ext cx="3590247" cy="177152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8507-92A9-4040-B116-56DF3F31A996}">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准备作业</a:t>
          </a:r>
        </a:p>
      </dsp:txBody>
      <dsp:txXfrm rot="-5400000">
        <a:off x="0" y="554579"/>
        <a:ext cx="1105044" cy="473590"/>
      </dsp:txXfrm>
    </dsp:sp>
    <dsp:sp modelId="{AC803903-B06F-F644-9A52-BA352665CFBE}">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破碎与筛分：破碎、筛分</a:t>
          </a:r>
        </a:p>
        <a:p>
          <a:pPr marL="114300" lvl="1" indent="-114300" algn="l" defTabSz="533400">
            <a:lnSpc>
              <a:spcPct val="90000"/>
            </a:lnSpc>
            <a:spcBef>
              <a:spcPct val="0"/>
            </a:spcBef>
            <a:spcAft>
              <a:spcPct val="15000"/>
            </a:spcAft>
            <a:buChar char="•"/>
          </a:pPr>
          <a:r>
            <a:rPr lang="zh-CN" altLang="en-US" sz="1200" kern="1200" dirty="0"/>
            <a:t>磨矿与分级：磨矿、分级</a:t>
          </a:r>
        </a:p>
        <a:p>
          <a:pPr marL="114300" lvl="1" indent="-114300" algn="l" defTabSz="533400">
            <a:lnSpc>
              <a:spcPct val="90000"/>
            </a:lnSpc>
            <a:spcBef>
              <a:spcPct val="0"/>
            </a:spcBef>
            <a:spcAft>
              <a:spcPct val="15000"/>
            </a:spcAft>
            <a:buChar char="•"/>
          </a:pPr>
          <a:r>
            <a:rPr lang="zh-CN" altLang="en-US" sz="1200" kern="1200" dirty="0"/>
            <a:t>磨矿和分级决定着有用矿物的单体解理程度</a:t>
          </a:r>
        </a:p>
      </dsp:txBody>
      <dsp:txXfrm rot="-5400000">
        <a:off x="1105044" y="52149"/>
        <a:ext cx="9360464" cy="925930"/>
      </dsp:txXfrm>
    </dsp:sp>
    <dsp:sp modelId="{8F5013E6-C729-664E-938B-1093809CFF68}">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选别作业</a:t>
          </a:r>
        </a:p>
      </dsp:txBody>
      <dsp:txXfrm rot="-5400000">
        <a:off x="0" y="1938873"/>
        <a:ext cx="1105044" cy="473590"/>
      </dsp:txXfrm>
    </dsp:sp>
    <dsp:sp modelId="{C3621A61-CEB7-834C-9D0A-78BE47DFEC1B}">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重力选矿</a:t>
          </a:r>
        </a:p>
        <a:p>
          <a:pPr marL="114300" lvl="1" indent="-114300" algn="l" defTabSz="533400">
            <a:lnSpc>
              <a:spcPct val="90000"/>
            </a:lnSpc>
            <a:spcBef>
              <a:spcPct val="0"/>
            </a:spcBef>
            <a:spcAft>
              <a:spcPct val="15000"/>
            </a:spcAft>
            <a:buChar char="•"/>
          </a:pPr>
          <a:r>
            <a:rPr lang="zh-CN" altLang="en-US" sz="1200" kern="1200" dirty="0"/>
            <a:t>磁力选矿和电力选矿</a:t>
          </a:r>
        </a:p>
        <a:p>
          <a:pPr marL="114300" lvl="1" indent="-114300" algn="l" defTabSz="533400">
            <a:lnSpc>
              <a:spcPct val="90000"/>
            </a:lnSpc>
            <a:spcBef>
              <a:spcPct val="0"/>
            </a:spcBef>
            <a:spcAft>
              <a:spcPct val="15000"/>
            </a:spcAft>
            <a:buChar char="•"/>
          </a:pPr>
          <a:r>
            <a:rPr lang="zh-CN" altLang="en-US" sz="1200" kern="1200" dirty="0"/>
            <a:t>浮游选矿</a:t>
          </a:r>
        </a:p>
        <a:p>
          <a:pPr marL="114300" lvl="1" indent="-114300" algn="l" defTabSz="533400">
            <a:lnSpc>
              <a:spcPct val="90000"/>
            </a:lnSpc>
            <a:spcBef>
              <a:spcPct val="0"/>
            </a:spcBef>
            <a:spcAft>
              <a:spcPct val="15000"/>
            </a:spcAft>
            <a:buChar char="•"/>
          </a:pPr>
          <a:r>
            <a:rPr lang="zh-CN" altLang="en-US" sz="1200" kern="1200" dirty="0"/>
            <a:t>化学选矿及其他选矿方法</a:t>
          </a:r>
        </a:p>
      </dsp:txBody>
      <dsp:txXfrm rot="-5400000">
        <a:off x="1105044" y="1436443"/>
        <a:ext cx="9360464" cy="925930"/>
      </dsp:txXfrm>
    </dsp:sp>
    <dsp:sp modelId="{4C496DEB-35B3-AD47-BA58-E77433D56534}">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精矿脱水与尾矿处理</a:t>
          </a:r>
        </a:p>
      </dsp:txBody>
      <dsp:txXfrm rot="-5400000">
        <a:off x="0" y="3323167"/>
        <a:ext cx="1105044" cy="473590"/>
      </dsp:txXfrm>
    </dsp:sp>
    <dsp:sp modelId="{EF09977A-1BB1-F14E-9B8E-FACDE44207FD}">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精矿脱水</a:t>
          </a:r>
        </a:p>
        <a:p>
          <a:pPr marL="114300" lvl="1" indent="-114300" algn="l" defTabSz="533400">
            <a:lnSpc>
              <a:spcPct val="90000"/>
            </a:lnSpc>
            <a:spcBef>
              <a:spcPct val="0"/>
            </a:spcBef>
            <a:spcAft>
              <a:spcPct val="15000"/>
            </a:spcAft>
            <a:buChar char="•"/>
          </a:pPr>
          <a:r>
            <a:rPr lang="zh-CN" altLang="en-US" sz="1200" kern="1200" dirty="0"/>
            <a:t>尾矿处理</a:t>
          </a:r>
        </a:p>
      </dsp:txBody>
      <dsp:txXfrm rot="-5400000">
        <a:off x="1105044" y="2820736"/>
        <a:ext cx="9360464" cy="92593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D2910-7E0B-3949-B492-03CCB8E0483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4275B-017D-6245-B2AE-90028FFB9CB8}">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zh-CN" altLang="en-US" sz="5400" kern="1200" dirty="0"/>
            <a:t>鄂式破碎机</a:t>
          </a:r>
        </a:p>
      </dsp:txBody>
      <dsp:txXfrm>
        <a:off x="0" y="0"/>
        <a:ext cx="6492875" cy="1276350"/>
      </dsp:txXfrm>
    </dsp:sp>
    <dsp:sp modelId="{A475A7F0-BA5E-A34C-8633-366A04B9C1A0}">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B8FD9-E636-BD46-B2E6-9391172DBFBC}">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zh-CN" altLang="en-US" sz="5400" kern="1200" dirty="0"/>
            <a:t>圆锥破碎机</a:t>
          </a:r>
        </a:p>
      </dsp:txBody>
      <dsp:txXfrm>
        <a:off x="0" y="1276350"/>
        <a:ext cx="6492875" cy="1276350"/>
      </dsp:txXfrm>
    </dsp:sp>
    <dsp:sp modelId="{F032830E-9217-9044-9300-1374114A1E48}">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7FF59-9ABF-9142-8D71-34BBBC0819B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zh-CN" altLang="en-US" sz="5400" kern="1200" dirty="0"/>
            <a:t>辊式泼水机</a:t>
          </a:r>
        </a:p>
      </dsp:txBody>
      <dsp:txXfrm>
        <a:off x="0" y="2552700"/>
        <a:ext cx="6492875" cy="1276350"/>
      </dsp:txXfrm>
    </dsp:sp>
    <dsp:sp modelId="{FA55E308-B2F6-9044-B3F1-2D658EB743CA}">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D3A6B-263C-7140-8C67-6A3CD2D9B7A2}">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zh-CN" altLang="en-US" sz="5400" kern="1200" dirty="0"/>
            <a:t>冲击式破碎机</a:t>
          </a:r>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60067-CD71-6040-A295-0A37790E5CE1}">
      <dsp:nvSpPr>
        <dsp:cNvPr id="0" name=""/>
        <dsp:cNvSpPr/>
      </dsp:nvSpPr>
      <dsp:spPr>
        <a:xfrm>
          <a:off x="1336982" y="1375370"/>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a:t>
          </a:r>
        </a:p>
      </dsp:txBody>
      <dsp:txXfrm>
        <a:off x="1351699" y="1390087"/>
        <a:ext cx="975546" cy="473056"/>
      </dsp:txXfrm>
    </dsp:sp>
    <dsp:sp modelId="{1056DFB8-E75C-D547-AF56-439F13B14FC3}">
      <dsp:nvSpPr>
        <dsp:cNvPr id="0" name=""/>
        <dsp:cNvSpPr/>
      </dsp:nvSpPr>
      <dsp:spPr>
        <a:xfrm rot="17421335">
          <a:off x="1965127" y="1076054"/>
          <a:ext cx="1155664" cy="17626"/>
        </a:xfrm>
        <a:custGeom>
          <a:avLst/>
          <a:gdLst/>
          <a:ahLst/>
          <a:cxnLst/>
          <a:rect l="0" t="0" r="0" b="0"/>
          <a:pathLst>
            <a:path>
              <a:moveTo>
                <a:pt x="0" y="8813"/>
              </a:moveTo>
              <a:lnTo>
                <a:pt x="1155664" y="881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14067" y="1055976"/>
        <a:ext cx="57783" cy="57783"/>
      </dsp:txXfrm>
    </dsp:sp>
    <dsp:sp modelId="{71D485AE-108E-164C-9ECA-55D3463CB1E6}">
      <dsp:nvSpPr>
        <dsp:cNvPr id="0" name=""/>
        <dsp:cNvSpPr/>
      </dsp:nvSpPr>
      <dsp:spPr>
        <a:xfrm>
          <a:off x="2743955" y="291875"/>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矿体和围岩</a:t>
          </a:r>
        </a:p>
      </dsp:txBody>
      <dsp:txXfrm>
        <a:off x="2758672" y="306592"/>
        <a:ext cx="975546" cy="473056"/>
      </dsp:txXfrm>
    </dsp:sp>
    <dsp:sp modelId="{53E1FAE2-E1BB-A043-88CE-76FFF7A57EC1}">
      <dsp:nvSpPr>
        <dsp:cNvPr id="0" name=""/>
        <dsp:cNvSpPr/>
      </dsp:nvSpPr>
      <dsp:spPr>
        <a:xfrm rot="19457599">
          <a:off x="3702405" y="389841"/>
          <a:ext cx="495055" cy="17626"/>
        </a:xfrm>
        <a:custGeom>
          <a:avLst/>
          <a:gdLst/>
          <a:ahLst/>
          <a:cxnLst/>
          <a:rect l="0" t="0" r="0" b="0"/>
          <a:pathLst>
            <a:path>
              <a:moveTo>
                <a:pt x="0" y="8813"/>
              </a:moveTo>
              <a:lnTo>
                <a:pt x="49505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937556" y="386278"/>
        <a:ext cx="24752" cy="24752"/>
      </dsp:txXfrm>
    </dsp:sp>
    <dsp:sp modelId="{927A3F54-F293-0B4B-9CB5-B55BB231F4C0}">
      <dsp:nvSpPr>
        <dsp:cNvPr id="0" name=""/>
        <dsp:cNvSpPr/>
      </dsp:nvSpPr>
      <dsp:spPr>
        <a:xfrm>
          <a:off x="4150929" y="2943"/>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a:t>
          </a:r>
        </a:p>
      </dsp:txBody>
      <dsp:txXfrm>
        <a:off x="4165646" y="17660"/>
        <a:ext cx="975546" cy="473056"/>
      </dsp:txXfrm>
    </dsp:sp>
    <dsp:sp modelId="{E50459E3-763C-2641-8814-9524BEBDBE0E}">
      <dsp:nvSpPr>
        <dsp:cNvPr id="0" name=""/>
        <dsp:cNvSpPr/>
      </dsp:nvSpPr>
      <dsp:spPr>
        <a:xfrm rot="2142401">
          <a:off x="3702405" y="678773"/>
          <a:ext cx="495055" cy="17626"/>
        </a:xfrm>
        <a:custGeom>
          <a:avLst/>
          <a:gdLst/>
          <a:ahLst/>
          <a:cxnLst/>
          <a:rect l="0" t="0" r="0" b="0"/>
          <a:pathLst>
            <a:path>
              <a:moveTo>
                <a:pt x="0" y="8813"/>
              </a:moveTo>
              <a:lnTo>
                <a:pt x="49505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937556" y="675210"/>
        <a:ext cx="24752" cy="24752"/>
      </dsp:txXfrm>
    </dsp:sp>
    <dsp:sp modelId="{B41F9BF1-D5CB-AC4D-8741-DE98AD7C46AE}">
      <dsp:nvSpPr>
        <dsp:cNvPr id="0" name=""/>
        <dsp:cNvSpPr/>
      </dsp:nvSpPr>
      <dsp:spPr>
        <a:xfrm>
          <a:off x="4150929" y="580807"/>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围岩</a:t>
          </a:r>
        </a:p>
      </dsp:txBody>
      <dsp:txXfrm>
        <a:off x="4165646" y="595524"/>
        <a:ext cx="975546" cy="473056"/>
      </dsp:txXfrm>
    </dsp:sp>
    <dsp:sp modelId="{B40ACD74-D807-8744-83D9-621AC68EFE95}">
      <dsp:nvSpPr>
        <dsp:cNvPr id="0" name=""/>
        <dsp:cNvSpPr/>
      </dsp:nvSpPr>
      <dsp:spPr>
        <a:xfrm rot="4178665">
          <a:off x="1965127" y="2159550"/>
          <a:ext cx="1155664" cy="17626"/>
        </a:xfrm>
        <a:custGeom>
          <a:avLst/>
          <a:gdLst/>
          <a:ahLst/>
          <a:cxnLst/>
          <a:rect l="0" t="0" r="0" b="0"/>
          <a:pathLst>
            <a:path>
              <a:moveTo>
                <a:pt x="0" y="8813"/>
              </a:moveTo>
              <a:lnTo>
                <a:pt x="1155664" y="881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14067" y="2139471"/>
        <a:ext cx="57783" cy="57783"/>
      </dsp:txXfrm>
    </dsp:sp>
    <dsp:sp modelId="{D1C9C551-39BA-AA4E-BE5D-6FD201BF3712}">
      <dsp:nvSpPr>
        <dsp:cNvPr id="0" name=""/>
        <dsp:cNvSpPr/>
      </dsp:nvSpPr>
      <dsp:spPr>
        <a:xfrm>
          <a:off x="2743955" y="2458865"/>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矿体形态与产状</a:t>
          </a:r>
        </a:p>
      </dsp:txBody>
      <dsp:txXfrm>
        <a:off x="2758672" y="2473582"/>
        <a:ext cx="975546" cy="473056"/>
      </dsp:txXfrm>
    </dsp:sp>
    <dsp:sp modelId="{E8AE1E80-80C0-4E44-9FE4-B570B7BEED67}">
      <dsp:nvSpPr>
        <dsp:cNvPr id="0" name=""/>
        <dsp:cNvSpPr/>
      </dsp:nvSpPr>
      <dsp:spPr>
        <a:xfrm rot="17500715">
          <a:off x="3405816" y="2195666"/>
          <a:ext cx="1088232" cy="17626"/>
        </a:xfrm>
        <a:custGeom>
          <a:avLst/>
          <a:gdLst/>
          <a:ahLst/>
          <a:cxnLst/>
          <a:rect l="0" t="0" r="0" b="0"/>
          <a:pathLst>
            <a:path>
              <a:moveTo>
                <a:pt x="0" y="8813"/>
              </a:moveTo>
              <a:lnTo>
                <a:pt x="1088232"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922727" y="2177274"/>
        <a:ext cx="54411" cy="54411"/>
      </dsp:txXfrm>
    </dsp:sp>
    <dsp:sp modelId="{DDD1127D-8FA2-CE46-AE18-5CF92CB133E8}">
      <dsp:nvSpPr>
        <dsp:cNvPr id="0" name=""/>
        <dsp:cNvSpPr/>
      </dsp:nvSpPr>
      <dsp:spPr>
        <a:xfrm>
          <a:off x="4150929" y="1447603"/>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矿体形态</a:t>
          </a:r>
        </a:p>
      </dsp:txBody>
      <dsp:txXfrm>
        <a:off x="4165646" y="1462320"/>
        <a:ext cx="975546" cy="473056"/>
      </dsp:txXfrm>
    </dsp:sp>
    <dsp:sp modelId="{00669EB6-73A9-2D46-8E48-1354E397ACD8}">
      <dsp:nvSpPr>
        <dsp:cNvPr id="0" name=""/>
        <dsp:cNvSpPr/>
      </dsp:nvSpPr>
      <dsp:spPr>
        <a:xfrm rot="19457599">
          <a:off x="5109378" y="1545569"/>
          <a:ext cx="495055" cy="17626"/>
        </a:xfrm>
        <a:custGeom>
          <a:avLst/>
          <a:gdLst/>
          <a:ahLst/>
          <a:cxnLst/>
          <a:rect l="0" t="0" r="0" b="0"/>
          <a:pathLst>
            <a:path>
              <a:moveTo>
                <a:pt x="0" y="8813"/>
              </a:moveTo>
              <a:lnTo>
                <a:pt x="49505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44529" y="1542006"/>
        <a:ext cx="24752" cy="24752"/>
      </dsp:txXfrm>
    </dsp:sp>
    <dsp:sp modelId="{85756125-E052-F046-8C7B-DA15D71A8D7B}">
      <dsp:nvSpPr>
        <dsp:cNvPr id="0" name=""/>
        <dsp:cNvSpPr/>
      </dsp:nvSpPr>
      <dsp:spPr>
        <a:xfrm>
          <a:off x="5557902" y="1158671"/>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概念</a:t>
          </a:r>
        </a:p>
      </dsp:txBody>
      <dsp:txXfrm>
        <a:off x="5572619" y="1173388"/>
        <a:ext cx="975546" cy="473056"/>
      </dsp:txXfrm>
    </dsp:sp>
    <dsp:sp modelId="{6D47B87D-3F29-0948-83D5-4497E7464309}">
      <dsp:nvSpPr>
        <dsp:cNvPr id="0" name=""/>
        <dsp:cNvSpPr/>
      </dsp:nvSpPr>
      <dsp:spPr>
        <a:xfrm rot="2142401">
          <a:off x="5109378" y="1834501"/>
          <a:ext cx="495055" cy="17626"/>
        </a:xfrm>
        <a:custGeom>
          <a:avLst/>
          <a:gdLst/>
          <a:ahLst/>
          <a:cxnLst/>
          <a:rect l="0" t="0" r="0" b="0"/>
          <a:pathLst>
            <a:path>
              <a:moveTo>
                <a:pt x="0" y="8813"/>
              </a:moveTo>
              <a:lnTo>
                <a:pt x="49505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44529" y="1830938"/>
        <a:ext cx="24752" cy="24752"/>
      </dsp:txXfrm>
    </dsp:sp>
    <dsp:sp modelId="{5EB052B7-E099-814C-8F86-02A7F28BDA3E}">
      <dsp:nvSpPr>
        <dsp:cNvPr id="0" name=""/>
        <dsp:cNvSpPr/>
      </dsp:nvSpPr>
      <dsp:spPr>
        <a:xfrm>
          <a:off x="5557902" y="1736535"/>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分类</a:t>
          </a:r>
        </a:p>
      </dsp:txBody>
      <dsp:txXfrm>
        <a:off x="5572619" y="1751252"/>
        <a:ext cx="975546" cy="473056"/>
      </dsp:txXfrm>
    </dsp:sp>
    <dsp:sp modelId="{49914F4D-091A-9E4A-8BEA-961D034C9228}">
      <dsp:nvSpPr>
        <dsp:cNvPr id="0" name=""/>
        <dsp:cNvSpPr/>
      </dsp:nvSpPr>
      <dsp:spPr>
        <a:xfrm rot="18289469">
          <a:off x="6411911" y="1690035"/>
          <a:ext cx="703935" cy="17626"/>
        </a:xfrm>
        <a:custGeom>
          <a:avLst/>
          <a:gdLst/>
          <a:ahLst/>
          <a:cxnLst/>
          <a:rect l="0" t="0" r="0" b="0"/>
          <a:pathLst>
            <a:path>
              <a:moveTo>
                <a:pt x="0" y="8813"/>
              </a:moveTo>
              <a:lnTo>
                <a:pt x="70393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6746281" y="1681250"/>
        <a:ext cx="35196" cy="35196"/>
      </dsp:txXfrm>
    </dsp:sp>
    <dsp:sp modelId="{976713B2-84C9-9E40-A7BC-7AD1C221EF1A}">
      <dsp:nvSpPr>
        <dsp:cNvPr id="0" name=""/>
        <dsp:cNvSpPr/>
      </dsp:nvSpPr>
      <dsp:spPr>
        <a:xfrm>
          <a:off x="6964875" y="1158671"/>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等轴状矿体</a:t>
          </a:r>
        </a:p>
      </dsp:txBody>
      <dsp:txXfrm>
        <a:off x="6979592" y="1173388"/>
        <a:ext cx="975546" cy="473056"/>
      </dsp:txXfrm>
    </dsp:sp>
    <dsp:sp modelId="{3F3ECB62-97DF-EE43-B010-27F910591D28}">
      <dsp:nvSpPr>
        <dsp:cNvPr id="0" name=""/>
        <dsp:cNvSpPr/>
      </dsp:nvSpPr>
      <dsp:spPr>
        <a:xfrm>
          <a:off x="6562883" y="1978967"/>
          <a:ext cx="401992" cy="17626"/>
        </a:xfrm>
        <a:custGeom>
          <a:avLst/>
          <a:gdLst/>
          <a:ahLst/>
          <a:cxnLst/>
          <a:rect l="0" t="0" r="0" b="0"/>
          <a:pathLst>
            <a:path>
              <a:moveTo>
                <a:pt x="0" y="8813"/>
              </a:moveTo>
              <a:lnTo>
                <a:pt x="401992"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6753829" y="1977731"/>
        <a:ext cx="20099" cy="20099"/>
      </dsp:txXfrm>
    </dsp:sp>
    <dsp:sp modelId="{8C0B1918-C67E-514A-B179-3861F8E96707}">
      <dsp:nvSpPr>
        <dsp:cNvPr id="0" name=""/>
        <dsp:cNvSpPr/>
      </dsp:nvSpPr>
      <dsp:spPr>
        <a:xfrm>
          <a:off x="6964875" y="1736535"/>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板状矿体</a:t>
          </a:r>
        </a:p>
      </dsp:txBody>
      <dsp:txXfrm>
        <a:off x="6979592" y="1751252"/>
        <a:ext cx="975546" cy="473056"/>
      </dsp:txXfrm>
    </dsp:sp>
    <dsp:sp modelId="{5E228C80-54C5-D142-B3E8-E27272C36143}">
      <dsp:nvSpPr>
        <dsp:cNvPr id="0" name=""/>
        <dsp:cNvSpPr/>
      </dsp:nvSpPr>
      <dsp:spPr>
        <a:xfrm rot="3310531">
          <a:off x="6411911" y="2267899"/>
          <a:ext cx="703935" cy="17626"/>
        </a:xfrm>
        <a:custGeom>
          <a:avLst/>
          <a:gdLst/>
          <a:ahLst/>
          <a:cxnLst/>
          <a:rect l="0" t="0" r="0" b="0"/>
          <a:pathLst>
            <a:path>
              <a:moveTo>
                <a:pt x="0" y="8813"/>
              </a:moveTo>
              <a:lnTo>
                <a:pt x="70393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6746281" y="2259114"/>
        <a:ext cx="35196" cy="35196"/>
      </dsp:txXfrm>
    </dsp:sp>
    <dsp:sp modelId="{5695E39D-B9B8-D541-93AA-F7E30AA79246}">
      <dsp:nvSpPr>
        <dsp:cNvPr id="0" name=""/>
        <dsp:cNvSpPr/>
      </dsp:nvSpPr>
      <dsp:spPr>
        <a:xfrm>
          <a:off x="6964875" y="2314399"/>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柱状矿体</a:t>
          </a:r>
        </a:p>
      </dsp:txBody>
      <dsp:txXfrm>
        <a:off x="6979592" y="2329116"/>
        <a:ext cx="975546" cy="473056"/>
      </dsp:txXfrm>
    </dsp:sp>
    <dsp:sp modelId="{0B026D3E-8D38-DD47-9DED-13CAAA35A87E}">
      <dsp:nvSpPr>
        <dsp:cNvPr id="0" name=""/>
        <dsp:cNvSpPr/>
      </dsp:nvSpPr>
      <dsp:spPr>
        <a:xfrm rot="4099285">
          <a:off x="3405816" y="3206928"/>
          <a:ext cx="1088232" cy="17626"/>
        </a:xfrm>
        <a:custGeom>
          <a:avLst/>
          <a:gdLst/>
          <a:ahLst/>
          <a:cxnLst/>
          <a:rect l="0" t="0" r="0" b="0"/>
          <a:pathLst>
            <a:path>
              <a:moveTo>
                <a:pt x="0" y="8813"/>
              </a:moveTo>
              <a:lnTo>
                <a:pt x="1088232"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922727" y="3188536"/>
        <a:ext cx="54411" cy="54411"/>
      </dsp:txXfrm>
    </dsp:sp>
    <dsp:sp modelId="{931F9698-B8DD-0C4B-B23A-3D23AEF3C3AD}">
      <dsp:nvSpPr>
        <dsp:cNvPr id="0" name=""/>
        <dsp:cNvSpPr/>
      </dsp:nvSpPr>
      <dsp:spPr>
        <a:xfrm>
          <a:off x="4150929" y="3470127"/>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矿体的产状</a:t>
          </a:r>
        </a:p>
      </dsp:txBody>
      <dsp:txXfrm>
        <a:off x="4165646" y="3484844"/>
        <a:ext cx="975546" cy="473056"/>
      </dsp:txXfrm>
    </dsp:sp>
    <dsp:sp modelId="{B2613AB5-2971-ED49-990C-970D2BD30596}">
      <dsp:nvSpPr>
        <dsp:cNvPr id="0" name=""/>
        <dsp:cNvSpPr/>
      </dsp:nvSpPr>
      <dsp:spPr>
        <a:xfrm rot="17350740">
          <a:off x="4745084" y="3134695"/>
          <a:ext cx="1223644" cy="17626"/>
        </a:xfrm>
        <a:custGeom>
          <a:avLst/>
          <a:gdLst/>
          <a:ahLst/>
          <a:cxnLst/>
          <a:rect l="0" t="0" r="0" b="0"/>
          <a:pathLst>
            <a:path>
              <a:moveTo>
                <a:pt x="0" y="8813"/>
              </a:moveTo>
              <a:lnTo>
                <a:pt x="1223644"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26315" y="3112917"/>
        <a:ext cx="61182" cy="61182"/>
      </dsp:txXfrm>
    </dsp:sp>
    <dsp:sp modelId="{45CDD92A-4C68-654B-8CB3-D8932C5224FA}">
      <dsp:nvSpPr>
        <dsp:cNvPr id="0" name=""/>
        <dsp:cNvSpPr/>
      </dsp:nvSpPr>
      <dsp:spPr>
        <a:xfrm>
          <a:off x="5557902" y="2314399"/>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矿体的空间位置</a:t>
          </a:r>
        </a:p>
      </dsp:txBody>
      <dsp:txXfrm>
        <a:off x="5572619" y="2329116"/>
        <a:ext cx="975546" cy="473056"/>
      </dsp:txXfrm>
    </dsp:sp>
    <dsp:sp modelId="{E2947854-DA54-384C-9BC8-B4E29933101A}">
      <dsp:nvSpPr>
        <dsp:cNvPr id="0" name=""/>
        <dsp:cNvSpPr/>
      </dsp:nvSpPr>
      <dsp:spPr>
        <a:xfrm rot="18289469">
          <a:off x="5004938" y="3423627"/>
          <a:ext cx="703935" cy="17626"/>
        </a:xfrm>
        <a:custGeom>
          <a:avLst/>
          <a:gdLst/>
          <a:ahLst/>
          <a:cxnLst/>
          <a:rect l="0" t="0" r="0" b="0"/>
          <a:pathLst>
            <a:path>
              <a:moveTo>
                <a:pt x="0" y="8813"/>
              </a:moveTo>
              <a:lnTo>
                <a:pt x="70393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39307" y="3414842"/>
        <a:ext cx="35196" cy="35196"/>
      </dsp:txXfrm>
    </dsp:sp>
    <dsp:sp modelId="{F75DD58F-AA1A-7140-A07F-C942EDE95AD9}">
      <dsp:nvSpPr>
        <dsp:cNvPr id="0" name=""/>
        <dsp:cNvSpPr/>
      </dsp:nvSpPr>
      <dsp:spPr>
        <a:xfrm>
          <a:off x="5557902" y="2892263"/>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矿体的埋藏深度</a:t>
          </a:r>
        </a:p>
      </dsp:txBody>
      <dsp:txXfrm>
        <a:off x="5572619" y="2906980"/>
        <a:ext cx="975546" cy="473056"/>
      </dsp:txXfrm>
    </dsp:sp>
    <dsp:sp modelId="{AE6D8251-1ECC-5545-A69B-ED95D390F2F3}">
      <dsp:nvSpPr>
        <dsp:cNvPr id="0" name=""/>
        <dsp:cNvSpPr/>
      </dsp:nvSpPr>
      <dsp:spPr>
        <a:xfrm>
          <a:off x="5155909" y="3712559"/>
          <a:ext cx="401992" cy="17626"/>
        </a:xfrm>
        <a:custGeom>
          <a:avLst/>
          <a:gdLst/>
          <a:ahLst/>
          <a:cxnLst/>
          <a:rect l="0" t="0" r="0" b="0"/>
          <a:pathLst>
            <a:path>
              <a:moveTo>
                <a:pt x="0" y="8813"/>
              </a:moveTo>
              <a:lnTo>
                <a:pt x="401992"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46856" y="3711323"/>
        <a:ext cx="20099" cy="20099"/>
      </dsp:txXfrm>
    </dsp:sp>
    <dsp:sp modelId="{3EAE3594-0E82-7640-879E-14C65B438628}">
      <dsp:nvSpPr>
        <dsp:cNvPr id="0" name=""/>
        <dsp:cNvSpPr/>
      </dsp:nvSpPr>
      <dsp:spPr>
        <a:xfrm>
          <a:off x="5557902" y="3470127"/>
          <a:ext cx="119659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矿体与围岩层理、片理的关系</a:t>
          </a:r>
        </a:p>
      </dsp:txBody>
      <dsp:txXfrm>
        <a:off x="5572619" y="3484844"/>
        <a:ext cx="1167156" cy="473056"/>
      </dsp:txXfrm>
    </dsp:sp>
    <dsp:sp modelId="{963E5A8B-E70C-D645-B4AE-7E46966A181C}">
      <dsp:nvSpPr>
        <dsp:cNvPr id="0" name=""/>
        <dsp:cNvSpPr/>
      </dsp:nvSpPr>
      <dsp:spPr>
        <a:xfrm rot="3310531">
          <a:off x="5004938" y="4001491"/>
          <a:ext cx="703935" cy="17626"/>
        </a:xfrm>
        <a:custGeom>
          <a:avLst/>
          <a:gdLst/>
          <a:ahLst/>
          <a:cxnLst/>
          <a:rect l="0" t="0" r="0" b="0"/>
          <a:pathLst>
            <a:path>
              <a:moveTo>
                <a:pt x="0" y="8813"/>
              </a:moveTo>
              <a:lnTo>
                <a:pt x="703935"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39307" y="3992706"/>
        <a:ext cx="35196" cy="35196"/>
      </dsp:txXfrm>
    </dsp:sp>
    <dsp:sp modelId="{975A635E-9123-B243-A8A4-604B892ACFBB}">
      <dsp:nvSpPr>
        <dsp:cNvPr id="0" name=""/>
        <dsp:cNvSpPr/>
      </dsp:nvSpPr>
      <dsp:spPr>
        <a:xfrm>
          <a:off x="5557902" y="4047991"/>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矿体与岩浆岩的空间关系</a:t>
          </a:r>
        </a:p>
      </dsp:txBody>
      <dsp:txXfrm>
        <a:off x="5572619" y="4062708"/>
        <a:ext cx="975546" cy="473056"/>
      </dsp:txXfrm>
    </dsp:sp>
    <dsp:sp modelId="{C516F3F5-6D12-BE40-BC64-8F482D22F711}">
      <dsp:nvSpPr>
        <dsp:cNvPr id="0" name=""/>
        <dsp:cNvSpPr/>
      </dsp:nvSpPr>
      <dsp:spPr>
        <a:xfrm rot="4249260">
          <a:off x="4745084" y="4290423"/>
          <a:ext cx="1223644" cy="17626"/>
        </a:xfrm>
        <a:custGeom>
          <a:avLst/>
          <a:gdLst/>
          <a:ahLst/>
          <a:cxnLst/>
          <a:rect l="0" t="0" r="0" b="0"/>
          <a:pathLst>
            <a:path>
              <a:moveTo>
                <a:pt x="0" y="8813"/>
              </a:moveTo>
              <a:lnTo>
                <a:pt x="1223644" y="881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5326315" y="4268646"/>
        <a:ext cx="61182" cy="61182"/>
      </dsp:txXfrm>
    </dsp:sp>
    <dsp:sp modelId="{711BA85A-13BD-D342-814B-6534DDF1A4F2}">
      <dsp:nvSpPr>
        <dsp:cNvPr id="0" name=""/>
        <dsp:cNvSpPr/>
      </dsp:nvSpPr>
      <dsp:spPr>
        <a:xfrm>
          <a:off x="5557902" y="4625855"/>
          <a:ext cx="1004980" cy="50249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矿体与控矿构造的空间关系</a:t>
          </a:r>
        </a:p>
      </dsp:txBody>
      <dsp:txXfrm>
        <a:off x="5572619" y="4640572"/>
        <a:ext cx="975546" cy="47305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DF32-22FF-4C4E-9421-837BEC7066EB}">
      <dsp:nvSpPr>
        <dsp:cNvPr id="0" name=""/>
        <dsp:cNvSpPr/>
      </dsp:nvSpPr>
      <dsp:spPr>
        <a:xfrm>
          <a:off x="0" y="507131"/>
          <a:ext cx="10515600" cy="831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FF8D-41F2-1843-8B05-7EF457115BFD}">
      <dsp:nvSpPr>
        <dsp:cNvPr id="0" name=""/>
        <dsp:cNvSpPr/>
      </dsp:nvSpPr>
      <dsp:spPr>
        <a:xfrm>
          <a:off x="525780" y="20051"/>
          <a:ext cx="7360920" cy="974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格筛和棒条筛，属于固定筛</a:t>
          </a:r>
        </a:p>
      </dsp:txBody>
      <dsp:txXfrm>
        <a:off x="573335" y="67606"/>
        <a:ext cx="7265810" cy="879050"/>
      </dsp:txXfrm>
    </dsp:sp>
    <dsp:sp modelId="{C00CE33A-AF10-4D48-8241-FE7BF1A9C587}">
      <dsp:nvSpPr>
        <dsp:cNvPr id="0" name=""/>
        <dsp:cNvSpPr/>
      </dsp:nvSpPr>
      <dsp:spPr>
        <a:xfrm>
          <a:off x="0" y="2004012"/>
          <a:ext cx="10515600" cy="831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ADBD3-852D-9C49-9008-A20AC1B4F1CF}">
      <dsp:nvSpPr>
        <dsp:cNvPr id="0" name=""/>
        <dsp:cNvSpPr/>
      </dsp:nvSpPr>
      <dsp:spPr>
        <a:xfrm>
          <a:off x="525780" y="1516931"/>
          <a:ext cx="7360920" cy="974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自动中心惯性振动筛</a:t>
          </a:r>
        </a:p>
      </dsp:txBody>
      <dsp:txXfrm>
        <a:off x="573335" y="1564486"/>
        <a:ext cx="7265810" cy="879050"/>
      </dsp:txXfrm>
    </dsp:sp>
    <dsp:sp modelId="{EE4CF2D5-96BB-B940-8439-D95156BF5508}">
      <dsp:nvSpPr>
        <dsp:cNvPr id="0" name=""/>
        <dsp:cNvSpPr/>
      </dsp:nvSpPr>
      <dsp:spPr>
        <a:xfrm>
          <a:off x="0" y="3500892"/>
          <a:ext cx="10515600" cy="831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7E6F6-895E-C941-A024-19E270460D18}">
      <dsp:nvSpPr>
        <dsp:cNvPr id="0" name=""/>
        <dsp:cNvSpPr/>
      </dsp:nvSpPr>
      <dsp:spPr>
        <a:xfrm>
          <a:off x="525780" y="3013812"/>
          <a:ext cx="7360920" cy="974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弧形筛、细筛</a:t>
          </a:r>
        </a:p>
      </dsp:txBody>
      <dsp:txXfrm>
        <a:off x="573335" y="3061367"/>
        <a:ext cx="7265810" cy="8790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0CDD-18EF-6B41-A5F3-7D696AEF63E3}">
      <dsp:nvSpPr>
        <dsp:cNvPr id="0" name=""/>
        <dsp:cNvSpPr/>
      </dsp:nvSpPr>
      <dsp:spPr>
        <a:xfrm>
          <a:off x="0" y="0"/>
          <a:ext cx="10905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CDD63-C234-F64D-A1C6-F64B3277956D}">
      <dsp:nvSpPr>
        <dsp:cNvPr id="0" name=""/>
        <dsp:cNvSpPr/>
      </dsp:nvSpPr>
      <dsp:spPr>
        <a:xfrm>
          <a:off x="0" y="0"/>
          <a:ext cx="10905066"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有用矿物单体解离度差，会造成精矿品位下降和回收率低；矿石过磨产生过粉碎，增加点好钢耗，且危害选别过程降低选别指标</a:t>
          </a:r>
        </a:p>
      </dsp:txBody>
      <dsp:txXfrm>
        <a:off x="0" y="0"/>
        <a:ext cx="10905066" cy="1098495"/>
      </dsp:txXfrm>
    </dsp:sp>
    <dsp:sp modelId="{A26A21AF-6ECC-C541-A230-5881766EEDA0}">
      <dsp:nvSpPr>
        <dsp:cNvPr id="0" name=""/>
        <dsp:cNvSpPr/>
      </dsp:nvSpPr>
      <dsp:spPr>
        <a:xfrm>
          <a:off x="0" y="1098495"/>
          <a:ext cx="10905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BB356-4AD8-FD4D-AC1F-F2B006BF58C0}">
      <dsp:nvSpPr>
        <dsp:cNvPr id="0" name=""/>
        <dsp:cNvSpPr/>
      </dsp:nvSpPr>
      <dsp:spPr>
        <a:xfrm>
          <a:off x="0" y="1098495"/>
          <a:ext cx="10905066"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根据产品细度程度，磨矿可分为：精磨矿（产品粒度</a:t>
          </a:r>
          <a:r>
            <a:rPr lang="en-US" altLang="zh-CN" sz="2800" kern="1200"/>
            <a:t>0.15-3.0mm</a:t>
          </a:r>
          <a:r>
            <a:rPr lang="zh-CN" altLang="en-US" sz="2800" kern="1200"/>
            <a:t>）；细磨矿（</a:t>
          </a:r>
          <a:r>
            <a:rPr lang="en-US" altLang="zh-CN" sz="2800" kern="1200"/>
            <a:t>0.02-0.15mm</a:t>
          </a:r>
          <a:r>
            <a:rPr lang="zh-CN" altLang="en-US" sz="2800" kern="1200"/>
            <a:t>）；超细磨矿（小于</a:t>
          </a:r>
          <a:r>
            <a:rPr lang="en-US" altLang="zh-CN" sz="2800" kern="1200"/>
            <a:t>10um</a:t>
          </a:r>
          <a:r>
            <a:rPr lang="zh-CN" altLang="en-US" sz="2800" kern="1200"/>
            <a:t>）</a:t>
          </a:r>
        </a:p>
      </dsp:txBody>
      <dsp:txXfrm>
        <a:off x="0" y="1098495"/>
        <a:ext cx="10905066" cy="1098495"/>
      </dsp:txXfrm>
    </dsp:sp>
    <dsp:sp modelId="{7FF9CEB8-C632-D343-B54D-13AED02016A2}">
      <dsp:nvSpPr>
        <dsp:cNvPr id="0" name=""/>
        <dsp:cNvSpPr/>
      </dsp:nvSpPr>
      <dsp:spPr>
        <a:xfrm>
          <a:off x="0" y="2196991"/>
          <a:ext cx="10905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D4C3B-73BB-004F-9782-DD855A874C64}">
      <dsp:nvSpPr>
        <dsp:cNvPr id="0" name=""/>
        <dsp:cNvSpPr/>
      </dsp:nvSpPr>
      <dsp:spPr>
        <a:xfrm>
          <a:off x="0" y="2196990"/>
          <a:ext cx="10905066"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t>根据被磨物和运输方式，分为干式磨矿和湿式磨矿</a:t>
          </a:r>
        </a:p>
      </dsp:txBody>
      <dsp:txXfrm>
        <a:off x="0" y="2196990"/>
        <a:ext cx="10905066" cy="1098495"/>
      </dsp:txXfrm>
    </dsp:sp>
    <dsp:sp modelId="{098C25F1-41E9-4445-AE62-8E52FBCBC8EB}">
      <dsp:nvSpPr>
        <dsp:cNvPr id="0" name=""/>
        <dsp:cNvSpPr/>
      </dsp:nvSpPr>
      <dsp:spPr>
        <a:xfrm>
          <a:off x="0" y="3295486"/>
          <a:ext cx="10905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1EFB7-B7E1-274E-AA82-786A489D68AF}">
      <dsp:nvSpPr>
        <dsp:cNvPr id="0" name=""/>
        <dsp:cNvSpPr/>
      </dsp:nvSpPr>
      <dsp:spPr>
        <a:xfrm>
          <a:off x="0" y="3295486"/>
          <a:ext cx="10905066"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根据研磨介质不同，磨矿机分为球磨机、棒磨机、自磨机或半自磨机、砾磨机</a:t>
          </a:r>
        </a:p>
      </dsp:txBody>
      <dsp:txXfrm>
        <a:off x="0" y="3295486"/>
        <a:ext cx="10905066" cy="109849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0489-BF95-354C-A761-49D234E66961}">
      <dsp:nvSpPr>
        <dsp:cNvPr id="0" name=""/>
        <dsp:cNvSpPr/>
      </dsp:nvSpPr>
      <dsp:spPr>
        <a:xfrm>
          <a:off x="0" y="250726"/>
          <a:ext cx="10515600"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重介质选矿</a:t>
          </a:r>
        </a:p>
        <a:p>
          <a:pPr marL="114300" lvl="1" indent="-114300" algn="l" defTabSz="577850">
            <a:lnSpc>
              <a:spcPct val="90000"/>
            </a:lnSpc>
            <a:spcBef>
              <a:spcPct val="0"/>
            </a:spcBef>
            <a:spcAft>
              <a:spcPct val="15000"/>
            </a:spcAft>
            <a:buChar char="•"/>
          </a:pPr>
          <a:r>
            <a:rPr lang="zh-CN" altLang="en-US" sz="1300" kern="1200" dirty="0"/>
            <a:t>跳汰选矿：水力跳汰、风力跳汰、重介质跳汰</a:t>
          </a:r>
        </a:p>
        <a:p>
          <a:pPr marL="114300" lvl="1" indent="-114300" algn="l" defTabSz="577850">
            <a:lnSpc>
              <a:spcPct val="90000"/>
            </a:lnSpc>
            <a:spcBef>
              <a:spcPct val="0"/>
            </a:spcBef>
            <a:spcAft>
              <a:spcPct val="15000"/>
            </a:spcAft>
            <a:buChar char="•"/>
          </a:pPr>
          <a:r>
            <a:rPr lang="zh-CN" altLang="en-US" sz="1300" kern="1200" dirty="0"/>
            <a:t>摇床选矿</a:t>
          </a:r>
        </a:p>
        <a:p>
          <a:pPr marL="114300" lvl="1" indent="-114300" algn="l" defTabSz="577850">
            <a:lnSpc>
              <a:spcPct val="90000"/>
            </a:lnSpc>
            <a:spcBef>
              <a:spcPct val="0"/>
            </a:spcBef>
            <a:spcAft>
              <a:spcPct val="15000"/>
            </a:spcAft>
            <a:buChar char="•"/>
          </a:pPr>
          <a:r>
            <a:rPr lang="zh-CN" altLang="en-US" sz="1300" kern="1200" dirty="0"/>
            <a:t>溜槽选矿</a:t>
          </a:r>
        </a:p>
      </dsp:txBody>
      <dsp:txXfrm>
        <a:off x="0" y="250726"/>
        <a:ext cx="10515600" cy="1289925"/>
      </dsp:txXfrm>
    </dsp:sp>
    <dsp:sp modelId="{1A0B1960-172E-264C-986D-F7E9404D9BDB}">
      <dsp:nvSpPr>
        <dsp:cNvPr id="0" name=""/>
        <dsp:cNvSpPr/>
      </dsp:nvSpPr>
      <dsp:spPr>
        <a:xfrm>
          <a:off x="525780" y="58846"/>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重力选矿</a:t>
          </a:r>
        </a:p>
      </dsp:txBody>
      <dsp:txXfrm>
        <a:off x="544514" y="77580"/>
        <a:ext cx="7323452" cy="346292"/>
      </dsp:txXfrm>
    </dsp:sp>
    <dsp:sp modelId="{E3D25F7A-9DE4-7B4A-8FC8-F62957313B83}">
      <dsp:nvSpPr>
        <dsp:cNvPr id="0" name=""/>
        <dsp:cNvSpPr/>
      </dsp:nvSpPr>
      <dsp:spPr>
        <a:xfrm>
          <a:off x="0" y="1802731"/>
          <a:ext cx="10515600" cy="81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磁力选矿</a:t>
          </a:r>
        </a:p>
        <a:p>
          <a:pPr marL="114300" lvl="1" indent="-114300" algn="l" defTabSz="577850">
            <a:lnSpc>
              <a:spcPct val="90000"/>
            </a:lnSpc>
            <a:spcBef>
              <a:spcPct val="0"/>
            </a:spcBef>
            <a:spcAft>
              <a:spcPct val="15000"/>
            </a:spcAft>
            <a:buChar char="•"/>
          </a:pPr>
          <a:r>
            <a:rPr lang="zh-CN" altLang="en-US" sz="1300" kern="1200" dirty="0"/>
            <a:t>电力选矿</a:t>
          </a:r>
        </a:p>
      </dsp:txBody>
      <dsp:txXfrm>
        <a:off x="0" y="1802731"/>
        <a:ext cx="10515600" cy="819000"/>
      </dsp:txXfrm>
    </dsp:sp>
    <dsp:sp modelId="{76751D9A-FEDA-A546-86AA-269A009974F9}">
      <dsp:nvSpPr>
        <dsp:cNvPr id="0" name=""/>
        <dsp:cNvSpPr/>
      </dsp:nvSpPr>
      <dsp:spPr>
        <a:xfrm>
          <a:off x="525780" y="161085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磁力选矿与电力选矿</a:t>
          </a:r>
        </a:p>
      </dsp:txBody>
      <dsp:txXfrm>
        <a:off x="544514" y="1629585"/>
        <a:ext cx="7323452" cy="346292"/>
      </dsp:txXfrm>
    </dsp:sp>
    <dsp:sp modelId="{7D3CA1E3-D9BA-F743-891A-463C3F29C8FA}">
      <dsp:nvSpPr>
        <dsp:cNvPr id="0" name=""/>
        <dsp:cNvSpPr/>
      </dsp:nvSpPr>
      <dsp:spPr>
        <a:xfrm>
          <a:off x="0" y="2883811"/>
          <a:ext cx="10515600" cy="81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化学选矿方法：焙烧法、浸出法、溶剂萃取法、离子交换法、活性炭吸附法、离子浮法</a:t>
          </a:r>
        </a:p>
        <a:p>
          <a:pPr marL="114300" lvl="1" indent="-114300" algn="l" defTabSz="577850">
            <a:lnSpc>
              <a:spcPct val="90000"/>
            </a:lnSpc>
            <a:spcBef>
              <a:spcPct val="0"/>
            </a:spcBef>
            <a:spcAft>
              <a:spcPct val="15000"/>
            </a:spcAft>
            <a:buChar char="•"/>
          </a:pPr>
          <a:r>
            <a:rPr lang="zh-CN" altLang="en-US" sz="1300" kern="1200" dirty="0"/>
            <a:t>其他选矿方法</a:t>
          </a:r>
        </a:p>
      </dsp:txBody>
      <dsp:txXfrm>
        <a:off x="0" y="2883811"/>
        <a:ext cx="10515600" cy="819000"/>
      </dsp:txXfrm>
    </dsp:sp>
    <dsp:sp modelId="{5E9D9AAF-FC5C-4948-9AB3-817AAEA15D17}">
      <dsp:nvSpPr>
        <dsp:cNvPr id="0" name=""/>
        <dsp:cNvSpPr/>
      </dsp:nvSpPr>
      <dsp:spPr>
        <a:xfrm>
          <a:off x="525780" y="269193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浮游选矿</a:t>
          </a:r>
        </a:p>
      </dsp:txBody>
      <dsp:txXfrm>
        <a:off x="544514" y="2710665"/>
        <a:ext cx="7323452" cy="346292"/>
      </dsp:txXfrm>
    </dsp:sp>
    <dsp:sp modelId="{9BEBC1C2-55FA-6A46-844E-1560A081EDDE}">
      <dsp:nvSpPr>
        <dsp:cNvPr id="0" name=""/>
        <dsp:cNvSpPr/>
      </dsp:nvSpPr>
      <dsp:spPr>
        <a:xfrm>
          <a:off x="0" y="3964891"/>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endParaRPr lang="zh-CN" altLang="en-US" sz="1300" kern="1200"/>
        </a:p>
      </dsp:txBody>
      <dsp:txXfrm>
        <a:off x="0" y="3964891"/>
        <a:ext cx="10515600" cy="327600"/>
      </dsp:txXfrm>
    </dsp:sp>
    <dsp:sp modelId="{8D2D3F0F-7621-334A-8B7D-25D7AD49D564}">
      <dsp:nvSpPr>
        <dsp:cNvPr id="0" name=""/>
        <dsp:cNvSpPr/>
      </dsp:nvSpPr>
      <dsp:spPr>
        <a:xfrm>
          <a:off x="525780" y="377301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化学选矿及其他选矿方法</a:t>
          </a:r>
        </a:p>
      </dsp:txBody>
      <dsp:txXfrm>
        <a:off x="544514" y="3791745"/>
        <a:ext cx="7323452" cy="34629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0FE4-BA0E-4DFA-8052-7CC3DBCA4811}">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64C39-ECB0-4ACA-85C8-F62D7B4CB3E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C2F98-32CE-411A-8C93-A83D57C2C7D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zh-CN" altLang="en-US" sz="4000" kern="1200"/>
            <a:t>收缩</a:t>
          </a:r>
        </a:p>
      </dsp:txBody>
      <dsp:txXfrm>
        <a:off x="93445" y="3018902"/>
        <a:ext cx="3206250" cy="720000"/>
      </dsp:txXfrm>
    </dsp:sp>
    <dsp:sp modelId="{A7C8CBD1-F755-411E-9887-1AD3F4655BB2}">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EDA02-5009-494F-AB14-9FF1551D3520}">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47B07B-086A-44A2-8048-F7D920909597}">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zh-CN" altLang="en-US" sz="4000" kern="1200"/>
            <a:t>过滤</a:t>
          </a:r>
        </a:p>
      </dsp:txBody>
      <dsp:txXfrm>
        <a:off x="3860789" y="3018902"/>
        <a:ext cx="3206250" cy="720000"/>
      </dsp:txXfrm>
    </dsp:sp>
    <dsp:sp modelId="{9DB0B20C-3550-475D-BF90-C6C5A1617C1B}">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6626A-6B4E-4381-979B-DC9822E39F36}">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142EDD-67C4-47F9-B2B9-E235F094FC85}">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zh-CN" altLang="en-US" sz="4000" kern="1200"/>
            <a:t>干燥</a:t>
          </a:r>
        </a:p>
      </dsp:txBody>
      <dsp:txXfrm>
        <a:off x="7628133" y="3018902"/>
        <a:ext cx="3206250" cy="72000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3ED8F-79A3-410A-84F5-146602F0C83A}">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17C8E-2CF7-49CA-8DF8-12210C1FD3A1}">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尾矿库（尾矿沉淀池）</a:t>
          </a:r>
        </a:p>
      </dsp:txBody>
      <dsp:txXfrm>
        <a:off x="100682" y="2427484"/>
        <a:ext cx="2370489" cy="720000"/>
      </dsp:txXfrm>
    </dsp:sp>
    <dsp:sp modelId="{A35EB9BE-3645-4768-A6F4-0FA1F53DACF2}">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54340-AFDE-4DB3-9063-ECAFAC07DAE3}">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尾矿输送系统</a:t>
          </a:r>
        </a:p>
      </dsp:txBody>
      <dsp:txXfrm>
        <a:off x="2886007" y="2427484"/>
        <a:ext cx="2370489" cy="720000"/>
      </dsp:txXfrm>
    </dsp:sp>
    <dsp:sp modelId="{B26F3840-CF71-4738-B38C-1D7174B7249A}">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355295-2366-4398-A489-603020C6946B}">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惠水疏松系统</a:t>
          </a:r>
        </a:p>
      </dsp:txBody>
      <dsp:txXfrm>
        <a:off x="5671332" y="2427484"/>
        <a:ext cx="2370489" cy="720000"/>
      </dsp:txXfrm>
    </dsp:sp>
    <dsp:sp modelId="{CF9051AB-B327-47A9-9AE3-F8AB62F057BA}">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F9B45B-05DA-4D35-877A-0516D784C887}">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zh-CN" altLang="en-US" sz="2000" kern="1200" dirty="0"/>
            <a:t>尾矿水净化系统</a:t>
          </a:r>
        </a:p>
      </dsp:txBody>
      <dsp:txXfrm>
        <a:off x="8456657" y="2427484"/>
        <a:ext cx="2370489"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1B512-FA6D-564E-8AFB-C0578AA3C77F}">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EA496-9D1D-2847-8CDC-B54468D8067E}">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矿体与围岩</a:t>
          </a:r>
        </a:p>
      </dsp:txBody>
      <dsp:txXfrm>
        <a:off x="599273" y="73501"/>
        <a:ext cx="7213934" cy="1358534"/>
      </dsp:txXfrm>
    </dsp:sp>
    <dsp:sp modelId="{E7D968DA-C7F2-B54F-8FDF-1A39BE44B216}">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86763-3023-A14A-81A3-337C91096446}">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矿体的形态与产状</a:t>
          </a:r>
        </a:p>
      </dsp:txBody>
      <dsp:txXfrm>
        <a:off x="599273" y="2386862"/>
        <a:ext cx="7213934" cy="13585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4AA4B-9858-904D-84A9-C2788947ADB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7B9FE-684B-FC4F-BA45-566BCD060C0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矿体形态是指矿体在地壳中占据空间的几何形态，如层状、脉状、投名状等。矿床的形态由多种控矿因素决定，不同成因的矿场，其控矿因素不同，矿体的形态也相应不同。研究矿床的形态，对了解控矿因素、确定矿床成因、成矿过程和进行矿床合理勘查及开采都有很重要的意义。</a:t>
          </a:r>
        </a:p>
      </dsp:txBody>
      <dsp:txXfrm>
        <a:off x="0" y="0"/>
        <a:ext cx="10515600" cy="2175669"/>
      </dsp:txXfrm>
    </dsp:sp>
    <dsp:sp modelId="{2AF6C24F-7AFF-234D-9062-8C8F23BCA60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AFB9A-AE85-B041-983D-60ADC623E298}">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矿体的产状是指矿体产生的空间未知和地质环境。主要包括矿体的空间未知、矿体的埋藏深度、矿体与围岩层理、片理的关系，矿体与岩浆岩的空间关系，矿体与控矿构造的空间关系等。</a:t>
          </a:r>
        </a:p>
      </dsp:txBody>
      <dsp:txXfrm>
        <a:off x="0" y="2175669"/>
        <a:ext cx="10515600" cy="2175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840E6-29C3-9348-AA3A-4B9B06CCC920}">
      <dsp:nvSpPr>
        <dsp:cNvPr id="0" name=""/>
        <dsp:cNvSpPr/>
      </dsp:nvSpPr>
      <dsp:spPr>
        <a:xfrm rot="5400000">
          <a:off x="3906525" y="-1559036"/>
          <a:ext cx="712840" cy="40121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a:t>对于形态贵的的板状矿体，是指矿体的走向、倾向和倾角。</a:t>
          </a:r>
        </a:p>
        <a:p>
          <a:pPr marL="57150" lvl="1" indent="-57150" algn="l" defTabSz="400050">
            <a:lnSpc>
              <a:spcPct val="90000"/>
            </a:lnSpc>
            <a:spcBef>
              <a:spcPct val="0"/>
            </a:spcBef>
            <a:spcAft>
              <a:spcPct val="15000"/>
            </a:spcAft>
            <a:buChar char="•"/>
          </a:pPr>
          <a:r>
            <a:rPr lang="zh-CN" altLang="en-US" sz="900" kern="1200" dirty="0"/>
            <a:t>对凸镜状、扁豆状以及柱状矿体，除了测量其走向、倾向和倾角外，还要测量其侧状角和倾伏角，以便准确判定其位置。</a:t>
          </a:r>
        </a:p>
      </dsp:txBody>
      <dsp:txXfrm rot="-5400000">
        <a:off x="2256853" y="125434"/>
        <a:ext cx="3977386" cy="643244"/>
      </dsp:txXfrm>
    </dsp:sp>
    <dsp:sp modelId="{F18EC0C5-EE7D-E148-83C9-4CA17EA47E58}">
      <dsp:nvSpPr>
        <dsp:cNvPr id="0" name=""/>
        <dsp:cNvSpPr/>
      </dsp:nvSpPr>
      <dsp:spPr>
        <a:xfrm>
          <a:off x="0" y="1530"/>
          <a:ext cx="2256853" cy="891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矿体的空间结构</a:t>
          </a:r>
        </a:p>
      </dsp:txBody>
      <dsp:txXfrm>
        <a:off x="43497" y="45027"/>
        <a:ext cx="2169859" cy="804056"/>
      </dsp:txXfrm>
    </dsp:sp>
    <dsp:sp modelId="{C52239E3-1904-DD40-A69B-278B42EC6F20}">
      <dsp:nvSpPr>
        <dsp:cNvPr id="0" name=""/>
        <dsp:cNvSpPr/>
      </dsp:nvSpPr>
      <dsp:spPr>
        <a:xfrm rot="5400000">
          <a:off x="3906525" y="-623433"/>
          <a:ext cx="712840" cy="4012184"/>
        </a:xfrm>
        <a:prstGeom prst="round2Same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a:t>主要研究矿体露出地表还是隐伏于地下、埋藏深度如何。</a:t>
          </a:r>
        </a:p>
        <a:p>
          <a:pPr marL="57150" lvl="1" indent="-57150" algn="l" defTabSz="400050">
            <a:lnSpc>
              <a:spcPct val="90000"/>
            </a:lnSpc>
            <a:spcBef>
              <a:spcPct val="0"/>
            </a:spcBef>
            <a:spcAft>
              <a:spcPct val="15000"/>
            </a:spcAft>
            <a:buChar char="•"/>
          </a:pPr>
          <a:r>
            <a:rPr lang="zh-CN" altLang="en-US" sz="900" kern="1200" dirty="0"/>
            <a:t>矿体大部分露出地表，或由于产出浅经玻璃后可以开采的，称为露天矿。</a:t>
          </a:r>
        </a:p>
        <a:p>
          <a:pPr marL="57150" lvl="1" indent="-57150" algn="l" defTabSz="400050">
            <a:lnSpc>
              <a:spcPct val="90000"/>
            </a:lnSpc>
            <a:spcBef>
              <a:spcPct val="0"/>
            </a:spcBef>
            <a:spcAft>
              <a:spcPct val="15000"/>
            </a:spcAft>
            <a:buChar char="•"/>
          </a:pPr>
          <a:r>
            <a:rPr lang="zh-CN" altLang="en-US" sz="900" kern="1200" dirty="0"/>
            <a:t>万元隐伏的称为隐伏矿货称盲矿体。</a:t>
          </a:r>
        </a:p>
      </dsp:txBody>
      <dsp:txXfrm rot="-5400000">
        <a:off x="2256853" y="1061037"/>
        <a:ext cx="3977386" cy="643244"/>
      </dsp:txXfrm>
    </dsp:sp>
    <dsp:sp modelId="{FD792776-BF4A-C54D-8314-08CCF87FD936}">
      <dsp:nvSpPr>
        <dsp:cNvPr id="0" name=""/>
        <dsp:cNvSpPr/>
      </dsp:nvSpPr>
      <dsp:spPr>
        <a:xfrm>
          <a:off x="0" y="937133"/>
          <a:ext cx="2256853" cy="89105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矿体的埋藏深度</a:t>
          </a:r>
        </a:p>
      </dsp:txBody>
      <dsp:txXfrm>
        <a:off x="43497" y="980630"/>
        <a:ext cx="2169859" cy="804056"/>
      </dsp:txXfrm>
    </dsp:sp>
    <dsp:sp modelId="{D2F6FEAF-9AED-BC44-AA80-7F42F230EED7}">
      <dsp:nvSpPr>
        <dsp:cNvPr id="0" name=""/>
        <dsp:cNvSpPr/>
      </dsp:nvSpPr>
      <dsp:spPr>
        <a:xfrm rot="5400000">
          <a:off x="3906525" y="312168"/>
          <a:ext cx="712840" cy="401218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a:t>主要研究矿体是沿着围岩的层理、片理呈整合产出，还是穿切围岩的层理或片理。</a:t>
          </a:r>
        </a:p>
      </dsp:txBody>
      <dsp:txXfrm rot="-5400000">
        <a:off x="2256853" y="1996638"/>
        <a:ext cx="3977386" cy="643244"/>
      </dsp:txXfrm>
    </dsp:sp>
    <dsp:sp modelId="{3A2BB2D0-5627-0343-AF53-ACE467A0B65E}">
      <dsp:nvSpPr>
        <dsp:cNvPr id="0" name=""/>
        <dsp:cNvSpPr/>
      </dsp:nvSpPr>
      <dsp:spPr>
        <a:xfrm>
          <a:off x="0" y="1872735"/>
          <a:ext cx="2256853" cy="89105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矿体与围岩层理、片理的关系</a:t>
          </a:r>
        </a:p>
      </dsp:txBody>
      <dsp:txXfrm>
        <a:off x="43497" y="1916232"/>
        <a:ext cx="2169859" cy="804056"/>
      </dsp:txXfrm>
    </dsp:sp>
    <dsp:sp modelId="{C6DEA729-B981-6C45-AE31-A93139B99F22}">
      <dsp:nvSpPr>
        <dsp:cNvPr id="0" name=""/>
        <dsp:cNvSpPr/>
      </dsp:nvSpPr>
      <dsp:spPr>
        <a:xfrm rot="5400000">
          <a:off x="3906525" y="1247771"/>
          <a:ext cx="712840" cy="4012184"/>
        </a:xfrm>
        <a:prstGeom prst="round2Same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a:t>主要研究矿体产于岩石内，还是缠在岩石与围岩的接触带或位于岩体的围岩中，或者矿体产仔火山岩组合的哪类火山岩中。</a:t>
          </a:r>
        </a:p>
      </dsp:txBody>
      <dsp:txXfrm rot="-5400000">
        <a:off x="2256853" y="2932241"/>
        <a:ext cx="3977386" cy="643244"/>
      </dsp:txXfrm>
    </dsp:sp>
    <dsp:sp modelId="{BBC89A3F-669E-D24D-9B8A-3CD0EEAC9DC3}">
      <dsp:nvSpPr>
        <dsp:cNvPr id="0" name=""/>
        <dsp:cNvSpPr/>
      </dsp:nvSpPr>
      <dsp:spPr>
        <a:xfrm>
          <a:off x="0" y="2808338"/>
          <a:ext cx="2256853" cy="89105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矿体与岩浆岩的空间关系</a:t>
          </a:r>
        </a:p>
      </dsp:txBody>
      <dsp:txXfrm>
        <a:off x="43497" y="2851835"/>
        <a:ext cx="2169859" cy="804056"/>
      </dsp:txXfrm>
    </dsp:sp>
    <dsp:sp modelId="{627D521C-CAD9-F14C-9A98-978E287D7869}">
      <dsp:nvSpPr>
        <dsp:cNvPr id="0" name=""/>
        <dsp:cNvSpPr/>
      </dsp:nvSpPr>
      <dsp:spPr>
        <a:xfrm rot="5400000">
          <a:off x="3906525" y="2183374"/>
          <a:ext cx="712840" cy="40121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zh-CN" altLang="en-US" sz="900" kern="1200" dirty="0"/>
            <a:t>主要研究矿体产于构造中的部位，与褶皱、断裂、破碎带、滑脱面、裂隙、节理等在空间上的位置关系。</a:t>
          </a:r>
        </a:p>
      </dsp:txBody>
      <dsp:txXfrm rot="-5400000">
        <a:off x="2256853" y="3867844"/>
        <a:ext cx="3977386" cy="643244"/>
      </dsp:txXfrm>
    </dsp:sp>
    <dsp:sp modelId="{C16097C1-BA64-5C44-BE6D-BEE95CD1035A}">
      <dsp:nvSpPr>
        <dsp:cNvPr id="0" name=""/>
        <dsp:cNvSpPr/>
      </dsp:nvSpPr>
      <dsp:spPr>
        <a:xfrm>
          <a:off x="0" y="3743941"/>
          <a:ext cx="2256853" cy="89105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dirty="0"/>
            <a:t>矿体与控矿构造的空间关系</a:t>
          </a:r>
        </a:p>
      </dsp:txBody>
      <dsp:txXfrm>
        <a:off x="43497" y="3787438"/>
        <a:ext cx="2169859" cy="804056"/>
      </dsp:txXfrm>
    </dsp:sp>
    <dsp:sp modelId="{A55C19B5-200A-334C-8E04-40344F481D7F}">
      <dsp:nvSpPr>
        <dsp:cNvPr id="0" name=""/>
        <dsp:cNvSpPr/>
      </dsp:nvSpPr>
      <dsp:spPr>
        <a:xfrm>
          <a:off x="0" y="4679544"/>
          <a:ext cx="2256853" cy="8910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zh-CN" altLang="en-US" sz="900" kern="1200"/>
            <a:t>影响矿体形态和产状的地质因素很多，其中矿床的成因、成矿流体持续供给情况、围岩性质与控矿构造等一熬就爱你是最重要的因素，对矿体的形态和产状起决定作用。</a:t>
          </a:r>
        </a:p>
      </dsp:txBody>
      <dsp:txXfrm>
        <a:off x="43497" y="4723041"/>
        <a:ext cx="2169859" cy="804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376C5-DB04-8B46-AD5A-03C5B32DAEAA}">
      <dsp:nvSpPr>
        <dsp:cNvPr id="0" name=""/>
        <dsp:cNvSpPr/>
      </dsp:nvSpPr>
      <dsp:spPr>
        <a:xfrm>
          <a:off x="0" y="315345"/>
          <a:ext cx="5744684" cy="819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矿石的概念</a:t>
          </a:r>
        </a:p>
        <a:p>
          <a:pPr marL="114300" lvl="1" indent="-114300" algn="l" defTabSz="577850">
            <a:lnSpc>
              <a:spcPct val="90000"/>
            </a:lnSpc>
            <a:spcBef>
              <a:spcPct val="0"/>
            </a:spcBef>
            <a:spcAft>
              <a:spcPct val="15000"/>
            </a:spcAft>
            <a:buChar char="•"/>
          </a:pPr>
          <a:r>
            <a:rPr lang="zh-CN" altLang="en-US" sz="1300" kern="1200" dirty="0"/>
            <a:t>脉石的概念</a:t>
          </a:r>
        </a:p>
      </dsp:txBody>
      <dsp:txXfrm>
        <a:off x="0" y="315345"/>
        <a:ext cx="5744684" cy="819000"/>
      </dsp:txXfrm>
    </dsp:sp>
    <dsp:sp modelId="{CAFF8C32-C878-8C45-A7C9-0DFB2D5BDADF}">
      <dsp:nvSpPr>
        <dsp:cNvPr id="0" name=""/>
        <dsp:cNvSpPr/>
      </dsp:nvSpPr>
      <dsp:spPr>
        <a:xfrm>
          <a:off x="287234" y="123465"/>
          <a:ext cx="4021279"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矿石与脉石</a:t>
          </a:r>
        </a:p>
      </dsp:txBody>
      <dsp:txXfrm>
        <a:off x="305968" y="142199"/>
        <a:ext cx="3983811" cy="346292"/>
      </dsp:txXfrm>
    </dsp:sp>
    <dsp:sp modelId="{2A20229F-3D46-6945-BA4C-17B2921C8ACA}">
      <dsp:nvSpPr>
        <dsp:cNvPr id="0" name=""/>
        <dsp:cNvSpPr/>
      </dsp:nvSpPr>
      <dsp:spPr>
        <a:xfrm>
          <a:off x="0" y="1396425"/>
          <a:ext cx="5744684" cy="104422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矿石是从中可以提取有用组分的矿物集合体</a:t>
          </a:r>
        </a:p>
        <a:p>
          <a:pPr marL="114300" lvl="1" indent="-114300" algn="l" defTabSz="577850">
            <a:lnSpc>
              <a:spcPct val="90000"/>
            </a:lnSpc>
            <a:spcBef>
              <a:spcPct val="0"/>
            </a:spcBef>
            <a:spcAft>
              <a:spcPct val="15000"/>
            </a:spcAft>
            <a:buChar char="•"/>
          </a:pPr>
          <a:r>
            <a:rPr lang="zh-CN" altLang="en-US" sz="1300" kern="1200" dirty="0"/>
            <a:t>矿物的交生关系</a:t>
          </a:r>
        </a:p>
        <a:p>
          <a:pPr marL="114300" lvl="1" indent="-114300" algn="l" defTabSz="577850">
            <a:lnSpc>
              <a:spcPct val="90000"/>
            </a:lnSpc>
            <a:spcBef>
              <a:spcPct val="0"/>
            </a:spcBef>
            <a:spcAft>
              <a:spcPct val="15000"/>
            </a:spcAft>
            <a:buChar char="•"/>
          </a:pPr>
          <a:r>
            <a:rPr lang="zh-CN" altLang="en-US" sz="1300" kern="1200" dirty="0"/>
            <a:t>共生组分和伴生组分</a:t>
          </a:r>
        </a:p>
      </dsp:txBody>
      <dsp:txXfrm>
        <a:off x="0" y="1396425"/>
        <a:ext cx="5744684" cy="1044225"/>
      </dsp:txXfrm>
    </dsp:sp>
    <dsp:sp modelId="{E4BD39D9-CFAA-6E4E-B47B-D198B8855444}">
      <dsp:nvSpPr>
        <dsp:cNvPr id="0" name=""/>
        <dsp:cNvSpPr/>
      </dsp:nvSpPr>
      <dsp:spPr>
        <a:xfrm>
          <a:off x="287234" y="1204545"/>
          <a:ext cx="4021279" cy="38376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矿石的矿物组成</a:t>
          </a:r>
        </a:p>
      </dsp:txBody>
      <dsp:txXfrm>
        <a:off x="305968" y="1223279"/>
        <a:ext cx="3983811" cy="346292"/>
      </dsp:txXfrm>
    </dsp:sp>
    <dsp:sp modelId="{8976F767-FEFE-1940-B063-B88B290C928F}">
      <dsp:nvSpPr>
        <dsp:cNvPr id="0" name=""/>
        <dsp:cNvSpPr/>
      </dsp:nvSpPr>
      <dsp:spPr>
        <a:xfrm>
          <a:off x="0" y="2702730"/>
          <a:ext cx="5744684" cy="819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矿石结构</a:t>
          </a:r>
        </a:p>
        <a:p>
          <a:pPr marL="114300" lvl="1" indent="-114300" algn="l" defTabSz="577850">
            <a:lnSpc>
              <a:spcPct val="90000"/>
            </a:lnSpc>
            <a:spcBef>
              <a:spcPct val="0"/>
            </a:spcBef>
            <a:spcAft>
              <a:spcPct val="15000"/>
            </a:spcAft>
            <a:buChar char="•"/>
          </a:pPr>
          <a:r>
            <a:rPr lang="zh-CN" altLang="en-US" sz="1300" kern="1200" dirty="0"/>
            <a:t>矿石构造</a:t>
          </a:r>
        </a:p>
      </dsp:txBody>
      <dsp:txXfrm>
        <a:off x="0" y="2702730"/>
        <a:ext cx="5744684" cy="819000"/>
      </dsp:txXfrm>
    </dsp:sp>
    <dsp:sp modelId="{950F4E5B-8C11-FC4A-B2AB-40D2B15ACDBC}">
      <dsp:nvSpPr>
        <dsp:cNvPr id="0" name=""/>
        <dsp:cNvSpPr/>
      </dsp:nvSpPr>
      <dsp:spPr>
        <a:xfrm>
          <a:off x="287234" y="2510850"/>
          <a:ext cx="4021279" cy="38376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矿石的结构与构造</a:t>
          </a:r>
        </a:p>
      </dsp:txBody>
      <dsp:txXfrm>
        <a:off x="305968" y="2529584"/>
        <a:ext cx="3983811" cy="346292"/>
      </dsp:txXfrm>
    </dsp:sp>
    <dsp:sp modelId="{7C9FEB5F-9A26-8D44-B508-FF847B9A76D9}">
      <dsp:nvSpPr>
        <dsp:cNvPr id="0" name=""/>
        <dsp:cNvSpPr/>
      </dsp:nvSpPr>
      <dsp:spPr>
        <a:xfrm>
          <a:off x="0" y="3783810"/>
          <a:ext cx="5744684" cy="819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270764" rIns="445851"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矿石品位</a:t>
          </a:r>
        </a:p>
        <a:p>
          <a:pPr marL="114300" lvl="1" indent="-114300" algn="l" defTabSz="577850">
            <a:lnSpc>
              <a:spcPct val="90000"/>
            </a:lnSpc>
            <a:spcBef>
              <a:spcPct val="0"/>
            </a:spcBef>
            <a:spcAft>
              <a:spcPct val="15000"/>
            </a:spcAft>
            <a:buChar char="•"/>
          </a:pPr>
          <a:r>
            <a:rPr lang="zh-CN" altLang="en-US" sz="1300" kern="1200" dirty="0"/>
            <a:t>矿石品级</a:t>
          </a:r>
        </a:p>
      </dsp:txBody>
      <dsp:txXfrm>
        <a:off x="0" y="3783810"/>
        <a:ext cx="5744684" cy="819000"/>
      </dsp:txXfrm>
    </dsp:sp>
    <dsp:sp modelId="{7E1A61D4-63F4-5A46-BB1C-834ED1A07D26}">
      <dsp:nvSpPr>
        <dsp:cNvPr id="0" name=""/>
        <dsp:cNvSpPr/>
      </dsp:nvSpPr>
      <dsp:spPr>
        <a:xfrm>
          <a:off x="287234" y="3591930"/>
          <a:ext cx="4021279"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矿石的品位与品级</a:t>
          </a:r>
        </a:p>
      </dsp:txBody>
      <dsp:txXfrm>
        <a:off x="305968" y="3610664"/>
        <a:ext cx="398381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05:18:46.408"/>
    </inkml:context>
    <inkml:brush xml:id="br0">
      <inkml:brushProperty name="width" value="0.05" units="cm"/>
      <inkml:brushProperty name="height" value="0.05" units="cm"/>
      <inkml:brushProperty name="color" value="#E71224"/>
    </inkml:brush>
  </inkml:definitions>
  <inkml:trace contextRef="#ctx0" brushRef="#br0">1 804 24575,'51'-32'0,"-32"20"0,33-21 0,-44 25 0,1 3 0,-4-4 0,3 5 0,-3-1 0,0 1 0,3 3 0,-3-6 0,3 6 0,-3-7 0,2 7 0,-2-6 0,3 6 0,1-7 0,0 7 0,0-7 0,0 7 0,0-7 0,0 7 0,0-7 0,0 7 0,-4-7 0,2 7 0,-2-3 0,3 4 0,1-4 0,-1 3 0,6-7 0,-4 2 0,8-4 0,-2 1 0,3 3 0,1-3 0,-5 4 0,4 0 0,-4-4 0,0 8 0,-1-8 0,-5 8 0,4-7 0,-2 7 0,2-8 0,1 4 0,-4 0 0,4-4 0,0 4 0,1 0 0,0-4 0,3 4 0,-7-4 0,7 3 0,-8-2 0,9 7 0,-9-7 0,4 7 0,-5-7 0,0 7 0,5-8 0,-4 4 0,4 0 0,-5-3 0,0 3 0,0-5 0,-1 5 0,1-3 0,0 7 0,0-7 0,0 3 0,0 0 0,0-3 0,0 7 0,0-7 0,0 7 0,-5-7 0,4 7 0,-3-3 0,0 0 0,2 0 0,-2-5 0,3 0 0,1 0 0,0 0 0,0 4 0,4-7 0,-3 6 0,2-3 0,-7 2 0,2 6 0,-2-7 0,0-2 0,3-1 0,-3-7 0,4 7 0,6-7 0,-5 7 0,4-3 0,-5 5 0,-1 0 0,1 4 0,0-3 0,0 7 0,0-3 0,0 4 0,-1 0 0,-3-4 0,2 3 0,-2-3 0,0 0 0,2 3 0,-2-7 0,8 3 0,-4 0 0,0-3 0,-2 7 0,-6-6 0,7 6 0,-3-7 0,4 3 0,0-4 0,-1 4 0,0 1 0,1-3 0,-1 5 0,-4-9 0,4 10 0,-7-3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05:18:50.810"/>
    </inkml:context>
    <inkml:brush xml:id="br0">
      <inkml:brushProperty name="width" value="0.05" units="cm"/>
      <inkml:brushProperty name="height" value="0.05" units="cm"/>
      <inkml:brushProperty name="color" value="#E71224"/>
    </inkml:brush>
  </inkml:definitions>
  <inkml:trace contextRef="#ctx0" brushRef="#br0">0 1461 24575,'0'-13'0,"0"-7"0,10-22 0,3-1 0,4-6 0,9-5 0,-7 18 0,2-11 0,-5 19 0,-6 3 0,0 5 0,-1 5 0,1 1 0,-5 5 0,3 4 0,-7-4 0,7 0 0,-3-1 0,4-8 0,1 3 0,-1-5 0,1 0 0,1-5 0,3 3 0,-2-3 0,7-1 0,-8 5 0,9-1 0,-9 3 0,3 4 0,-4 0 0,4-4 0,-4 9 0,4-4 0,-5 5 0,0 0 0,0-5 0,0 4 0,1-9 0,-1 4 0,1-5 0,0 0 0,0 5 0,-1-4 0,1 4 0,0-5 0,-1 5 0,1 1 0,-1 5 0,0 0 0,0-1 0,0 5 0,0-3 0,-1 7 0,-3-7 0,3 7 0,-3-7 0,4 3 0,0-4 0,0 0 0,0 0 0,0 0 0,0-1 0,0 1 0,-1 0 0,1 0 0,0 4 0,0 1 0,-4 0 0,3 3 0,-3-7 0,4 3 0,-4-4 0,3 0 0,-3 4 0,3-3 0,-3 3 0,3-1 0,-7-2 0,7 3 0,-3 0 0,4-3 0,0 7 0,-4-7 0,3 7 0,-8-7 0,8 7 0,-7-6 0,7 6 0,-3-7 0,4 2 0,-4-3 0,3 4 0,-3-3 0,3 8 0,-3-8 0,3 7 0,-3-3 0,0 0 0,3 3 0,-7-7 0,7 7 0,-4-3 0,1 0 0,3 3 0,-3-3 0,3 0 0,1 3 0,-1-2 0,1 3 0,-4-5 0,3 4 0,-3-3 0,4 1 0,0 2 0,-5-7 0,4 7 0,-3-3 0,4 0 0,0 3 0,0-3 0,-1 4 0,-3-4 0,2 3 0,-2-2 0,4-1 0,-1-1 0,1 0 0,-1-2 0,1 6 0,-4-7 0,-2 0 0,1-2 0,1-2 0,0 3 0,7-4 0,-10 3 0,10 1 0,-11 5 0,3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05:19:58.525"/>
    </inkml:context>
    <inkml:brush xml:id="br0">
      <inkml:brushProperty name="width" value="0.05" units="cm"/>
      <inkml:brushProperty name="height" value="0.0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05:20:01.261"/>
    </inkml:context>
    <inkml:brush xml:id="br0">
      <inkml:brushProperty name="width" value="0.05" units="cm"/>
      <inkml:brushProperty name="height" value="0.05" units="cm"/>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E994D7F-E3C8-AB43-9301-42269CB69C90}" type="datetimeFigureOut">
              <a:rPr kumimoji="1" lang="zh-CN" altLang="en-US" smtClean="0"/>
              <a:t>2022/9/28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DA8F1DBE-BFE7-EB4C-97E6-7A0D17D2B8A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94D7F-E3C8-AB43-9301-42269CB69C90}" type="datetimeFigureOut">
              <a:rPr kumimoji="1" lang="zh-CN" altLang="en-US" smtClean="0"/>
              <a:t>2022/9/28</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F1DBE-BFE7-EB4C-97E6-7A0D17D2B8A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4.xml"/><Relationship Id="rId3" Type="http://schemas.openxmlformats.org/officeDocument/2006/relationships/diagramLayout" Target="../diagrams/layout31.xml"/><Relationship Id="rId7" Type="http://schemas.openxmlformats.org/officeDocument/2006/relationships/customXml" Target="../ink/ink1.xml"/><Relationship Id="rId12" Type="http://schemas.openxmlformats.org/officeDocument/2006/relationships/image" Target="../media/image9.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customXml" Target="../ink/ink3.xml"/><Relationship Id="rId5" Type="http://schemas.openxmlformats.org/officeDocument/2006/relationships/diagramColors" Target="../diagrams/colors31.xml"/><Relationship Id="rId10" Type="http://schemas.openxmlformats.org/officeDocument/2006/relationships/image" Target="../media/image8.png"/><Relationship Id="rId4" Type="http://schemas.openxmlformats.org/officeDocument/2006/relationships/diagramQuickStyle" Target="../diagrams/quickStyle31.xml"/><Relationship Id="rId9"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7.xml"/><Relationship Id="rId7" Type="http://schemas.openxmlformats.org/officeDocument/2006/relationships/diagramData" Target="../diagrams/data440.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10" Type="http://schemas.openxmlformats.org/officeDocument/2006/relationships/diagramColors" Target="../diagrams/colors47.xml"/><Relationship Id="rId4" Type="http://schemas.openxmlformats.org/officeDocument/2006/relationships/diagramQuickStyle" Target="../diagrams/quickStyle47.xml"/><Relationship Id="rId9" Type="http://schemas.openxmlformats.org/officeDocument/2006/relationships/diagramQuickStyle" Target="../diagrams/quickStyle4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a:latin typeface="SimHei" panose="02010609060101010101" pitchFamily="49" charset="-122"/>
                <a:ea typeface="SimHei" panose="02010609060101010101" pitchFamily="49" charset="-122"/>
              </a:rPr>
              <a:t>地质与矿业工程基础（二）</a:t>
            </a:r>
          </a:p>
        </p:txBody>
      </p:sp>
      <p:sp>
        <p:nvSpPr>
          <p:cNvPr id="3" name="副标题 2"/>
          <p:cNvSpPr>
            <a:spLocks noGrp="1"/>
          </p:cNvSpPr>
          <p:nvPr>
            <p:ph type="subTitle" idx="1"/>
          </p:nvPr>
        </p:nvSpPr>
        <p:spPr/>
        <p:txBody>
          <a:bodyPr/>
          <a:lstStyle/>
          <a:p>
            <a:r>
              <a:rPr kumimoji="1" lang="zh-CN" altLang="en-US" dirty="0"/>
              <a:t>第二部分 固体矿产</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EE64F-AC56-C546-BF04-97A28A09AE34}"/>
              </a:ext>
            </a:extLst>
          </p:cNvPr>
          <p:cNvSpPr>
            <a:spLocks noGrp="1"/>
          </p:cNvSpPr>
          <p:nvPr>
            <p:ph type="title"/>
          </p:nvPr>
        </p:nvSpPr>
        <p:spPr/>
        <p:txBody>
          <a:bodyPr/>
          <a:lstStyle/>
          <a:p>
            <a:r>
              <a:rPr kumimoji="1" lang="zh-CN" altLang="en-US" dirty="0"/>
              <a:t>矿体形态分类</a:t>
            </a:r>
          </a:p>
        </p:txBody>
      </p:sp>
      <p:sp>
        <p:nvSpPr>
          <p:cNvPr id="3" name="内容占位符 2">
            <a:extLst>
              <a:ext uri="{FF2B5EF4-FFF2-40B4-BE49-F238E27FC236}">
                <a16:creationId xmlns:a16="http://schemas.microsoft.com/office/drawing/2014/main" id="{A4AF9CF6-91DD-3446-93CB-25EC1636AC1C}"/>
              </a:ext>
            </a:extLst>
          </p:cNvPr>
          <p:cNvSpPr>
            <a:spLocks noGrp="1"/>
          </p:cNvSpPr>
          <p:nvPr>
            <p:ph idx="1"/>
          </p:nvPr>
        </p:nvSpPr>
        <p:spPr/>
        <p:txBody>
          <a:bodyPr/>
          <a:lstStyle/>
          <a:p>
            <a:r>
              <a:rPr kumimoji="1" lang="zh-CN" altLang="en-US" dirty="0"/>
              <a:t>等轴状矿体。指三周在空间大致均衡延伸的矿体。等轴状矿体是由岩浆分凝作用、充填交代作用和风化淋滤堆积等方式形成的。根据其大小不同赋予不同名称：矿囊（</a:t>
            </a:r>
            <a:r>
              <a:rPr kumimoji="1" lang="en-US" altLang="zh-CN" dirty="0"/>
              <a:t>10</a:t>
            </a:r>
            <a:r>
              <a:rPr kumimoji="1" lang="zh-CN" altLang="en-US" dirty="0"/>
              <a:t>余米到数十米）、矿巢（几米）、矿袋（再小的）。</a:t>
            </a:r>
            <a:endParaRPr kumimoji="1" lang="en-US" altLang="zh-CN" dirty="0"/>
          </a:p>
          <a:p>
            <a:r>
              <a:rPr kumimoji="1" lang="zh-CN" altLang="en-US" dirty="0"/>
              <a:t>板状矿体。是两个方向延伸较大，另一个方向延伸较小的矿体。最典型的是矿层和矿脉。</a:t>
            </a:r>
            <a:endParaRPr kumimoji="1" lang="en-US" altLang="zh-CN" dirty="0"/>
          </a:p>
          <a:p>
            <a:r>
              <a:rPr kumimoji="1" lang="zh-CN" altLang="en-US" dirty="0"/>
              <a:t>柱状矿体。指一个方向延伸很大，另外两个方向延伸较小的矿体，包括矿柱、矿筒、矿管等，主要是</a:t>
            </a:r>
            <a:r>
              <a:rPr kumimoji="1" lang="en-US" altLang="zh-CN" dirty="0"/>
              <a:t>hi</a:t>
            </a:r>
            <a:r>
              <a:rPr kumimoji="1" lang="zh-CN" altLang="en-US" dirty="0"/>
              <a:t>由火山岩浆爆发作用和热液充填交代作用形成</a:t>
            </a:r>
          </a:p>
        </p:txBody>
      </p:sp>
    </p:spTree>
    <p:extLst>
      <p:ext uri="{BB962C8B-B14F-4D97-AF65-F5344CB8AC3E}">
        <p14:creationId xmlns:p14="http://schemas.microsoft.com/office/powerpoint/2010/main" val="343404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D339825-E518-4842-8E5B-27E6A6F5D71D}"/>
              </a:ext>
            </a:extLst>
          </p:cNvPr>
          <p:cNvSpPr>
            <a:spLocks noGrp="1"/>
          </p:cNvSpPr>
          <p:nvPr>
            <p:ph type="title"/>
          </p:nvPr>
        </p:nvSpPr>
        <p:spPr>
          <a:xfrm>
            <a:off x="943277" y="712269"/>
            <a:ext cx="3370998" cy="5502264"/>
          </a:xfrm>
        </p:spPr>
        <p:txBody>
          <a:bodyPr>
            <a:normAutofit/>
          </a:bodyPr>
          <a:lstStyle/>
          <a:p>
            <a:r>
              <a:rPr kumimoji="1" lang="zh-CN" altLang="en-US">
                <a:solidFill>
                  <a:srgbClr val="FFFFFF"/>
                </a:solidFill>
              </a:rPr>
              <a:t>矿体的产状</a:t>
            </a:r>
          </a:p>
        </p:txBody>
      </p:sp>
      <p:cxnSp>
        <p:nvCxnSpPr>
          <p:cNvPr id="17"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21575C92-FB47-384F-9DCF-29FEF9B4F4B1}"/>
              </a:ext>
            </a:extLst>
          </p:cNvPr>
          <p:cNvGraphicFramePr>
            <a:graphicFrameLocks noGrp="1"/>
          </p:cNvGraphicFramePr>
          <p:nvPr>
            <p:ph idx="1"/>
            <p:extLst>
              <p:ext uri="{D42A27DB-BD31-4B8C-83A1-F6EECF244321}">
                <p14:modId xmlns:p14="http://schemas.microsoft.com/office/powerpoint/2010/main" val="142998599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84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FECA06-FA5B-7DE4-97A3-EA765001927E}"/>
              </a:ext>
            </a:extLst>
          </p:cNvPr>
          <p:cNvPicPr>
            <a:picLocks noChangeAspect="1"/>
          </p:cNvPicPr>
          <p:nvPr/>
        </p:nvPicPr>
        <p:blipFill rotWithShape="1">
          <a:blip r:embed="rId2">
            <a:alphaModFix amt="35000"/>
          </a:blip>
          <a:srcRect t="8536"/>
          <a:stretch/>
        </p:blipFill>
        <p:spPr>
          <a:xfrm>
            <a:off x="20" y="1"/>
            <a:ext cx="12191980" cy="6857999"/>
          </a:xfrm>
          <a:prstGeom prst="rect">
            <a:avLst/>
          </a:prstGeom>
        </p:spPr>
      </p:pic>
      <p:sp>
        <p:nvSpPr>
          <p:cNvPr id="2" name="标题 1">
            <a:extLst>
              <a:ext uri="{FF2B5EF4-FFF2-40B4-BE49-F238E27FC236}">
                <a16:creationId xmlns:a16="http://schemas.microsoft.com/office/drawing/2014/main" id="{A948DF61-7EF6-5C49-AC75-D075A568A1E4}"/>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三、矿石</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E926BCE1-BF40-9D4D-9436-62E4ADDCD42A}"/>
              </a:ext>
            </a:extLst>
          </p:cNvPr>
          <p:cNvGraphicFramePr>
            <a:graphicFrameLocks noGrp="1"/>
          </p:cNvGraphicFramePr>
          <p:nvPr>
            <p:ph idx="1"/>
            <p:extLst>
              <p:ext uri="{D42A27DB-BD31-4B8C-83A1-F6EECF244321}">
                <p14:modId xmlns:p14="http://schemas.microsoft.com/office/powerpoint/2010/main" val="337069534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5051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23897E5-6F2A-DE4A-81C2-8B5524B1EE92}"/>
              </a:ext>
            </a:extLst>
          </p:cNvPr>
          <p:cNvSpPr>
            <a:spLocks noGrp="1"/>
          </p:cNvSpPr>
          <p:nvPr>
            <p:ph type="title"/>
          </p:nvPr>
        </p:nvSpPr>
        <p:spPr>
          <a:xfrm>
            <a:off x="943277" y="712269"/>
            <a:ext cx="3370998" cy="5502264"/>
          </a:xfrm>
        </p:spPr>
        <p:txBody>
          <a:bodyPr>
            <a:normAutofit/>
          </a:bodyPr>
          <a:lstStyle/>
          <a:p>
            <a:r>
              <a:rPr kumimoji="1" lang="zh-CN" altLang="en-US" dirty="0"/>
              <a:t>矿石与脉石</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ADC92F6D-D87F-1A47-A107-ACABC48B3E75}"/>
              </a:ext>
            </a:extLst>
          </p:cNvPr>
          <p:cNvGraphicFramePr>
            <a:graphicFrameLocks noGrp="1"/>
          </p:cNvGraphicFramePr>
          <p:nvPr>
            <p:ph idx="1"/>
            <p:extLst>
              <p:ext uri="{D42A27DB-BD31-4B8C-83A1-F6EECF244321}">
                <p14:modId xmlns:p14="http://schemas.microsoft.com/office/powerpoint/2010/main" val="58514863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0403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21AF1-373C-3046-9097-6FCA4E9420FF}"/>
              </a:ext>
            </a:extLst>
          </p:cNvPr>
          <p:cNvSpPr>
            <a:spLocks noGrp="1"/>
          </p:cNvSpPr>
          <p:nvPr>
            <p:ph type="title"/>
          </p:nvPr>
        </p:nvSpPr>
        <p:spPr/>
        <p:txBody>
          <a:bodyPr/>
          <a:lstStyle/>
          <a:p>
            <a:r>
              <a:rPr kumimoji="1" lang="zh-CN" altLang="en-US" dirty="0"/>
              <a:t>矿石的矿物组成</a:t>
            </a:r>
          </a:p>
        </p:txBody>
      </p:sp>
      <p:sp>
        <p:nvSpPr>
          <p:cNvPr id="3" name="内容占位符 2">
            <a:extLst>
              <a:ext uri="{FF2B5EF4-FFF2-40B4-BE49-F238E27FC236}">
                <a16:creationId xmlns:a16="http://schemas.microsoft.com/office/drawing/2014/main" id="{13244428-0891-4848-B42F-41567C29B55B}"/>
              </a:ext>
            </a:extLst>
          </p:cNvPr>
          <p:cNvSpPr>
            <a:spLocks noGrp="1"/>
          </p:cNvSpPr>
          <p:nvPr>
            <p:ph idx="1"/>
          </p:nvPr>
        </p:nvSpPr>
        <p:spPr/>
        <p:txBody>
          <a:bodyPr/>
          <a:lstStyle/>
          <a:p>
            <a:r>
              <a:rPr kumimoji="1" lang="zh-CN" altLang="en-US" dirty="0"/>
              <a:t>矿石是从中可以提取有用部分的矿物集合体。有些矿石成分较简单，或是单一矿种，如铁矿石、锰矿石；有些成分较复杂，同时含有几种有用矿物，如铅锌矿石。</a:t>
            </a:r>
            <a:endParaRPr kumimoji="1" lang="en-US" altLang="zh-CN" dirty="0"/>
          </a:p>
          <a:p>
            <a:r>
              <a:rPr kumimoji="1" lang="zh-CN" altLang="en-US" dirty="0"/>
              <a:t>在研究矿石的矿物组成时，要研究矿物的觉生关系。经常规律性共生的一些矿物构成矿物共生组合，它们是在同一时期、相同条件下形成的矿物；如果是偶然出现在一起的几种矿物称为伴生矿物，它们可以在不同条件下形成的。</a:t>
            </a:r>
          </a:p>
        </p:txBody>
      </p:sp>
    </p:spTree>
    <p:extLst>
      <p:ext uri="{BB962C8B-B14F-4D97-AF65-F5344CB8AC3E}">
        <p14:creationId xmlns:p14="http://schemas.microsoft.com/office/powerpoint/2010/main" val="387517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C632B6-B671-4D07-B86C-BFACC762A758}"/>
              </a:ext>
            </a:extLst>
          </p:cNvPr>
          <p:cNvPicPr>
            <a:picLocks noChangeAspect="1"/>
          </p:cNvPicPr>
          <p:nvPr/>
        </p:nvPicPr>
        <p:blipFill rotWithShape="1">
          <a:blip r:embed="rId2">
            <a:alphaModFix amt="35000"/>
          </a:blip>
          <a:srcRect t="3278" b="12452"/>
          <a:stretch/>
        </p:blipFill>
        <p:spPr>
          <a:xfrm>
            <a:off x="20" y="1"/>
            <a:ext cx="12191980" cy="6857999"/>
          </a:xfrm>
          <a:prstGeom prst="rect">
            <a:avLst/>
          </a:prstGeom>
        </p:spPr>
      </p:pic>
      <p:sp>
        <p:nvSpPr>
          <p:cNvPr id="2" name="标题 1">
            <a:extLst>
              <a:ext uri="{FF2B5EF4-FFF2-40B4-BE49-F238E27FC236}">
                <a16:creationId xmlns:a16="http://schemas.microsoft.com/office/drawing/2014/main" id="{89986BEC-0B02-714C-891A-B2FE2E97B4D6}"/>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矿石的结构与构造</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3931E67C-0951-894D-8D14-52DAB8D59F08}"/>
              </a:ext>
            </a:extLst>
          </p:cNvPr>
          <p:cNvGraphicFramePr>
            <a:graphicFrameLocks noGrp="1"/>
          </p:cNvGraphicFramePr>
          <p:nvPr>
            <p:ph idx="1"/>
            <p:extLst>
              <p:ext uri="{D42A27DB-BD31-4B8C-83A1-F6EECF244321}">
                <p14:modId xmlns:p14="http://schemas.microsoft.com/office/powerpoint/2010/main" val="107664487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1283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3EB2AA1-61E6-8443-A2FC-FEB17E48579C}"/>
              </a:ext>
            </a:extLst>
          </p:cNvPr>
          <p:cNvSpPr>
            <a:spLocks noGrp="1"/>
          </p:cNvSpPr>
          <p:nvPr>
            <p:ph type="title"/>
          </p:nvPr>
        </p:nvSpPr>
        <p:spPr>
          <a:xfrm>
            <a:off x="943277" y="712269"/>
            <a:ext cx="3370998" cy="5502264"/>
          </a:xfrm>
        </p:spPr>
        <p:txBody>
          <a:bodyPr>
            <a:normAutofit/>
          </a:bodyPr>
          <a:lstStyle/>
          <a:p>
            <a:r>
              <a:rPr kumimoji="1" lang="zh-CN" altLang="en-US" dirty="0"/>
              <a:t>矿石的品位与品级</a:t>
            </a:r>
          </a:p>
        </p:txBody>
      </p:sp>
      <p:cxnSp>
        <p:nvCxnSpPr>
          <p:cNvPr id="14"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CBBED5EA-5936-304E-8E07-F934C565AA79}"/>
              </a:ext>
            </a:extLst>
          </p:cNvPr>
          <p:cNvGraphicFramePr>
            <a:graphicFrameLocks noGrp="1"/>
          </p:cNvGraphicFramePr>
          <p:nvPr>
            <p:ph idx="1"/>
            <p:extLst>
              <p:ext uri="{D42A27DB-BD31-4B8C-83A1-F6EECF244321}">
                <p14:modId xmlns:p14="http://schemas.microsoft.com/office/powerpoint/2010/main" val="367045572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6198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899F56C-921A-7548-B2ED-AF12FE21395C}"/>
              </a:ext>
            </a:extLst>
          </p:cNvPr>
          <p:cNvSpPr>
            <a:spLocks noGrp="1"/>
          </p:cNvSpPr>
          <p:nvPr>
            <p:ph type="title"/>
          </p:nvPr>
        </p:nvSpPr>
        <p:spPr>
          <a:xfrm>
            <a:off x="943277" y="712269"/>
            <a:ext cx="3370998" cy="5502264"/>
          </a:xfrm>
        </p:spPr>
        <p:txBody>
          <a:bodyPr>
            <a:normAutofit/>
          </a:bodyPr>
          <a:lstStyle/>
          <a:p>
            <a:r>
              <a:rPr kumimoji="1" lang="zh-CN" altLang="en-US" dirty="0"/>
              <a:t>第二节 成矿作用与矿床成因类型</a:t>
            </a:r>
            <a:r>
              <a:rPr kumimoji="1" lang="en-US" altLang="zh-CN" dirty="0"/>
              <a:t>——</a:t>
            </a:r>
            <a:r>
              <a:rPr kumimoji="1" lang="zh-CN" altLang="en-US" dirty="0"/>
              <a:t>成矿作用</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4B5B707E-3786-C444-A82F-E0A22D662ED2}"/>
              </a:ext>
            </a:extLst>
          </p:cNvPr>
          <p:cNvGraphicFramePr>
            <a:graphicFrameLocks noGrp="1"/>
          </p:cNvGraphicFramePr>
          <p:nvPr>
            <p:ph idx="1"/>
            <p:extLst>
              <p:ext uri="{D42A27DB-BD31-4B8C-83A1-F6EECF244321}">
                <p14:modId xmlns:p14="http://schemas.microsoft.com/office/powerpoint/2010/main" val="356534980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27120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E376E3FB-7B7C-8E41-BAE7-E7375A2E59BF}"/>
              </a:ext>
            </a:extLst>
          </p:cNvPr>
          <p:cNvSpPr>
            <a:spLocks noGrp="1"/>
          </p:cNvSpPr>
          <p:nvPr>
            <p:ph type="title"/>
          </p:nvPr>
        </p:nvSpPr>
        <p:spPr>
          <a:xfrm>
            <a:off x="1371597" y="348865"/>
            <a:ext cx="10044023" cy="877729"/>
          </a:xfrm>
        </p:spPr>
        <p:txBody>
          <a:bodyPr anchor="ctr">
            <a:normAutofit/>
          </a:bodyPr>
          <a:lstStyle/>
          <a:p>
            <a:r>
              <a:rPr kumimoji="1" lang="zh-CN" altLang="en-US" sz="3400">
                <a:solidFill>
                  <a:srgbClr val="FFFFFF"/>
                </a:solidFill>
              </a:rPr>
              <a:t>第二节 成矿作用与矿床成因类型</a:t>
            </a:r>
            <a:r>
              <a:rPr kumimoji="1" lang="en-US" altLang="zh-CN" sz="3400">
                <a:solidFill>
                  <a:srgbClr val="FFFFFF"/>
                </a:solidFill>
              </a:rPr>
              <a:t>——</a:t>
            </a:r>
            <a:r>
              <a:rPr kumimoji="1" lang="zh-CN" altLang="en-US" sz="3400">
                <a:solidFill>
                  <a:srgbClr val="FFFFFF"/>
                </a:solidFill>
              </a:rPr>
              <a:t>矿床成因类型</a:t>
            </a:r>
          </a:p>
        </p:txBody>
      </p:sp>
      <p:graphicFrame>
        <p:nvGraphicFramePr>
          <p:cNvPr id="4" name="表格 4">
            <a:extLst>
              <a:ext uri="{FF2B5EF4-FFF2-40B4-BE49-F238E27FC236}">
                <a16:creationId xmlns:a16="http://schemas.microsoft.com/office/drawing/2014/main" id="{84820456-DB1C-1744-8D4F-0070EC1F426D}"/>
              </a:ext>
            </a:extLst>
          </p:cNvPr>
          <p:cNvGraphicFramePr>
            <a:graphicFrameLocks noGrp="1"/>
          </p:cNvGraphicFramePr>
          <p:nvPr>
            <p:ph idx="1"/>
            <p:extLst>
              <p:ext uri="{D42A27DB-BD31-4B8C-83A1-F6EECF244321}">
                <p14:modId xmlns:p14="http://schemas.microsoft.com/office/powerpoint/2010/main" val="4122217849"/>
              </p:ext>
            </p:extLst>
          </p:nvPr>
        </p:nvGraphicFramePr>
        <p:xfrm>
          <a:off x="874393" y="2112579"/>
          <a:ext cx="10467156" cy="4192810"/>
        </p:xfrm>
        <a:graphic>
          <a:graphicData uri="http://schemas.openxmlformats.org/drawingml/2006/table">
            <a:tbl>
              <a:tblPr firstRow="1" bandRow="1">
                <a:tableStyleId>{5C22544A-7EE6-4342-B048-85BDC9FD1C3A}</a:tableStyleId>
              </a:tblPr>
              <a:tblGrid>
                <a:gridCol w="2722187">
                  <a:extLst>
                    <a:ext uri="{9D8B030D-6E8A-4147-A177-3AD203B41FA5}">
                      <a16:colId xmlns:a16="http://schemas.microsoft.com/office/drawing/2014/main" val="4072796458"/>
                    </a:ext>
                  </a:extLst>
                </a:gridCol>
                <a:gridCol w="2722187">
                  <a:extLst>
                    <a:ext uri="{9D8B030D-6E8A-4147-A177-3AD203B41FA5}">
                      <a16:colId xmlns:a16="http://schemas.microsoft.com/office/drawing/2014/main" val="2111349667"/>
                    </a:ext>
                  </a:extLst>
                </a:gridCol>
                <a:gridCol w="2057031">
                  <a:extLst>
                    <a:ext uri="{9D8B030D-6E8A-4147-A177-3AD203B41FA5}">
                      <a16:colId xmlns:a16="http://schemas.microsoft.com/office/drawing/2014/main" val="923246726"/>
                    </a:ext>
                  </a:extLst>
                </a:gridCol>
                <a:gridCol w="2965751">
                  <a:extLst>
                    <a:ext uri="{9D8B030D-6E8A-4147-A177-3AD203B41FA5}">
                      <a16:colId xmlns:a16="http://schemas.microsoft.com/office/drawing/2014/main" val="1196257431"/>
                    </a:ext>
                  </a:extLst>
                </a:gridCol>
              </a:tblGrid>
              <a:tr h="419281">
                <a:tc gridSpan="4">
                  <a:txBody>
                    <a:bodyPr/>
                    <a:lstStyle/>
                    <a:p>
                      <a:pPr algn="ctr"/>
                      <a:r>
                        <a:rPr lang="zh-CN" altLang="en-US" sz="1900"/>
                        <a:t>简明矿床成因</a:t>
                      </a:r>
                    </a:p>
                  </a:txBody>
                  <a:tcPr marL="94685" marR="94685" marT="47342" marB="47342"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4179409056"/>
                  </a:ext>
                </a:extLst>
              </a:tr>
              <a:tr h="419281">
                <a:tc rowSpan="3">
                  <a:txBody>
                    <a:bodyPr/>
                    <a:lstStyle/>
                    <a:p>
                      <a:pPr algn="ctr"/>
                      <a:r>
                        <a:rPr lang="zh-CN" altLang="en-US" sz="1900" dirty="0"/>
                        <a:t>岩浆矿床</a:t>
                      </a:r>
                    </a:p>
                  </a:txBody>
                  <a:tcPr marL="94685" marR="94685" marT="47342" marB="47342" anchor="ctr"/>
                </a:tc>
                <a:tc>
                  <a:txBody>
                    <a:bodyPr/>
                    <a:lstStyle/>
                    <a:p>
                      <a:pPr algn="ctr"/>
                      <a:r>
                        <a:rPr lang="zh-CN" altLang="en-US" sz="1900"/>
                        <a:t>早起岩浆矿床</a:t>
                      </a:r>
                    </a:p>
                  </a:txBody>
                  <a:tcPr marL="94685" marR="94685" marT="47342" marB="47342" anchor="ctr"/>
                </a:tc>
                <a:tc rowSpan="5">
                  <a:txBody>
                    <a:bodyPr/>
                    <a:lstStyle/>
                    <a:p>
                      <a:pPr algn="ctr"/>
                      <a:r>
                        <a:rPr lang="zh-CN" altLang="en-US" sz="1900"/>
                        <a:t>沉积矿床</a:t>
                      </a:r>
                    </a:p>
                  </a:txBody>
                  <a:tcPr marL="94685" marR="94685" marT="47342" marB="47342" anchor="ctr"/>
                </a:tc>
                <a:tc>
                  <a:txBody>
                    <a:bodyPr/>
                    <a:lstStyle/>
                    <a:p>
                      <a:pPr algn="ctr"/>
                      <a:r>
                        <a:rPr lang="zh-CN" altLang="en-US" sz="1900"/>
                        <a:t>机械沉积矿床</a:t>
                      </a:r>
                    </a:p>
                  </a:txBody>
                  <a:tcPr marL="94685" marR="94685" marT="47342" marB="47342" anchor="ctr"/>
                </a:tc>
                <a:extLst>
                  <a:ext uri="{0D108BD9-81ED-4DB2-BD59-A6C34878D82A}">
                    <a16:rowId xmlns:a16="http://schemas.microsoft.com/office/drawing/2014/main" val="213974895"/>
                  </a:ext>
                </a:extLst>
              </a:tr>
              <a:tr h="419281">
                <a:tc vMerge="1">
                  <a:txBody>
                    <a:bodyPr/>
                    <a:lstStyle/>
                    <a:p>
                      <a:pPr algn="ctr"/>
                      <a:endParaRPr lang="zh-CN" altLang="en-US" dirty="0"/>
                    </a:p>
                  </a:txBody>
                  <a:tcPr anchor="ctr"/>
                </a:tc>
                <a:tc>
                  <a:txBody>
                    <a:bodyPr/>
                    <a:lstStyle/>
                    <a:p>
                      <a:pPr algn="ctr"/>
                      <a:r>
                        <a:rPr lang="zh-CN" altLang="en-US" sz="1900"/>
                        <a:t>晚期岩浆矿床</a:t>
                      </a:r>
                    </a:p>
                  </a:txBody>
                  <a:tcPr marL="94685" marR="94685" marT="47342" marB="47342" anchor="ctr"/>
                </a:tc>
                <a:tc vMerge="1">
                  <a:txBody>
                    <a:bodyPr/>
                    <a:lstStyle/>
                    <a:p>
                      <a:pPr algn="ctr"/>
                      <a:endParaRPr lang="zh-CN" altLang="en-US" dirty="0"/>
                    </a:p>
                  </a:txBody>
                  <a:tcPr anchor="ctr"/>
                </a:tc>
                <a:tc>
                  <a:txBody>
                    <a:bodyPr/>
                    <a:lstStyle/>
                    <a:p>
                      <a:pPr algn="ctr"/>
                      <a:r>
                        <a:rPr lang="zh-CN" altLang="en-US" sz="1900"/>
                        <a:t>化学和生物化学沉积矿床</a:t>
                      </a:r>
                    </a:p>
                  </a:txBody>
                  <a:tcPr marL="94685" marR="94685" marT="47342" marB="47342" anchor="ctr"/>
                </a:tc>
                <a:extLst>
                  <a:ext uri="{0D108BD9-81ED-4DB2-BD59-A6C34878D82A}">
                    <a16:rowId xmlns:a16="http://schemas.microsoft.com/office/drawing/2014/main" val="1857075605"/>
                  </a:ext>
                </a:extLst>
              </a:tr>
              <a:tr h="419281">
                <a:tc vMerge="1">
                  <a:txBody>
                    <a:bodyPr/>
                    <a:lstStyle/>
                    <a:p>
                      <a:pPr algn="ctr"/>
                      <a:endParaRPr lang="zh-CN" altLang="en-US" dirty="0"/>
                    </a:p>
                  </a:txBody>
                  <a:tcPr anchor="ctr"/>
                </a:tc>
                <a:tc>
                  <a:txBody>
                    <a:bodyPr/>
                    <a:lstStyle/>
                    <a:p>
                      <a:pPr algn="ctr"/>
                      <a:r>
                        <a:rPr lang="zh-CN" altLang="en-US" sz="1900"/>
                        <a:t>熔离矿床</a:t>
                      </a:r>
                    </a:p>
                  </a:txBody>
                  <a:tcPr marL="94685" marR="94685" marT="47342" marB="47342" anchor="ctr"/>
                </a:tc>
                <a:tc vMerge="1">
                  <a:txBody>
                    <a:bodyPr/>
                    <a:lstStyle/>
                    <a:p>
                      <a:pPr algn="ctr"/>
                      <a:endParaRPr lang="zh-CN" altLang="en-US" dirty="0"/>
                    </a:p>
                  </a:txBody>
                  <a:tcPr anchor="ctr"/>
                </a:tc>
                <a:tc>
                  <a:txBody>
                    <a:bodyPr/>
                    <a:lstStyle/>
                    <a:p>
                      <a:pPr algn="ctr"/>
                      <a:r>
                        <a:rPr lang="zh-CN" altLang="en-US" sz="1900"/>
                        <a:t>生物化学沉积矿床</a:t>
                      </a:r>
                    </a:p>
                  </a:txBody>
                  <a:tcPr marL="94685" marR="94685" marT="47342" marB="47342" anchor="ctr"/>
                </a:tc>
                <a:extLst>
                  <a:ext uri="{0D108BD9-81ED-4DB2-BD59-A6C34878D82A}">
                    <a16:rowId xmlns:a16="http://schemas.microsoft.com/office/drawing/2014/main" val="3769262692"/>
                  </a:ext>
                </a:extLst>
              </a:tr>
              <a:tr h="419281">
                <a:tc>
                  <a:txBody>
                    <a:bodyPr/>
                    <a:lstStyle/>
                    <a:p>
                      <a:pPr algn="ctr"/>
                      <a:r>
                        <a:rPr lang="zh-CN" altLang="en-US" sz="1900"/>
                        <a:t>伟晶矿床</a:t>
                      </a:r>
                    </a:p>
                  </a:txBody>
                  <a:tcPr marL="94685" marR="94685" marT="47342" marB="47342" anchor="ctr"/>
                </a:tc>
                <a:tc>
                  <a:txBody>
                    <a:bodyPr/>
                    <a:lstStyle/>
                    <a:p>
                      <a:pPr algn="ctr"/>
                      <a:r>
                        <a:rPr lang="zh-CN" altLang="en-US" sz="1900"/>
                        <a:t>伟晶矿床</a:t>
                      </a:r>
                    </a:p>
                  </a:txBody>
                  <a:tcPr marL="94685" marR="94685" marT="47342" marB="47342" anchor="ctr"/>
                </a:tc>
                <a:tc vMerge="1">
                  <a:txBody>
                    <a:bodyPr/>
                    <a:lstStyle/>
                    <a:p>
                      <a:pPr algn="ctr"/>
                      <a:endParaRPr lang="zh-CN" altLang="en-US" dirty="0"/>
                    </a:p>
                  </a:txBody>
                  <a:tcPr anchor="ctr"/>
                </a:tc>
                <a:tc>
                  <a:txBody>
                    <a:bodyPr/>
                    <a:lstStyle/>
                    <a:p>
                      <a:pPr algn="ctr"/>
                      <a:r>
                        <a:rPr lang="zh-CN" altLang="en-US" sz="1900"/>
                        <a:t>蒸发沉积矿床</a:t>
                      </a:r>
                    </a:p>
                  </a:txBody>
                  <a:tcPr marL="94685" marR="94685" marT="47342" marB="47342" anchor="ctr"/>
                </a:tc>
                <a:extLst>
                  <a:ext uri="{0D108BD9-81ED-4DB2-BD59-A6C34878D82A}">
                    <a16:rowId xmlns:a16="http://schemas.microsoft.com/office/drawing/2014/main" val="2525457265"/>
                  </a:ext>
                </a:extLst>
              </a:tr>
              <a:tr h="419281">
                <a:tc rowSpan="2">
                  <a:txBody>
                    <a:bodyPr/>
                    <a:lstStyle/>
                    <a:p>
                      <a:pPr algn="ctr"/>
                      <a:r>
                        <a:rPr lang="zh-CN" altLang="en-US" sz="1900"/>
                        <a:t>气化</a:t>
                      </a:r>
                      <a:r>
                        <a:rPr lang="en-US" altLang="zh-CN" sz="1900"/>
                        <a:t>-</a:t>
                      </a:r>
                      <a:r>
                        <a:rPr lang="zh-CN" altLang="en-US" sz="1900"/>
                        <a:t>热液矿床</a:t>
                      </a:r>
                    </a:p>
                  </a:txBody>
                  <a:tcPr marL="94685" marR="94685" marT="47342" marB="47342" anchor="ctr"/>
                </a:tc>
                <a:tc>
                  <a:txBody>
                    <a:bodyPr/>
                    <a:lstStyle/>
                    <a:p>
                      <a:pPr algn="ctr"/>
                      <a:r>
                        <a:rPr lang="zh-CN" altLang="en-US" sz="1900"/>
                        <a:t>接触交代矿床</a:t>
                      </a:r>
                    </a:p>
                  </a:txBody>
                  <a:tcPr marL="94685" marR="94685" marT="47342" marB="47342" anchor="ctr"/>
                </a:tc>
                <a:tc vMerge="1">
                  <a:txBody>
                    <a:bodyPr/>
                    <a:lstStyle/>
                    <a:p>
                      <a:pPr algn="ctr"/>
                      <a:endParaRPr lang="zh-CN" altLang="en-US" dirty="0"/>
                    </a:p>
                  </a:txBody>
                  <a:tcPr anchor="ctr"/>
                </a:tc>
                <a:tc>
                  <a:txBody>
                    <a:bodyPr/>
                    <a:lstStyle/>
                    <a:p>
                      <a:pPr algn="ctr"/>
                      <a:r>
                        <a:rPr lang="zh-CN" altLang="en-US" sz="1900"/>
                        <a:t>火山</a:t>
                      </a:r>
                      <a:r>
                        <a:rPr lang="en-US" altLang="zh-CN" sz="1900"/>
                        <a:t>-</a:t>
                      </a:r>
                      <a:r>
                        <a:rPr lang="zh-CN" altLang="en-US" sz="1900"/>
                        <a:t>沉积矿床</a:t>
                      </a:r>
                    </a:p>
                  </a:txBody>
                  <a:tcPr marL="94685" marR="94685" marT="47342" marB="47342" anchor="ctr"/>
                </a:tc>
                <a:extLst>
                  <a:ext uri="{0D108BD9-81ED-4DB2-BD59-A6C34878D82A}">
                    <a16:rowId xmlns:a16="http://schemas.microsoft.com/office/drawing/2014/main" val="2360293553"/>
                  </a:ext>
                </a:extLst>
              </a:tr>
              <a:tr h="419281">
                <a:tc vMerge="1">
                  <a:txBody>
                    <a:bodyPr/>
                    <a:lstStyle/>
                    <a:p>
                      <a:pPr algn="ctr"/>
                      <a:endParaRPr lang="zh-CN" altLang="en-US" dirty="0"/>
                    </a:p>
                  </a:txBody>
                  <a:tcPr anchor="ctr"/>
                </a:tc>
                <a:tc>
                  <a:txBody>
                    <a:bodyPr/>
                    <a:lstStyle/>
                    <a:p>
                      <a:pPr algn="ctr"/>
                      <a:r>
                        <a:rPr lang="zh-CN" altLang="en-US" sz="1900"/>
                        <a:t>热液矿床</a:t>
                      </a:r>
                    </a:p>
                  </a:txBody>
                  <a:tcPr marL="94685" marR="94685" marT="47342" marB="47342" anchor="ctr"/>
                </a:tc>
                <a:tc rowSpan="2">
                  <a:txBody>
                    <a:bodyPr/>
                    <a:lstStyle/>
                    <a:p>
                      <a:pPr algn="ctr"/>
                      <a:r>
                        <a:rPr lang="zh-CN" altLang="en-US" sz="1900"/>
                        <a:t>变质矿床</a:t>
                      </a:r>
                    </a:p>
                  </a:txBody>
                  <a:tcPr marL="94685" marR="94685" marT="47342" marB="47342" anchor="ctr"/>
                </a:tc>
                <a:tc>
                  <a:txBody>
                    <a:bodyPr/>
                    <a:lstStyle/>
                    <a:p>
                      <a:pPr algn="ctr"/>
                      <a:r>
                        <a:rPr lang="zh-CN" altLang="en-US" sz="1900"/>
                        <a:t>受变质矿床</a:t>
                      </a:r>
                    </a:p>
                  </a:txBody>
                  <a:tcPr marL="94685" marR="94685" marT="47342" marB="47342" anchor="ctr"/>
                </a:tc>
                <a:extLst>
                  <a:ext uri="{0D108BD9-81ED-4DB2-BD59-A6C34878D82A}">
                    <a16:rowId xmlns:a16="http://schemas.microsoft.com/office/drawing/2014/main" val="2181885926"/>
                  </a:ext>
                </a:extLst>
              </a:tr>
              <a:tr h="419281">
                <a:tc rowSpan="3">
                  <a:txBody>
                    <a:bodyPr/>
                    <a:lstStyle/>
                    <a:p>
                      <a:pPr algn="ctr"/>
                      <a:r>
                        <a:rPr lang="zh-CN" altLang="en-US" sz="1900"/>
                        <a:t>风化矿床</a:t>
                      </a:r>
                    </a:p>
                  </a:txBody>
                  <a:tcPr marL="94685" marR="94685" marT="47342" marB="47342" anchor="ctr"/>
                </a:tc>
                <a:tc>
                  <a:txBody>
                    <a:bodyPr/>
                    <a:lstStyle/>
                    <a:p>
                      <a:pPr algn="ctr"/>
                      <a:r>
                        <a:rPr lang="zh-CN" altLang="en-US" sz="1900"/>
                        <a:t>残积矿床</a:t>
                      </a:r>
                    </a:p>
                  </a:txBody>
                  <a:tcPr marL="94685" marR="94685" marT="47342" marB="47342" anchor="ctr"/>
                </a:tc>
                <a:tc vMerge="1">
                  <a:txBody>
                    <a:bodyPr/>
                    <a:lstStyle/>
                    <a:p>
                      <a:pPr algn="ctr"/>
                      <a:endParaRPr lang="zh-CN" altLang="en-US" dirty="0"/>
                    </a:p>
                  </a:txBody>
                  <a:tcPr anchor="ctr"/>
                </a:tc>
                <a:tc>
                  <a:txBody>
                    <a:bodyPr/>
                    <a:lstStyle/>
                    <a:p>
                      <a:pPr algn="ctr"/>
                      <a:r>
                        <a:rPr lang="zh-CN" altLang="en-US" sz="1900"/>
                        <a:t>变成矿床</a:t>
                      </a:r>
                    </a:p>
                  </a:txBody>
                  <a:tcPr marL="94685" marR="94685" marT="47342" marB="47342" anchor="ctr"/>
                </a:tc>
                <a:extLst>
                  <a:ext uri="{0D108BD9-81ED-4DB2-BD59-A6C34878D82A}">
                    <a16:rowId xmlns:a16="http://schemas.microsoft.com/office/drawing/2014/main" val="2022474215"/>
                  </a:ext>
                </a:extLst>
              </a:tr>
              <a:tr h="419281">
                <a:tc vMerge="1">
                  <a:txBody>
                    <a:bodyPr/>
                    <a:lstStyle/>
                    <a:p>
                      <a:pPr algn="ctr"/>
                      <a:endParaRPr lang="zh-CN" altLang="en-US" dirty="0"/>
                    </a:p>
                  </a:txBody>
                  <a:tcPr anchor="ctr"/>
                </a:tc>
                <a:tc>
                  <a:txBody>
                    <a:bodyPr/>
                    <a:lstStyle/>
                    <a:p>
                      <a:pPr algn="ctr"/>
                      <a:r>
                        <a:rPr lang="zh-CN" altLang="en-US" sz="1900"/>
                        <a:t>残余矿床</a:t>
                      </a:r>
                    </a:p>
                  </a:txBody>
                  <a:tcPr marL="94685" marR="94685" marT="47342" marB="47342" anchor="ctr"/>
                </a:tc>
                <a:tc>
                  <a:txBody>
                    <a:bodyPr/>
                    <a:lstStyle/>
                    <a:p>
                      <a:pPr algn="ctr"/>
                      <a:endParaRPr lang="zh-CN" altLang="en-US" sz="1900"/>
                    </a:p>
                  </a:txBody>
                  <a:tcPr marL="94685" marR="94685" marT="47342" marB="47342" anchor="ctr"/>
                </a:tc>
                <a:tc>
                  <a:txBody>
                    <a:bodyPr/>
                    <a:lstStyle/>
                    <a:p>
                      <a:pPr algn="ctr"/>
                      <a:endParaRPr lang="zh-CN" altLang="en-US" sz="1900"/>
                    </a:p>
                  </a:txBody>
                  <a:tcPr marL="94685" marR="94685" marT="47342" marB="47342" anchor="ctr"/>
                </a:tc>
                <a:extLst>
                  <a:ext uri="{0D108BD9-81ED-4DB2-BD59-A6C34878D82A}">
                    <a16:rowId xmlns:a16="http://schemas.microsoft.com/office/drawing/2014/main" val="3152801116"/>
                  </a:ext>
                </a:extLst>
              </a:tr>
              <a:tr h="419281">
                <a:tc vMerge="1">
                  <a:txBody>
                    <a:bodyPr/>
                    <a:lstStyle/>
                    <a:p>
                      <a:pPr algn="ctr"/>
                      <a:endParaRPr lang="zh-CN" altLang="en-US" dirty="0"/>
                    </a:p>
                  </a:txBody>
                  <a:tcPr anchor="ctr"/>
                </a:tc>
                <a:tc>
                  <a:txBody>
                    <a:bodyPr/>
                    <a:lstStyle/>
                    <a:p>
                      <a:pPr algn="ctr"/>
                      <a:r>
                        <a:rPr lang="zh-CN" altLang="en-US" sz="1900"/>
                        <a:t>淋积矿床</a:t>
                      </a:r>
                    </a:p>
                  </a:txBody>
                  <a:tcPr marL="94685" marR="94685" marT="47342" marB="47342" anchor="ctr"/>
                </a:tc>
                <a:tc>
                  <a:txBody>
                    <a:bodyPr/>
                    <a:lstStyle/>
                    <a:p>
                      <a:pPr algn="ctr"/>
                      <a:endParaRPr lang="zh-CN" altLang="en-US" sz="1900"/>
                    </a:p>
                  </a:txBody>
                  <a:tcPr marL="94685" marR="94685" marT="47342" marB="47342" anchor="ctr"/>
                </a:tc>
                <a:tc>
                  <a:txBody>
                    <a:bodyPr/>
                    <a:lstStyle/>
                    <a:p>
                      <a:pPr algn="ctr"/>
                      <a:endParaRPr lang="zh-CN" altLang="en-US" sz="1900" dirty="0"/>
                    </a:p>
                  </a:txBody>
                  <a:tcPr marL="94685" marR="94685" marT="47342" marB="47342" anchor="ctr"/>
                </a:tc>
                <a:extLst>
                  <a:ext uri="{0D108BD9-81ED-4DB2-BD59-A6C34878D82A}">
                    <a16:rowId xmlns:a16="http://schemas.microsoft.com/office/drawing/2014/main" val="731872929"/>
                  </a:ext>
                </a:extLst>
              </a:tr>
            </a:tbl>
          </a:graphicData>
        </a:graphic>
      </p:graphicFrame>
    </p:spTree>
    <p:extLst>
      <p:ext uri="{BB962C8B-B14F-4D97-AF65-F5344CB8AC3E}">
        <p14:creationId xmlns:p14="http://schemas.microsoft.com/office/powerpoint/2010/main" val="304989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A465AD0-201B-D648-B120-40D2F227470B}"/>
              </a:ext>
            </a:extLst>
          </p:cNvPr>
          <p:cNvSpPr>
            <a:spLocks noGrp="1"/>
          </p:cNvSpPr>
          <p:nvPr>
            <p:ph type="title"/>
          </p:nvPr>
        </p:nvSpPr>
        <p:spPr>
          <a:xfrm>
            <a:off x="466722" y="586855"/>
            <a:ext cx="3201366" cy="3387497"/>
          </a:xfrm>
        </p:spPr>
        <p:txBody>
          <a:bodyPr anchor="b">
            <a:normAutofit/>
          </a:bodyPr>
          <a:lstStyle/>
          <a:p>
            <a:pPr algn="r"/>
            <a:r>
              <a:rPr kumimoji="1" lang="zh-CN" altLang="en-US" sz="4000">
                <a:solidFill>
                  <a:srgbClr val="FFFFFF"/>
                </a:solidFill>
              </a:rPr>
              <a:t>第三节 矿床的工业类型</a:t>
            </a:r>
          </a:p>
        </p:txBody>
      </p:sp>
      <p:graphicFrame>
        <p:nvGraphicFramePr>
          <p:cNvPr id="4" name="内容占位符 3">
            <a:extLst>
              <a:ext uri="{FF2B5EF4-FFF2-40B4-BE49-F238E27FC236}">
                <a16:creationId xmlns:a16="http://schemas.microsoft.com/office/drawing/2014/main" id="{45FB3765-3F96-2745-AC43-FFCD36CC69E4}"/>
              </a:ext>
            </a:extLst>
          </p:cNvPr>
          <p:cNvGraphicFramePr>
            <a:graphicFrameLocks noGrp="1"/>
          </p:cNvGraphicFramePr>
          <p:nvPr>
            <p:ph idx="1"/>
            <p:extLst>
              <p:ext uri="{D42A27DB-BD31-4B8C-83A1-F6EECF244321}">
                <p14:modId xmlns:p14="http://schemas.microsoft.com/office/powerpoint/2010/main" val="3365373724"/>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34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内容提要</a:t>
            </a:r>
          </a:p>
        </p:txBody>
      </p:sp>
      <p:graphicFrame>
        <p:nvGraphicFramePr>
          <p:cNvPr id="4" name="内容占位符 3"/>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F7980F21-9669-6F4C-8F1D-3295E1F0E6FF}"/>
              </a:ext>
            </a:extLst>
          </p:cNvPr>
          <p:cNvSpPr>
            <a:spLocks noGrp="1"/>
          </p:cNvSpPr>
          <p:nvPr>
            <p:ph type="title"/>
          </p:nvPr>
        </p:nvSpPr>
        <p:spPr>
          <a:xfrm>
            <a:off x="838200" y="365125"/>
            <a:ext cx="10515600" cy="1325563"/>
          </a:xfrm>
        </p:spPr>
        <p:txBody>
          <a:bodyPr>
            <a:normAutofit/>
          </a:bodyPr>
          <a:lstStyle/>
          <a:p>
            <a:r>
              <a:rPr kumimoji="1" lang="zh-CN" altLang="en-US"/>
              <a:t>一、概述</a:t>
            </a:r>
          </a:p>
        </p:txBody>
      </p:sp>
      <p:graphicFrame>
        <p:nvGraphicFramePr>
          <p:cNvPr id="4" name="内容占位符 3">
            <a:extLst>
              <a:ext uri="{FF2B5EF4-FFF2-40B4-BE49-F238E27FC236}">
                <a16:creationId xmlns:a16="http://schemas.microsoft.com/office/drawing/2014/main" id="{B40DCBB9-367E-7549-AD52-2EECF1F14CB2}"/>
              </a:ext>
            </a:extLst>
          </p:cNvPr>
          <p:cNvGraphicFramePr>
            <a:graphicFrameLocks noGrp="1"/>
          </p:cNvGraphicFramePr>
          <p:nvPr>
            <p:ph idx="1"/>
            <p:extLst>
              <p:ext uri="{D42A27DB-BD31-4B8C-83A1-F6EECF244321}">
                <p14:modId xmlns:p14="http://schemas.microsoft.com/office/powerpoint/2010/main" val="1687307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7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C01D588-FBA3-434E-833D-EB84A555F62E}"/>
              </a:ext>
            </a:extLst>
          </p:cNvPr>
          <p:cNvSpPr>
            <a:spLocks noGrp="1"/>
          </p:cNvSpPr>
          <p:nvPr>
            <p:ph type="title"/>
          </p:nvPr>
        </p:nvSpPr>
        <p:spPr>
          <a:xfrm>
            <a:off x="635000" y="640823"/>
            <a:ext cx="3418659" cy="5583148"/>
          </a:xfrm>
        </p:spPr>
        <p:txBody>
          <a:bodyPr anchor="ctr">
            <a:normAutofit/>
          </a:bodyPr>
          <a:lstStyle/>
          <a:p>
            <a:r>
              <a:rPr kumimoji="1" lang="zh-CN" altLang="en-US" sz="5400"/>
              <a:t>二、决定矿床工业价值的因素</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8DA9D7E2-EC9C-9741-80BA-3F2FF7953884}"/>
              </a:ext>
            </a:extLst>
          </p:cNvPr>
          <p:cNvGraphicFramePr>
            <a:graphicFrameLocks noGrp="1"/>
          </p:cNvGraphicFramePr>
          <p:nvPr>
            <p:ph idx="1"/>
            <p:extLst>
              <p:ext uri="{D42A27DB-BD31-4B8C-83A1-F6EECF244321}">
                <p14:modId xmlns:p14="http://schemas.microsoft.com/office/powerpoint/2010/main" val="3725669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7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F9D80F0-132D-7A4C-8E94-908A446DBAA5}"/>
              </a:ext>
            </a:extLst>
          </p:cNvPr>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三、主要矿产的矿床工业类型</a:t>
            </a:r>
          </a:p>
        </p:txBody>
      </p:sp>
      <p:graphicFrame>
        <p:nvGraphicFramePr>
          <p:cNvPr id="4" name="内容占位符 3">
            <a:extLst>
              <a:ext uri="{FF2B5EF4-FFF2-40B4-BE49-F238E27FC236}">
                <a16:creationId xmlns:a16="http://schemas.microsoft.com/office/drawing/2014/main" id="{EA413305-3E59-C64B-80EA-C9E378CF04DB}"/>
              </a:ext>
            </a:extLst>
          </p:cNvPr>
          <p:cNvGraphicFramePr>
            <a:graphicFrameLocks noGrp="1"/>
          </p:cNvGraphicFramePr>
          <p:nvPr>
            <p:ph idx="1"/>
            <p:extLst>
              <p:ext uri="{D42A27DB-BD31-4B8C-83A1-F6EECF244321}">
                <p14:modId xmlns:p14="http://schemas.microsoft.com/office/powerpoint/2010/main" val="285201336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03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dirty="0"/>
              <a:t>第六章 固矿产勘查基础</a:t>
            </a:r>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076930F-1B4F-1B40-86E5-EE8B5BEEE50D}"/>
              </a:ext>
            </a:extLst>
          </p:cNvPr>
          <p:cNvSpPr>
            <a:spLocks noGrp="1"/>
          </p:cNvSpPr>
          <p:nvPr>
            <p:ph type="title"/>
          </p:nvPr>
        </p:nvSpPr>
        <p:spPr>
          <a:xfrm>
            <a:off x="635000" y="640823"/>
            <a:ext cx="3418659" cy="5583148"/>
          </a:xfrm>
        </p:spPr>
        <p:txBody>
          <a:bodyPr anchor="ctr">
            <a:normAutofit/>
          </a:bodyPr>
          <a:lstStyle/>
          <a:p>
            <a:r>
              <a:rPr kumimoji="1" lang="zh-CN" altLang="en-US" sz="5400"/>
              <a:t>第一节   概述</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B0273ED0-A013-2D46-90C0-9BE64AF5295D}"/>
              </a:ext>
            </a:extLst>
          </p:cNvPr>
          <p:cNvGraphicFramePr>
            <a:graphicFrameLocks noGrp="1"/>
          </p:cNvGraphicFramePr>
          <p:nvPr>
            <p:ph idx="1"/>
            <p:extLst>
              <p:ext uri="{D42A27DB-BD31-4B8C-83A1-F6EECF244321}">
                <p14:modId xmlns:p14="http://schemas.microsoft.com/office/powerpoint/2010/main" val="4087595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8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3B3C16C-F932-7641-BA2F-68B19EE3EB37}"/>
              </a:ext>
            </a:extLst>
          </p:cNvPr>
          <p:cNvSpPr>
            <a:spLocks noGrp="1"/>
          </p:cNvSpPr>
          <p:nvPr>
            <p:ph type="title"/>
          </p:nvPr>
        </p:nvSpPr>
        <p:spPr>
          <a:xfrm>
            <a:off x="635000" y="640823"/>
            <a:ext cx="3418659" cy="5583148"/>
          </a:xfrm>
        </p:spPr>
        <p:txBody>
          <a:bodyPr anchor="ctr">
            <a:normAutofit/>
          </a:bodyPr>
          <a:lstStyle/>
          <a:p>
            <a:r>
              <a:rPr kumimoji="1" lang="zh-CN" altLang="en-US" sz="5400"/>
              <a:t>固体矿产勘查的目的和原则</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00E5FFBD-99D6-6148-A887-30B9B59DDE85}"/>
              </a:ext>
            </a:extLst>
          </p:cNvPr>
          <p:cNvGraphicFramePr>
            <a:graphicFrameLocks noGrp="1"/>
          </p:cNvGraphicFramePr>
          <p:nvPr>
            <p:ph idx="1"/>
            <p:extLst>
              <p:ext uri="{D42A27DB-BD31-4B8C-83A1-F6EECF244321}">
                <p14:modId xmlns:p14="http://schemas.microsoft.com/office/powerpoint/2010/main" val="36884677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19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769D6F4-A874-2342-84BC-E6682C2BCEC4}"/>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固体矿产勘查阶段</a:t>
            </a:r>
          </a:p>
        </p:txBody>
      </p:sp>
      <p:graphicFrame>
        <p:nvGraphicFramePr>
          <p:cNvPr id="4" name="内容占位符 3">
            <a:extLst>
              <a:ext uri="{FF2B5EF4-FFF2-40B4-BE49-F238E27FC236}">
                <a16:creationId xmlns:a16="http://schemas.microsoft.com/office/drawing/2014/main" id="{9605C785-5C6A-F340-9555-D436C98A6D18}"/>
              </a:ext>
            </a:extLst>
          </p:cNvPr>
          <p:cNvGraphicFramePr>
            <a:graphicFrameLocks noGrp="1"/>
          </p:cNvGraphicFramePr>
          <p:nvPr>
            <p:ph idx="1"/>
            <p:extLst>
              <p:ext uri="{D42A27DB-BD31-4B8C-83A1-F6EECF244321}">
                <p14:modId xmlns:p14="http://schemas.microsoft.com/office/powerpoint/2010/main" val="1200433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53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9899EA4-AD27-5D4F-9180-9E1238E06943}"/>
              </a:ext>
            </a:extLst>
          </p:cNvPr>
          <p:cNvSpPr>
            <a:spLocks noGrp="1"/>
          </p:cNvSpPr>
          <p:nvPr>
            <p:ph type="title"/>
          </p:nvPr>
        </p:nvSpPr>
        <p:spPr>
          <a:xfrm>
            <a:off x="1371597" y="348865"/>
            <a:ext cx="10044023" cy="877729"/>
          </a:xfrm>
        </p:spPr>
        <p:txBody>
          <a:bodyPr anchor="ctr">
            <a:normAutofit/>
          </a:bodyPr>
          <a:lstStyle/>
          <a:p>
            <a:r>
              <a:rPr kumimoji="1" lang="zh-CN" altLang="en-US" sz="4000" dirty="0">
                <a:solidFill>
                  <a:srgbClr val="FFFFFF"/>
                </a:solidFill>
              </a:rPr>
              <a:t>固体矿产勘查类型</a:t>
            </a:r>
          </a:p>
        </p:txBody>
      </p:sp>
      <p:graphicFrame>
        <p:nvGraphicFramePr>
          <p:cNvPr id="4" name="内容占位符 3">
            <a:extLst>
              <a:ext uri="{FF2B5EF4-FFF2-40B4-BE49-F238E27FC236}">
                <a16:creationId xmlns:a16="http://schemas.microsoft.com/office/drawing/2014/main" id="{335062E0-7BCE-EE45-8744-ED937E727456}"/>
              </a:ext>
            </a:extLst>
          </p:cNvPr>
          <p:cNvGraphicFramePr>
            <a:graphicFrameLocks noGrp="1"/>
          </p:cNvGraphicFramePr>
          <p:nvPr>
            <p:ph idx="1"/>
            <p:extLst>
              <p:ext uri="{D42A27DB-BD31-4B8C-83A1-F6EECF244321}">
                <p14:modId xmlns:p14="http://schemas.microsoft.com/office/powerpoint/2010/main" val="20865088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8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26E35A5-04ED-5842-8B4F-24399994D41A}"/>
              </a:ext>
            </a:extLst>
          </p:cNvPr>
          <p:cNvSpPr>
            <a:spLocks noGrp="1"/>
          </p:cNvSpPr>
          <p:nvPr>
            <p:ph type="title"/>
          </p:nvPr>
        </p:nvSpPr>
        <p:spPr>
          <a:xfrm>
            <a:off x="686834" y="1153572"/>
            <a:ext cx="3200400" cy="4461163"/>
          </a:xfrm>
        </p:spPr>
        <p:txBody>
          <a:bodyPr>
            <a:normAutofit/>
          </a:bodyPr>
          <a:lstStyle/>
          <a:p>
            <a:r>
              <a:rPr kumimoji="1" lang="zh-CN" altLang="en-US" dirty="0">
                <a:solidFill>
                  <a:srgbClr val="FFFFFF"/>
                </a:solidFill>
              </a:rPr>
              <a:t>各勘查阶段的工作要求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内容占位符 2">
            <a:extLst>
              <a:ext uri="{FF2B5EF4-FFF2-40B4-BE49-F238E27FC236}">
                <a16:creationId xmlns:a16="http://schemas.microsoft.com/office/drawing/2014/main" id="{81099A0C-30CB-A14A-B497-29A7A0FB960D}"/>
              </a:ext>
            </a:extLst>
          </p:cNvPr>
          <p:cNvSpPr>
            <a:spLocks noGrp="1"/>
          </p:cNvSpPr>
          <p:nvPr>
            <p:ph idx="1"/>
          </p:nvPr>
        </p:nvSpPr>
        <p:spPr>
          <a:xfrm>
            <a:off x="4447308" y="591344"/>
            <a:ext cx="6906491" cy="5585619"/>
          </a:xfrm>
        </p:spPr>
        <p:txBody>
          <a:bodyPr anchor="ctr">
            <a:normAutofit/>
          </a:bodyPr>
          <a:lstStyle/>
          <a:p>
            <a:r>
              <a:rPr kumimoji="1" lang="zh-CN" altLang="en-US" sz="2400"/>
              <a:t>需要特别关注的是供矿山建设涉及的复杂和小型矿床的勘查工作要求。</a:t>
            </a:r>
          </a:p>
          <a:p>
            <a:r>
              <a:rPr kumimoji="1" lang="zh-CN" altLang="en-US" sz="2400"/>
              <a:t>金属和非金属复杂矿床是指</a:t>
            </a:r>
            <a:r>
              <a:rPr lang="en-US" altLang="zh-CN" sz="2400" b="0" i="0" u="none" strike="noStrike">
                <a:effectLst/>
                <a:latin typeface="PingFang SC" panose="020B0400000000000000" pitchFamily="34" charset="-122"/>
                <a:ea typeface="PingFang SC" panose="020B0400000000000000" pitchFamily="34" charset="-122"/>
              </a:rPr>
              <a:t>Ⅲ</a:t>
            </a:r>
            <a:r>
              <a:rPr lang="zh-CN" altLang="en-US" sz="2400" b="0" i="0" u="none" strike="noStrike">
                <a:effectLst/>
                <a:latin typeface="PingFang SC" panose="020B0400000000000000" pitchFamily="34" charset="-122"/>
                <a:ea typeface="PingFang SC" panose="020B0400000000000000" pitchFamily="34" charset="-122"/>
              </a:rPr>
              <a:t>型勘查类矿床中，在基本勘查工程间距基础上加密后仍难以探求探明资源量或用基本勘查工程间距仍难一探求空一资源量的矿床。复杂的大、中型矿床，在基本勘查工作间距基础上加密控制仍不能探求探明资源量的，可只探求到控制资源量，提交详终报告，作为矿山建设设计的依据。复杂的小型矿床，在基本勘查工作间距基础上加密控制仍不能探求探明资源量的，可只探求推断资源量，提交普终报告，作为矿山生产阶段边产边探的依据。</a:t>
            </a:r>
            <a:endParaRPr lang="en-US" altLang="zh-CN" sz="2400" b="0" i="0" u="none" strike="noStrike">
              <a:effectLst/>
              <a:latin typeface="PingFang SC" panose="020B0400000000000000" pitchFamily="34" charset="-122"/>
              <a:ea typeface="PingFang SC" panose="020B0400000000000000" pitchFamily="34" charset="-122"/>
            </a:endParaRPr>
          </a:p>
          <a:p>
            <a:r>
              <a:rPr kumimoji="1" lang="zh-CN" altLang="en-US" sz="2400">
                <a:latin typeface="PingFang SC" panose="020B0400000000000000" pitchFamily="34" charset="-122"/>
                <a:ea typeface="PingFang SC" panose="020B0400000000000000" pitchFamily="34" charset="-122"/>
              </a:rPr>
              <a:t>详终、普终报告作为矿山建设设计的地质依据，应充分考虑地质风险，一般步一建设大、中型矿山。</a:t>
            </a:r>
            <a:endParaRPr kumimoji="1" lang="zh-CN" altLang="en-US" sz="2400"/>
          </a:p>
        </p:txBody>
      </p:sp>
    </p:spTree>
    <p:extLst>
      <p:ext uri="{BB962C8B-B14F-4D97-AF65-F5344CB8AC3E}">
        <p14:creationId xmlns:p14="http://schemas.microsoft.com/office/powerpoint/2010/main" val="265786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1C16FE6A-E348-524C-8914-5B267E003089}"/>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第二节 固体矿产勘查技术方法与手段</a:t>
            </a:r>
          </a:p>
        </p:txBody>
      </p:sp>
      <p:graphicFrame>
        <p:nvGraphicFramePr>
          <p:cNvPr id="4" name="内容占位符 3">
            <a:extLst>
              <a:ext uri="{FF2B5EF4-FFF2-40B4-BE49-F238E27FC236}">
                <a16:creationId xmlns:a16="http://schemas.microsoft.com/office/drawing/2014/main" id="{E15BA737-25BA-C247-9B7F-311684A266F7}"/>
              </a:ext>
            </a:extLst>
          </p:cNvPr>
          <p:cNvGraphicFramePr>
            <a:graphicFrameLocks noGrp="1"/>
          </p:cNvGraphicFramePr>
          <p:nvPr>
            <p:ph idx="1"/>
            <p:extLst>
              <p:ext uri="{D42A27DB-BD31-4B8C-83A1-F6EECF244321}">
                <p14:modId xmlns:p14="http://schemas.microsoft.com/office/powerpoint/2010/main" val="145110127"/>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29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43277" y="712269"/>
            <a:ext cx="3370998" cy="5502264"/>
          </a:xfrm>
        </p:spPr>
        <p:txBody>
          <a:bodyPr>
            <a:normAutofit/>
          </a:bodyPr>
          <a:lstStyle/>
          <a:p>
            <a:r>
              <a:rPr kumimoji="1" lang="zh-CN" altLang="en-US" dirty="0"/>
              <a:t>第五章 矿床基础知识</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p:cNvGraphicFramePr>
            <a:graphicFrameLocks noGrp="1"/>
          </p:cNvGraphicFramePr>
          <p:nvPr>
            <p:ph idx="1"/>
            <p:extLst>
              <p:ext uri="{D42A27DB-BD31-4B8C-83A1-F6EECF244321}">
                <p14:modId xmlns:p14="http://schemas.microsoft.com/office/powerpoint/2010/main" val="322129239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F9ACD6-6B52-9261-FCBF-2BD354F6DFDA}"/>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标题 1">
            <a:extLst>
              <a:ext uri="{FF2B5EF4-FFF2-40B4-BE49-F238E27FC236}">
                <a16:creationId xmlns:a16="http://schemas.microsoft.com/office/drawing/2014/main" id="{B59DD0A2-24D0-AC45-B122-6AF3F4644422}"/>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一、地质填图</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589D7CBF-829C-B44F-AB6E-4FD1FFC17635}"/>
              </a:ext>
            </a:extLst>
          </p:cNvPr>
          <p:cNvGraphicFramePr>
            <a:graphicFrameLocks noGrp="1"/>
          </p:cNvGraphicFramePr>
          <p:nvPr>
            <p:ph idx="1"/>
            <p:extLst>
              <p:ext uri="{D42A27DB-BD31-4B8C-83A1-F6EECF244321}">
                <p14:modId xmlns:p14="http://schemas.microsoft.com/office/powerpoint/2010/main" val="310106828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68593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25CCF2A-AECD-2741-80A7-ED369493119E}"/>
              </a:ext>
            </a:extLst>
          </p:cNvPr>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二、重砂测量</a:t>
            </a:r>
          </a:p>
        </p:txBody>
      </p:sp>
      <p:graphicFrame>
        <p:nvGraphicFramePr>
          <p:cNvPr id="4" name="内容占位符 3">
            <a:extLst>
              <a:ext uri="{FF2B5EF4-FFF2-40B4-BE49-F238E27FC236}">
                <a16:creationId xmlns:a16="http://schemas.microsoft.com/office/drawing/2014/main" id="{9ED7BD33-4C85-DD49-8197-778741C00D14}"/>
              </a:ext>
            </a:extLst>
          </p:cNvPr>
          <p:cNvGraphicFramePr>
            <a:graphicFrameLocks noGrp="1"/>
          </p:cNvGraphicFramePr>
          <p:nvPr>
            <p:ph idx="1"/>
            <p:extLst>
              <p:ext uri="{D42A27DB-BD31-4B8C-83A1-F6EECF244321}">
                <p14:modId xmlns:p14="http://schemas.microsoft.com/office/powerpoint/2010/main" val="150092209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676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25E6B634-18D3-5843-8494-2557D089A8DE}"/>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三、地球物理方法</a:t>
            </a:r>
          </a:p>
        </p:txBody>
      </p:sp>
      <p:graphicFrame>
        <p:nvGraphicFramePr>
          <p:cNvPr id="4" name="表格 4">
            <a:extLst>
              <a:ext uri="{FF2B5EF4-FFF2-40B4-BE49-F238E27FC236}">
                <a16:creationId xmlns:a16="http://schemas.microsoft.com/office/drawing/2014/main" id="{7ABC491F-80C7-A945-AE08-98CFC4F5B18D}"/>
              </a:ext>
            </a:extLst>
          </p:cNvPr>
          <p:cNvGraphicFramePr>
            <a:graphicFrameLocks noGrp="1"/>
          </p:cNvGraphicFramePr>
          <p:nvPr>
            <p:ph idx="1"/>
            <p:extLst>
              <p:ext uri="{D42A27DB-BD31-4B8C-83A1-F6EECF244321}">
                <p14:modId xmlns:p14="http://schemas.microsoft.com/office/powerpoint/2010/main" val="9410244"/>
              </p:ext>
            </p:extLst>
          </p:nvPr>
        </p:nvGraphicFramePr>
        <p:xfrm>
          <a:off x="987031" y="2112579"/>
          <a:ext cx="10241880" cy="4511594"/>
        </p:xfrm>
        <a:graphic>
          <a:graphicData uri="http://schemas.openxmlformats.org/drawingml/2006/table">
            <a:tbl>
              <a:tblPr firstRow="1" bandRow="1">
                <a:tableStyleId>{5C22544A-7EE6-4342-B048-85BDC9FD1C3A}</a:tableStyleId>
              </a:tblPr>
              <a:tblGrid>
                <a:gridCol w="835489">
                  <a:extLst>
                    <a:ext uri="{9D8B030D-6E8A-4147-A177-3AD203B41FA5}">
                      <a16:colId xmlns:a16="http://schemas.microsoft.com/office/drawing/2014/main" val="356148128"/>
                    </a:ext>
                  </a:extLst>
                </a:gridCol>
                <a:gridCol w="1275909">
                  <a:extLst>
                    <a:ext uri="{9D8B030D-6E8A-4147-A177-3AD203B41FA5}">
                      <a16:colId xmlns:a16="http://schemas.microsoft.com/office/drawing/2014/main" val="1144789816"/>
                    </a:ext>
                  </a:extLst>
                </a:gridCol>
                <a:gridCol w="4358855">
                  <a:extLst>
                    <a:ext uri="{9D8B030D-6E8A-4147-A177-3AD203B41FA5}">
                      <a16:colId xmlns:a16="http://schemas.microsoft.com/office/drawing/2014/main" val="123035835"/>
                    </a:ext>
                  </a:extLst>
                </a:gridCol>
                <a:gridCol w="3771627">
                  <a:extLst>
                    <a:ext uri="{9D8B030D-6E8A-4147-A177-3AD203B41FA5}">
                      <a16:colId xmlns:a16="http://schemas.microsoft.com/office/drawing/2014/main" val="2908830516"/>
                    </a:ext>
                  </a:extLst>
                </a:gridCol>
              </a:tblGrid>
              <a:tr h="281870">
                <a:tc gridSpan="2">
                  <a:txBody>
                    <a:bodyPr/>
                    <a:lstStyle/>
                    <a:p>
                      <a:r>
                        <a:rPr lang="zh-CN" altLang="en-US" sz="1200"/>
                        <a:t>方法种类</a:t>
                      </a:r>
                    </a:p>
                  </a:txBody>
                  <a:tcPr marL="75501" marR="75501" marT="37750" marB="37750"/>
                </a:tc>
                <a:tc hMerge="1">
                  <a:txBody>
                    <a:bodyPr/>
                    <a:lstStyle/>
                    <a:p>
                      <a:endParaRPr lang="zh-CN" altLang="en-US" dirty="0"/>
                    </a:p>
                  </a:txBody>
                  <a:tcPr/>
                </a:tc>
                <a:tc>
                  <a:txBody>
                    <a:bodyPr/>
                    <a:lstStyle/>
                    <a:p>
                      <a:r>
                        <a:rPr lang="zh-CN" altLang="en-US" sz="1200"/>
                        <a:t>优、缺点</a:t>
                      </a:r>
                    </a:p>
                  </a:txBody>
                  <a:tcPr marL="75501" marR="75501" marT="37750" marB="37750"/>
                </a:tc>
                <a:tc>
                  <a:txBody>
                    <a:bodyPr/>
                    <a:lstStyle/>
                    <a:p>
                      <a:r>
                        <a:rPr lang="zh-CN" altLang="en-US" sz="1200"/>
                        <a:t>应用条件</a:t>
                      </a:r>
                    </a:p>
                  </a:txBody>
                  <a:tcPr marL="75501" marR="75501" marT="37750" marB="37750"/>
                </a:tc>
                <a:extLst>
                  <a:ext uri="{0D108BD9-81ED-4DB2-BD59-A6C34878D82A}">
                    <a16:rowId xmlns:a16="http://schemas.microsoft.com/office/drawing/2014/main" val="46277546"/>
                  </a:ext>
                </a:extLst>
              </a:tr>
              <a:tr h="281870">
                <a:tc gridSpan="2">
                  <a:txBody>
                    <a:bodyPr/>
                    <a:lstStyle/>
                    <a:p>
                      <a:pPr algn="ctr"/>
                      <a:r>
                        <a:rPr lang="zh-CN" altLang="en-US" sz="1200"/>
                        <a:t>放射性测量法</a:t>
                      </a:r>
                    </a:p>
                  </a:txBody>
                  <a:tcPr marL="75501" marR="75501" marT="37750" marB="37750" anchor="ctr"/>
                </a:tc>
                <a:tc hMerge="1">
                  <a:txBody>
                    <a:bodyPr/>
                    <a:lstStyle/>
                    <a:p>
                      <a:endParaRPr lang="zh-CN" altLang="en-US" sz="1400" dirty="0"/>
                    </a:p>
                  </a:txBody>
                  <a:tcPr/>
                </a:tc>
                <a:tc>
                  <a:txBody>
                    <a:bodyPr/>
                    <a:lstStyle/>
                    <a:p>
                      <a:r>
                        <a:rPr lang="zh-CN" altLang="en-US" sz="1200"/>
                        <a:t>方法简便，效率高</a:t>
                      </a:r>
                    </a:p>
                  </a:txBody>
                  <a:tcPr marL="75501" marR="75501" marT="37750" marB="37750"/>
                </a:tc>
                <a:tc>
                  <a:txBody>
                    <a:bodyPr/>
                    <a:lstStyle/>
                    <a:p>
                      <a:r>
                        <a:rPr lang="zh-CN" altLang="en-US" sz="1200"/>
                        <a:t>探测对象要具有放射性</a:t>
                      </a:r>
                    </a:p>
                  </a:txBody>
                  <a:tcPr marL="75501" marR="75501" marT="37750" marB="37750"/>
                </a:tc>
                <a:extLst>
                  <a:ext uri="{0D108BD9-81ED-4DB2-BD59-A6C34878D82A}">
                    <a16:rowId xmlns:a16="http://schemas.microsoft.com/office/drawing/2014/main" val="1696570687"/>
                  </a:ext>
                </a:extLst>
              </a:tr>
              <a:tr h="281870">
                <a:tc gridSpan="2">
                  <a:txBody>
                    <a:bodyPr/>
                    <a:lstStyle/>
                    <a:p>
                      <a:pPr algn="ctr"/>
                      <a:r>
                        <a:rPr lang="zh-CN" altLang="en-US" sz="1200"/>
                        <a:t>磁法（磁力测量）</a:t>
                      </a:r>
                    </a:p>
                  </a:txBody>
                  <a:tcPr marL="75501" marR="75501" marT="37750" marB="37750" anchor="ctr"/>
                </a:tc>
                <a:tc hMerge="1">
                  <a:txBody>
                    <a:bodyPr/>
                    <a:lstStyle/>
                    <a:p>
                      <a:endParaRPr lang="zh-CN" altLang="en-US" sz="1400" dirty="0"/>
                    </a:p>
                  </a:txBody>
                  <a:tcPr/>
                </a:tc>
                <a:tc>
                  <a:txBody>
                    <a:bodyPr/>
                    <a:lstStyle/>
                    <a:p>
                      <a:r>
                        <a:rPr lang="zh-CN" altLang="en-US" sz="1200"/>
                        <a:t>效率高、成本低、效果好。航空磁测在短期内能进行大面积测量</a:t>
                      </a:r>
                    </a:p>
                  </a:txBody>
                  <a:tcPr marL="75501" marR="75501" marT="37750" marB="37750"/>
                </a:tc>
                <a:tc>
                  <a:txBody>
                    <a:bodyPr/>
                    <a:lstStyle/>
                    <a:p>
                      <a:r>
                        <a:rPr lang="zh-CN" altLang="en-US" sz="1200"/>
                        <a:t>探测对象应略有磁性或显著的磁性差异</a:t>
                      </a:r>
                    </a:p>
                  </a:txBody>
                  <a:tcPr marL="75501" marR="75501" marT="37750" marB="37750"/>
                </a:tc>
                <a:extLst>
                  <a:ext uri="{0D108BD9-81ED-4DB2-BD59-A6C34878D82A}">
                    <a16:rowId xmlns:a16="http://schemas.microsoft.com/office/drawing/2014/main" val="2097473399"/>
                  </a:ext>
                </a:extLst>
              </a:tr>
              <a:tr h="281870">
                <a:tc gridSpan="2">
                  <a:txBody>
                    <a:bodyPr/>
                    <a:lstStyle/>
                    <a:p>
                      <a:pPr algn="ctr"/>
                      <a:r>
                        <a:rPr lang="zh-CN" altLang="en-US" sz="1200"/>
                        <a:t>自然电场法</a:t>
                      </a:r>
                    </a:p>
                  </a:txBody>
                  <a:tcPr marL="75501" marR="75501" marT="37750" marB="37750" anchor="ctr"/>
                </a:tc>
                <a:tc hMerge="1">
                  <a:txBody>
                    <a:bodyPr/>
                    <a:lstStyle/>
                    <a:p>
                      <a:endParaRPr lang="zh-CN" altLang="en-US" sz="1400" dirty="0"/>
                    </a:p>
                  </a:txBody>
                  <a:tcPr/>
                </a:tc>
                <a:tc>
                  <a:txBody>
                    <a:bodyPr/>
                    <a:lstStyle/>
                    <a:p>
                      <a:r>
                        <a:rPr lang="zh-CN" altLang="en-US" sz="1200"/>
                        <a:t>装备较简便，测量仪器简单，轻便、快速、成本低</a:t>
                      </a:r>
                    </a:p>
                  </a:txBody>
                  <a:tcPr marL="75501" marR="75501" marT="37750" marB="37750"/>
                </a:tc>
                <a:tc>
                  <a:txBody>
                    <a:bodyPr/>
                    <a:lstStyle/>
                    <a:p>
                      <a:r>
                        <a:rPr lang="zh-CN" altLang="en-US" sz="1200"/>
                        <a:t>探测对象是能形成天然电场的硫化物矿体或低阻地质体</a:t>
                      </a:r>
                    </a:p>
                  </a:txBody>
                  <a:tcPr marL="75501" marR="75501" marT="37750" marB="37750"/>
                </a:tc>
                <a:extLst>
                  <a:ext uri="{0D108BD9-81ED-4DB2-BD59-A6C34878D82A}">
                    <a16:rowId xmlns:a16="http://schemas.microsoft.com/office/drawing/2014/main" val="3152808734"/>
                  </a:ext>
                </a:extLst>
              </a:tr>
              <a:tr h="281870">
                <a:tc gridSpan="2">
                  <a:txBody>
                    <a:bodyPr/>
                    <a:lstStyle/>
                    <a:p>
                      <a:pPr algn="ctr"/>
                      <a:r>
                        <a:rPr lang="zh-CN" altLang="en-US" sz="1200"/>
                        <a:t>中间梯度法（电阻率法）</a:t>
                      </a:r>
                    </a:p>
                  </a:txBody>
                  <a:tcPr marL="75501" marR="75501" marT="37750" marB="37750" anchor="ctr"/>
                </a:tc>
                <a:tc hMerge="1">
                  <a:txBody>
                    <a:bodyPr/>
                    <a:lstStyle/>
                    <a:p>
                      <a:endParaRPr lang="zh-CN" altLang="en-US" sz="1400" dirty="0"/>
                    </a:p>
                  </a:txBody>
                  <a:tcPr/>
                </a:tc>
                <a:tc>
                  <a:txBody>
                    <a:bodyPr/>
                    <a:lstStyle/>
                    <a:p>
                      <a:endParaRPr lang="zh-CN" altLang="en-US" sz="1200"/>
                    </a:p>
                  </a:txBody>
                  <a:tcPr marL="75501" marR="75501" marT="37750" marB="37750"/>
                </a:tc>
                <a:tc>
                  <a:txBody>
                    <a:bodyPr/>
                    <a:lstStyle/>
                    <a:p>
                      <a:r>
                        <a:rPr lang="zh-CN" altLang="en-US" sz="1200"/>
                        <a:t>探测对象应为电阻率较高的地质体</a:t>
                      </a:r>
                    </a:p>
                  </a:txBody>
                  <a:tcPr marL="75501" marR="75501" marT="37750" marB="37750"/>
                </a:tc>
                <a:extLst>
                  <a:ext uri="{0D108BD9-81ED-4DB2-BD59-A6C34878D82A}">
                    <a16:rowId xmlns:a16="http://schemas.microsoft.com/office/drawing/2014/main" val="360375604"/>
                  </a:ext>
                </a:extLst>
              </a:tr>
              <a:tr h="458038">
                <a:tc gridSpan="2">
                  <a:txBody>
                    <a:bodyPr/>
                    <a:lstStyle/>
                    <a:p>
                      <a:pPr algn="ctr"/>
                      <a:r>
                        <a:rPr lang="zh-CN" altLang="en-US" sz="1200"/>
                        <a:t>中间梯度装置的激发极化法</a:t>
                      </a:r>
                    </a:p>
                  </a:txBody>
                  <a:tcPr marL="75501" marR="75501" marT="37750" marB="37750" anchor="ctr"/>
                </a:tc>
                <a:tc hMerge="1">
                  <a:txBody>
                    <a:bodyPr/>
                    <a:lstStyle/>
                    <a:p>
                      <a:endParaRPr lang="zh-CN" altLang="en-US" sz="1400" dirty="0"/>
                    </a:p>
                  </a:txBody>
                  <a:tcPr/>
                </a:tc>
                <a:tc>
                  <a:txBody>
                    <a:bodyPr/>
                    <a:lstStyle/>
                    <a:p>
                      <a:r>
                        <a:rPr lang="zh-CN" altLang="en-US" sz="1200"/>
                        <a:t>不论电阻率与围岩差异均有明显反应，其他方法难以找到的能发挥其独特的优点</a:t>
                      </a:r>
                    </a:p>
                  </a:txBody>
                  <a:tcPr marL="75501" marR="75501" marT="37750" marB="37750"/>
                </a:tc>
                <a:tc>
                  <a:txBody>
                    <a:bodyPr/>
                    <a:lstStyle/>
                    <a:p>
                      <a:r>
                        <a:rPr lang="zh-CN" altLang="en-US" sz="1200"/>
                        <a:t>在寻找硫化矿时石墨和黄铁矿时主要的干扰因素，应尽量避免</a:t>
                      </a:r>
                    </a:p>
                  </a:txBody>
                  <a:tcPr marL="75501" marR="75501" marT="37750" marB="37750"/>
                </a:tc>
                <a:extLst>
                  <a:ext uri="{0D108BD9-81ED-4DB2-BD59-A6C34878D82A}">
                    <a16:rowId xmlns:a16="http://schemas.microsoft.com/office/drawing/2014/main" val="600008972"/>
                  </a:ext>
                </a:extLst>
              </a:tr>
              <a:tr h="281870">
                <a:tc rowSpan="3">
                  <a:txBody>
                    <a:bodyPr/>
                    <a:lstStyle/>
                    <a:p>
                      <a:pPr algn="ctr"/>
                      <a:r>
                        <a:rPr lang="zh-CN" altLang="en-US" sz="1200"/>
                        <a:t>电剖面法</a:t>
                      </a:r>
                    </a:p>
                  </a:txBody>
                  <a:tcPr marL="75501" marR="75501" marT="37750" marB="37750" anchor="ctr"/>
                </a:tc>
                <a:tc>
                  <a:txBody>
                    <a:bodyPr/>
                    <a:lstStyle/>
                    <a:p>
                      <a:pPr algn="ctr"/>
                      <a:r>
                        <a:rPr lang="zh-CN" altLang="en-US" sz="1200"/>
                        <a:t>联合剖面法</a:t>
                      </a:r>
                    </a:p>
                  </a:txBody>
                  <a:tcPr marL="75501" marR="75501" marT="37750" marB="37750" anchor="ctr"/>
                </a:tc>
                <a:tc>
                  <a:txBody>
                    <a:bodyPr/>
                    <a:lstStyle/>
                    <a:p>
                      <a:r>
                        <a:rPr lang="zh-CN" altLang="en-US" sz="1200"/>
                        <a:t>装置不好移动，工作效率低</a:t>
                      </a:r>
                    </a:p>
                  </a:txBody>
                  <a:tcPr marL="75501" marR="75501" marT="37750" marB="37750"/>
                </a:tc>
                <a:tc>
                  <a:txBody>
                    <a:bodyPr/>
                    <a:lstStyle/>
                    <a:p>
                      <a:endParaRPr lang="zh-CN" altLang="en-US" sz="1200"/>
                    </a:p>
                  </a:txBody>
                  <a:tcPr marL="75501" marR="75501" marT="37750" marB="37750"/>
                </a:tc>
                <a:extLst>
                  <a:ext uri="{0D108BD9-81ED-4DB2-BD59-A6C34878D82A}">
                    <a16:rowId xmlns:a16="http://schemas.microsoft.com/office/drawing/2014/main" val="1976724536"/>
                  </a:ext>
                </a:extLst>
              </a:tr>
              <a:tr h="281870">
                <a:tc vMerge="1">
                  <a:txBody>
                    <a:bodyPr/>
                    <a:lstStyle/>
                    <a:p>
                      <a:endParaRPr lang="zh-CN" altLang="en-US" sz="1400" dirty="0"/>
                    </a:p>
                  </a:txBody>
                  <a:tcPr/>
                </a:tc>
                <a:tc>
                  <a:txBody>
                    <a:bodyPr/>
                    <a:lstStyle/>
                    <a:p>
                      <a:pPr algn="ctr"/>
                      <a:r>
                        <a:rPr lang="zh-CN" altLang="en-US" sz="1200"/>
                        <a:t>对称四级剖面法</a:t>
                      </a:r>
                    </a:p>
                  </a:txBody>
                  <a:tcPr marL="75501" marR="75501" marT="37750" marB="37750" anchor="ctr"/>
                </a:tc>
                <a:tc>
                  <a:txBody>
                    <a:bodyPr/>
                    <a:lstStyle/>
                    <a:p>
                      <a:r>
                        <a:rPr lang="zh-CN" altLang="en-US" sz="1200"/>
                        <a:t>对金属矿床不如中间梯度和联合剖面法</a:t>
                      </a:r>
                    </a:p>
                  </a:txBody>
                  <a:tcPr marL="75501" marR="75501" marT="37750" marB="37750"/>
                </a:tc>
                <a:tc>
                  <a:txBody>
                    <a:bodyPr/>
                    <a:lstStyle/>
                    <a:p>
                      <a:endParaRPr lang="zh-CN" altLang="en-US" sz="1200"/>
                    </a:p>
                  </a:txBody>
                  <a:tcPr marL="75501" marR="75501" marT="37750" marB="37750"/>
                </a:tc>
                <a:extLst>
                  <a:ext uri="{0D108BD9-81ED-4DB2-BD59-A6C34878D82A}">
                    <a16:rowId xmlns:a16="http://schemas.microsoft.com/office/drawing/2014/main" val="861928175"/>
                  </a:ext>
                </a:extLst>
              </a:tr>
              <a:tr h="281870">
                <a:tc vMerge="1">
                  <a:txBody>
                    <a:bodyPr/>
                    <a:lstStyle/>
                    <a:p>
                      <a:endParaRPr lang="zh-CN" altLang="en-US" sz="1400" dirty="0"/>
                    </a:p>
                  </a:txBody>
                  <a:tcPr/>
                </a:tc>
                <a:tc>
                  <a:txBody>
                    <a:bodyPr/>
                    <a:lstStyle/>
                    <a:p>
                      <a:pPr algn="ctr"/>
                      <a:r>
                        <a:rPr lang="zh-CN" altLang="en-US" sz="1200"/>
                        <a:t>偶极剖面法</a:t>
                      </a:r>
                    </a:p>
                  </a:txBody>
                  <a:tcPr marL="75501" marR="75501" marT="37750" marB="37750" anchor="ctr"/>
                </a:tc>
                <a:tc>
                  <a:txBody>
                    <a:bodyPr/>
                    <a:lstStyle/>
                    <a:p>
                      <a:r>
                        <a:rPr lang="zh-CN" altLang="en-US" sz="1200"/>
                        <a:t>主要缺点是一个矿床可出现两个异常，使曲线变得复杂</a:t>
                      </a:r>
                    </a:p>
                  </a:txBody>
                  <a:tcPr marL="75501" marR="75501" marT="37750" marB="37750"/>
                </a:tc>
                <a:tc>
                  <a:txBody>
                    <a:bodyPr/>
                    <a:lstStyle/>
                    <a:p>
                      <a:endParaRPr lang="zh-CN" altLang="en-US" sz="1200"/>
                    </a:p>
                  </a:txBody>
                  <a:tcPr marL="75501" marR="75501" marT="37750" marB="37750"/>
                </a:tc>
                <a:extLst>
                  <a:ext uri="{0D108BD9-81ED-4DB2-BD59-A6C34878D82A}">
                    <a16:rowId xmlns:a16="http://schemas.microsoft.com/office/drawing/2014/main" val="1555827916"/>
                  </a:ext>
                </a:extLst>
              </a:tr>
              <a:tr h="458038">
                <a:tc gridSpan="2">
                  <a:txBody>
                    <a:bodyPr/>
                    <a:lstStyle/>
                    <a:p>
                      <a:pPr algn="ctr"/>
                      <a:r>
                        <a:rPr lang="zh-CN" altLang="en-US" sz="1200"/>
                        <a:t>电测探法</a:t>
                      </a:r>
                    </a:p>
                  </a:txBody>
                  <a:tcPr marL="75501" marR="75501" marT="37750" marB="37750" anchor="ctr"/>
                </a:tc>
                <a:tc hMerge="1">
                  <a:txBody>
                    <a:bodyPr/>
                    <a:lstStyle/>
                    <a:p>
                      <a:endParaRPr lang="zh-CN" altLang="en-US" sz="1400" dirty="0"/>
                    </a:p>
                  </a:txBody>
                  <a:tcPr/>
                </a:tc>
                <a:tc>
                  <a:txBody>
                    <a:bodyPr/>
                    <a:lstStyle/>
                    <a:p>
                      <a:r>
                        <a:rPr lang="zh-CN" altLang="en-US" sz="1200"/>
                        <a:t>可了解地质剖面随深度变化，求得观测点各电性层的厚度</a:t>
                      </a:r>
                    </a:p>
                  </a:txBody>
                  <a:tcPr marL="75501" marR="75501" marT="37750" marB="377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a:t>探测对象应为产状较平缓电阻率不同的地质体，且地形起伏不大</a:t>
                      </a:r>
                    </a:p>
                  </a:txBody>
                  <a:tcPr marL="75501" marR="75501" marT="37750" marB="37750"/>
                </a:tc>
                <a:extLst>
                  <a:ext uri="{0D108BD9-81ED-4DB2-BD59-A6C34878D82A}">
                    <a16:rowId xmlns:a16="http://schemas.microsoft.com/office/drawing/2014/main" val="1565704270"/>
                  </a:ext>
                </a:extLst>
              </a:tr>
              <a:tr h="281870">
                <a:tc gridSpan="2">
                  <a:txBody>
                    <a:bodyPr/>
                    <a:lstStyle/>
                    <a:p>
                      <a:pPr algn="ctr"/>
                      <a:r>
                        <a:rPr lang="zh-CN" altLang="en-US" sz="1200"/>
                        <a:t>充电法</a:t>
                      </a:r>
                    </a:p>
                  </a:txBody>
                  <a:tcPr marL="75501" marR="75501" marT="37750" marB="37750" anchor="ctr"/>
                </a:tc>
                <a:tc hMerge="1">
                  <a:txBody>
                    <a:bodyPr/>
                    <a:lstStyle/>
                    <a:p>
                      <a:endParaRPr lang="zh-CN" altLang="en-US" sz="1400" dirty="0"/>
                    </a:p>
                  </a:txBody>
                  <a:tcPr/>
                </a:tc>
                <a:tc>
                  <a:txBody>
                    <a:bodyPr/>
                    <a:lstStyle/>
                    <a:p>
                      <a:r>
                        <a:rPr lang="zh-CN" altLang="en-US" sz="1200"/>
                        <a:t>能迅速追索矿体延伸，或连接矿体，节省探矿工程</a:t>
                      </a:r>
                    </a:p>
                  </a:txBody>
                  <a:tcPr marL="75501" marR="75501" marT="37750" marB="37750"/>
                </a:tc>
                <a:tc>
                  <a:txBody>
                    <a:bodyPr/>
                    <a:lstStyle/>
                    <a:p>
                      <a:endParaRPr lang="zh-CN" altLang="en-US" sz="1200"/>
                    </a:p>
                  </a:txBody>
                  <a:tcPr marL="75501" marR="75501" marT="37750" marB="37750"/>
                </a:tc>
                <a:extLst>
                  <a:ext uri="{0D108BD9-81ED-4DB2-BD59-A6C34878D82A}">
                    <a16:rowId xmlns:a16="http://schemas.microsoft.com/office/drawing/2014/main" val="2595513201"/>
                  </a:ext>
                </a:extLst>
              </a:tr>
              <a:tr h="458038">
                <a:tc gridSpan="2">
                  <a:txBody>
                    <a:bodyPr/>
                    <a:lstStyle/>
                    <a:p>
                      <a:pPr algn="ctr"/>
                      <a:r>
                        <a:rPr lang="zh-CN" altLang="en-US" sz="1200"/>
                        <a:t>重力测量法</a:t>
                      </a:r>
                    </a:p>
                  </a:txBody>
                  <a:tcPr marL="75501" marR="75501" marT="37750" marB="37750" anchor="ctr"/>
                </a:tc>
                <a:tc hMerge="1">
                  <a:txBody>
                    <a:bodyPr/>
                    <a:lstStyle/>
                    <a:p>
                      <a:endParaRPr lang="zh-CN" altLang="en-US" sz="1400" dirty="0"/>
                    </a:p>
                  </a:txBody>
                  <a:tcPr/>
                </a:tc>
                <a:tc>
                  <a:txBody>
                    <a:bodyPr/>
                    <a:lstStyle/>
                    <a:p>
                      <a:r>
                        <a:rPr lang="zh-CN" altLang="en-US" sz="1200"/>
                        <a:t>受地形影响大，干扰因素多。但在深部构造研究上，是电法、磁法不可比的</a:t>
                      </a:r>
                    </a:p>
                  </a:txBody>
                  <a:tcPr marL="75501" marR="75501" marT="37750" marB="37750"/>
                </a:tc>
                <a:tc>
                  <a:txBody>
                    <a:bodyPr/>
                    <a:lstStyle/>
                    <a:p>
                      <a:r>
                        <a:rPr lang="zh-CN" altLang="en-US" sz="1200"/>
                        <a:t>探测的地质体与围岩间存在密度差才可用</a:t>
                      </a:r>
                    </a:p>
                  </a:txBody>
                  <a:tcPr marL="75501" marR="75501" marT="37750" marB="37750"/>
                </a:tc>
                <a:extLst>
                  <a:ext uri="{0D108BD9-81ED-4DB2-BD59-A6C34878D82A}">
                    <a16:rowId xmlns:a16="http://schemas.microsoft.com/office/drawing/2014/main" val="2349489885"/>
                  </a:ext>
                </a:extLst>
              </a:tr>
              <a:tr h="281870">
                <a:tc gridSpan="2">
                  <a:txBody>
                    <a:bodyPr/>
                    <a:lstStyle/>
                    <a:p>
                      <a:pPr algn="ctr"/>
                      <a:r>
                        <a:rPr lang="zh-CN" altLang="en-US" sz="1200"/>
                        <a:t>地震法</a:t>
                      </a:r>
                    </a:p>
                  </a:txBody>
                  <a:tcPr marL="75501" marR="75501" marT="37750" marB="37750" anchor="ctr"/>
                </a:tc>
                <a:tc hMerge="1">
                  <a:txBody>
                    <a:bodyPr/>
                    <a:lstStyle/>
                    <a:p>
                      <a:endParaRPr lang="zh-CN" altLang="en-US" sz="1400" dirty="0"/>
                    </a:p>
                  </a:txBody>
                  <a:tcPr/>
                </a:tc>
                <a:tc>
                  <a:txBody>
                    <a:bodyPr/>
                    <a:lstStyle/>
                    <a:p>
                      <a:r>
                        <a:rPr lang="zh-CN" altLang="en-US" sz="1200"/>
                        <a:t>准确度高，但是成本高</a:t>
                      </a:r>
                    </a:p>
                  </a:txBody>
                  <a:tcPr marL="75501" marR="75501" marT="37750" marB="37750"/>
                </a:tc>
                <a:tc>
                  <a:txBody>
                    <a:bodyPr/>
                    <a:lstStyle/>
                    <a:p>
                      <a:r>
                        <a:rPr lang="zh-CN" altLang="en-US" sz="1200"/>
                        <a:t>要求目的层地震波阻抗存在差异</a:t>
                      </a:r>
                    </a:p>
                  </a:txBody>
                  <a:tcPr marL="75501" marR="75501" marT="37750" marB="37750"/>
                </a:tc>
                <a:extLst>
                  <a:ext uri="{0D108BD9-81ED-4DB2-BD59-A6C34878D82A}">
                    <a16:rowId xmlns:a16="http://schemas.microsoft.com/office/drawing/2014/main" val="2537891322"/>
                  </a:ext>
                </a:extLst>
              </a:tr>
            </a:tbl>
          </a:graphicData>
        </a:graphic>
      </p:graphicFrame>
    </p:spTree>
    <p:extLst>
      <p:ext uri="{BB962C8B-B14F-4D97-AF65-F5344CB8AC3E}">
        <p14:creationId xmlns:p14="http://schemas.microsoft.com/office/powerpoint/2010/main" val="2916772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BBAF34-65AE-21CD-64CE-ADA3D3AE0541}"/>
              </a:ext>
            </a:extLst>
          </p:cNvPr>
          <p:cNvPicPr>
            <a:picLocks noChangeAspect="1"/>
          </p:cNvPicPr>
          <p:nvPr/>
        </p:nvPicPr>
        <p:blipFill rotWithShape="1">
          <a:blip r:embed="rId2">
            <a:alphaModFix amt="35000"/>
          </a:blip>
          <a:srcRect t="8268" b="7146"/>
          <a:stretch/>
        </p:blipFill>
        <p:spPr>
          <a:xfrm>
            <a:off x="20" y="1"/>
            <a:ext cx="12191980" cy="6857999"/>
          </a:xfrm>
          <a:prstGeom prst="rect">
            <a:avLst/>
          </a:prstGeom>
        </p:spPr>
      </p:pic>
      <p:sp>
        <p:nvSpPr>
          <p:cNvPr id="2" name="标题 1">
            <a:extLst>
              <a:ext uri="{FF2B5EF4-FFF2-40B4-BE49-F238E27FC236}">
                <a16:creationId xmlns:a16="http://schemas.microsoft.com/office/drawing/2014/main" id="{C60C31E5-815B-5848-BD91-1DF8D256F308}"/>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地球物理法的特点</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3106D69D-C7D9-6846-8FF8-A87E323D91EA}"/>
              </a:ext>
            </a:extLst>
          </p:cNvPr>
          <p:cNvGraphicFramePr>
            <a:graphicFrameLocks noGrp="1"/>
          </p:cNvGraphicFramePr>
          <p:nvPr>
            <p:ph idx="1"/>
            <p:extLst>
              <p:ext uri="{D42A27DB-BD31-4B8C-83A1-F6EECF244321}">
                <p14:modId xmlns:p14="http://schemas.microsoft.com/office/powerpoint/2010/main" val="366965647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05160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4DAA5-5F1F-F64A-8EA0-4866EAB5B1C2}"/>
              </a:ext>
            </a:extLst>
          </p:cNvPr>
          <p:cNvSpPr>
            <a:spLocks noGrp="1"/>
          </p:cNvSpPr>
          <p:nvPr>
            <p:ph type="title"/>
          </p:nvPr>
        </p:nvSpPr>
        <p:spPr/>
        <p:txBody>
          <a:bodyPr/>
          <a:lstStyle/>
          <a:p>
            <a:r>
              <a:rPr kumimoji="1" lang="zh-CN" altLang="en-US" dirty="0"/>
              <a:t>四、地球化学方法</a:t>
            </a:r>
          </a:p>
        </p:txBody>
      </p:sp>
      <p:graphicFrame>
        <p:nvGraphicFramePr>
          <p:cNvPr id="4" name="表格 4">
            <a:extLst>
              <a:ext uri="{FF2B5EF4-FFF2-40B4-BE49-F238E27FC236}">
                <a16:creationId xmlns:a16="http://schemas.microsoft.com/office/drawing/2014/main" id="{AF2E9BA4-2D06-1044-98C5-AB9DA498031E}"/>
              </a:ext>
            </a:extLst>
          </p:cNvPr>
          <p:cNvGraphicFramePr>
            <a:graphicFrameLocks noGrp="1"/>
          </p:cNvGraphicFramePr>
          <p:nvPr>
            <p:ph idx="1"/>
            <p:extLst>
              <p:ext uri="{D42A27DB-BD31-4B8C-83A1-F6EECF244321}">
                <p14:modId xmlns:p14="http://schemas.microsoft.com/office/powerpoint/2010/main" val="3587218912"/>
              </p:ext>
            </p:extLst>
          </p:nvPr>
        </p:nvGraphicFramePr>
        <p:xfrm>
          <a:off x="838200" y="1825625"/>
          <a:ext cx="10515600" cy="4546600"/>
        </p:xfrm>
        <a:graphic>
          <a:graphicData uri="http://schemas.openxmlformats.org/drawingml/2006/table">
            <a:tbl>
              <a:tblPr firstRow="1" bandRow="1">
                <a:tableStyleId>{5C22544A-7EE6-4342-B048-85BDC9FD1C3A}</a:tableStyleId>
              </a:tblPr>
              <a:tblGrid>
                <a:gridCol w="1917526">
                  <a:extLst>
                    <a:ext uri="{9D8B030D-6E8A-4147-A177-3AD203B41FA5}">
                      <a16:colId xmlns:a16="http://schemas.microsoft.com/office/drawing/2014/main" val="3990262874"/>
                    </a:ext>
                  </a:extLst>
                </a:gridCol>
                <a:gridCol w="3340274">
                  <a:extLst>
                    <a:ext uri="{9D8B030D-6E8A-4147-A177-3AD203B41FA5}">
                      <a16:colId xmlns:a16="http://schemas.microsoft.com/office/drawing/2014/main" val="3945098716"/>
                    </a:ext>
                  </a:extLst>
                </a:gridCol>
                <a:gridCol w="2628900">
                  <a:extLst>
                    <a:ext uri="{9D8B030D-6E8A-4147-A177-3AD203B41FA5}">
                      <a16:colId xmlns:a16="http://schemas.microsoft.com/office/drawing/2014/main" val="1421317997"/>
                    </a:ext>
                  </a:extLst>
                </a:gridCol>
                <a:gridCol w="2628900">
                  <a:extLst>
                    <a:ext uri="{9D8B030D-6E8A-4147-A177-3AD203B41FA5}">
                      <a16:colId xmlns:a16="http://schemas.microsoft.com/office/drawing/2014/main" val="2938119458"/>
                    </a:ext>
                  </a:extLst>
                </a:gridCol>
              </a:tblGrid>
              <a:tr h="370840">
                <a:tc>
                  <a:txBody>
                    <a:bodyPr/>
                    <a:lstStyle/>
                    <a:p>
                      <a:pPr algn="ctr"/>
                      <a:r>
                        <a:rPr lang="zh-CN" altLang="en-US" sz="1400" dirty="0"/>
                        <a:t>方法</a:t>
                      </a:r>
                    </a:p>
                  </a:txBody>
                  <a:tcPr anchor="ctr"/>
                </a:tc>
                <a:tc>
                  <a:txBody>
                    <a:bodyPr/>
                    <a:lstStyle/>
                    <a:p>
                      <a:pPr algn="ctr"/>
                      <a:r>
                        <a:rPr lang="zh-CN" altLang="en-US" sz="1400" dirty="0"/>
                        <a:t>研究寻找的矿种</a:t>
                      </a:r>
                    </a:p>
                  </a:txBody>
                  <a:tcPr anchor="ctr"/>
                </a:tc>
                <a:tc>
                  <a:txBody>
                    <a:bodyPr/>
                    <a:lstStyle/>
                    <a:p>
                      <a:pPr algn="ctr"/>
                      <a:r>
                        <a:rPr lang="zh-CN" altLang="en-US" sz="1400" dirty="0"/>
                        <a:t>采样对象</a:t>
                      </a:r>
                    </a:p>
                  </a:txBody>
                  <a:tcPr anchor="ctr"/>
                </a:tc>
                <a:tc>
                  <a:txBody>
                    <a:bodyPr/>
                    <a:lstStyle/>
                    <a:p>
                      <a:pPr algn="ctr"/>
                      <a:r>
                        <a:rPr lang="zh-CN" altLang="en-US" sz="1400" dirty="0"/>
                        <a:t>应用范围</a:t>
                      </a:r>
                    </a:p>
                  </a:txBody>
                  <a:tcPr anchor="ctr"/>
                </a:tc>
                <a:extLst>
                  <a:ext uri="{0D108BD9-81ED-4DB2-BD59-A6C34878D82A}">
                    <a16:rowId xmlns:a16="http://schemas.microsoft.com/office/drawing/2014/main" val="1903000849"/>
                  </a:ext>
                </a:extLst>
              </a:tr>
              <a:tr h="370840">
                <a:tc>
                  <a:txBody>
                    <a:bodyPr/>
                    <a:lstStyle/>
                    <a:p>
                      <a:pPr algn="ctr"/>
                      <a:r>
                        <a:rPr lang="zh-CN" altLang="en-US" sz="1400" dirty="0"/>
                        <a:t>岩石地球化学测量法（原生晕）</a:t>
                      </a:r>
                    </a:p>
                  </a:txBody>
                  <a:tcPr anchor="ctr"/>
                </a:tc>
                <a:tc>
                  <a:txBody>
                    <a:bodyPr/>
                    <a:lstStyle/>
                    <a:p>
                      <a:r>
                        <a:rPr lang="zh-CN" altLang="en-US" sz="1400" dirty="0"/>
                        <a:t>铜、铅、锌、锡、钼、汞、锑、金、银、铬、镍、铀、锂、铌、钽、铁、非金属</a:t>
                      </a:r>
                    </a:p>
                  </a:txBody>
                  <a:tcPr/>
                </a:tc>
                <a:tc>
                  <a:txBody>
                    <a:bodyPr/>
                    <a:lstStyle/>
                    <a:p>
                      <a:r>
                        <a:rPr lang="zh-CN" altLang="en-US" sz="1400" dirty="0"/>
                        <a:t>岩石、古废石堆、断裂碎屑物</a:t>
                      </a:r>
                    </a:p>
                  </a:txBody>
                  <a:tcPr/>
                </a:tc>
                <a:tc>
                  <a:txBody>
                    <a:bodyPr/>
                    <a:lstStyle/>
                    <a:p>
                      <a:r>
                        <a:rPr lang="zh-CN" altLang="en-US" sz="1400" dirty="0"/>
                        <a:t>区域地质调查，矿产普查、详查、勘探，矿山开采</a:t>
                      </a:r>
                    </a:p>
                  </a:txBody>
                  <a:tcPr/>
                </a:tc>
                <a:extLst>
                  <a:ext uri="{0D108BD9-81ED-4DB2-BD59-A6C34878D82A}">
                    <a16:rowId xmlns:a16="http://schemas.microsoft.com/office/drawing/2014/main" val="2124863209"/>
                  </a:ext>
                </a:extLst>
              </a:tr>
              <a:tr h="370840">
                <a:tc>
                  <a:txBody>
                    <a:bodyPr/>
                    <a:lstStyle/>
                    <a:p>
                      <a:pPr algn="ctr"/>
                      <a:r>
                        <a:rPr lang="zh-CN" altLang="en-US" sz="1400" dirty="0"/>
                        <a:t>土壤地球化学测量法（次生晕）</a:t>
                      </a:r>
                    </a:p>
                  </a:txBody>
                  <a:tcPr anchor="ctr"/>
                </a:tc>
                <a:tc>
                  <a:txBody>
                    <a:bodyPr/>
                    <a:lstStyle/>
                    <a:p>
                      <a:r>
                        <a:rPr lang="zh-CN" altLang="en-US" sz="1400" dirty="0"/>
                        <a:t>有色和稀有金属铜、铅、锌、砷、锑、汞、钨、锡、钼、镍、钴等，贵金属斤、银，黑色金属铬、锰、钒及某些非金属（磷）等</a:t>
                      </a:r>
                    </a:p>
                  </a:txBody>
                  <a:tcPr/>
                </a:tc>
                <a:tc>
                  <a:txBody>
                    <a:bodyPr/>
                    <a:lstStyle/>
                    <a:p>
                      <a:r>
                        <a:rPr lang="zh-CN" altLang="en-US" sz="1400" dirty="0"/>
                        <a:t>残破基层土壤、矿帽</a:t>
                      </a:r>
                    </a:p>
                  </a:txBody>
                  <a:tcPr/>
                </a:tc>
                <a:tc>
                  <a:txBody>
                    <a:bodyPr/>
                    <a:lstStyle/>
                    <a:p>
                      <a:r>
                        <a:rPr lang="zh-CN" altLang="en-US" sz="1400" dirty="0"/>
                        <a:t>矿产普查（含矿区普查）；配合</a:t>
                      </a:r>
                      <a:r>
                        <a:rPr lang="en-US" altLang="zh-CN" sz="1400" dirty="0"/>
                        <a:t>1:20</a:t>
                      </a:r>
                      <a:r>
                        <a:rPr lang="zh-CN" altLang="en-US" sz="1400" dirty="0"/>
                        <a:t>万、</a:t>
                      </a:r>
                      <a:r>
                        <a:rPr lang="en-US" altLang="zh-CN" sz="1400" dirty="0"/>
                        <a:t>1:5</a:t>
                      </a:r>
                      <a:r>
                        <a:rPr lang="zh-CN" altLang="en-US" sz="1400" dirty="0"/>
                        <a:t>万、</a:t>
                      </a:r>
                      <a:r>
                        <a:rPr lang="en-US" altLang="zh-CN" sz="1400" dirty="0"/>
                        <a:t>1:1</a:t>
                      </a:r>
                      <a:r>
                        <a:rPr lang="zh-CN" altLang="en-US" sz="1400" dirty="0"/>
                        <a:t>万、</a:t>
                      </a:r>
                      <a:r>
                        <a:rPr lang="en-US" altLang="zh-CN" sz="1400" dirty="0"/>
                        <a:t>1:2000</a:t>
                      </a:r>
                      <a:r>
                        <a:rPr lang="zh-CN" altLang="en-US" sz="1400" dirty="0"/>
                        <a:t>地质填图</a:t>
                      </a:r>
                    </a:p>
                  </a:txBody>
                  <a:tcPr/>
                </a:tc>
                <a:extLst>
                  <a:ext uri="{0D108BD9-81ED-4DB2-BD59-A6C34878D82A}">
                    <a16:rowId xmlns:a16="http://schemas.microsoft.com/office/drawing/2014/main" val="2159115678"/>
                  </a:ext>
                </a:extLst>
              </a:tr>
              <a:tr h="370840">
                <a:tc>
                  <a:txBody>
                    <a:bodyPr/>
                    <a:lstStyle/>
                    <a:p>
                      <a:pPr algn="ctr"/>
                      <a:r>
                        <a:rPr lang="zh-CN" altLang="en-US" sz="1400" dirty="0"/>
                        <a:t>水系沉积物地球化学测量法（分散流）</a:t>
                      </a:r>
                    </a:p>
                  </a:txBody>
                  <a:tcPr anchor="ctr"/>
                </a:tc>
                <a:tc>
                  <a:txBody>
                    <a:bodyPr/>
                    <a:lstStyle/>
                    <a:p>
                      <a:endParaRPr lang="zh-CN" altLang="en-US" sz="1400" dirty="0"/>
                    </a:p>
                  </a:txBody>
                  <a:tcPr/>
                </a:tc>
                <a:tc>
                  <a:txBody>
                    <a:bodyPr/>
                    <a:lstStyle/>
                    <a:p>
                      <a:r>
                        <a:rPr lang="zh-CN" altLang="en-US" sz="1400" dirty="0"/>
                        <a:t>水系沉积物、淤泥等</a:t>
                      </a:r>
                    </a:p>
                  </a:txBody>
                  <a:tcPr/>
                </a:tc>
                <a:tc>
                  <a:txBody>
                    <a:bodyPr/>
                    <a:lstStyle/>
                    <a:p>
                      <a:r>
                        <a:rPr lang="zh-CN" altLang="en-US" sz="1400" dirty="0"/>
                        <a:t>配合</a:t>
                      </a:r>
                      <a:r>
                        <a:rPr lang="en-US" altLang="zh-CN" sz="1400" dirty="0"/>
                        <a:t>1:20</a:t>
                      </a:r>
                      <a:r>
                        <a:rPr lang="zh-CN" altLang="en-US" sz="1400" dirty="0"/>
                        <a:t>万</a:t>
                      </a:r>
                      <a:r>
                        <a:rPr lang="en-US" altLang="zh-CN" sz="1400" dirty="0"/>
                        <a:t>-1:25</a:t>
                      </a:r>
                      <a:r>
                        <a:rPr lang="zh-CN" altLang="en-US" sz="1400" dirty="0"/>
                        <a:t>万区域地质填图或进行区域地球方法测量</a:t>
                      </a:r>
                    </a:p>
                  </a:txBody>
                  <a:tcPr/>
                </a:tc>
                <a:extLst>
                  <a:ext uri="{0D108BD9-81ED-4DB2-BD59-A6C34878D82A}">
                    <a16:rowId xmlns:a16="http://schemas.microsoft.com/office/drawing/2014/main" val="1890309230"/>
                  </a:ext>
                </a:extLst>
              </a:tr>
              <a:tr h="370840">
                <a:tc>
                  <a:txBody>
                    <a:bodyPr/>
                    <a:lstStyle/>
                    <a:p>
                      <a:pPr algn="ctr"/>
                      <a:r>
                        <a:rPr lang="zh-CN" altLang="en-US" sz="1400" dirty="0"/>
                        <a:t>水化学测量法（水化学）</a:t>
                      </a:r>
                    </a:p>
                  </a:txBody>
                  <a:tcPr anchor="ctr"/>
                </a:tc>
                <a:tc>
                  <a:txBody>
                    <a:bodyPr/>
                    <a:lstStyle/>
                    <a:p>
                      <a:r>
                        <a:rPr lang="zh-CN" altLang="en-US" sz="1400" dirty="0"/>
                        <a:t>铜、铅、锌、钼、镍</a:t>
                      </a:r>
                    </a:p>
                  </a:txBody>
                  <a:tcPr/>
                </a:tc>
                <a:tc>
                  <a:txBody>
                    <a:bodyPr/>
                    <a:lstStyle/>
                    <a:p>
                      <a:r>
                        <a:rPr lang="zh-CN" altLang="en-US" sz="1400" dirty="0"/>
                        <a:t>水（矿泉水、地下水、井水）</a:t>
                      </a:r>
                    </a:p>
                  </a:txBody>
                  <a:tcPr/>
                </a:tc>
                <a:tc>
                  <a:txBody>
                    <a:bodyPr/>
                    <a:lstStyle/>
                    <a:p>
                      <a:r>
                        <a:rPr lang="zh-CN" altLang="en-US" sz="1400" dirty="0"/>
                        <a:t>在气候比较潮湿，地下水露头条件良好，水温密网密度大，而水量小的地区</a:t>
                      </a:r>
                    </a:p>
                  </a:txBody>
                  <a:tcPr/>
                </a:tc>
                <a:extLst>
                  <a:ext uri="{0D108BD9-81ED-4DB2-BD59-A6C34878D82A}">
                    <a16:rowId xmlns:a16="http://schemas.microsoft.com/office/drawing/2014/main" val="546712023"/>
                  </a:ext>
                </a:extLst>
              </a:tr>
              <a:tr h="370840">
                <a:tc>
                  <a:txBody>
                    <a:bodyPr/>
                    <a:lstStyle/>
                    <a:p>
                      <a:pPr algn="ctr"/>
                      <a:r>
                        <a:rPr lang="zh-CN" altLang="en-US" sz="1400" dirty="0"/>
                        <a:t>生物地球化学测量法</a:t>
                      </a:r>
                    </a:p>
                  </a:txBody>
                  <a:tcPr anchor="ctr"/>
                </a:tc>
                <a:tc>
                  <a:txBody>
                    <a:bodyPr/>
                    <a:lstStyle/>
                    <a:p>
                      <a:r>
                        <a:rPr lang="zh-CN" altLang="en-US" sz="1400" dirty="0"/>
                        <a:t>含铜、铅、锌、钴、钼、镍、钒、铀、锶、钡等元素的矿种</a:t>
                      </a:r>
                    </a:p>
                  </a:txBody>
                  <a:tcPr/>
                </a:tc>
                <a:tc>
                  <a:txBody>
                    <a:bodyPr/>
                    <a:lstStyle/>
                    <a:p>
                      <a:r>
                        <a:rPr lang="zh-CN" altLang="en-US" sz="1400" dirty="0"/>
                        <a:t>以草本植物或木本植物的叶为主</a:t>
                      </a:r>
                    </a:p>
                  </a:txBody>
                  <a:tcPr/>
                </a:tc>
                <a:tc>
                  <a:txBody>
                    <a:bodyPr/>
                    <a:lstStyle/>
                    <a:p>
                      <a:r>
                        <a:rPr lang="zh-CN" altLang="en-US" sz="1400" dirty="0"/>
                        <a:t>适用于大比例尺普查找矿</a:t>
                      </a:r>
                    </a:p>
                  </a:txBody>
                  <a:tcPr/>
                </a:tc>
                <a:extLst>
                  <a:ext uri="{0D108BD9-81ED-4DB2-BD59-A6C34878D82A}">
                    <a16:rowId xmlns:a16="http://schemas.microsoft.com/office/drawing/2014/main" val="4189750855"/>
                  </a:ext>
                </a:extLst>
              </a:tr>
              <a:tr h="370840">
                <a:tc>
                  <a:txBody>
                    <a:bodyPr/>
                    <a:lstStyle/>
                    <a:p>
                      <a:pPr algn="ctr"/>
                      <a:r>
                        <a:rPr lang="zh-CN" altLang="en-US" sz="1400" dirty="0"/>
                        <a:t>气体测量法</a:t>
                      </a:r>
                    </a:p>
                  </a:txBody>
                  <a:tcPr anchor="ctr"/>
                </a:tc>
                <a:tc>
                  <a:txBody>
                    <a:bodyPr/>
                    <a:lstStyle/>
                    <a:p>
                      <a:r>
                        <a:rPr lang="zh-CN" altLang="en-US" sz="1400" dirty="0"/>
                        <a:t>寻找石油、天然气、放射性原色矿床及含发挥性组分的各类矿床如汞、金、铜及铅、锌、锑、铋、钛、铀、钾盐、硝酸盐等</a:t>
                      </a:r>
                    </a:p>
                  </a:txBody>
                  <a:tcPr/>
                </a:tc>
                <a:tc>
                  <a:txBody>
                    <a:bodyPr/>
                    <a:lstStyle/>
                    <a:p>
                      <a:r>
                        <a:rPr lang="zh-CN" altLang="en-US" sz="1400" dirty="0"/>
                        <a:t>地面空气、土壤中气体、空中微尘</a:t>
                      </a:r>
                    </a:p>
                  </a:txBody>
                  <a:tcPr/>
                </a:tc>
                <a:tc>
                  <a:txBody>
                    <a:bodyPr/>
                    <a:lstStyle/>
                    <a:p>
                      <a:r>
                        <a:rPr lang="zh-CN" altLang="en-US" sz="1400" dirty="0"/>
                        <a:t>地面空气测量对大、中比例尺普查找矿均可采用，土壤中气体测量在含矿区找矿可广泛使用</a:t>
                      </a:r>
                    </a:p>
                  </a:txBody>
                  <a:tcPr/>
                </a:tc>
                <a:extLst>
                  <a:ext uri="{0D108BD9-81ED-4DB2-BD59-A6C34878D82A}">
                    <a16:rowId xmlns:a16="http://schemas.microsoft.com/office/drawing/2014/main" val="1381803442"/>
                  </a:ext>
                </a:extLst>
              </a:tr>
            </a:tbl>
          </a:graphicData>
        </a:graphic>
      </p:graphicFrame>
    </p:spTree>
    <p:extLst>
      <p:ext uri="{BB962C8B-B14F-4D97-AF65-F5344CB8AC3E}">
        <p14:creationId xmlns:p14="http://schemas.microsoft.com/office/powerpoint/2010/main" val="174146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004FCFD-D918-5E4B-8353-7738D782A256}"/>
              </a:ext>
            </a:extLst>
          </p:cNvPr>
          <p:cNvSpPr>
            <a:spLocks noGrp="1"/>
          </p:cNvSpPr>
          <p:nvPr>
            <p:ph type="title"/>
          </p:nvPr>
        </p:nvSpPr>
        <p:spPr>
          <a:xfrm>
            <a:off x="635000" y="640823"/>
            <a:ext cx="3418659" cy="5583148"/>
          </a:xfrm>
        </p:spPr>
        <p:txBody>
          <a:bodyPr anchor="ctr">
            <a:normAutofit/>
          </a:bodyPr>
          <a:lstStyle/>
          <a:p>
            <a:r>
              <a:rPr kumimoji="1" lang="zh-CN" altLang="en-US" sz="5400" dirty="0"/>
              <a:t>地球化学方法的特点</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B6EA39EF-8D2C-E24D-A8CE-BE2248BE1A0E}"/>
              </a:ext>
            </a:extLst>
          </p:cNvPr>
          <p:cNvGraphicFramePr>
            <a:graphicFrameLocks noGrp="1"/>
          </p:cNvGraphicFramePr>
          <p:nvPr>
            <p:ph idx="1"/>
            <p:extLst>
              <p:ext uri="{D42A27DB-BD31-4B8C-83A1-F6EECF244321}">
                <p14:modId xmlns:p14="http://schemas.microsoft.com/office/powerpoint/2010/main" val="36075995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852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C807A5-9E06-DA13-0D45-665A4FA094FC}"/>
              </a:ext>
            </a:extLst>
          </p:cNvPr>
          <p:cNvPicPr>
            <a:picLocks noChangeAspect="1"/>
          </p:cNvPicPr>
          <p:nvPr/>
        </p:nvPicPr>
        <p:blipFill rotWithShape="1">
          <a:blip r:embed="rId2">
            <a:alphaModFix amt="35000"/>
          </a:blip>
          <a:srcRect b="25000"/>
          <a:stretch/>
        </p:blipFill>
        <p:spPr>
          <a:xfrm>
            <a:off x="20" y="1"/>
            <a:ext cx="12191980" cy="6857999"/>
          </a:xfrm>
          <a:prstGeom prst="rect">
            <a:avLst/>
          </a:prstGeom>
        </p:spPr>
      </p:pic>
      <p:sp>
        <p:nvSpPr>
          <p:cNvPr id="2" name="标题 1">
            <a:extLst>
              <a:ext uri="{FF2B5EF4-FFF2-40B4-BE49-F238E27FC236}">
                <a16:creationId xmlns:a16="http://schemas.microsoft.com/office/drawing/2014/main" id="{405C409A-EA29-764E-887B-34E3D4F927B2}"/>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五、遥感方法</a:t>
            </a:r>
            <a:r>
              <a:rPr kumimoji="1" lang="en-US" altLang="zh-CN" sz="4000">
                <a:solidFill>
                  <a:srgbClr val="FFFFFF"/>
                </a:solidFill>
              </a:rPr>
              <a:t>——</a:t>
            </a:r>
            <a:r>
              <a:rPr kumimoji="1" lang="zh-CN" altLang="en-US" sz="4000">
                <a:solidFill>
                  <a:srgbClr val="FFFFFF"/>
                </a:solidFill>
              </a:rPr>
              <a:t>特点</a:t>
            </a:r>
          </a:p>
        </p:txBody>
      </p:sp>
      <p:cxnSp>
        <p:nvCxnSpPr>
          <p:cNvPr id="15"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9E55C355-2ABD-AD49-8EA8-0C50E8662106}"/>
              </a:ext>
            </a:extLst>
          </p:cNvPr>
          <p:cNvGraphicFramePr>
            <a:graphicFrameLocks noGrp="1"/>
          </p:cNvGraphicFramePr>
          <p:nvPr>
            <p:ph idx="1"/>
            <p:extLst>
              <p:ext uri="{D42A27DB-BD31-4B8C-83A1-F6EECF244321}">
                <p14:modId xmlns:p14="http://schemas.microsoft.com/office/powerpoint/2010/main" val="2615709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8873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ADC54F0-3464-09D5-1F19-116E2A4811AD}"/>
              </a:ext>
            </a:extLst>
          </p:cNvPr>
          <p:cNvPicPr>
            <a:picLocks noChangeAspect="1"/>
          </p:cNvPicPr>
          <p:nvPr/>
        </p:nvPicPr>
        <p:blipFill rotWithShape="1">
          <a:blip r:embed="rId2">
            <a:alphaModFix amt="35000"/>
          </a:blip>
          <a:srcRect t="1431" b="14299"/>
          <a:stretch/>
        </p:blipFill>
        <p:spPr>
          <a:xfrm>
            <a:off x="20" y="1"/>
            <a:ext cx="12191980" cy="6857999"/>
          </a:xfrm>
          <a:prstGeom prst="rect">
            <a:avLst/>
          </a:prstGeom>
        </p:spPr>
      </p:pic>
      <p:sp>
        <p:nvSpPr>
          <p:cNvPr id="2" name="标题 1">
            <a:extLst>
              <a:ext uri="{FF2B5EF4-FFF2-40B4-BE49-F238E27FC236}">
                <a16:creationId xmlns:a16="http://schemas.microsoft.com/office/drawing/2014/main" id="{71716270-730B-784B-B5DD-B4EA248387C0}"/>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六、探矿工程</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36705CB5-DB03-6A47-A62E-5DF2467B97E4}"/>
              </a:ext>
            </a:extLst>
          </p:cNvPr>
          <p:cNvGraphicFramePr>
            <a:graphicFrameLocks noGrp="1"/>
          </p:cNvGraphicFramePr>
          <p:nvPr>
            <p:ph idx="1"/>
            <p:extLst>
              <p:ext uri="{D42A27DB-BD31-4B8C-83A1-F6EECF244321}">
                <p14:modId xmlns:p14="http://schemas.microsoft.com/office/powerpoint/2010/main" val="317677074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21727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E7F81A-91A0-224D-9777-4FF88B8D7813}"/>
              </a:ext>
            </a:extLst>
          </p:cNvPr>
          <p:cNvSpPr>
            <a:spLocks noGrp="1"/>
          </p:cNvSpPr>
          <p:nvPr>
            <p:ph type="title"/>
          </p:nvPr>
        </p:nvSpPr>
        <p:spPr/>
        <p:txBody>
          <a:bodyPr/>
          <a:lstStyle/>
          <a:p>
            <a:r>
              <a:rPr kumimoji="1" lang="zh-CN" altLang="en-US" dirty="0"/>
              <a:t>第三节  固体矿产资源储量</a:t>
            </a:r>
          </a:p>
        </p:txBody>
      </p:sp>
      <p:graphicFrame>
        <p:nvGraphicFramePr>
          <p:cNvPr id="4" name="内容占位符 3">
            <a:extLst>
              <a:ext uri="{FF2B5EF4-FFF2-40B4-BE49-F238E27FC236}">
                <a16:creationId xmlns:a16="http://schemas.microsoft.com/office/drawing/2014/main" id="{BD90C6AF-6846-1846-90B6-8D5E495C0FDA}"/>
              </a:ext>
            </a:extLst>
          </p:cNvPr>
          <p:cNvGraphicFramePr>
            <a:graphicFrameLocks noGrp="1"/>
          </p:cNvGraphicFramePr>
          <p:nvPr>
            <p:ph idx="1"/>
            <p:extLst>
              <p:ext uri="{D42A27DB-BD31-4B8C-83A1-F6EECF244321}">
                <p14:modId xmlns:p14="http://schemas.microsoft.com/office/powerpoint/2010/main" val="39126942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225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60B07-E2A6-9A4D-86D8-9177B95B9838}"/>
              </a:ext>
            </a:extLst>
          </p:cNvPr>
          <p:cNvSpPr>
            <a:spLocks noGrp="1"/>
          </p:cNvSpPr>
          <p:nvPr>
            <p:ph type="title"/>
          </p:nvPr>
        </p:nvSpPr>
        <p:spPr/>
        <p:txBody>
          <a:bodyPr/>
          <a:lstStyle/>
          <a:p>
            <a:r>
              <a:rPr kumimoji="1" lang="zh-CN" altLang="en-US" dirty="0"/>
              <a:t>一、固体矿产资源储量分类</a:t>
            </a:r>
            <a:r>
              <a:rPr kumimoji="1" lang="en-US" altLang="zh-CN" dirty="0"/>
              <a:t>——</a:t>
            </a:r>
            <a:r>
              <a:rPr kumimoji="1" lang="zh-CN" altLang="en-US" dirty="0"/>
              <a:t>资源类型划分</a:t>
            </a:r>
          </a:p>
        </p:txBody>
      </p:sp>
      <p:graphicFrame>
        <p:nvGraphicFramePr>
          <p:cNvPr id="4" name="内容占位符 3">
            <a:extLst>
              <a:ext uri="{FF2B5EF4-FFF2-40B4-BE49-F238E27FC236}">
                <a16:creationId xmlns:a16="http://schemas.microsoft.com/office/drawing/2014/main" id="{47C7E8CC-59DA-B04A-ACF2-102B45CE348D}"/>
              </a:ext>
            </a:extLst>
          </p:cNvPr>
          <p:cNvGraphicFramePr>
            <a:graphicFrameLocks noGrp="1"/>
          </p:cNvGraphicFramePr>
          <p:nvPr>
            <p:ph idx="1"/>
            <p:extLst>
              <p:ext uri="{D42A27DB-BD31-4B8C-83A1-F6EECF244321}">
                <p14:modId xmlns:p14="http://schemas.microsoft.com/office/powerpoint/2010/main" val="30103528"/>
              </p:ext>
            </p:extLst>
          </p:nvPr>
        </p:nvGraphicFramePr>
        <p:xfrm>
          <a:off x="838200" y="187572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5" name="墨迹 4">
                <a:extLst>
                  <a:ext uri="{FF2B5EF4-FFF2-40B4-BE49-F238E27FC236}">
                    <a16:creationId xmlns:a16="http://schemas.microsoft.com/office/drawing/2014/main" id="{821E9368-4657-734F-B411-964F908E0B94}"/>
                  </a:ext>
                </a:extLst>
              </p14:cNvPr>
              <p14:cNvContentPartPr/>
              <p14:nvPr/>
            </p14:nvContentPartPr>
            <p14:xfrm>
              <a:off x="8211176" y="3664341"/>
              <a:ext cx="471240" cy="289440"/>
            </p14:xfrm>
          </p:contentPart>
        </mc:Choice>
        <mc:Fallback xmlns="">
          <p:pic>
            <p:nvPicPr>
              <p:cNvPr id="5" name="墨迹 4">
                <a:extLst>
                  <a:ext uri="{FF2B5EF4-FFF2-40B4-BE49-F238E27FC236}">
                    <a16:creationId xmlns:a16="http://schemas.microsoft.com/office/drawing/2014/main" id="{821E9368-4657-734F-B411-964F908E0B94}"/>
                  </a:ext>
                </a:extLst>
              </p:cNvPr>
              <p:cNvPicPr/>
              <p:nvPr/>
            </p:nvPicPr>
            <p:blipFill>
              <a:blip r:embed="rId8"/>
              <a:stretch>
                <a:fillRect/>
              </a:stretch>
            </p:blipFill>
            <p:spPr>
              <a:xfrm>
                <a:off x="8202536" y="3655341"/>
                <a:ext cx="4888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墨迹 5">
                <a:extLst>
                  <a:ext uri="{FF2B5EF4-FFF2-40B4-BE49-F238E27FC236}">
                    <a16:creationId xmlns:a16="http://schemas.microsoft.com/office/drawing/2014/main" id="{6B980335-603B-954D-A8D1-74060A6C336F}"/>
                  </a:ext>
                </a:extLst>
              </p14:cNvPr>
              <p14:cNvContentPartPr/>
              <p14:nvPr/>
            </p14:nvContentPartPr>
            <p14:xfrm>
              <a:off x="9792296" y="3033981"/>
              <a:ext cx="415440" cy="526320"/>
            </p14:xfrm>
          </p:contentPart>
        </mc:Choice>
        <mc:Fallback xmlns="">
          <p:pic>
            <p:nvPicPr>
              <p:cNvPr id="6" name="墨迹 5">
                <a:extLst>
                  <a:ext uri="{FF2B5EF4-FFF2-40B4-BE49-F238E27FC236}">
                    <a16:creationId xmlns:a16="http://schemas.microsoft.com/office/drawing/2014/main" id="{6B980335-603B-954D-A8D1-74060A6C336F}"/>
                  </a:ext>
                </a:extLst>
              </p:cNvPr>
              <p:cNvPicPr/>
              <p:nvPr/>
            </p:nvPicPr>
            <p:blipFill>
              <a:blip r:embed="rId10"/>
              <a:stretch>
                <a:fillRect/>
              </a:stretch>
            </p:blipFill>
            <p:spPr>
              <a:xfrm>
                <a:off x="9783296" y="3025341"/>
                <a:ext cx="43308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墨迹 6">
                <a:extLst>
                  <a:ext uri="{FF2B5EF4-FFF2-40B4-BE49-F238E27FC236}">
                    <a16:creationId xmlns:a16="http://schemas.microsoft.com/office/drawing/2014/main" id="{7D01B93F-8935-BE4C-815C-300CFF0F9102}"/>
                  </a:ext>
                </a:extLst>
              </p14:cNvPr>
              <p14:cNvContentPartPr/>
              <p14:nvPr/>
            </p14:nvContentPartPr>
            <p14:xfrm>
              <a:off x="3615776" y="1728261"/>
              <a:ext cx="360" cy="360"/>
            </p14:xfrm>
          </p:contentPart>
        </mc:Choice>
        <mc:Fallback xmlns="">
          <p:pic>
            <p:nvPicPr>
              <p:cNvPr id="7" name="墨迹 6">
                <a:extLst>
                  <a:ext uri="{FF2B5EF4-FFF2-40B4-BE49-F238E27FC236}">
                    <a16:creationId xmlns:a16="http://schemas.microsoft.com/office/drawing/2014/main" id="{7D01B93F-8935-BE4C-815C-300CFF0F9102}"/>
                  </a:ext>
                </a:extLst>
              </p:cNvPr>
              <p:cNvPicPr/>
              <p:nvPr/>
            </p:nvPicPr>
            <p:blipFill>
              <a:blip r:embed="rId12"/>
              <a:stretch>
                <a:fillRect/>
              </a:stretch>
            </p:blipFill>
            <p:spPr>
              <a:xfrm>
                <a:off x="3606776" y="17196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墨迹 7">
                <a:extLst>
                  <a:ext uri="{FF2B5EF4-FFF2-40B4-BE49-F238E27FC236}">
                    <a16:creationId xmlns:a16="http://schemas.microsoft.com/office/drawing/2014/main" id="{EB72A41C-8B9A-324E-9688-E4403C05198F}"/>
                  </a:ext>
                </a:extLst>
              </p14:cNvPr>
              <p14:cNvContentPartPr/>
              <p14:nvPr/>
            </p14:nvContentPartPr>
            <p14:xfrm>
              <a:off x="2580056" y="1302741"/>
              <a:ext cx="360" cy="360"/>
            </p14:xfrm>
          </p:contentPart>
        </mc:Choice>
        <mc:Fallback xmlns="">
          <p:pic>
            <p:nvPicPr>
              <p:cNvPr id="8" name="墨迹 7">
                <a:extLst>
                  <a:ext uri="{FF2B5EF4-FFF2-40B4-BE49-F238E27FC236}">
                    <a16:creationId xmlns:a16="http://schemas.microsoft.com/office/drawing/2014/main" id="{EB72A41C-8B9A-324E-9688-E4403C05198F}"/>
                  </a:ext>
                </a:extLst>
              </p:cNvPr>
              <p:cNvPicPr/>
              <p:nvPr/>
            </p:nvPicPr>
            <p:blipFill>
              <a:blip r:embed="rId12"/>
              <a:stretch>
                <a:fillRect/>
              </a:stretch>
            </p:blipFill>
            <p:spPr>
              <a:xfrm>
                <a:off x="2571056" y="1293741"/>
                <a:ext cx="18000" cy="18000"/>
              </a:xfrm>
              <a:prstGeom prst="rect">
                <a:avLst/>
              </a:prstGeom>
            </p:spPr>
          </p:pic>
        </mc:Fallback>
      </mc:AlternateContent>
    </p:spTree>
    <p:extLst>
      <p:ext uri="{BB962C8B-B14F-4D97-AF65-F5344CB8AC3E}">
        <p14:creationId xmlns:p14="http://schemas.microsoft.com/office/powerpoint/2010/main" val="186712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935CA5-3609-44D2-BD71-A42A6ADC4CEE}"/>
              </a:ext>
            </a:extLst>
          </p:cNvPr>
          <p:cNvPicPr>
            <a:picLocks noChangeAspect="1"/>
          </p:cNvPicPr>
          <p:nvPr/>
        </p:nvPicPr>
        <p:blipFill rotWithShape="1">
          <a:blip r:embed="rId2">
            <a:alphaModFix amt="35000"/>
          </a:blip>
          <a:srcRect t="9465" b="13743"/>
          <a:stretch/>
        </p:blipFill>
        <p:spPr>
          <a:xfrm>
            <a:off x="20" y="1"/>
            <a:ext cx="12191980" cy="6857999"/>
          </a:xfrm>
          <a:prstGeom prst="rect">
            <a:avLst/>
          </a:prstGeom>
        </p:spPr>
      </p:pic>
      <p:sp>
        <p:nvSpPr>
          <p:cNvPr id="2" name="标题 1"/>
          <p:cNvSpPr>
            <a:spLocks noGrp="1"/>
          </p:cNvSpPr>
          <p:nvPr>
            <p:ph type="title"/>
          </p:nvPr>
        </p:nvSpPr>
        <p:spPr>
          <a:xfrm>
            <a:off x="838201" y="1065862"/>
            <a:ext cx="3313164" cy="4726276"/>
          </a:xfrm>
        </p:spPr>
        <p:txBody>
          <a:bodyPr>
            <a:normAutofit/>
          </a:bodyPr>
          <a:lstStyle/>
          <a:p>
            <a:pPr algn="r"/>
            <a:r>
              <a:rPr lang="zh-CN" altLang="en-US" sz="4000">
                <a:solidFill>
                  <a:srgbClr val="FFFFFF"/>
                </a:solidFill>
              </a:rPr>
              <a:t>第一节 矿床及有关基本概念</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D89CDEEA-BA6F-034A-B8CA-8E1E2D613AF0}"/>
              </a:ext>
            </a:extLst>
          </p:cNvPr>
          <p:cNvGraphicFramePr>
            <a:graphicFrameLocks noGrp="1"/>
          </p:cNvGraphicFramePr>
          <p:nvPr>
            <p:ph idx="1"/>
            <p:extLst>
              <p:ext uri="{D42A27DB-BD31-4B8C-83A1-F6EECF244321}">
                <p14:modId xmlns:p14="http://schemas.microsoft.com/office/powerpoint/2010/main" val="354851278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658BB493-BF14-2C4F-892D-AB18FCB5F918}"/>
              </a:ext>
            </a:extLst>
          </p:cNvPr>
          <p:cNvSpPr>
            <a:spLocks noGrp="1"/>
          </p:cNvSpPr>
          <p:nvPr>
            <p:ph type="title"/>
          </p:nvPr>
        </p:nvSpPr>
        <p:spPr>
          <a:xfrm>
            <a:off x="1286932" y="1204109"/>
            <a:ext cx="10023398" cy="857894"/>
          </a:xfrm>
        </p:spPr>
        <p:txBody>
          <a:bodyPr>
            <a:normAutofit/>
          </a:bodyPr>
          <a:lstStyle/>
          <a:p>
            <a:r>
              <a:rPr kumimoji="1" lang="zh-CN" altLang="en-US" sz="4000" dirty="0">
                <a:solidFill>
                  <a:srgbClr val="FFFFFF"/>
                </a:solidFill>
              </a:rPr>
              <a:t>固体资源类型划分</a:t>
            </a:r>
          </a:p>
        </p:txBody>
      </p:sp>
      <p:graphicFrame>
        <p:nvGraphicFramePr>
          <p:cNvPr id="4" name="表格 4">
            <a:extLst>
              <a:ext uri="{FF2B5EF4-FFF2-40B4-BE49-F238E27FC236}">
                <a16:creationId xmlns:a16="http://schemas.microsoft.com/office/drawing/2014/main" id="{D22579A6-FAE8-4440-8008-7F095160F40C}"/>
              </a:ext>
            </a:extLst>
          </p:cNvPr>
          <p:cNvGraphicFramePr>
            <a:graphicFrameLocks noGrp="1"/>
          </p:cNvGraphicFramePr>
          <p:nvPr>
            <p:ph idx="1"/>
            <p:extLst>
              <p:ext uri="{D42A27DB-BD31-4B8C-83A1-F6EECF244321}">
                <p14:modId xmlns:p14="http://schemas.microsoft.com/office/powerpoint/2010/main" val="3489665902"/>
              </p:ext>
            </p:extLst>
          </p:nvPr>
        </p:nvGraphicFramePr>
        <p:xfrm>
          <a:off x="1368314" y="2962275"/>
          <a:ext cx="9904637" cy="2819401"/>
        </p:xfrm>
        <a:graphic>
          <a:graphicData uri="http://schemas.openxmlformats.org/drawingml/2006/table">
            <a:tbl>
              <a:tblPr firstRow="1" bandRow="1">
                <a:solidFill>
                  <a:srgbClr val="404040"/>
                </a:solidFill>
                <a:tableStyleId>{5C22544A-7EE6-4342-B048-85BDC9FD1C3A}</a:tableStyleId>
              </a:tblPr>
              <a:tblGrid>
                <a:gridCol w="1633571">
                  <a:extLst>
                    <a:ext uri="{9D8B030D-6E8A-4147-A177-3AD203B41FA5}">
                      <a16:colId xmlns:a16="http://schemas.microsoft.com/office/drawing/2014/main" val="4284732907"/>
                    </a:ext>
                  </a:extLst>
                </a:gridCol>
                <a:gridCol w="1520871">
                  <a:extLst>
                    <a:ext uri="{9D8B030D-6E8A-4147-A177-3AD203B41FA5}">
                      <a16:colId xmlns:a16="http://schemas.microsoft.com/office/drawing/2014/main" val="1592691069"/>
                    </a:ext>
                  </a:extLst>
                </a:gridCol>
                <a:gridCol w="1947947">
                  <a:extLst>
                    <a:ext uri="{9D8B030D-6E8A-4147-A177-3AD203B41FA5}">
                      <a16:colId xmlns:a16="http://schemas.microsoft.com/office/drawing/2014/main" val="3005269869"/>
                    </a:ext>
                  </a:extLst>
                </a:gridCol>
                <a:gridCol w="1093794">
                  <a:extLst>
                    <a:ext uri="{9D8B030D-6E8A-4147-A177-3AD203B41FA5}">
                      <a16:colId xmlns:a16="http://schemas.microsoft.com/office/drawing/2014/main" val="1875870108"/>
                    </a:ext>
                  </a:extLst>
                </a:gridCol>
                <a:gridCol w="1520869">
                  <a:extLst>
                    <a:ext uri="{9D8B030D-6E8A-4147-A177-3AD203B41FA5}">
                      <a16:colId xmlns:a16="http://schemas.microsoft.com/office/drawing/2014/main" val="2732934748"/>
                    </a:ext>
                  </a:extLst>
                </a:gridCol>
                <a:gridCol w="1307332">
                  <a:extLst>
                    <a:ext uri="{9D8B030D-6E8A-4147-A177-3AD203B41FA5}">
                      <a16:colId xmlns:a16="http://schemas.microsoft.com/office/drawing/2014/main" val="994414844"/>
                    </a:ext>
                  </a:extLst>
                </a:gridCol>
                <a:gridCol w="880253">
                  <a:extLst>
                    <a:ext uri="{9D8B030D-6E8A-4147-A177-3AD203B41FA5}">
                      <a16:colId xmlns:a16="http://schemas.microsoft.com/office/drawing/2014/main" val="1426878898"/>
                    </a:ext>
                  </a:extLst>
                </a:gridCol>
              </a:tblGrid>
              <a:tr h="595291">
                <a:tc rowSpan="4">
                  <a:txBody>
                    <a:bodyPr/>
                    <a:lstStyle/>
                    <a:p>
                      <a:r>
                        <a:rPr lang="zh-CN" altLang="en-US" sz="2200" b="0" cap="none" spc="0">
                          <a:solidFill>
                            <a:schemeClr val="bg1"/>
                          </a:solidFill>
                        </a:rPr>
                        <a:t>固体矿产资源</a:t>
                      </a:r>
                    </a:p>
                  </a:txBody>
                  <a:tcPr marL="148513" marR="148513" marT="128123" marB="74257" anchor="ctr">
                    <a:lnL w="12700" cmpd="sng">
                      <a:noFill/>
                    </a:lnL>
                    <a:lnR w="12700" cmpd="sng">
                      <a:noFill/>
                    </a:lnR>
                    <a:lnT w="19050" cap="flat" cmpd="sng" algn="ctr">
                      <a:noFill/>
                      <a:prstDash val="solid"/>
                    </a:lnT>
                    <a:lnB w="38100" cmpd="sng">
                      <a:noFill/>
                    </a:lnB>
                    <a:solidFill>
                      <a:schemeClr val="accent2"/>
                    </a:solidFill>
                  </a:tcPr>
                </a:tc>
                <a:tc gridSpan="2">
                  <a:txBody>
                    <a:bodyPr/>
                    <a:lstStyle/>
                    <a:p>
                      <a:pPr algn="ctr"/>
                      <a:r>
                        <a:rPr lang="zh-CN" altLang="en-US" sz="2200" b="0" cap="none" spc="0">
                          <a:solidFill>
                            <a:schemeClr val="bg1"/>
                          </a:solidFill>
                        </a:rPr>
                        <a:t>矿业资源类型划分</a:t>
                      </a:r>
                    </a:p>
                  </a:txBody>
                  <a:tcPr marL="148513" marR="148513" marT="128123" marB="74257"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2200" b="0" cap="none" spc="0">
                          <a:solidFill>
                            <a:schemeClr val="bg1"/>
                          </a:solidFill>
                        </a:rPr>
                        <a:t>资源量类型划分</a:t>
                      </a:r>
                    </a:p>
                  </a:txBody>
                  <a:tcPr marL="148513" marR="148513" marT="128123" marB="74257"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2200" b="0" cap="none" spc="0">
                          <a:solidFill>
                            <a:schemeClr val="bg1"/>
                          </a:solidFill>
                        </a:rPr>
                        <a:t>储量类型划分</a:t>
                      </a:r>
                    </a:p>
                  </a:txBody>
                  <a:tcPr marL="148513" marR="148513" marT="128123" marB="74257"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844047"/>
                  </a:ext>
                </a:extLst>
              </a:tr>
              <a:tr h="948112">
                <a:tc vMerge="1">
                  <a:txBody>
                    <a:bodyPr/>
                    <a:lstStyle/>
                    <a:p>
                      <a:r>
                        <a:rPr lang="zh-CN" altLang="en-US"/>
                        <a:t>固体矿产资源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CN" altLang="en-US" sz="1700" cap="none" spc="0">
                          <a:solidFill>
                            <a:schemeClr val="bg1"/>
                          </a:solidFill>
                        </a:rPr>
                        <a:t>查明矿产资源</a:t>
                      </a:r>
                    </a:p>
                  </a:txBody>
                  <a:tcPr marL="148513" marR="148513" marT="128123" marB="74257" anchor="ctr">
                    <a:lnL w="38100" cmpd="sng">
                      <a:noFill/>
                    </a:lnL>
                    <a:lnR w="12700" cmpd="sng">
                      <a:noFill/>
                      <a:prstDash val="solid"/>
                    </a:lnR>
                    <a:lnT w="38100" cmpd="sng">
                      <a:noFill/>
                    </a:lnT>
                    <a:lnB w="12700" cmpd="sng">
                      <a:noFill/>
                      <a:prstDash val="solid"/>
                    </a:lnB>
                    <a:solidFill>
                      <a:srgbClr val="404040"/>
                    </a:solidFill>
                  </a:tcPr>
                </a:tc>
                <a:tc>
                  <a:txBody>
                    <a:bodyPr/>
                    <a:lstStyle/>
                    <a:p>
                      <a:pPr algn="ctr"/>
                      <a:r>
                        <a:rPr lang="zh-CN" altLang="en-US" sz="1700" cap="none" spc="0">
                          <a:solidFill>
                            <a:schemeClr val="bg1"/>
                          </a:solidFill>
                        </a:rPr>
                        <a:t>能利用矿产资源</a:t>
                      </a:r>
                    </a:p>
                  </a:txBody>
                  <a:tcPr marL="148513" marR="148513" marT="128123" marB="74257"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rowSpan="3">
                  <a:txBody>
                    <a:bodyPr/>
                    <a:lstStyle/>
                    <a:p>
                      <a:pPr algn="ctr"/>
                      <a:r>
                        <a:rPr lang="zh-CN" altLang="en-US" sz="1700" cap="none" spc="0">
                          <a:solidFill>
                            <a:schemeClr val="bg1"/>
                          </a:solidFill>
                        </a:rPr>
                        <a:t>资源量</a:t>
                      </a:r>
                    </a:p>
                  </a:txBody>
                  <a:tcPr marL="148513" marR="148513" marT="128123" marB="74257" anchor="ctr">
                    <a:lnL w="12700" cmpd="sng">
                      <a:noFill/>
                      <a:prstDash val="solid"/>
                    </a:lnL>
                    <a:lnR w="12700" cmpd="sng">
                      <a:noFill/>
                      <a:prstDash val="solid"/>
                    </a:lnR>
                    <a:lnT w="38100" cmpd="sng">
                      <a:noFill/>
                    </a:lnT>
                    <a:lnB w="12700" cmpd="sng">
                      <a:noFill/>
                      <a:prstDash val="solid"/>
                    </a:lnB>
                    <a:solidFill>
                      <a:srgbClr val="404040"/>
                    </a:solidFill>
                  </a:tcPr>
                </a:tc>
                <a:tc>
                  <a:txBody>
                    <a:bodyPr/>
                    <a:lstStyle/>
                    <a:p>
                      <a:pPr algn="ctr"/>
                      <a:r>
                        <a:rPr lang="zh-CN" altLang="en-US" sz="1700" cap="none" spc="0">
                          <a:solidFill>
                            <a:schemeClr val="bg1"/>
                          </a:solidFill>
                        </a:rPr>
                        <a:t>探明资源量</a:t>
                      </a:r>
                    </a:p>
                  </a:txBody>
                  <a:tcPr marL="148513" marR="148513" marT="128123" marB="74257"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a:r>
                        <a:rPr lang="zh-CN" altLang="en-US" sz="1700" cap="none" spc="0">
                          <a:solidFill>
                            <a:schemeClr val="bg1"/>
                          </a:solidFill>
                        </a:rPr>
                        <a:t>证实储量</a:t>
                      </a:r>
                    </a:p>
                  </a:txBody>
                  <a:tcPr marL="148513" marR="148513" marT="128123" marB="74257"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rowSpan="2">
                  <a:txBody>
                    <a:bodyPr/>
                    <a:lstStyle/>
                    <a:p>
                      <a:pPr algn="ctr"/>
                      <a:r>
                        <a:rPr lang="zh-CN" altLang="en-US" sz="1700" cap="none" spc="0">
                          <a:solidFill>
                            <a:schemeClr val="bg1"/>
                          </a:solidFill>
                        </a:rPr>
                        <a:t>储量</a:t>
                      </a:r>
                    </a:p>
                  </a:txBody>
                  <a:tcPr marL="148513" marR="148513" marT="128123" marB="74257" anchor="ctr">
                    <a:lnL w="12700" cmpd="sng">
                      <a:noFill/>
                      <a:prstDash val="solid"/>
                    </a:lnL>
                    <a:lnR w="12700" cmpd="sng">
                      <a:noFill/>
                      <a:prstDash val="solid"/>
                    </a:lnR>
                    <a:lnT w="38100" cmpd="sng">
                      <a:noFill/>
                    </a:lnT>
                    <a:lnB w="12700" cmpd="sng">
                      <a:noFill/>
                      <a:prstDash val="solid"/>
                    </a:lnB>
                    <a:solidFill>
                      <a:srgbClr val="404040"/>
                    </a:solidFill>
                  </a:tcPr>
                </a:tc>
                <a:extLst>
                  <a:ext uri="{0D108BD9-81ED-4DB2-BD59-A6C34878D82A}">
                    <a16:rowId xmlns:a16="http://schemas.microsoft.com/office/drawing/2014/main" val="621974610"/>
                  </a:ext>
                </a:extLst>
              </a:tr>
              <a:tr h="766122">
                <a:tc vMerge="1">
                  <a:txBody>
                    <a:bodyPr/>
                    <a:lstStyle/>
                    <a:p>
                      <a:endParaRPr lang="zh-CN" altLang="en-US"/>
                    </a:p>
                  </a:txBody>
                  <a:tcPr/>
                </a:tc>
                <a:tc vMerge="1">
                  <a:txBody>
                    <a:bodyPr/>
                    <a:lstStyle/>
                    <a:p>
                      <a:endParaRPr lang="zh-CN" altLang="en-US"/>
                    </a:p>
                  </a:txBody>
                  <a:tcPr/>
                </a:tc>
                <a:tc>
                  <a:txBody>
                    <a:bodyPr/>
                    <a:lstStyle/>
                    <a:p>
                      <a:pPr algn="ctr"/>
                      <a:r>
                        <a:rPr lang="zh-CN" altLang="en-US" sz="1700" cap="none" spc="0">
                          <a:solidFill>
                            <a:schemeClr val="bg1"/>
                          </a:solidFill>
                        </a:rPr>
                        <a:t>尚难利用矿产资源</a:t>
                      </a:r>
                    </a:p>
                  </a:txBody>
                  <a:tcPr marL="148513" marR="148513" marT="128123" marB="74257"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vMerge="1">
                  <a:txBody>
                    <a:bodyPr/>
                    <a:lstStyle/>
                    <a:p>
                      <a:endParaRPr lang="zh-CN" altLang="en-US"/>
                    </a:p>
                  </a:txBody>
                  <a:tcPr/>
                </a:tc>
                <a:tc>
                  <a:txBody>
                    <a:bodyPr/>
                    <a:lstStyle/>
                    <a:p>
                      <a:pPr algn="ctr"/>
                      <a:r>
                        <a:rPr lang="zh-CN" altLang="en-US" sz="1700" cap="none" spc="0">
                          <a:solidFill>
                            <a:schemeClr val="bg1"/>
                          </a:solidFill>
                        </a:rPr>
                        <a:t>控制资源量</a:t>
                      </a:r>
                    </a:p>
                  </a:txBody>
                  <a:tcPr marL="148513" marR="148513" marT="128123" marB="74257"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a:r>
                        <a:rPr lang="zh-CN" altLang="en-US" sz="1700" cap="none" spc="0">
                          <a:solidFill>
                            <a:schemeClr val="bg1"/>
                          </a:solidFill>
                        </a:rPr>
                        <a:t>可信储量</a:t>
                      </a:r>
                    </a:p>
                  </a:txBody>
                  <a:tcPr marL="148513" marR="148513" marT="128123" marB="74257"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vMerge="1">
                  <a:txBody>
                    <a:bodyPr/>
                    <a:lstStyle/>
                    <a:p>
                      <a:endParaRPr lang="zh-CN" altLang="en-US"/>
                    </a:p>
                  </a:txBody>
                  <a:tcPr/>
                </a:tc>
                <a:extLst>
                  <a:ext uri="{0D108BD9-81ED-4DB2-BD59-A6C34878D82A}">
                    <a16:rowId xmlns:a16="http://schemas.microsoft.com/office/drawing/2014/main" val="1369785591"/>
                  </a:ext>
                </a:extLst>
              </a:tr>
              <a:tr h="509876">
                <a:tc vMerge="1">
                  <a:txBody>
                    <a:bodyPr/>
                    <a:lstStyle/>
                    <a:p>
                      <a:endParaRPr lang="zh-CN" altLang="en-US"/>
                    </a:p>
                  </a:txBody>
                  <a:tcPr/>
                </a:tc>
                <a:tc>
                  <a:txBody>
                    <a:bodyPr/>
                    <a:lstStyle/>
                    <a:p>
                      <a:r>
                        <a:rPr lang="zh-CN" altLang="en-US" sz="1700" cap="none" spc="0">
                          <a:solidFill>
                            <a:schemeClr val="bg1"/>
                          </a:solidFill>
                        </a:rPr>
                        <a:t>潜在资源量</a:t>
                      </a:r>
                    </a:p>
                  </a:txBody>
                  <a:tcPr marL="148513" marR="148513" marT="128123" marB="74257" anchor="ctr">
                    <a:lnL w="38100" cmpd="sng">
                      <a:noFill/>
                    </a:lnL>
                    <a:lnR w="12700" cmpd="sng">
                      <a:noFill/>
                      <a:prstDash val="solid"/>
                    </a:lnR>
                    <a:lnT w="12700" cmpd="sng">
                      <a:noFill/>
                      <a:prstDash val="solid"/>
                    </a:lnT>
                    <a:lnB w="12700" cmpd="sng">
                      <a:noFill/>
                      <a:prstDash val="solid"/>
                    </a:lnB>
                    <a:solidFill>
                      <a:srgbClr val="404040"/>
                    </a:solidFill>
                  </a:tcPr>
                </a:tc>
                <a:tc>
                  <a:txBody>
                    <a:bodyPr/>
                    <a:lstStyle/>
                    <a:p>
                      <a:endParaRPr lang="zh-CN" altLang="en-US" sz="1700" cap="none" spc="0">
                        <a:solidFill>
                          <a:schemeClr val="bg1"/>
                        </a:solidFill>
                      </a:endParaRPr>
                    </a:p>
                  </a:txBody>
                  <a:tcPr marL="148513" marR="148513" marT="128123" marB="74257" anchor="ctr">
                    <a:lnL w="12700" cmpd="sng">
                      <a:noFill/>
                      <a:prstDash val="solid"/>
                    </a:lnL>
                    <a:lnR w="12700" cmpd="sng">
                      <a:noFill/>
                      <a:prstDash val="solid"/>
                    </a:lnR>
                    <a:lnT w="12700" cmpd="sng">
                      <a:noFill/>
                      <a:prstDash val="solid"/>
                    </a:lnT>
                    <a:lnB w="12700" cmpd="sng">
                      <a:noFill/>
                      <a:prstDash val="solid"/>
                    </a:lnB>
                    <a:solidFill>
                      <a:srgbClr val="404040"/>
                    </a:solidFill>
                  </a:tcPr>
                </a:tc>
                <a:tc vMerge="1">
                  <a:txBody>
                    <a:bodyPr/>
                    <a:lstStyle/>
                    <a:p>
                      <a:endParaRPr lang="zh-CN" altLang="en-US"/>
                    </a:p>
                  </a:txBody>
                  <a:tcPr/>
                </a:tc>
                <a:tc>
                  <a:txBody>
                    <a:bodyPr/>
                    <a:lstStyle/>
                    <a:p>
                      <a:pPr algn="ctr"/>
                      <a:r>
                        <a:rPr lang="zh-CN" altLang="en-US" sz="1700" cap="none" spc="0">
                          <a:solidFill>
                            <a:schemeClr val="bg1"/>
                          </a:solidFill>
                        </a:rPr>
                        <a:t>推断资源量</a:t>
                      </a:r>
                    </a:p>
                  </a:txBody>
                  <a:tcPr marL="148513" marR="148513" marT="128123" marB="74257" anchor="ctr">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a:endParaRPr lang="zh-CN" altLang="en-US" sz="1700" cap="none" spc="0">
                        <a:solidFill>
                          <a:schemeClr val="bg1"/>
                        </a:solidFill>
                      </a:endParaRPr>
                    </a:p>
                  </a:txBody>
                  <a:tcPr marL="148513" marR="148513" marT="128123" marB="74257" anchor="ctr">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a:endParaRPr lang="zh-CN" altLang="en-US" sz="1700" cap="none" spc="0">
                        <a:solidFill>
                          <a:schemeClr val="bg1"/>
                        </a:solidFill>
                      </a:endParaRPr>
                    </a:p>
                  </a:txBody>
                  <a:tcPr marL="148513" marR="148513" marT="128123" marB="74257" anchor="ctr">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681572022"/>
                  </a:ext>
                </a:extLst>
              </a:tr>
            </a:tbl>
          </a:graphicData>
        </a:graphic>
      </p:graphicFrame>
    </p:spTree>
    <p:extLst>
      <p:ext uri="{BB962C8B-B14F-4D97-AF65-F5344CB8AC3E}">
        <p14:creationId xmlns:p14="http://schemas.microsoft.com/office/powerpoint/2010/main" val="416539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E2C320E-2132-A141-80B6-2142DD0AB913}"/>
              </a:ext>
            </a:extLst>
          </p:cNvPr>
          <p:cNvSpPr>
            <a:spLocks noGrp="1"/>
          </p:cNvSpPr>
          <p:nvPr>
            <p:ph type="title"/>
          </p:nvPr>
        </p:nvSpPr>
        <p:spPr>
          <a:xfrm>
            <a:off x="836679" y="723898"/>
            <a:ext cx="6002110" cy="1495425"/>
          </a:xfrm>
        </p:spPr>
        <p:txBody>
          <a:bodyPr>
            <a:normAutofit/>
          </a:bodyPr>
          <a:lstStyle/>
          <a:p>
            <a:r>
              <a:rPr kumimoji="1" lang="zh-CN" altLang="en-US" sz="4000"/>
              <a:t>二、固体矿产资源储量估算基础</a:t>
            </a:r>
          </a:p>
        </p:txBody>
      </p:sp>
      <p:pic>
        <p:nvPicPr>
          <p:cNvPr id="6" name="Picture 5">
            <a:extLst>
              <a:ext uri="{FF2B5EF4-FFF2-40B4-BE49-F238E27FC236}">
                <a16:creationId xmlns:a16="http://schemas.microsoft.com/office/drawing/2014/main" id="{E210EBC4-F46E-2891-06E5-FE4F877AA7C8}"/>
              </a:ext>
            </a:extLst>
          </p:cNvPr>
          <p:cNvPicPr>
            <a:picLocks noChangeAspect="1"/>
          </p:cNvPicPr>
          <p:nvPr/>
        </p:nvPicPr>
        <p:blipFill rotWithShape="1">
          <a:blip r:embed="rId2"/>
          <a:srcRect l="26639" r="24767" b="-1"/>
          <a:stretch/>
        </p:blipFill>
        <p:spPr>
          <a:xfrm>
            <a:off x="7199440" y="10"/>
            <a:ext cx="4992560" cy="6857990"/>
          </a:xfrm>
          <a:prstGeom prst="rect">
            <a:avLst/>
          </a:prstGeom>
          <a:effectLst/>
        </p:spPr>
      </p:pic>
      <p:graphicFrame>
        <p:nvGraphicFramePr>
          <p:cNvPr id="4" name="内容占位符 3">
            <a:extLst>
              <a:ext uri="{FF2B5EF4-FFF2-40B4-BE49-F238E27FC236}">
                <a16:creationId xmlns:a16="http://schemas.microsoft.com/office/drawing/2014/main" id="{97347ADA-AE35-4745-B4CD-3040738725B0}"/>
              </a:ext>
            </a:extLst>
          </p:cNvPr>
          <p:cNvGraphicFramePr>
            <a:graphicFrameLocks noGrp="1"/>
          </p:cNvGraphicFramePr>
          <p:nvPr>
            <p:ph idx="1"/>
            <p:extLst>
              <p:ext uri="{D42A27DB-BD31-4B8C-83A1-F6EECF244321}">
                <p14:modId xmlns:p14="http://schemas.microsoft.com/office/powerpoint/2010/main" val="2842461926"/>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667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E1A415-1D50-3113-F18E-054BA04FCB8A}"/>
              </a:ext>
            </a:extLst>
          </p:cNvPr>
          <p:cNvPicPr>
            <a:picLocks noChangeAspect="1"/>
          </p:cNvPicPr>
          <p:nvPr/>
        </p:nvPicPr>
        <p:blipFill rotWithShape="1">
          <a:blip r:embed="rId2">
            <a:alphaModFix amt="35000"/>
          </a:blip>
          <a:srcRect t="16045"/>
          <a:stretch/>
        </p:blipFill>
        <p:spPr>
          <a:xfrm>
            <a:off x="20" y="1"/>
            <a:ext cx="12191980" cy="6857999"/>
          </a:xfrm>
          <a:prstGeom prst="rect">
            <a:avLst/>
          </a:prstGeom>
        </p:spPr>
      </p:pic>
      <p:sp>
        <p:nvSpPr>
          <p:cNvPr id="2" name="标题 1">
            <a:extLst>
              <a:ext uri="{FF2B5EF4-FFF2-40B4-BE49-F238E27FC236}">
                <a16:creationId xmlns:a16="http://schemas.microsoft.com/office/drawing/2014/main" id="{1C9CDDB6-120C-8040-8D30-F9D25D5E1E77}"/>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三、固体矿产资源储量报告</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内容占位符 4">
            <a:extLst>
              <a:ext uri="{FF2B5EF4-FFF2-40B4-BE49-F238E27FC236}">
                <a16:creationId xmlns:a16="http://schemas.microsoft.com/office/drawing/2014/main" id="{238ED77F-D263-5A4F-9DA5-4673E5C349D7}"/>
              </a:ext>
            </a:extLst>
          </p:cNvPr>
          <p:cNvGraphicFramePr>
            <a:graphicFrameLocks noGrp="1"/>
          </p:cNvGraphicFramePr>
          <p:nvPr>
            <p:ph idx="1"/>
            <p:extLst>
              <p:ext uri="{D42A27DB-BD31-4B8C-83A1-F6EECF244321}">
                <p14:modId xmlns:p14="http://schemas.microsoft.com/office/powerpoint/2010/main" val="370617267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789329"/>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第七章 固体矿产采矿基础</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387AC-2B6C-0243-9D90-AB4D0D7628B9}"/>
              </a:ext>
            </a:extLst>
          </p:cNvPr>
          <p:cNvSpPr>
            <a:spLocks noGrp="1"/>
          </p:cNvSpPr>
          <p:nvPr>
            <p:ph type="title"/>
          </p:nvPr>
        </p:nvSpPr>
        <p:spPr/>
        <p:txBody>
          <a:bodyPr/>
          <a:lstStyle/>
          <a:p>
            <a:r>
              <a:rPr kumimoji="1" lang="zh-CN" altLang="en-US" dirty="0"/>
              <a:t>第一节  采矿概述</a:t>
            </a:r>
          </a:p>
        </p:txBody>
      </p:sp>
      <p:graphicFrame>
        <p:nvGraphicFramePr>
          <p:cNvPr id="4" name="内容占位符 3">
            <a:extLst>
              <a:ext uri="{FF2B5EF4-FFF2-40B4-BE49-F238E27FC236}">
                <a16:creationId xmlns:a16="http://schemas.microsoft.com/office/drawing/2014/main" id="{0E8AA791-08C7-D346-8D99-BA301E0B4124}"/>
              </a:ext>
            </a:extLst>
          </p:cNvPr>
          <p:cNvGraphicFramePr>
            <a:graphicFrameLocks noGrp="1"/>
          </p:cNvGraphicFramePr>
          <p:nvPr>
            <p:ph idx="1"/>
            <p:extLst>
              <p:ext uri="{D42A27DB-BD31-4B8C-83A1-F6EECF244321}">
                <p14:modId xmlns:p14="http://schemas.microsoft.com/office/powerpoint/2010/main" val="3257475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070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8203DA-2611-77B5-BBA9-2AFC79B2262C}"/>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标题 1">
            <a:extLst>
              <a:ext uri="{FF2B5EF4-FFF2-40B4-BE49-F238E27FC236}">
                <a16:creationId xmlns:a16="http://schemas.microsoft.com/office/drawing/2014/main" id="{A00108FB-91DE-0E45-A5B8-39FB89F03426}"/>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一、开采过程</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218E2254-B028-1641-921C-A9BF89846984}"/>
              </a:ext>
            </a:extLst>
          </p:cNvPr>
          <p:cNvGraphicFramePr>
            <a:graphicFrameLocks noGrp="1"/>
          </p:cNvGraphicFramePr>
          <p:nvPr>
            <p:ph idx="1"/>
            <p:extLst>
              <p:ext uri="{D42A27DB-BD31-4B8C-83A1-F6EECF244321}">
                <p14:modId xmlns:p14="http://schemas.microsoft.com/office/powerpoint/2010/main" val="173621871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67297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13BB61B-39B2-5042-AC39-671535F159B8}"/>
              </a:ext>
            </a:extLst>
          </p:cNvPr>
          <p:cNvSpPr>
            <a:spLocks noGrp="1"/>
          </p:cNvSpPr>
          <p:nvPr>
            <p:ph type="title"/>
          </p:nvPr>
        </p:nvSpPr>
        <p:spPr>
          <a:xfrm>
            <a:off x="838200" y="459863"/>
            <a:ext cx="10515600" cy="1004594"/>
          </a:xfrm>
        </p:spPr>
        <p:txBody>
          <a:bodyPr>
            <a:normAutofit/>
          </a:bodyPr>
          <a:lstStyle/>
          <a:p>
            <a:pPr algn="ctr"/>
            <a:r>
              <a:rPr kumimoji="1" lang="zh-CN" altLang="en-US">
                <a:solidFill>
                  <a:srgbClr val="FFFFFF"/>
                </a:solidFill>
              </a:rPr>
              <a:t>二、矿床开采方式</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0DF12EA0-2D7D-DC49-A72A-C6A57952CE0D}"/>
              </a:ext>
            </a:extLst>
          </p:cNvPr>
          <p:cNvGraphicFramePr>
            <a:graphicFrameLocks noGrp="1"/>
          </p:cNvGraphicFramePr>
          <p:nvPr>
            <p:ph idx="1"/>
            <p:extLst>
              <p:ext uri="{D42A27DB-BD31-4B8C-83A1-F6EECF244321}">
                <p14:modId xmlns:p14="http://schemas.microsoft.com/office/powerpoint/2010/main" val="118500809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83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0869A1-84DE-9A47-07EC-6D83F1D3DB42}"/>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标题 1">
            <a:extLst>
              <a:ext uri="{FF2B5EF4-FFF2-40B4-BE49-F238E27FC236}">
                <a16:creationId xmlns:a16="http://schemas.microsoft.com/office/drawing/2014/main" id="{35FD2BEE-E9D6-E442-8BF5-92F0FCC6582A}"/>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三、采矿相关的基本概念</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DE89EC52-BB88-064A-9196-6B591030A681}"/>
              </a:ext>
            </a:extLst>
          </p:cNvPr>
          <p:cNvGraphicFramePr>
            <a:graphicFrameLocks noGrp="1"/>
          </p:cNvGraphicFramePr>
          <p:nvPr>
            <p:ph idx="1"/>
            <p:extLst>
              <p:ext uri="{D42A27DB-BD31-4B8C-83A1-F6EECF244321}">
                <p14:modId xmlns:p14="http://schemas.microsoft.com/office/powerpoint/2010/main" val="126673017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90520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418133-1009-284A-A2E2-CAB4D74F26FE}"/>
              </a:ext>
            </a:extLst>
          </p:cNvPr>
          <p:cNvSpPr>
            <a:spLocks noGrp="1"/>
          </p:cNvSpPr>
          <p:nvPr>
            <p:ph type="title"/>
          </p:nvPr>
        </p:nvSpPr>
        <p:spPr/>
        <p:txBody>
          <a:bodyPr/>
          <a:lstStyle/>
          <a:p>
            <a:r>
              <a:rPr kumimoji="1" lang="zh-CN" altLang="en-US"/>
              <a:t>第二节 露天开采</a:t>
            </a:r>
            <a:endParaRPr kumimoji="1" lang="zh-CN" altLang="en-US" dirty="0"/>
          </a:p>
        </p:txBody>
      </p:sp>
      <p:graphicFrame>
        <p:nvGraphicFramePr>
          <p:cNvPr id="4" name="内容占位符 3">
            <a:extLst>
              <a:ext uri="{FF2B5EF4-FFF2-40B4-BE49-F238E27FC236}">
                <a16:creationId xmlns:a16="http://schemas.microsoft.com/office/drawing/2014/main" id="{20A9CF7C-4F3F-F940-9C44-05BD755A298F}"/>
              </a:ext>
            </a:extLst>
          </p:cNvPr>
          <p:cNvGraphicFramePr>
            <a:graphicFrameLocks noGrp="1"/>
          </p:cNvGraphicFramePr>
          <p:nvPr>
            <p:ph idx="1"/>
            <p:extLst>
              <p:ext uri="{D42A27DB-BD31-4B8C-83A1-F6EECF244321}">
                <p14:modId xmlns:p14="http://schemas.microsoft.com/office/powerpoint/2010/main" val="24348408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911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躺在椅子上&#10;&#10;低可信度描述已自动生成">
            <a:extLst>
              <a:ext uri="{FF2B5EF4-FFF2-40B4-BE49-F238E27FC236}">
                <a16:creationId xmlns:a16="http://schemas.microsoft.com/office/drawing/2014/main" id="{B04DB255-AA2F-4384-F7AA-77088890ED22}"/>
              </a:ext>
            </a:extLst>
          </p:cNvPr>
          <p:cNvPicPr>
            <a:picLocks noChangeAspect="1"/>
          </p:cNvPicPr>
          <p:nvPr/>
        </p:nvPicPr>
        <p:blipFill rotWithShape="1">
          <a:blip r:embed="rId2">
            <a:duotone>
              <a:schemeClr val="bg2">
                <a:shade val="45000"/>
                <a:satMod val="135000"/>
              </a:schemeClr>
              <a:prstClr val="white"/>
            </a:duotone>
          </a:blip>
          <a:srcRect t="15188" b="54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6B216BE-79DA-504E-8B90-255A8116C52B}"/>
              </a:ext>
            </a:extLst>
          </p:cNvPr>
          <p:cNvSpPr>
            <a:spLocks noGrp="1"/>
          </p:cNvSpPr>
          <p:nvPr>
            <p:ph type="title"/>
          </p:nvPr>
        </p:nvSpPr>
        <p:spPr>
          <a:xfrm>
            <a:off x="838200" y="365125"/>
            <a:ext cx="10515600" cy="1325563"/>
          </a:xfrm>
        </p:spPr>
        <p:txBody>
          <a:bodyPr>
            <a:normAutofit/>
          </a:bodyPr>
          <a:lstStyle/>
          <a:p>
            <a:r>
              <a:rPr kumimoji="1" lang="zh-CN" altLang="en-US"/>
              <a:t>一、露天开采的相关概念</a:t>
            </a:r>
            <a:endParaRPr kumimoji="1" lang="zh-CN" altLang="en-US" dirty="0"/>
          </a:p>
        </p:txBody>
      </p:sp>
      <p:graphicFrame>
        <p:nvGraphicFramePr>
          <p:cNvPr id="4" name="内容占位符 3">
            <a:extLst>
              <a:ext uri="{FF2B5EF4-FFF2-40B4-BE49-F238E27FC236}">
                <a16:creationId xmlns:a16="http://schemas.microsoft.com/office/drawing/2014/main" id="{8B77D2FA-C56F-D246-928C-4ABB588319C5}"/>
              </a:ext>
            </a:extLst>
          </p:cNvPr>
          <p:cNvGraphicFramePr>
            <a:graphicFrameLocks noGrp="1"/>
          </p:cNvGraphicFramePr>
          <p:nvPr>
            <p:ph idx="1"/>
            <p:extLst>
              <p:ext uri="{D42A27DB-BD31-4B8C-83A1-F6EECF244321}">
                <p14:modId xmlns:p14="http://schemas.microsoft.com/office/powerpoint/2010/main" val="3692101543"/>
              </p:ext>
            </p:extLst>
          </p:nvPr>
        </p:nvGraphicFramePr>
        <p:xfrm>
          <a:off x="0" y="1825625"/>
          <a:ext cx="121919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00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E301465-14DA-A34E-9AAF-4D9FEEB34D3D}"/>
              </a:ext>
            </a:extLst>
          </p:cNvPr>
          <p:cNvSpPr>
            <a:spLocks noGrp="1"/>
          </p:cNvSpPr>
          <p:nvPr>
            <p:ph type="title"/>
          </p:nvPr>
        </p:nvSpPr>
        <p:spPr>
          <a:xfrm>
            <a:off x="838200" y="557188"/>
            <a:ext cx="10515600" cy="1133499"/>
          </a:xfrm>
        </p:spPr>
        <p:txBody>
          <a:bodyPr>
            <a:normAutofit/>
          </a:bodyPr>
          <a:lstStyle/>
          <a:p>
            <a:pPr algn="ctr"/>
            <a:r>
              <a:rPr kumimoji="1" lang="zh-CN" altLang="en-US" sz="5200"/>
              <a:t>一、矿床</a:t>
            </a:r>
          </a:p>
        </p:txBody>
      </p:sp>
      <p:graphicFrame>
        <p:nvGraphicFramePr>
          <p:cNvPr id="4" name="内容占位符 3">
            <a:extLst>
              <a:ext uri="{FF2B5EF4-FFF2-40B4-BE49-F238E27FC236}">
                <a16:creationId xmlns:a16="http://schemas.microsoft.com/office/drawing/2014/main" id="{FF3ECA6A-1B40-BE46-A9E3-CE4FF37228DA}"/>
              </a:ext>
            </a:extLst>
          </p:cNvPr>
          <p:cNvGraphicFramePr>
            <a:graphicFrameLocks noGrp="1"/>
          </p:cNvGraphicFramePr>
          <p:nvPr>
            <p:ph idx="1"/>
            <p:extLst>
              <p:ext uri="{D42A27DB-BD31-4B8C-83A1-F6EECF244321}">
                <p14:modId xmlns:p14="http://schemas.microsoft.com/office/powerpoint/2010/main" val="382566961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040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2DF00452-7284-8A48-939C-66DD20FEBB34}"/>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二、露天采矿作业</a:t>
            </a:r>
          </a:p>
        </p:txBody>
      </p:sp>
      <p:graphicFrame>
        <p:nvGraphicFramePr>
          <p:cNvPr id="4" name="表格 4">
            <a:extLst>
              <a:ext uri="{FF2B5EF4-FFF2-40B4-BE49-F238E27FC236}">
                <a16:creationId xmlns:a16="http://schemas.microsoft.com/office/drawing/2014/main" id="{E22E4D3D-97B0-754C-8910-6A5071827D47}"/>
              </a:ext>
            </a:extLst>
          </p:cNvPr>
          <p:cNvGraphicFramePr>
            <a:graphicFrameLocks noGrp="1"/>
          </p:cNvGraphicFramePr>
          <p:nvPr>
            <p:ph idx="1"/>
            <p:extLst>
              <p:ext uri="{D42A27DB-BD31-4B8C-83A1-F6EECF244321}">
                <p14:modId xmlns:p14="http://schemas.microsoft.com/office/powerpoint/2010/main" val="2595693006"/>
              </p:ext>
            </p:extLst>
          </p:nvPr>
        </p:nvGraphicFramePr>
        <p:xfrm>
          <a:off x="1271230" y="2112579"/>
          <a:ext cx="9673481" cy="4673280"/>
        </p:xfrm>
        <a:graphic>
          <a:graphicData uri="http://schemas.openxmlformats.org/drawingml/2006/table">
            <a:tbl>
              <a:tblPr firstRow="1" bandRow="1">
                <a:tableStyleId>{5C22544A-7EE6-4342-B048-85BDC9FD1C3A}</a:tableStyleId>
              </a:tblPr>
              <a:tblGrid>
                <a:gridCol w="983065">
                  <a:extLst>
                    <a:ext uri="{9D8B030D-6E8A-4147-A177-3AD203B41FA5}">
                      <a16:colId xmlns:a16="http://schemas.microsoft.com/office/drawing/2014/main" val="3656283123"/>
                    </a:ext>
                  </a:extLst>
                </a:gridCol>
                <a:gridCol w="2092760">
                  <a:extLst>
                    <a:ext uri="{9D8B030D-6E8A-4147-A177-3AD203B41FA5}">
                      <a16:colId xmlns:a16="http://schemas.microsoft.com/office/drawing/2014/main" val="2279418776"/>
                    </a:ext>
                  </a:extLst>
                </a:gridCol>
                <a:gridCol w="6597656">
                  <a:extLst>
                    <a:ext uri="{9D8B030D-6E8A-4147-A177-3AD203B41FA5}">
                      <a16:colId xmlns:a16="http://schemas.microsoft.com/office/drawing/2014/main" val="1373525092"/>
                    </a:ext>
                  </a:extLst>
                </a:gridCol>
              </a:tblGrid>
              <a:tr h="340062">
                <a:tc>
                  <a:txBody>
                    <a:bodyPr/>
                    <a:lstStyle/>
                    <a:p>
                      <a:pPr algn="ctr">
                        <a:lnSpc>
                          <a:spcPts val="2560"/>
                        </a:lnSpc>
                      </a:pPr>
                      <a:r>
                        <a:rPr lang="zh-CN" altLang="en-US" sz="1400"/>
                        <a:t>工作项目</a:t>
                      </a:r>
                    </a:p>
                  </a:txBody>
                  <a:tcPr marL="73121" marR="73121" marT="36560" marB="36560"/>
                </a:tc>
                <a:tc>
                  <a:txBody>
                    <a:bodyPr/>
                    <a:lstStyle/>
                    <a:p>
                      <a:pPr algn="ctr">
                        <a:lnSpc>
                          <a:spcPts val="2560"/>
                        </a:lnSpc>
                      </a:pPr>
                      <a:endParaRPr lang="zh-CN" altLang="en-US" sz="1400"/>
                    </a:p>
                  </a:txBody>
                  <a:tcPr marL="73121" marR="73121" marT="36560" marB="36560"/>
                </a:tc>
                <a:tc>
                  <a:txBody>
                    <a:bodyPr/>
                    <a:lstStyle/>
                    <a:p>
                      <a:pPr>
                        <a:lnSpc>
                          <a:spcPts val="2560"/>
                        </a:lnSpc>
                      </a:pPr>
                      <a:endParaRPr lang="zh-CN" altLang="en-US" sz="1400"/>
                    </a:p>
                  </a:txBody>
                  <a:tcPr marL="73121" marR="73121" marT="36560" marB="36560"/>
                </a:tc>
                <a:extLst>
                  <a:ext uri="{0D108BD9-81ED-4DB2-BD59-A6C34878D82A}">
                    <a16:rowId xmlns:a16="http://schemas.microsoft.com/office/drawing/2014/main" val="2736013936"/>
                  </a:ext>
                </a:extLst>
              </a:tr>
              <a:tr h="604108">
                <a:tc rowSpan="2">
                  <a:txBody>
                    <a:bodyPr/>
                    <a:lstStyle/>
                    <a:p>
                      <a:pPr algn="ctr">
                        <a:lnSpc>
                          <a:spcPts val="2560"/>
                        </a:lnSpc>
                      </a:pPr>
                      <a:r>
                        <a:rPr lang="zh-CN" altLang="en-US" sz="1400"/>
                        <a:t>穿爆</a:t>
                      </a:r>
                    </a:p>
                  </a:txBody>
                  <a:tcPr marL="73121" marR="73121" marT="36560" marB="36560" anchor="ctr"/>
                </a:tc>
                <a:tc>
                  <a:txBody>
                    <a:bodyPr/>
                    <a:lstStyle/>
                    <a:p>
                      <a:pPr algn="ctr">
                        <a:lnSpc>
                          <a:spcPts val="2560"/>
                        </a:lnSpc>
                      </a:pPr>
                      <a:r>
                        <a:rPr lang="zh-CN" altLang="en-US" sz="1400"/>
                        <a:t>穿孔工作</a:t>
                      </a:r>
                    </a:p>
                  </a:txBody>
                  <a:tcPr marL="73121" marR="73121" marT="36560" marB="36560" anchor="ctr"/>
                </a:tc>
                <a:tc>
                  <a:txBody>
                    <a:bodyPr/>
                    <a:lstStyle/>
                    <a:p>
                      <a:pPr>
                        <a:lnSpc>
                          <a:spcPts val="2560"/>
                        </a:lnSpc>
                      </a:pPr>
                      <a:r>
                        <a:rPr lang="en-US" altLang="zh-CN" sz="1400"/>
                        <a:t>1.</a:t>
                      </a:r>
                      <a:r>
                        <a:rPr lang="zh-CN" altLang="en-US" sz="1400"/>
                        <a:t>穿孔速度、炮孔质量对爆破、采装以及破碎等各项作业都有影响；</a:t>
                      </a:r>
                      <a:endParaRPr lang="en-US" altLang="zh-CN" sz="1400"/>
                    </a:p>
                    <a:p>
                      <a:pPr>
                        <a:lnSpc>
                          <a:spcPts val="2560"/>
                        </a:lnSpc>
                      </a:pPr>
                      <a:r>
                        <a:rPr lang="en-US" altLang="zh-CN" sz="1400"/>
                        <a:t>2.</a:t>
                      </a:r>
                      <a:r>
                        <a:rPr lang="zh-CN" altLang="en-US" sz="1400"/>
                        <a:t>露天作业常用的传控设备有潜孔钻机和牙轮转机</a:t>
                      </a:r>
                    </a:p>
                  </a:txBody>
                  <a:tcPr marL="73121" marR="73121" marT="36560" marB="36560"/>
                </a:tc>
                <a:extLst>
                  <a:ext uri="{0D108BD9-81ED-4DB2-BD59-A6C34878D82A}">
                    <a16:rowId xmlns:a16="http://schemas.microsoft.com/office/drawing/2014/main" val="1034365212"/>
                  </a:ext>
                </a:extLst>
              </a:tr>
              <a:tr h="604108">
                <a:tc vMerge="1">
                  <a:txBody>
                    <a:bodyPr/>
                    <a:lstStyle/>
                    <a:p>
                      <a:endParaRPr lang="zh-CN" altLang="en-US" dirty="0"/>
                    </a:p>
                  </a:txBody>
                  <a:tcPr/>
                </a:tc>
                <a:tc>
                  <a:txBody>
                    <a:bodyPr/>
                    <a:lstStyle/>
                    <a:p>
                      <a:pPr algn="ctr">
                        <a:lnSpc>
                          <a:spcPts val="2560"/>
                        </a:lnSpc>
                      </a:pPr>
                      <a:r>
                        <a:rPr lang="zh-CN" altLang="en-US" sz="1400"/>
                        <a:t>露天爆破工作</a:t>
                      </a:r>
                    </a:p>
                  </a:txBody>
                  <a:tcPr marL="73121" marR="73121" marT="36560" marB="36560" anchor="ctr"/>
                </a:tc>
                <a:tc>
                  <a:txBody>
                    <a:bodyPr/>
                    <a:lstStyle/>
                    <a:p>
                      <a:pPr>
                        <a:lnSpc>
                          <a:spcPts val="2560"/>
                        </a:lnSpc>
                      </a:pPr>
                      <a:r>
                        <a:rPr lang="zh-CN" altLang="en-US" sz="1400"/>
                        <a:t>属于深孔爆破工作，其爆破参数和爆破规模都比较大。</a:t>
                      </a:r>
                      <a:endParaRPr lang="en-US" altLang="zh-CN" sz="1400"/>
                    </a:p>
                    <a:p>
                      <a:pPr>
                        <a:lnSpc>
                          <a:spcPts val="2560"/>
                        </a:lnSpc>
                      </a:pPr>
                      <a:r>
                        <a:rPr lang="zh-CN" altLang="en-US" sz="1400"/>
                        <a:t>露天矿还应用裂隙爆破、光面爆破和缓冲爆破等技术</a:t>
                      </a:r>
                    </a:p>
                  </a:txBody>
                  <a:tcPr marL="73121" marR="73121" marT="36560" marB="36560"/>
                </a:tc>
                <a:extLst>
                  <a:ext uri="{0D108BD9-81ED-4DB2-BD59-A6C34878D82A}">
                    <a16:rowId xmlns:a16="http://schemas.microsoft.com/office/drawing/2014/main" val="765154748"/>
                  </a:ext>
                </a:extLst>
              </a:tr>
              <a:tr h="340062">
                <a:tc rowSpan="2">
                  <a:txBody>
                    <a:bodyPr/>
                    <a:lstStyle/>
                    <a:p>
                      <a:pPr algn="ctr">
                        <a:lnSpc>
                          <a:spcPts val="2560"/>
                        </a:lnSpc>
                      </a:pPr>
                      <a:r>
                        <a:rPr lang="zh-CN" altLang="en-US" sz="1400"/>
                        <a:t>采装工作</a:t>
                      </a:r>
                    </a:p>
                  </a:txBody>
                  <a:tcPr marL="73121" marR="73121" marT="36560" marB="36560" anchor="ctr"/>
                </a:tc>
                <a:tc>
                  <a:txBody>
                    <a:bodyPr/>
                    <a:lstStyle/>
                    <a:p>
                      <a:pPr algn="ctr">
                        <a:lnSpc>
                          <a:spcPts val="2560"/>
                        </a:lnSpc>
                      </a:pPr>
                      <a:r>
                        <a:rPr lang="zh-CN" altLang="en-US" sz="1400"/>
                        <a:t>采装准备</a:t>
                      </a:r>
                    </a:p>
                  </a:txBody>
                  <a:tcPr marL="73121" marR="73121" marT="36560" marB="36560" anchor="ctr"/>
                </a:tc>
                <a:tc>
                  <a:txBody>
                    <a:bodyPr/>
                    <a:lstStyle/>
                    <a:p>
                      <a:pPr>
                        <a:lnSpc>
                          <a:spcPts val="2560"/>
                        </a:lnSpc>
                      </a:pPr>
                      <a:r>
                        <a:rPr lang="zh-CN" altLang="en-US" sz="1400"/>
                        <a:t>常用的有单斗挖掘机和前端式装载机</a:t>
                      </a:r>
                    </a:p>
                  </a:txBody>
                  <a:tcPr marL="73121" marR="73121" marT="36560" marB="36560"/>
                </a:tc>
                <a:extLst>
                  <a:ext uri="{0D108BD9-81ED-4DB2-BD59-A6C34878D82A}">
                    <a16:rowId xmlns:a16="http://schemas.microsoft.com/office/drawing/2014/main" val="1585586408"/>
                  </a:ext>
                </a:extLst>
              </a:tr>
              <a:tr h="340062">
                <a:tc vMerge="1">
                  <a:txBody>
                    <a:bodyPr/>
                    <a:lstStyle/>
                    <a:p>
                      <a:endParaRPr lang="zh-CN" altLang="en-US" dirty="0"/>
                    </a:p>
                  </a:txBody>
                  <a:tcPr/>
                </a:tc>
                <a:tc>
                  <a:txBody>
                    <a:bodyPr/>
                    <a:lstStyle/>
                    <a:p>
                      <a:pPr algn="ctr">
                        <a:lnSpc>
                          <a:spcPts val="2560"/>
                        </a:lnSpc>
                      </a:pPr>
                      <a:r>
                        <a:rPr lang="zh-CN" altLang="en-US" sz="1400"/>
                        <a:t>采装方式</a:t>
                      </a:r>
                    </a:p>
                  </a:txBody>
                  <a:tcPr marL="73121" marR="73121" marT="36560" marB="36560" anchor="ctr"/>
                </a:tc>
                <a:tc>
                  <a:txBody>
                    <a:bodyPr/>
                    <a:lstStyle/>
                    <a:p>
                      <a:pPr>
                        <a:lnSpc>
                          <a:spcPts val="2560"/>
                        </a:lnSpc>
                      </a:pPr>
                      <a:r>
                        <a:rPr lang="zh-CN" altLang="en-US" sz="1400"/>
                        <a:t>分为一爆一采，一爆两采，一爆多采</a:t>
                      </a:r>
                    </a:p>
                  </a:txBody>
                  <a:tcPr marL="73121" marR="73121" marT="36560" marB="36560"/>
                </a:tc>
                <a:extLst>
                  <a:ext uri="{0D108BD9-81ED-4DB2-BD59-A6C34878D82A}">
                    <a16:rowId xmlns:a16="http://schemas.microsoft.com/office/drawing/2014/main" val="437731958"/>
                  </a:ext>
                </a:extLst>
              </a:tr>
              <a:tr h="340112">
                <a:tc rowSpan="3">
                  <a:txBody>
                    <a:bodyPr/>
                    <a:lstStyle/>
                    <a:p>
                      <a:pPr algn="ctr">
                        <a:lnSpc>
                          <a:spcPts val="2560"/>
                        </a:lnSpc>
                      </a:pPr>
                      <a:r>
                        <a:rPr lang="zh-CN" altLang="en-US" sz="1400"/>
                        <a:t>运输工作</a:t>
                      </a:r>
                    </a:p>
                  </a:txBody>
                  <a:tcPr marL="73121" marR="73121" marT="36560" marB="36560" anchor="ctr"/>
                </a:tc>
                <a:tc>
                  <a:txBody>
                    <a:bodyPr/>
                    <a:lstStyle/>
                    <a:p>
                      <a:pPr algn="ctr">
                        <a:lnSpc>
                          <a:spcPts val="2560"/>
                        </a:lnSpc>
                      </a:pPr>
                      <a:r>
                        <a:rPr lang="zh-CN" altLang="en-US" sz="1400"/>
                        <a:t>铁路运输</a:t>
                      </a:r>
                    </a:p>
                  </a:txBody>
                  <a:tcPr marL="73121" marR="73121" marT="36560" marB="36560" anchor="ctr"/>
                </a:tc>
                <a:tc>
                  <a:txBody>
                    <a:bodyPr/>
                    <a:lstStyle/>
                    <a:p>
                      <a:pPr>
                        <a:lnSpc>
                          <a:spcPts val="2560"/>
                        </a:lnSpc>
                      </a:pPr>
                      <a:r>
                        <a:rPr lang="zh-CN" altLang="en-US" sz="1400"/>
                        <a:t>大型矿用标准轨；小型矿用窄轨</a:t>
                      </a:r>
                    </a:p>
                  </a:txBody>
                  <a:tcPr marL="73121" marR="73121" marT="36560" marB="36560"/>
                </a:tc>
                <a:extLst>
                  <a:ext uri="{0D108BD9-81ED-4DB2-BD59-A6C34878D82A}">
                    <a16:rowId xmlns:a16="http://schemas.microsoft.com/office/drawing/2014/main" val="300138741"/>
                  </a:ext>
                </a:extLst>
              </a:tr>
              <a:tr h="340062">
                <a:tc vMerge="1">
                  <a:txBody>
                    <a:bodyPr/>
                    <a:lstStyle/>
                    <a:p>
                      <a:endParaRPr lang="zh-CN" altLang="en-US" dirty="0"/>
                    </a:p>
                  </a:txBody>
                  <a:tcPr/>
                </a:tc>
                <a:tc>
                  <a:txBody>
                    <a:bodyPr/>
                    <a:lstStyle/>
                    <a:p>
                      <a:pPr algn="ctr">
                        <a:lnSpc>
                          <a:spcPts val="2560"/>
                        </a:lnSpc>
                      </a:pPr>
                      <a:r>
                        <a:rPr lang="zh-CN" altLang="en-US" sz="1400"/>
                        <a:t>公路运输</a:t>
                      </a:r>
                    </a:p>
                  </a:txBody>
                  <a:tcPr marL="73121" marR="73121" marT="36560" marB="36560" anchor="ctr"/>
                </a:tc>
                <a:tc>
                  <a:txBody>
                    <a:bodyPr/>
                    <a:lstStyle/>
                    <a:p>
                      <a:pPr>
                        <a:lnSpc>
                          <a:spcPts val="2560"/>
                        </a:lnSpc>
                      </a:pPr>
                      <a:endParaRPr lang="zh-CN" altLang="en-US" sz="1400"/>
                    </a:p>
                  </a:txBody>
                  <a:tcPr marL="73121" marR="73121" marT="36560" marB="36560"/>
                </a:tc>
                <a:extLst>
                  <a:ext uri="{0D108BD9-81ED-4DB2-BD59-A6C34878D82A}">
                    <a16:rowId xmlns:a16="http://schemas.microsoft.com/office/drawing/2014/main" val="457873266"/>
                  </a:ext>
                </a:extLst>
              </a:tr>
              <a:tr h="604108">
                <a:tc vMerge="1">
                  <a:txBody>
                    <a:bodyPr/>
                    <a:lstStyle/>
                    <a:p>
                      <a:pPr algn="ctr">
                        <a:lnSpc>
                          <a:spcPts val="2560"/>
                        </a:lnSpc>
                      </a:pPr>
                      <a:endParaRPr lang="zh-CN" altLang="en-US" dirty="0"/>
                    </a:p>
                  </a:txBody>
                  <a:tcPr anchor="ctr"/>
                </a:tc>
                <a:tc>
                  <a:txBody>
                    <a:bodyPr/>
                    <a:lstStyle/>
                    <a:p>
                      <a:pPr algn="ctr">
                        <a:lnSpc>
                          <a:spcPts val="2560"/>
                        </a:lnSpc>
                      </a:pPr>
                      <a:r>
                        <a:rPr lang="zh-CN" altLang="en-US" sz="1400"/>
                        <a:t>平硐溜运输、斜坡卷扬运输、架空索道运输</a:t>
                      </a:r>
                    </a:p>
                  </a:txBody>
                  <a:tcPr marL="73121" marR="73121" marT="36560" marB="36560" anchor="ctr"/>
                </a:tc>
                <a:tc>
                  <a:txBody>
                    <a:bodyPr/>
                    <a:lstStyle/>
                    <a:p>
                      <a:pPr>
                        <a:lnSpc>
                          <a:spcPts val="2560"/>
                        </a:lnSpc>
                      </a:pPr>
                      <a:endParaRPr lang="zh-CN" altLang="en-US" sz="1400"/>
                    </a:p>
                  </a:txBody>
                  <a:tcPr marL="73121" marR="73121" marT="36560" marB="36560"/>
                </a:tc>
                <a:extLst>
                  <a:ext uri="{0D108BD9-81ED-4DB2-BD59-A6C34878D82A}">
                    <a16:rowId xmlns:a16="http://schemas.microsoft.com/office/drawing/2014/main" val="2846059324"/>
                  </a:ext>
                </a:extLst>
              </a:tr>
              <a:tr h="340062">
                <a:tc rowSpan="2">
                  <a:txBody>
                    <a:bodyPr/>
                    <a:lstStyle/>
                    <a:p>
                      <a:pPr algn="ctr">
                        <a:lnSpc>
                          <a:spcPts val="2560"/>
                        </a:lnSpc>
                      </a:pPr>
                      <a:r>
                        <a:rPr lang="zh-CN" altLang="en-US" sz="1400"/>
                        <a:t>排土工作</a:t>
                      </a:r>
                    </a:p>
                  </a:txBody>
                  <a:tcPr marL="73121" marR="73121" marT="36560" marB="36560" anchor="ctr"/>
                </a:tc>
                <a:tc>
                  <a:txBody>
                    <a:bodyPr/>
                    <a:lstStyle/>
                    <a:p>
                      <a:pPr algn="ctr">
                        <a:lnSpc>
                          <a:spcPts val="2560"/>
                        </a:lnSpc>
                      </a:pPr>
                      <a:r>
                        <a:rPr lang="zh-CN" altLang="en-US" sz="1400"/>
                        <a:t>排土方式</a:t>
                      </a:r>
                    </a:p>
                  </a:txBody>
                  <a:tcPr marL="73121" marR="73121" marT="36560" marB="36560" anchor="ctr"/>
                </a:tc>
                <a:tc>
                  <a:txBody>
                    <a:bodyPr/>
                    <a:lstStyle/>
                    <a:p>
                      <a:pPr>
                        <a:lnSpc>
                          <a:spcPts val="2560"/>
                        </a:lnSpc>
                      </a:pPr>
                      <a:endParaRPr lang="zh-CN" altLang="en-US" sz="1400"/>
                    </a:p>
                  </a:txBody>
                  <a:tcPr marL="73121" marR="73121" marT="36560" marB="36560"/>
                </a:tc>
                <a:extLst>
                  <a:ext uri="{0D108BD9-81ED-4DB2-BD59-A6C34878D82A}">
                    <a16:rowId xmlns:a16="http://schemas.microsoft.com/office/drawing/2014/main" val="2027276018"/>
                  </a:ext>
                </a:extLst>
              </a:tr>
              <a:tr h="340062">
                <a:tc vMerge="1">
                  <a:txBody>
                    <a:bodyPr/>
                    <a:lstStyle/>
                    <a:p>
                      <a:endParaRPr lang="zh-CN" altLang="en-US" dirty="0"/>
                    </a:p>
                  </a:txBody>
                  <a:tcPr/>
                </a:tc>
                <a:tc>
                  <a:txBody>
                    <a:bodyPr/>
                    <a:lstStyle/>
                    <a:p>
                      <a:pPr algn="ctr">
                        <a:lnSpc>
                          <a:spcPts val="2560"/>
                        </a:lnSpc>
                      </a:pPr>
                      <a:r>
                        <a:rPr lang="zh-CN" altLang="en-US" sz="1400"/>
                        <a:t>排土场</a:t>
                      </a:r>
                    </a:p>
                  </a:txBody>
                  <a:tcPr marL="73121" marR="73121" marT="36560" marB="36560" anchor="ctr"/>
                </a:tc>
                <a:tc>
                  <a:txBody>
                    <a:bodyPr/>
                    <a:lstStyle/>
                    <a:p>
                      <a:pPr>
                        <a:lnSpc>
                          <a:spcPts val="2560"/>
                        </a:lnSpc>
                      </a:pPr>
                      <a:endParaRPr lang="zh-CN" altLang="en-US" sz="1400"/>
                    </a:p>
                  </a:txBody>
                  <a:tcPr marL="73121" marR="73121" marT="36560" marB="36560"/>
                </a:tc>
                <a:extLst>
                  <a:ext uri="{0D108BD9-81ED-4DB2-BD59-A6C34878D82A}">
                    <a16:rowId xmlns:a16="http://schemas.microsoft.com/office/drawing/2014/main" val="2836622540"/>
                  </a:ext>
                </a:extLst>
              </a:tr>
            </a:tbl>
          </a:graphicData>
        </a:graphic>
      </p:graphicFrame>
    </p:spTree>
    <p:extLst>
      <p:ext uri="{BB962C8B-B14F-4D97-AF65-F5344CB8AC3E}">
        <p14:creationId xmlns:p14="http://schemas.microsoft.com/office/powerpoint/2010/main" val="156316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68D7BB-920D-B762-6EDC-B371ECD5014D}"/>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533C0286-C917-0548-B8DD-1778C1B415BD}"/>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三、露天矿开拓</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5E2AC97F-D214-354F-8874-32DCC1D40EF6}"/>
              </a:ext>
            </a:extLst>
          </p:cNvPr>
          <p:cNvGraphicFramePr>
            <a:graphicFrameLocks noGrp="1"/>
          </p:cNvGraphicFramePr>
          <p:nvPr>
            <p:ph idx="1"/>
            <p:extLst>
              <p:ext uri="{D42A27DB-BD31-4B8C-83A1-F6EECF244321}">
                <p14:modId xmlns:p14="http://schemas.microsoft.com/office/powerpoint/2010/main" val="230825807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391308"/>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0942F-CB1A-634E-9ECC-17B1F8F5C425}"/>
              </a:ext>
            </a:extLst>
          </p:cNvPr>
          <p:cNvSpPr>
            <a:spLocks noGrp="1"/>
          </p:cNvSpPr>
          <p:nvPr>
            <p:ph type="title"/>
          </p:nvPr>
        </p:nvSpPr>
        <p:spPr/>
        <p:txBody>
          <a:bodyPr/>
          <a:lstStyle/>
          <a:p>
            <a:r>
              <a:rPr kumimoji="1" lang="zh-CN" altLang="en-US" dirty="0"/>
              <a:t>四、露天矿采剥方法</a:t>
            </a:r>
          </a:p>
        </p:txBody>
      </p:sp>
      <p:graphicFrame>
        <p:nvGraphicFramePr>
          <p:cNvPr id="6" name="表格 6">
            <a:extLst>
              <a:ext uri="{FF2B5EF4-FFF2-40B4-BE49-F238E27FC236}">
                <a16:creationId xmlns:a16="http://schemas.microsoft.com/office/drawing/2014/main" id="{EEA1CB61-6B2C-EF48-9FA4-041505807DCF}"/>
              </a:ext>
            </a:extLst>
          </p:cNvPr>
          <p:cNvGraphicFramePr>
            <a:graphicFrameLocks noGrp="1"/>
          </p:cNvGraphicFramePr>
          <p:nvPr>
            <p:ph idx="1"/>
            <p:extLst>
              <p:ext uri="{D42A27DB-BD31-4B8C-83A1-F6EECF244321}">
                <p14:modId xmlns:p14="http://schemas.microsoft.com/office/powerpoint/2010/main" val="3808074412"/>
              </p:ext>
            </p:extLst>
          </p:nvPr>
        </p:nvGraphicFramePr>
        <p:xfrm>
          <a:off x="838200" y="1825625"/>
          <a:ext cx="10515600" cy="4079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45994933"/>
                    </a:ext>
                  </a:extLst>
                </a:gridCol>
                <a:gridCol w="5257800">
                  <a:extLst>
                    <a:ext uri="{9D8B030D-6E8A-4147-A177-3AD203B41FA5}">
                      <a16:colId xmlns:a16="http://schemas.microsoft.com/office/drawing/2014/main" val="2330386427"/>
                    </a:ext>
                  </a:extLst>
                </a:gridCol>
              </a:tblGrid>
              <a:tr h="370840">
                <a:tc>
                  <a:txBody>
                    <a:bodyPr/>
                    <a:lstStyle/>
                    <a:p>
                      <a:pPr algn="ctr"/>
                      <a:r>
                        <a:rPr lang="zh-CN" altLang="en-US" dirty="0"/>
                        <a:t>划分依据</a:t>
                      </a:r>
                    </a:p>
                  </a:txBody>
                  <a:tcPr/>
                </a:tc>
                <a:tc>
                  <a:txBody>
                    <a:bodyPr/>
                    <a:lstStyle/>
                    <a:p>
                      <a:pPr algn="ctr"/>
                      <a:r>
                        <a:rPr lang="zh-CN" altLang="en-US" dirty="0"/>
                        <a:t>类型</a:t>
                      </a:r>
                    </a:p>
                  </a:txBody>
                  <a:tcPr/>
                </a:tc>
                <a:extLst>
                  <a:ext uri="{0D108BD9-81ED-4DB2-BD59-A6C34878D82A}">
                    <a16:rowId xmlns:a16="http://schemas.microsoft.com/office/drawing/2014/main" val="1602099379"/>
                  </a:ext>
                </a:extLst>
              </a:tr>
              <a:tr h="370840">
                <a:tc rowSpan="4">
                  <a:txBody>
                    <a:bodyPr/>
                    <a:lstStyle/>
                    <a:p>
                      <a:pPr algn="ctr"/>
                      <a:r>
                        <a:rPr lang="zh-CN" altLang="en-US" dirty="0"/>
                        <a:t>按照采剥工程发展空间上与露天开采境界的相对未知和时间上的选后顺序</a:t>
                      </a:r>
                    </a:p>
                  </a:txBody>
                  <a:tcPr anchor="ctr"/>
                </a:tc>
                <a:tc>
                  <a:txBody>
                    <a:bodyPr/>
                    <a:lstStyle/>
                    <a:p>
                      <a:pPr algn="ctr"/>
                      <a:r>
                        <a:rPr lang="zh-CN" altLang="en-US" dirty="0"/>
                        <a:t>全境界开采</a:t>
                      </a:r>
                    </a:p>
                  </a:txBody>
                  <a:tcPr anchor="ctr"/>
                </a:tc>
                <a:extLst>
                  <a:ext uri="{0D108BD9-81ED-4DB2-BD59-A6C34878D82A}">
                    <a16:rowId xmlns:a16="http://schemas.microsoft.com/office/drawing/2014/main" val="444005933"/>
                  </a:ext>
                </a:extLst>
              </a:tr>
              <a:tr h="370840">
                <a:tc vMerge="1">
                  <a:txBody>
                    <a:bodyPr/>
                    <a:lstStyle/>
                    <a:p>
                      <a:endParaRPr lang="zh-CN" altLang="en-US"/>
                    </a:p>
                  </a:txBody>
                  <a:tcPr/>
                </a:tc>
                <a:tc>
                  <a:txBody>
                    <a:bodyPr/>
                    <a:lstStyle/>
                    <a:p>
                      <a:pPr algn="ctr"/>
                      <a:r>
                        <a:rPr lang="zh-CN" altLang="en-US" dirty="0"/>
                        <a:t>分期开采</a:t>
                      </a:r>
                    </a:p>
                  </a:txBody>
                  <a:tcPr anchor="ctr"/>
                </a:tc>
                <a:extLst>
                  <a:ext uri="{0D108BD9-81ED-4DB2-BD59-A6C34878D82A}">
                    <a16:rowId xmlns:a16="http://schemas.microsoft.com/office/drawing/2014/main" val="3116257910"/>
                  </a:ext>
                </a:extLst>
              </a:tr>
              <a:tr h="370840">
                <a:tc vMerge="1">
                  <a:txBody>
                    <a:bodyPr/>
                    <a:lstStyle/>
                    <a:p>
                      <a:endParaRPr lang="zh-CN" altLang="en-US" dirty="0"/>
                    </a:p>
                  </a:txBody>
                  <a:tcPr/>
                </a:tc>
                <a:tc>
                  <a:txBody>
                    <a:bodyPr/>
                    <a:lstStyle/>
                    <a:p>
                      <a:pPr algn="ctr"/>
                      <a:r>
                        <a:rPr lang="zh-CN" altLang="en-US" dirty="0"/>
                        <a:t>分区开采</a:t>
                      </a:r>
                    </a:p>
                  </a:txBody>
                  <a:tcPr anchor="ctr"/>
                </a:tc>
                <a:extLst>
                  <a:ext uri="{0D108BD9-81ED-4DB2-BD59-A6C34878D82A}">
                    <a16:rowId xmlns:a16="http://schemas.microsoft.com/office/drawing/2014/main" val="301692420"/>
                  </a:ext>
                </a:extLst>
              </a:tr>
              <a:tr h="370840">
                <a:tc vMerge="1">
                  <a:txBody>
                    <a:bodyPr/>
                    <a:lstStyle/>
                    <a:p>
                      <a:endParaRPr lang="zh-CN" altLang="en-US" dirty="0"/>
                    </a:p>
                  </a:txBody>
                  <a:tcPr/>
                </a:tc>
                <a:tc>
                  <a:txBody>
                    <a:bodyPr/>
                    <a:lstStyle/>
                    <a:p>
                      <a:pPr algn="ctr"/>
                      <a:r>
                        <a:rPr lang="zh-CN" altLang="en-US" dirty="0"/>
                        <a:t>分期分区开采</a:t>
                      </a:r>
                    </a:p>
                  </a:txBody>
                  <a:tcPr anchor="ctr"/>
                </a:tc>
                <a:extLst>
                  <a:ext uri="{0D108BD9-81ED-4DB2-BD59-A6C34878D82A}">
                    <a16:rowId xmlns:a16="http://schemas.microsoft.com/office/drawing/2014/main" val="271872252"/>
                  </a:ext>
                </a:extLst>
              </a:tr>
              <a:tr h="370840">
                <a:tc rowSpan="2">
                  <a:txBody>
                    <a:bodyPr/>
                    <a:lstStyle/>
                    <a:p>
                      <a:pPr algn="ctr"/>
                      <a:r>
                        <a:rPr lang="zh-CN" altLang="en-US" dirty="0"/>
                        <a:t>按照工作台阶的开采方式</a:t>
                      </a:r>
                    </a:p>
                  </a:txBody>
                  <a:tcPr anchor="ctr"/>
                </a:tc>
                <a:tc>
                  <a:txBody>
                    <a:bodyPr/>
                    <a:lstStyle/>
                    <a:p>
                      <a:pPr algn="ctr"/>
                      <a:r>
                        <a:rPr lang="zh-CN" altLang="en-US" dirty="0"/>
                        <a:t>台阶全面开采：缓帮开采</a:t>
                      </a:r>
                    </a:p>
                  </a:txBody>
                  <a:tcPr anchor="ctr"/>
                </a:tc>
                <a:extLst>
                  <a:ext uri="{0D108BD9-81ED-4DB2-BD59-A6C34878D82A}">
                    <a16:rowId xmlns:a16="http://schemas.microsoft.com/office/drawing/2014/main" val="1809238863"/>
                  </a:ext>
                </a:extLst>
              </a:tr>
              <a:tr h="370840">
                <a:tc vMerge="1">
                  <a:txBody>
                    <a:bodyPr/>
                    <a:lstStyle/>
                    <a:p>
                      <a:endParaRPr lang="zh-CN" altLang="en-US" dirty="0"/>
                    </a:p>
                  </a:txBody>
                  <a:tcPr/>
                </a:tc>
                <a:tc>
                  <a:txBody>
                    <a:bodyPr/>
                    <a:lstStyle/>
                    <a:p>
                      <a:pPr algn="ctr"/>
                      <a:r>
                        <a:rPr lang="zh-CN" altLang="en-US" dirty="0"/>
                        <a:t>台阶轮流开采：陡帮开采</a:t>
                      </a:r>
                    </a:p>
                  </a:txBody>
                  <a:tcPr anchor="ctr"/>
                </a:tc>
                <a:extLst>
                  <a:ext uri="{0D108BD9-81ED-4DB2-BD59-A6C34878D82A}">
                    <a16:rowId xmlns:a16="http://schemas.microsoft.com/office/drawing/2014/main" val="1098259408"/>
                  </a:ext>
                </a:extLst>
              </a:tr>
              <a:tr h="37084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按照工作线的布置方式</a:t>
                      </a:r>
                    </a:p>
                  </a:txBody>
                  <a:tcPr anchor="ctr"/>
                </a:tc>
                <a:tc>
                  <a:txBody>
                    <a:bodyPr/>
                    <a:lstStyle/>
                    <a:p>
                      <a:pPr algn="ctr"/>
                      <a:r>
                        <a:rPr lang="zh-CN" altLang="en-US" dirty="0"/>
                        <a:t>纵向布置</a:t>
                      </a:r>
                    </a:p>
                  </a:txBody>
                  <a:tcPr anchor="ctr"/>
                </a:tc>
                <a:extLst>
                  <a:ext uri="{0D108BD9-81ED-4DB2-BD59-A6C34878D82A}">
                    <a16:rowId xmlns:a16="http://schemas.microsoft.com/office/drawing/2014/main" val="268214296"/>
                  </a:ext>
                </a:extLst>
              </a:tr>
              <a:tr h="370840">
                <a:tc vMerge="1">
                  <a:txBody>
                    <a:bodyPr/>
                    <a:lstStyle/>
                    <a:p>
                      <a:endParaRPr lang="zh-CN" altLang="en-US" dirty="0"/>
                    </a:p>
                  </a:txBody>
                  <a:tcPr/>
                </a:tc>
                <a:tc>
                  <a:txBody>
                    <a:bodyPr/>
                    <a:lstStyle/>
                    <a:p>
                      <a:pPr algn="ctr"/>
                      <a:r>
                        <a:rPr lang="zh-CN" altLang="en-US" dirty="0"/>
                        <a:t>横向布置</a:t>
                      </a:r>
                    </a:p>
                  </a:txBody>
                  <a:tcPr anchor="ctr"/>
                </a:tc>
                <a:extLst>
                  <a:ext uri="{0D108BD9-81ED-4DB2-BD59-A6C34878D82A}">
                    <a16:rowId xmlns:a16="http://schemas.microsoft.com/office/drawing/2014/main" val="2811569017"/>
                  </a:ext>
                </a:extLst>
              </a:tr>
              <a:tr h="370840">
                <a:tc vMerge="1">
                  <a:txBody>
                    <a:bodyPr/>
                    <a:lstStyle/>
                    <a:p>
                      <a:endParaRPr lang="zh-CN" altLang="en-US" dirty="0"/>
                    </a:p>
                  </a:txBody>
                  <a:tcPr/>
                </a:tc>
                <a:tc>
                  <a:txBody>
                    <a:bodyPr/>
                    <a:lstStyle/>
                    <a:p>
                      <a:pPr algn="ctr"/>
                      <a:r>
                        <a:rPr lang="zh-CN" altLang="en-US" dirty="0"/>
                        <a:t>扇形布置</a:t>
                      </a:r>
                    </a:p>
                  </a:txBody>
                  <a:tcPr anchor="ctr"/>
                </a:tc>
                <a:extLst>
                  <a:ext uri="{0D108BD9-81ED-4DB2-BD59-A6C34878D82A}">
                    <a16:rowId xmlns:a16="http://schemas.microsoft.com/office/drawing/2014/main" val="3179486210"/>
                  </a:ext>
                </a:extLst>
              </a:tr>
              <a:tr h="370840">
                <a:tc vMerge="1">
                  <a:txBody>
                    <a:bodyPr/>
                    <a:lstStyle/>
                    <a:p>
                      <a:endParaRPr lang="zh-CN" altLang="en-US" dirty="0"/>
                    </a:p>
                  </a:txBody>
                  <a:tcPr/>
                </a:tc>
                <a:tc>
                  <a:txBody>
                    <a:bodyPr/>
                    <a:lstStyle/>
                    <a:p>
                      <a:pPr algn="ctr"/>
                      <a:r>
                        <a:rPr lang="zh-CN" altLang="en-US" dirty="0"/>
                        <a:t>环形布置</a:t>
                      </a:r>
                    </a:p>
                  </a:txBody>
                  <a:tcPr anchor="ctr"/>
                </a:tc>
                <a:extLst>
                  <a:ext uri="{0D108BD9-81ED-4DB2-BD59-A6C34878D82A}">
                    <a16:rowId xmlns:a16="http://schemas.microsoft.com/office/drawing/2014/main" val="134042375"/>
                  </a:ext>
                </a:extLst>
              </a:tr>
            </a:tbl>
          </a:graphicData>
        </a:graphic>
      </p:graphicFrame>
    </p:spTree>
    <p:extLst>
      <p:ext uri="{BB962C8B-B14F-4D97-AF65-F5344CB8AC3E}">
        <p14:creationId xmlns:p14="http://schemas.microsoft.com/office/powerpoint/2010/main" val="2268291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9FDC9A-5FAC-79ED-10AD-A527B989D1F0}"/>
              </a:ext>
            </a:extLst>
          </p:cNvPr>
          <p:cNvPicPr>
            <a:picLocks noChangeAspect="1"/>
          </p:cNvPicPr>
          <p:nvPr/>
        </p:nvPicPr>
        <p:blipFill rotWithShape="1">
          <a:blip r:embed="rId2">
            <a:alphaModFix amt="35000"/>
          </a:blip>
          <a:srcRect t="7838" b="7576"/>
          <a:stretch/>
        </p:blipFill>
        <p:spPr>
          <a:xfrm>
            <a:off x="20" y="1"/>
            <a:ext cx="12191980" cy="6857999"/>
          </a:xfrm>
          <a:prstGeom prst="rect">
            <a:avLst/>
          </a:prstGeom>
        </p:spPr>
      </p:pic>
      <p:sp>
        <p:nvSpPr>
          <p:cNvPr id="2" name="标题 1">
            <a:extLst>
              <a:ext uri="{FF2B5EF4-FFF2-40B4-BE49-F238E27FC236}">
                <a16:creationId xmlns:a16="http://schemas.microsoft.com/office/drawing/2014/main" id="{CF94A1D0-6231-764E-9D8A-518B457E25F5}"/>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五、露天开采境界的界定</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55A27DE6-17D0-DD41-8A38-6AE9374BD4C9}"/>
              </a:ext>
            </a:extLst>
          </p:cNvPr>
          <p:cNvGraphicFramePr>
            <a:graphicFrameLocks noGrp="1"/>
          </p:cNvGraphicFramePr>
          <p:nvPr>
            <p:ph idx="1"/>
            <p:extLst>
              <p:ext uri="{D42A27DB-BD31-4B8C-83A1-F6EECF244321}">
                <p14:modId xmlns:p14="http://schemas.microsoft.com/office/powerpoint/2010/main" val="12458704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48990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D0BD9-61EC-A245-9564-20BF0E27DDEE}"/>
              </a:ext>
            </a:extLst>
          </p:cNvPr>
          <p:cNvSpPr>
            <a:spLocks noGrp="1"/>
          </p:cNvSpPr>
          <p:nvPr>
            <p:ph type="title"/>
          </p:nvPr>
        </p:nvSpPr>
        <p:spPr/>
        <p:txBody>
          <a:bodyPr/>
          <a:lstStyle/>
          <a:p>
            <a:r>
              <a:rPr kumimoji="1" lang="zh-CN" altLang="en-US" dirty="0"/>
              <a:t>第三节  地下开采</a:t>
            </a:r>
          </a:p>
        </p:txBody>
      </p:sp>
      <p:graphicFrame>
        <p:nvGraphicFramePr>
          <p:cNvPr id="4" name="内容占位符 3">
            <a:extLst>
              <a:ext uri="{FF2B5EF4-FFF2-40B4-BE49-F238E27FC236}">
                <a16:creationId xmlns:a16="http://schemas.microsoft.com/office/drawing/2014/main" id="{B8E0F8A6-FFEE-DD4E-AC96-159A11416F4F}"/>
              </a:ext>
            </a:extLst>
          </p:cNvPr>
          <p:cNvGraphicFramePr>
            <a:graphicFrameLocks noGrp="1"/>
          </p:cNvGraphicFramePr>
          <p:nvPr>
            <p:ph idx="1"/>
            <p:extLst>
              <p:ext uri="{D42A27DB-BD31-4B8C-83A1-F6EECF244321}">
                <p14:modId xmlns:p14="http://schemas.microsoft.com/office/powerpoint/2010/main" val="4187248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897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A9DF5D8D-3DC8-AF4E-89C0-36D893F33ADA}"/>
              </a:ext>
            </a:extLst>
          </p:cNvPr>
          <p:cNvSpPr>
            <a:spLocks noGrp="1"/>
          </p:cNvSpPr>
          <p:nvPr>
            <p:ph type="title"/>
          </p:nvPr>
        </p:nvSpPr>
        <p:spPr>
          <a:xfrm>
            <a:off x="838200" y="811161"/>
            <a:ext cx="3335594" cy="5403370"/>
          </a:xfrm>
        </p:spPr>
        <p:txBody>
          <a:bodyPr>
            <a:normAutofit/>
          </a:bodyPr>
          <a:lstStyle/>
          <a:p>
            <a:r>
              <a:rPr kumimoji="1" lang="zh-CN" altLang="en-US">
                <a:solidFill>
                  <a:srgbClr val="FFFFFF"/>
                </a:solidFill>
              </a:rPr>
              <a:t>一、地下开采的相关概念</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表格 5">
            <a:extLst>
              <a:ext uri="{FF2B5EF4-FFF2-40B4-BE49-F238E27FC236}">
                <a16:creationId xmlns:a16="http://schemas.microsoft.com/office/drawing/2014/main" id="{16E3E9D1-17F2-6D49-85D5-E074FBF373A9}"/>
              </a:ext>
            </a:extLst>
          </p:cNvPr>
          <p:cNvGraphicFramePr>
            <a:graphicFrameLocks noGrp="1"/>
          </p:cNvGraphicFramePr>
          <p:nvPr>
            <p:ph idx="1"/>
            <p:extLst>
              <p:ext uri="{D42A27DB-BD31-4B8C-83A1-F6EECF244321}">
                <p14:modId xmlns:p14="http://schemas.microsoft.com/office/powerpoint/2010/main" val="3432483582"/>
              </p:ext>
            </p:extLst>
          </p:nvPr>
        </p:nvGraphicFramePr>
        <p:xfrm>
          <a:off x="5459413" y="1316296"/>
          <a:ext cx="6089651" cy="4225410"/>
        </p:xfrm>
        <a:graphic>
          <a:graphicData uri="http://schemas.openxmlformats.org/drawingml/2006/table">
            <a:tbl>
              <a:tblPr firstRow="1" bandRow="1">
                <a:tableStyleId>{5C22544A-7EE6-4342-B048-85BDC9FD1C3A}</a:tableStyleId>
              </a:tblPr>
              <a:tblGrid>
                <a:gridCol w="2530368">
                  <a:extLst>
                    <a:ext uri="{9D8B030D-6E8A-4147-A177-3AD203B41FA5}">
                      <a16:colId xmlns:a16="http://schemas.microsoft.com/office/drawing/2014/main" val="2060011232"/>
                    </a:ext>
                  </a:extLst>
                </a:gridCol>
                <a:gridCol w="3559283">
                  <a:extLst>
                    <a:ext uri="{9D8B030D-6E8A-4147-A177-3AD203B41FA5}">
                      <a16:colId xmlns:a16="http://schemas.microsoft.com/office/drawing/2014/main" val="129892436"/>
                    </a:ext>
                  </a:extLst>
                </a:gridCol>
              </a:tblGrid>
              <a:tr h="603630">
                <a:tc rowSpan="3">
                  <a:txBody>
                    <a:bodyPr/>
                    <a:lstStyle/>
                    <a:p>
                      <a:pPr algn="ctr"/>
                      <a:r>
                        <a:rPr lang="zh-CN" altLang="en-US" sz="2700"/>
                        <a:t>开采单元划分</a:t>
                      </a:r>
                    </a:p>
                  </a:txBody>
                  <a:tcPr marL="137189" marR="137189" marT="68594" marB="68594" anchor="ctr"/>
                </a:tc>
                <a:tc>
                  <a:txBody>
                    <a:bodyPr/>
                    <a:lstStyle/>
                    <a:p>
                      <a:pPr algn="ctr"/>
                      <a:r>
                        <a:rPr lang="zh-CN" altLang="en-US" sz="2700"/>
                        <a:t>矿田与井田</a:t>
                      </a:r>
                    </a:p>
                  </a:txBody>
                  <a:tcPr marL="137189" marR="137189" marT="68594" marB="68594" anchor="ctr"/>
                </a:tc>
                <a:extLst>
                  <a:ext uri="{0D108BD9-81ED-4DB2-BD59-A6C34878D82A}">
                    <a16:rowId xmlns:a16="http://schemas.microsoft.com/office/drawing/2014/main" val="1993926089"/>
                  </a:ext>
                </a:extLst>
              </a:tr>
              <a:tr h="603630">
                <a:tc vMerge="1">
                  <a:txBody>
                    <a:bodyPr/>
                    <a:lstStyle/>
                    <a:p>
                      <a:pPr algn="ctr"/>
                      <a:endParaRPr lang="zh-CN" altLang="en-US" dirty="0"/>
                    </a:p>
                  </a:txBody>
                  <a:tcPr anchor="ctr"/>
                </a:tc>
                <a:tc>
                  <a:txBody>
                    <a:bodyPr/>
                    <a:lstStyle/>
                    <a:p>
                      <a:pPr algn="ctr"/>
                      <a:r>
                        <a:rPr lang="zh-CN" altLang="en-US" sz="2700"/>
                        <a:t>前段与矿块</a:t>
                      </a:r>
                    </a:p>
                  </a:txBody>
                  <a:tcPr marL="137189" marR="137189" marT="68594" marB="68594" anchor="ctr"/>
                </a:tc>
                <a:extLst>
                  <a:ext uri="{0D108BD9-81ED-4DB2-BD59-A6C34878D82A}">
                    <a16:rowId xmlns:a16="http://schemas.microsoft.com/office/drawing/2014/main" val="1425958066"/>
                  </a:ext>
                </a:extLst>
              </a:tr>
              <a:tr h="603630">
                <a:tc vMerge="1">
                  <a:txBody>
                    <a:bodyPr/>
                    <a:lstStyle/>
                    <a:p>
                      <a:pPr algn="ctr"/>
                      <a:endParaRPr lang="zh-CN" altLang="en-US" dirty="0"/>
                    </a:p>
                  </a:txBody>
                  <a:tcPr anchor="ctr"/>
                </a:tc>
                <a:tc>
                  <a:txBody>
                    <a:bodyPr/>
                    <a:lstStyle/>
                    <a:p>
                      <a:pPr algn="ctr"/>
                      <a:r>
                        <a:rPr lang="zh-CN" altLang="en-US" sz="2700"/>
                        <a:t>盘区与采区</a:t>
                      </a:r>
                    </a:p>
                  </a:txBody>
                  <a:tcPr marL="137189" marR="137189" marT="68594" marB="68594" anchor="ctr"/>
                </a:tc>
                <a:extLst>
                  <a:ext uri="{0D108BD9-81ED-4DB2-BD59-A6C34878D82A}">
                    <a16:rowId xmlns:a16="http://schemas.microsoft.com/office/drawing/2014/main" val="1021915916"/>
                  </a:ext>
                </a:extLst>
              </a:tr>
              <a:tr h="603630">
                <a:tc rowSpan="4">
                  <a:txBody>
                    <a:bodyPr/>
                    <a:lstStyle/>
                    <a:p>
                      <a:pPr algn="ctr"/>
                      <a:r>
                        <a:rPr lang="zh-CN" altLang="en-US" sz="2700"/>
                        <a:t>开采顺序</a:t>
                      </a:r>
                    </a:p>
                  </a:txBody>
                  <a:tcPr marL="137189" marR="137189" marT="68594" marB="68594" anchor="ctr"/>
                </a:tc>
                <a:tc>
                  <a:txBody>
                    <a:bodyPr/>
                    <a:lstStyle/>
                    <a:p>
                      <a:pPr algn="ctr"/>
                      <a:r>
                        <a:rPr lang="zh-CN" altLang="en-US" sz="2700"/>
                        <a:t>井田的开采顺序</a:t>
                      </a:r>
                    </a:p>
                  </a:txBody>
                  <a:tcPr marL="137189" marR="137189" marT="68594" marB="68594" anchor="ctr"/>
                </a:tc>
                <a:extLst>
                  <a:ext uri="{0D108BD9-81ED-4DB2-BD59-A6C34878D82A}">
                    <a16:rowId xmlns:a16="http://schemas.microsoft.com/office/drawing/2014/main" val="2630180960"/>
                  </a:ext>
                </a:extLst>
              </a:tr>
              <a:tr h="603630">
                <a:tc vMerge="1">
                  <a:txBody>
                    <a:bodyPr/>
                    <a:lstStyle/>
                    <a:p>
                      <a:pPr algn="ctr"/>
                      <a:endParaRPr lang="zh-CN" altLang="en-US" dirty="0"/>
                    </a:p>
                  </a:txBody>
                  <a:tcPr anchor="ctr"/>
                </a:tc>
                <a:tc>
                  <a:txBody>
                    <a:bodyPr/>
                    <a:lstStyle/>
                    <a:p>
                      <a:pPr algn="ctr"/>
                      <a:r>
                        <a:rPr lang="zh-CN" altLang="en-US" sz="2700"/>
                        <a:t>阶段的开采顺序</a:t>
                      </a:r>
                    </a:p>
                  </a:txBody>
                  <a:tcPr marL="137189" marR="137189" marT="68594" marB="68594" anchor="ctr"/>
                </a:tc>
                <a:extLst>
                  <a:ext uri="{0D108BD9-81ED-4DB2-BD59-A6C34878D82A}">
                    <a16:rowId xmlns:a16="http://schemas.microsoft.com/office/drawing/2014/main" val="2514738914"/>
                  </a:ext>
                </a:extLst>
              </a:tr>
              <a:tr h="603630">
                <a:tc vMerge="1">
                  <a:txBody>
                    <a:bodyPr/>
                    <a:lstStyle/>
                    <a:p>
                      <a:pPr algn="ctr"/>
                      <a:endParaRPr lang="zh-CN" altLang="en-US" dirty="0"/>
                    </a:p>
                  </a:txBody>
                  <a:tcPr anchor="ctr"/>
                </a:tc>
                <a:tc>
                  <a:txBody>
                    <a:bodyPr/>
                    <a:lstStyle/>
                    <a:p>
                      <a:pPr algn="ctr"/>
                      <a:r>
                        <a:rPr lang="zh-CN" altLang="en-US" sz="2700"/>
                        <a:t>矿块的开采顺序</a:t>
                      </a:r>
                    </a:p>
                  </a:txBody>
                  <a:tcPr marL="137189" marR="137189" marT="68594" marB="68594" anchor="ctr"/>
                </a:tc>
                <a:extLst>
                  <a:ext uri="{0D108BD9-81ED-4DB2-BD59-A6C34878D82A}">
                    <a16:rowId xmlns:a16="http://schemas.microsoft.com/office/drawing/2014/main" val="1900129178"/>
                  </a:ext>
                </a:extLst>
              </a:tr>
              <a:tr h="603630">
                <a:tc vMerge="1">
                  <a:txBody>
                    <a:bodyPr/>
                    <a:lstStyle/>
                    <a:p>
                      <a:pPr algn="ctr"/>
                      <a:endParaRPr lang="zh-CN" altLang="en-US" dirty="0"/>
                    </a:p>
                  </a:txBody>
                  <a:tcPr anchor="ctr"/>
                </a:tc>
                <a:tc>
                  <a:txBody>
                    <a:bodyPr/>
                    <a:lstStyle/>
                    <a:p>
                      <a:pPr algn="ctr"/>
                      <a:r>
                        <a:rPr lang="zh-CN" altLang="en-US" sz="2700"/>
                        <a:t>相邻矿体的开采顺序</a:t>
                      </a:r>
                    </a:p>
                  </a:txBody>
                  <a:tcPr marL="137189" marR="137189" marT="68594" marB="68594" anchor="ctr"/>
                </a:tc>
                <a:extLst>
                  <a:ext uri="{0D108BD9-81ED-4DB2-BD59-A6C34878D82A}">
                    <a16:rowId xmlns:a16="http://schemas.microsoft.com/office/drawing/2014/main" val="1599872900"/>
                  </a:ext>
                </a:extLst>
              </a:tr>
            </a:tbl>
          </a:graphicData>
        </a:graphic>
      </p:graphicFrame>
    </p:spTree>
    <p:extLst>
      <p:ext uri="{BB962C8B-B14F-4D97-AF65-F5344CB8AC3E}">
        <p14:creationId xmlns:p14="http://schemas.microsoft.com/office/powerpoint/2010/main" val="36111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AEC2CA-A7AA-6F45-AFB5-2BC45B084AC9}"/>
              </a:ext>
            </a:extLst>
          </p:cNvPr>
          <p:cNvSpPr>
            <a:spLocks noGrp="1"/>
          </p:cNvSpPr>
          <p:nvPr>
            <p:ph type="title"/>
          </p:nvPr>
        </p:nvSpPr>
        <p:spPr/>
        <p:txBody>
          <a:bodyPr/>
          <a:lstStyle/>
          <a:p>
            <a:r>
              <a:rPr kumimoji="1" lang="zh-CN" altLang="en-US" dirty="0"/>
              <a:t>二、地下开采步骤及三级矿量</a:t>
            </a:r>
          </a:p>
        </p:txBody>
      </p:sp>
      <p:graphicFrame>
        <p:nvGraphicFramePr>
          <p:cNvPr id="5" name="表格 5">
            <a:extLst>
              <a:ext uri="{FF2B5EF4-FFF2-40B4-BE49-F238E27FC236}">
                <a16:creationId xmlns:a16="http://schemas.microsoft.com/office/drawing/2014/main" id="{F64186FF-78B8-354B-B99E-734264791F68}"/>
              </a:ext>
            </a:extLst>
          </p:cNvPr>
          <p:cNvGraphicFramePr>
            <a:graphicFrameLocks noGrp="1"/>
          </p:cNvGraphicFramePr>
          <p:nvPr>
            <p:ph idx="1"/>
            <p:extLst>
              <p:ext uri="{D42A27DB-BD31-4B8C-83A1-F6EECF244321}">
                <p14:modId xmlns:p14="http://schemas.microsoft.com/office/powerpoint/2010/main" val="13526653"/>
              </p:ext>
            </p:extLst>
          </p:nvPr>
        </p:nvGraphicFramePr>
        <p:xfrm>
          <a:off x="838200" y="1825625"/>
          <a:ext cx="10515597" cy="29667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911198423"/>
                    </a:ext>
                  </a:extLst>
                </a:gridCol>
                <a:gridCol w="3505199">
                  <a:extLst>
                    <a:ext uri="{9D8B030D-6E8A-4147-A177-3AD203B41FA5}">
                      <a16:colId xmlns:a16="http://schemas.microsoft.com/office/drawing/2014/main" val="3355388306"/>
                    </a:ext>
                  </a:extLst>
                </a:gridCol>
                <a:gridCol w="3505199">
                  <a:extLst>
                    <a:ext uri="{9D8B030D-6E8A-4147-A177-3AD203B41FA5}">
                      <a16:colId xmlns:a16="http://schemas.microsoft.com/office/drawing/2014/main" val="3541033289"/>
                    </a:ext>
                  </a:extLst>
                </a:gridCol>
              </a:tblGrid>
              <a:tr h="370840">
                <a:tc rowSpan="5">
                  <a:txBody>
                    <a:bodyPr/>
                    <a:lstStyle/>
                    <a:p>
                      <a:pPr algn="ctr"/>
                      <a:r>
                        <a:rPr lang="zh-CN" altLang="en-US" dirty="0"/>
                        <a:t>地下开采步骤</a:t>
                      </a:r>
                    </a:p>
                  </a:txBody>
                  <a:tcPr anchor="ctr"/>
                </a:tc>
                <a:tc>
                  <a:txBody>
                    <a:bodyPr/>
                    <a:lstStyle/>
                    <a:p>
                      <a:pPr algn="ctr"/>
                      <a:r>
                        <a:rPr lang="zh-CN" altLang="en-US" dirty="0"/>
                        <a:t>开拓</a:t>
                      </a:r>
                    </a:p>
                  </a:txBody>
                  <a:tcPr anchor="ctr"/>
                </a:tc>
                <a:tc>
                  <a:txBody>
                    <a:bodyPr/>
                    <a:lstStyle/>
                    <a:p>
                      <a:endParaRPr lang="zh-CN" altLang="en-US"/>
                    </a:p>
                  </a:txBody>
                  <a:tcPr anchor="ctr"/>
                </a:tc>
                <a:extLst>
                  <a:ext uri="{0D108BD9-81ED-4DB2-BD59-A6C34878D82A}">
                    <a16:rowId xmlns:a16="http://schemas.microsoft.com/office/drawing/2014/main" val="2653205180"/>
                  </a:ext>
                </a:extLst>
              </a:tr>
              <a:tr h="370840">
                <a:tc vMerge="1">
                  <a:txBody>
                    <a:bodyPr/>
                    <a:lstStyle/>
                    <a:p>
                      <a:endParaRPr lang="zh-CN" altLang="en-US" dirty="0"/>
                    </a:p>
                  </a:txBody>
                  <a:tcPr/>
                </a:tc>
                <a:tc>
                  <a:txBody>
                    <a:bodyPr/>
                    <a:lstStyle/>
                    <a:p>
                      <a:pPr algn="ctr"/>
                      <a:r>
                        <a:rPr lang="zh-CN" altLang="en-US" dirty="0"/>
                        <a:t>采准和切割</a:t>
                      </a:r>
                    </a:p>
                  </a:txBody>
                  <a:tcPr anchor="ctr"/>
                </a:tc>
                <a:tc>
                  <a:txBody>
                    <a:bodyPr/>
                    <a:lstStyle/>
                    <a:p>
                      <a:endParaRPr lang="zh-CN" altLang="en-US"/>
                    </a:p>
                  </a:txBody>
                  <a:tcPr anchor="ctr"/>
                </a:tc>
                <a:extLst>
                  <a:ext uri="{0D108BD9-81ED-4DB2-BD59-A6C34878D82A}">
                    <a16:rowId xmlns:a16="http://schemas.microsoft.com/office/drawing/2014/main" val="182279390"/>
                  </a:ext>
                </a:extLst>
              </a:tr>
              <a:tr h="370840">
                <a:tc vMerge="1">
                  <a:txBody>
                    <a:bodyPr/>
                    <a:lstStyle/>
                    <a:p>
                      <a:endParaRPr lang="zh-CN" altLang="en-US" dirty="0"/>
                    </a:p>
                  </a:txBody>
                  <a:tcPr/>
                </a:tc>
                <a:tc rowSpan="3">
                  <a:txBody>
                    <a:bodyPr/>
                    <a:lstStyle/>
                    <a:p>
                      <a:pPr algn="ctr"/>
                      <a:r>
                        <a:rPr lang="zh-CN" altLang="en-US" dirty="0"/>
                        <a:t>回采</a:t>
                      </a:r>
                    </a:p>
                  </a:txBody>
                  <a:tcPr anchor="ctr"/>
                </a:tc>
                <a:tc>
                  <a:txBody>
                    <a:bodyPr/>
                    <a:lstStyle/>
                    <a:p>
                      <a:pPr algn="ctr"/>
                      <a:r>
                        <a:rPr lang="zh-CN" altLang="en-US" dirty="0"/>
                        <a:t>落矿</a:t>
                      </a:r>
                    </a:p>
                  </a:txBody>
                  <a:tcPr anchor="ctr"/>
                </a:tc>
                <a:extLst>
                  <a:ext uri="{0D108BD9-81ED-4DB2-BD59-A6C34878D82A}">
                    <a16:rowId xmlns:a16="http://schemas.microsoft.com/office/drawing/2014/main" val="3907908241"/>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矿石搬运</a:t>
                      </a:r>
                    </a:p>
                  </a:txBody>
                  <a:tcPr anchor="ctr"/>
                </a:tc>
                <a:extLst>
                  <a:ext uri="{0D108BD9-81ED-4DB2-BD59-A6C34878D82A}">
                    <a16:rowId xmlns:a16="http://schemas.microsoft.com/office/drawing/2014/main" val="109459377"/>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地压管理</a:t>
                      </a:r>
                    </a:p>
                  </a:txBody>
                  <a:tcPr anchor="ctr"/>
                </a:tc>
                <a:extLst>
                  <a:ext uri="{0D108BD9-81ED-4DB2-BD59-A6C34878D82A}">
                    <a16:rowId xmlns:a16="http://schemas.microsoft.com/office/drawing/2014/main" val="2992411509"/>
                  </a:ext>
                </a:extLst>
              </a:tr>
              <a:tr h="370840">
                <a:tc rowSpan="3">
                  <a:txBody>
                    <a:bodyPr/>
                    <a:lstStyle/>
                    <a:p>
                      <a:pPr algn="ctr"/>
                      <a:r>
                        <a:rPr lang="zh-CN" altLang="en-US" dirty="0"/>
                        <a:t>三级矿量</a:t>
                      </a:r>
                    </a:p>
                  </a:txBody>
                  <a:tcPr anchor="ctr"/>
                </a:tc>
                <a:tc>
                  <a:txBody>
                    <a:bodyPr/>
                    <a:lstStyle/>
                    <a:p>
                      <a:pPr algn="ctr"/>
                      <a:r>
                        <a:rPr lang="zh-CN" altLang="en-US" dirty="0"/>
                        <a:t>开拓矿量</a:t>
                      </a:r>
                    </a:p>
                  </a:txBody>
                  <a:tcPr anchor="ctr"/>
                </a:tc>
                <a:tc>
                  <a:txBody>
                    <a:bodyPr/>
                    <a:lstStyle/>
                    <a:p>
                      <a:pPr algn="ctr"/>
                      <a:endParaRPr lang="zh-CN" altLang="en-US" dirty="0"/>
                    </a:p>
                  </a:txBody>
                  <a:tcPr anchor="ctr"/>
                </a:tc>
                <a:extLst>
                  <a:ext uri="{0D108BD9-81ED-4DB2-BD59-A6C34878D82A}">
                    <a16:rowId xmlns:a16="http://schemas.microsoft.com/office/drawing/2014/main" val="2966007723"/>
                  </a:ext>
                </a:extLst>
              </a:tr>
              <a:tr h="370840">
                <a:tc vMerge="1">
                  <a:txBody>
                    <a:bodyPr/>
                    <a:lstStyle/>
                    <a:p>
                      <a:endParaRPr lang="zh-CN" altLang="en-US" dirty="0"/>
                    </a:p>
                  </a:txBody>
                  <a:tcPr/>
                </a:tc>
                <a:tc>
                  <a:txBody>
                    <a:bodyPr/>
                    <a:lstStyle/>
                    <a:p>
                      <a:pPr algn="ctr"/>
                      <a:r>
                        <a:rPr lang="zh-CN" altLang="en-US" dirty="0"/>
                        <a:t>采准矿量</a:t>
                      </a:r>
                    </a:p>
                  </a:txBody>
                  <a:tcPr anchor="ctr"/>
                </a:tc>
                <a:tc>
                  <a:txBody>
                    <a:bodyPr/>
                    <a:lstStyle/>
                    <a:p>
                      <a:pPr algn="ctr"/>
                      <a:endParaRPr lang="zh-CN" altLang="en-US" dirty="0"/>
                    </a:p>
                  </a:txBody>
                  <a:tcPr anchor="ctr"/>
                </a:tc>
                <a:extLst>
                  <a:ext uri="{0D108BD9-81ED-4DB2-BD59-A6C34878D82A}">
                    <a16:rowId xmlns:a16="http://schemas.microsoft.com/office/drawing/2014/main" val="1642745901"/>
                  </a:ext>
                </a:extLst>
              </a:tr>
              <a:tr h="370840">
                <a:tc vMerge="1">
                  <a:txBody>
                    <a:bodyPr/>
                    <a:lstStyle/>
                    <a:p>
                      <a:endParaRPr lang="zh-CN" altLang="en-US" dirty="0"/>
                    </a:p>
                  </a:txBody>
                  <a:tcPr/>
                </a:tc>
                <a:tc>
                  <a:txBody>
                    <a:bodyPr/>
                    <a:lstStyle/>
                    <a:p>
                      <a:pPr algn="ctr"/>
                      <a:r>
                        <a:rPr lang="zh-CN" altLang="en-US" dirty="0"/>
                        <a:t>被采矿量</a:t>
                      </a:r>
                    </a:p>
                  </a:txBody>
                  <a:tcPr anchor="ctr"/>
                </a:tc>
                <a:tc>
                  <a:txBody>
                    <a:bodyPr/>
                    <a:lstStyle/>
                    <a:p>
                      <a:pPr algn="ctr"/>
                      <a:endParaRPr lang="zh-CN" altLang="en-US" dirty="0"/>
                    </a:p>
                  </a:txBody>
                  <a:tcPr anchor="ctr"/>
                </a:tc>
                <a:extLst>
                  <a:ext uri="{0D108BD9-81ED-4DB2-BD59-A6C34878D82A}">
                    <a16:rowId xmlns:a16="http://schemas.microsoft.com/office/drawing/2014/main" val="2966549531"/>
                  </a:ext>
                </a:extLst>
              </a:tr>
            </a:tbl>
          </a:graphicData>
        </a:graphic>
      </p:graphicFrame>
    </p:spTree>
    <p:extLst>
      <p:ext uri="{BB962C8B-B14F-4D97-AF65-F5344CB8AC3E}">
        <p14:creationId xmlns:p14="http://schemas.microsoft.com/office/powerpoint/2010/main" val="1802738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CFFEF7-8724-4643-9B35-4A3D0425C757}"/>
              </a:ext>
            </a:extLst>
          </p:cNvPr>
          <p:cNvSpPr>
            <a:spLocks noGrp="1"/>
          </p:cNvSpPr>
          <p:nvPr>
            <p:ph type="title"/>
          </p:nvPr>
        </p:nvSpPr>
        <p:spPr/>
        <p:txBody>
          <a:bodyPr/>
          <a:lstStyle/>
          <a:p>
            <a:r>
              <a:rPr kumimoji="1" lang="zh-CN" altLang="en-US"/>
              <a:t>三、地下开拓方法</a:t>
            </a:r>
            <a:endParaRPr kumimoji="1" lang="zh-CN" altLang="en-US" dirty="0"/>
          </a:p>
        </p:txBody>
      </p:sp>
      <p:graphicFrame>
        <p:nvGraphicFramePr>
          <p:cNvPr id="4" name="内容占位符 3">
            <a:extLst>
              <a:ext uri="{FF2B5EF4-FFF2-40B4-BE49-F238E27FC236}">
                <a16:creationId xmlns:a16="http://schemas.microsoft.com/office/drawing/2014/main" id="{EAEFFD7B-B2EA-6041-AF16-4D0253F01F5C}"/>
              </a:ext>
            </a:extLst>
          </p:cNvPr>
          <p:cNvGraphicFramePr>
            <a:graphicFrameLocks noGrp="1"/>
          </p:cNvGraphicFramePr>
          <p:nvPr>
            <p:ph idx="1"/>
            <p:extLst>
              <p:ext uri="{D42A27DB-BD31-4B8C-83A1-F6EECF244321}">
                <p14:modId xmlns:p14="http://schemas.microsoft.com/office/powerpoint/2010/main" val="41759715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906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51ADCA1D-61BE-D54D-A2A0-4E371749C681}"/>
              </a:ext>
            </a:extLst>
          </p:cNvPr>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四、地下采矿方法</a:t>
            </a:r>
          </a:p>
        </p:txBody>
      </p:sp>
      <p:graphicFrame>
        <p:nvGraphicFramePr>
          <p:cNvPr id="4" name="表格 4">
            <a:extLst>
              <a:ext uri="{FF2B5EF4-FFF2-40B4-BE49-F238E27FC236}">
                <a16:creationId xmlns:a16="http://schemas.microsoft.com/office/drawing/2014/main" id="{6999E1C3-E0C6-584C-8724-70353B22EAEE}"/>
              </a:ext>
            </a:extLst>
          </p:cNvPr>
          <p:cNvGraphicFramePr>
            <a:graphicFrameLocks noGrp="1"/>
          </p:cNvGraphicFramePr>
          <p:nvPr>
            <p:ph idx="1"/>
            <p:extLst>
              <p:ext uri="{D42A27DB-BD31-4B8C-83A1-F6EECF244321}">
                <p14:modId xmlns:p14="http://schemas.microsoft.com/office/powerpoint/2010/main" val="2305863013"/>
              </p:ext>
            </p:extLst>
          </p:nvPr>
        </p:nvGraphicFramePr>
        <p:xfrm>
          <a:off x="644056" y="2861069"/>
          <a:ext cx="10927830" cy="3199226"/>
        </p:xfrm>
        <a:graphic>
          <a:graphicData uri="http://schemas.openxmlformats.org/drawingml/2006/table">
            <a:tbl>
              <a:tblPr firstRow="1" bandRow="1">
                <a:tableStyleId>{5C22544A-7EE6-4342-B048-85BDC9FD1C3A}</a:tableStyleId>
              </a:tblPr>
              <a:tblGrid>
                <a:gridCol w="2870032">
                  <a:extLst>
                    <a:ext uri="{9D8B030D-6E8A-4147-A177-3AD203B41FA5}">
                      <a16:colId xmlns:a16="http://schemas.microsoft.com/office/drawing/2014/main" val="4018162979"/>
                    </a:ext>
                  </a:extLst>
                </a:gridCol>
                <a:gridCol w="3137779">
                  <a:extLst>
                    <a:ext uri="{9D8B030D-6E8A-4147-A177-3AD203B41FA5}">
                      <a16:colId xmlns:a16="http://schemas.microsoft.com/office/drawing/2014/main" val="2657418231"/>
                    </a:ext>
                  </a:extLst>
                </a:gridCol>
                <a:gridCol w="3137779">
                  <a:extLst>
                    <a:ext uri="{9D8B030D-6E8A-4147-A177-3AD203B41FA5}">
                      <a16:colId xmlns:a16="http://schemas.microsoft.com/office/drawing/2014/main" val="3989874788"/>
                    </a:ext>
                  </a:extLst>
                </a:gridCol>
                <a:gridCol w="1782240">
                  <a:extLst>
                    <a:ext uri="{9D8B030D-6E8A-4147-A177-3AD203B41FA5}">
                      <a16:colId xmlns:a16="http://schemas.microsoft.com/office/drawing/2014/main" val="289868467"/>
                    </a:ext>
                  </a:extLst>
                </a:gridCol>
              </a:tblGrid>
              <a:tr h="327363">
                <a:tc>
                  <a:txBody>
                    <a:bodyPr/>
                    <a:lstStyle/>
                    <a:p>
                      <a:pPr algn="ctr"/>
                      <a:r>
                        <a:rPr lang="zh-CN" altLang="en-US" sz="1500"/>
                        <a:t>采矿方法</a:t>
                      </a:r>
                    </a:p>
                  </a:txBody>
                  <a:tcPr marL="74401" marR="74401" marT="37200" marB="37200"/>
                </a:tc>
                <a:tc>
                  <a:txBody>
                    <a:bodyPr/>
                    <a:lstStyle/>
                    <a:p>
                      <a:pPr algn="ctr"/>
                      <a:r>
                        <a:rPr lang="zh-CN" altLang="en-US" sz="1500"/>
                        <a:t>基本概念</a:t>
                      </a:r>
                    </a:p>
                  </a:txBody>
                  <a:tcPr marL="74401" marR="74401" marT="37200" marB="37200"/>
                </a:tc>
                <a:tc>
                  <a:txBody>
                    <a:bodyPr/>
                    <a:lstStyle/>
                    <a:p>
                      <a:pPr algn="ctr"/>
                      <a:r>
                        <a:rPr lang="zh-CN" altLang="en-US" sz="1500"/>
                        <a:t>适用范围</a:t>
                      </a:r>
                    </a:p>
                  </a:txBody>
                  <a:tcPr marL="74401" marR="74401" marT="37200" marB="37200"/>
                </a:tc>
                <a:tc>
                  <a:txBody>
                    <a:bodyPr/>
                    <a:lstStyle/>
                    <a:p>
                      <a:pPr algn="ctr"/>
                      <a:r>
                        <a:rPr lang="zh-CN" altLang="en-US" sz="1500"/>
                        <a:t>特点</a:t>
                      </a:r>
                    </a:p>
                  </a:txBody>
                  <a:tcPr marL="74401" marR="74401" marT="37200" marB="37200"/>
                </a:tc>
                <a:extLst>
                  <a:ext uri="{0D108BD9-81ED-4DB2-BD59-A6C34878D82A}">
                    <a16:rowId xmlns:a16="http://schemas.microsoft.com/office/drawing/2014/main" val="1620215607"/>
                  </a:ext>
                </a:extLst>
              </a:tr>
              <a:tr h="327363">
                <a:tc gridSpan="4">
                  <a:txBody>
                    <a:bodyPr/>
                    <a:lstStyle/>
                    <a:p>
                      <a:pPr algn="l"/>
                      <a:r>
                        <a:rPr lang="zh-CN" altLang="en-US" sz="1500"/>
                        <a:t>由于矿床赋存条件的复杂性，矿岩性质的多变性以及其他因素等，决定了采矿方法种类繁多。</a:t>
                      </a:r>
                    </a:p>
                  </a:txBody>
                  <a:tcPr marL="74401" marR="74401" marT="37200" marB="37200"/>
                </a:tc>
                <a:tc hMerge="1">
                  <a:txBody>
                    <a:bodyPr/>
                    <a:lstStyle/>
                    <a:p>
                      <a:pPr algn="l"/>
                      <a:endParaRPr lang="zh-CN" altLang="en-US" dirty="0"/>
                    </a:p>
                  </a:txBody>
                  <a:tcPr/>
                </a:tc>
                <a:tc hMerge="1">
                  <a:txBody>
                    <a:bodyPr/>
                    <a:lstStyle/>
                    <a:p>
                      <a:pPr algn="l"/>
                      <a:endParaRPr lang="zh-CN" altLang="en-US" dirty="0"/>
                    </a:p>
                  </a:txBody>
                  <a:tcPr/>
                </a:tc>
                <a:tc hMerge="1">
                  <a:txBody>
                    <a:bodyPr/>
                    <a:lstStyle/>
                    <a:p>
                      <a:pPr algn="l"/>
                      <a:endParaRPr lang="zh-CN" altLang="en-US" dirty="0"/>
                    </a:p>
                  </a:txBody>
                  <a:tcPr/>
                </a:tc>
                <a:extLst>
                  <a:ext uri="{0D108BD9-81ED-4DB2-BD59-A6C34878D82A}">
                    <a16:rowId xmlns:a16="http://schemas.microsoft.com/office/drawing/2014/main" val="3138486116"/>
                  </a:ext>
                </a:extLst>
              </a:tr>
              <a:tr h="773766">
                <a:tc>
                  <a:txBody>
                    <a:bodyPr/>
                    <a:lstStyle/>
                    <a:p>
                      <a:pPr algn="ctr"/>
                      <a:r>
                        <a:rPr lang="zh-CN" altLang="en-US" sz="1500"/>
                        <a:t>空场采矿法</a:t>
                      </a:r>
                    </a:p>
                  </a:txBody>
                  <a:tcPr marL="74401" marR="74401" marT="37200" marB="37200" anchor="ctr"/>
                </a:tc>
                <a:tc>
                  <a:txBody>
                    <a:bodyPr/>
                    <a:lstStyle/>
                    <a:p>
                      <a:pPr algn="l"/>
                      <a:r>
                        <a:rPr lang="zh-CN" altLang="en-US" sz="1500"/>
                        <a:t>分为全面采矿法、房柱采矿法、留矿采矿法、分段矿房采矿法、阶段矿房采矿法</a:t>
                      </a:r>
                    </a:p>
                  </a:txBody>
                  <a:tcPr marL="74401" marR="74401" marT="37200" marB="37200"/>
                </a:tc>
                <a:tc>
                  <a:txBody>
                    <a:bodyPr/>
                    <a:lstStyle/>
                    <a:p>
                      <a:pPr algn="l"/>
                      <a:r>
                        <a:rPr lang="zh-CN" altLang="en-US" sz="1500"/>
                        <a:t>一般适用于矿石及围岩相当稳固，允许有相当大包路面的矿床</a:t>
                      </a:r>
                    </a:p>
                  </a:txBody>
                  <a:tcPr marL="74401" marR="74401" marT="37200" marB="37200"/>
                </a:tc>
                <a:tc>
                  <a:txBody>
                    <a:bodyPr/>
                    <a:lstStyle/>
                    <a:p>
                      <a:pPr algn="l"/>
                      <a:endParaRPr lang="zh-CN" altLang="en-US" sz="1500"/>
                    </a:p>
                  </a:txBody>
                  <a:tcPr marL="74401" marR="74401" marT="37200" marB="37200"/>
                </a:tc>
                <a:extLst>
                  <a:ext uri="{0D108BD9-81ED-4DB2-BD59-A6C34878D82A}">
                    <a16:rowId xmlns:a16="http://schemas.microsoft.com/office/drawing/2014/main" val="1666867726"/>
                  </a:ext>
                </a:extLst>
              </a:tr>
              <a:tr h="996968">
                <a:tc>
                  <a:txBody>
                    <a:bodyPr/>
                    <a:lstStyle/>
                    <a:p>
                      <a:pPr algn="ctr"/>
                      <a:r>
                        <a:rPr lang="zh-CN" altLang="en-US" sz="1500"/>
                        <a:t>充填采矿法</a:t>
                      </a:r>
                    </a:p>
                  </a:txBody>
                  <a:tcPr marL="74401" marR="74401" marT="37200" marB="37200" anchor="ctr"/>
                </a:tc>
                <a:tc>
                  <a:txBody>
                    <a:bodyPr/>
                    <a:lstStyle/>
                    <a:p>
                      <a:pPr algn="l"/>
                      <a:r>
                        <a:rPr lang="zh-CN" altLang="en-US" sz="1500"/>
                        <a:t>是伴随落矿、运搬及其他作业的同时，用填充料充填采空区的开矿方法。包括干式充填采矿法、水力充填采矿法、胶结充填采矿法</a:t>
                      </a:r>
                    </a:p>
                  </a:txBody>
                  <a:tcPr marL="74401" marR="74401" marT="37200" marB="37200"/>
                </a:tc>
                <a:tc>
                  <a:txBody>
                    <a:bodyPr/>
                    <a:lstStyle/>
                    <a:p>
                      <a:pPr algn="l"/>
                      <a:endParaRPr lang="zh-CN" altLang="en-US" sz="1500"/>
                    </a:p>
                  </a:txBody>
                  <a:tcPr marL="74401" marR="74401" marT="37200" marB="37200"/>
                </a:tc>
                <a:tc>
                  <a:txBody>
                    <a:bodyPr/>
                    <a:lstStyle/>
                    <a:p>
                      <a:pPr algn="l"/>
                      <a:endParaRPr lang="zh-CN" altLang="en-US" sz="1500"/>
                    </a:p>
                  </a:txBody>
                  <a:tcPr marL="74401" marR="74401" marT="37200" marB="37200"/>
                </a:tc>
                <a:extLst>
                  <a:ext uri="{0D108BD9-81ED-4DB2-BD59-A6C34878D82A}">
                    <a16:rowId xmlns:a16="http://schemas.microsoft.com/office/drawing/2014/main" val="215413248"/>
                  </a:ext>
                </a:extLst>
              </a:tr>
              <a:tr h="773766">
                <a:tc>
                  <a:txBody>
                    <a:bodyPr/>
                    <a:lstStyle/>
                    <a:p>
                      <a:pPr algn="ctr"/>
                      <a:r>
                        <a:rPr lang="zh-CN" altLang="en-US" sz="1500"/>
                        <a:t>崩落采矿法</a:t>
                      </a:r>
                    </a:p>
                  </a:txBody>
                  <a:tcPr marL="74401" marR="74401" marT="37200" marB="37200" anchor="ctr"/>
                </a:tc>
                <a:tc>
                  <a:txBody>
                    <a:bodyPr/>
                    <a:lstStyle/>
                    <a:p>
                      <a:pPr algn="l"/>
                      <a:r>
                        <a:rPr lang="zh-CN" altLang="en-US" sz="1500"/>
                        <a:t>以崩落围岩来实现地压管理的采矿方法，分为壁式崩落采矿法、分段崩落采矿法和阶段崩落采矿法</a:t>
                      </a:r>
                    </a:p>
                  </a:txBody>
                  <a:tcPr marL="74401" marR="74401" marT="37200" marB="37200"/>
                </a:tc>
                <a:tc>
                  <a:txBody>
                    <a:bodyPr/>
                    <a:lstStyle/>
                    <a:p>
                      <a:pPr algn="l"/>
                      <a:endParaRPr lang="zh-CN" altLang="en-US" sz="1500"/>
                    </a:p>
                  </a:txBody>
                  <a:tcPr marL="74401" marR="74401" marT="37200" marB="37200"/>
                </a:tc>
                <a:tc>
                  <a:txBody>
                    <a:bodyPr/>
                    <a:lstStyle/>
                    <a:p>
                      <a:pPr algn="l"/>
                      <a:endParaRPr lang="zh-CN" altLang="en-US" sz="1500"/>
                    </a:p>
                  </a:txBody>
                  <a:tcPr marL="74401" marR="74401" marT="37200" marB="37200"/>
                </a:tc>
                <a:extLst>
                  <a:ext uri="{0D108BD9-81ED-4DB2-BD59-A6C34878D82A}">
                    <a16:rowId xmlns:a16="http://schemas.microsoft.com/office/drawing/2014/main" val="1311371491"/>
                  </a:ext>
                </a:extLst>
              </a:tr>
            </a:tbl>
          </a:graphicData>
        </a:graphic>
      </p:graphicFrame>
    </p:spTree>
    <p:extLst>
      <p:ext uri="{BB962C8B-B14F-4D97-AF65-F5344CB8AC3E}">
        <p14:creationId xmlns:p14="http://schemas.microsoft.com/office/powerpoint/2010/main" val="3282731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E48E0F-5F3E-9504-57EC-578CF4D439F4}"/>
              </a:ext>
            </a:extLst>
          </p:cNvPr>
          <p:cNvPicPr>
            <a:picLocks noChangeAspect="1"/>
          </p:cNvPicPr>
          <p:nvPr/>
        </p:nvPicPr>
        <p:blipFill rotWithShape="1">
          <a:blip r:embed="rId2">
            <a:alphaModFix amt="35000"/>
          </a:blip>
          <a:srcRect t="19826" b="5174"/>
          <a:stretch/>
        </p:blipFill>
        <p:spPr>
          <a:xfrm>
            <a:off x="20" y="1"/>
            <a:ext cx="12191980" cy="6857999"/>
          </a:xfrm>
          <a:prstGeom prst="rect">
            <a:avLst/>
          </a:prstGeom>
        </p:spPr>
      </p:pic>
      <p:sp>
        <p:nvSpPr>
          <p:cNvPr id="2" name="标题 1">
            <a:extLst>
              <a:ext uri="{FF2B5EF4-FFF2-40B4-BE49-F238E27FC236}">
                <a16:creationId xmlns:a16="http://schemas.microsoft.com/office/drawing/2014/main" id="{C3E0BFBB-3EFA-E947-AFB1-50A0820621B7}"/>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五、煤炭开采</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6A311C77-3DBF-1245-B85C-B0D26EA1348B}"/>
              </a:ext>
            </a:extLst>
          </p:cNvPr>
          <p:cNvGraphicFramePr>
            <a:graphicFrameLocks noGrp="1"/>
          </p:cNvGraphicFramePr>
          <p:nvPr>
            <p:ph idx="1"/>
            <p:extLst>
              <p:ext uri="{D42A27DB-BD31-4B8C-83A1-F6EECF244321}">
                <p14:modId xmlns:p14="http://schemas.microsoft.com/office/powerpoint/2010/main" val="55188236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1648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F6627ED-BC96-974C-AD21-F6A58E17EC33}"/>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kumimoji="1" lang="zh-CN" altLang="en-US" sz="4000">
                <a:solidFill>
                  <a:srgbClr val="FFFFFF"/>
                </a:solidFill>
              </a:rPr>
              <a:t>二、矿体</a:t>
            </a:r>
          </a:p>
        </p:txBody>
      </p:sp>
      <p:sp>
        <p:nvSpPr>
          <p:cNvPr id="3" name="文本框 2">
            <a:extLst>
              <a:ext uri="{FF2B5EF4-FFF2-40B4-BE49-F238E27FC236}">
                <a16:creationId xmlns:a16="http://schemas.microsoft.com/office/drawing/2014/main" id="{36B026E9-4B20-0445-84FD-0A50348B5509}"/>
              </a:ext>
            </a:extLst>
          </p:cNvPr>
          <p:cNvSpPr txBox="1"/>
          <p:nvPr/>
        </p:nvSpPr>
        <p:spPr>
          <a:xfrm>
            <a:off x="8536577" y="199287"/>
            <a:ext cx="3226526" cy="1155677"/>
          </a:xfrm>
          <a:prstGeom prst="rect">
            <a:avLst/>
          </a:prstGeom>
        </p:spPr>
        <p:txBody>
          <a:bodyPr vert="horz" lIns="91440" tIns="45720" rIns="91440" bIns="45720" rtlCol="0" anchor="ctr">
            <a:normAutofit/>
          </a:bodyPr>
          <a:lstStyle/>
          <a:p>
            <a:pPr>
              <a:lnSpc>
                <a:spcPct val="90000"/>
              </a:lnSpc>
              <a:spcBef>
                <a:spcPts val="1000"/>
              </a:spcBef>
            </a:pPr>
            <a:r>
              <a:rPr kumimoji="1" lang="zh-CN" altLang="en-US" sz="1900">
                <a:solidFill>
                  <a:srgbClr val="FFFFFF"/>
                </a:solidFill>
              </a:rPr>
              <a:t>矿体是由矿石组成的地质体，是矿床的基本组成单位，是矿山开采和利用的对象。</a:t>
            </a:r>
          </a:p>
        </p:txBody>
      </p:sp>
      <p:graphicFrame>
        <p:nvGraphicFramePr>
          <p:cNvPr id="4" name="内容占位符 3">
            <a:extLst>
              <a:ext uri="{FF2B5EF4-FFF2-40B4-BE49-F238E27FC236}">
                <a16:creationId xmlns:a16="http://schemas.microsoft.com/office/drawing/2014/main" id="{FBB9AF57-84EA-4E48-914A-51220B00B67B}"/>
              </a:ext>
            </a:extLst>
          </p:cNvPr>
          <p:cNvGraphicFramePr>
            <a:graphicFrameLocks noGrp="1"/>
          </p:cNvGraphicFramePr>
          <p:nvPr>
            <p:ph idx="1"/>
            <p:extLst>
              <p:ext uri="{D42A27DB-BD31-4B8C-83A1-F6EECF244321}">
                <p14:modId xmlns:p14="http://schemas.microsoft.com/office/powerpoint/2010/main" val="1314947960"/>
              </p:ext>
            </p:extLst>
          </p:nvPr>
        </p:nvGraphicFramePr>
        <p:xfrm>
          <a:off x="150312" y="1726710"/>
          <a:ext cx="9306839" cy="5131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id="{F471C754-A1FC-574A-954A-DAFEC631AE3B}"/>
              </a:ext>
            </a:extLst>
          </p:cNvPr>
          <p:cNvSpPr txBox="1"/>
          <p:nvPr/>
        </p:nvSpPr>
        <p:spPr>
          <a:xfrm>
            <a:off x="9854678" y="1672954"/>
            <a:ext cx="1690615" cy="3789564"/>
          </a:xfrm>
          <a:prstGeom prst="rect">
            <a:avLst/>
          </a:prstGeom>
          <a:noFill/>
        </p:spPr>
        <p:txBody>
          <a:bodyPr wrap="square" rtlCol="0">
            <a:spAutoFit/>
          </a:bodyPr>
          <a:lstStyle/>
          <a:p>
            <a:pPr>
              <a:lnSpc>
                <a:spcPct val="150000"/>
              </a:lnSpc>
              <a:spcAft>
                <a:spcPts val="600"/>
              </a:spcAft>
            </a:pPr>
            <a:r>
              <a:rPr kumimoji="1" lang="zh-CN" altLang="en-US" dirty="0"/>
              <a:t>其中：矿床的成因、成矿流体持续供给情况、围岩性质与控矿构造等条件是最重要的因素，对矿体的形态和产状起决定作用。</a:t>
            </a:r>
            <a:endParaRPr kumimoji="1" lang="zh-CN" altLang="en-US"/>
          </a:p>
        </p:txBody>
      </p:sp>
    </p:spTree>
    <p:extLst>
      <p:ext uri="{BB962C8B-B14F-4D97-AF65-F5344CB8AC3E}">
        <p14:creationId xmlns:p14="http://schemas.microsoft.com/office/powerpoint/2010/main" val="337377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a:t>第八章 固体矿产选矿基础</a:t>
            </a:r>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D8C59-3220-114C-A27D-13B99D63D147}"/>
              </a:ext>
            </a:extLst>
          </p:cNvPr>
          <p:cNvSpPr>
            <a:spLocks noGrp="1"/>
          </p:cNvSpPr>
          <p:nvPr>
            <p:ph type="title"/>
          </p:nvPr>
        </p:nvSpPr>
        <p:spPr>
          <a:xfrm>
            <a:off x="1913468" y="365125"/>
            <a:ext cx="9440332" cy="1325563"/>
          </a:xfrm>
        </p:spPr>
        <p:txBody>
          <a:bodyPr>
            <a:normAutofit/>
          </a:bodyPr>
          <a:lstStyle/>
          <a:p>
            <a:r>
              <a:rPr kumimoji="1" lang="zh-CN" altLang="en-US" sz="5400"/>
              <a:t>第一节 选矿概述</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645CF52B-7888-ED47-A21E-274C0278BA9D}"/>
                  </a:ext>
                </a:extLst>
              </p:cNvPr>
              <p:cNvGraphicFramePr>
                <a:graphicFrameLocks noGrp="1"/>
              </p:cNvGraphicFramePr>
              <p:nvPr>
                <p:ph idx="1"/>
                <p:extLst>
                  <p:ext uri="{D42A27DB-BD31-4B8C-83A1-F6EECF244321}">
                    <p14:modId xmlns:p14="http://schemas.microsoft.com/office/powerpoint/2010/main" val="38253192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645CF52B-7888-ED47-A21E-274C0278BA9D}"/>
                  </a:ext>
                </a:extLst>
              </p:cNvPr>
              <p:cNvGraphicFramePr>
                <a:graphicFrameLocks noGrp="1"/>
              </p:cNvGraphicFramePr>
              <p:nvPr>
                <p:ph idx="1"/>
                <p:extLst>
                  <p:ext uri="{D42A27DB-BD31-4B8C-83A1-F6EECF244321}">
                    <p14:modId xmlns:p14="http://schemas.microsoft.com/office/powerpoint/2010/main" val="38253192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593193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481322-F1E2-964E-83E0-40FF845843C1}"/>
              </a:ext>
            </a:extLst>
          </p:cNvPr>
          <p:cNvSpPr>
            <a:spLocks noGrp="1"/>
          </p:cNvSpPr>
          <p:nvPr>
            <p:ph type="title"/>
          </p:nvPr>
        </p:nvSpPr>
        <p:spPr/>
        <p:txBody>
          <a:bodyPr/>
          <a:lstStyle/>
          <a:p>
            <a:r>
              <a:rPr kumimoji="1" lang="zh-CN" altLang="en-US" dirty="0"/>
              <a:t>第二节  选矿的基本过程</a:t>
            </a:r>
          </a:p>
        </p:txBody>
      </p:sp>
      <p:graphicFrame>
        <p:nvGraphicFramePr>
          <p:cNvPr id="4" name="内容占位符 3">
            <a:extLst>
              <a:ext uri="{FF2B5EF4-FFF2-40B4-BE49-F238E27FC236}">
                <a16:creationId xmlns:a16="http://schemas.microsoft.com/office/drawing/2014/main" id="{2B99D4DF-9F78-4D4F-B7D7-5C336082C0DA}"/>
              </a:ext>
            </a:extLst>
          </p:cNvPr>
          <p:cNvGraphicFramePr>
            <a:graphicFrameLocks noGrp="1"/>
          </p:cNvGraphicFramePr>
          <p:nvPr>
            <p:ph idx="1"/>
            <p:extLst>
              <p:ext uri="{D42A27DB-BD31-4B8C-83A1-F6EECF244321}">
                <p14:modId xmlns:p14="http://schemas.microsoft.com/office/powerpoint/2010/main" val="486082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565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79C28F40-4F65-1540-8EC7-0525B01A9F87}"/>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磨碎设备</a:t>
            </a:r>
          </a:p>
        </p:txBody>
      </p:sp>
      <p:graphicFrame>
        <p:nvGraphicFramePr>
          <p:cNvPr id="4" name="内容占位符 3">
            <a:extLst>
              <a:ext uri="{FF2B5EF4-FFF2-40B4-BE49-F238E27FC236}">
                <a16:creationId xmlns:a16="http://schemas.microsoft.com/office/drawing/2014/main" id="{6F01E347-E3E4-4B45-A56E-2CD3CC43C32D}"/>
              </a:ext>
            </a:extLst>
          </p:cNvPr>
          <p:cNvGraphicFramePr>
            <a:graphicFrameLocks noGrp="1"/>
          </p:cNvGraphicFramePr>
          <p:nvPr>
            <p:ph idx="1"/>
            <p:extLst>
              <p:ext uri="{D42A27DB-BD31-4B8C-83A1-F6EECF244321}">
                <p14:modId xmlns:p14="http://schemas.microsoft.com/office/powerpoint/2010/main" val="197749794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20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C6D0B8C-3188-3445-A087-3A1741BCEC1A}"/>
              </a:ext>
            </a:extLst>
          </p:cNvPr>
          <p:cNvSpPr>
            <a:spLocks noGrp="1"/>
          </p:cNvSpPr>
          <p:nvPr>
            <p:ph type="title"/>
          </p:nvPr>
        </p:nvSpPr>
        <p:spPr>
          <a:xfrm>
            <a:off x="838200" y="557188"/>
            <a:ext cx="10515600" cy="1133499"/>
          </a:xfrm>
        </p:spPr>
        <p:txBody>
          <a:bodyPr>
            <a:normAutofit/>
          </a:bodyPr>
          <a:lstStyle/>
          <a:p>
            <a:pPr algn="ctr"/>
            <a:r>
              <a:rPr kumimoji="1" lang="zh-CN" altLang="en-US" sz="5200"/>
              <a:t>筛分</a:t>
            </a:r>
          </a:p>
        </p:txBody>
      </p:sp>
      <p:graphicFrame>
        <p:nvGraphicFramePr>
          <p:cNvPr id="4" name="内容占位符 3">
            <a:extLst>
              <a:ext uri="{FF2B5EF4-FFF2-40B4-BE49-F238E27FC236}">
                <a16:creationId xmlns:a16="http://schemas.microsoft.com/office/drawing/2014/main" id="{7D32E48F-EB7C-514D-BCF7-6B7AAF423893}"/>
              </a:ext>
            </a:extLst>
          </p:cNvPr>
          <p:cNvGraphicFramePr>
            <a:graphicFrameLocks noGrp="1"/>
          </p:cNvGraphicFramePr>
          <p:nvPr>
            <p:ph idx="1"/>
            <p:extLst>
              <p:ext uri="{D42A27DB-BD31-4B8C-83A1-F6EECF244321}">
                <p14:modId xmlns:p14="http://schemas.microsoft.com/office/powerpoint/2010/main" val="133032816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372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81FB9B31-DC17-F84E-90DB-7486F6080CA2}"/>
              </a:ext>
            </a:extLst>
          </p:cNvPr>
          <p:cNvSpPr>
            <a:spLocks noGrp="1"/>
          </p:cNvSpPr>
          <p:nvPr>
            <p:ph type="title"/>
          </p:nvPr>
        </p:nvSpPr>
        <p:spPr>
          <a:xfrm>
            <a:off x="643467" y="321734"/>
            <a:ext cx="10905066" cy="1135737"/>
          </a:xfrm>
        </p:spPr>
        <p:txBody>
          <a:bodyPr>
            <a:normAutofit/>
          </a:bodyPr>
          <a:lstStyle/>
          <a:p>
            <a:r>
              <a:rPr kumimoji="1" lang="zh-CN" altLang="en-US" sz="3600"/>
              <a:t>磨矿：直接影响选矿厂的技术指标</a:t>
            </a:r>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376660FC-65E5-CF4E-AAA8-6B802870AAD5}"/>
              </a:ext>
            </a:extLst>
          </p:cNvPr>
          <p:cNvGraphicFramePr>
            <a:graphicFrameLocks noGrp="1"/>
          </p:cNvGraphicFramePr>
          <p:nvPr>
            <p:ph idx="1"/>
            <p:extLst>
              <p:ext uri="{D42A27DB-BD31-4B8C-83A1-F6EECF244321}">
                <p14:modId xmlns:p14="http://schemas.microsoft.com/office/powerpoint/2010/main" val="884639232"/>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696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BA06C-6721-1E4C-A6DB-25764290F831}"/>
              </a:ext>
            </a:extLst>
          </p:cNvPr>
          <p:cNvSpPr>
            <a:spLocks noGrp="1"/>
          </p:cNvSpPr>
          <p:nvPr>
            <p:ph type="title"/>
          </p:nvPr>
        </p:nvSpPr>
        <p:spPr/>
        <p:txBody>
          <a:bodyPr/>
          <a:lstStyle/>
          <a:p>
            <a:r>
              <a:rPr kumimoji="1" lang="zh-CN" altLang="en-US"/>
              <a:t>选矿</a:t>
            </a:r>
            <a:endParaRPr kumimoji="1" lang="zh-CN" altLang="en-US" dirty="0"/>
          </a:p>
        </p:txBody>
      </p:sp>
      <p:graphicFrame>
        <p:nvGraphicFramePr>
          <p:cNvPr id="4" name="内容占位符 3">
            <a:extLst>
              <a:ext uri="{FF2B5EF4-FFF2-40B4-BE49-F238E27FC236}">
                <a16:creationId xmlns:a16="http://schemas.microsoft.com/office/drawing/2014/main" id="{940123D1-E50B-4F4B-8749-DC92C743BD50}"/>
              </a:ext>
            </a:extLst>
          </p:cNvPr>
          <p:cNvGraphicFramePr>
            <a:graphicFrameLocks noGrp="1"/>
          </p:cNvGraphicFramePr>
          <p:nvPr>
            <p:ph idx="1"/>
            <p:extLst>
              <p:ext uri="{D42A27DB-BD31-4B8C-83A1-F6EECF244321}">
                <p14:modId xmlns:p14="http://schemas.microsoft.com/office/powerpoint/2010/main" val="8551274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102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836CA71-7911-A24B-B3D1-317AB043E2F6}"/>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精矿脱水</a:t>
            </a:r>
          </a:p>
        </p:txBody>
      </p:sp>
      <p:graphicFrame>
        <p:nvGraphicFramePr>
          <p:cNvPr id="4" name="内容占位符 3">
            <a:extLst>
              <a:ext uri="{FF2B5EF4-FFF2-40B4-BE49-F238E27FC236}">
                <a16:creationId xmlns:a16="http://schemas.microsoft.com/office/drawing/2014/main" id="{16C6DE04-7927-C749-AF92-F1F8BDC21B6C}"/>
              </a:ext>
            </a:extLst>
          </p:cNvPr>
          <p:cNvGraphicFramePr>
            <a:graphicFrameLocks noGrp="1"/>
          </p:cNvGraphicFramePr>
          <p:nvPr>
            <p:ph idx="1"/>
            <p:extLst>
              <p:ext uri="{D42A27DB-BD31-4B8C-83A1-F6EECF244321}">
                <p14:modId xmlns:p14="http://schemas.microsoft.com/office/powerpoint/2010/main" val="147383309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519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84B3A64-F662-9448-BFCE-E66C879827A5}"/>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尾矿处理</a:t>
            </a:r>
          </a:p>
        </p:txBody>
      </p:sp>
      <p:graphicFrame>
        <p:nvGraphicFramePr>
          <p:cNvPr id="4" name="内容占位符 3">
            <a:extLst>
              <a:ext uri="{FF2B5EF4-FFF2-40B4-BE49-F238E27FC236}">
                <a16:creationId xmlns:a16="http://schemas.microsoft.com/office/drawing/2014/main" id="{0BED2199-34B4-6D4A-81F2-E12533CA1CDC}"/>
              </a:ext>
            </a:extLst>
          </p:cNvPr>
          <p:cNvGraphicFramePr>
            <a:graphicFrameLocks noGrp="1"/>
          </p:cNvGraphicFramePr>
          <p:nvPr>
            <p:ph idx="1"/>
            <p:extLst>
              <p:ext uri="{D42A27DB-BD31-4B8C-83A1-F6EECF244321}">
                <p14:modId xmlns:p14="http://schemas.microsoft.com/office/powerpoint/2010/main" val="855556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68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652564-7A05-1B48-B50C-331B82E502F6}"/>
              </a:ext>
            </a:extLst>
          </p:cNvPr>
          <p:cNvSpPr>
            <a:spLocks noGrp="1"/>
          </p:cNvSpPr>
          <p:nvPr>
            <p:ph type="title"/>
          </p:nvPr>
        </p:nvSpPr>
        <p:spPr/>
        <p:txBody>
          <a:bodyPr/>
          <a:lstStyle/>
          <a:p>
            <a:r>
              <a:rPr kumimoji="1" lang="zh-CN" altLang="en-US" dirty="0"/>
              <a:t>二、矿体</a:t>
            </a:r>
          </a:p>
        </p:txBody>
      </p:sp>
      <p:graphicFrame>
        <p:nvGraphicFramePr>
          <p:cNvPr id="4" name="内容占位符 3">
            <a:extLst>
              <a:ext uri="{FF2B5EF4-FFF2-40B4-BE49-F238E27FC236}">
                <a16:creationId xmlns:a16="http://schemas.microsoft.com/office/drawing/2014/main" id="{24E35775-AFE9-6846-A8A3-CB5D0C136EF7}"/>
              </a:ext>
            </a:extLst>
          </p:cNvPr>
          <p:cNvGraphicFramePr>
            <a:graphicFrameLocks noGrp="1"/>
          </p:cNvGraphicFramePr>
          <p:nvPr>
            <p:ph idx="1"/>
            <p:extLst>
              <p:ext uri="{D42A27DB-BD31-4B8C-83A1-F6EECF244321}">
                <p14:modId xmlns:p14="http://schemas.microsoft.com/office/powerpoint/2010/main" val="4008616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11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21FE75C-3673-2045-BFC4-3D89594C21C5}"/>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kumimoji="1" lang="zh-CN" altLang="en-US" kern="1200">
                <a:solidFill>
                  <a:schemeClr val="tx1"/>
                </a:solidFill>
                <a:latin typeface="+mj-lt"/>
                <a:ea typeface="+mj-ea"/>
                <a:cs typeface="+mj-cs"/>
              </a:rPr>
              <a:t>矿体与围岩</a:t>
            </a:r>
          </a:p>
        </p:txBody>
      </p:sp>
      <p:sp>
        <p:nvSpPr>
          <p:cNvPr id="3" name="内容占位符 2">
            <a:extLst>
              <a:ext uri="{FF2B5EF4-FFF2-40B4-BE49-F238E27FC236}">
                <a16:creationId xmlns:a16="http://schemas.microsoft.com/office/drawing/2014/main" id="{8811C657-2DF5-8049-923D-9B7947C68163}"/>
              </a:ext>
            </a:extLst>
          </p:cNvPr>
          <p:cNvSpPr>
            <a:spLocks noGrp="1"/>
          </p:cNvSpPr>
          <p:nvPr>
            <p:ph idx="1"/>
          </p:nvPr>
        </p:nvSpPr>
        <p:spPr>
          <a:xfrm>
            <a:off x="838200" y="2177456"/>
            <a:ext cx="5097780" cy="3795748"/>
          </a:xfrm>
        </p:spPr>
        <p:txBody>
          <a:bodyPr vert="horz" lIns="91440" tIns="45720" rIns="91440" bIns="45720" rtlCol="0">
            <a:normAutofit/>
          </a:bodyPr>
          <a:lstStyle/>
          <a:p>
            <a:pPr>
              <a:buFont typeface="Arial" panose="020B0604020202020204" pitchFamily="34" charset="0"/>
              <a:buChar char="•"/>
            </a:pPr>
            <a:r>
              <a:rPr kumimoji="1" lang="zh-CN" altLang="en-US" sz="2400" dirty="0"/>
              <a:t>矿体是在地壳演化过程中形成的、占有一定空间位置，并由矿石组成的地质体，是矿场的基本组成单位，是矿山开采和利用的对象。</a:t>
            </a:r>
            <a:endParaRPr kumimoji="1" lang="en-US" altLang="zh-CN" sz="2400" dirty="0"/>
          </a:p>
          <a:p>
            <a:pPr>
              <a:buFont typeface="Arial" panose="020B0604020202020204" pitchFamily="34" charset="0"/>
              <a:buChar char="•"/>
            </a:pPr>
            <a:r>
              <a:rPr kumimoji="1" lang="zh-CN" altLang="en-US" sz="2400" dirty="0"/>
              <a:t>矿体的矿物成分通常是不均匀分布的，沿着矿体的走向和倾向往往会有较大的变化，在局部地段可能矿石矿物相对集中，矿石品位增高，因而形成富矿或者富矿体。</a:t>
            </a:r>
          </a:p>
        </p:txBody>
      </p:sp>
      <p:sp>
        <p:nvSpPr>
          <p:cNvPr id="4" name="内容占位符 2">
            <a:extLst>
              <a:ext uri="{FF2B5EF4-FFF2-40B4-BE49-F238E27FC236}">
                <a16:creationId xmlns:a16="http://schemas.microsoft.com/office/drawing/2014/main" id="{488E2BF0-8030-DA49-A128-AA7F3609E799}"/>
              </a:ext>
            </a:extLst>
          </p:cNvPr>
          <p:cNvSpPr txBox="1">
            <a:spLocks/>
          </p:cNvSpPr>
          <p:nvPr/>
        </p:nvSpPr>
        <p:spPr>
          <a:xfrm>
            <a:off x="6256020" y="2177456"/>
            <a:ext cx="5097780" cy="3795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kumimoji="1" lang="zh-CN" altLang="en-US" sz="2400"/>
              <a:t>矿体周围的和岩体周围的岩石均称围岩。</a:t>
            </a:r>
            <a:endParaRPr kumimoji="1" lang="en-US" altLang="zh-CN" sz="2400"/>
          </a:p>
          <a:p>
            <a:pPr>
              <a:buFont typeface="Arial" panose="020B0604020202020204" pitchFamily="34" charset="0"/>
              <a:buChar char="•"/>
            </a:pPr>
            <a:r>
              <a:rPr kumimoji="1" lang="zh-CN" altLang="en-US" sz="2400"/>
              <a:t>矿体的围岩是指在当前技术经济条件下，无实际开采利用价值的岩石。</a:t>
            </a:r>
            <a:endParaRPr kumimoji="1" lang="en-US" altLang="zh-CN" sz="2400"/>
          </a:p>
          <a:p>
            <a:pPr>
              <a:buFont typeface="Arial" panose="020B0604020202020204" pitchFamily="34" charset="0"/>
              <a:buChar char="•"/>
            </a:pPr>
            <a:r>
              <a:rPr kumimoji="1" lang="zh-CN" altLang="en-US" sz="2400"/>
              <a:t>矿体与围岩的界限可以是清晰的，也可以是模糊的、逐渐过渡的。</a:t>
            </a:r>
          </a:p>
        </p:txBody>
      </p:sp>
    </p:spTree>
    <p:extLst>
      <p:ext uri="{BB962C8B-B14F-4D97-AF65-F5344CB8AC3E}">
        <p14:creationId xmlns:p14="http://schemas.microsoft.com/office/powerpoint/2010/main" val="303288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D7346D-3121-CD4A-BA85-F280BB79BBF8}"/>
              </a:ext>
            </a:extLst>
          </p:cNvPr>
          <p:cNvSpPr>
            <a:spLocks noGrp="1"/>
          </p:cNvSpPr>
          <p:nvPr>
            <p:ph type="title"/>
          </p:nvPr>
        </p:nvSpPr>
        <p:spPr/>
        <p:txBody>
          <a:bodyPr/>
          <a:lstStyle/>
          <a:p>
            <a:r>
              <a:rPr kumimoji="1" lang="zh-CN" altLang="en-US"/>
              <a:t>矿体的形态与产状</a:t>
            </a:r>
            <a:endParaRPr kumimoji="1" lang="zh-CN" altLang="en-US" dirty="0"/>
          </a:p>
        </p:txBody>
      </p:sp>
      <p:graphicFrame>
        <p:nvGraphicFramePr>
          <p:cNvPr id="4" name="内容占位符 3">
            <a:extLst>
              <a:ext uri="{FF2B5EF4-FFF2-40B4-BE49-F238E27FC236}">
                <a16:creationId xmlns:a16="http://schemas.microsoft.com/office/drawing/2014/main" id="{BB704588-7503-9546-8DEF-84C60725B751}"/>
              </a:ext>
            </a:extLst>
          </p:cNvPr>
          <p:cNvGraphicFramePr>
            <a:graphicFrameLocks noGrp="1"/>
          </p:cNvGraphicFramePr>
          <p:nvPr>
            <p:ph idx="1"/>
            <p:extLst>
              <p:ext uri="{D42A27DB-BD31-4B8C-83A1-F6EECF244321}">
                <p14:modId xmlns:p14="http://schemas.microsoft.com/office/powerpoint/2010/main" val="3973390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7447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14906</TotalTime>
  <Words>6839</Words>
  <Application>Microsoft Macintosh PowerPoint</Application>
  <PresentationFormat>宽屏</PresentationFormat>
  <Paragraphs>765</Paragraphs>
  <Slides>68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68</vt:i4>
      </vt:variant>
    </vt:vector>
  </HeadingPairs>
  <TitlesOfParts>
    <vt:vector size="76" baseType="lpstr">
      <vt:lpstr>等线</vt:lpstr>
      <vt:lpstr>等线 Light</vt:lpstr>
      <vt:lpstr>SimHei</vt:lpstr>
      <vt:lpstr>PingFang SC</vt:lpstr>
      <vt:lpstr>Arial</vt:lpstr>
      <vt:lpstr>Calibri</vt:lpstr>
      <vt:lpstr>Cambria Math</vt:lpstr>
      <vt:lpstr>Office 主题​​</vt:lpstr>
      <vt:lpstr>地质与矿业工程基础（二）</vt:lpstr>
      <vt:lpstr>内容提要</vt:lpstr>
      <vt:lpstr>第五章 矿床基础知识</vt:lpstr>
      <vt:lpstr>第一节 矿床及有关基本概念</vt:lpstr>
      <vt:lpstr>一、矿床</vt:lpstr>
      <vt:lpstr>二、矿体</vt:lpstr>
      <vt:lpstr>二、矿体</vt:lpstr>
      <vt:lpstr>矿体与围岩</vt:lpstr>
      <vt:lpstr>矿体的形态与产状</vt:lpstr>
      <vt:lpstr>矿体形态分类</vt:lpstr>
      <vt:lpstr>矿体的产状</vt:lpstr>
      <vt:lpstr>三、矿石</vt:lpstr>
      <vt:lpstr>矿石与脉石</vt:lpstr>
      <vt:lpstr>矿石的矿物组成</vt:lpstr>
      <vt:lpstr>矿石的结构与构造</vt:lpstr>
      <vt:lpstr>矿石的品位与品级</vt:lpstr>
      <vt:lpstr>第二节 成矿作用与矿床成因类型——成矿作用</vt:lpstr>
      <vt:lpstr>第二节 成矿作用与矿床成因类型——矿床成因类型</vt:lpstr>
      <vt:lpstr>第三节 矿床的工业类型</vt:lpstr>
      <vt:lpstr>一、概述</vt:lpstr>
      <vt:lpstr>二、决定矿床工业价值的因素</vt:lpstr>
      <vt:lpstr>三、主要矿产的矿床工业类型</vt:lpstr>
      <vt:lpstr>第六章 固矿产勘查基础</vt:lpstr>
      <vt:lpstr>第一节   概述</vt:lpstr>
      <vt:lpstr>固体矿产勘查的目的和原则</vt:lpstr>
      <vt:lpstr>固体矿产勘查阶段</vt:lpstr>
      <vt:lpstr>固体矿产勘查类型</vt:lpstr>
      <vt:lpstr>各勘查阶段的工作要求</vt:lpstr>
      <vt:lpstr>第二节 固体矿产勘查技术方法与手段</vt:lpstr>
      <vt:lpstr>一、地质填图</vt:lpstr>
      <vt:lpstr>二、重砂测量</vt:lpstr>
      <vt:lpstr>三、地球物理方法</vt:lpstr>
      <vt:lpstr>地球物理法的特点</vt:lpstr>
      <vt:lpstr>四、地球化学方法</vt:lpstr>
      <vt:lpstr>地球化学方法的特点</vt:lpstr>
      <vt:lpstr>五、遥感方法——特点</vt:lpstr>
      <vt:lpstr>六、探矿工程</vt:lpstr>
      <vt:lpstr>第三节  固体矿产资源储量</vt:lpstr>
      <vt:lpstr>一、固体矿产资源储量分类——资源类型划分</vt:lpstr>
      <vt:lpstr>固体资源类型划分</vt:lpstr>
      <vt:lpstr>二、固体矿产资源储量估算基础</vt:lpstr>
      <vt:lpstr>三、固体矿产资源储量报告</vt:lpstr>
      <vt:lpstr>第七章 固体矿产采矿基础</vt:lpstr>
      <vt:lpstr>第一节  采矿概述</vt:lpstr>
      <vt:lpstr>一、开采过程</vt:lpstr>
      <vt:lpstr>二、矿床开采方式</vt:lpstr>
      <vt:lpstr>三、采矿相关的基本概念</vt:lpstr>
      <vt:lpstr>第二节 露天开采</vt:lpstr>
      <vt:lpstr>一、露天开采的相关概念</vt:lpstr>
      <vt:lpstr>二、露天采矿作业</vt:lpstr>
      <vt:lpstr>三、露天矿开拓</vt:lpstr>
      <vt:lpstr>四、露天矿采剥方法</vt:lpstr>
      <vt:lpstr>五、露天开采境界的界定</vt:lpstr>
      <vt:lpstr>第三节  地下开采</vt:lpstr>
      <vt:lpstr>一、地下开采的相关概念</vt:lpstr>
      <vt:lpstr>二、地下开采步骤及三级矿量</vt:lpstr>
      <vt:lpstr>三、地下开拓方法</vt:lpstr>
      <vt:lpstr>四、地下采矿方法</vt:lpstr>
      <vt:lpstr>五、煤炭开采</vt:lpstr>
      <vt:lpstr>第八章 固体矿产选矿基础</vt:lpstr>
      <vt:lpstr>第一节 选矿概述</vt:lpstr>
      <vt:lpstr>第二节  选矿的基本过程</vt:lpstr>
      <vt:lpstr>磨碎设备</vt:lpstr>
      <vt:lpstr>筛分</vt:lpstr>
      <vt:lpstr>磨矿：直接影响选矿厂的技术指标</vt:lpstr>
      <vt:lpstr>选矿</vt:lpstr>
      <vt:lpstr>精矿脱水</vt:lpstr>
      <vt:lpstr>尾矿处理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地质与矿业工程基础（二）</dc:title>
  <dc:creator>Wang Xuefa</dc:creator>
  <cp:lastModifiedBy>Wang Xuefa</cp:lastModifiedBy>
  <cp:revision>22</cp:revision>
  <dcterms:created xsi:type="dcterms:W3CDTF">2022-08-28T10:32:11Z</dcterms:created>
  <dcterms:modified xsi:type="dcterms:W3CDTF">2022-10-07T00:32:16Z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