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3.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4.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xml" ContentType="application/vnd.openxmlformats-officedocument.presentationml.notesSlide+xml"/>
  <Override PartName="/ppt/diagrams/data35.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6.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7.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8.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9.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40.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1.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2.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3.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4.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5.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6.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7.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8.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9.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50.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1.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2.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3.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4.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5.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6.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7.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8.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9.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60.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1.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2.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3.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4.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5.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6.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7.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8.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9.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70.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1.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2.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3.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4.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5.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6.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7.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8.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9.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80.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1.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2.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3.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4.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5.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6.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7.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8.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9.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90.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1.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2.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3.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4.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5.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6.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7.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8.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9.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100.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1.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2.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3.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4.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5.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6.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7.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8.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9.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10.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1"/>
  </p:notesMasterIdLst>
  <p:sldIdLst>
    <p:sldId id="256" r:id="rId2"/>
    <p:sldId id="257" r:id="rId3"/>
    <p:sldId id="258" r:id="rId4"/>
    <p:sldId id="266" r:id="rId5"/>
    <p:sldId id="267" r:id="rId6"/>
    <p:sldId id="272" r:id="rId7"/>
    <p:sldId id="273" r:id="rId8"/>
    <p:sldId id="274" r:id="rId9"/>
    <p:sldId id="275" r:id="rId10"/>
    <p:sldId id="268" r:id="rId11"/>
    <p:sldId id="276" r:id="rId12"/>
    <p:sldId id="269" r:id="rId13"/>
    <p:sldId id="277" r:id="rId14"/>
    <p:sldId id="270" r:id="rId15"/>
    <p:sldId id="278" r:id="rId16"/>
    <p:sldId id="279" r:id="rId17"/>
    <p:sldId id="280" r:id="rId18"/>
    <p:sldId id="281" r:id="rId19"/>
    <p:sldId id="259"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320" r:id="rId33"/>
    <p:sldId id="321" r:id="rId34"/>
    <p:sldId id="322" r:id="rId35"/>
    <p:sldId id="260" r:id="rId36"/>
    <p:sldId id="294" r:id="rId37"/>
    <p:sldId id="295" r:id="rId38"/>
    <p:sldId id="323" r:id="rId39"/>
    <p:sldId id="324" r:id="rId40"/>
    <p:sldId id="325" r:id="rId41"/>
    <p:sldId id="326" r:id="rId42"/>
    <p:sldId id="327" r:id="rId43"/>
    <p:sldId id="328" r:id="rId44"/>
    <p:sldId id="329" r:id="rId45"/>
    <p:sldId id="330" r:id="rId46"/>
    <p:sldId id="331" r:id="rId47"/>
    <p:sldId id="296" r:id="rId48"/>
    <p:sldId id="297" r:id="rId49"/>
    <p:sldId id="298" r:id="rId50"/>
    <p:sldId id="261" r:id="rId51"/>
    <p:sldId id="299" r:id="rId52"/>
    <p:sldId id="302" r:id="rId53"/>
    <p:sldId id="303" r:id="rId54"/>
    <p:sldId id="304" r:id="rId55"/>
    <p:sldId id="305" r:id="rId56"/>
    <p:sldId id="306" r:id="rId57"/>
    <p:sldId id="300"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262" r:id="rId72"/>
    <p:sldId id="332" r:id="rId73"/>
    <p:sldId id="333" r:id="rId74"/>
    <p:sldId id="334" r:id="rId75"/>
    <p:sldId id="335" r:id="rId76"/>
    <p:sldId id="336" r:id="rId77"/>
    <p:sldId id="337" r:id="rId78"/>
    <p:sldId id="263" r:id="rId79"/>
    <p:sldId id="338" r:id="rId80"/>
    <p:sldId id="342" r:id="rId81"/>
    <p:sldId id="343" r:id="rId82"/>
    <p:sldId id="344" r:id="rId83"/>
    <p:sldId id="345" r:id="rId84"/>
    <p:sldId id="346" r:id="rId85"/>
    <p:sldId id="347" r:id="rId86"/>
    <p:sldId id="348" r:id="rId87"/>
    <p:sldId id="349" r:id="rId88"/>
    <p:sldId id="339" r:id="rId89"/>
    <p:sldId id="340" r:id="rId90"/>
    <p:sldId id="350" r:id="rId91"/>
    <p:sldId id="351" r:id="rId92"/>
    <p:sldId id="341" r:id="rId93"/>
    <p:sldId id="264" r:id="rId94"/>
    <p:sldId id="352" r:id="rId95"/>
    <p:sldId id="372" r:id="rId96"/>
    <p:sldId id="373" r:id="rId97"/>
    <p:sldId id="353" r:id="rId98"/>
    <p:sldId id="374" r:id="rId99"/>
    <p:sldId id="375" r:id="rId100"/>
    <p:sldId id="376" r:id="rId101"/>
    <p:sldId id="377" r:id="rId102"/>
    <p:sldId id="378" r:id="rId103"/>
    <p:sldId id="379" r:id="rId104"/>
    <p:sldId id="380" r:id="rId105"/>
    <p:sldId id="381" r:id="rId106"/>
    <p:sldId id="382" r:id="rId107"/>
    <p:sldId id="383" r:id="rId108"/>
    <p:sldId id="354" r:id="rId109"/>
    <p:sldId id="355" r:id="rId110"/>
    <p:sldId id="356" r:id="rId111"/>
    <p:sldId id="384" r:id="rId112"/>
    <p:sldId id="385" r:id="rId113"/>
    <p:sldId id="386" r:id="rId114"/>
    <p:sldId id="357" r:id="rId115"/>
    <p:sldId id="358" r:id="rId116"/>
    <p:sldId id="366" r:id="rId117"/>
    <p:sldId id="367" r:id="rId118"/>
    <p:sldId id="368" r:id="rId119"/>
    <p:sldId id="369" r:id="rId120"/>
    <p:sldId id="370" r:id="rId121"/>
    <p:sldId id="371" r:id="rId122"/>
    <p:sldId id="359" r:id="rId123"/>
    <p:sldId id="360" r:id="rId124"/>
    <p:sldId id="361" r:id="rId125"/>
    <p:sldId id="362" r:id="rId126"/>
    <p:sldId id="363" r:id="rId127"/>
    <p:sldId id="364" r:id="rId128"/>
    <p:sldId id="365" r:id="rId129"/>
    <p:sldId id="265" r:id="rId1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32"/>
  </p:normalViewPr>
  <p:slideViewPr>
    <p:cSldViewPr snapToGrid="0" snapToObjects="1">
      <p:cViewPr varScale="1">
        <p:scale>
          <a:sx n="102" d="100"/>
          <a:sy n="102"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iagrams/_rels/data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16F36-344D-4441-BF64-F9CB5E03BF1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67CA8EC-694B-2D4F-BCC4-9EC75CB77AAB}">
      <dgm:prSet phldrT="[文本]"/>
      <dgm:spPr/>
      <dgm:t>
        <a:bodyPr/>
        <a:lstStyle/>
        <a:p>
          <a:r>
            <a:rPr lang="zh-CN" altLang="en-US" dirty="0"/>
            <a:t>第一节 概述</a:t>
          </a:r>
        </a:p>
      </dgm:t>
    </dgm:pt>
    <dgm:pt modelId="{90EB72E2-D73C-1B4A-84B5-5A690B7442B3}" type="parTrans" cxnId="{9BECF946-EAAD-8744-849A-D63479D3CEFC}">
      <dgm:prSet/>
      <dgm:spPr/>
      <dgm:t>
        <a:bodyPr/>
        <a:lstStyle/>
        <a:p>
          <a:endParaRPr lang="zh-CN" altLang="en-US"/>
        </a:p>
      </dgm:t>
    </dgm:pt>
    <dgm:pt modelId="{E4991920-4DD6-2845-A8EE-761863DF831C}" type="sibTrans" cxnId="{9BECF946-EAAD-8744-849A-D63479D3CEFC}">
      <dgm:prSet/>
      <dgm:spPr/>
      <dgm:t>
        <a:bodyPr/>
        <a:lstStyle/>
        <a:p>
          <a:endParaRPr lang="zh-CN" altLang="en-US"/>
        </a:p>
      </dgm:t>
    </dgm:pt>
    <dgm:pt modelId="{C9BE8075-99B8-4D4B-8849-F62C9BCD11D0}">
      <dgm:prSet phldrT="[文本]"/>
      <dgm:spPr/>
      <dgm:t>
        <a:bodyPr/>
        <a:lstStyle/>
        <a:p>
          <a:r>
            <a:rPr lang="zh-CN" altLang="en-US" dirty="0"/>
            <a:t>第二节 统计调查与统计数据整理</a:t>
          </a:r>
        </a:p>
      </dgm:t>
    </dgm:pt>
    <dgm:pt modelId="{70E8C8AD-2CCC-9F4E-AA0F-EA009C235735}" type="parTrans" cxnId="{2DC0A3F6-7220-A744-8BFA-21C659ACB1BD}">
      <dgm:prSet/>
      <dgm:spPr/>
      <dgm:t>
        <a:bodyPr/>
        <a:lstStyle/>
        <a:p>
          <a:endParaRPr lang="zh-CN" altLang="en-US"/>
        </a:p>
      </dgm:t>
    </dgm:pt>
    <dgm:pt modelId="{17E69D53-2011-8347-A137-D894553463D9}" type="sibTrans" cxnId="{2DC0A3F6-7220-A744-8BFA-21C659ACB1BD}">
      <dgm:prSet/>
      <dgm:spPr/>
      <dgm:t>
        <a:bodyPr/>
        <a:lstStyle/>
        <a:p>
          <a:endParaRPr lang="zh-CN" altLang="en-US"/>
        </a:p>
      </dgm:t>
    </dgm:pt>
    <dgm:pt modelId="{245F5285-750C-BE48-80BA-9A45A658D609}">
      <dgm:prSet phldrT="[文本]"/>
      <dgm:spPr/>
      <dgm:t>
        <a:bodyPr/>
        <a:lstStyle/>
        <a:p>
          <a:r>
            <a:rPr lang="zh-CN" altLang="en-US" dirty="0"/>
            <a:t>第三节 统计特征的测度</a:t>
          </a:r>
        </a:p>
      </dgm:t>
    </dgm:pt>
    <dgm:pt modelId="{A46C472A-305C-6F45-B475-B0D73FC6FB2C}" type="parTrans" cxnId="{F6303F9A-4A4B-5243-90A4-F630EE11179E}">
      <dgm:prSet/>
      <dgm:spPr/>
      <dgm:t>
        <a:bodyPr/>
        <a:lstStyle/>
        <a:p>
          <a:endParaRPr lang="zh-CN" altLang="en-US"/>
        </a:p>
      </dgm:t>
    </dgm:pt>
    <dgm:pt modelId="{877D4E47-BD73-4A4D-9A10-4E18BC2F6A9B}" type="sibTrans" cxnId="{F6303F9A-4A4B-5243-90A4-F630EE11179E}">
      <dgm:prSet/>
      <dgm:spPr/>
      <dgm:t>
        <a:bodyPr/>
        <a:lstStyle/>
        <a:p>
          <a:endParaRPr lang="zh-CN" altLang="en-US"/>
        </a:p>
      </dgm:t>
    </dgm:pt>
    <dgm:pt modelId="{A916D1EF-3A26-0E4D-A4F3-C95199E2587D}">
      <dgm:prSet phldrT="[文本]"/>
      <dgm:spPr/>
      <dgm:t>
        <a:bodyPr/>
        <a:lstStyle/>
        <a:p>
          <a:r>
            <a:rPr lang="zh-CN" altLang="en-US" dirty="0"/>
            <a:t>第四节  统计指标</a:t>
          </a:r>
        </a:p>
      </dgm:t>
    </dgm:pt>
    <dgm:pt modelId="{0468599D-A715-434F-97CB-338819438F85}" type="parTrans" cxnId="{D84716CA-396E-3D47-99A3-BE22F7E01234}">
      <dgm:prSet/>
      <dgm:spPr/>
      <dgm:t>
        <a:bodyPr/>
        <a:lstStyle/>
        <a:p>
          <a:endParaRPr lang="zh-CN" altLang="en-US"/>
        </a:p>
      </dgm:t>
    </dgm:pt>
    <dgm:pt modelId="{3FCAAA7D-AD7F-094C-8EDD-E68850EEB6CE}" type="sibTrans" cxnId="{D84716CA-396E-3D47-99A3-BE22F7E01234}">
      <dgm:prSet/>
      <dgm:spPr/>
      <dgm:t>
        <a:bodyPr/>
        <a:lstStyle/>
        <a:p>
          <a:endParaRPr lang="zh-CN" altLang="en-US"/>
        </a:p>
      </dgm:t>
    </dgm:pt>
    <dgm:pt modelId="{665FB47A-3210-1C46-9A64-78734D957BA5}">
      <dgm:prSet phldrT="[文本]"/>
      <dgm:spPr/>
      <dgm:t>
        <a:bodyPr/>
        <a:lstStyle/>
        <a:p>
          <a:r>
            <a:rPr lang="zh-CN" altLang="en-US" dirty="0"/>
            <a:t>第五节 时间序列</a:t>
          </a:r>
        </a:p>
      </dgm:t>
    </dgm:pt>
    <dgm:pt modelId="{DC16B1EA-63CA-D940-9018-55145CC178E6}" type="parTrans" cxnId="{79031894-0BB8-2B45-B769-F920EB90455D}">
      <dgm:prSet/>
      <dgm:spPr/>
      <dgm:t>
        <a:bodyPr/>
        <a:lstStyle/>
        <a:p>
          <a:endParaRPr lang="zh-CN" altLang="en-US"/>
        </a:p>
      </dgm:t>
    </dgm:pt>
    <dgm:pt modelId="{065CD2D6-E278-DB4F-A399-3BCEDEE0761F}" type="sibTrans" cxnId="{79031894-0BB8-2B45-B769-F920EB90455D}">
      <dgm:prSet/>
      <dgm:spPr/>
      <dgm:t>
        <a:bodyPr/>
        <a:lstStyle/>
        <a:p>
          <a:endParaRPr lang="zh-CN" altLang="en-US"/>
        </a:p>
      </dgm:t>
    </dgm:pt>
    <dgm:pt modelId="{341B1178-9F9C-1C4F-AD83-85C91CF53BF8}" type="pres">
      <dgm:prSet presAssocID="{7CB16F36-344D-4441-BF64-F9CB5E03BF1C}" presName="vert0" presStyleCnt="0">
        <dgm:presLayoutVars>
          <dgm:dir/>
          <dgm:animOne val="branch"/>
          <dgm:animLvl val="lvl"/>
        </dgm:presLayoutVars>
      </dgm:prSet>
      <dgm:spPr/>
    </dgm:pt>
    <dgm:pt modelId="{0A9FFF7C-D6B2-C841-A026-E036F53AD03B}" type="pres">
      <dgm:prSet presAssocID="{967CA8EC-694B-2D4F-BCC4-9EC75CB77AAB}" presName="thickLine" presStyleLbl="alignNode1" presStyleIdx="0" presStyleCnt="5"/>
      <dgm:spPr/>
    </dgm:pt>
    <dgm:pt modelId="{6BD9145E-0F9B-F64B-B88E-E7C5D651B0BC}" type="pres">
      <dgm:prSet presAssocID="{967CA8EC-694B-2D4F-BCC4-9EC75CB77AAB}" presName="horz1" presStyleCnt="0"/>
      <dgm:spPr/>
    </dgm:pt>
    <dgm:pt modelId="{C1E3DC58-0D5E-C046-BE7E-24DF13C6EAAE}" type="pres">
      <dgm:prSet presAssocID="{967CA8EC-694B-2D4F-BCC4-9EC75CB77AAB}" presName="tx1" presStyleLbl="revTx" presStyleIdx="0" presStyleCnt="5"/>
      <dgm:spPr/>
    </dgm:pt>
    <dgm:pt modelId="{A0FF4462-83CE-4B4A-8D7C-263C396B725E}" type="pres">
      <dgm:prSet presAssocID="{967CA8EC-694B-2D4F-BCC4-9EC75CB77AAB}" presName="vert1" presStyleCnt="0"/>
      <dgm:spPr/>
    </dgm:pt>
    <dgm:pt modelId="{AECBFFA8-3D92-ED45-8CAF-2212B02E66A5}" type="pres">
      <dgm:prSet presAssocID="{C9BE8075-99B8-4D4B-8849-F62C9BCD11D0}" presName="thickLine" presStyleLbl="alignNode1" presStyleIdx="1" presStyleCnt="5"/>
      <dgm:spPr/>
    </dgm:pt>
    <dgm:pt modelId="{11691C62-9D8D-0447-8A7B-8B6AEF073DF8}" type="pres">
      <dgm:prSet presAssocID="{C9BE8075-99B8-4D4B-8849-F62C9BCD11D0}" presName="horz1" presStyleCnt="0"/>
      <dgm:spPr/>
    </dgm:pt>
    <dgm:pt modelId="{6935F9D1-DFF2-DA44-A549-8D67AD600F0A}" type="pres">
      <dgm:prSet presAssocID="{C9BE8075-99B8-4D4B-8849-F62C9BCD11D0}" presName="tx1" presStyleLbl="revTx" presStyleIdx="1" presStyleCnt="5"/>
      <dgm:spPr/>
    </dgm:pt>
    <dgm:pt modelId="{DF5D988E-6BF3-214E-9D14-783A110E61DA}" type="pres">
      <dgm:prSet presAssocID="{C9BE8075-99B8-4D4B-8849-F62C9BCD11D0}" presName="vert1" presStyleCnt="0"/>
      <dgm:spPr/>
    </dgm:pt>
    <dgm:pt modelId="{09A1EE3F-1BF8-4545-BCE8-CAC032CCD35E}" type="pres">
      <dgm:prSet presAssocID="{245F5285-750C-BE48-80BA-9A45A658D609}" presName="thickLine" presStyleLbl="alignNode1" presStyleIdx="2" presStyleCnt="5"/>
      <dgm:spPr/>
    </dgm:pt>
    <dgm:pt modelId="{6EA73F40-437A-DD45-ABC6-C94C9EA025D7}" type="pres">
      <dgm:prSet presAssocID="{245F5285-750C-BE48-80BA-9A45A658D609}" presName="horz1" presStyleCnt="0"/>
      <dgm:spPr/>
    </dgm:pt>
    <dgm:pt modelId="{D1ED72BE-7076-6246-9B2C-E1F57657EC2C}" type="pres">
      <dgm:prSet presAssocID="{245F5285-750C-BE48-80BA-9A45A658D609}" presName="tx1" presStyleLbl="revTx" presStyleIdx="2" presStyleCnt="5"/>
      <dgm:spPr/>
    </dgm:pt>
    <dgm:pt modelId="{ED16E109-A040-2341-BCBD-939EC1187977}" type="pres">
      <dgm:prSet presAssocID="{245F5285-750C-BE48-80BA-9A45A658D609}" presName="vert1" presStyleCnt="0"/>
      <dgm:spPr/>
    </dgm:pt>
    <dgm:pt modelId="{74FBFC3E-EFA4-8042-93EA-3E9CDB84723C}" type="pres">
      <dgm:prSet presAssocID="{A916D1EF-3A26-0E4D-A4F3-C95199E2587D}" presName="thickLine" presStyleLbl="alignNode1" presStyleIdx="3" presStyleCnt="5"/>
      <dgm:spPr/>
    </dgm:pt>
    <dgm:pt modelId="{7E66FF10-5746-084F-9540-2867F48EA2E5}" type="pres">
      <dgm:prSet presAssocID="{A916D1EF-3A26-0E4D-A4F3-C95199E2587D}" presName="horz1" presStyleCnt="0"/>
      <dgm:spPr/>
    </dgm:pt>
    <dgm:pt modelId="{0A3B670E-DB41-A941-95F5-9D438C4A56FD}" type="pres">
      <dgm:prSet presAssocID="{A916D1EF-3A26-0E4D-A4F3-C95199E2587D}" presName="tx1" presStyleLbl="revTx" presStyleIdx="3" presStyleCnt="5"/>
      <dgm:spPr/>
    </dgm:pt>
    <dgm:pt modelId="{5F91DAF4-D67E-9344-B079-60E1A28AAC75}" type="pres">
      <dgm:prSet presAssocID="{A916D1EF-3A26-0E4D-A4F3-C95199E2587D}" presName="vert1" presStyleCnt="0"/>
      <dgm:spPr/>
    </dgm:pt>
    <dgm:pt modelId="{6281384F-BB69-5244-B738-946E4E8D35BF}" type="pres">
      <dgm:prSet presAssocID="{665FB47A-3210-1C46-9A64-78734D957BA5}" presName="thickLine" presStyleLbl="alignNode1" presStyleIdx="4" presStyleCnt="5"/>
      <dgm:spPr/>
    </dgm:pt>
    <dgm:pt modelId="{AF4D7287-F862-184F-9DEE-30078D016329}" type="pres">
      <dgm:prSet presAssocID="{665FB47A-3210-1C46-9A64-78734D957BA5}" presName="horz1" presStyleCnt="0"/>
      <dgm:spPr/>
    </dgm:pt>
    <dgm:pt modelId="{67EC0AE0-2475-444B-BD7E-DED3D97A0EFD}" type="pres">
      <dgm:prSet presAssocID="{665FB47A-3210-1C46-9A64-78734D957BA5}" presName="tx1" presStyleLbl="revTx" presStyleIdx="4" presStyleCnt="5"/>
      <dgm:spPr/>
    </dgm:pt>
    <dgm:pt modelId="{6339AD2A-D5F1-A04C-A430-4663B736D81E}" type="pres">
      <dgm:prSet presAssocID="{665FB47A-3210-1C46-9A64-78734D957BA5}" presName="vert1" presStyleCnt="0"/>
      <dgm:spPr/>
    </dgm:pt>
  </dgm:ptLst>
  <dgm:cxnLst>
    <dgm:cxn modelId="{7C214109-63BE-4C45-A4BB-64A1B969D41F}" type="presOf" srcId="{967CA8EC-694B-2D4F-BCC4-9EC75CB77AAB}" destId="{C1E3DC58-0D5E-C046-BE7E-24DF13C6EAAE}" srcOrd="0" destOrd="0" presId="urn:microsoft.com/office/officeart/2008/layout/LinedList"/>
    <dgm:cxn modelId="{39D26021-C92D-B148-9032-A06C61D51EC1}" type="presOf" srcId="{A916D1EF-3A26-0E4D-A4F3-C95199E2587D}" destId="{0A3B670E-DB41-A941-95F5-9D438C4A56FD}" srcOrd="0" destOrd="0" presId="urn:microsoft.com/office/officeart/2008/layout/LinedList"/>
    <dgm:cxn modelId="{35A34726-4243-BF4D-ABEA-C514260D3212}" type="presOf" srcId="{7CB16F36-344D-4441-BF64-F9CB5E03BF1C}" destId="{341B1178-9F9C-1C4F-AD83-85C91CF53BF8}" srcOrd="0" destOrd="0" presId="urn:microsoft.com/office/officeart/2008/layout/LinedList"/>
    <dgm:cxn modelId="{9BECF946-EAAD-8744-849A-D63479D3CEFC}" srcId="{7CB16F36-344D-4441-BF64-F9CB5E03BF1C}" destId="{967CA8EC-694B-2D4F-BCC4-9EC75CB77AAB}" srcOrd="0" destOrd="0" parTransId="{90EB72E2-D73C-1B4A-84B5-5A690B7442B3}" sibTransId="{E4991920-4DD6-2845-A8EE-761863DF831C}"/>
    <dgm:cxn modelId="{79031894-0BB8-2B45-B769-F920EB90455D}" srcId="{7CB16F36-344D-4441-BF64-F9CB5E03BF1C}" destId="{665FB47A-3210-1C46-9A64-78734D957BA5}" srcOrd="4" destOrd="0" parTransId="{DC16B1EA-63CA-D940-9018-55145CC178E6}" sibTransId="{065CD2D6-E278-DB4F-A399-3BCEDEE0761F}"/>
    <dgm:cxn modelId="{F6303F9A-4A4B-5243-90A4-F630EE11179E}" srcId="{7CB16F36-344D-4441-BF64-F9CB5E03BF1C}" destId="{245F5285-750C-BE48-80BA-9A45A658D609}" srcOrd="2" destOrd="0" parTransId="{A46C472A-305C-6F45-B475-B0D73FC6FB2C}" sibTransId="{877D4E47-BD73-4A4D-9A10-4E18BC2F6A9B}"/>
    <dgm:cxn modelId="{C5DF83AE-672E-314E-B41B-6D8AA585DC55}" type="presOf" srcId="{C9BE8075-99B8-4D4B-8849-F62C9BCD11D0}" destId="{6935F9D1-DFF2-DA44-A549-8D67AD600F0A}" srcOrd="0" destOrd="0" presId="urn:microsoft.com/office/officeart/2008/layout/LinedList"/>
    <dgm:cxn modelId="{D84716CA-396E-3D47-99A3-BE22F7E01234}" srcId="{7CB16F36-344D-4441-BF64-F9CB5E03BF1C}" destId="{A916D1EF-3A26-0E4D-A4F3-C95199E2587D}" srcOrd="3" destOrd="0" parTransId="{0468599D-A715-434F-97CB-338819438F85}" sibTransId="{3FCAAA7D-AD7F-094C-8EDD-E68850EEB6CE}"/>
    <dgm:cxn modelId="{3B4A0BD8-37F6-9348-9C0B-3D00F8D1C580}" type="presOf" srcId="{245F5285-750C-BE48-80BA-9A45A658D609}" destId="{D1ED72BE-7076-6246-9B2C-E1F57657EC2C}" srcOrd="0" destOrd="0" presId="urn:microsoft.com/office/officeart/2008/layout/LinedList"/>
    <dgm:cxn modelId="{2DC0A3F6-7220-A744-8BFA-21C659ACB1BD}" srcId="{7CB16F36-344D-4441-BF64-F9CB5E03BF1C}" destId="{C9BE8075-99B8-4D4B-8849-F62C9BCD11D0}" srcOrd="1" destOrd="0" parTransId="{70E8C8AD-2CCC-9F4E-AA0F-EA009C235735}" sibTransId="{17E69D53-2011-8347-A137-D894553463D9}"/>
    <dgm:cxn modelId="{7ABE03F9-F159-5C46-A44B-687E124369EF}" type="presOf" srcId="{665FB47A-3210-1C46-9A64-78734D957BA5}" destId="{67EC0AE0-2475-444B-BD7E-DED3D97A0EFD}" srcOrd="0" destOrd="0" presId="urn:microsoft.com/office/officeart/2008/layout/LinedList"/>
    <dgm:cxn modelId="{4B41EDDA-8659-7144-B1CA-F3799B0CF282}" type="presParOf" srcId="{341B1178-9F9C-1C4F-AD83-85C91CF53BF8}" destId="{0A9FFF7C-D6B2-C841-A026-E036F53AD03B}" srcOrd="0" destOrd="0" presId="urn:microsoft.com/office/officeart/2008/layout/LinedList"/>
    <dgm:cxn modelId="{6AD8A3AC-1491-A144-B77C-F38E5500754B}" type="presParOf" srcId="{341B1178-9F9C-1C4F-AD83-85C91CF53BF8}" destId="{6BD9145E-0F9B-F64B-B88E-E7C5D651B0BC}" srcOrd="1" destOrd="0" presId="urn:microsoft.com/office/officeart/2008/layout/LinedList"/>
    <dgm:cxn modelId="{863DA30A-78B6-4F42-BE4C-6EC7F1C33367}" type="presParOf" srcId="{6BD9145E-0F9B-F64B-B88E-E7C5D651B0BC}" destId="{C1E3DC58-0D5E-C046-BE7E-24DF13C6EAAE}" srcOrd="0" destOrd="0" presId="urn:microsoft.com/office/officeart/2008/layout/LinedList"/>
    <dgm:cxn modelId="{866AA397-BD47-884E-9F5A-841EFD84886C}" type="presParOf" srcId="{6BD9145E-0F9B-F64B-B88E-E7C5D651B0BC}" destId="{A0FF4462-83CE-4B4A-8D7C-263C396B725E}" srcOrd="1" destOrd="0" presId="urn:microsoft.com/office/officeart/2008/layout/LinedList"/>
    <dgm:cxn modelId="{736E6535-2D94-694D-AFD7-6B841B4FB3AA}" type="presParOf" srcId="{341B1178-9F9C-1C4F-AD83-85C91CF53BF8}" destId="{AECBFFA8-3D92-ED45-8CAF-2212B02E66A5}" srcOrd="2" destOrd="0" presId="urn:microsoft.com/office/officeart/2008/layout/LinedList"/>
    <dgm:cxn modelId="{1D54C915-64FA-F342-B300-B886AD17F126}" type="presParOf" srcId="{341B1178-9F9C-1C4F-AD83-85C91CF53BF8}" destId="{11691C62-9D8D-0447-8A7B-8B6AEF073DF8}" srcOrd="3" destOrd="0" presId="urn:microsoft.com/office/officeart/2008/layout/LinedList"/>
    <dgm:cxn modelId="{1F9D22FC-D5CE-0A4D-8685-73410C4F5066}" type="presParOf" srcId="{11691C62-9D8D-0447-8A7B-8B6AEF073DF8}" destId="{6935F9D1-DFF2-DA44-A549-8D67AD600F0A}" srcOrd="0" destOrd="0" presId="urn:microsoft.com/office/officeart/2008/layout/LinedList"/>
    <dgm:cxn modelId="{15796D31-F822-DA4E-A62C-0D517D98E8DB}" type="presParOf" srcId="{11691C62-9D8D-0447-8A7B-8B6AEF073DF8}" destId="{DF5D988E-6BF3-214E-9D14-783A110E61DA}" srcOrd="1" destOrd="0" presId="urn:microsoft.com/office/officeart/2008/layout/LinedList"/>
    <dgm:cxn modelId="{B2D66D3D-EC4D-0148-861F-27D94B2E5394}" type="presParOf" srcId="{341B1178-9F9C-1C4F-AD83-85C91CF53BF8}" destId="{09A1EE3F-1BF8-4545-BCE8-CAC032CCD35E}" srcOrd="4" destOrd="0" presId="urn:microsoft.com/office/officeart/2008/layout/LinedList"/>
    <dgm:cxn modelId="{350205DE-6B94-8347-8A32-25F28E469043}" type="presParOf" srcId="{341B1178-9F9C-1C4F-AD83-85C91CF53BF8}" destId="{6EA73F40-437A-DD45-ABC6-C94C9EA025D7}" srcOrd="5" destOrd="0" presId="urn:microsoft.com/office/officeart/2008/layout/LinedList"/>
    <dgm:cxn modelId="{9E3AE54E-F611-E849-B98A-A8B0E3611912}" type="presParOf" srcId="{6EA73F40-437A-DD45-ABC6-C94C9EA025D7}" destId="{D1ED72BE-7076-6246-9B2C-E1F57657EC2C}" srcOrd="0" destOrd="0" presId="urn:microsoft.com/office/officeart/2008/layout/LinedList"/>
    <dgm:cxn modelId="{35ED0C14-6948-FD4A-8379-023496BA0034}" type="presParOf" srcId="{6EA73F40-437A-DD45-ABC6-C94C9EA025D7}" destId="{ED16E109-A040-2341-BCBD-939EC1187977}" srcOrd="1" destOrd="0" presId="urn:microsoft.com/office/officeart/2008/layout/LinedList"/>
    <dgm:cxn modelId="{60795F88-6762-1B40-A400-D8DDDCE1DEA7}" type="presParOf" srcId="{341B1178-9F9C-1C4F-AD83-85C91CF53BF8}" destId="{74FBFC3E-EFA4-8042-93EA-3E9CDB84723C}" srcOrd="6" destOrd="0" presId="urn:microsoft.com/office/officeart/2008/layout/LinedList"/>
    <dgm:cxn modelId="{7C9B5542-8EC7-424C-8E8F-DD61100EE9FF}" type="presParOf" srcId="{341B1178-9F9C-1C4F-AD83-85C91CF53BF8}" destId="{7E66FF10-5746-084F-9540-2867F48EA2E5}" srcOrd="7" destOrd="0" presId="urn:microsoft.com/office/officeart/2008/layout/LinedList"/>
    <dgm:cxn modelId="{6A821EF8-AA43-0045-9157-39C3FC481473}" type="presParOf" srcId="{7E66FF10-5746-084F-9540-2867F48EA2E5}" destId="{0A3B670E-DB41-A941-95F5-9D438C4A56FD}" srcOrd="0" destOrd="0" presId="urn:microsoft.com/office/officeart/2008/layout/LinedList"/>
    <dgm:cxn modelId="{32543856-50F2-6E4F-9757-631E943B2F1E}" type="presParOf" srcId="{7E66FF10-5746-084F-9540-2867F48EA2E5}" destId="{5F91DAF4-D67E-9344-B079-60E1A28AAC75}" srcOrd="1" destOrd="0" presId="urn:microsoft.com/office/officeart/2008/layout/LinedList"/>
    <dgm:cxn modelId="{07A9EAEE-C358-9144-85C1-42E86198D1F0}" type="presParOf" srcId="{341B1178-9F9C-1C4F-AD83-85C91CF53BF8}" destId="{6281384F-BB69-5244-B738-946E4E8D35BF}" srcOrd="8" destOrd="0" presId="urn:microsoft.com/office/officeart/2008/layout/LinedList"/>
    <dgm:cxn modelId="{AE552F7C-39DE-9F41-8C0A-58C091038811}" type="presParOf" srcId="{341B1178-9F9C-1C4F-AD83-85C91CF53BF8}" destId="{AF4D7287-F862-184F-9DEE-30078D016329}" srcOrd="9" destOrd="0" presId="urn:microsoft.com/office/officeart/2008/layout/LinedList"/>
    <dgm:cxn modelId="{BC68B266-20F1-3344-87AB-1C9A988ED1DD}" type="presParOf" srcId="{AF4D7287-F862-184F-9DEE-30078D016329}" destId="{67EC0AE0-2475-444B-BD7E-DED3D97A0EFD}" srcOrd="0" destOrd="0" presId="urn:microsoft.com/office/officeart/2008/layout/LinedList"/>
    <dgm:cxn modelId="{E0834106-56D0-E044-B6BC-3B8D41F2F241}" type="presParOf" srcId="{AF4D7287-F862-184F-9DEE-30078D016329}" destId="{6339AD2A-D5F1-A04C-A430-4663B736D8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911187-DCD4-2E46-9FB2-BA393D0C1FD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D4E6A966-752B-FA40-BAAE-717CA6C4C399}">
      <dgm:prSet phldrT="[文本]"/>
      <dgm:spPr/>
      <dgm:t>
        <a:bodyPr/>
        <a:lstStyle/>
        <a:p>
          <a:r>
            <a:rPr lang="zh-CN" altLang="en-US" dirty="0"/>
            <a:t>时间序列的概念和分类</a:t>
          </a:r>
        </a:p>
      </dgm:t>
    </dgm:pt>
    <dgm:pt modelId="{6C6BDAE7-71E2-C348-A841-2199DE7ECC4A}" type="parTrans" cxnId="{23782480-D9A9-C446-9CBC-815C9587A9E4}">
      <dgm:prSet/>
      <dgm:spPr/>
      <dgm:t>
        <a:bodyPr/>
        <a:lstStyle/>
        <a:p>
          <a:endParaRPr lang="zh-CN" altLang="en-US"/>
        </a:p>
      </dgm:t>
    </dgm:pt>
    <dgm:pt modelId="{1BBAB29E-241F-D141-B06E-DD8828D9EBB0}" type="sibTrans" cxnId="{23782480-D9A9-C446-9CBC-815C9587A9E4}">
      <dgm:prSet/>
      <dgm:spPr/>
      <dgm:t>
        <a:bodyPr/>
        <a:lstStyle/>
        <a:p>
          <a:endParaRPr lang="zh-CN" altLang="en-US"/>
        </a:p>
      </dgm:t>
    </dgm:pt>
    <dgm:pt modelId="{D1E5FAFA-C9D0-034C-B42F-F8FBFCEAFB03}">
      <dgm:prSet phldrT="[文本]"/>
      <dgm:spPr/>
      <dgm:t>
        <a:bodyPr/>
        <a:lstStyle/>
        <a:p>
          <a:r>
            <a:rPr lang="zh-CN" altLang="en-US" dirty="0"/>
            <a:t>时间序列的概念</a:t>
          </a:r>
        </a:p>
      </dgm:t>
    </dgm:pt>
    <dgm:pt modelId="{7B9F95CA-BB67-C648-804F-9EAF03560075}" type="parTrans" cxnId="{D4887EAE-538A-BB42-A121-3CD6B344810A}">
      <dgm:prSet/>
      <dgm:spPr/>
      <dgm:t>
        <a:bodyPr/>
        <a:lstStyle/>
        <a:p>
          <a:endParaRPr lang="zh-CN" altLang="en-US"/>
        </a:p>
      </dgm:t>
    </dgm:pt>
    <dgm:pt modelId="{B879388A-9EEF-894E-A847-16F1444428BC}" type="sibTrans" cxnId="{D4887EAE-538A-BB42-A121-3CD6B344810A}">
      <dgm:prSet/>
      <dgm:spPr/>
      <dgm:t>
        <a:bodyPr/>
        <a:lstStyle/>
        <a:p>
          <a:endParaRPr lang="zh-CN" altLang="en-US"/>
        </a:p>
      </dgm:t>
    </dgm:pt>
    <dgm:pt modelId="{5E45A6C8-DA5B-E04D-9F8E-826E744B483C}">
      <dgm:prSet phldrT="[文本]"/>
      <dgm:spPr/>
      <dgm:t>
        <a:bodyPr/>
        <a:lstStyle/>
        <a:p>
          <a:r>
            <a:rPr lang="zh-CN" altLang="en-US" dirty="0"/>
            <a:t>时间序列的分类</a:t>
          </a:r>
        </a:p>
      </dgm:t>
    </dgm:pt>
    <dgm:pt modelId="{2412F808-8B48-544D-85DB-AB12D90432E9}" type="parTrans" cxnId="{F871AA85-CAD1-E647-ACAC-B67BCE19FE28}">
      <dgm:prSet/>
      <dgm:spPr/>
      <dgm:t>
        <a:bodyPr/>
        <a:lstStyle/>
        <a:p>
          <a:endParaRPr lang="zh-CN" altLang="en-US"/>
        </a:p>
      </dgm:t>
    </dgm:pt>
    <dgm:pt modelId="{260043A9-4DAD-EF4B-977B-DBACD7E1BEB7}" type="sibTrans" cxnId="{F871AA85-CAD1-E647-ACAC-B67BCE19FE28}">
      <dgm:prSet/>
      <dgm:spPr/>
      <dgm:t>
        <a:bodyPr/>
        <a:lstStyle/>
        <a:p>
          <a:endParaRPr lang="zh-CN" altLang="en-US"/>
        </a:p>
      </dgm:t>
    </dgm:pt>
    <dgm:pt modelId="{6475D242-4003-7F42-B91A-3C10DA03BF25}">
      <dgm:prSet phldrT="[文本]"/>
      <dgm:spPr/>
      <dgm:t>
        <a:bodyPr/>
        <a:lstStyle/>
        <a:p>
          <a:r>
            <a:rPr lang="zh-CN" altLang="en-US" dirty="0"/>
            <a:t>时间序列分析指标</a:t>
          </a:r>
        </a:p>
      </dgm:t>
    </dgm:pt>
    <dgm:pt modelId="{9FF10D64-0826-BB4A-9A2F-EF296FD818C5}" type="parTrans" cxnId="{EC6C6E2E-1E99-BD44-A434-6CD4DC22922B}">
      <dgm:prSet/>
      <dgm:spPr/>
      <dgm:t>
        <a:bodyPr/>
        <a:lstStyle/>
        <a:p>
          <a:endParaRPr lang="zh-CN" altLang="en-US"/>
        </a:p>
      </dgm:t>
    </dgm:pt>
    <dgm:pt modelId="{001C91D8-7596-8947-B142-4B97707AF7A6}" type="sibTrans" cxnId="{EC6C6E2E-1E99-BD44-A434-6CD4DC22922B}">
      <dgm:prSet/>
      <dgm:spPr/>
      <dgm:t>
        <a:bodyPr/>
        <a:lstStyle/>
        <a:p>
          <a:endParaRPr lang="zh-CN" altLang="en-US"/>
        </a:p>
      </dgm:t>
    </dgm:pt>
    <dgm:pt modelId="{E21F64E9-5EC2-6B48-83F6-05129B8ED4E7}">
      <dgm:prSet phldrT="[文本]"/>
      <dgm:spPr/>
      <dgm:t>
        <a:bodyPr/>
        <a:lstStyle/>
        <a:p>
          <a:r>
            <a:rPr lang="zh-CN" altLang="en-US" dirty="0"/>
            <a:t>水平指标</a:t>
          </a:r>
        </a:p>
      </dgm:t>
    </dgm:pt>
    <dgm:pt modelId="{FADDF1D5-ADC2-264F-A554-F58A2E5C5601}" type="parTrans" cxnId="{53E03F5C-31EB-264E-B5B0-24138A501AFC}">
      <dgm:prSet/>
      <dgm:spPr/>
      <dgm:t>
        <a:bodyPr/>
        <a:lstStyle/>
        <a:p>
          <a:endParaRPr lang="zh-CN" altLang="en-US"/>
        </a:p>
      </dgm:t>
    </dgm:pt>
    <dgm:pt modelId="{704AB730-BE14-E24C-8330-B391FFA5B3A6}" type="sibTrans" cxnId="{53E03F5C-31EB-264E-B5B0-24138A501AFC}">
      <dgm:prSet/>
      <dgm:spPr/>
      <dgm:t>
        <a:bodyPr/>
        <a:lstStyle/>
        <a:p>
          <a:endParaRPr lang="zh-CN" altLang="en-US"/>
        </a:p>
      </dgm:t>
    </dgm:pt>
    <dgm:pt modelId="{A28668DD-0AC1-2F41-BC55-F9DD52999953}">
      <dgm:prSet phldrT="[文本]"/>
      <dgm:spPr/>
      <dgm:t>
        <a:bodyPr/>
        <a:lstStyle/>
        <a:p>
          <a:r>
            <a:rPr lang="zh-CN" altLang="en-US" dirty="0"/>
            <a:t>速度指标</a:t>
          </a:r>
        </a:p>
      </dgm:t>
    </dgm:pt>
    <dgm:pt modelId="{CDB6D162-5A55-3C49-AB4A-B2633FB2E863}" type="parTrans" cxnId="{5FD9FA40-374F-994E-A661-452EF062F52D}">
      <dgm:prSet/>
      <dgm:spPr/>
      <dgm:t>
        <a:bodyPr/>
        <a:lstStyle/>
        <a:p>
          <a:endParaRPr lang="zh-CN" altLang="en-US"/>
        </a:p>
      </dgm:t>
    </dgm:pt>
    <dgm:pt modelId="{81675DA5-83AE-BC4A-8486-58F07C721A27}" type="sibTrans" cxnId="{5FD9FA40-374F-994E-A661-452EF062F52D}">
      <dgm:prSet/>
      <dgm:spPr/>
      <dgm:t>
        <a:bodyPr/>
        <a:lstStyle/>
        <a:p>
          <a:endParaRPr lang="zh-CN" altLang="en-US"/>
        </a:p>
      </dgm:t>
    </dgm:pt>
    <dgm:pt modelId="{8D547FBD-3A66-CE40-A0F4-293F36BDBDDC}">
      <dgm:prSet phldrT="[文本]"/>
      <dgm:spPr/>
      <dgm:t>
        <a:bodyPr/>
        <a:lstStyle/>
        <a:p>
          <a:r>
            <a:rPr lang="zh-CN" altLang="en-US" dirty="0"/>
            <a:t>时间序列预测</a:t>
          </a:r>
        </a:p>
      </dgm:t>
    </dgm:pt>
    <dgm:pt modelId="{5DEEFA55-3B2F-0346-A008-02E1C10A7DBF}" type="parTrans" cxnId="{A6C507B4-525E-0240-B1DA-F7311814D69F}">
      <dgm:prSet/>
      <dgm:spPr/>
      <dgm:t>
        <a:bodyPr/>
        <a:lstStyle/>
        <a:p>
          <a:endParaRPr lang="zh-CN" altLang="en-US"/>
        </a:p>
      </dgm:t>
    </dgm:pt>
    <dgm:pt modelId="{02FD2502-D3AF-934A-B75C-BD7484A3359A}" type="sibTrans" cxnId="{A6C507B4-525E-0240-B1DA-F7311814D69F}">
      <dgm:prSet/>
      <dgm:spPr/>
      <dgm:t>
        <a:bodyPr/>
        <a:lstStyle/>
        <a:p>
          <a:endParaRPr lang="zh-CN" altLang="en-US"/>
        </a:p>
      </dgm:t>
    </dgm:pt>
    <dgm:pt modelId="{28855AD4-91D8-4B44-892C-C2A0BE12DE7B}">
      <dgm:prSet phldrT="[文本]"/>
      <dgm:spPr/>
      <dgm:t>
        <a:bodyPr/>
        <a:lstStyle/>
        <a:p>
          <a:r>
            <a:rPr lang="zh-CN" altLang="en-US" dirty="0"/>
            <a:t>时间序列预测的概念</a:t>
          </a:r>
        </a:p>
      </dgm:t>
    </dgm:pt>
    <dgm:pt modelId="{7B98BF8B-849A-3F4F-9E0B-130E521F8C76}" type="parTrans" cxnId="{5C27FEE6-3813-F74C-9A13-6258F49FAFAC}">
      <dgm:prSet/>
      <dgm:spPr/>
      <dgm:t>
        <a:bodyPr/>
        <a:lstStyle/>
        <a:p>
          <a:endParaRPr lang="zh-CN" altLang="en-US"/>
        </a:p>
      </dgm:t>
    </dgm:pt>
    <dgm:pt modelId="{F3D91C6F-C52A-2E4B-B176-A9753F3BAA91}" type="sibTrans" cxnId="{5C27FEE6-3813-F74C-9A13-6258F49FAFAC}">
      <dgm:prSet/>
      <dgm:spPr/>
      <dgm:t>
        <a:bodyPr/>
        <a:lstStyle/>
        <a:p>
          <a:endParaRPr lang="zh-CN" altLang="en-US"/>
        </a:p>
      </dgm:t>
    </dgm:pt>
    <dgm:pt modelId="{F07E5F59-80F7-C948-B49A-4CC394B3A0D5}">
      <dgm:prSet phldrT="[文本]"/>
      <dgm:spPr/>
      <dgm:t>
        <a:bodyPr/>
        <a:lstStyle/>
        <a:p>
          <a:r>
            <a:rPr lang="zh-CN" altLang="en-US" dirty="0"/>
            <a:t>时间徐磊预测的方法</a:t>
          </a:r>
        </a:p>
      </dgm:t>
    </dgm:pt>
    <dgm:pt modelId="{CB082A04-4874-824F-9A28-14E6B09BB314}" type="parTrans" cxnId="{C9CE9C56-3936-7F41-A441-CB98455B1F7E}">
      <dgm:prSet/>
      <dgm:spPr/>
      <dgm:t>
        <a:bodyPr/>
        <a:lstStyle/>
        <a:p>
          <a:endParaRPr lang="zh-CN" altLang="en-US"/>
        </a:p>
      </dgm:t>
    </dgm:pt>
    <dgm:pt modelId="{D2B218DE-750F-AE41-A6DF-A7FD470E0AE2}" type="sibTrans" cxnId="{C9CE9C56-3936-7F41-A441-CB98455B1F7E}">
      <dgm:prSet/>
      <dgm:spPr/>
      <dgm:t>
        <a:bodyPr/>
        <a:lstStyle/>
        <a:p>
          <a:endParaRPr lang="zh-CN" altLang="en-US"/>
        </a:p>
      </dgm:t>
    </dgm:pt>
    <dgm:pt modelId="{F34FDAFE-8AAE-F347-B1DE-8974C85708AE}" type="pres">
      <dgm:prSet presAssocID="{D4911187-DCD4-2E46-9FB2-BA393D0C1FD4}" presName="Name0" presStyleCnt="0">
        <dgm:presLayoutVars>
          <dgm:dir/>
          <dgm:animLvl val="lvl"/>
          <dgm:resizeHandles val="exact"/>
        </dgm:presLayoutVars>
      </dgm:prSet>
      <dgm:spPr/>
    </dgm:pt>
    <dgm:pt modelId="{650A5D09-5161-AA46-9F95-36A67E1333A3}" type="pres">
      <dgm:prSet presAssocID="{D4E6A966-752B-FA40-BAAE-717CA6C4C399}" presName="linNode" presStyleCnt="0"/>
      <dgm:spPr/>
    </dgm:pt>
    <dgm:pt modelId="{4D958B83-A780-104D-AAD4-39D20A66AC95}" type="pres">
      <dgm:prSet presAssocID="{D4E6A966-752B-FA40-BAAE-717CA6C4C399}" presName="parentText" presStyleLbl="node1" presStyleIdx="0" presStyleCnt="3">
        <dgm:presLayoutVars>
          <dgm:chMax val="1"/>
          <dgm:bulletEnabled val="1"/>
        </dgm:presLayoutVars>
      </dgm:prSet>
      <dgm:spPr/>
    </dgm:pt>
    <dgm:pt modelId="{3A391404-F583-0543-A314-A6D8155428F9}" type="pres">
      <dgm:prSet presAssocID="{D4E6A966-752B-FA40-BAAE-717CA6C4C399}" presName="descendantText" presStyleLbl="alignAccFollowNode1" presStyleIdx="0" presStyleCnt="3">
        <dgm:presLayoutVars>
          <dgm:bulletEnabled val="1"/>
        </dgm:presLayoutVars>
      </dgm:prSet>
      <dgm:spPr/>
    </dgm:pt>
    <dgm:pt modelId="{9046F5AE-5FE7-DC45-86F2-16B0C3EF3389}" type="pres">
      <dgm:prSet presAssocID="{1BBAB29E-241F-D141-B06E-DD8828D9EBB0}" presName="sp" presStyleCnt="0"/>
      <dgm:spPr/>
    </dgm:pt>
    <dgm:pt modelId="{0F94048B-A009-A64B-82F6-5530A61EBFA2}" type="pres">
      <dgm:prSet presAssocID="{6475D242-4003-7F42-B91A-3C10DA03BF25}" presName="linNode" presStyleCnt="0"/>
      <dgm:spPr/>
    </dgm:pt>
    <dgm:pt modelId="{7501A2DE-D9BF-2A4B-A4BF-DA1144B8A1F7}" type="pres">
      <dgm:prSet presAssocID="{6475D242-4003-7F42-B91A-3C10DA03BF25}" presName="parentText" presStyleLbl="node1" presStyleIdx="1" presStyleCnt="3">
        <dgm:presLayoutVars>
          <dgm:chMax val="1"/>
          <dgm:bulletEnabled val="1"/>
        </dgm:presLayoutVars>
      </dgm:prSet>
      <dgm:spPr/>
    </dgm:pt>
    <dgm:pt modelId="{D3CD6181-9512-DD41-A296-36A9D608257C}" type="pres">
      <dgm:prSet presAssocID="{6475D242-4003-7F42-B91A-3C10DA03BF25}" presName="descendantText" presStyleLbl="alignAccFollowNode1" presStyleIdx="1" presStyleCnt="3">
        <dgm:presLayoutVars>
          <dgm:bulletEnabled val="1"/>
        </dgm:presLayoutVars>
      </dgm:prSet>
      <dgm:spPr/>
    </dgm:pt>
    <dgm:pt modelId="{AD82475B-759E-184C-971D-D8EBC010B613}" type="pres">
      <dgm:prSet presAssocID="{001C91D8-7596-8947-B142-4B97707AF7A6}" presName="sp" presStyleCnt="0"/>
      <dgm:spPr/>
    </dgm:pt>
    <dgm:pt modelId="{70AA3543-91EF-B845-A587-B19969A04595}" type="pres">
      <dgm:prSet presAssocID="{8D547FBD-3A66-CE40-A0F4-293F36BDBDDC}" presName="linNode" presStyleCnt="0"/>
      <dgm:spPr/>
    </dgm:pt>
    <dgm:pt modelId="{69D5C01B-0731-3749-B493-5068C8E648A8}" type="pres">
      <dgm:prSet presAssocID="{8D547FBD-3A66-CE40-A0F4-293F36BDBDDC}" presName="parentText" presStyleLbl="node1" presStyleIdx="2" presStyleCnt="3">
        <dgm:presLayoutVars>
          <dgm:chMax val="1"/>
          <dgm:bulletEnabled val="1"/>
        </dgm:presLayoutVars>
      </dgm:prSet>
      <dgm:spPr/>
    </dgm:pt>
    <dgm:pt modelId="{CC766225-9C44-AA42-9B79-4F784A808B80}" type="pres">
      <dgm:prSet presAssocID="{8D547FBD-3A66-CE40-A0F4-293F36BDBDDC}" presName="descendantText" presStyleLbl="alignAccFollowNode1" presStyleIdx="2" presStyleCnt="3">
        <dgm:presLayoutVars>
          <dgm:bulletEnabled val="1"/>
        </dgm:presLayoutVars>
      </dgm:prSet>
      <dgm:spPr/>
    </dgm:pt>
  </dgm:ptLst>
  <dgm:cxnLst>
    <dgm:cxn modelId="{EC6C6E2E-1E99-BD44-A434-6CD4DC22922B}" srcId="{D4911187-DCD4-2E46-9FB2-BA393D0C1FD4}" destId="{6475D242-4003-7F42-B91A-3C10DA03BF25}" srcOrd="1" destOrd="0" parTransId="{9FF10D64-0826-BB4A-9A2F-EF296FD818C5}" sibTransId="{001C91D8-7596-8947-B142-4B97707AF7A6}"/>
    <dgm:cxn modelId="{5FD9FA40-374F-994E-A661-452EF062F52D}" srcId="{6475D242-4003-7F42-B91A-3C10DA03BF25}" destId="{A28668DD-0AC1-2F41-BC55-F9DD52999953}" srcOrd="1" destOrd="0" parTransId="{CDB6D162-5A55-3C49-AB4A-B2633FB2E863}" sibTransId="{81675DA5-83AE-BC4A-8486-58F07C721A27}"/>
    <dgm:cxn modelId="{22B2CB45-B6BE-4C40-8500-AAC6CF845A1C}" type="presOf" srcId="{E21F64E9-5EC2-6B48-83F6-05129B8ED4E7}" destId="{D3CD6181-9512-DD41-A296-36A9D608257C}" srcOrd="0" destOrd="0" presId="urn:microsoft.com/office/officeart/2005/8/layout/vList5"/>
    <dgm:cxn modelId="{C9CE9C56-3936-7F41-A441-CB98455B1F7E}" srcId="{8D547FBD-3A66-CE40-A0F4-293F36BDBDDC}" destId="{F07E5F59-80F7-C948-B49A-4CC394B3A0D5}" srcOrd="1" destOrd="0" parTransId="{CB082A04-4874-824F-9A28-14E6B09BB314}" sibTransId="{D2B218DE-750F-AE41-A6DF-A7FD470E0AE2}"/>
    <dgm:cxn modelId="{53E03F5C-31EB-264E-B5B0-24138A501AFC}" srcId="{6475D242-4003-7F42-B91A-3C10DA03BF25}" destId="{E21F64E9-5EC2-6B48-83F6-05129B8ED4E7}" srcOrd="0" destOrd="0" parTransId="{FADDF1D5-ADC2-264F-A554-F58A2E5C5601}" sibTransId="{704AB730-BE14-E24C-8330-B391FFA5B3A6}"/>
    <dgm:cxn modelId="{ED537F5D-3166-BA4F-88EB-5984C10B78CF}" type="presOf" srcId="{A28668DD-0AC1-2F41-BC55-F9DD52999953}" destId="{D3CD6181-9512-DD41-A296-36A9D608257C}" srcOrd="0" destOrd="1" presId="urn:microsoft.com/office/officeart/2005/8/layout/vList5"/>
    <dgm:cxn modelId="{A847B872-05C2-CB43-8704-C2B0C2237D85}" type="presOf" srcId="{D4E6A966-752B-FA40-BAAE-717CA6C4C399}" destId="{4D958B83-A780-104D-AAD4-39D20A66AC95}" srcOrd="0" destOrd="0" presId="urn:microsoft.com/office/officeart/2005/8/layout/vList5"/>
    <dgm:cxn modelId="{23782480-D9A9-C446-9CBC-815C9587A9E4}" srcId="{D4911187-DCD4-2E46-9FB2-BA393D0C1FD4}" destId="{D4E6A966-752B-FA40-BAAE-717CA6C4C399}" srcOrd="0" destOrd="0" parTransId="{6C6BDAE7-71E2-C348-A841-2199DE7ECC4A}" sibTransId="{1BBAB29E-241F-D141-B06E-DD8828D9EBB0}"/>
    <dgm:cxn modelId="{F871AA85-CAD1-E647-ACAC-B67BCE19FE28}" srcId="{D4E6A966-752B-FA40-BAAE-717CA6C4C399}" destId="{5E45A6C8-DA5B-E04D-9F8E-826E744B483C}" srcOrd="1" destOrd="0" parTransId="{2412F808-8B48-544D-85DB-AB12D90432E9}" sibTransId="{260043A9-4DAD-EF4B-977B-DBACD7E1BEB7}"/>
    <dgm:cxn modelId="{22DD258A-7146-BD4F-B322-F718CCB99689}" type="presOf" srcId="{6475D242-4003-7F42-B91A-3C10DA03BF25}" destId="{7501A2DE-D9BF-2A4B-A4BF-DA1144B8A1F7}" srcOrd="0" destOrd="0" presId="urn:microsoft.com/office/officeart/2005/8/layout/vList5"/>
    <dgm:cxn modelId="{89AAE68A-C7DE-9C41-B54B-D8CA1FB377ED}" type="presOf" srcId="{D1E5FAFA-C9D0-034C-B42F-F8FBFCEAFB03}" destId="{3A391404-F583-0543-A314-A6D8155428F9}" srcOrd="0" destOrd="0" presId="urn:microsoft.com/office/officeart/2005/8/layout/vList5"/>
    <dgm:cxn modelId="{D4887EAE-538A-BB42-A121-3CD6B344810A}" srcId="{D4E6A966-752B-FA40-BAAE-717CA6C4C399}" destId="{D1E5FAFA-C9D0-034C-B42F-F8FBFCEAFB03}" srcOrd="0" destOrd="0" parTransId="{7B9F95CA-BB67-C648-804F-9EAF03560075}" sibTransId="{B879388A-9EEF-894E-A847-16F1444428BC}"/>
    <dgm:cxn modelId="{A6C507B4-525E-0240-B1DA-F7311814D69F}" srcId="{D4911187-DCD4-2E46-9FB2-BA393D0C1FD4}" destId="{8D547FBD-3A66-CE40-A0F4-293F36BDBDDC}" srcOrd="2" destOrd="0" parTransId="{5DEEFA55-3B2F-0346-A008-02E1C10A7DBF}" sibTransId="{02FD2502-D3AF-934A-B75C-BD7484A3359A}"/>
    <dgm:cxn modelId="{723696B5-075F-F940-A871-EC9581552A4A}" type="presOf" srcId="{D4911187-DCD4-2E46-9FB2-BA393D0C1FD4}" destId="{F34FDAFE-8AAE-F347-B1DE-8974C85708AE}" srcOrd="0" destOrd="0" presId="urn:microsoft.com/office/officeart/2005/8/layout/vList5"/>
    <dgm:cxn modelId="{028998B6-A91F-F749-BB25-053892038031}" type="presOf" srcId="{28855AD4-91D8-4B44-892C-C2A0BE12DE7B}" destId="{CC766225-9C44-AA42-9B79-4F784A808B80}" srcOrd="0" destOrd="0" presId="urn:microsoft.com/office/officeart/2005/8/layout/vList5"/>
    <dgm:cxn modelId="{3D939BC4-29AA-4640-AF8A-8703D29C08DD}" type="presOf" srcId="{5E45A6C8-DA5B-E04D-9F8E-826E744B483C}" destId="{3A391404-F583-0543-A314-A6D8155428F9}" srcOrd="0" destOrd="1" presId="urn:microsoft.com/office/officeart/2005/8/layout/vList5"/>
    <dgm:cxn modelId="{D37A1ED4-92E0-5547-AE0C-F1DE555D1AF1}" type="presOf" srcId="{F07E5F59-80F7-C948-B49A-4CC394B3A0D5}" destId="{CC766225-9C44-AA42-9B79-4F784A808B80}" srcOrd="0" destOrd="1" presId="urn:microsoft.com/office/officeart/2005/8/layout/vList5"/>
    <dgm:cxn modelId="{5C27FEE6-3813-F74C-9A13-6258F49FAFAC}" srcId="{8D547FBD-3A66-CE40-A0F4-293F36BDBDDC}" destId="{28855AD4-91D8-4B44-892C-C2A0BE12DE7B}" srcOrd="0" destOrd="0" parTransId="{7B98BF8B-849A-3F4F-9E0B-130E521F8C76}" sibTransId="{F3D91C6F-C52A-2E4B-B176-A9753F3BAA91}"/>
    <dgm:cxn modelId="{41AB4BF0-D11C-024F-BBC3-FE3F0B7889E5}" type="presOf" srcId="{8D547FBD-3A66-CE40-A0F4-293F36BDBDDC}" destId="{69D5C01B-0731-3749-B493-5068C8E648A8}" srcOrd="0" destOrd="0" presId="urn:microsoft.com/office/officeart/2005/8/layout/vList5"/>
    <dgm:cxn modelId="{89B4F2F3-890A-4947-83BD-4A51D54FF899}" type="presParOf" srcId="{F34FDAFE-8AAE-F347-B1DE-8974C85708AE}" destId="{650A5D09-5161-AA46-9F95-36A67E1333A3}" srcOrd="0" destOrd="0" presId="urn:microsoft.com/office/officeart/2005/8/layout/vList5"/>
    <dgm:cxn modelId="{D748ED88-2397-C94A-AE0C-EE11B9E172DA}" type="presParOf" srcId="{650A5D09-5161-AA46-9F95-36A67E1333A3}" destId="{4D958B83-A780-104D-AAD4-39D20A66AC95}" srcOrd="0" destOrd="0" presId="urn:microsoft.com/office/officeart/2005/8/layout/vList5"/>
    <dgm:cxn modelId="{BF384E6B-6C1F-ED4E-A29E-FB1F81454F2D}" type="presParOf" srcId="{650A5D09-5161-AA46-9F95-36A67E1333A3}" destId="{3A391404-F583-0543-A314-A6D8155428F9}" srcOrd="1" destOrd="0" presId="urn:microsoft.com/office/officeart/2005/8/layout/vList5"/>
    <dgm:cxn modelId="{3E501392-71DA-6349-9357-53FE45AB7514}" type="presParOf" srcId="{F34FDAFE-8AAE-F347-B1DE-8974C85708AE}" destId="{9046F5AE-5FE7-DC45-86F2-16B0C3EF3389}" srcOrd="1" destOrd="0" presId="urn:microsoft.com/office/officeart/2005/8/layout/vList5"/>
    <dgm:cxn modelId="{193C59D2-1859-0646-AB53-CF49ED4B5515}" type="presParOf" srcId="{F34FDAFE-8AAE-F347-B1DE-8974C85708AE}" destId="{0F94048B-A009-A64B-82F6-5530A61EBFA2}" srcOrd="2" destOrd="0" presId="urn:microsoft.com/office/officeart/2005/8/layout/vList5"/>
    <dgm:cxn modelId="{3900161A-E931-354B-A98E-3C7FFC515A2F}" type="presParOf" srcId="{0F94048B-A009-A64B-82F6-5530A61EBFA2}" destId="{7501A2DE-D9BF-2A4B-A4BF-DA1144B8A1F7}" srcOrd="0" destOrd="0" presId="urn:microsoft.com/office/officeart/2005/8/layout/vList5"/>
    <dgm:cxn modelId="{2275CB35-D463-6343-8B36-7AE2C7019FEA}" type="presParOf" srcId="{0F94048B-A009-A64B-82F6-5530A61EBFA2}" destId="{D3CD6181-9512-DD41-A296-36A9D608257C}" srcOrd="1" destOrd="0" presId="urn:microsoft.com/office/officeart/2005/8/layout/vList5"/>
    <dgm:cxn modelId="{A11C11F2-3C60-1F46-A235-51195DBD52D9}" type="presParOf" srcId="{F34FDAFE-8AAE-F347-B1DE-8974C85708AE}" destId="{AD82475B-759E-184C-971D-D8EBC010B613}" srcOrd="3" destOrd="0" presId="urn:microsoft.com/office/officeart/2005/8/layout/vList5"/>
    <dgm:cxn modelId="{DB6105A3-6867-9B40-B9F7-0310258C2251}" type="presParOf" srcId="{F34FDAFE-8AAE-F347-B1DE-8974C85708AE}" destId="{70AA3543-91EF-B845-A587-B19969A04595}" srcOrd="4" destOrd="0" presId="urn:microsoft.com/office/officeart/2005/8/layout/vList5"/>
    <dgm:cxn modelId="{96ADBAF9-70B3-9B41-8937-F3F392986AD1}" type="presParOf" srcId="{70AA3543-91EF-B845-A587-B19969A04595}" destId="{69D5C01B-0731-3749-B493-5068C8E648A8}" srcOrd="0" destOrd="0" presId="urn:microsoft.com/office/officeart/2005/8/layout/vList5"/>
    <dgm:cxn modelId="{C09B0CB7-CF47-354C-B741-BCE4012F7122}" type="presParOf" srcId="{70AA3543-91EF-B845-A587-B19969A04595}" destId="{CC766225-9C44-AA42-9B79-4F784A808B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2BBA39A3-8438-0846-8B7B-41B9E7559DD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C8125975-EAD4-384C-A33B-B7DCF07E7DAF}">
      <dgm:prSet phldrT="[文本]"/>
      <dgm:spPr/>
      <dgm:t>
        <a:bodyPr/>
        <a:lstStyle/>
        <a:p>
          <a:r>
            <a:rPr lang="zh-CN" altLang="en-US" dirty="0"/>
            <a:t>自然资源部负责全国保护性开采的特定矿种勘查、开采的登记、审批、监督管理。</a:t>
          </a:r>
        </a:p>
      </dgm:t>
    </dgm:pt>
    <dgm:pt modelId="{145A0C11-46A5-264D-94A0-16F4893CB603}" type="parTrans" cxnId="{86D74F98-4EE2-674D-9C5B-A5BA6BBD4789}">
      <dgm:prSet/>
      <dgm:spPr/>
      <dgm:t>
        <a:bodyPr/>
        <a:lstStyle/>
        <a:p>
          <a:endParaRPr lang="zh-CN" altLang="en-US"/>
        </a:p>
      </dgm:t>
    </dgm:pt>
    <dgm:pt modelId="{BF22872C-0171-9641-A895-35512B5D3B58}" type="sibTrans" cxnId="{86D74F98-4EE2-674D-9C5B-A5BA6BBD4789}">
      <dgm:prSet/>
      <dgm:spPr/>
      <dgm:t>
        <a:bodyPr/>
        <a:lstStyle/>
        <a:p>
          <a:endParaRPr lang="zh-CN" altLang="en-US"/>
        </a:p>
      </dgm:t>
    </dgm:pt>
    <dgm:pt modelId="{18545A9E-9BB4-4049-ADE5-13BD1F2A1863}">
      <dgm:prSet phldrT="[文本]"/>
      <dgm:spPr/>
      <dgm:t>
        <a:bodyPr/>
        <a:lstStyle/>
        <a:p>
          <a:r>
            <a:rPr lang="zh-CN" altLang="en-US" dirty="0"/>
            <a:t>县级以上地方人民政府自然资源管理部门负责本辖区内保护性开采的特定矿种勘查、开采额度监督管理。</a:t>
          </a:r>
        </a:p>
      </dgm:t>
    </dgm:pt>
    <dgm:pt modelId="{4695DACC-6779-5542-A11B-1F72E1D24A6F}" type="parTrans" cxnId="{B18BEC71-166B-2846-9BAF-2027585C7D2D}">
      <dgm:prSet/>
      <dgm:spPr/>
      <dgm:t>
        <a:bodyPr/>
        <a:lstStyle/>
        <a:p>
          <a:endParaRPr lang="zh-CN" altLang="en-US"/>
        </a:p>
      </dgm:t>
    </dgm:pt>
    <dgm:pt modelId="{43916761-5A19-7741-92EE-B80756977592}" type="sibTrans" cxnId="{B18BEC71-166B-2846-9BAF-2027585C7D2D}">
      <dgm:prSet/>
      <dgm:spPr/>
      <dgm:t>
        <a:bodyPr/>
        <a:lstStyle/>
        <a:p>
          <a:endParaRPr lang="zh-CN" altLang="en-US"/>
        </a:p>
      </dgm:t>
    </dgm:pt>
    <dgm:pt modelId="{98B67BC7-F404-F849-A328-85DCC47B6772}">
      <dgm:prSet phldrT="[文本]"/>
      <dgm:spPr/>
      <dgm:t>
        <a:bodyPr/>
        <a:lstStyle/>
        <a:p>
          <a:r>
            <a:rPr lang="zh-CN" altLang="en-US" dirty="0"/>
            <a:t>自然资源部可根据需要，授权有关省（自治区、直辖市）自然资源管理部门对保护性开采的特定矿种进行勘查、开采的登记、审批。</a:t>
          </a:r>
        </a:p>
      </dgm:t>
    </dgm:pt>
    <dgm:pt modelId="{1E3028A0-505B-1C42-A141-6E80187BC176}" type="parTrans" cxnId="{4248B695-B54E-E44E-AC12-CC29530678CE}">
      <dgm:prSet/>
      <dgm:spPr/>
      <dgm:t>
        <a:bodyPr/>
        <a:lstStyle/>
        <a:p>
          <a:endParaRPr lang="zh-CN" altLang="en-US"/>
        </a:p>
      </dgm:t>
    </dgm:pt>
    <dgm:pt modelId="{39CBFE49-A7D1-9B48-85E0-4F25A5ABE67A}" type="sibTrans" cxnId="{4248B695-B54E-E44E-AC12-CC29530678CE}">
      <dgm:prSet/>
      <dgm:spPr/>
      <dgm:t>
        <a:bodyPr/>
        <a:lstStyle/>
        <a:p>
          <a:endParaRPr lang="zh-CN" altLang="en-US"/>
        </a:p>
      </dgm:t>
    </dgm:pt>
    <dgm:pt modelId="{C3755237-4F91-784D-A075-BD235593BECB}" type="pres">
      <dgm:prSet presAssocID="{2BBA39A3-8438-0846-8B7B-41B9E7559DD7}" presName="vert0" presStyleCnt="0">
        <dgm:presLayoutVars>
          <dgm:dir/>
          <dgm:animOne val="branch"/>
          <dgm:animLvl val="lvl"/>
        </dgm:presLayoutVars>
      </dgm:prSet>
      <dgm:spPr/>
    </dgm:pt>
    <dgm:pt modelId="{49E2B5D6-695E-BB48-99CC-DC9832CD32A8}" type="pres">
      <dgm:prSet presAssocID="{C8125975-EAD4-384C-A33B-B7DCF07E7DAF}" presName="thickLine" presStyleLbl="alignNode1" presStyleIdx="0" presStyleCnt="3"/>
      <dgm:spPr/>
    </dgm:pt>
    <dgm:pt modelId="{797F58C3-37DA-5841-BC98-379843BF9F94}" type="pres">
      <dgm:prSet presAssocID="{C8125975-EAD4-384C-A33B-B7DCF07E7DAF}" presName="horz1" presStyleCnt="0"/>
      <dgm:spPr/>
    </dgm:pt>
    <dgm:pt modelId="{35422F7D-94FE-6E4F-8BC6-4ECA6333BF28}" type="pres">
      <dgm:prSet presAssocID="{C8125975-EAD4-384C-A33B-B7DCF07E7DAF}" presName="tx1" presStyleLbl="revTx" presStyleIdx="0" presStyleCnt="3"/>
      <dgm:spPr/>
    </dgm:pt>
    <dgm:pt modelId="{191C8D09-2919-9847-A617-F7E126B03A61}" type="pres">
      <dgm:prSet presAssocID="{C8125975-EAD4-384C-A33B-B7DCF07E7DAF}" presName="vert1" presStyleCnt="0"/>
      <dgm:spPr/>
    </dgm:pt>
    <dgm:pt modelId="{CA631D4B-4E2F-B74C-AC60-96F915CD913B}" type="pres">
      <dgm:prSet presAssocID="{18545A9E-9BB4-4049-ADE5-13BD1F2A1863}" presName="thickLine" presStyleLbl="alignNode1" presStyleIdx="1" presStyleCnt="3"/>
      <dgm:spPr/>
    </dgm:pt>
    <dgm:pt modelId="{0BA2C967-F5EC-5E42-81CD-B439CE743B73}" type="pres">
      <dgm:prSet presAssocID="{18545A9E-9BB4-4049-ADE5-13BD1F2A1863}" presName="horz1" presStyleCnt="0"/>
      <dgm:spPr/>
    </dgm:pt>
    <dgm:pt modelId="{022A0946-B559-8D4D-B57F-99B85150F5B7}" type="pres">
      <dgm:prSet presAssocID="{18545A9E-9BB4-4049-ADE5-13BD1F2A1863}" presName="tx1" presStyleLbl="revTx" presStyleIdx="1" presStyleCnt="3"/>
      <dgm:spPr/>
    </dgm:pt>
    <dgm:pt modelId="{29EDEBA0-4944-A046-B43E-84A1BABE96B6}" type="pres">
      <dgm:prSet presAssocID="{18545A9E-9BB4-4049-ADE5-13BD1F2A1863}" presName="vert1" presStyleCnt="0"/>
      <dgm:spPr/>
    </dgm:pt>
    <dgm:pt modelId="{E201C18A-1A85-0C46-B132-CDD4FE692EDE}" type="pres">
      <dgm:prSet presAssocID="{98B67BC7-F404-F849-A328-85DCC47B6772}" presName="thickLine" presStyleLbl="alignNode1" presStyleIdx="2" presStyleCnt="3"/>
      <dgm:spPr/>
    </dgm:pt>
    <dgm:pt modelId="{BFD08D58-D589-4D42-B78E-1A985B1876E6}" type="pres">
      <dgm:prSet presAssocID="{98B67BC7-F404-F849-A328-85DCC47B6772}" presName="horz1" presStyleCnt="0"/>
      <dgm:spPr/>
    </dgm:pt>
    <dgm:pt modelId="{1CFA19B6-4D3D-3B4C-9577-E31ECE26E3C7}" type="pres">
      <dgm:prSet presAssocID="{98B67BC7-F404-F849-A328-85DCC47B6772}" presName="tx1" presStyleLbl="revTx" presStyleIdx="2" presStyleCnt="3"/>
      <dgm:spPr/>
    </dgm:pt>
    <dgm:pt modelId="{F0A4FA26-AF5B-6A43-9EA5-16A937E812FA}" type="pres">
      <dgm:prSet presAssocID="{98B67BC7-F404-F849-A328-85DCC47B6772}" presName="vert1" presStyleCnt="0"/>
      <dgm:spPr/>
    </dgm:pt>
  </dgm:ptLst>
  <dgm:cxnLst>
    <dgm:cxn modelId="{EDA66A45-0FC1-824B-9A52-2D380ECDD648}" type="presOf" srcId="{18545A9E-9BB4-4049-ADE5-13BD1F2A1863}" destId="{022A0946-B559-8D4D-B57F-99B85150F5B7}" srcOrd="0" destOrd="0" presId="urn:microsoft.com/office/officeart/2008/layout/LinedList"/>
    <dgm:cxn modelId="{BCD99A59-4AFA-904B-B743-C28DEF67A720}" type="presOf" srcId="{C8125975-EAD4-384C-A33B-B7DCF07E7DAF}" destId="{35422F7D-94FE-6E4F-8BC6-4ECA6333BF28}" srcOrd="0" destOrd="0" presId="urn:microsoft.com/office/officeart/2008/layout/LinedList"/>
    <dgm:cxn modelId="{10740F70-5D68-8344-BE96-FE1D6DC0EE78}" type="presOf" srcId="{98B67BC7-F404-F849-A328-85DCC47B6772}" destId="{1CFA19B6-4D3D-3B4C-9577-E31ECE26E3C7}" srcOrd="0" destOrd="0" presId="urn:microsoft.com/office/officeart/2008/layout/LinedList"/>
    <dgm:cxn modelId="{B18BEC71-166B-2846-9BAF-2027585C7D2D}" srcId="{2BBA39A3-8438-0846-8B7B-41B9E7559DD7}" destId="{18545A9E-9BB4-4049-ADE5-13BD1F2A1863}" srcOrd="1" destOrd="0" parTransId="{4695DACC-6779-5542-A11B-1F72E1D24A6F}" sibTransId="{43916761-5A19-7741-92EE-B80756977592}"/>
    <dgm:cxn modelId="{4248B695-B54E-E44E-AC12-CC29530678CE}" srcId="{2BBA39A3-8438-0846-8B7B-41B9E7559DD7}" destId="{98B67BC7-F404-F849-A328-85DCC47B6772}" srcOrd="2" destOrd="0" parTransId="{1E3028A0-505B-1C42-A141-6E80187BC176}" sibTransId="{39CBFE49-A7D1-9B48-85E0-4F25A5ABE67A}"/>
    <dgm:cxn modelId="{86D74F98-4EE2-674D-9C5B-A5BA6BBD4789}" srcId="{2BBA39A3-8438-0846-8B7B-41B9E7559DD7}" destId="{C8125975-EAD4-384C-A33B-B7DCF07E7DAF}" srcOrd="0" destOrd="0" parTransId="{145A0C11-46A5-264D-94A0-16F4893CB603}" sibTransId="{BF22872C-0171-9641-A895-35512B5D3B58}"/>
    <dgm:cxn modelId="{7BF4CAD8-E07B-3448-8169-325E78CC066C}" type="presOf" srcId="{2BBA39A3-8438-0846-8B7B-41B9E7559DD7}" destId="{C3755237-4F91-784D-A075-BD235593BECB}" srcOrd="0" destOrd="0" presId="urn:microsoft.com/office/officeart/2008/layout/LinedList"/>
    <dgm:cxn modelId="{96DCA163-0FD8-C04A-B24C-CA251B0D35C1}" type="presParOf" srcId="{C3755237-4F91-784D-A075-BD235593BECB}" destId="{49E2B5D6-695E-BB48-99CC-DC9832CD32A8}" srcOrd="0" destOrd="0" presId="urn:microsoft.com/office/officeart/2008/layout/LinedList"/>
    <dgm:cxn modelId="{11B3EDDE-C17E-3649-96AC-517DF0B9C8FD}" type="presParOf" srcId="{C3755237-4F91-784D-A075-BD235593BECB}" destId="{797F58C3-37DA-5841-BC98-379843BF9F94}" srcOrd="1" destOrd="0" presId="urn:microsoft.com/office/officeart/2008/layout/LinedList"/>
    <dgm:cxn modelId="{E051416E-48A3-134A-B394-5D3B90E7C199}" type="presParOf" srcId="{797F58C3-37DA-5841-BC98-379843BF9F94}" destId="{35422F7D-94FE-6E4F-8BC6-4ECA6333BF28}" srcOrd="0" destOrd="0" presId="urn:microsoft.com/office/officeart/2008/layout/LinedList"/>
    <dgm:cxn modelId="{40D2C5E9-24ED-0A4D-9410-2E27CFF3BBD6}" type="presParOf" srcId="{797F58C3-37DA-5841-BC98-379843BF9F94}" destId="{191C8D09-2919-9847-A617-F7E126B03A61}" srcOrd="1" destOrd="0" presId="urn:microsoft.com/office/officeart/2008/layout/LinedList"/>
    <dgm:cxn modelId="{AA0D2039-2DD9-A44C-916F-B37420D91D0D}" type="presParOf" srcId="{C3755237-4F91-784D-A075-BD235593BECB}" destId="{CA631D4B-4E2F-B74C-AC60-96F915CD913B}" srcOrd="2" destOrd="0" presId="urn:microsoft.com/office/officeart/2008/layout/LinedList"/>
    <dgm:cxn modelId="{37751731-A804-A04A-B497-B7A6FDBB8E9D}" type="presParOf" srcId="{C3755237-4F91-784D-A075-BD235593BECB}" destId="{0BA2C967-F5EC-5E42-81CD-B439CE743B73}" srcOrd="3" destOrd="0" presId="urn:microsoft.com/office/officeart/2008/layout/LinedList"/>
    <dgm:cxn modelId="{990A68BE-0FC0-5842-8027-9F44BA6CD60D}" type="presParOf" srcId="{0BA2C967-F5EC-5E42-81CD-B439CE743B73}" destId="{022A0946-B559-8D4D-B57F-99B85150F5B7}" srcOrd="0" destOrd="0" presId="urn:microsoft.com/office/officeart/2008/layout/LinedList"/>
    <dgm:cxn modelId="{9A686F92-7217-CE4A-A15C-766D2D6E45FE}" type="presParOf" srcId="{0BA2C967-F5EC-5E42-81CD-B439CE743B73}" destId="{29EDEBA0-4944-A046-B43E-84A1BABE96B6}" srcOrd="1" destOrd="0" presId="urn:microsoft.com/office/officeart/2008/layout/LinedList"/>
    <dgm:cxn modelId="{9DA6EEFC-CD58-E44D-8C36-3FF049066E8B}" type="presParOf" srcId="{C3755237-4F91-784D-A075-BD235593BECB}" destId="{E201C18A-1A85-0C46-B132-CDD4FE692EDE}" srcOrd="4" destOrd="0" presId="urn:microsoft.com/office/officeart/2008/layout/LinedList"/>
    <dgm:cxn modelId="{CD77471C-0017-8C41-99A5-D13A29FB28A7}" type="presParOf" srcId="{C3755237-4F91-784D-A075-BD235593BECB}" destId="{BFD08D58-D589-4D42-B78E-1A985B1876E6}" srcOrd="5" destOrd="0" presId="urn:microsoft.com/office/officeart/2008/layout/LinedList"/>
    <dgm:cxn modelId="{FB124D55-A89E-074E-AB3F-0F16385E76B1}" type="presParOf" srcId="{BFD08D58-D589-4D42-B78E-1A985B1876E6}" destId="{1CFA19B6-4D3D-3B4C-9577-E31ECE26E3C7}" srcOrd="0" destOrd="0" presId="urn:microsoft.com/office/officeart/2008/layout/LinedList"/>
    <dgm:cxn modelId="{D3430C26-A678-7D4F-9B5A-44D91F762BA7}" type="presParOf" srcId="{BFD08D58-D589-4D42-B78E-1A985B1876E6}" destId="{F0A4FA26-AF5B-6A43-9EA5-16A937E812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1A5266F6-2A53-454A-B971-D56020C66AE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zh-CN" altLang="en-US"/>
        </a:p>
      </dgm:t>
    </dgm:pt>
    <dgm:pt modelId="{F92A8A6C-B24F-D046-94C1-C1C1614FE4C7}">
      <dgm:prSet phldrT="[文本]"/>
      <dgm:spPr/>
      <dgm:t>
        <a:bodyPr/>
        <a:lstStyle/>
        <a:p>
          <a:r>
            <a:rPr lang="zh-CN" altLang="en-US" dirty="0"/>
            <a:t>开采总量控制管理</a:t>
          </a:r>
        </a:p>
      </dgm:t>
    </dgm:pt>
    <dgm:pt modelId="{D7DD3267-6A99-2041-8334-36297515F87D}" type="parTrans" cxnId="{3EC9888B-55DE-C843-AEA3-4C77ED4FEF90}">
      <dgm:prSet/>
      <dgm:spPr/>
      <dgm:t>
        <a:bodyPr/>
        <a:lstStyle/>
        <a:p>
          <a:endParaRPr lang="zh-CN" altLang="en-US"/>
        </a:p>
      </dgm:t>
    </dgm:pt>
    <dgm:pt modelId="{7300DAE1-9D06-E647-A532-3EBC3BBB5756}" type="sibTrans" cxnId="{3EC9888B-55DE-C843-AEA3-4C77ED4FEF90}">
      <dgm:prSet/>
      <dgm:spPr/>
      <dgm:t>
        <a:bodyPr/>
        <a:lstStyle/>
        <a:p>
          <a:endParaRPr lang="zh-CN" altLang="en-US"/>
        </a:p>
      </dgm:t>
    </dgm:pt>
    <dgm:pt modelId="{B28D7CB5-E006-6B47-A67F-141FD246FC08}">
      <dgm:prSet phldrT="[文本]"/>
      <dgm:spPr/>
      <dgm:t>
        <a:bodyPr/>
        <a:lstStyle/>
        <a:p>
          <a:r>
            <a:rPr lang="zh-CN" altLang="en-US" dirty="0"/>
            <a:t>指标执行统计制度</a:t>
          </a:r>
        </a:p>
      </dgm:t>
    </dgm:pt>
    <dgm:pt modelId="{5398750F-B11A-AD47-9BD6-BE4E355BB3E3}" type="parTrans" cxnId="{75E3263D-2312-B449-8789-54C34452F5BC}">
      <dgm:prSet/>
      <dgm:spPr/>
      <dgm:t>
        <a:bodyPr/>
        <a:lstStyle/>
        <a:p>
          <a:endParaRPr lang="zh-CN" altLang="en-US"/>
        </a:p>
      </dgm:t>
    </dgm:pt>
    <dgm:pt modelId="{54B15F4D-1728-374F-A5B1-EFD40AEA2BD1}" type="sibTrans" cxnId="{75E3263D-2312-B449-8789-54C34452F5BC}">
      <dgm:prSet/>
      <dgm:spPr/>
      <dgm:t>
        <a:bodyPr/>
        <a:lstStyle/>
        <a:p>
          <a:endParaRPr lang="zh-CN" altLang="en-US"/>
        </a:p>
      </dgm:t>
    </dgm:pt>
    <dgm:pt modelId="{960DD7B2-66C0-5940-8697-F8C2B0A65702}">
      <dgm:prSet phldrT="[文本]"/>
      <dgm:spPr/>
      <dgm:t>
        <a:bodyPr/>
        <a:lstStyle/>
        <a:p>
          <a:r>
            <a:rPr lang="zh-CN" altLang="en-US" dirty="0"/>
            <a:t>综合开发利用</a:t>
          </a:r>
        </a:p>
      </dgm:t>
    </dgm:pt>
    <dgm:pt modelId="{055A1EE7-3EEA-EA4A-81D4-60FEA969DD14}" type="parTrans" cxnId="{B438D9BE-0BB0-2440-801F-E74E7835AF29}">
      <dgm:prSet/>
      <dgm:spPr/>
      <dgm:t>
        <a:bodyPr/>
        <a:lstStyle/>
        <a:p>
          <a:endParaRPr lang="zh-CN" altLang="en-US"/>
        </a:p>
      </dgm:t>
    </dgm:pt>
    <dgm:pt modelId="{E8A7AA80-8515-C242-81F5-53845A49B2EF}" type="sibTrans" cxnId="{B438D9BE-0BB0-2440-801F-E74E7835AF29}">
      <dgm:prSet/>
      <dgm:spPr/>
      <dgm:t>
        <a:bodyPr/>
        <a:lstStyle/>
        <a:p>
          <a:endParaRPr lang="zh-CN" altLang="en-US"/>
        </a:p>
      </dgm:t>
    </dgm:pt>
    <dgm:pt modelId="{96B4D6F2-17FF-3745-BFD6-5EBF985E0BCA}" type="pres">
      <dgm:prSet presAssocID="{1A5266F6-2A53-454A-B971-D56020C66AE9}" presName="vert0" presStyleCnt="0">
        <dgm:presLayoutVars>
          <dgm:dir/>
          <dgm:animOne val="branch"/>
          <dgm:animLvl val="lvl"/>
        </dgm:presLayoutVars>
      </dgm:prSet>
      <dgm:spPr/>
    </dgm:pt>
    <dgm:pt modelId="{57320F7C-8C7C-9B43-B5C5-573791BAC72B}" type="pres">
      <dgm:prSet presAssocID="{F92A8A6C-B24F-D046-94C1-C1C1614FE4C7}" presName="thickLine" presStyleLbl="alignNode1" presStyleIdx="0" presStyleCnt="3"/>
      <dgm:spPr/>
    </dgm:pt>
    <dgm:pt modelId="{E05BE8FC-01B5-7445-94C6-8199808F0E3A}" type="pres">
      <dgm:prSet presAssocID="{F92A8A6C-B24F-D046-94C1-C1C1614FE4C7}" presName="horz1" presStyleCnt="0"/>
      <dgm:spPr/>
    </dgm:pt>
    <dgm:pt modelId="{A1482C5C-9421-EB43-BB41-A2FAD18C5EC0}" type="pres">
      <dgm:prSet presAssocID="{F92A8A6C-B24F-D046-94C1-C1C1614FE4C7}" presName="tx1" presStyleLbl="revTx" presStyleIdx="0" presStyleCnt="3"/>
      <dgm:spPr/>
    </dgm:pt>
    <dgm:pt modelId="{919DF210-5DE6-4E48-B628-DBD0609A7EE7}" type="pres">
      <dgm:prSet presAssocID="{F92A8A6C-B24F-D046-94C1-C1C1614FE4C7}" presName="vert1" presStyleCnt="0"/>
      <dgm:spPr/>
    </dgm:pt>
    <dgm:pt modelId="{19F6BE87-D24E-744E-8463-6C6CF151BD66}" type="pres">
      <dgm:prSet presAssocID="{B28D7CB5-E006-6B47-A67F-141FD246FC08}" presName="thickLine" presStyleLbl="alignNode1" presStyleIdx="1" presStyleCnt="3"/>
      <dgm:spPr/>
    </dgm:pt>
    <dgm:pt modelId="{527F6F9D-4C92-A344-999F-D8A80DCE751A}" type="pres">
      <dgm:prSet presAssocID="{B28D7CB5-E006-6B47-A67F-141FD246FC08}" presName="horz1" presStyleCnt="0"/>
      <dgm:spPr/>
    </dgm:pt>
    <dgm:pt modelId="{0704FC60-DC23-AC48-B085-1C554531CC1D}" type="pres">
      <dgm:prSet presAssocID="{B28D7CB5-E006-6B47-A67F-141FD246FC08}" presName="tx1" presStyleLbl="revTx" presStyleIdx="1" presStyleCnt="3"/>
      <dgm:spPr/>
    </dgm:pt>
    <dgm:pt modelId="{8122DCCE-FD97-3B49-9C60-BCB7DD54355F}" type="pres">
      <dgm:prSet presAssocID="{B28D7CB5-E006-6B47-A67F-141FD246FC08}" presName="vert1" presStyleCnt="0"/>
      <dgm:spPr/>
    </dgm:pt>
    <dgm:pt modelId="{8DCD9637-9EDE-B643-B25F-FE09EE05F5FF}" type="pres">
      <dgm:prSet presAssocID="{960DD7B2-66C0-5940-8697-F8C2B0A65702}" presName="thickLine" presStyleLbl="alignNode1" presStyleIdx="2" presStyleCnt="3"/>
      <dgm:spPr/>
    </dgm:pt>
    <dgm:pt modelId="{840EC403-B795-DB43-8428-EFB613076606}" type="pres">
      <dgm:prSet presAssocID="{960DD7B2-66C0-5940-8697-F8C2B0A65702}" presName="horz1" presStyleCnt="0"/>
      <dgm:spPr/>
    </dgm:pt>
    <dgm:pt modelId="{CC252BCE-1060-8541-858E-C4EC5F0B5D51}" type="pres">
      <dgm:prSet presAssocID="{960DD7B2-66C0-5940-8697-F8C2B0A65702}" presName="tx1" presStyleLbl="revTx" presStyleIdx="2" presStyleCnt="3"/>
      <dgm:spPr/>
    </dgm:pt>
    <dgm:pt modelId="{4193B5FD-4FC9-6140-8E29-E7BB4289B869}" type="pres">
      <dgm:prSet presAssocID="{960DD7B2-66C0-5940-8697-F8C2B0A65702}" presName="vert1" presStyleCnt="0"/>
      <dgm:spPr/>
    </dgm:pt>
  </dgm:ptLst>
  <dgm:cxnLst>
    <dgm:cxn modelId="{75E3263D-2312-B449-8789-54C34452F5BC}" srcId="{1A5266F6-2A53-454A-B971-D56020C66AE9}" destId="{B28D7CB5-E006-6B47-A67F-141FD246FC08}" srcOrd="1" destOrd="0" parTransId="{5398750F-B11A-AD47-9BD6-BE4E355BB3E3}" sibTransId="{54B15F4D-1728-374F-A5B1-EFD40AEA2BD1}"/>
    <dgm:cxn modelId="{F529CB5C-5448-0F4D-9FE9-0D2693CE7217}" type="presOf" srcId="{960DD7B2-66C0-5940-8697-F8C2B0A65702}" destId="{CC252BCE-1060-8541-858E-C4EC5F0B5D51}" srcOrd="0" destOrd="0" presId="urn:microsoft.com/office/officeart/2008/layout/LinedList"/>
    <dgm:cxn modelId="{EF3E5E5D-F366-E94F-9184-B1919F4281F9}" type="presOf" srcId="{B28D7CB5-E006-6B47-A67F-141FD246FC08}" destId="{0704FC60-DC23-AC48-B085-1C554531CC1D}" srcOrd="0" destOrd="0" presId="urn:microsoft.com/office/officeart/2008/layout/LinedList"/>
    <dgm:cxn modelId="{9DD51567-ED21-B247-8DAE-C1B68F6B795E}" type="presOf" srcId="{1A5266F6-2A53-454A-B971-D56020C66AE9}" destId="{96B4D6F2-17FF-3745-BFD6-5EBF985E0BCA}" srcOrd="0" destOrd="0" presId="urn:microsoft.com/office/officeart/2008/layout/LinedList"/>
    <dgm:cxn modelId="{3EC9888B-55DE-C843-AEA3-4C77ED4FEF90}" srcId="{1A5266F6-2A53-454A-B971-D56020C66AE9}" destId="{F92A8A6C-B24F-D046-94C1-C1C1614FE4C7}" srcOrd="0" destOrd="0" parTransId="{D7DD3267-6A99-2041-8334-36297515F87D}" sibTransId="{7300DAE1-9D06-E647-A532-3EBC3BBB5756}"/>
    <dgm:cxn modelId="{5BFC8797-ED5A-0043-B1B9-4155F64C9305}" type="presOf" srcId="{F92A8A6C-B24F-D046-94C1-C1C1614FE4C7}" destId="{A1482C5C-9421-EB43-BB41-A2FAD18C5EC0}" srcOrd="0" destOrd="0" presId="urn:microsoft.com/office/officeart/2008/layout/LinedList"/>
    <dgm:cxn modelId="{B438D9BE-0BB0-2440-801F-E74E7835AF29}" srcId="{1A5266F6-2A53-454A-B971-D56020C66AE9}" destId="{960DD7B2-66C0-5940-8697-F8C2B0A65702}" srcOrd="2" destOrd="0" parTransId="{055A1EE7-3EEA-EA4A-81D4-60FEA969DD14}" sibTransId="{E8A7AA80-8515-C242-81F5-53845A49B2EF}"/>
    <dgm:cxn modelId="{F00D9F93-EA24-E640-9353-ABC519CD1238}" type="presParOf" srcId="{96B4D6F2-17FF-3745-BFD6-5EBF985E0BCA}" destId="{57320F7C-8C7C-9B43-B5C5-573791BAC72B}" srcOrd="0" destOrd="0" presId="urn:microsoft.com/office/officeart/2008/layout/LinedList"/>
    <dgm:cxn modelId="{4E59C7C8-FB22-EB4A-8E27-D5EF4C72C04D}" type="presParOf" srcId="{96B4D6F2-17FF-3745-BFD6-5EBF985E0BCA}" destId="{E05BE8FC-01B5-7445-94C6-8199808F0E3A}" srcOrd="1" destOrd="0" presId="urn:microsoft.com/office/officeart/2008/layout/LinedList"/>
    <dgm:cxn modelId="{D8457AB9-AE2C-CA43-B6D5-E3CA1A549DDE}" type="presParOf" srcId="{E05BE8FC-01B5-7445-94C6-8199808F0E3A}" destId="{A1482C5C-9421-EB43-BB41-A2FAD18C5EC0}" srcOrd="0" destOrd="0" presId="urn:microsoft.com/office/officeart/2008/layout/LinedList"/>
    <dgm:cxn modelId="{E5138167-65E4-1646-B886-BF5D3BE23421}" type="presParOf" srcId="{E05BE8FC-01B5-7445-94C6-8199808F0E3A}" destId="{919DF210-5DE6-4E48-B628-DBD0609A7EE7}" srcOrd="1" destOrd="0" presId="urn:microsoft.com/office/officeart/2008/layout/LinedList"/>
    <dgm:cxn modelId="{3B394BF1-DB32-7245-9A1C-25E692DE8858}" type="presParOf" srcId="{96B4D6F2-17FF-3745-BFD6-5EBF985E0BCA}" destId="{19F6BE87-D24E-744E-8463-6C6CF151BD66}" srcOrd="2" destOrd="0" presId="urn:microsoft.com/office/officeart/2008/layout/LinedList"/>
    <dgm:cxn modelId="{BE562E50-5C5E-0A40-9732-A01777B1D549}" type="presParOf" srcId="{96B4D6F2-17FF-3745-BFD6-5EBF985E0BCA}" destId="{527F6F9D-4C92-A344-999F-D8A80DCE751A}" srcOrd="3" destOrd="0" presId="urn:microsoft.com/office/officeart/2008/layout/LinedList"/>
    <dgm:cxn modelId="{226F76ED-C9B7-3049-A959-AE1C42A292B0}" type="presParOf" srcId="{527F6F9D-4C92-A344-999F-D8A80DCE751A}" destId="{0704FC60-DC23-AC48-B085-1C554531CC1D}" srcOrd="0" destOrd="0" presId="urn:microsoft.com/office/officeart/2008/layout/LinedList"/>
    <dgm:cxn modelId="{66A069F5-381C-D441-8F37-11EC5827DCCE}" type="presParOf" srcId="{527F6F9D-4C92-A344-999F-D8A80DCE751A}" destId="{8122DCCE-FD97-3B49-9C60-BCB7DD54355F}" srcOrd="1" destOrd="0" presId="urn:microsoft.com/office/officeart/2008/layout/LinedList"/>
    <dgm:cxn modelId="{AE2CAE9E-F73D-E24D-9B86-168799607989}" type="presParOf" srcId="{96B4D6F2-17FF-3745-BFD6-5EBF985E0BCA}" destId="{8DCD9637-9EDE-B643-B25F-FE09EE05F5FF}" srcOrd="4" destOrd="0" presId="urn:microsoft.com/office/officeart/2008/layout/LinedList"/>
    <dgm:cxn modelId="{0462D1D8-6BA1-9442-9443-5271EBE64438}" type="presParOf" srcId="{96B4D6F2-17FF-3745-BFD6-5EBF985E0BCA}" destId="{840EC403-B795-DB43-8428-EFB613076606}" srcOrd="5" destOrd="0" presId="urn:microsoft.com/office/officeart/2008/layout/LinedList"/>
    <dgm:cxn modelId="{A59E75A6-2943-B64C-B564-A0EB4C7C99B0}" type="presParOf" srcId="{840EC403-B795-DB43-8428-EFB613076606}" destId="{CC252BCE-1060-8541-858E-C4EC5F0B5D51}" srcOrd="0" destOrd="0" presId="urn:microsoft.com/office/officeart/2008/layout/LinedList"/>
    <dgm:cxn modelId="{5ED52ED4-9772-CE42-B7BE-CCC84F9CA6CC}" type="presParOf" srcId="{840EC403-B795-DB43-8428-EFB613076606}" destId="{4193B5FD-4FC9-6140-8E29-E7BB4289B8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0FB794A6-F5EE-6344-88CD-8F1E523668B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zh-CN" altLang="en-US"/>
        </a:p>
      </dgm:t>
    </dgm:pt>
    <dgm:pt modelId="{28D53500-934A-2245-A1A9-6E013A5AAF36}">
      <dgm:prSet phldrT="[文本]"/>
      <dgm:spPr/>
      <dgm:t>
        <a:bodyPr/>
        <a:lstStyle/>
        <a:p>
          <a:r>
            <a:rPr lang="zh-CN" altLang="en-US" dirty="0"/>
            <a:t>自然资源部按照矿产资源规划，根据相关产业政策、资源储备变化、市场供求等因素，按年度分矿种下达保护性特定矿产勘查、开采计划，依法设立探矿权、采矿群，并加强监督。</a:t>
          </a:r>
        </a:p>
      </dgm:t>
    </dgm:pt>
    <dgm:pt modelId="{6197CF1F-19CD-B944-9506-F27F72C05C0B}" type="parTrans" cxnId="{CB5AD12A-4ED3-994F-921A-23EF95865161}">
      <dgm:prSet/>
      <dgm:spPr/>
      <dgm:t>
        <a:bodyPr/>
        <a:lstStyle/>
        <a:p>
          <a:endParaRPr lang="zh-CN" altLang="en-US"/>
        </a:p>
      </dgm:t>
    </dgm:pt>
    <dgm:pt modelId="{FFCBC87E-A734-0C4B-B7E5-CA7A3F5FE8C8}" type="sibTrans" cxnId="{CB5AD12A-4ED3-994F-921A-23EF95865161}">
      <dgm:prSet/>
      <dgm:spPr/>
      <dgm:t>
        <a:bodyPr/>
        <a:lstStyle/>
        <a:p>
          <a:endParaRPr lang="zh-CN" altLang="en-US"/>
        </a:p>
      </dgm:t>
    </dgm:pt>
    <dgm:pt modelId="{2030A625-90CD-F344-A4C3-8269C14C8B58}">
      <dgm:prSet phldrT="[文本]"/>
      <dgm:spPr/>
      <dgm:t>
        <a:bodyPr/>
        <a:lstStyle/>
        <a:p>
          <a:r>
            <a:rPr lang="zh-CN" altLang="en-US" dirty="0"/>
            <a:t>自然资源部依据全国矿产资源贵呀确定的开采总量控制指标，结合国家产业政策、生态环境保护情况、保有资源储量、采矿权设置和开采产能产量等因素，确定保护性开次啊的特定矿种全国年度开采总量控制指标，并分配下达到省级自然资源主管部门。</a:t>
          </a:r>
        </a:p>
      </dgm:t>
    </dgm:pt>
    <dgm:pt modelId="{ACB8A963-2321-2D4E-AB7C-76E95D59BD57}" type="parTrans" cxnId="{CECAF0D0-424F-2745-BC1A-0E7E43FD4B52}">
      <dgm:prSet/>
      <dgm:spPr/>
      <dgm:t>
        <a:bodyPr/>
        <a:lstStyle/>
        <a:p>
          <a:endParaRPr lang="zh-CN" altLang="en-US"/>
        </a:p>
      </dgm:t>
    </dgm:pt>
    <dgm:pt modelId="{A0AC9491-8181-4E4C-8C29-5A70BD1DD7BB}" type="sibTrans" cxnId="{CECAF0D0-424F-2745-BC1A-0E7E43FD4B52}">
      <dgm:prSet/>
      <dgm:spPr/>
      <dgm:t>
        <a:bodyPr/>
        <a:lstStyle/>
        <a:p>
          <a:endParaRPr lang="zh-CN" altLang="en-US"/>
        </a:p>
      </dgm:t>
    </dgm:pt>
    <dgm:pt modelId="{C06589FF-FF96-1946-9AAF-A7C177EE45B9}" type="pres">
      <dgm:prSet presAssocID="{0FB794A6-F5EE-6344-88CD-8F1E523668BE}" presName="vert0" presStyleCnt="0">
        <dgm:presLayoutVars>
          <dgm:dir/>
          <dgm:animOne val="branch"/>
          <dgm:animLvl val="lvl"/>
        </dgm:presLayoutVars>
      </dgm:prSet>
      <dgm:spPr/>
    </dgm:pt>
    <dgm:pt modelId="{B98FBF0D-6367-7449-BBE3-65602CA764DB}" type="pres">
      <dgm:prSet presAssocID="{28D53500-934A-2245-A1A9-6E013A5AAF36}" presName="thickLine" presStyleLbl="alignNode1" presStyleIdx="0" presStyleCnt="2"/>
      <dgm:spPr/>
    </dgm:pt>
    <dgm:pt modelId="{38F36D60-18FE-B84D-80EE-36D9ABA75964}" type="pres">
      <dgm:prSet presAssocID="{28D53500-934A-2245-A1A9-6E013A5AAF36}" presName="horz1" presStyleCnt="0"/>
      <dgm:spPr/>
    </dgm:pt>
    <dgm:pt modelId="{15F75002-375D-BC41-B55E-02B819F6C88D}" type="pres">
      <dgm:prSet presAssocID="{28D53500-934A-2245-A1A9-6E013A5AAF36}" presName="tx1" presStyleLbl="revTx" presStyleIdx="0" presStyleCnt="2"/>
      <dgm:spPr/>
    </dgm:pt>
    <dgm:pt modelId="{DB0DFE6B-9CBE-3C49-B2C4-65189B4A0082}" type="pres">
      <dgm:prSet presAssocID="{28D53500-934A-2245-A1A9-6E013A5AAF36}" presName="vert1" presStyleCnt="0"/>
      <dgm:spPr/>
    </dgm:pt>
    <dgm:pt modelId="{91D00975-85BD-0B4A-AE3A-EC562BEAC283}" type="pres">
      <dgm:prSet presAssocID="{2030A625-90CD-F344-A4C3-8269C14C8B58}" presName="thickLine" presStyleLbl="alignNode1" presStyleIdx="1" presStyleCnt="2"/>
      <dgm:spPr/>
    </dgm:pt>
    <dgm:pt modelId="{CE66FDF2-BEFB-C547-934E-C7CBC84DD4C1}" type="pres">
      <dgm:prSet presAssocID="{2030A625-90CD-F344-A4C3-8269C14C8B58}" presName="horz1" presStyleCnt="0"/>
      <dgm:spPr/>
    </dgm:pt>
    <dgm:pt modelId="{1320697F-90FA-4348-A669-EF7DFCE7AA38}" type="pres">
      <dgm:prSet presAssocID="{2030A625-90CD-F344-A4C3-8269C14C8B58}" presName="tx1" presStyleLbl="revTx" presStyleIdx="1" presStyleCnt="2"/>
      <dgm:spPr/>
    </dgm:pt>
    <dgm:pt modelId="{3D896D54-5732-4540-8619-29768B9415C1}" type="pres">
      <dgm:prSet presAssocID="{2030A625-90CD-F344-A4C3-8269C14C8B58}" presName="vert1" presStyleCnt="0"/>
      <dgm:spPr/>
    </dgm:pt>
  </dgm:ptLst>
  <dgm:cxnLst>
    <dgm:cxn modelId="{EAD50501-4BA7-6B47-B61E-C82284E94A2D}" type="presOf" srcId="{0FB794A6-F5EE-6344-88CD-8F1E523668BE}" destId="{C06589FF-FF96-1946-9AAF-A7C177EE45B9}" srcOrd="0" destOrd="0" presId="urn:microsoft.com/office/officeart/2008/layout/LinedList"/>
    <dgm:cxn modelId="{E2EF7A15-AD3B-C041-9445-A22BE0036A00}" type="presOf" srcId="{2030A625-90CD-F344-A4C3-8269C14C8B58}" destId="{1320697F-90FA-4348-A669-EF7DFCE7AA38}" srcOrd="0" destOrd="0" presId="urn:microsoft.com/office/officeart/2008/layout/LinedList"/>
    <dgm:cxn modelId="{CB5AD12A-4ED3-994F-921A-23EF95865161}" srcId="{0FB794A6-F5EE-6344-88CD-8F1E523668BE}" destId="{28D53500-934A-2245-A1A9-6E013A5AAF36}" srcOrd="0" destOrd="0" parTransId="{6197CF1F-19CD-B944-9506-F27F72C05C0B}" sibTransId="{FFCBC87E-A734-0C4B-B7E5-CA7A3F5FE8C8}"/>
    <dgm:cxn modelId="{35D0FF56-233B-6A47-A82E-888A581E908D}" type="presOf" srcId="{28D53500-934A-2245-A1A9-6E013A5AAF36}" destId="{15F75002-375D-BC41-B55E-02B819F6C88D}" srcOrd="0" destOrd="0" presId="urn:microsoft.com/office/officeart/2008/layout/LinedList"/>
    <dgm:cxn modelId="{CECAF0D0-424F-2745-BC1A-0E7E43FD4B52}" srcId="{0FB794A6-F5EE-6344-88CD-8F1E523668BE}" destId="{2030A625-90CD-F344-A4C3-8269C14C8B58}" srcOrd="1" destOrd="0" parTransId="{ACB8A963-2321-2D4E-AB7C-76E95D59BD57}" sibTransId="{A0AC9491-8181-4E4C-8C29-5A70BD1DD7BB}"/>
    <dgm:cxn modelId="{ADE4C21A-F68D-D34C-A135-F8AEFAA69B48}" type="presParOf" srcId="{C06589FF-FF96-1946-9AAF-A7C177EE45B9}" destId="{B98FBF0D-6367-7449-BBE3-65602CA764DB}" srcOrd="0" destOrd="0" presId="urn:microsoft.com/office/officeart/2008/layout/LinedList"/>
    <dgm:cxn modelId="{11602E27-530D-D345-97E8-58FD64F4067B}" type="presParOf" srcId="{C06589FF-FF96-1946-9AAF-A7C177EE45B9}" destId="{38F36D60-18FE-B84D-80EE-36D9ABA75964}" srcOrd="1" destOrd="0" presId="urn:microsoft.com/office/officeart/2008/layout/LinedList"/>
    <dgm:cxn modelId="{25788ED4-F51C-CC48-BC45-7CE0AD5107BB}" type="presParOf" srcId="{38F36D60-18FE-B84D-80EE-36D9ABA75964}" destId="{15F75002-375D-BC41-B55E-02B819F6C88D}" srcOrd="0" destOrd="0" presId="urn:microsoft.com/office/officeart/2008/layout/LinedList"/>
    <dgm:cxn modelId="{3DCCD6AE-187A-4249-8930-88AD3B5D3438}" type="presParOf" srcId="{38F36D60-18FE-B84D-80EE-36D9ABA75964}" destId="{DB0DFE6B-9CBE-3C49-B2C4-65189B4A0082}" srcOrd="1" destOrd="0" presId="urn:microsoft.com/office/officeart/2008/layout/LinedList"/>
    <dgm:cxn modelId="{173CD7FB-803A-594E-A4F8-F615048B5025}" type="presParOf" srcId="{C06589FF-FF96-1946-9AAF-A7C177EE45B9}" destId="{91D00975-85BD-0B4A-AE3A-EC562BEAC283}" srcOrd="2" destOrd="0" presId="urn:microsoft.com/office/officeart/2008/layout/LinedList"/>
    <dgm:cxn modelId="{B7AE1287-BC50-9E47-9C8C-329B05279A0F}" type="presParOf" srcId="{C06589FF-FF96-1946-9AAF-A7C177EE45B9}" destId="{CE66FDF2-BEFB-C547-934E-C7CBC84DD4C1}" srcOrd="3" destOrd="0" presId="urn:microsoft.com/office/officeart/2008/layout/LinedList"/>
    <dgm:cxn modelId="{61AD7291-ED0E-1A4F-B2CB-17CAA8EE7E7D}" type="presParOf" srcId="{CE66FDF2-BEFB-C547-934E-C7CBC84DD4C1}" destId="{1320697F-90FA-4348-A669-EF7DFCE7AA38}" srcOrd="0" destOrd="0" presId="urn:microsoft.com/office/officeart/2008/layout/LinedList"/>
    <dgm:cxn modelId="{5B679D3F-8B43-1C41-8C66-841215B39882}" type="presParOf" srcId="{CE66FDF2-BEFB-C547-934E-C7CBC84DD4C1}" destId="{3D896D54-5732-4540-8619-29768B9415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790143DF-DFB2-2840-ACE8-36C69DFA8E9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C830C4D8-BD62-DA4A-91B2-C69716966804}">
      <dgm:prSet phldrT="[文本]"/>
      <dgm:spPr/>
      <dgm:t>
        <a:bodyPr/>
        <a:lstStyle/>
        <a:p>
          <a:r>
            <a:rPr lang="zh-CN" altLang="en-US" dirty="0"/>
            <a:t>一、地质资料的概念、分类和制度</a:t>
          </a:r>
        </a:p>
      </dgm:t>
    </dgm:pt>
    <dgm:pt modelId="{7E9B4BFC-0879-2340-B9BF-0E1E3B12A64D}" type="parTrans" cxnId="{1C0B5F1E-9F20-474E-9A47-76CD59B8A93B}">
      <dgm:prSet/>
      <dgm:spPr/>
      <dgm:t>
        <a:bodyPr/>
        <a:lstStyle/>
        <a:p>
          <a:endParaRPr lang="zh-CN" altLang="en-US"/>
        </a:p>
      </dgm:t>
    </dgm:pt>
    <dgm:pt modelId="{61CAA00C-FEB5-9844-A133-3DFAD6235F87}" type="sibTrans" cxnId="{1C0B5F1E-9F20-474E-9A47-76CD59B8A93B}">
      <dgm:prSet/>
      <dgm:spPr/>
      <dgm:t>
        <a:bodyPr/>
        <a:lstStyle/>
        <a:p>
          <a:endParaRPr lang="zh-CN" altLang="en-US"/>
        </a:p>
      </dgm:t>
    </dgm:pt>
    <dgm:pt modelId="{B9A46D29-E63F-E244-AC99-EFD288D42ACF}">
      <dgm:prSet phldrT="[文本]"/>
      <dgm:spPr/>
      <dgm:t>
        <a:bodyPr/>
        <a:lstStyle/>
        <a:p>
          <a:r>
            <a:rPr lang="zh-CN" altLang="en-US" dirty="0"/>
            <a:t>二、地质资料管理的内容</a:t>
          </a:r>
        </a:p>
      </dgm:t>
    </dgm:pt>
    <dgm:pt modelId="{89A8EAD9-6A67-0A47-A516-88D835340AE0}" type="parTrans" cxnId="{DF561D1A-EC70-CE44-ADB9-EEB8403CAB40}">
      <dgm:prSet/>
      <dgm:spPr/>
      <dgm:t>
        <a:bodyPr/>
        <a:lstStyle/>
        <a:p>
          <a:endParaRPr lang="zh-CN" altLang="en-US"/>
        </a:p>
      </dgm:t>
    </dgm:pt>
    <dgm:pt modelId="{9DDC74B0-465D-5547-8DC2-D57DB61BDFF7}" type="sibTrans" cxnId="{DF561D1A-EC70-CE44-ADB9-EEB8403CAB40}">
      <dgm:prSet/>
      <dgm:spPr/>
      <dgm:t>
        <a:bodyPr/>
        <a:lstStyle/>
        <a:p>
          <a:endParaRPr lang="zh-CN" altLang="en-US"/>
        </a:p>
      </dgm:t>
    </dgm:pt>
    <dgm:pt modelId="{E84D9458-BC2C-9B4A-8139-24E2268865FF}" type="pres">
      <dgm:prSet presAssocID="{790143DF-DFB2-2840-ACE8-36C69DFA8E9F}" presName="linear" presStyleCnt="0">
        <dgm:presLayoutVars>
          <dgm:dir/>
          <dgm:animLvl val="lvl"/>
          <dgm:resizeHandles val="exact"/>
        </dgm:presLayoutVars>
      </dgm:prSet>
      <dgm:spPr/>
    </dgm:pt>
    <dgm:pt modelId="{34E75DA5-3BA2-C747-B4A7-781BD8E47EA0}" type="pres">
      <dgm:prSet presAssocID="{C830C4D8-BD62-DA4A-91B2-C69716966804}" presName="parentLin" presStyleCnt="0"/>
      <dgm:spPr/>
    </dgm:pt>
    <dgm:pt modelId="{5FE707D5-B229-0E47-86DB-B3C62D3FA65C}" type="pres">
      <dgm:prSet presAssocID="{C830C4D8-BD62-DA4A-91B2-C69716966804}" presName="parentLeftMargin" presStyleLbl="node1" presStyleIdx="0" presStyleCnt="2"/>
      <dgm:spPr/>
    </dgm:pt>
    <dgm:pt modelId="{CE1F3219-4ED9-6042-B952-A969D12ACE18}" type="pres">
      <dgm:prSet presAssocID="{C830C4D8-BD62-DA4A-91B2-C69716966804}" presName="parentText" presStyleLbl="node1" presStyleIdx="0" presStyleCnt="2">
        <dgm:presLayoutVars>
          <dgm:chMax val="0"/>
          <dgm:bulletEnabled val="1"/>
        </dgm:presLayoutVars>
      </dgm:prSet>
      <dgm:spPr/>
    </dgm:pt>
    <dgm:pt modelId="{9B88FC73-4B0D-204C-8614-A300014CF6DD}" type="pres">
      <dgm:prSet presAssocID="{C830C4D8-BD62-DA4A-91B2-C69716966804}" presName="negativeSpace" presStyleCnt="0"/>
      <dgm:spPr/>
    </dgm:pt>
    <dgm:pt modelId="{5DF2392E-52AA-0A47-98F9-5900AAE4A7C3}" type="pres">
      <dgm:prSet presAssocID="{C830C4D8-BD62-DA4A-91B2-C69716966804}" presName="childText" presStyleLbl="conFgAcc1" presStyleIdx="0" presStyleCnt="2">
        <dgm:presLayoutVars>
          <dgm:bulletEnabled val="1"/>
        </dgm:presLayoutVars>
      </dgm:prSet>
      <dgm:spPr/>
    </dgm:pt>
    <dgm:pt modelId="{4BE7B54A-1D19-5F41-BB57-965AD2B28286}" type="pres">
      <dgm:prSet presAssocID="{61CAA00C-FEB5-9844-A133-3DFAD6235F87}" presName="spaceBetweenRectangles" presStyleCnt="0"/>
      <dgm:spPr/>
    </dgm:pt>
    <dgm:pt modelId="{FA4C0E07-46B8-C64A-ACF6-A0EC0C524EF9}" type="pres">
      <dgm:prSet presAssocID="{B9A46D29-E63F-E244-AC99-EFD288D42ACF}" presName="parentLin" presStyleCnt="0"/>
      <dgm:spPr/>
    </dgm:pt>
    <dgm:pt modelId="{16F7BFE9-F4CA-2E45-9D2B-FB5526C429CF}" type="pres">
      <dgm:prSet presAssocID="{B9A46D29-E63F-E244-AC99-EFD288D42ACF}" presName="parentLeftMargin" presStyleLbl="node1" presStyleIdx="0" presStyleCnt="2"/>
      <dgm:spPr/>
    </dgm:pt>
    <dgm:pt modelId="{7D1679EC-5456-B241-99DF-D27A69F56CBB}" type="pres">
      <dgm:prSet presAssocID="{B9A46D29-E63F-E244-AC99-EFD288D42ACF}" presName="parentText" presStyleLbl="node1" presStyleIdx="1" presStyleCnt="2">
        <dgm:presLayoutVars>
          <dgm:chMax val="0"/>
          <dgm:bulletEnabled val="1"/>
        </dgm:presLayoutVars>
      </dgm:prSet>
      <dgm:spPr/>
    </dgm:pt>
    <dgm:pt modelId="{BECF2A3F-5272-3249-8186-A7B5501579C3}" type="pres">
      <dgm:prSet presAssocID="{B9A46D29-E63F-E244-AC99-EFD288D42ACF}" presName="negativeSpace" presStyleCnt="0"/>
      <dgm:spPr/>
    </dgm:pt>
    <dgm:pt modelId="{3758812A-C437-2947-9DCD-9AD2150E2456}" type="pres">
      <dgm:prSet presAssocID="{B9A46D29-E63F-E244-AC99-EFD288D42ACF}" presName="childText" presStyleLbl="conFgAcc1" presStyleIdx="1" presStyleCnt="2">
        <dgm:presLayoutVars>
          <dgm:bulletEnabled val="1"/>
        </dgm:presLayoutVars>
      </dgm:prSet>
      <dgm:spPr/>
    </dgm:pt>
  </dgm:ptLst>
  <dgm:cxnLst>
    <dgm:cxn modelId="{7348B60D-99E2-5F43-A4F1-B4374C8DEC7E}" type="presOf" srcId="{B9A46D29-E63F-E244-AC99-EFD288D42ACF}" destId="{16F7BFE9-F4CA-2E45-9D2B-FB5526C429CF}" srcOrd="0" destOrd="0" presId="urn:microsoft.com/office/officeart/2005/8/layout/list1"/>
    <dgm:cxn modelId="{DF561D1A-EC70-CE44-ADB9-EEB8403CAB40}" srcId="{790143DF-DFB2-2840-ACE8-36C69DFA8E9F}" destId="{B9A46D29-E63F-E244-AC99-EFD288D42ACF}" srcOrd="1" destOrd="0" parTransId="{89A8EAD9-6A67-0A47-A516-88D835340AE0}" sibTransId="{9DDC74B0-465D-5547-8DC2-D57DB61BDFF7}"/>
    <dgm:cxn modelId="{1C0B5F1E-9F20-474E-9A47-76CD59B8A93B}" srcId="{790143DF-DFB2-2840-ACE8-36C69DFA8E9F}" destId="{C830C4D8-BD62-DA4A-91B2-C69716966804}" srcOrd="0" destOrd="0" parTransId="{7E9B4BFC-0879-2340-B9BF-0E1E3B12A64D}" sibTransId="{61CAA00C-FEB5-9844-A133-3DFAD6235F87}"/>
    <dgm:cxn modelId="{A8A92E31-66BA-3F4E-BE57-4B64372A6313}" type="presOf" srcId="{C830C4D8-BD62-DA4A-91B2-C69716966804}" destId="{CE1F3219-4ED9-6042-B952-A969D12ACE18}" srcOrd="1" destOrd="0" presId="urn:microsoft.com/office/officeart/2005/8/layout/list1"/>
    <dgm:cxn modelId="{3E341684-7F22-824F-9AD1-88A625BE243F}" type="presOf" srcId="{790143DF-DFB2-2840-ACE8-36C69DFA8E9F}" destId="{E84D9458-BC2C-9B4A-8139-24E2268865FF}" srcOrd="0" destOrd="0" presId="urn:microsoft.com/office/officeart/2005/8/layout/list1"/>
    <dgm:cxn modelId="{A6D3BE9E-E5B5-AF45-BB38-B3CDF218135F}" type="presOf" srcId="{C830C4D8-BD62-DA4A-91B2-C69716966804}" destId="{5FE707D5-B229-0E47-86DB-B3C62D3FA65C}" srcOrd="0" destOrd="0" presId="urn:microsoft.com/office/officeart/2005/8/layout/list1"/>
    <dgm:cxn modelId="{A5E752D7-D1AA-5945-840D-A7F5F6A59761}" type="presOf" srcId="{B9A46D29-E63F-E244-AC99-EFD288D42ACF}" destId="{7D1679EC-5456-B241-99DF-D27A69F56CBB}" srcOrd="1" destOrd="0" presId="urn:microsoft.com/office/officeart/2005/8/layout/list1"/>
    <dgm:cxn modelId="{98ABED2E-750F-B847-ACA8-D975A24694FB}" type="presParOf" srcId="{E84D9458-BC2C-9B4A-8139-24E2268865FF}" destId="{34E75DA5-3BA2-C747-B4A7-781BD8E47EA0}" srcOrd="0" destOrd="0" presId="urn:microsoft.com/office/officeart/2005/8/layout/list1"/>
    <dgm:cxn modelId="{BC983434-572D-1041-9D59-D69442F94EED}" type="presParOf" srcId="{34E75DA5-3BA2-C747-B4A7-781BD8E47EA0}" destId="{5FE707D5-B229-0E47-86DB-B3C62D3FA65C}" srcOrd="0" destOrd="0" presId="urn:microsoft.com/office/officeart/2005/8/layout/list1"/>
    <dgm:cxn modelId="{C036CE04-BC4E-7741-A6F3-420D2637DC8A}" type="presParOf" srcId="{34E75DA5-3BA2-C747-B4A7-781BD8E47EA0}" destId="{CE1F3219-4ED9-6042-B952-A969D12ACE18}" srcOrd="1" destOrd="0" presId="urn:microsoft.com/office/officeart/2005/8/layout/list1"/>
    <dgm:cxn modelId="{90CE2F72-585B-9541-8C4A-664AAFD7EAE6}" type="presParOf" srcId="{E84D9458-BC2C-9B4A-8139-24E2268865FF}" destId="{9B88FC73-4B0D-204C-8614-A300014CF6DD}" srcOrd="1" destOrd="0" presId="urn:microsoft.com/office/officeart/2005/8/layout/list1"/>
    <dgm:cxn modelId="{38799F02-0E56-6041-A323-40905FBD2B91}" type="presParOf" srcId="{E84D9458-BC2C-9B4A-8139-24E2268865FF}" destId="{5DF2392E-52AA-0A47-98F9-5900AAE4A7C3}" srcOrd="2" destOrd="0" presId="urn:microsoft.com/office/officeart/2005/8/layout/list1"/>
    <dgm:cxn modelId="{CACDF504-E39C-F04B-B4E6-8084E4601517}" type="presParOf" srcId="{E84D9458-BC2C-9B4A-8139-24E2268865FF}" destId="{4BE7B54A-1D19-5F41-BB57-965AD2B28286}" srcOrd="3" destOrd="0" presId="urn:microsoft.com/office/officeart/2005/8/layout/list1"/>
    <dgm:cxn modelId="{03DA303E-7F40-9A4B-B508-665CB75134F9}" type="presParOf" srcId="{E84D9458-BC2C-9B4A-8139-24E2268865FF}" destId="{FA4C0E07-46B8-C64A-ACF6-A0EC0C524EF9}" srcOrd="4" destOrd="0" presId="urn:microsoft.com/office/officeart/2005/8/layout/list1"/>
    <dgm:cxn modelId="{33A0B2BC-0CA1-D245-B999-010AAB75833D}" type="presParOf" srcId="{FA4C0E07-46B8-C64A-ACF6-A0EC0C524EF9}" destId="{16F7BFE9-F4CA-2E45-9D2B-FB5526C429CF}" srcOrd="0" destOrd="0" presId="urn:microsoft.com/office/officeart/2005/8/layout/list1"/>
    <dgm:cxn modelId="{88A875C9-D450-E54F-AC73-70CE50567D08}" type="presParOf" srcId="{FA4C0E07-46B8-C64A-ACF6-A0EC0C524EF9}" destId="{7D1679EC-5456-B241-99DF-D27A69F56CBB}" srcOrd="1" destOrd="0" presId="urn:microsoft.com/office/officeart/2005/8/layout/list1"/>
    <dgm:cxn modelId="{139929D4-438D-EF41-B082-2A76C340564C}" type="presParOf" srcId="{E84D9458-BC2C-9B4A-8139-24E2268865FF}" destId="{BECF2A3F-5272-3249-8186-A7B5501579C3}" srcOrd="5" destOrd="0" presId="urn:microsoft.com/office/officeart/2005/8/layout/list1"/>
    <dgm:cxn modelId="{3972A11E-FA34-7748-BB78-61CF12F3D9E8}" type="presParOf" srcId="{E84D9458-BC2C-9B4A-8139-24E2268865FF}" destId="{3758812A-C437-2947-9DCD-9AD2150E245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DF0C83B9-6814-A440-9193-6AD34DE2C59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8F6EC36E-0502-BD4A-9824-5924895B640C}">
      <dgm:prSet phldrT="[文本]"/>
      <dgm:spPr/>
      <dgm:t>
        <a:bodyPr/>
        <a:lstStyle/>
        <a:p>
          <a:r>
            <a:rPr lang="zh-CN" altLang="en-US" dirty="0"/>
            <a:t>地质资料的概念</a:t>
          </a:r>
        </a:p>
      </dgm:t>
    </dgm:pt>
    <dgm:pt modelId="{1C030F3A-6342-314E-8340-715F59BCD868}" type="parTrans" cxnId="{20F671BE-B0D7-184D-994D-A59E482D71DB}">
      <dgm:prSet/>
      <dgm:spPr/>
      <dgm:t>
        <a:bodyPr/>
        <a:lstStyle/>
        <a:p>
          <a:endParaRPr lang="zh-CN" altLang="en-US"/>
        </a:p>
      </dgm:t>
    </dgm:pt>
    <dgm:pt modelId="{6E7A516F-C973-5546-BAF1-7984A13D588D}" type="sibTrans" cxnId="{20F671BE-B0D7-184D-994D-A59E482D71DB}">
      <dgm:prSet/>
      <dgm:spPr/>
      <dgm:t>
        <a:bodyPr/>
        <a:lstStyle/>
        <a:p>
          <a:endParaRPr lang="zh-CN" altLang="en-US"/>
        </a:p>
      </dgm:t>
    </dgm:pt>
    <dgm:pt modelId="{A9D09831-127B-1446-A538-EB650F0BC519}">
      <dgm:prSet phldrT="[文本]"/>
      <dgm:spPr/>
      <dgm:t>
        <a:bodyPr/>
        <a:lstStyle/>
        <a:p>
          <a:r>
            <a:rPr lang="zh-CN" altLang="en-US" dirty="0"/>
            <a:t>是指在地质工作中形成的文字、图表、声像、电磁介质等形式的原始地质资料、成果地质资料和岩（矿）芯、各类标本、光薄片、样品等实物地质资料。</a:t>
          </a:r>
        </a:p>
      </dgm:t>
    </dgm:pt>
    <dgm:pt modelId="{E423AA88-B526-7B45-90B0-F341AB28B8CA}" type="parTrans" cxnId="{64D6AE2B-651B-1745-BA94-91DF49F8C271}">
      <dgm:prSet/>
      <dgm:spPr/>
      <dgm:t>
        <a:bodyPr/>
        <a:lstStyle/>
        <a:p>
          <a:endParaRPr lang="zh-CN" altLang="en-US"/>
        </a:p>
      </dgm:t>
    </dgm:pt>
    <dgm:pt modelId="{A7F60576-DF34-FB45-9C77-AA1CFAF4011A}" type="sibTrans" cxnId="{64D6AE2B-651B-1745-BA94-91DF49F8C271}">
      <dgm:prSet/>
      <dgm:spPr/>
      <dgm:t>
        <a:bodyPr/>
        <a:lstStyle/>
        <a:p>
          <a:endParaRPr lang="zh-CN" altLang="en-US"/>
        </a:p>
      </dgm:t>
    </dgm:pt>
    <dgm:pt modelId="{3BD3F2D7-05A7-E04F-8EEC-7E107A5F5BFE}">
      <dgm:prSet phldrT="[文本]"/>
      <dgm:spPr/>
      <dgm:t>
        <a:bodyPr/>
        <a:lstStyle/>
        <a:p>
          <a:r>
            <a:rPr lang="zh-CN" altLang="en-US" dirty="0"/>
            <a:t>地质资料的分类</a:t>
          </a:r>
        </a:p>
      </dgm:t>
    </dgm:pt>
    <dgm:pt modelId="{B65A2C86-7401-DA41-910D-FFA8231E6C79}" type="parTrans" cxnId="{47656261-D3F8-4E4B-8601-3CB44154219E}">
      <dgm:prSet/>
      <dgm:spPr/>
      <dgm:t>
        <a:bodyPr/>
        <a:lstStyle/>
        <a:p>
          <a:endParaRPr lang="zh-CN" altLang="en-US"/>
        </a:p>
      </dgm:t>
    </dgm:pt>
    <dgm:pt modelId="{A8FC07FC-A1FB-D94F-A4C3-A3F19D25A479}" type="sibTrans" cxnId="{47656261-D3F8-4E4B-8601-3CB44154219E}">
      <dgm:prSet/>
      <dgm:spPr/>
      <dgm:t>
        <a:bodyPr/>
        <a:lstStyle/>
        <a:p>
          <a:endParaRPr lang="zh-CN" altLang="en-US"/>
        </a:p>
      </dgm:t>
    </dgm:pt>
    <dgm:pt modelId="{535781E0-3B31-3C40-BC91-FDB7792C40FA}">
      <dgm:prSet phldrT="[文本]"/>
      <dgm:spPr/>
      <dgm:t>
        <a:bodyPr/>
        <a:lstStyle/>
        <a:p>
          <a:r>
            <a:rPr lang="zh-CN" altLang="en-US" dirty="0"/>
            <a:t>原始地质资料</a:t>
          </a:r>
        </a:p>
      </dgm:t>
    </dgm:pt>
    <dgm:pt modelId="{1160E6B9-99D3-4F4D-9A54-A063713F425D}" type="parTrans" cxnId="{B562794A-AE9B-4E4A-BD19-541164661EED}">
      <dgm:prSet/>
      <dgm:spPr/>
      <dgm:t>
        <a:bodyPr/>
        <a:lstStyle/>
        <a:p>
          <a:endParaRPr lang="zh-CN" altLang="en-US"/>
        </a:p>
      </dgm:t>
    </dgm:pt>
    <dgm:pt modelId="{F412AB72-97E3-AF4A-9C21-920417C1949C}" type="sibTrans" cxnId="{B562794A-AE9B-4E4A-BD19-541164661EED}">
      <dgm:prSet/>
      <dgm:spPr/>
      <dgm:t>
        <a:bodyPr/>
        <a:lstStyle/>
        <a:p>
          <a:endParaRPr lang="zh-CN" altLang="en-US"/>
        </a:p>
      </dgm:t>
    </dgm:pt>
    <dgm:pt modelId="{CEAE2D6B-EC64-7545-A07F-64D45526CA80}">
      <dgm:prSet phldrT="[文本]"/>
      <dgm:spPr/>
      <dgm:t>
        <a:bodyPr/>
        <a:lstStyle/>
        <a:p>
          <a:r>
            <a:rPr lang="zh-CN" altLang="en-US" dirty="0"/>
            <a:t>成果地质资料</a:t>
          </a:r>
        </a:p>
      </dgm:t>
    </dgm:pt>
    <dgm:pt modelId="{8754FDB0-9A4A-4E49-A670-A6FDF4AC886B}" type="parTrans" cxnId="{1F9BF1FB-984D-854B-8B28-91D56784EEB6}">
      <dgm:prSet/>
      <dgm:spPr/>
      <dgm:t>
        <a:bodyPr/>
        <a:lstStyle/>
        <a:p>
          <a:endParaRPr lang="zh-CN" altLang="en-US"/>
        </a:p>
      </dgm:t>
    </dgm:pt>
    <dgm:pt modelId="{DE341AF1-C263-7A40-8FDE-AB81F1D13ADD}" type="sibTrans" cxnId="{1F9BF1FB-984D-854B-8B28-91D56784EEB6}">
      <dgm:prSet/>
      <dgm:spPr/>
      <dgm:t>
        <a:bodyPr/>
        <a:lstStyle/>
        <a:p>
          <a:endParaRPr lang="zh-CN" altLang="en-US"/>
        </a:p>
      </dgm:t>
    </dgm:pt>
    <dgm:pt modelId="{0285AB8E-C7F1-2D4E-9ECD-27FA6266FDFB}">
      <dgm:prSet phldrT="[文本]"/>
      <dgm:spPr/>
      <dgm:t>
        <a:bodyPr/>
        <a:lstStyle/>
        <a:p>
          <a:r>
            <a:rPr lang="zh-CN" altLang="en-US" dirty="0"/>
            <a:t>地质资料管理制度建设</a:t>
          </a:r>
        </a:p>
      </dgm:t>
    </dgm:pt>
    <dgm:pt modelId="{F8AA7B54-9C24-9C4A-AFFF-F52E50DD7C76}" type="parTrans" cxnId="{AFBB27A9-E2C6-0746-AD82-542317450099}">
      <dgm:prSet/>
      <dgm:spPr/>
      <dgm:t>
        <a:bodyPr/>
        <a:lstStyle/>
        <a:p>
          <a:endParaRPr lang="zh-CN" altLang="en-US"/>
        </a:p>
      </dgm:t>
    </dgm:pt>
    <dgm:pt modelId="{ABB1E33B-DB9C-BD48-A826-5D36E96426E2}" type="sibTrans" cxnId="{AFBB27A9-E2C6-0746-AD82-542317450099}">
      <dgm:prSet/>
      <dgm:spPr/>
      <dgm:t>
        <a:bodyPr/>
        <a:lstStyle/>
        <a:p>
          <a:endParaRPr lang="zh-CN" altLang="en-US"/>
        </a:p>
      </dgm:t>
    </dgm:pt>
    <dgm:pt modelId="{F422ECB4-5B0B-AB4D-A66E-44F07363C6E7}">
      <dgm:prSet phldrT="[文本]"/>
      <dgm:spPr/>
      <dgm:t>
        <a:bodyPr/>
        <a:lstStyle/>
        <a:p>
          <a:r>
            <a:rPr lang="en-US" altLang="zh-CN" dirty="0"/>
            <a:t>《</a:t>
          </a:r>
          <a:r>
            <a:rPr lang="zh-CN" altLang="en-US" dirty="0"/>
            <a:t>矿产资源法</a:t>
          </a:r>
          <a:r>
            <a:rPr lang="en-US" altLang="zh-CN" dirty="0"/>
            <a:t>》</a:t>
          </a:r>
          <a:r>
            <a:rPr lang="zh-CN" altLang="en-US" dirty="0"/>
            <a:t>第</a:t>
          </a:r>
          <a:r>
            <a:rPr lang="en-US" altLang="zh-CN" dirty="0"/>
            <a:t>14</a:t>
          </a:r>
          <a:r>
            <a:rPr lang="zh-CN" altLang="en-US" dirty="0"/>
            <a:t>条：矿产资源勘查成果档案资料和各类矿产储量的统计资料，实行统一的管理制度，按照国务院规定汇交或者填报。</a:t>
          </a:r>
        </a:p>
      </dgm:t>
    </dgm:pt>
    <dgm:pt modelId="{11167A35-C200-9347-B925-C0C9A8D4E177}" type="parTrans" cxnId="{91EAD279-AEAB-E54B-A157-8F9D5C1B048B}">
      <dgm:prSet/>
      <dgm:spPr/>
      <dgm:t>
        <a:bodyPr/>
        <a:lstStyle/>
        <a:p>
          <a:endParaRPr lang="zh-CN" altLang="en-US"/>
        </a:p>
      </dgm:t>
    </dgm:pt>
    <dgm:pt modelId="{479EA10F-B7D8-3A4C-83C2-61DC017196D1}" type="sibTrans" cxnId="{91EAD279-AEAB-E54B-A157-8F9D5C1B048B}">
      <dgm:prSet/>
      <dgm:spPr/>
      <dgm:t>
        <a:bodyPr/>
        <a:lstStyle/>
        <a:p>
          <a:endParaRPr lang="zh-CN" altLang="en-US"/>
        </a:p>
      </dgm:t>
    </dgm:pt>
    <dgm:pt modelId="{EF455832-0F09-2449-9631-23804DBEAF3C}">
      <dgm:prSet phldrT="[文本]"/>
      <dgm:spPr/>
      <dgm:t>
        <a:bodyPr/>
        <a:lstStyle/>
        <a:p>
          <a:r>
            <a:rPr lang="en-US" altLang="zh-CN" dirty="0"/>
            <a:t>《</a:t>
          </a:r>
          <a:r>
            <a:rPr lang="zh-CN" altLang="en-US" dirty="0"/>
            <a:t>地质资料管理条例</a:t>
          </a:r>
          <a:r>
            <a:rPr lang="en-US" altLang="zh-CN" dirty="0"/>
            <a:t>》</a:t>
          </a:r>
          <a:r>
            <a:rPr lang="zh-CN" altLang="en-US" dirty="0"/>
            <a:t>是目前我国地质资料管理的最根本依据，立法目的是加强地质资料的管理，确立了统一汇交、公开利用、权益保护三项地质资料管理基本制度。</a:t>
          </a:r>
        </a:p>
      </dgm:t>
    </dgm:pt>
    <dgm:pt modelId="{3F0FFA70-1308-4245-A271-511147AFCB3C}" type="parTrans" cxnId="{83CA4AE9-2E70-7F4D-87B3-68E31A251F8B}">
      <dgm:prSet/>
      <dgm:spPr/>
      <dgm:t>
        <a:bodyPr/>
        <a:lstStyle/>
        <a:p>
          <a:endParaRPr lang="zh-CN" altLang="en-US"/>
        </a:p>
      </dgm:t>
    </dgm:pt>
    <dgm:pt modelId="{BA9877AE-92B1-BC4E-A55E-0C0F524233DD}" type="sibTrans" cxnId="{83CA4AE9-2E70-7F4D-87B3-68E31A251F8B}">
      <dgm:prSet/>
      <dgm:spPr/>
      <dgm:t>
        <a:bodyPr/>
        <a:lstStyle/>
        <a:p>
          <a:endParaRPr lang="zh-CN" altLang="en-US"/>
        </a:p>
      </dgm:t>
    </dgm:pt>
    <dgm:pt modelId="{74C35CE5-9376-8C43-A35F-55E694111B0C}">
      <dgm:prSet phldrT="[文本]"/>
      <dgm:spPr/>
      <dgm:t>
        <a:bodyPr/>
        <a:lstStyle/>
        <a:p>
          <a:r>
            <a:rPr lang="zh-CN" altLang="en-US" dirty="0"/>
            <a:t>实物地质资料</a:t>
          </a:r>
        </a:p>
      </dgm:t>
    </dgm:pt>
    <dgm:pt modelId="{553C645F-D621-9A4E-98BB-D70696A0B31F}" type="parTrans" cxnId="{8DC8FAC3-2C04-6640-AC66-4AC4E9266156}">
      <dgm:prSet/>
      <dgm:spPr/>
      <dgm:t>
        <a:bodyPr/>
        <a:lstStyle/>
        <a:p>
          <a:endParaRPr lang="zh-CN" altLang="en-US"/>
        </a:p>
      </dgm:t>
    </dgm:pt>
    <dgm:pt modelId="{76CFFE7D-C4CF-724E-9898-509CD0A40C43}" type="sibTrans" cxnId="{8DC8FAC3-2C04-6640-AC66-4AC4E9266156}">
      <dgm:prSet/>
      <dgm:spPr/>
      <dgm:t>
        <a:bodyPr/>
        <a:lstStyle/>
        <a:p>
          <a:endParaRPr lang="zh-CN" altLang="en-US"/>
        </a:p>
      </dgm:t>
    </dgm:pt>
    <dgm:pt modelId="{2A258819-1BB6-6D4A-AB1F-950B51A0DF34}">
      <dgm:prSet phldrT="[文本]"/>
      <dgm:spPr/>
      <dgm:t>
        <a:bodyPr/>
        <a:lstStyle/>
        <a:p>
          <a:r>
            <a:rPr lang="en-US" altLang="zh-CN" dirty="0"/>
            <a:t>《</a:t>
          </a:r>
          <a:r>
            <a:rPr lang="zh-CN" altLang="en-US" dirty="0"/>
            <a:t>实物地质资料管理办法</a:t>
          </a:r>
          <a:r>
            <a:rPr lang="en-US" altLang="zh-CN" dirty="0"/>
            <a:t>》</a:t>
          </a:r>
          <a:r>
            <a:rPr lang="zh-CN" altLang="en-US" dirty="0"/>
            <a:t>明确了实物地质资料的分级管理责任、汇交程序和保管李勇要求。</a:t>
          </a:r>
        </a:p>
      </dgm:t>
    </dgm:pt>
    <dgm:pt modelId="{C878220D-B758-8345-9AD9-3F1A1B366A62}" type="parTrans" cxnId="{5F8EFA68-B652-B145-87FF-688F6CC5ACEB}">
      <dgm:prSet/>
      <dgm:spPr/>
      <dgm:t>
        <a:bodyPr/>
        <a:lstStyle/>
        <a:p>
          <a:endParaRPr lang="zh-CN" altLang="en-US"/>
        </a:p>
      </dgm:t>
    </dgm:pt>
    <dgm:pt modelId="{F6034208-0DC0-494A-A96E-9E83969F8566}" type="sibTrans" cxnId="{5F8EFA68-B652-B145-87FF-688F6CC5ACEB}">
      <dgm:prSet/>
      <dgm:spPr/>
      <dgm:t>
        <a:bodyPr/>
        <a:lstStyle/>
        <a:p>
          <a:endParaRPr lang="zh-CN" altLang="en-US"/>
        </a:p>
      </dgm:t>
    </dgm:pt>
    <dgm:pt modelId="{7F14EE73-FBC3-974B-AA86-1A42BE46DAB6}">
      <dgm:prSet phldrT="[文本]"/>
      <dgm:spPr/>
      <dgm:t>
        <a:bodyPr/>
        <a:lstStyle/>
        <a:p>
          <a:r>
            <a:rPr lang="zh-CN" altLang="en-US" dirty="0"/>
            <a:t>经过多年的发展，我国地质资料管理制度以统一汇交、保管和公开利用为目标，地质资料管理制度向法制化、制度化、规范化方向发展，由传统服务向电子化、高效化、科学化服务方面转化。</a:t>
          </a:r>
        </a:p>
      </dgm:t>
    </dgm:pt>
    <dgm:pt modelId="{B4441F21-70CE-AB4C-847F-E9E2EAAE2646}" type="parTrans" cxnId="{79FDD3A5-B18A-494B-9A2F-AB35C8E115D5}">
      <dgm:prSet/>
      <dgm:spPr/>
      <dgm:t>
        <a:bodyPr/>
        <a:lstStyle/>
        <a:p>
          <a:endParaRPr lang="zh-CN" altLang="en-US"/>
        </a:p>
      </dgm:t>
    </dgm:pt>
    <dgm:pt modelId="{10B39BE8-1C72-E242-8C27-00CF58D7D0DC}" type="sibTrans" cxnId="{79FDD3A5-B18A-494B-9A2F-AB35C8E115D5}">
      <dgm:prSet/>
      <dgm:spPr/>
      <dgm:t>
        <a:bodyPr/>
        <a:lstStyle/>
        <a:p>
          <a:endParaRPr lang="zh-CN" altLang="en-US"/>
        </a:p>
      </dgm:t>
    </dgm:pt>
    <dgm:pt modelId="{1A482A07-E6A7-C744-8DAF-2176A765323A}" type="pres">
      <dgm:prSet presAssocID="{DF0C83B9-6814-A440-9193-6AD34DE2C59E}" presName="linear" presStyleCnt="0">
        <dgm:presLayoutVars>
          <dgm:animLvl val="lvl"/>
          <dgm:resizeHandles val="exact"/>
        </dgm:presLayoutVars>
      </dgm:prSet>
      <dgm:spPr/>
    </dgm:pt>
    <dgm:pt modelId="{8C29F2AE-AA19-0146-9EB2-52D965EC684D}" type="pres">
      <dgm:prSet presAssocID="{8F6EC36E-0502-BD4A-9824-5924895B640C}" presName="parentText" presStyleLbl="node1" presStyleIdx="0" presStyleCnt="3">
        <dgm:presLayoutVars>
          <dgm:chMax val="0"/>
          <dgm:bulletEnabled val="1"/>
        </dgm:presLayoutVars>
      </dgm:prSet>
      <dgm:spPr/>
    </dgm:pt>
    <dgm:pt modelId="{9621A9E6-6C97-3042-8B9F-49DDD88540E2}" type="pres">
      <dgm:prSet presAssocID="{8F6EC36E-0502-BD4A-9824-5924895B640C}" presName="childText" presStyleLbl="revTx" presStyleIdx="0" presStyleCnt="3">
        <dgm:presLayoutVars>
          <dgm:bulletEnabled val="1"/>
        </dgm:presLayoutVars>
      </dgm:prSet>
      <dgm:spPr/>
    </dgm:pt>
    <dgm:pt modelId="{2F6FA7B3-FB9E-454A-8C9C-842984E8C3BB}" type="pres">
      <dgm:prSet presAssocID="{3BD3F2D7-05A7-E04F-8EEC-7E107A5F5BFE}" presName="parentText" presStyleLbl="node1" presStyleIdx="1" presStyleCnt="3">
        <dgm:presLayoutVars>
          <dgm:chMax val="0"/>
          <dgm:bulletEnabled val="1"/>
        </dgm:presLayoutVars>
      </dgm:prSet>
      <dgm:spPr/>
    </dgm:pt>
    <dgm:pt modelId="{AF414EBF-F05C-BF4A-A2D6-E31B25C40711}" type="pres">
      <dgm:prSet presAssocID="{3BD3F2D7-05A7-E04F-8EEC-7E107A5F5BFE}" presName="childText" presStyleLbl="revTx" presStyleIdx="1" presStyleCnt="3">
        <dgm:presLayoutVars>
          <dgm:bulletEnabled val="1"/>
        </dgm:presLayoutVars>
      </dgm:prSet>
      <dgm:spPr/>
    </dgm:pt>
    <dgm:pt modelId="{593DFA93-30D8-1143-B8F7-F5B8A4C70911}" type="pres">
      <dgm:prSet presAssocID="{0285AB8E-C7F1-2D4E-9ECD-27FA6266FDFB}" presName="parentText" presStyleLbl="node1" presStyleIdx="2" presStyleCnt="3">
        <dgm:presLayoutVars>
          <dgm:chMax val="0"/>
          <dgm:bulletEnabled val="1"/>
        </dgm:presLayoutVars>
      </dgm:prSet>
      <dgm:spPr/>
    </dgm:pt>
    <dgm:pt modelId="{23EF54AA-3DF3-AB4A-8958-3B9F8CE5EB6B}" type="pres">
      <dgm:prSet presAssocID="{0285AB8E-C7F1-2D4E-9ECD-27FA6266FDFB}" presName="childText" presStyleLbl="revTx" presStyleIdx="2" presStyleCnt="3">
        <dgm:presLayoutVars>
          <dgm:bulletEnabled val="1"/>
        </dgm:presLayoutVars>
      </dgm:prSet>
      <dgm:spPr/>
    </dgm:pt>
  </dgm:ptLst>
  <dgm:cxnLst>
    <dgm:cxn modelId="{64D6AE2B-651B-1745-BA94-91DF49F8C271}" srcId="{8F6EC36E-0502-BD4A-9824-5924895B640C}" destId="{A9D09831-127B-1446-A538-EB650F0BC519}" srcOrd="0" destOrd="0" parTransId="{E423AA88-B526-7B45-90B0-F341AB28B8CA}" sibTransId="{A7F60576-DF34-FB45-9C77-AA1CFAF4011A}"/>
    <dgm:cxn modelId="{C82EB334-23AA-DD4F-8831-4D4C8A4D8FA0}" type="presOf" srcId="{0285AB8E-C7F1-2D4E-9ECD-27FA6266FDFB}" destId="{593DFA93-30D8-1143-B8F7-F5B8A4C70911}" srcOrd="0" destOrd="0" presId="urn:microsoft.com/office/officeart/2005/8/layout/vList2"/>
    <dgm:cxn modelId="{A9592340-6049-B04A-B788-5155C8278BFB}" type="presOf" srcId="{A9D09831-127B-1446-A538-EB650F0BC519}" destId="{9621A9E6-6C97-3042-8B9F-49DDD88540E2}" srcOrd="0" destOrd="0" presId="urn:microsoft.com/office/officeart/2005/8/layout/vList2"/>
    <dgm:cxn modelId="{B562794A-AE9B-4E4A-BD19-541164661EED}" srcId="{3BD3F2D7-05A7-E04F-8EEC-7E107A5F5BFE}" destId="{535781E0-3B31-3C40-BC91-FDB7792C40FA}" srcOrd="0" destOrd="0" parTransId="{1160E6B9-99D3-4F4D-9A54-A063713F425D}" sibTransId="{F412AB72-97E3-AF4A-9C21-920417C1949C}"/>
    <dgm:cxn modelId="{2D32E34C-E05B-7141-A867-0AA7F58B48B2}" type="presOf" srcId="{3BD3F2D7-05A7-E04F-8EEC-7E107A5F5BFE}" destId="{2F6FA7B3-FB9E-454A-8C9C-842984E8C3BB}" srcOrd="0" destOrd="0" presId="urn:microsoft.com/office/officeart/2005/8/layout/vList2"/>
    <dgm:cxn modelId="{BBE41051-B257-754D-A4A9-269949CD7B38}" type="presOf" srcId="{535781E0-3B31-3C40-BC91-FDB7792C40FA}" destId="{AF414EBF-F05C-BF4A-A2D6-E31B25C40711}" srcOrd="0" destOrd="0" presId="urn:microsoft.com/office/officeart/2005/8/layout/vList2"/>
    <dgm:cxn modelId="{B461A353-EA4A-2C4B-8B7B-67D2895C15AA}" type="presOf" srcId="{7F14EE73-FBC3-974B-AA86-1A42BE46DAB6}" destId="{23EF54AA-3DF3-AB4A-8958-3B9F8CE5EB6B}" srcOrd="0" destOrd="3" presId="urn:microsoft.com/office/officeart/2005/8/layout/vList2"/>
    <dgm:cxn modelId="{E7887459-C528-A249-A3FE-F257603AA69D}" type="presOf" srcId="{74C35CE5-9376-8C43-A35F-55E694111B0C}" destId="{AF414EBF-F05C-BF4A-A2D6-E31B25C40711}" srcOrd="0" destOrd="2" presId="urn:microsoft.com/office/officeart/2005/8/layout/vList2"/>
    <dgm:cxn modelId="{47656261-D3F8-4E4B-8601-3CB44154219E}" srcId="{DF0C83B9-6814-A440-9193-6AD34DE2C59E}" destId="{3BD3F2D7-05A7-E04F-8EEC-7E107A5F5BFE}" srcOrd="1" destOrd="0" parTransId="{B65A2C86-7401-DA41-910D-FFA8231E6C79}" sibTransId="{A8FC07FC-A1FB-D94F-A4C3-A3F19D25A479}"/>
    <dgm:cxn modelId="{27456766-4B2E-E846-8B9D-05DE751A9F32}" type="presOf" srcId="{F422ECB4-5B0B-AB4D-A66E-44F07363C6E7}" destId="{23EF54AA-3DF3-AB4A-8958-3B9F8CE5EB6B}" srcOrd="0" destOrd="0" presId="urn:microsoft.com/office/officeart/2005/8/layout/vList2"/>
    <dgm:cxn modelId="{5F8EFA68-B652-B145-87FF-688F6CC5ACEB}" srcId="{0285AB8E-C7F1-2D4E-9ECD-27FA6266FDFB}" destId="{2A258819-1BB6-6D4A-AB1F-950B51A0DF34}" srcOrd="2" destOrd="0" parTransId="{C878220D-B758-8345-9AD9-3F1A1B366A62}" sibTransId="{F6034208-0DC0-494A-A96E-9E83969F8566}"/>
    <dgm:cxn modelId="{91EAD279-AEAB-E54B-A157-8F9D5C1B048B}" srcId="{0285AB8E-C7F1-2D4E-9ECD-27FA6266FDFB}" destId="{F422ECB4-5B0B-AB4D-A66E-44F07363C6E7}" srcOrd="0" destOrd="0" parTransId="{11167A35-C200-9347-B925-C0C9A8D4E177}" sibTransId="{479EA10F-B7D8-3A4C-83C2-61DC017196D1}"/>
    <dgm:cxn modelId="{79FDD3A5-B18A-494B-9A2F-AB35C8E115D5}" srcId="{0285AB8E-C7F1-2D4E-9ECD-27FA6266FDFB}" destId="{7F14EE73-FBC3-974B-AA86-1A42BE46DAB6}" srcOrd="3" destOrd="0" parTransId="{B4441F21-70CE-AB4C-847F-E9E2EAAE2646}" sibTransId="{10B39BE8-1C72-E242-8C27-00CF58D7D0DC}"/>
    <dgm:cxn modelId="{AFBB27A9-E2C6-0746-AD82-542317450099}" srcId="{DF0C83B9-6814-A440-9193-6AD34DE2C59E}" destId="{0285AB8E-C7F1-2D4E-9ECD-27FA6266FDFB}" srcOrd="2" destOrd="0" parTransId="{F8AA7B54-9C24-9C4A-AFFF-F52E50DD7C76}" sibTransId="{ABB1E33B-DB9C-BD48-A826-5D36E96426E2}"/>
    <dgm:cxn modelId="{967096A9-B870-234B-B26D-C050E0E985FE}" type="presOf" srcId="{8F6EC36E-0502-BD4A-9824-5924895B640C}" destId="{8C29F2AE-AA19-0146-9EB2-52D965EC684D}" srcOrd="0" destOrd="0" presId="urn:microsoft.com/office/officeart/2005/8/layout/vList2"/>
    <dgm:cxn modelId="{DE476FBA-8A8E-1A45-A532-2496000D3915}" type="presOf" srcId="{2A258819-1BB6-6D4A-AB1F-950B51A0DF34}" destId="{23EF54AA-3DF3-AB4A-8958-3B9F8CE5EB6B}" srcOrd="0" destOrd="2" presId="urn:microsoft.com/office/officeart/2005/8/layout/vList2"/>
    <dgm:cxn modelId="{20F671BE-B0D7-184D-994D-A59E482D71DB}" srcId="{DF0C83B9-6814-A440-9193-6AD34DE2C59E}" destId="{8F6EC36E-0502-BD4A-9824-5924895B640C}" srcOrd="0" destOrd="0" parTransId="{1C030F3A-6342-314E-8340-715F59BCD868}" sibTransId="{6E7A516F-C973-5546-BAF1-7984A13D588D}"/>
    <dgm:cxn modelId="{513C74C0-0E96-4E4B-BB1A-A83F1F92F9E1}" type="presOf" srcId="{EF455832-0F09-2449-9631-23804DBEAF3C}" destId="{23EF54AA-3DF3-AB4A-8958-3B9F8CE5EB6B}" srcOrd="0" destOrd="1" presId="urn:microsoft.com/office/officeart/2005/8/layout/vList2"/>
    <dgm:cxn modelId="{8DC8FAC3-2C04-6640-AC66-4AC4E9266156}" srcId="{3BD3F2D7-05A7-E04F-8EEC-7E107A5F5BFE}" destId="{74C35CE5-9376-8C43-A35F-55E694111B0C}" srcOrd="2" destOrd="0" parTransId="{553C645F-D621-9A4E-98BB-D70696A0B31F}" sibTransId="{76CFFE7D-C4CF-724E-9898-509CD0A40C43}"/>
    <dgm:cxn modelId="{3FEFB2CE-BFEE-C14C-BBED-1E1B29738EB3}" type="presOf" srcId="{DF0C83B9-6814-A440-9193-6AD34DE2C59E}" destId="{1A482A07-E6A7-C744-8DAF-2176A765323A}" srcOrd="0" destOrd="0" presId="urn:microsoft.com/office/officeart/2005/8/layout/vList2"/>
    <dgm:cxn modelId="{83CA4AE9-2E70-7F4D-87B3-68E31A251F8B}" srcId="{0285AB8E-C7F1-2D4E-9ECD-27FA6266FDFB}" destId="{EF455832-0F09-2449-9631-23804DBEAF3C}" srcOrd="1" destOrd="0" parTransId="{3F0FFA70-1308-4245-A271-511147AFCB3C}" sibTransId="{BA9877AE-92B1-BC4E-A55E-0C0F524233DD}"/>
    <dgm:cxn modelId="{9DE622EC-DE56-F845-84EC-EDB0AFFF35CD}" type="presOf" srcId="{CEAE2D6B-EC64-7545-A07F-64D45526CA80}" destId="{AF414EBF-F05C-BF4A-A2D6-E31B25C40711}" srcOrd="0" destOrd="1" presId="urn:microsoft.com/office/officeart/2005/8/layout/vList2"/>
    <dgm:cxn modelId="{1F9BF1FB-984D-854B-8B28-91D56784EEB6}" srcId="{3BD3F2D7-05A7-E04F-8EEC-7E107A5F5BFE}" destId="{CEAE2D6B-EC64-7545-A07F-64D45526CA80}" srcOrd="1" destOrd="0" parTransId="{8754FDB0-9A4A-4E49-A670-A6FDF4AC886B}" sibTransId="{DE341AF1-C263-7A40-8FDE-AB81F1D13ADD}"/>
    <dgm:cxn modelId="{2512F079-B0E5-3E4D-BBF0-EA0A33AC9B8F}" type="presParOf" srcId="{1A482A07-E6A7-C744-8DAF-2176A765323A}" destId="{8C29F2AE-AA19-0146-9EB2-52D965EC684D}" srcOrd="0" destOrd="0" presId="urn:microsoft.com/office/officeart/2005/8/layout/vList2"/>
    <dgm:cxn modelId="{55CB8429-61F8-BA49-848A-D1980F088265}" type="presParOf" srcId="{1A482A07-E6A7-C744-8DAF-2176A765323A}" destId="{9621A9E6-6C97-3042-8B9F-49DDD88540E2}" srcOrd="1" destOrd="0" presId="urn:microsoft.com/office/officeart/2005/8/layout/vList2"/>
    <dgm:cxn modelId="{CA3C62E9-F79D-9543-BE96-3D5B52AC7852}" type="presParOf" srcId="{1A482A07-E6A7-C744-8DAF-2176A765323A}" destId="{2F6FA7B3-FB9E-454A-8C9C-842984E8C3BB}" srcOrd="2" destOrd="0" presId="urn:microsoft.com/office/officeart/2005/8/layout/vList2"/>
    <dgm:cxn modelId="{8040B7FC-C1B1-CF4D-AAFC-AA2EDE52DD15}" type="presParOf" srcId="{1A482A07-E6A7-C744-8DAF-2176A765323A}" destId="{AF414EBF-F05C-BF4A-A2D6-E31B25C40711}" srcOrd="3" destOrd="0" presId="urn:microsoft.com/office/officeart/2005/8/layout/vList2"/>
    <dgm:cxn modelId="{17223847-B3F4-804E-9A08-8EA6CD4CCDAA}" type="presParOf" srcId="{1A482A07-E6A7-C744-8DAF-2176A765323A}" destId="{593DFA93-30D8-1143-B8F7-F5B8A4C70911}" srcOrd="4" destOrd="0" presId="urn:microsoft.com/office/officeart/2005/8/layout/vList2"/>
    <dgm:cxn modelId="{D56D18DB-DAE9-8D44-8DC1-0711A3D051DC}" type="presParOf" srcId="{1A482A07-E6A7-C744-8DAF-2176A765323A}" destId="{23EF54AA-3DF3-AB4A-8958-3B9F8CE5EB6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725C10A2-B981-4B4C-AFAF-EDA9AC8D77C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5082F08-B0A1-9A46-B17D-19C8F0E5A848}">
      <dgm:prSet phldrT="[文本]"/>
      <dgm:spPr/>
      <dgm:t>
        <a:bodyPr/>
        <a:lstStyle/>
        <a:p>
          <a:r>
            <a:rPr lang="zh-CN" altLang="en-US" dirty="0"/>
            <a:t>地质资料管理职责</a:t>
          </a:r>
        </a:p>
      </dgm:t>
    </dgm:pt>
    <dgm:pt modelId="{5607CE0F-3637-8746-9B26-0EBCDADC0974}" type="parTrans" cxnId="{E63CAC9E-AAEB-C442-B56E-43988F8921C3}">
      <dgm:prSet/>
      <dgm:spPr/>
      <dgm:t>
        <a:bodyPr/>
        <a:lstStyle/>
        <a:p>
          <a:endParaRPr lang="zh-CN" altLang="en-US"/>
        </a:p>
      </dgm:t>
    </dgm:pt>
    <dgm:pt modelId="{07F8DA1D-D2A6-234F-9B6B-8A9B6634D84B}" type="sibTrans" cxnId="{E63CAC9E-AAEB-C442-B56E-43988F8921C3}">
      <dgm:prSet/>
      <dgm:spPr/>
      <dgm:t>
        <a:bodyPr/>
        <a:lstStyle/>
        <a:p>
          <a:endParaRPr lang="zh-CN" altLang="en-US"/>
        </a:p>
      </dgm:t>
    </dgm:pt>
    <dgm:pt modelId="{B45ACA63-8234-094C-9DEC-AB3F31391C1C}">
      <dgm:prSet phldrT="[文本]"/>
      <dgm:spPr/>
      <dgm:t>
        <a:bodyPr/>
        <a:lstStyle/>
        <a:p>
          <a:r>
            <a:rPr lang="zh-CN" altLang="en-US" dirty="0"/>
            <a:t>地质资料的汇交、保管和利用制度</a:t>
          </a:r>
        </a:p>
      </dgm:t>
    </dgm:pt>
    <dgm:pt modelId="{64EC351F-90DC-914B-9F93-6E99E21992FD}" type="parTrans" cxnId="{BE2FCA13-4317-384C-9385-B57DBDFB7EBA}">
      <dgm:prSet/>
      <dgm:spPr/>
      <dgm:t>
        <a:bodyPr/>
        <a:lstStyle/>
        <a:p>
          <a:endParaRPr lang="zh-CN" altLang="en-US"/>
        </a:p>
      </dgm:t>
    </dgm:pt>
    <dgm:pt modelId="{EA28F2F7-92B3-1640-BCE1-94FAB2B9D6C9}" type="sibTrans" cxnId="{BE2FCA13-4317-384C-9385-B57DBDFB7EBA}">
      <dgm:prSet/>
      <dgm:spPr/>
      <dgm:t>
        <a:bodyPr/>
        <a:lstStyle/>
        <a:p>
          <a:endParaRPr lang="zh-CN" altLang="en-US"/>
        </a:p>
      </dgm:t>
    </dgm:pt>
    <dgm:pt modelId="{DEE7C5C4-4D1F-9948-A3E9-84F8C14AEB91}" type="pres">
      <dgm:prSet presAssocID="{725C10A2-B981-4B4C-AFAF-EDA9AC8D77C1}" presName="linear" presStyleCnt="0">
        <dgm:presLayoutVars>
          <dgm:dir/>
          <dgm:animLvl val="lvl"/>
          <dgm:resizeHandles val="exact"/>
        </dgm:presLayoutVars>
      </dgm:prSet>
      <dgm:spPr/>
    </dgm:pt>
    <dgm:pt modelId="{24EDFF1E-CB70-8545-B20B-0F1E080464FC}" type="pres">
      <dgm:prSet presAssocID="{65082F08-B0A1-9A46-B17D-19C8F0E5A848}" presName="parentLin" presStyleCnt="0"/>
      <dgm:spPr/>
    </dgm:pt>
    <dgm:pt modelId="{9AA29100-429A-5746-8091-CF86B40CDC15}" type="pres">
      <dgm:prSet presAssocID="{65082F08-B0A1-9A46-B17D-19C8F0E5A848}" presName="parentLeftMargin" presStyleLbl="node1" presStyleIdx="0" presStyleCnt="2"/>
      <dgm:spPr/>
    </dgm:pt>
    <dgm:pt modelId="{3CC20032-1ECE-1541-B3D8-5B63E8A1A48C}" type="pres">
      <dgm:prSet presAssocID="{65082F08-B0A1-9A46-B17D-19C8F0E5A848}" presName="parentText" presStyleLbl="node1" presStyleIdx="0" presStyleCnt="2">
        <dgm:presLayoutVars>
          <dgm:chMax val="0"/>
          <dgm:bulletEnabled val="1"/>
        </dgm:presLayoutVars>
      </dgm:prSet>
      <dgm:spPr/>
    </dgm:pt>
    <dgm:pt modelId="{A270B89C-AE81-0046-A67D-DF7F41499C2E}" type="pres">
      <dgm:prSet presAssocID="{65082F08-B0A1-9A46-B17D-19C8F0E5A848}" presName="negativeSpace" presStyleCnt="0"/>
      <dgm:spPr/>
    </dgm:pt>
    <dgm:pt modelId="{F3477164-B930-0349-932D-51AC8C72AC0B}" type="pres">
      <dgm:prSet presAssocID="{65082F08-B0A1-9A46-B17D-19C8F0E5A848}" presName="childText" presStyleLbl="conFgAcc1" presStyleIdx="0" presStyleCnt="2">
        <dgm:presLayoutVars>
          <dgm:bulletEnabled val="1"/>
        </dgm:presLayoutVars>
      </dgm:prSet>
      <dgm:spPr/>
    </dgm:pt>
    <dgm:pt modelId="{3D03BD3C-3627-EA45-93DB-69EA3C85EDC2}" type="pres">
      <dgm:prSet presAssocID="{07F8DA1D-D2A6-234F-9B6B-8A9B6634D84B}" presName="spaceBetweenRectangles" presStyleCnt="0"/>
      <dgm:spPr/>
    </dgm:pt>
    <dgm:pt modelId="{CFF85F21-9194-D049-91EB-C0F92230A023}" type="pres">
      <dgm:prSet presAssocID="{B45ACA63-8234-094C-9DEC-AB3F31391C1C}" presName="parentLin" presStyleCnt="0"/>
      <dgm:spPr/>
    </dgm:pt>
    <dgm:pt modelId="{2396D519-C795-6C4E-9D6C-682FDC966D9D}" type="pres">
      <dgm:prSet presAssocID="{B45ACA63-8234-094C-9DEC-AB3F31391C1C}" presName="parentLeftMargin" presStyleLbl="node1" presStyleIdx="0" presStyleCnt="2"/>
      <dgm:spPr/>
    </dgm:pt>
    <dgm:pt modelId="{D3B5399F-7734-A144-BEF6-42AB449DBB29}" type="pres">
      <dgm:prSet presAssocID="{B45ACA63-8234-094C-9DEC-AB3F31391C1C}" presName="parentText" presStyleLbl="node1" presStyleIdx="1" presStyleCnt="2">
        <dgm:presLayoutVars>
          <dgm:chMax val="0"/>
          <dgm:bulletEnabled val="1"/>
        </dgm:presLayoutVars>
      </dgm:prSet>
      <dgm:spPr/>
    </dgm:pt>
    <dgm:pt modelId="{111D6E26-E588-DA47-A1F7-A56BDC14356C}" type="pres">
      <dgm:prSet presAssocID="{B45ACA63-8234-094C-9DEC-AB3F31391C1C}" presName="negativeSpace" presStyleCnt="0"/>
      <dgm:spPr/>
    </dgm:pt>
    <dgm:pt modelId="{9A031790-D075-664B-B1DC-602521649DD2}" type="pres">
      <dgm:prSet presAssocID="{B45ACA63-8234-094C-9DEC-AB3F31391C1C}" presName="childText" presStyleLbl="conFgAcc1" presStyleIdx="1" presStyleCnt="2">
        <dgm:presLayoutVars>
          <dgm:bulletEnabled val="1"/>
        </dgm:presLayoutVars>
      </dgm:prSet>
      <dgm:spPr/>
    </dgm:pt>
  </dgm:ptLst>
  <dgm:cxnLst>
    <dgm:cxn modelId="{BE2FCA13-4317-384C-9385-B57DBDFB7EBA}" srcId="{725C10A2-B981-4B4C-AFAF-EDA9AC8D77C1}" destId="{B45ACA63-8234-094C-9DEC-AB3F31391C1C}" srcOrd="1" destOrd="0" parTransId="{64EC351F-90DC-914B-9F93-6E99E21992FD}" sibTransId="{EA28F2F7-92B3-1640-BCE1-94FAB2B9D6C9}"/>
    <dgm:cxn modelId="{C5E2103B-2C7E-F142-9417-3DD1896A0839}" type="presOf" srcId="{B45ACA63-8234-094C-9DEC-AB3F31391C1C}" destId="{2396D519-C795-6C4E-9D6C-682FDC966D9D}" srcOrd="0" destOrd="0" presId="urn:microsoft.com/office/officeart/2005/8/layout/list1"/>
    <dgm:cxn modelId="{99466653-92C9-7E41-97DA-771408441B5B}" type="presOf" srcId="{65082F08-B0A1-9A46-B17D-19C8F0E5A848}" destId="{9AA29100-429A-5746-8091-CF86B40CDC15}" srcOrd="0" destOrd="0" presId="urn:microsoft.com/office/officeart/2005/8/layout/list1"/>
    <dgm:cxn modelId="{E78A4B5D-C1EB-0D48-B723-A23E6AFDC074}" type="presOf" srcId="{B45ACA63-8234-094C-9DEC-AB3F31391C1C}" destId="{D3B5399F-7734-A144-BEF6-42AB449DBB29}" srcOrd="1" destOrd="0" presId="urn:microsoft.com/office/officeart/2005/8/layout/list1"/>
    <dgm:cxn modelId="{E63CAC9E-AAEB-C442-B56E-43988F8921C3}" srcId="{725C10A2-B981-4B4C-AFAF-EDA9AC8D77C1}" destId="{65082F08-B0A1-9A46-B17D-19C8F0E5A848}" srcOrd="0" destOrd="0" parTransId="{5607CE0F-3637-8746-9B26-0EBCDADC0974}" sibTransId="{07F8DA1D-D2A6-234F-9B6B-8A9B6634D84B}"/>
    <dgm:cxn modelId="{937102A1-4C86-1947-9952-7C9AC71FFD06}" type="presOf" srcId="{725C10A2-B981-4B4C-AFAF-EDA9AC8D77C1}" destId="{DEE7C5C4-4D1F-9948-A3E9-84F8C14AEB91}" srcOrd="0" destOrd="0" presId="urn:microsoft.com/office/officeart/2005/8/layout/list1"/>
    <dgm:cxn modelId="{033336D4-6F9C-2F41-B6CB-0021626F6F5E}" type="presOf" srcId="{65082F08-B0A1-9A46-B17D-19C8F0E5A848}" destId="{3CC20032-1ECE-1541-B3D8-5B63E8A1A48C}" srcOrd="1" destOrd="0" presId="urn:microsoft.com/office/officeart/2005/8/layout/list1"/>
    <dgm:cxn modelId="{0016576B-01C7-E440-AAAB-98F0FEB9389A}" type="presParOf" srcId="{DEE7C5C4-4D1F-9948-A3E9-84F8C14AEB91}" destId="{24EDFF1E-CB70-8545-B20B-0F1E080464FC}" srcOrd="0" destOrd="0" presId="urn:microsoft.com/office/officeart/2005/8/layout/list1"/>
    <dgm:cxn modelId="{2896F782-EEC7-1A49-AB7D-EB312CE38FE9}" type="presParOf" srcId="{24EDFF1E-CB70-8545-B20B-0F1E080464FC}" destId="{9AA29100-429A-5746-8091-CF86B40CDC15}" srcOrd="0" destOrd="0" presId="urn:microsoft.com/office/officeart/2005/8/layout/list1"/>
    <dgm:cxn modelId="{353D2DB1-A56A-1D41-B0AD-054AE96DF26A}" type="presParOf" srcId="{24EDFF1E-CB70-8545-B20B-0F1E080464FC}" destId="{3CC20032-1ECE-1541-B3D8-5B63E8A1A48C}" srcOrd="1" destOrd="0" presId="urn:microsoft.com/office/officeart/2005/8/layout/list1"/>
    <dgm:cxn modelId="{9D290F37-7588-2140-8100-B65E19206A01}" type="presParOf" srcId="{DEE7C5C4-4D1F-9948-A3E9-84F8C14AEB91}" destId="{A270B89C-AE81-0046-A67D-DF7F41499C2E}" srcOrd="1" destOrd="0" presId="urn:microsoft.com/office/officeart/2005/8/layout/list1"/>
    <dgm:cxn modelId="{A274969B-2B47-CD44-A373-4E7F91F454FB}" type="presParOf" srcId="{DEE7C5C4-4D1F-9948-A3E9-84F8C14AEB91}" destId="{F3477164-B930-0349-932D-51AC8C72AC0B}" srcOrd="2" destOrd="0" presId="urn:microsoft.com/office/officeart/2005/8/layout/list1"/>
    <dgm:cxn modelId="{2BE18C95-CC05-244B-8A94-E32EB728E168}" type="presParOf" srcId="{DEE7C5C4-4D1F-9948-A3E9-84F8C14AEB91}" destId="{3D03BD3C-3627-EA45-93DB-69EA3C85EDC2}" srcOrd="3" destOrd="0" presId="urn:microsoft.com/office/officeart/2005/8/layout/list1"/>
    <dgm:cxn modelId="{06B093E7-A68C-C548-98E4-7C58F1DEFA9F}" type="presParOf" srcId="{DEE7C5C4-4D1F-9948-A3E9-84F8C14AEB91}" destId="{CFF85F21-9194-D049-91EB-C0F92230A023}" srcOrd="4" destOrd="0" presId="urn:microsoft.com/office/officeart/2005/8/layout/list1"/>
    <dgm:cxn modelId="{859DDB00-689A-8245-94D6-AEFE2899D61E}" type="presParOf" srcId="{CFF85F21-9194-D049-91EB-C0F92230A023}" destId="{2396D519-C795-6C4E-9D6C-682FDC966D9D}" srcOrd="0" destOrd="0" presId="urn:microsoft.com/office/officeart/2005/8/layout/list1"/>
    <dgm:cxn modelId="{1E22B19B-6762-3143-80D8-F68311DAD78D}" type="presParOf" srcId="{CFF85F21-9194-D049-91EB-C0F92230A023}" destId="{D3B5399F-7734-A144-BEF6-42AB449DBB29}" srcOrd="1" destOrd="0" presId="urn:microsoft.com/office/officeart/2005/8/layout/list1"/>
    <dgm:cxn modelId="{7276F1C6-D8F2-B143-88B6-F7E179E0B87A}" type="presParOf" srcId="{DEE7C5C4-4D1F-9948-A3E9-84F8C14AEB91}" destId="{111D6E26-E588-DA47-A1F7-A56BDC14356C}" srcOrd="5" destOrd="0" presId="urn:microsoft.com/office/officeart/2005/8/layout/list1"/>
    <dgm:cxn modelId="{C67E1D33-B562-D744-A96B-06AD6FFE67A9}" type="presParOf" srcId="{DEE7C5C4-4D1F-9948-A3E9-84F8C14AEB91}" destId="{9A031790-D075-664B-B1DC-602521649DD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BE88DBC9-C4DC-0F41-816E-B9FAAB85736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4D5C5EA0-23FF-1843-B71B-D24B31C53375}">
      <dgm:prSet phldrT="[文本]"/>
      <dgm:spPr/>
      <dgm:t>
        <a:bodyPr/>
        <a:lstStyle/>
        <a:p>
          <a:r>
            <a:rPr lang="zh-CN" altLang="en-US" dirty="0"/>
            <a:t>国务院自然资源主管部门的职责</a:t>
          </a:r>
        </a:p>
      </dgm:t>
    </dgm:pt>
    <dgm:pt modelId="{A614A705-327A-4F46-9922-9615C04A99FE}" type="parTrans" cxnId="{5B4BF7A6-C953-E246-A9D7-131057467567}">
      <dgm:prSet/>
      <dgm:spPr/>
      <dgm:t>
        <a:bodyPr/>
        <a:lstStyle/>
        <a:p>
          <a:endParaRPr lang="zh-CN" altLang="en-US"/>
        </a:p>
      </dgm:t>
    </dgm:pt>
    <dgm:pt modelId="{0A20D000-556C-8342-838E-E909D83A0188}" type="sibTrans" cxnId="{5B4BF7A6-C953-E246-A9D7-131057467567}">
      <dgm:prSet/>
      <dgm:spPr/>
      <dgm:t>
        <a:bodyPr/>
        <a:lstStyle/>
        <a:p>
          <a:endParaRPr lang="zh-CN" altLang="en-US"/>
        </a:p>
      </dgm:t>
    </dgm:pt>
    <dgm:pt modelId="{AEE74617-8D22-E644-9AA0-C31B56DB74D9}">
      <dgm:prSet phldrT="[文本]"/>
      <dgm:spPr/>
      <dgm:t>
        <a:bodyPr/>
        <a:lstStyle/>
        <a:p>
          <a:r>
            <a:rPr lang="zh-CN" altLang="en-US" dirty="0"/>
            <a:t>省（自治区、直辖市）人民政府自然资源主管部门的职责</a:t>
          </a:r>
        </a:p>
      </dgm:t>
    </dgm:pt>
    <dgm:pt modelId="{99654A85-694B-7B46-A5BE-C41AF549A524}" type="parTrans" cxnId="{149AC0C1-0D5F-4842-BB89-47796B6E0DE1}">
      <dgm:prSet/>
      <dgm:spPr/>
      <dgm:t>
        <a:bodyPr/>
        <a:lstStyle/>
        <a:p>
          <a:endParaRPr lang="zh-CN" altLang="en-US"/>
        </a:p>
      </dgm:t>
    </dgm:pt>
    <dgm:pt modelId="{D05C23DB-833D-0D45-B895-02B185138FE1}" type="sibTrans" cxnId="{149AC0C1-0D5F-4842-BB89-47796B6E0DE1}">
      <dgm:prSet/>
      <dgm:spPr/>
      <dgm:t>
        <a:bodyPr/>
        <a:lstStyle/>
        <a:p>
          <a:endParaRPr lang="zh-CN" altLang="en-US"/>
        </a:p>
      </dgm:t>
    </dgm:pt>
    <dgm:pt modelId="{A5BEE1EB-931D-8E4C-882E-3E2EAD718A0E}">
      <dgm:prSet phldrT="[文本]"/>
      <dgm:spPr/>
      <dgm:t>
        <a:bodyPr/>
        <a:lstStyle/>
        <a:p>
          <a:r>
            <a:rPr lang="zh-CN" altLang="en-US" dirty="0"/>
            <a:t>地质资料馆藏机构的职责</a:t>
          </a:r>
        </a:p>
      </dgm:t>
    </dgm:pt>
    <dgm:pt modelId="{DEA24656-B3D6-DD46-A0B4-76528DE82249}" type="parTrans" cxnId="{936BDA79-D3BF-824C-A033-1F04EF3A1C68}">
      <dgm:prSet/>
      <dgm:spPr/>
      <dgm:t>
        <a:bodyPr/>
        <a:lstStyle/>
        <a:p>
          <a:endParaRPr lang="zh-CN" altLang="en-US"/>
        </a:p>
      </dgm:t>
    </dgm:pt>
    <dgm:pt modelId="{A78464EE-298E-9944-A5AB-D65D71612027}" type="sibTrans" cxnId="{936BDA79-D3BF-824C-A033-1F04EF3A1C68}">
      <dgm:prSet/>
      <dgm:spPr/>
      <dgm:t>
        <a:bodyPr/>
        <a:lstStyle/>
        <a:p>
          <a:endParaRPr lang="zh-CN" altLang="en-US"/>
        </a:p>
      </dgm:t>
    </dgm:pt>
    <dgm:pt modelId="{737AF973-2537-294C-B8DB-C98F7CF63A8A}" type="pres">
      <dgm:prSet presAssocID="{BE88DBC9-C4DC-0F41-816E-B9FAAB857363}" presName="vert0" presStyleCnt="0">
        <dgm:presLayoutVars>
          <dgm:dir/>
          <dgm:animOne val="branch"/>
          <dgm:animLvl val="lvl"/>
        </dgm:presLayoutVars>
      </dgm:prSet>
      <dgm:spPr/>
    </dgm:pt>
    <dgm:pt modelId="{15D1410E-084A-344E-A9C5-F7CB11ABF4D6}" type="pres">
      <dgm:prSet presAssocID="{4D5C5EA0-23FF-1843-B71B-D24B31C53375}" presName="thickLine" presStyleLbl="alignNode1" presStyleIdx="0" presStyleCnt="3"/>
      <dgm:spPr/>
    </dgm:pt>
    <dgm:pt modelId="{38BCA1BB-F42D-3341-BBB5-8D0827A2B103}" type="pres">
      <dgm:prSet presAssocID="{4D5C5EA0-23FF-1843-B71B-D24B31C53375}" presName="horz1" presStyleCnt="0"/>
      <dgm:spPr/>
    </dgm:pt>
    <dgm:pt modelId="{BF0BB30F-32B4-F34F-B856-5D6222CBA917}" type="pres">
      <dgm:prSet presAssocID="{4D5C5EA0-23FF-1843-B71B-D24B31C53375}" presName="tx1" presStyleLbl="revTx" presStyleIdx="0" presStyleCnt="3"/>
      <dgm:spPr/>
    </dgm:pt>
    <dgm:pt modelId="{109F4FCF-795F-BD4B-9379-C9A06AEC09E2}" type="pres">
      <dgm:prSet presAssocID="{4D5C5EA0-23FF-1843-B71B-D24B31C53375}" presName="vert1" presStyleCnt="0"/>
      <dgm:spPr/>
    </dgm:pt>
    <dgm:pt modelId="{3E51D1F2-82C9-7348-AC69-D90485AD1F6D}" type="pres">
      <dgm:prSet presAssocID="{AEE74617-8D22-E644-9AA0-C31B56DB74D9}" presName="thickLine" presStyleLbl="alignNode1" presStyleIdx="1" presStyleCnt="3"/>
      <dgm:spPr/>
    </dgm:pt>
    <dgm:pt modelId="{1108D4A9-03DA-F142-98B9-5D7401BF4B3F}" type="pres">
      <dgm:prSet presAssocID="{AEE74617-8D22-E644-9AA0-C31B56DB74D9}" presName="horz1" presStyleCnt="0"/>
      <dgm:spPr/>
    </dgm:pt>
    <dgm:pt modelId="{F7D01023-E35D-8A40-8C8F-9E5401CAC3C5}" type="pres">
      <dgm:prSet presAssocID="{AEE74617-8D22-E644-9AA0-C31B56DB74D9}" presName="tx1" presStyleLbl="revTx" presStyleIdx="1" presStyleCnt="3"/>
      <dgm:spPr/>
    </dgm:pt>
    <dgm:pt modelId="{E630DB4B-1D73-E848-9EA1-A365DC610FED}" type="pres">
      <dgm:prSet presAssocID="{AEE74617-8D22-E644-9AA0-C31B56DB74D9}" presName="vert1" presStyleCnt="0"/>
      <dgm:spPr/>
    </dgm:pt>
    <dgm:pt modelId="{73721495-CA57-DE4A-B52C-06A8BC75904F}" type="pres">
      <dgm:prSet presAssocID="{A5BEE1EB-931D-8E4C-882E-3E2EAD718A0E}" presName="thickLine" presStyleLbl="alignNode1" presStyleIdx="2" presStyleCnt="3"/>
      <dgm:spPr/>
    </dgm:pt>
    <dgm:pt modelId="{C466F873-BFD0-B840-89FF-62380DA503C0}" type="pres">
      <dgm:prSet presAssocID="{A5BEE1EB-931D-8E4C-882E-3E2EAD718A0E}" presName="horz1" presStyleCnt="0"/>
      <dgm:spPr/>
    </dgm:pt>
    <dgm:pt modelId="{8B067430-87E0-F048-9870-ABFA381DEC74}" type="pres">
      <dgm:prSet presAssocID="{A5BEE1EB-931D-8E4C-882E-3E2EAD718A0E}" presName="tx1" presStyleLbl="revTx" presStyleIdx="2" presStyleCnt="3"/>
      <dgm:spPr/>
    </dgm:pt>
    <dgm:pt modelId="{21B98029-2F2B-AC4E-BAA9-F27177F005FD}" type="pres">
      <dgm:prSet presAssocID="{A5BEE1EB-931D-8E4C-882E-3E2EAD718A0E}" presName="vert1" presStyleCnt="0"/>
      <dgm:spPr/>
    </dgm:pt>
  </dgm:ptLst>
  <dgm:cxnLst>
    <dgm:cxn modelId="{D6F3BF3A-5938-BF4B-9D4F-38780CDC00B5}" type="presOf" srcId="{4D5C5EA0-23FF-1843-B71B-D24B31C53375}" destId="{BF0BB30F-32B4-F34F-B856-5D6222CBA917}" srcOrd="0" destOrd="0" presId="urn:microsoft.com/office/officeart/2008/layout/LinedList"/>
    <dgm:cxn modelId="{936BDA79-D3BF-824C-A033-1F04EF3A1C68}" srcId="{BE88DBC9-C4DC-0F41-816E-B9FAAB857363}" destId="{A5BEE1EB-931D-8E4C-882E-3E2EAD718A0E}" srcOrd="2" destOrd="0" parTransId="{DEA24656-B3D6-DD46-A0B4-76528DE82249}" sibTransId="{A78464EE-298E-9944-A5AB-D65D71612027}"/>
    <dgm:cxn modelId="{5B4BF7A6-C953-E246-A9D7-131057467567}" srcId="{BE88DBC9-C4DC-0F41-816E-B9FAAB857363}" destId="{4D5C5EA0-23FF-1843-B71B-D24B31C53375}" srcOrd="0" destOrd="0" parTransId="{A614A705-327A-4F46-9922-9615C04A99FE}" sibTransId="{0A20D000-556C-8342-838E-E909D83A0188}"/>
    <dgm:cxn modelId="{C2CC80A8-BAC3-AC41-9734-4D789556BA1A}" type="presOf" srcId="{BE88DBC9-C4DC-0F41-816E-B9FAAB857363}" destId="{737AF973-2537-294C-B8DB-C98F7CF63A8A}" srcOrd="0" destOrd="0" presId="urn:microsoft.com/office/officeart/2008/layout/LinedList"/>
    <dgm:cxn modelId="{8C5721AE-F2CB-AE41-A444-13BBD5FD9471}" type="presOf" srcId="{AEE74617-8D22-E644-9AA0-C31B56DB74D9}" destId="{F7D01023-E35D-8A40-8C8F-9E5401CAC3C5}" srcOrd="0" destOrd="0" presId="urn:microsoft.com/office/officeart/2008/layout/LinedList"/>
    <dgm:cxn modelId="{149AC0C1-0D5F-4842-BB89-47796B6E0DE1}" srcId="{BE88DBC9-C4DC-0F41-816E-B9FAAB857363}" destId="{AEE74617-8D22-E644-9AA0-C31B56DB74D9}" srcOrd="1" destOrd="0" parTransId="{99654A85-694B-7B46-A5BE-C41AF549A524}" sibTransId="{D05C23DB-833D-0D45-B895-02B185138FE1}"/>
    <dgm:cxn modelId="{6E400CC5-E666-A844-BBFB-76A52BB41498}" type="presOf" srcId="{A5BEE1EB-931D-8E4C-882E-3E2EAD718A0E}" destId="{8B067430-87E0-F048-9870-ABFA381DEC74}" srcOrd="0" destOrd="0" presId="urn:microsoft.com/office/officeart/2008/layout/LinedList"/>
    <dgm:cxn modelId="{5160D65D-470A-6E4A-912A-023E5B02FA44}" type="presParOf" srcId="{737AF973-2537-294C-B8DB-C98F7CF63A8A}" destId="{15D1410E-084A-344E-A9C5-F7CB11ABF4D6}" srcOrd="0" destOrd="0" presId="urn:microsoft.com/office/officeart/2008/layout/LinedList"/>
    <dgm:cxn modelId="{AD7B51B6-9E60-564B-89F9-2CEBD3B67CF4}" type="presParOf" srcId="{737AF973-2537-294C-B8DB-C98F7CF63A8A}" destId="{38BCA1BB-F42D-3341-BBB5-8D0827A2B103}" srcOrd="1" destOrd="0" presId="urn:microsoft.com/office/officeart/2008/layout/LinedList"/>
    <dgm:cxn modelId="{CB8E824E-301D-CD4F-BC28-9D250830838E}" type="presParOf" srcId="{38BCA1BB-F42D-3341-BBB5-8D0827A2B103}" destId="{BF0BB30F-32B4-F34F-B856-5D6222CBA917}" srcOrd="0" destOrd="0" presId="urn:microsoft.com/office/officeart/2008/layout/LinedList"/>
    <dgm:cxn modelId="{5F2EACF5-F352-9A4E-A5F3-CEA5BF2D6496}" type="presParOf" srcId="{38BCA1BB-F42D-3341-BBB5-8D0827A2B103}" destId="{109F4FCF-795F-BD4B-9379-C9A06AEC09E2}" srcOrd="1" destOrd="0" presId="urn:microsoft.com/office/officeart/2008/layout/LinedList"/>
    <dgm:cxn modelId="{88EF6893-6F1B-5944-8EAF-4CEF0BC935A4}" type="presParOf" srcId="{737AF973-2537-294C-B8DB-C98F7CF63A8A}" destId="{3E51D1F2-82C9-7348-AC69-D90485AD1F6D}" srcOrd="2" destOrd="0" presId="urn:microsoft.com/office/officeart/2008/layout/LinedList"/>
    <dgm:cxn modelId="{BB8F53ED-669A-6A48-9154-17C4CEC64452}" type="presParOf" srcId="{737AF973-2537-294C-B8DB-C98F7CF63A8A}" destId="{1108D4A9-03DA-F142-98B9-5D7401BF4B3F}" srcOrd="3" destOrd="0" presId="urn:microsoft.com/office/officeart/2008/layout/LinedList"/>
    <dgm:cxn modelId="{E87838A0-CD3C-D149-A741-BF45ED5CEC70}" type="presParOf" srcId="{1108D4A9-03DA-F142-98B9-5D7401BF4B3F}" destId="{F7D01023-E35D-8A40-8C8F-9E5401CAC3C5}" srcOrd="0" destOrd="0" presId="urn:microsoft.com/office/officeart/2008/layout/LinedList"/>
    <dgm:cxn modelId="{4AFFDF12-625D-2E46-87CA-F008D0EF8A41}" type="presParOf" srcId="{1108D4A9-03DA-F142-98B9-5D7401BF4B3F}" destId="{E630DB4B-1D73-E848-9EA1-A365DC610FED}" srcOrd="1" destOrd="0" presId="urn:microsoft.com/office/officeart/2008/layout/LinedList"/>
    <dgm:cxn modelId="{89A806B1-C8C7-6649-868C-7AC01D0F0162}" type="presParOf" srcId="{737AF973-2537-294C-B8DB-C98F7CF63A8A}" destId="{73721495-CA57-DE4A-B52C-06A8BC75904F}" srcOrd="4" destOrd="0" presId="urn:microsoft.com/office/officeart/2008/layout/LinedList"/>
    <dgm:cxn modelId="{6262DCA9-E650-EF49-BD78-2E1A2CADE708}" type="presParOf" srcId="{737AF973-2537-294C-B8DB-C98F7CF63A8A}" destId="{C466F873-BFD0-B840-89FF-62380DA503C0}" srcOrd="5" destOrd="0" presId="urn:microsoft.com/office/officeart/2008/layout/LinedList"/>
    <dgm:cxn modelId="{7CABAAF8-31A3-314B-8A9B-E2035DD62C2D}" type="presParOf" srcId="{C466F873-BFD0-B840-89FF-62380DA503C0}" destId="{8B067430-87E0-F048-9870-ABFA381DEC74}" srcOrd="0" destOrd="0" presId="urn:microsoft.com/office/officeart/2008/layout/LinedList"/>
    <dgm:cxn modelId="{F5075136-5C6E-8740-BC2C-DCF0D1EBD3F8}" type="presParOf" srcId="{C466F873-BFD0-B840-89FF-62380DA503C0}" destId="{21B98029-2F2B-AC4E-BAA9-F27177F005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48457FDB-78E4-D344-BF44-B8B0E24C9FE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60135E39-2403-6A46-A146-966ADE3AC60B}">
      <dgm:prSet phldrT="[文本]"/>
      <dgm:spPr/>
      <dgm:t>
        <a:bodyPr/>
        <a:lstStyle/>
        <a:p>
          <a:r>
            <a:rPr lang="zh-CN" altLang="en-US" dirty="0"/>
            <a:t>地质资料的汇交</a:t>
          </a:r>
        </a:p>
      </dgm:t>
    </dgm:pt>
    <dgm:pt modelId="{E85F6A11-4FAE-0545-993D-722298226756}" type="parTrans" cxnId="{E60D34A1-F73B-464F-92FD-0CAA8186CFE0}">
      <dgm:prSet/>
      <dgm:spPr/>
      <dgm:t>
        <a:bodyPr/>
        <a:lstStyle/>
        <a:p>
          <a:endParaRPr lang="zh-CN" altLang="en-US"/>
        </a:p>
      </dgm:t>
    </dgm:pt>
    <dgm:pt modelId="{F4B3A04C-57B2-1349-A236-8E3B4012FF19}" type="sibTrans" cxnId="{E60D34A1-F73B-464F-92FD-0CAA8186CFE0}">
      <dgm:prSet/>
      <dgm:spPr/>
      <dgm:t>
        <a:bodyPr/>
        <a:lstStyle/>
        <a:p>
          <a:endParaRPr lang="zh-CN" altLang="en-US"/>
        </a:p>
      </dgm:t>
    </dgm:pt>
    <dgm:pt modelId="{855CD6BA-B555-7C44-B12C-C3FA7D8E0EBA}">
      <dgm:prSet phldrT="[文本]"/>
      <dgm:spPr/>
      <dgm:t>
        <a:bodyPr/>
        <a:lstStyle/>
        <a:p>
          <a:r>
            <a:rPr lang="zh-CN" altLang="en-US" dirty="0"/>
            <a:t>地质资料的保管</a:t>
          </a:r>
        </a:p>
      </dgm:t>
    </dgm:pt>
    <dgm:pt modelId="{DF97E90A-07F1-9E49-88DC-F69E491FA894}" type="parTrans" cxnId="{562CDE4C-FA32-3148-932A-5050556E8907}">
      <dgm:prSet/>
      <dgm:spPr/>
      <dgm:t>
        <a:bodyPr/>
        <a:lstStyle/>
        <a:p>
          <a:endParaRPr lang="zh-CN" altLang="en-US"/>
        </a:p>
      </dgm:t>
    </dgm:pt>
    <dgm:pt modelId="{07AADF56-CDD8-C640-995C-ED694E9ADD53}" type="sibTrans" cxnId="{562CDE4C-FA32-3148-932A-5050556E8907}">
      <dgm:prSet/>
      <dgm:spPr/>
      <dgm:t>
        <a:bodyPr/>
        <a:lstStyle/>
        <a:p>
          <a:endParaRPr lang="zh-CN" altLang="en-US"/>
        </a:p>
      </dgm:t>
    </dgm:pt>
    <dgm:pt modelId="{20312E44-F878-024A-87B8-05079B49488A}">
      <dgm:prSet phldrT="[文本]"/>
      <dgm:spPr/>
      <dgm:t>
        <a:bodyPr/>
        <a:lstStyle/>
        <a:p>
          <a:r>
            <a:rPr lang="zh-CN" altLang="en-US" dirty="0"/>
            <a:t>地质资料的保护</a:t>
          </a:r>
        </a:p>
      </dgm:t>
    </dgm:pt>
    <dgm:pt modelId="{6076C009-D066-344B-8042-3FF687D97618}" type="parTrans" cxnId="{7C940082-7C60-244C-8BA4-4BAA6148201D}">
      <dgm:prSet/>
      <dgm:spPr/>
      <dgm:t>
        <a:bodyPr/>
        <a:lstStyle/>
        <a:p>
          <a:endParaRPr lang="zh-CN" altLang="en-US"/>
        </a:p>
      </dgm:t>
    </dgm:pt>
    <dgm:pt modelId="{29FEA7FB-40C1-3D45-BE2A-49FEDF173C84}" type="sibTrans" cxnId="{7C940082-7C60-244C-8BA4-4BAA6148201D}">
      <dgm:prSet/>
      <dgm:spPr/>
      <dgm:t>
        <a:bodyPr/>
        <a:lstStyle/>
        <a:p>
          <a:endParaRPr lang="zh-CN" altLang="en-US"/>
        </a:p>
      </dgm:t>
    </dgm:pt>
    <dgm:pt modelId="{82755B7C-568C-524C-8DCD-C8C2F6603F38}">
      <dgm:prSet phldrT="[文本]"/>
      <dgm:spPr/>
      <dgm:t>
        <a:bodyPr/>
        <a:lstStyle/>
        <a:p>
          <a:r>
            <a:rPr lang="zh-CN" altLang="en-US" dirty="0"/>
            <a:t>地质资料的公开和利用</a:t>
          </a:r>
        </a:p>
      </dgm:t>
    </dgm:pt>
    <dgm:pt modelId="{49FB1A5F-47D2-114F-83DF-BEBEA649E6D3}" type="parTrans" cxnId="{D0755B19-BBA8-5742-8667-FAF69D6B3986}">
      <dgm:prSet/>
      <dgm:spPr/>
    </dgm:pt>
    <dgm:pt modelId="{4FFAB9CF-D1F8-A842-8960-3974B26C3C9E}" type="sibTrans" cxnId="{D0755B19-BBA8-5742-8667-FAF69D6B3986}">
      <dgm:prSet/>
      <dgm:spPr/>
      <dgm:t>
        <a:bodyPr/>
        <a:lstStyle/>
        <a:p>
          <a:endParaRPr lang="en-US"/>
        </a:p>
      </dgm:t>
    </dgm:pt>
    <dgm:pt modelId="{0BAA885E-0CD9-EF46-943D-FE067736BC48}">
      <dgm:prSet phldrT="[文本]"/>
      <dgm:spPr/>
      <dgm:t>
        <a:bodyPr/>
        <a:lstStyle/>
        <a:p>
          <a:r>
            <a:rPr lang="zh-CN" altLang="en-US" dirty="0"/>
            <a:t>地质资料的查询</a:t>
          </a:r>
        </a:p>
      </dgm:t>
    </dgm:pt>
    <dgm:pt modelId="{2767FB4E-4746-C54B-A1EB-8EE78914FF30}" type="parTrans" cxnId="{8EFD2E54-C874-9342-99AA-CA3CBD43F58E}">
      <dgm:prSet/>
      <dgm:spPr/>
    </dgm:pt>
    <dgm:pt modelId="{19D27AF1-D022-2845-A26B-65783A2B7F4A}" type="sibTrans" cxnId="{8EFD2E54-C874-9342-99AA-CA3CBD43F58E}">
      <dgm:prSet/>
      <dgm:spPr/>
      <dgm:t>
        <a:bodyPr/>
        <a:lstStyle/>
        <a:p>
          <a:endParaRPr lang="en-US"/>
        </a:p>
      </dgm:t>
    </dgm:pt>
    <dgm:pt modelId="{8E535C09-89E6-C243-ACBE-9B2522ED1C70}">
      <dgm:prSet phldrT="[文本]"/>
      <dgm:spPr/>
      <dgm:t>
        <a:bodyPr/>
        <a:lstStyle/>
        <a:p>
          <a:r>
            <a:rPr lang="zh-CN" altLang="en-US" dirty="0"/>
            <a:t>违法信息管理</a:t>
          </a:r>
        </a:p>
      </dgm:t>
    </dgm:pt>
    <dgm:pt modelId="{A05A1142-DD41-4C4F-9CBF-D91D1EF803A3}" type="parTrans" cxnId="{98266286-27B2-F746-A16D-CC8D5D0495C3}">
      <dgm:prSet/>
      <dgm:spPr/>
    </dgm:pt>
    <dgm:pt modelId="{184DCC93-1082-364A-9A6F-EF7F61DBE033}" type="sibTrans" cxnId="{98266286-27B2-F746-A16D-CC8D5D0495C3}">
      <dgm:prSet/>
      <dgm:spPr/>
      <dgm:t>
        <a:bodyPr/>
        <a:lstStyle/>
        <a:p>
          <a:endParaRPr lang="en-US"/>
        </a:p>
      </dgm:t>
    </dgm:pt>
    <dgm:pt modelId="{670BC5A0-3432-BD46-A2D8-389A335F587A}" type="pres">
      <dgm:prSet presAssocID="{48457FDB-78E4-D344-BF44-B8B0E24C9FE8}" presName="vert0" presStyleCnt="0">
        <dgm:presLayoutVars>
          <dgm:dir/>
          <dgm:animOne val="branch"/>
          <dgm:animLvl val="lvl"/>
        </dgm:presLayoutVars>
      </dgm:prSet>
      <dgm:spPr/>
    </dgm:pt>
    <dgm:pt modelId="{9B20EEA7-BC6E-2349-81D4-E643C9EC6250}" type="pres">
      <dgm:prSet presAssocID="{60135E39-2403-6A46-A146-966ADE3AC60B}" presName="thickLine" presStyleLbl="alignNode1" presStyleIdx="0" presStyleCnt="6"/>
      <dgm:spPr/>
    </dgm:pt>
    <dgm:pt modelId="{00296DBF-BBF3-AF42-B5AB-D5ADFC84A023}" type="pres">
      <dgm:prSet presAssocID="{60135E39-2403-6A46-A146-966ADE3AC60B}" presName="horz1" presStyleCnt="0"/>
      <dgm:spPr/>
    </dgm:pt>
    <dgm:pt modelId="{2F24A38A-9127-2049-9315-6974FF1C36F1}" type="pres">
      <dgm:prSet presAssocID="{60135E39-2403-6A46-A146-966ADE3AC60B}" presName="tx1" presStyleLbl="revTx" presStyleIdx="0" presStyleCnt="6"/>
      <dgm:spPr/>
    </dgm:pt>
    <dgm:pt modelId="{79418493-7407-CA48-AFE3-EB39EA368C06}" type="pres">
      <dgm:prSet presAssocID="{60135E39-2403-6A46-A146-966ADE3AC60B}" presName="vert1" presStyleCnt="0"/>
      <dgm:spPr/>
    </dgm:pt>
    <dgm:pt modelId="{43ACE189-F5AB-6042-AEBB-887123E4B768}" type="pres">
      <dgm:prSet presAssocID="{855CD6BA-B555-7C44-B12C-C3FA7D8E0EBA}" presName="thickLine" presStyleLbl="alignNode1" presStyleIdx="1" presStyleCnt="6"/>
      <dgm:spPr/>
    </dgm:pt>
    <dgm:pt modelId="{C4572F8E-257A-624C-9CE8-1A07D7E17008}" type="pres">
      <dgm:prSet presAssocID="{855CD6BA-B555-7C44-B12C-C3FA7D8E0EBA}" presName="horz1" presStyleCnt="0"/>
      <dgm:spPr/>
    </dgm:pt>
    <dgm:pt modelId="{70FB4438-94FD-C64A-9BAB-77E2AA867A8C}" type="pres">
      <dgm:prSet presAssocID="{855CD6BA-B555-7C44-B12C-C3FA7D8E0EBA}" presName="tx1" presStyleLbl="revTx" presStyleIdx="1" presStyleCnt="6"/>
      <dgm:spPr/>
    </dgm:pt>
    <dgm:pt modelId="{BC422132-DAD0-6D4D-AEB3-F76C88FDB0CE}" type="pres">
      <dgm:prSet presAssocID="{855CD6BA-B555-7C44-B12C-C3FA7D8E0EBA}" presName="vert1" presStyleCnt="0"/>
      <dgm:spPr/>
    </dgm:pt>
    <dgm:pt modelId="{A239846A-3936-0E43-9AF1-BA0A2EC2933C}" type="pres">
      <dgm:prSet presAssocID="{20312E44-F878-024A-87B8-05079B49488A}" presName="thickLine" presStyleLbl="alignNode1" presStyleIdx="2" presStyleCnt="6"/>
      <dgm:spPr/>
    </dgm:pt>
    <dgm:pt modelId="{DF77EFCF-FDC3-C440-9170-AC2A5811E4FF}" type="pres">
      <dgm:prSet presAssocID="{20312E44-F878-024A-87B8-05079B49488A}" presName="horz1" presStyleCnt="0"/>
      <dgm:spPr/>
    </dgm:pt>
    <dgm:pt modelId="{262B6EDF-D302-B24D-B2EA-8A24BF91303B}" type="pres">
      <dgm:prSet presAssocID="{20312E44-F878-024A-87B8-05079B49488A}" presName="tx1" presStyleLbl="revTx" presStyleIdx="2" presStyleCnt="6"/>
      <dgm:spPr/>
    </dgm:pt>
    <dgm:pt modelId="{3636FB9F-9834-F74B-910E-D97348645FCF}" type="pres">
      <dgm:prSet presAssocID="{20312E44-F878-024A-87B8-05079B49488A}" presName="vert1" presStyleCnt="0"/>
      <dgm:spPr/>
    </dgm:pt>
    <dgm:pt modelId="{6543E03B-58B3-564C-93D9-FFA80ABDF6B4}" type="pres">
      <dgm:prSet presAssocID="{82755B7C-568C-524C-8DCD-C8C2F6603F38}" presName="thickLine" presStyleLbl="alignNode1" presStyleIdx="3" presStyleCnt="6"/>
      <dgm:spPr/>
    </dgm:pt>
    <dgm:pt modelId="{8CF42E6F-EC6E-DF46-85BF-5A675B911074}" type="pres">
      <dgm:prSet presAssocID="{82755B7C-568C-524C-8DCD-C8C2F6603F38}" presName="horz1" presStyleCnt="0"/>
      <dgm:spPr/>
    </dgm:pt>
    <dgm:pt modelId="{7100CC07-D141-524E-B668-05023927D7E1}" type="pres">
      <dgm:prSet presAssocID="{82755B7C-568C-524C-8DCD-C8C2F6603F38}" presName="tx1" presStyleLbl="revTx" presStyleIdx="3" presStyleCnt="6"/>
      <dgm:spPr/>
    </dgm:pt>
    <dgm:pt modelId="{23F307E6-5A67-884F-A37D-18F7DAD72D39}" type="pres">
      <dgm:prSet presAssocID="{82755B7C-568C-524C-8DCD-C8C2F6603F38}" presName="vert1" presStyleCnt="0"/>
      <dgm:spPr/>
    </dgm:pt>
    <dgm:pt modelId="{2A505F66-736E-5049-8A05-9C42A6B07422}" type="pres">
      <dgm:prSet presAssocID="{0BAA885E-0CD9-EF46-943D-FE067736BC48}" presName="thickLine" presStyleLbl="alignNode1" presStyleIdx="4" presStyleCnt="6"/>
      <dgm:spPr/>
    </dgm:pt>
    <dgm:pt modelId="{CDE47963-16CA-D242-97E7-CB698AD32C45}" type="pres">
      <dgm:prSet presAssocID="{0BAA885E-0CD9-EF46-943D-FE067736BC48}" presName="horz1" presStyleCnt="0"/>
      <dgm:spPr/>
    </dgm:pt>
    <dgm:pt modelId="{F95B3CA5-A77F-EC4C-B778-9EF56D05C08C}" type="pres">
      <dgm:prSet presAssocID="{0BAA885E-0CD9-EF46-943D-FE067736BC48}" presName="tx1" presStyleLbl="revTx" presStyleIdx="4" presStyleCnt="6"/>
      <dgm:spPr/>
    </dgm:pt>
    <dgm:pt modelId="{95E9BD31-D921-7F4B-9971-39D1BFD357E3}" type="pres">
      <dgm:prSet presAssocID="{0BAA885E-0CD9-EF46-943D-FE067736BC48}" presName="vert1" presStyleCnt="0"/>
      <dgm:spPr/>
    </dgm:pt>
    <dgm:pt modelId="{9067EF6A-E4AF-D447-833B-EBC6024F8A6B}" type="pres">
      <dgm:prSet presAssocID="{8E535C09-89E6-C243-ACBE-9B2522ED1C70}" presName="thickLine" presStyleLbl="alignNode1" presStyleIdx="5" presStyleCnt="6"/>
      <dgm:spPr/>
    </dgm:pt>
    <dgm:pt modelId="{495B563B-B977-8F48-8EEF-8A19E330438E}" type="pres">
      <dgm:prSet presAssocID="{8E535C09-89E6-C243-ACBE-9B2522ED1C70}" presName="horz1" presStyleCnt="0"/>
      <dgm:spPr/>
    </dgm:pt>
    <dgm:pt modelId="{8EB1670B-78E3-1D4B-8099-6CE3F5B90F16}" type="pres">
      <dgm:prSet presAssocID="{8E535C09-89E6-C243-ACBE-9B2522ED1C70}" presName="tx1" presStyleLbl="revTx" presStyleIdx="5" presStyleCnt="6"/>
      <dgm:spPr/>
    </dgm:pt>
    <dgm:pt modelId="{3A08E79F-0391-4C43-A764-EB88F51FD08F}" type="pres">
      <dgm:prSet presAssocID="{8E535C09-89E6-C243-ACBE-9B2522ED1C70}" presName="vert1" presStyleCnt="0"/>
      <dgm:spPr/>
    </dgm:pt>
  </dgm:ptLst>
  <dgm:cxnLst>
    <dgm:cxn modelId="{D0755B19-BBA8-5742-8667-FAF69D6B3986}" srcId="{48457FDB-78E4-D344-BF44-B8B0E24C9FE8}" destId="{82755B7C-568C-524C-8DCD-C8C2F6603F38}" srcOrd="3" destOrd="0" parTransId="{49FB1A5F-47D2-114F-83DF-BEBEA649E6D3}" sibTransId="{4FFAB9CF-D1F8-A842-8960-3974B26C3C9E}"/>
    <dgm:cxn modelId="{E8E4CF30-D2F6-194A-A996-8D1E2846AD8C}" type="presOf" srcId="{20312E44-F878-024A-87B8-05079B49488A}" destId="{262B6EDF-D302-B24D-B2EA-8A24BF91303B}" srcOrd="0" destOrd="0" presId="urn:microsoft.com/office/officeart/2008/layout/LinedList"/>
    <dgm:cxn modelId="{562CDE4C-FA32-3148-932A-5050556E8907}" srcId="{48457FDB-78E4-D344-BF44-B8B0E24C9FE8}" destId="{855CD6BA-B555-7C44-B12C-C3FA7D8E0EBA}" srcOrd="1" destOrd="0" parTransId="{DF97E90A-07F1-9E49-88DC-F69E491FA894}" sibTransId="{07AADF56-CDD8-C640-995C-ED694E9ADD53}"/>
    <dgm:cxn modelId="{8EFD2E54-C874-9342-99AA-CA3CBD43F58E}" srcId="{48457FDB-78E4-D344-BF44-B8B0E24C9FE8}" destId="{0BAA885E-0CD9-EF46-943D-FE067736BC48}" srcOrd="4" destOrd="0" parTransId="{2767FB4E-4746-C54B-A1EB-8EE78914FF30}" sibTransId="{19D27AF1-D022-2845-A26B-65783A2B7F4A}"/>
    <dgm:cxn modelId="{789FD875-7A50-8D44-8094-850DEB38234A}" type="presOf" srcId="{0BAA885E-0CD9-EF46-943D-FE067736BC48}" destId="{F95B3CA5-A77F-EC4C-B778-9EF56D05C08C}" srcOrd="0" destOrd="0" presId="urn:microsoft.com/office/officeart/2008/layout/LinedList"/>
    <dgm:cxn modelId="{F39FD97E-3179-6E43-8BF9-E162E4DF4CDC}" type="presOf" srcId="{82755B7C-568C-524C-8DCD-C8C2F6603F38}" destId="{7100CC07-D141-524E-B668-05023927D7E1}" srcOrd="0" destOrd="0" presId="urn:microsoft.com/office/officeart/2008/layout/LinedList"/>
    <dgm:cxn modelId="{06924A7F-79C7-F14D-B35F-D6BA5A890699}" type="presOf" srcId="{8E535C09-89E6-C243-ACBE-9B2522ED1C70}" destId="{8EB1670B-78E3-1D4B-8099-6CE3F5B90F16}" srcOrd="0" destOrd="0" presId="urn:microsoft.com/office/officeart/2008/layout/LinedList"/>
    <dgm:cxn modelId="{7C940082-7C60-244C-8BA4-4BAA6148201D}" srcId="{48457FDB-78E4-D344-BF44-B8B0E24C9FE8}" destId="{20312E44-F878-024A-87B8-05079B49488A}" srcOrd="2" destOrd="0" parTransId="{6076C009-D066-344B-8042-3FF687D97618}" sibTransId="{29FEA7FB-40C1-3D45-BE2A-49FEDF173C84}"/>
    <dgm:cxn modelId="{98266286-27B2-F746-A16D-CC8D5D0495C3}" srcId="{48457FDB-78E4-D344-BF44-B8B0E24C9FE8}" destId="{8E535C09-89E6-C243-ACBE-9B2522ED1C70}" srcOrd="5" destOrd="0" parTransId="{A05A1142-DD41-4C4F-9CBF-D91D1EF803A3}" sibTransId="{184DCC93-1082-364A-9A6F-EF7F61DBE033}"/>
    <dgm:cxn modelId="{E4013A9E-E93D-054D-8BE2-1E5D14607C83}" type="presOf" srcId="{60135E39-2403-6A46-A146-966ADE3AC60B}" destId="{2F24A38A-9127-2049-9315-6974FF1C36F1}" srcOrd="0" destOrd="0" presId="urn:microsoft.com/office/officeart/2008/layout/LinedList"/>
    <dgm:cxn modelId="{E60D34A1-F73B-464F-92FD-0CAA8186CFE0}" srcId="{48457FDB-78E4-D344-BF44-B8B0E24C9FE8}" destId="{60135E39-2403-6A46-A146-966ADE3AC60B}" srcOrd="0" destOrd="0" parTransId="{E85F6A11-4FAE-0545-993D-722298226756}" sibTransId="{F4B3A04C-57B2-1349-A236-8E3B4012FF19}"/>
    <dgm:cxn modelId="{E6FE8EA1-B07F-954C-AC0A-352C6A618F44}" type="presOf" srcId="{48457FDB-78E4-D344-BF44-B8B0E24C9FE8}" destId="{670BC5A0-3432-BD46-A2D8-389A335F587A}" srcOrd="0" destOrd="0" presId="urn:microsoft.com/office/officeart/2008/layout/LinedList"/>
    <dgm:cxn modelId="{00BF26BF-B8BD-EA4B-9429-41CE30B29C6D}" type="presOf" srcId="{855CD6BA-B555-7C44-B12C-C3FA7D8E0EBA}" destId="{70FB4438-94FD-C64A-9BAB-77E2AA867A8C}" srcOrd="0" destOrd="0" presId="urn:microsoft.com/office/officeart/2008/layout/LinedList"/>
    <dgm:cxn modelId="{87D25A16-8019-4E43-9521-E472D07E88FD}" type="presParOf" srcId="{670BC5A0-3432-BD46-A2D8-389A335F587A}" destId="{9B20EEA7-BC6E-2349-81D4-E643C9EC6250}" srcOrd="0" destOrd="0" presId="urn:microsoft.com/office/officeart/2008/layout/LinedList"/>
    <dgm:cxn modelId="{6A2B382E-90F3-A643-8765-B00BBADC1AA9}" type="presParOf" srcId="{670BC5A0-3432-BD46-A2D8-389A335F587A}" destId="{00296DBF-BBF3-AF42-B5AB-D5ADFC84A023}" srcOrd="1" destOrd="0" presId="urn:microsoft.com/office/officeart/2008/layout/LinedList"/>
    <dgm:cxn modelId="{2F41CCE1-228D-A346-B9AB-2F5F12DA28FE}" type="presParOf" srcId="{00296DBF-BBF3-AF42-B5AB-D5ADFC84A023}" destId="{2F24A38A-9127-2049-9315-6974FF1C36F1}" srcOrd="0" destOrd="0" presId="urn:microsoft.com/office/officeart/2008/layout/LinedList"/>
    <dgm:cxn modelId="{B4D6A8F9-5BBA-BC46-B6F5-527CB7CC64AA}" type="presParOf" srcId="{00296DBF-BBF3-AF42-B5AB-D5ADFC84A023}" destId="{79418493-7407-CA48-AFE3-EB39EA368C06}" srcOrd="1" destOrd="0" presId="urn:microsoft.com/office/officeart/2008/layout/LinedList"/>
    <dgm:cxn modelId="{88D76730-B42B-3F4A-B683-E8EC0B433F3F}" type="presParOf" srcId="{670BC5A0-3432-BD46-A2D8-389A335F587A}" destId="{43ACE189-F5AB-6042-AEBB-887123E4B768}" srcOrd="2" destOrd="0" presId="urn:microsoft.com/office/officeart/2008/layout/LinedList"/>
    <dgm:cxn modelId="{6572A7A6-CCC9-064B-9D11-D4EADAA6675F}" type="presParOf" srcId="{670BC5A0-3432-BD46-A2D8-389A335F587A}" destId="{C4572F8E-257A-624C-9CE8-1A07D7E17008}" srcOrd="3" destOrd="0" presId="urn:microsoft.com/office/officeart/2008/layout/LinedList"/>
    <dgm:cxn modelId="{185EF2BE-4178-4A40-A772-C94A2015CA70}" type="presParOf" srcId="{C4572F8E-257A-624C-9CE8-1A07D7E17008}" destId="{70FB4438-94FD-C64A-9BAB-77E2AA867A8C}" srcOrd="0" destOrd="0" presId="urn:microsoft.com/office/officeart/2008/layout/LinedList"/>
    <dgm:cxn modelId="{76F675D6-7D15-294D-8927-C4465996C644}" type="presParOf" srcId="{C4572F8E-257A-624C-9CE8-1A07D7E17008}" destId="{BC422132-DAD0-6D4D-AEB3-F76C88FDB0CE}" srcOrd="1" destOrd="0" presId="urn:microsoft.com/office/officeart/2008/layout/LinedList"/>
    <dgm:cxn modelId="{8E95F6ED-6E1E-1E4C-9621-C125F79D5F19}" type="presParOf" srcId="{670BC5A0-3432-BD46-A2D8-389A335F587A}" destId="{A239846A-3936-0E43-9AF1-BA0A2EC2933C}" srcOrd="4" destOrd="0" presId="urn:microsoft.com/office/officeart/2008/layout/LinedList"/>
    <dgm:cxn modelId="{AE432EA4-E252-8241-8160-D4FEF9FE7D81}" type="presParOf" srcId="{670BC5A0-3432-BD46-A2D8-389A335F587A}" destId="{DF77EFCF-FDC3-C440-9170-AC2A5811E4FF}" srcOrd="5" destOrd="0" presId="urn:microsoft.com/office/officeart/2008/layout/LinedList"/>
    <dgm:cxn modelId="{D603C51B-2720-434B-A4BD-D52EBAC8C596}" type="presParOf" srcId="{DF77EFCF-FDC3-C440-9170-AC2A5811E4FF}" destId="{262B6EDF-D302-B24D-B2EA-8A24BF91303B}" srcOrd="0" destOrd="0" presId="urn:microsoft.com/office/officeart/2008/layout/LinedList"/>
    <dgm:cxn modelId="{E28D13CA-5FF1-3443-8506-818450085BF7}" type="presParOf" srcId="{DF77EFCF-FDC3-C440-9170-AC2A5811E4FF}" destId="{3636FB9F-9834-F74B-910E-D97348645FCF}" srcOrd="1" destOrd="0" presId="urn:microsoft.com/office/officeart/2008/layout/LinedList"/>
    <dgm:cxn modelId="{1C93345E-0D7A-C843-987C-9B72B221BCE3}" type="presParOf" srcId="{670BC5A0-3432-BD46-A2D8-389A335F587A}" destId="{6543E03B-58B3-564C-93D9-FFA80ABDF6B4}" srcOrd="6" destOrd="0" presId="urn:microsoft.com/office/officeart/2008/layout/LinedList"/>
    <dgm:cxn modelId="{E531ECDA-16F2-694F-BFF2-ED0A388CCC14}" type="presParOf" srcId="{670BC5A0-3432-BD46-A2D8-389A335F587A}" destId="{8CF42E6F-EC6E-DF46-85BF-5A675B911074}" srcOrd="7" destOrd="0" presId="urn:microsoft.com/office/officeart/2008/layout/LinedList"/>
    <dgm:cxn modelId="{027A3DFD-BBB0-4146-84B0-B8716DD93DE5}" type="presParOf" srcId="{8CF42E6F-EC6E-DF46-85BF-5A675B911074}" destId="{7100CC07-D141-524E-B668-05023927D7E1}" srcOrd="0" destOrd="0" presId="urn:microsoft.com/office/officeart/2008/layout/LinedList"/>
    <dgm:cxn modelId="{134581CB-4A82-BA48-98F1-85D5720A97AC}" type="presParOf" srcId="{8CF42E6F-EC6E-DF46-85BF-5A675B911074}" destId="{23F307E6-5A67-884F-A37D-18F7DAD72D39}" srcOrd="1" destOrd="0" presId="urn:microsoft.com/office/officeart/2008/layout/LinedList"/>
    <dgm:cxn modelId="{96613D00-B4F9-F84C-A863-A66A8308131A}" type="presParOf" srcId="{670BC5A0-3432-BD46-A2D8-389A335F587A}" destId="{2A505F66-736E-5049-8A05-9C42A6B07422}" srcOrd="8" destOrd="0" presId="urn:microsoft.com/office/officeart/2008/layout/LinedList"/>
    <dgm:cxn modelId="{B52E7EA1-1CF4-C948-ACA4-7678401E50D7}" type="presParOf" srcId="{670BC5A0-3432-BD46-A2D8-389A335F587A}" destId="{CDE47963-16CA-D242-97E7-CB698AD32C45}" srcOrd="9" destOrd="0" presId="urn:microsoft.com/office/officeart/2008/layout/LinedList"/>
    <dgm:cxn modelId="{265B3155-5D4E-FD4E-968D-4685FAA29400}" type="presParOf" srcId="{CDE47963-16CA-D242-97E7-CB698AD32C45}" destId="{F95B3CA5-A77F-EC4C-B778-9EF56D05C08C}" srcOrd="0" destOrd="0" presId="urn:microsoft.com/office/officeart/2008/layout/LinedList"/>
    <dgm:cxn modelId="{71EE831D-BD11-8640-A1F5-6565D636578B}" type="presParOf" srcId="{CDE47963-16CA-D242-97E7-CB698AD32C45}" destId="{95E9BD31-D921-7F4B-9971-39D1BFD357E3}" srcOrd="1" destOrd="0" presId="urn:microsoft.com/office/officeart/2008/layout/LinedList"/>
    <dgm:cxn modelId="{1BC02EFE-3DF8-7844-B8A9-FB0A1A431A1B}" type="presParOf" srcId="{670BC5A0-3432-BD46-A2D8-389A335F587A}" destId="{9067EF6A-E4AF-D447-833B-EBC6024F8A6B}" srcOrd="10" destOrd="0" presId="urn:microsoft.com/office/officeart/2008/layout/LinedList"/>
    <dgm:cxn modelId="{791E1E71-D912-AD46-94A3-F0F0B74ADF71}" type="presParOf" srcId="{670BC5A0-3432-BD46-A2D8-389A335F587A}" destId="{495B563B-B977-8F48-8EEF-8A19E330438E}" srcOrd="11" destOrd="0" presId="urn:microsoft.com/office/officeart/2008/layout/LinedList"/>
    <dgm:cxn modelId="{77A294DC-EB4E-5F43-9D82-4875539031CB}" type="presParOf" srcId="{495B563B-B977-8F48-8EEF-8A19E330438E}" destId="{8EB1670B-78E3-1D4B-8099-6CE3F5B90F16}" srcOrd="0" destOrd="0" presId="urn:microsoft.com/office/officeart/2008/layout/LinedList"/>
    <dgm:cxn modelId="{4F13B6C4-0DC3-2241-A18D-65CF17A991E1}" type="presParOf" srcId="{495B563B-B977-8F48-8EEF-8A19E330438E}" destId="{3A08E79F-0391-4C43-A764-EB88F51FD0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BB41D95B-8BF9-AB49-B5EA-CF460510D8A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E06EB8F-57BA-A543-ABB6-D90CB857B14F}">
      <dgm:prSet phldrT="[文本]"/>
      <dgm:spPr/>
      <dgm:t>
        <a:bodyPr/>
        <a:lstStyle/>
        <a:p>
          <a:r>
            <a:rPr lang="zh-CN" altLang="en-US" dirty="0"/>
            <a:t>汇交人义务</a:t>
          </a:r>
        </a:p>
      </dgm:t>
    </dgm:pt>
    <dgm:pt modelId="{5B8580FE-43AD-7342-BD58-29E395B1F3A8}" type="parTrans" cxnId="{0B8AF8C7-BC6B-A34B-988A-EC18F536C14E}">
      <dgm:prSet/>
      <dgm:spPr/>
      <dgm:t>
        <a:bodyPr/>
        <a:lstStyle/>
        <a:p>
          <a:endParaRPr lang="zh-CN" altLang="en-US"/>
        </a:p>
      </dgm:t>
    </dgm:pt>
    <dgm:pt modelId="{12797749-7EFE-314F-8917-F7E75DC24A22}" type="sibTrans" cxnId="{0B8AF8C7-BC6B-A34B-988A-EC18F536C14E}">
      <dgm:prSet/>
      <dgm:spPr/>
      <dgm:t>
        <a:bodyPr/>
        <a:lstStyle/>
        <a:p>
          <a:endParaRPr lang="zh-CN" altLang="en-US"/>
        </a:p>
      </dgm:t>
    </dgm:pt>
    <dgm:pt modelId="{18FEF9A7-7A3A-A74C-9C3E-84DB86B8973E}">
      <dgm:prSet phldrT="[文本]"/>
      <dgm:spPr/>
      <dgm:t>
        <a:bodyPr/>
        <a:lstStyle/>
        <a:p>
          <a:r>
            <a:rPr lang="zh-CN" altLang="en-US" dirty="0"/>
            <a:t>汇交的地质资料</a:t>
          </a:r>
        </a:p>
      </dgm:t>
    </dgm:pt>
    <dgm:pt modelId="{F2D8A6E4-E877-F946-8897-FBF2DC828F70}" type="parTrans" cxnId="{59C8F05E-6487-6148-A355-E615944BADE9}">
      <dgm:prSet/>
      <dgm:spPr/>
      <dgm:t>
        <a:bodyPr/>
        <a:lstStyle/>
        <a:p>
          <a:endParaRPr lang="zh-CN" altLang="en-US"/>
        </a:p>
      </dgm:t>
    </dgm:pt>
    <dgm:pt modelId="{EBFC2833-F503-4747-B1A8-1F9F3041A7D5}" type="sibTrans" cxnId="{59C8F05E-6487-6148-A355-E615944BADE9}">
      <dgm:prSet/>
      <dgm:spPr/>
      <dgm:t>
        <a:bodyPr/>
        <a:lstStyle/>
        <a:p>
          <a:endParaRPr lang="zh-CN" altLang="en-US"/>
        </a:p>
      </dgm:t>
    </dgm:pt>
    <dgm:pt modelId="{9103921B-37CE-DD4B-BF98-744C3449EF5B}">
      <dgm:prSet phldrT="[文本]"/>
      <dgm:spPr/>
      <dgm:t>
        <a:bodyPr/>
        <a:lstStyle/>
        <a:p>
          <a:r>
            <a:rPr lang="zh-CN" altLang="en-US" dirty="0"/>
            <a:t>汇交渠道</a:t>
          </a:r>
        </a:p>
      </dgm:t>
    </dgm:pt>
    <dgm:pt modelId="{E8D4E4C8-2DDB-8F46-8291-C8CCF1688D2C}" type="parTrans" cxnId="{ED4DF8FF-A959-864E-BA13-DF589CFFB6C2}">
      <dgm:prSet/>
      <dgm:spPr/>
      <dgm:t>
        <a:bodyPr/>
        <a:lstStyle/>
        <a:p>
          <a:endParaRPr lang="zh-CN" altLang="en-US"/>
        </a:p>
      </dgm:t>
    </dgm:pt>
    <dgm:pt modelId="{798D688B-7AFF-674B-B6CC-EF61DA3D0D2C}" type="sibTrans" cxnId="{ED4DF8FF-A959-864E-BA13-DF589CFFB6C2}">
      <dgm:prSet/>
      <dgm:spPr/>
      <dgm:t>
        <a:bodyPr/>
        <a:lstStyle/>
        <a:p>
          <a:endParaRPr lang="zh-CN" altLang="en-US"/>
        </a:p>
      </dgm:t>
    </dgm:pt>
    <dgm:pt modelId="{66D9F404-E062-274F-8CE1-2E0C88945AD0}">
      <dgm:prSet phldrT="[文本]"/>
      <dgm:spPr/>
      <dgm:t>
        <a:bodyPr/>
        <a:lstStyle/>
        <a:p>
          <a:r>
            <a:rPr lang="zh-CN" altLang="en-US" dirty="0"/>
            <a:t>汇交程序</a:t>
          </a:r>
        </a:p>
      </dgm:t>
    </dgm:pt>
    <dgm:pt modelId="{658A29D2-08C7-AA44-8D18-350C9D676748}" type="parTrans" cxnId="{54311719-0B6C-2F4E-AEF0-6C56F272EC78}">
      <dgm:prSet/>
      <dgm:spPr/>
      <dgm:t>
        <a:bodyPr/>
        <a:lstStyle/>
        <a:p>
          <a:endParaRPr lang="zh-CN" altLang="en-US"/>
        </a:p>
      </dgm:t>
    </dgm:pt>
    <dgm:pt modelId="{AAC1321A-D7C1-BD4A-B4A8-149724861776}" type="sibTrans" cxnId="{54311719-0B6C-2F4E-AEF0-6C56F272EC78}">
      <dgm:prSet/>
      <dgm:spPr/>
      <dgm:t>
        <a:bodyPr/>
        <a:lstStyle/>
        <a:p>
          <a:endParaRPr lang="zh-CN" altLang="en-US"/>
        </a:p>
      </dgm:t>
    </dgm:pt>
    <dgm:pt modelId="{46F84171-8A1E-F94A-BBEE-B341AF6D3346}">
      <dgm:prSet phldrT="[文本]"/>
      <dgm:spPr/>
      <dgm:t>
        <a:bodyPr/>
        <a:lstStyle/>
        <a:p>
          <a:r>
            <a:rPr lang="zh-CN" altLang="en-US" dirty="0"/>
            <a:t>汇交期限</a:t>
          </a:r>
        </a:p>
      </dgm:t>
    </dgm:pt>
    <dgm:pt modelId="{16001373-0BCA-DB42-AAB1-EB2BC0C936AC}" type="parTrans" cxnId="{32DEF812-9588-2643-B7FA-263E3C39F235}">
      <dgm:prSet/>
      <dgm:spPr/>
      <dgm:t>
        <a:bodyPr/>
        <a:lstStyle/>
        <a:p>
          <a:endParaRPr lang="zh-CN" altLang="en-US"/>
        </a:p>
      </dgm:t>
    </dgm:pt>
    <dgm:pt modelId="{CE11691D-8106-6B46-B8EA-9590F16A1ED7}" type="sibTrans" cxnId="{32DEF812-9588-2643-B7FA-263E3C39F235}">
      <dgm:prSet/>
      <dgm:spPr/>
      <dgm:t>
        <a:bodyPr/>
        <a:lstStyle/>
        <a:p>
          <a:endParaRPr lang="zh-CN" altLang="en-US"/>
        </a:p>
      </dgm:t>
    </dgm:pt>
    <dgm:pt modelId="{DFFB9645-2CB2-B141-AB29-039F2097EF38}">
      <dgm:prSet phldrT="[文本]"/>
      <dgm:spPr/>
      <dgm:t>
        <a:bodyPr/>
        <a:lstStyle/>
        <a:p>
          <a:r>
            <a:rPr lang="zh-CN" altLang="en-US" dirty="0"/>
            <a:t>汇交信息更新</a:t>
          </a:r>
        </a:p>
      </dgm:t>
    </dgm:pt>
    <dgm:pt modelId="{1A0AFDEC-157D-A440-B19E-67505887BCD3}" type="parTrans" cxnId="{E6FDB0CA-B18B-394A-968E-DB4B14E14914}">
      <dgm:prSet/>
      <dgm:spPr/>
      <dgm:t>
        <a:bodyPr/>
        <a:lstStyle/>
        <a:p>
          <a:endParaRPr lang="zh-CN" altLang="en-US"/>
        </a:p>
      </dgm:t>
    </dgm:pt>
    <dgm:pt modelId="{CD956A66-70C0-274D-AAE8-5C54D5A01BC1}" type="sibTrans" cxnId="{E6FDB0CA-B18B-394A-968E-DB4B14E14914}">
      <dgm:prSet/>
      <dgm:spPr/>
      <dgm:t>
        <a:bodyPr/>
        <a:lstStyle/>
        <a:p>
          <a:endParaRPr lang="zh-CN" altLang="en-US"/>
        </a:p>
      </dgm:t>
    </dgm:pt>
    <dgm:pt modelId="{12B29ED6-BB62-1748-82E0-76489C8C3C8F}" type="pres">
      <dgm:prSet presAssocID="{BB41D95B-8BF9-AB49-B5EA-CF460510D8A8}" presName="vert0" presStyleCnt="0">
        <dgm:presLayoutVars>
          <dgm:dir/>
          <dgm:animOne val="branch"/>
          <dgm:animLvl val="lvl"/>
        </dgm:presLayoutVars>
      </dgm:prSet>
      <dgm:spPr/>
    </dgm:pt>
    <dgm:pt modelId="{032955F6-4828-1F40-AF2A-B8A730B769C0}" type="pres">
      <dgm:prSet presAssocID="{8E06EB8F-57BA-A543-ABB6-D90CB857B14F}" presName="thickLine" presStyleLbl="alignNode1" presStyleIdx="0" presStyleCnt="6"/>
      <dgm:spPr/>
    </dgm:pt>
    <dgm:pt modelId="{9DECF189-B567-6D4A-9515-3BA6FAB72C5C}" type="pres">
      <dgm:prSet presAssocID="{8E06EB8F-57BA-A543-ABB6-D90CB857B14F}" presName="horz1" presStyleCnt="0"/>
      <dgm:spPr/>
    </dgm:pt>
    <dgm:pt modelId="{7BF2DB4C-FEE3-BD4A-B22B-BEB4CE635E8F}" type="pres">
      <dgm:prSet presAssocID="{8E06EB8F-57BA-A543-ABB6-D90CB857B14F}" presName="tx1" presStyleLbl="revTx" presStyleIdx="0" presStyleCnt="6"/>
      <dgm:spPr/>
    </dgm:pt>
    <dgm:pt modelId="{43CD781D-6A90-3743-9A58-1EBB254A033D}" type="pres">
      <dgm:prSet presAssocID="{8E06EB8F-57BA-A543-ABB6-D90CB857B14F}" presName="vert1" presStyleCnt="0"/>
      <dgm:spPr/>
    </dgm:pt>
    <dgm:pt modelId="{BFC336D6-E8B7-7647-9546-57EDF6262FEA}" type="pres">
      <dgm:prSet presAssocID="{18FEF9A7-7A3A-A74C-9C3E-84DB86B8973E}" presName="thickLine" presStyleLbl="alignNode1" presStyleIdx="1" presStyleCnt="6"/>
      <dgm:spPr/>
    </dgm:pt>
    <dgm:pt modelId="{A4D9B47C-D8E7-864D-8BFC-B320F3660260}" type="pres">
      <dgm:prSet presAssocID="{18FEF9A7-7A3A-A74C-9C3E-84DB86B8973E}" presName="horz1" presStyleCnt="0"/>
      <dgm:spPr/>
    </dgm:pt>
    <dgm:pt modelId="{7C6447E2-E0BF-BE4B-9095-114B13315CCF}" type="pres">
      <dgm:prSet presAssocID="{18FEF9A7-7A3A-A74C-9C3E-84DB86B8973E}" presName="tx1" presStyleLbl="revTx" presStyleIdx="1" presStyleCnt="6"/>
      <dgm:spPr/>
    </dgm:pt>
    <dgm:pt modelId="{6B94C149-1EF3-374A-B8DE-F66C4EAF824C}" type="pres">
      <dgm:prSet presAssocID="{18FEF9A7-7A3A-A74C-9C3E-84DB86B8973E}" presName="vert1" presStyleCnt="0"/>
      <dgm:spPr/>
    </dgm:pt>
    <dgm:pt modelId="{D309CFDC-6A33-8B47-BF7B-CABC600499FC}" type="pres">
      <dgm:prSet presAssocID="{9103921B-37CE-DD4B-BF98-744C3449EF5B}" presName="thickLine" presStyleLbl="alignNode1" presStyleIdx="2" presStyleCnt="6"/>
      <dgm:spPr/>
    </dgm:pt>
    <dgm:pt modelId="{37758243-5703-A84E-8A8C-FDECCAB5319D}" type="pres">
      <dgm:prSet presAssocID="{9103921B-37CE-DD4B-BF98-744C3449EF5B}" presName="horz1" presStyleCnt="0"/>
      <dgm:spPr/>
    </dgm:pt>
    <dgm:pt modelId="{F3D2F9E5-DF7C-8E41-8AB6-5453AB40F1A7}" type="pres">
      <dgm:prSet presAssocID="{9103921B-37CE-DD4B-BF98-744C3449EF5B}" presName="tx1" presStyleLbl="revTx" presStyleIdx="2" presStyleCnt="6"/>
      <dgm:spPr/>
    </dgm:pt>
    <dgm:pt modelId="{E465A885-6938-D24C-AEA3-7C4D1544A00C}" type="pres">
      <dgm:prSet presAssocID="{9103921B-37CE-DD4B-BF98-744C3449EF5B}" presName="vert1" presStyleCnt="0"/>
      <dgm:spPr/>
    </dgm:pt>
    <dgm:pt modelId="{2EC7228D-F1DF-EE44-A0F9-84CD29DBDFDA}" type="pres">
      <dgm:prSet presAssocID="{66D9F404-E062-274F-8CE1-2E0C88945AD0}" presName="thickLine" presStyleLbl="alignNode1" presStyleIdx="3" presStyleCnt="6"/>
      <dgm:spPr/>
    </dgm:pt>
    <dgm:pt modelId="{AB838B1E-EFA0-5F45-9556-8E1532FE6049}" type="pres">
      <dgm:prSet presAssocID="{66D9F404-E062-274F-8CE1-2E0C88945AD0}" presName="horz1" presStyleCnt="0"/>
      <dgm:spPr/>
    </dgm:pt>
    <dgm:pt modelId="{B7F18A9E-8AD3-9C4E-B992-D235B88C5A6B}" type="pres">
      <dgm:prSet presAssocID="{66D9F404-E062-274F-8CE1-2E0C88945AD0}" presName="tx1" presStyleLbl="revTx" presStyleIdx="3" presStyleCnt="6"/>
      <dgm:spPr/>
    </dgm:pt>
    <dgm:pt modelId="{D319306B-9154-B849-A451-5A11099CB664}" type="pres">
      <dgm:prSet presAssocID="{66D9F404-E062-274F-8CE1-2E0C88945AD0}" presName="vert1" presStyleCnt="0"/>
      <dgm:spPr/>
    </dgm:pt>
    <dgm:pt modelId="{CFF6FDF1-E91B-7D48-9E50-A024251BDD1F}" type="pres">
      <dgm:prSet presAssocID="{46F84171-8A1E-F94A-BBEE-B341AF6D3346}" presName="thickLine" presStyleLbl="alignNode1" presStyleIdx="4" presStyleCnt="6"/>
      <dgm:spPr/>
    </dgm:pt>
    <dgm:pt modelId="{BAF6CF7C-2676-3844-834D-EFEEA28881D8}" type="pres">
      <dgm:prSet presAssocID="{46F84171-8A1E-F94A-BBEE-B341AF6D3346}" presName="horz1" presStyleCnt="0"/>
      <dgm:spPr/>
    </dgm:pt>
    <dgm:pt modelId="{956A3682-634A-DB46-B7D7-7D689797CE23}" type="pres">
      <dgm:prSet presAssocID="{46F84171-8A1E-F94A-BBEE-B341AF6D3346}" presName="tx1" presStyleLbl="revTx" presStyleIdx="4" presStyleCnt="6"/>
      <dgm:spPr/>
    </dgm:pt>
    <dgm:pt modelId="{3A26CE6E-3BC3-E84E-9DA6-F2D21248CB0C}" type="pres">
      <dgm:prSet presAssocID="{46F84171-8A1E-F94A-BBEE-B341AF6D3346}" presName="vert1" presStyleCnt="0"/>
      <dgm:spPr/>
    </dgm:pt>
    <dgm:pt modelId="{67A6C5E7-196D-0B42-A836-B92A124771EE}" type="pres">
      <dgm:prSet presAssocID="{DFFB9645-2CB2-B141-AB29-039F2097EF38}" presName="thickLine" presStyleLbl="alignNode1" presStyleIdx="5" presStyleCnt="6"/>
      <dgm:spPr/>
    </dgm:pt>
    <dgm:pt modelId="{CA7C9537-9D4F-ED4C-BC74-67B9FBFBB950}" type="pres">
      <dgm:prSet presAssocID="{DFFB9645-2CB2-B141-AB29-039F2097EF38}" presName="horz1" presStyleCnt="0"/>
      <dgm:spPr/>
    </dgm:pt>
    <dgm:pt modelId="{4E00EFA2-2053-ED4B-8571-37DF2766477A}" type="pres">
      <dgm:prSet presAssocID="{DFFB9645-2CB2-B141-AB29-039F2097EF38}" presName="tx1" presStyleLbl="revTx" presStyleIdx="5" presStyleCnt="6"/>
      <dgm:spPr/>
    </dgm:pt>
    <dgm:pt modelId="{D236F4F2-8C97-C246-B01F-57DDD7E743C1}" type="pres">
      <dgm:prSet presAssocID="{DFFB9645-2CB2-B141-AB29-039F2097EF38}" presName="vert1" presStyleCnt="0"/>
      <dgm:spPr/>
    </dgm:pt>
  </dgm:ptLst>
  <dgm:cxnLst>
    <dgm:cxn modelId="{32DEF812-9588-2643-B7FA-263E3C39F235}" srcId="{BB41D95B-8BF9-AB49-B5EA-CF460510D8A8}" destId="{46F84171-8A1E-F94A-BBEE-B341AF6D3346}" srcOrd="4" destOrd="0" parTransId="{16001373-0BCA-DB42-AAB1-EB2BC0C936AC}" sibTransId="{CE11691D-8106-6B46-B8EA-9590F16A1ED7}"/>
    <dgm:cxn modelId="{54311719-0B6C-2F4E-AEF0-6C56F272EC78}" srcId="{BB41D95B-8BF9-AB49-B5EA-CF460510D8A8}" destId="{66D9F404-E062-274F-8CE1-2E0C88945AD0}" srcOrd="3" destOrd="0" parTransId="{658A29D2-08C7-AA44-8D18-350C9D676748}" sibTransId="{AAC1321A-D7C1-BD4A-B4A8-149724861776}"/>
    <dgm:cxn modelId="{4E283233-E1CC-AF45-BDD4-620476326440}" type="presOf" srcId="{66D9F404-E062-274F-8CE1-2E0C88945AD0}" destId="{B7F18A9E-8AD3-9C4E-B992-D235B88C5A6B}" srcOrd="0" destOrd="0" presId="urn:microsoft.com/office/officeart/2008/layout/LinedList"/>
    <dgm:cxn modelId="{96354B59-1D5F-8548-9745-9AC3BD25B92E}" type="presOf" srcId="{18FEF9A7-7A3A-A74C-9C3E-84DB86B8973E}" destId="{7C6447E2-E0BF-BE4B-9095-114B13315CCF}" srcOrd="0" destOrd="0" presId="urn:microsoft.com/office/officeart/2008/layout/LinedList"/>
    <dgm:cxn modelId="{4105DB5E-DA06-5140-8914-5D13B971CEDB}" type="presOf" srcId="{8E06EB8F-57BA-A543-ABB6-D90CB857B14F}" destId="{7BF2DB4C-FEE3-BD4A-B22B-BEB4CE635E8F}" srcOrd="0" destOrd="0" presId="urn:microsoft.com/office/officeart/2008/layout/LinedList"/>
    <dgm:cxn modelId="{59C8F05E-6487-6148-A355-E615944BADE9}" srcId="{BB41D95B-8BF9-AB49-B5EA-CF460510D8A8}" destId="{18FEF9A7-7A3A-A74C-9C3E-84DB86B8973E}" srcOrd="1" destOrd="0" parTransId="{F2D8A6E4-E877-F946-8897-FBF2DC828F70}" sibTransId="{EBFC2833-F503-4747-B1A8-1F9F3041A7D5}"/>
    <dgm:cxn modelId="{C94CF784-FA14-3D4E-91DE-3E0E24D8FCDA}" type="presOf" srcId="{46F84171-8A1E-F94A-BBEE-B341AF6D3346}" destId="{956A3682-634A-DB46-B7D7-7D689797CE23}" srcOrd="0" destOrd="0" presId="urn:microsoft.com/office/officeart/2008/layout/LinedList"/>
    <dgm:cxn modelId="{F1EB3191-C32D-CE49-8A76-4246184E4A00}" type="presOf" srcId="{9103921B-37CE-DD4B-BF98-744C3449EF5B}" destId="{F3D2F9E5-DF7C-8E41-8AB6-5453AB40F1A7}" srcOrd="0" destOrd="0" presId="urn:microsoft.com/office/officeart/2008/layout/LinedList"/>
    <dgm:cxn modelId="{755AD2C5-835A-A547-924E-EEE8633B5186}" type="presOf" srcId="{BB41D95B-8BF9-AB49-B5EA-CF460510D8A8}" destId="{12B29ED6-BB62-1748-82E0-76489C8C3C8F}" srcOrd="0" destOrd="0" presId="urn:microsoft.com/office/officeart/2008/layout/LinedList"/>
    <dgm:cxn modelId="{0B8AF8C7-BC6B-A34B-988A-EC18F536C14E}" srcId="{BB41D95B-8BF9-AB49-B5EA-CF460510D8A8}" destId="{8E06EB8F-57BA-A543-ABB6-D90CB857B14F}" srcOrd="0" destOrd="0" parTransId="{5B8580FE-43AD-7342-BD58-29E395B1F3A8}" sibTransId="{12797749-7EFE-314F-8917-F7E75DC24A22}"/>
    <dgm:cxn modelId="{E6FDB0CA-B18B-394A-968E-DB4B14E14914}" srcId="{BB41D95B-8BF9-AB49-B5EA-CF460510D8A8}" destId="{DFFB9645-2CB2-B141-AB29-039F2097EF38}" srcOrd="5" destOrd="0" parTransId="{1A0AFDEC-157D-A440-B19E-67505887BCD3}" sibTransId="{CD956A66-70C0-274D-AAE8-5C54D5A01BC1}"/>
    <dgm:cxn modelId="{75360BD6-4F73-F441-A382-384413CF14B1}" type="presOf" srcId="{DFFB9645-2CB2-B141-AB29-039F2097EF38}" destId="{4E00EFA2-2053-ED4B-8571-37DF2766477A}" srcOrd="0" destOrd="0" presId="urn:microsoft.com/office/officeart/2008/layout/LinedList"/>
    <dgm:cxn modelId="{ED4DF8FF-A959-864E-BA13-DF589CFFB6C2}" srcId="{BB41D95B-8BF9-AB49-B5EA-CF460510D8A8}" destId="{9103921B-37CE-DD4B-BF98-744C3449EF5B}" srcOrd="2" destOrd="0" parTransId="{E8D4E4C8-2DDB-8F46-8291-C8CCF1688D2C}" sibTransId="{798D688B-7AFF-674B-B6CC-EF61DA3D0D2C}"/>
    <dgm:cxn modelId="{D19E6CD3-ECC3-3F4D-95E6-7026ADB94610}" type="presParOf" srcId="{12B29ED6-BB62-1748-82E0-76489C8C3C8F}" destId="{032955F6-4828-1F40-AF2A-B8A730B769C0}" srcOrd="0" destOrd="0" presId="urn:microsoft.com/office/officeart/2008/layout/LinedList"/>
    <dgm:cxn modelId="{2EB114F2-47B9-C84B-90CD-E7739BB3A98C}" type="presParOf" srcId="{12B29ED6-BB62-1748-82E0-76489C8C3C8F}" destId="{9DECF189-B567-6D4A-9515-3BA6FAB72C5C}" srcOrd="1" destOrd="0" presId="urn:microsoft.com/office/officeart/2008/layout/LinedList"/>
    <dgm:cxn modelId="{64526B79-C8F2-6348-A70F-60670250BCA7}" type="presParOf" srcId="{9DECF189-B567-6D4A-9515-3BA6FAB72C5C}" destId="{7BF2DB4C-FEE3-BD4A-B22B-BEB4CE635E8F}" srcOrd="0" destOrd="0" presId="urn:microsoft.com/office/officeart/2008/layout/LinedList"/>
    <dgm:cxn modelId="{905A5975-F380-DB4B-835C-5F7B5DE89386}" type="presParOf" srcId="{9DECF189-B567-6D4A-9515-3BA6FAB72C5C}" destId="{43CD781D-6A90-3743-9A58-1EBB254A033D}" srcOrd="1" destOrd="0" presId="urn:microsoft.com/office/officeart/2008/layout/LinedList"/>
    <dgm:cxn modelId="{1384F3B9-EA17-884C-8A74-21FBFBFF34A7}" type="presParOf" srcId="{12B29ED6-BB62-1748-82E0-76489C8C3C8F}" destId="{BFC336D6-E8B7-7647-9546-57EDF6262FEA}" srcOrd="2" destOrd="0" presId="urn:microsoft.com/office/officeart/2008/layout/LinedList"/>
    <dgm:cxn modelId="{DFF5D7CB-5999-564A-A311-4D68B7F2132D}" type="presParOf" srcId="{12B29ED6-BB62-1748-82E0-76489C8C3C8F}" destId="{A4D9B47C-D8E7-864D-8BFC-B320F3660260}" srcOrd="3" destOrd="0" presId="urn:microsoft.com/office/officeart/2008/layout/LinedList"/>
    <dgm:cxn modelId="{55431F31-2871-4F46-9E17-4DD1DB93113D}" type="presParOf" srcId="{A4D9B47C-D8E7-864D-8BFC-B320F3660260}" destId="{7C6447E2-E0BF-BE4B-9095-114B13315CCF}" srcOrd="0" destOrd="0" presId="urn:microsoft.com/office/officeart/2008/layout/LinedList"/>
    <dgm:cxn modelId="{FF9D53FF-4C9A-7843-884C-BC85F51DB991}" type="presParOf" srcId="{A4D9B47C-D8E7-864D-8BFC-B320F3660260}" destId="{6B94C149-1EF3-374A-B8DE-F66C4EAF824C}" srcOrd="1" destOrd="0" presId="urn:microsoft.com/office/officeart/2008/layout/LinedList"/>
    <dgm:cxn modelId="{439FB825-BDDE-A14C-9052-E7EED9307E81}" type="presParOf" srcId="{12B29ED6-BB62-1748-82E0-76489C8C3C8F}" destId="{D309CFDC-6A33-8B47-BF7B-CABC600499FC}" srcOrd="4" destOrd="0" presId="urn:microsoft.com/office/officeart/2008/layout/LinedList"/>
    <dgm:cxn modelId="{8DDD9A34-CDAC-ED46-BC22-7A861631BEAD}" type="presParOf" srcId="{12B29ED6-BB62-1748-82E0-76489C8C3C8F}" destId="{37758243-5703-A84E-8A8C-FDECCAB5319D}" srcOrd="5" destOrd="0" presId="urn:microsoft.com/office/officeart/2008/layout/LinedList"/>
    <dgm:cxn modelId="{9D815D76-CC9A-FD4C-B7D2-49BE3E4438C0}" type="presParOf" srcId="{37758243-5703-A84E-8A8C-FDECCAB5319D}" destId="{F3D2F9E5-DF7C-8E41-8AB6-5453AB40F1A7}" srcOrd="0" destOrd="0" presId="urn:microsoft.com/office/officeart/2008/layout/LinedList"/>
    <dgm:cxn modelId="{F1B4B6CA-4FBB-9541-BDC0-A42ADA22DB2A}" type="presParOf" srcId="{37758243-5703-A84E-8A8C-FDECCAB5319D}" destId="{E465A885-6938-D24C-AEA3-7C4D1544A00C}" srcOrd="1" destOrd="0" presId="urn:microsoft.com/office/officeart/2008/layout/LinedList"/>
    <dgm:cxn modelId="{E225E768-7FFC-6940-9AE8-2C215211249D}" type="presParOf" srcId="{12B29ED6-BB62-1748-82E0-76489C8C3C8F}" destId="{2EC7228D-F1DF-EE44-A0F9-84CD29DBDFDA}" srcOrd="6" destOrd="0" presId="urn:microsoft.com/office/officeart/2008/layout/LinedList"/>
    <dgm:cxn modelId="{D2790F64-8690-5E47-8147-C6BC44BF8179}" type="presParOf" srcId="{12B29ED6-BB62-1748-82E0-76489C8C3C8F}" destId="{AB838B1E-EFA0-5F45-9556-8E1532FE6049}" srcOrd="7" destOrd="0" presId="urn:microsoft.com/office/officeart/2008/layout/LinedList"/>
    <dgm:cxn modelId="{427DAFC1-E3E5-7749-A318-4C7BC7B6C3FC}" type="presParOf" srcId="{AB838B1E-EFA0-5F45-9556-8E1532FE6049}" destId="{B7F18A9E-8AD3-9C4E-B992-D235B88C5A6B}" srcOrd="0" destOrd="0" presId="urn:microsoft.com/office/officeart/2008/layout/LinedList"/>
    <dgm:cxn modelId="{B487D85C-EAF1-724E-AFE5-C5BBAF421182}" type="presParOf" srcId="{AB838B1E-EFA0-5F45-9556-8E1532FE6049}" destId="{D319306B-9154-B849-A451-5A11099CB664}" srcOrd="1" destOrd="0" presId="urn:microsoft.com/office/officeart/2008/layout/LinedList"/>
    <dgm:cxn modelId="{D12050DA-57AF-1C4B-942A-16BA6ACAAA6E}" type="presParOf" srcId="{12B29ED6-BB62-1748-82E0-76489C8C3C8F}" destId="{CFF6FDF1-E91B-7D48-9E50-A024251BDD1F}" srcOrd="8" destOrd="0" presId="urn:microsoft.com/office/officeart/2008/layout/LinedList"/>
    <dgm:cxn modelId="{E471FF0F-2629-A442-B02D-33DFA737D4B7}" type="presParOf" srcId="{12B29ED6-BB62-1748-82E0-76489C8C3C8F}" destId="{BAF6CF7C-2676-3844-834D-EFEEA28881D8}" srcOrd="9" destOrd="0" presId="urn:microsoft.com/office/officeart/2008/layout/LinedList"/>
    <dgm:cxn modelId="{F80DB141-29EB-844E-A059-4FAB85D43D9A}" type="presParOf" srcId="{BAF6CF7C-2676-3844-834D-EFEEA28881D8}" destId="{956A3682-634A-DB46-B7D7-7D689797CE23}" srcOrd="0" destOrd="0" presId="urn:microsoft.com/office/officeart/2008/layout/LinedList"/>
    <dgm:cxn modelId="{59BC5BC8-41DB-7A4F-BD0C-93049321EC0C}" type="presParOf" srcId="{BAF6CF7C-2676-3844-834D-EFEEA28881D8}" destId="{3A26CE6E-3BC3-E84E-9DA6-F2D21248CB0C}" srcOrd="1" destOrd="0" presId="urn:microsoft.com/office/officeart/2008/layout/LinedList"/>
    <dgm:cxn modelId="{9630B4D7-15DF-2B4E-8BB4-FC40CE240136}" type="presParOf" srcId="{12B29ED6-BB62-1748-82E0-76489C8C3C8F}" destId="{67A6C5E7-196D-0B42-A836-B92A124771EE}" srcOrd="10" destOrd="0" presId="urn:microsoft.com/office/officeart/2008/layout/LinedList"/>
    <dgm:cxn modelId="{19BE54BD-EA56-564D-9BBB-3A2DC28511E8}" type="presParOf" srcId="{12B29ED6-BB62-1748-82E0-76489C8C3C8F}" destId="{CA7C9537-9D4F-ED4C-BC74-67B9FBFBB950}" srcOrd="11" destOrd="0" presId="urn:microsoft.com/office/officeart/2008/layout/LinedList"/>
    <dgm:cxn modelId="{3A9A282B-3F2B-5F42-8078-CCB831C84024}" type="presParOf" srcId="{CA7C9537-9D4F-ED4C-BC74-67B9FBFBB950}" destId="{4E00EFA2-2053-ED4B-8571-37DF2766477A}" srcOrd="0" destOrd="0" presId="urn:microsoft.com/office/officeart/2008/layout/LinedList"/>
    <dgm:cxn modelId="{AE5D8547-2EC4-444A-A0D3-CB63F2136E8E}" type="presParOf" srcId="{CA7C9537-9D4F-ED4C-BC74-67B9FBFBB950}" destId="{D236F4F2-8C97-C246-B01F-57DDD7E743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77E32F72-26AC-B640-9F31-C904C681FF1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4C2B26B-68DA-374B-BF80-00E3182A72E9}">
      <dgm:prSet phldrT="[文本]"/>
      <dgm:spPr/>
      <dgm:t>
        <a:bodyPr/>
        <a:lstStyle/>
        <a:p>
          <a:r>
            <a:rPr lang="zh-CN" altLang="en-US" dirty="0"/>
            <a:t>地质资料的保管</a:t>
          </a:r>
        </a:p>
      </dgm:t>
    </dgm:pt>
    <dgm:pt modelId="{3302C9E8-73C5-4B49-9F64-8EECD8AFBC2C}" type="parTrans" cxnId="{E31A5E51-0FA0-0447-ADA5-01E114770D17}">
      <dgm:prSet/>
      <dgm:spPr/>
      <dgm:t>
        <a:bodyPr/>
        <a:lstStyle/>
        <a:p>
          <a:endParaRPr lang="zh-CN" altLang="en-US"/>
        </a:p>
      </dgm:t>
    </dgm:pt>
    <dgm:pt modelId="{A28E8695-DF4A-CD43-8CD3-0496D96D8437}" type="sibTrans" cxnId="{E31A5E51-0FA0-0447-ADA5-01E114770D17}">
      <dgm:prSet/>
      <dgm:spPr/>
      <dgm:t>
        <a:bodyPr/>
        <a:lstStyle/>
        <a:p>
          <a:endParaRPr lang="zh-CN" altLang="en-US"/>
        </a:p>
      </dgm:t>
    </dgm:pt>
    <dgm:pt modelId="{138C6646-5BF4-1241-A217-623CB9784302}">
      <dgm:prSet phldrT="[文本]"/>
      <dgm:spPr/>
      <dgm:t>
        <a:bodyPr/>
        <a:lstStyle/>
        <a:p>
          <a:r>
            <a:rPr lang="zh-CN" altLang="en-US" dirty="0"/>
            <a:t>地质资料的保护</a:t>
          </a:r>
        </a:p>
      </dgm:t>
    </dgm:pt>
    <dgm:pt modelId="{217EB154-505F-BF4C-993E-189F61810ED1}" type="parTrans" cxnId="{D67B17A4-0EF7-AE45-929C-03FB97B332FC}">
      <dgm:prSet/>
      <dgm:spPr/>
      <dgm:t>
        <a:bodyPr/>
        <a:lstStyle/>
        <a:p>
          <a:endParaRPr lang="zh-CN" altLang="en-US"/>
        </a:p>
      </dgm:t>
    </dgm:pt>
    <dgm:pt modelId="{395F1F85-F373-0C45-B043-A1A61267DC3C}" type="sibTrans" cxnId="{D67B17A4-0EF7-AE45-929C-03FB97B332FC}">
      <dgm:prSet/>
      <dgm:spPr/>
      <dgm:t>
        <a:bodyPr/>
        <a:lstStyle/>
        <a:p>
          <a:endParaRPr lang="zh-CN" altLang="en-US"/>
        </a:p>
      </dgm:t>
    </dgm:pt>
    <dgm:pt modelId="{1DCD9C97-47A5-3A48-8AD5-0F041897FC76}">
      <dgm:prSet phldrT="[文本]"/>
      <dgm:spPr/>
      <dgm:t>
        <a:bodyPr/>
        <a:lstStyle/>
        <a:p>
          <a:r>
            <a:rPr lang="zh-CN" altLang="en-US" dirty="0"/>
            <a:t>地质资料的公开和利用</a:t>
          </a:r>
        </a:p>
      </dgm:t>
    </dgm:pt>
    <dgm:pt modelId="{3D58EE34-810A-9042-A3A4-9B89D01AD534}" type="parTrans" cxnId="{67A14986-256C-0C47-9146-0F99AAF661FC}">
      <dgm:prSet/>
      <dgm:spPr/>
      <dgm:t>
        <a:bodyPr/>
        <a:lstStyle/>
        <a:p>
          <a:endParaRPr lang="zh-CN" altLang="en-US"/>
        </a:p>
      </dgm:t>
    </dgm:pt>
    <dgm:pt modelId="{DEFDD459-FC4C-174F-9AE3-8071D871DBA2}" type="sibTrans" cxnId="{67A14986-256C-0C47-9146-0F99AAF661FC}">
      <dgm:prSet/>
      <dgm:spPr/>
      <dgm:t>
        <a:bodyPr/>
        <a:lstStyle/>
        <a:p>
          <a:endParaRPr lang="zh-CN" altLang="en-US"/>
        </a:p>
      </dgm:t>
    </dgm:pt>
    <dgm:pt modelId="{18548CD4-AA39-0743-9F7C-1A11D644E6AF}">
      <dgm:prSet phldrT="[文本]"/>
      <dgm:spPr/>
      <dgm:t>
        <a:bodyPr/>
        <a:lstStyle/>
        <a:p>
          <a:r>
            <a:rPr lang="zh-CN" altLang="en-US" dirty="0"/>
            <a:t>地质资料的查询</a:t>
          </a:r>
        </a:p>
      </dgm:t>
    </dgm:pt>
    <dgm:pt modelId="{D0696CB9-D84D-C24A-973C-F9FF48D65789}" type="parTrans" cxnId="{C4654109-182E-CB48-B0E9-7C21D962BC8B}">
      <dgm:prSet/>
      <dgm:spPr/>
    </dgm:pt>
    <dgm:pt modelId="{5107F43E-D40B-174A-B867-46F30322E068}" type="sibTrans" cxnId="{C4654109-182E-CB48-B0E9-7C21D962BC8B}">
      <dgm:prSet/>
      <dgm:spPr/>
      <dgm:t>
        <a:bodyPr/>
        <a:lstStyle/>
        <a:p>
          <a:endParaRPr lang="en-US"/>
        </a:p>
      </dgm:t>
    </dgm:pt>
    <dgm:pt modelId="{8841D55E-314A-5B40-BEF6-4041810B424F}">
      <dgm:prSet phldrT="[文本]"/>
      <dgm:spPr/>
      <dgm:t>
        <a:bodyPr/>
        <a:lstStyle/>
        <a:p>
          <a:r>
            <a:rPr lang="zh-CN" altLang="en-US" dirty="0"/>
            <a:t>违法信息管理</a:t>
          </a:r>
        </a:p>
      </dgm:t>
    </dgm:pt>
    <dgm:pt modelId="{1735A449-F5DD-654F-B1FA-460AEE1F6243}" type="parTrans" cxnId="{8F8C18CA-C9B9-2444-A220-477B2956311A}">
      <dgm:prSet/>
      <dgm:spPr/>
    </dgm:pt>
    <dgm:pt modelId="{928CD2E4-B85B-D14D-8614-3EE7B0A78185}" type="sibTrans" cxnId="{8F8C18CA-C9B9-2444-A220-477B2956311A}">
      <dgm:prSet/>
      <dgm:spPr/>
      <dgm:t>
        <a:bodyPr/>
        <a:lstStyle/>
        <a:p>
          <a:endParaRPr lang="en-US"/>
        </a:p>
      </dgm:t>
    </dgm:pt>
    <dgm:pt modelId="{C98D1D71-876A-2A44-B69A-170D714DAAE0}" type="pres">
      <dgm:prSet presAssocID="{77E32F72-26AC-B640-9F31-C904C681FF1C}" presName="vert0" presStyleCnt="0">
        <dgm:presLayoutVars>
          <dgm:dir/>
          <dgm:animOne val="branch"/>
          <dgm:animLvl val="lvl"/>
        </dgm:presLayoutVars>
      </dgm:prSet>
      <dgm:spPr/>
    </dgm:pt>
    <dgm:pt modelId="{C339909C-4CBE-2441-9557-436C3AF2104C}" type="pres">
      <dgm:prSet presAssocID="{B4C2B26B-68DA-374B-BF80-00E3182A72E9}" presName="thickLine" presStyleLbl="alignNode1" presStyleIdx="0" presStyleCnt="5"/>
      <dgm:spPr/>
    </dgm:pt>
    <dgm:pt modelId="{AC42EBB3-87C1-B345-85CA-A2FF2F08FC95}" type="pres">
      <dgm:prSet presAssocID="{B4C2B26B-68DA-374B-BF80-00E3182A72E9}" presName="horz1" presStyleCnt="0"/>
      <dgm:spPr/>
    </dgm:pt>
    <dgm:pt modelId="{399CD67B-DEF4-3A49-A249-C74EC935634F}" type="pres">
      <dgm:prSet presAssocID="{B4C2B26B-68DA-374B-BF80-00E3182A72E9}" presName="tx1" presStyleLbl="revTx" presStyleIdx="0" presStyleCnt="5"/>
      <dgm:spPr/>
    </dgm:pt>
    <dgm:pt modelId="{B03993E0-82A1-4F42-906C-D075C3B1E4EC}" type="pres">
      <dgm:prSet presAssocID="{B4C2B26B-68DA-374B-BF80-00E3182A72E9}" presName="vert1" presStyleCnt="0"/>
      <dgm:spPr/>
    </dgm:pt>
    <dgm:pt modelId="{5CAF38F1-5C6A-CB4F-AF66-54E36A666048}" type="pres">
      <dgm:prSet presAssocID="{138C6646-5BF4-1241-A217-623CB9784302}" presName="thickLine" presStyleLbl="alignNode1" presStyleIdx="1" presStyleCnt="5"/>
      <dgm:spPr/>
    </dgm:pt>
    <dgm:pt modelId="{B5EAF0B8-99DD-7B40-B376-A9D241329D7E}" type="pres">
      <dgm:prSet presAssocID="{138C6646-5BF4-1241-A217-623CB9784302}" presName="horz1" presStyleCnt="0"/>
      <dgm:spPr/>
    </dgm:pt>
    <dgm:pt modelId="{89DD5C73-0B76-F249-9DFD-7FF17CD8B8C8}" type="pres">
      <dgm:prSet presAssocID="{138C6646-5BF4-1241-A217-623CB9784302}" presName="tx1" presStyleLbl="revTx" presStyleIdx="1" presStyleCnt="5"/>
      <dgm:spPr/>
    </dgm:pt>
    <dgm:pt modelId="{9E342D05-6683-B94F-B85A-A4182F6B1000}" type="pres">
      <dgm:prSet presAssocID="{138C6646-5BF4-1241-A217-623CB9784302}" presName="vert1" presStyleCnt="0"/>
      <dgm:spPr/>
    </dgm:pt>
    <dgm:pt modelId="{8C8999BE-4045-3740-959B-63CCA9D2716D}" type="pres">
      <dgm:prSet presAssocID="{1DCD9C97-47A5-3A48-8AD5-0F041897FC76}" presName="thickLine" presStyleLbl="alignNode1" presStyleIdx="2" presStyleCnt="5"/>
      <dgm:spPr/>
    </dgm:pt>
    <dgm:pt modelId="{B4C98F51-951B-2E4A-9E21-87A0B0883796}" type="pres">
      <dgm:prSet presAssocID="{1DCD9C97-47A5-3A48-8AD5-0F041897FC76}" presName="horz1" presStyleCnt="0"/>
      <dgm:spPr/>
    </dgm:pt>
    <dgm:pt modelId="{40488C0F-BE95-E94D-84DB-229B71088FEC}" type="pres">
      <dgm:prSet presAssocID="{1DCD9C97-47A5-3A48-8AD5-0F041897FC76}" presName="tx1" presStyleLbl="revTx" presStyleIdx="2" presStyleCnt="5"/>
      <dgm:spPr/>
    </dgm:pt>
    <dgm:pt modelId="{3ABB3289-9169-694C-B653-E9169D894595}" type="pres">
      <dgm:prSet presAssocID="{1DCD9C97-47A5-3A48-8AD5-0F041897FC76}" presName="vert1" presStyleCnt="0"/>
      <dgm:spPr/>
    </dgm:pt>
    <dgm:pt modelId="{86E5EB36-037C-D64D-829C-D0C0A85F2EDF}" type="pres">
      <dgm:prSet presAssocID="{18548CD4-AA39-0743-9F7C-1A11D644E6AF}" presName="thickLine" presStyleLbl="alignNode1" presStyleIdx="3" presStyleCnt="5"/>
      <dgm:spPr/>
    </dgm:pt>
    <dgm:pt modelId="{D68E3F2D-DE78-994D-9526-C10B483EA9BD}" type="pres">
      <dgm:prSet presAssocID="{18548CD4-AA39-0743-9F7C-1A11D644E6AF}" presName="horz1" presStyleCnt="0"/>
      <dgm:spPr/>
    </dgm:pt>
    <dgm:pt modelId="{F4F67ABA-58A0-BE4A-A3C6-B37F9ABF00F9}" type="pres">
      <dgm:prSet presAssocID="{18548CD4-AA39-0743-9F7C-1A11D644E6AF}" presName="tx1" presStyleLbl="revTx" presStyleIdx="3" presStyleCnt="5"/>
      <dgm:spPr/>
    </dgm:pt>
    <dgm:pt modelId="{799F7595-1F93-D644-9636-3191D5CF6AD6}" type="pres">
      <dgm:prSet presAssocID="{18548CD4-AA39-0743-9F7C-1A11D644E6AF}" presName="vert1" presStyleCnt="0"/>
      <dgm:spPr/>
    </dgm:pt>
    <dgm:pt modelId="{1D6D9438-B07B-1D49-B80B-0EC619BD0F83}" type="pres">
      <dgm:prSet presAssocID="{8841D55E-314A-5B40-BEF6-4041810B424F}" presName="thickLine" presStyleLbl="alignNode1" presStyleIdx="4" presStyleCnt="5"/>
      <dgm:spPr/>
    </dgm:pt>
    <dgm:pt modelId="{A973A2DE-687E-4349-8953-5BCFA5FCAC0C}" type="pres">
      <dgm:prSet presAssocID="{8841D55E-314A-5B40-BEF6-4041810B424F}" presName="horz1" presStyleCnt="0"/>
      <dgm:spPr/>
    </dgm:pt>
    <dgm:pt modelId="{E6D72080-8237-4445-A7BA-026FA2297C0D}" type="pres">
      <dgm:prSet presAssocID="{8841D55E-314A-5B40-BEF6-4041810B424F}" presName="tx1" presStyleLbl="revTx" presStyleIdx="4" presStyleCnt="5"/>
      <dgm:spPr/>
    </dgm:pt>
    <dgm:pt modelId="{08B8F8A0-661D-2148-A754-E5748A37BBDA}" type="pres">
      <dgm:prSet presAssocID="{8841D55E-314A-5B40-BEF6-4041810B424F}" presName="vert1" presStyleCnt="0"/>
      <dgm:spPr/>
    </dgm:pt>
  </dgm:ptLst>
  <dgm:cxnLst>
    <dgm:cxn modelId="{C4654109-182E-CB48-B0E9-7C21D962BC8B}" srcId="{77E32F72-26AC-B640-9F31-C904C681FF1C}" destId="{18548CD4-AA39-0743-9F7C-1A11D644E6AF}" srcOrd="3" destOrd="0" parTransId="{D0696CB9-D84D-C24A-973C-F9FF48D65789}" sibTransId="{5107F43E-D40B-174A-B867-46F30322E068}"/>
    <dgm:cxn modelId="{BF4F3C15-9C51-024F-9E07-B0148F890476}" type="presOf" srcId="{77E32F72-26AC-B640-9F31-C904C681FF1C}" destId="{C98D1D71-876A-2A44-B69A-170D714DAAE0}" srcOrd="0" destOrd="0" presId="urn:microsoft.com/office/officeart/2008/layout/LinedList"/>
    <dgm:cxn modelId="{960CAE15-70C9-294F-95AA-3C4CE2FA59EE}" type="presOf" srcId="{8841D55E-314A-5B40-BEF6-4041810B424F}" destId="{E6D72080-8237-4445-A7BA-026FA2297C0D}" srcOrd="0" destOrd="0" presId="urn:microsoft.com/office/officeart/2008/layout/LinedList"/>
    <dgm:cxn modelId="{2A0A382E-648B-6443-B4A0-687104DA9CDE}" type="presOf" srcId="{1DCD9C97-47A5-3A48-8AD5-0F041897FC76}" destId="{40488C0F-BE95-E94D-84DB-229B71088FEC}" srcOrd="0" destOrd="0" presId="urn:microsoft.com/office/officeart/2008/layout/LinedList"/>
    <dgm:cxn modelId="{E31A5E51-0FA0-0447-ADA5-01E114770D17}" srcId="{77E32F72-26AC-B640-9F31-C904C681FF1C}" destId="{B4C2B26B-68DA-374B-BF80-00E3182A72E9}" srcOrd="0" destOrd="0" parTransId="{3302C9E8-73C5-4B49-9F64-8EECD8AFBC2C}" sibTransId="{A28E8695-DF4A-CD43-8CD3-0496D96D8437}"/>
    <dgm:cxn modelId="{BAB11777-CE53-9345-BCEC-F5F57AADE640}" type="presOf" srcId="{138C6646-5BF4-1241-A217-623CB9784302}" destId="{89DD5C73-0B76-F249-9DFD-7FF17CD8B8C8}" srcOrd="0" destOrd="0" presId="urn:microsoft.com/office/officeart/2008/layout/LinedList"/>
    <dgm:cxn modelId="{67A14986-256C-0C47-9146-0F99AAF661FC}" srcId="{77E32F72-26AC-B640-9F31-C904C681FF1C}" destId="{1DCD9C97-47A5-3A48-8AD5-0F041897FC76}" srcOrd="2" destOrd="0" parTransId="{3D58EE34-810A-9042-A3A4-9B89D01AD534}" sibTransId="{DEFDD459-FC4C-174F-9AE3-8071D871DBA2}"/>
    <dgm:cxn modelId="{D67B17A4-0EF7-AE45-929C-03FB97B332FC}" srcId="{77E32F72-26AC-B640-9F31-C904C681FF1C}" destId="{138C6646-5BF4-1241-A217-623CB9784302}" srcOrd="1" destOrd="0" parTransId="{217EB154-505F-BF4C-993E-189F61810ED1}" sibTransId="{395F1F85-F373-0C45-B043-A1A61267DC3C}"/>
    <dgm:cxn modelId="{55C4B3BF-93CE-1748-8AC8-41998259AD53}" type="presOf" srcId="{18548CD4-AA39-0743-9F7C-1A11D644E6AF}" destId="{F4F67ABA-58A0-BE4A-A3C6-B37F9ABF00F9}" srcOrd="0" destOrd="0" presId="urn:microsoft.com/office/officeart/2008/layout/LinedList"/>
    <dgm:cxn modelId="{8F8C18CA-C9B9-2444-A220-477B2956311A}" srcId="{77E32F72-26AC-B640-9F31-C904C681FF1C}" destId="{8841D55E-314A-5B40-BEF6-4041810B424F}" srcOrd="4" destOrd="0" parTransId="{1735A449-F5DD-654F-B1FA-460AEE1F6243}" sibTransId="{928CD2E4-B85B-D14D-8614-3EE7B0A78185}"/>
    <dgm:cxn modelId="{24E880F5-48F9-1E43-B376-6AE98ACD9BA4}" type="presOf" srcId="{B4C2B26B-68DA-374B-BF80-00E3182A72E9}" destId="{399CD67B-DEF4-3A49-A249-C74EC935634F}" srcOrd="0" destOrd="0" presId="urn:microsoft.com/office/officeart/2008/layout/LinedList"/>
    <dgm:cxn modelId="{8408DD8B-2DC2-D643-B815-6CAA419FA6D8}" type="presParOf" srcId="{C98D1D71-876A-2A44-B69A-170D714DAAE0}" destId="{C339909C-4CBE-2441-9557-436C3AF2104C}" srcOrd="0" destOrd="0" presId="urn:microsoft.com/office/officeart/2008/layout/LinedList"/>
    <dgm:cxn modelId="{ED7F5A32-6AC7-1342-B4B5-5C1CDFF026E7}" type="presParOf" srcId="{C98D1D71-876A-2A44-B69A-170D714DAAE0}" destId="{AC42EBB3-87C1-B345-85CA-A2FF2F08FC95}" srcOrd="1" destOrd="0" presId="urn:microsoft.com/office/officeart/2008/layout/LinedList"/>
    <dgm:cxn modelId="{E0340E1D-8428-6B4B-B922-4B7F044E6203}" type="presParOf" srcId="{AC42EBB3-87C1-B345-85CA-A2FF2F08FC95}" destId="{399CD67B-DEF4-3A49-A249-C74EC935634F}" srcOrd="0" destOrd="0" presId="urn:microsoft.com/office/officeart/2008/layout/LinedList"/>
    <dgm:cxn modelId="{621F0C7C-EA22-114A-AD27-FFAE5559006C}" type="presParOf" srcId="{AC42EBB3-87C1-B345-85CA-A2FF2F08FC95}" destId="{B03993E0-82A1-4F42-906C-D075C3B1E4EC}" srcOrd="1" destOrd="0" presId="urn:microsoft.com/office/officeart/2008/layout/LinedList"/>
    <dgm:cxn modelId="{6EFCDAE5-6A23-2F41-AC28-988CCF4A580E}" type="presParOf" srcId="{C98D1D71-876A-2A44-B69A-170D714DAAE0}" destId="{5CAF38F1-5C6A-CB4F-AF66-54E36A666048}" srcOrd="2" destOrd="0" presId="urn:microsoft.com/office/officeart/2008/layout/LinedList"/>
    <dgm:cxn modelId="{B7850F2B-867A-9942-9AB4-6789906E556B}" type="presParOf" srcId="{C98D1D71-876A-2A44-B69A-170D714DAAE0}" destId="{B5EAF0B8-99DD-7B40-B376-A9D241329D7E}" srcOrd="3" destOrd="0" presId="urn:microsoft.com/office/officeart/2008/layout/LinedList"/>
    <dgm:cxn modelId="{3103017B-F61B-5F40-89EB-F1A5C2242A53}" type="presParOf" srcId="{B5EAF0B8-99DD-7B40-B376-A9D241329D7E}" destId="{89DD5C73-0B76-F249-9DFD-7FF17CD8B8C8}" srcOrd="0" destOrd="0" presId="urn:microsoft.com/office/officeart/2008/layout/LinedList"/>
    <dgm:cxn modelId="{855C4CF2-DD83-F043-9CA9-1F9FB72A843C}" type="presParOf" srcId="{B5EAF0B8-99DD-7B40-B376-A9D241329D7E}" destId="{9E342D05-6683-B94F-B85A-A4182F6B1000}" srcOrd="1" destOrd="0" presId="urn:microsoft.com/office/officeart/2008/layout/LinedList"/>
    <dgm:cxn modelId="{5E07D532-A87E-EC49-96E3-89F191249C3E}" type="presParOf" srcId="{C98D1D71-876A-2A44-B69A-170D714DAAE0}" destId="{8C8999BE-4045-3740-959B-63CCA9D2716D}" srcOrd="4" destOrd="0" presId="urn:microsoft.com/office/officeart/2008/layout/LinedList"/>
    <dgm:cxn modelId="{C6ABD107-0FC3-9343-9073-057FE154AEFD}" type="presParOf" srcId="{C98D1D71-876A-2A44-B69A-170D714DAAE0}" destId="{B4C98F51-951B-2E4A-9E21-87A0B0883796}" srcOrd="5" destOrd="0" presId="urn:microsoft.com/office/officeart/2008/layout/LinedList"/>
    <dgm:cxn modelId="{0810B64A-5149-B146-AD83-AD3E785FBE6B}" type="presParOf" srcId="{B4C98F51-951B-2E4A-9E21-87A0B0883796}" destId="{40488C0F-BE95-E94D-84DB-229B71088FEC}" srcOrd="0" destOrd="0" presId="urn:microsoft.com/office/officeart/2008/layout/LinedList"/>
    <dgm:cxn modelId="{CDA7AA8C-4C26-6E4A-B53C-D134DECDCEAA}" type="presParOf" srcId="{B4C98F51-951B-2E4A-9E21-87A0B0883796}" destId="{3ABB3289-9169-694C-B653-E9169D894595}" srcOrd="1" destOrd="0" presId="urn:microsoft.com/office/officeart/2008/layout/LinedList"/>
    <dgm:cxn modelId="{25B7968C-2AF5-F349-A36C-4DAA98FCBEC8}" type="presParOf" srcId="{C98D1D71-876A-2A44-B69A-170D714DAAE0}" destId="{86E5EB36-037C-D64D-829C-D0C0A85F2EDF}" srcOrd="6" destOrd="0" presId="urn:microsoft.com/office/officeart/2008/layout/LinedList"/>
    <dgm:cxn modelId="{9A964B6B-FEB6-5347-BFA9-B9B2D89DCD12}" type="presParOf" srcId="{C98D1D71-876A-2A44-B69A-170D714DAAE0}" destId="{D68E3F2D-DE78-994D-9526-C10B483EA9BD}" srcOrd="7" destOrd="0" presId="urn:microsoft.com/office/officeart/2008/layout/LinedList"/>
    <dgm:cxn modelId="{4B8B7717-55A7-464F-ABE7-3EDC9364679E}" type="presParOf" srcId="{D68E3F2D-DE78-994D-9526-C10B483EA9BD}" destId="{F4F67ABA-58A0-BE4A-A3C6-B37F9ABF00F9}" srcOrd="0" destOrd="0" presId="urn:microsoft.com/office/officeart/2008/layout/LinedList"/>
    <dgm:cxn modelId="{BDFF5628-0E9B-364F-A038-6766F7152085}" type="presParOf" srcId="{D68E3F2D-DE78-994D-9526-C10B483EA9BD}" destId="{799F7595-1F93-D644-9636-3191D5CF6AD6}" srcOrd="1" destOrd="0" presId="urn:microsoft.com/office/officeart/2008/layout/LinedList"/>
    <dgm:cxn modelId="{60FC19CA-05BD-B44B-8AF3-4A8AE9E7A446}" type="presParOf" srcId="{C98D1D71-876A-2A44-B69A-170D714DAAE0}" destId="{1D6D9438-B07B-1D49-B80B-0EC619BD0F83}" srcOrd="8" destOrd="0" presId="urn:microsoft.com/office/officeart/2008/layout/LinedList"/>
    <dgm:cxn modelId="{51A2C14A-E1B7-2848-A797-8361B81558F1}" type="presParOf" srcId="{C98D1D71-876A-2A44-B69A-170D714DAAE0}" destId="{A973A2DE-687E-4349-8953-5BCFA5FCAC0C}" srcOrd="9" destOrd="0" presId="urn:microsoft.com/office/officeart/2008/layout/LinedList"/>
    <dgm:cxn modelId="{78809E36-8D8F-2C4B-866E-EE410F3FE266}" type="presParOf" srcId="{A973A2DE-687E-4349-8953-5BCFA5FCAC0C}" destId="{E6D72080-8237-4445-A7BA-026FA2297C0D}" srcOrd="0" destOrd="0" presId="urn:microsoft.com/office/officeart/2008/layout/LinedList"/>
    <dgm:cxn modelId="{D84E544D-9D8D-9043-A45E-621FDA8AE4CB}" type="presParOf" srcId="{A973A2DE-687E-4349-8953-5BCFA5FCAC0C}" destId="{08B8F8A0-661D-2148-A754-E5748A37BB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837348-54DD-C049-A5DB-EDF1F4C1B63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6FA6E683-A2AF-BA4A-A84E-C1EE5B25D709}">
      <dgm:prSet phldrT="[文本]"/>
      <dgm:spPr/>
      <dgm:t>
        <a:bodyPr/>
        <a:lstStyle/>
        <a:p>
          <a:r>
            <a:rPr lang="zh-CN" altLang="en-US" dirty="0"/>
            <a:t>时间序列的概念</a:t>
          </a:r>
        </a:p>
      </dgm:t>
    </dgm:pt>
    <dgm:pt modelId="{DB260C0D-2430-2742-906E-5B3F4FD30467}" type="parTrans" cxnId="{B7554154-70B8-0B46-8369-14C7FF7FD98C}">
      <dgm:prSet/>
      <dgm:spPr/>
      <dgm:t>
        <a:bodyPr/>
        <a:lstStyle/>
        <a:p>
          <a:endParaRPr lang="zh-CN" altLang="en-US"/>
        </a:p>
      </dgm:t>
    </dgm:pt>
    <dgm:pt modelId="{3F087999-A4CE-4B47-A8B1-4EF0B8305EBB}" type="sibTrans" cxnId="{B7554154-70B8-0B46-8369-14C7FF7FD98C}">
      <dgm:prSet/>
      <dgm:spPr/>
      <dgm:t>
        <a:bodyPr/>
        <a:lstStyle/>
        <a:p>
          <a:endParaRPr lang="zh-CN" altLang="en-US"/>
        </a:p>
      </dgm:t>
    </dgm:pt>
    <dgm:pt modelId="{A368E081-DDC1-3F48-B795-470829D8E96F}">
      <dgm:prSet phldrT="[文本]"/>
      <dgm:spPr/>
      <dgm:t>
        <a:bodyPr/>
        <a:lstStyle/>
        <a:p>
          <a:r>
            <a:rPr lang="zh-CN" altLang="en-US" dirty="0"/>
            <a:t>时间序列也成时间数列或动态数列，是将同一统计指标在不同时间上的数值，按其发生的时间先后顺序（年、季、月等）排列而成的数列。</a:t>
          </a:r>
        </a:p>
      </dgm:t>
    </dgm:pt>
    <dgm:pt modelId="{4213DB3A-751F-9241-9305-F4FDEB52D3E7}" type="parTrans" cxnId="{59D0EEE1-F0DC-CE43-BC34-58DE464D17B3}">
      <dgm:prSet/>
      <dgm:spPr/>
      <dgm:t>
        <a:bodyPr/>
        <a:lstStyle/>
        <a:p>
          <a:endParaRPr lang="zh-CN" altLang="en-US"/>
        </a:p>
      </dgm:t>
    </dgm:pt>
    <dgm:pt modelId="{3DF070D2-7077-E84F-8089-89D9E7840A4B}" type="sibTrans" cxnId="{59D0EEE1-F0DC-CE43-BC34-58DE464D17B3}">
      <dgm:prSet/>
      <dgm:spPr/>
      <dgm:t>
        <a:bodyPr/>
        <a:lstStyle/>
        <a:p>
          <a:endParaRPr lang="zh-CN" altLang="en-US"/>
        </a:p>
      </dgm:t>
    </dgm:pt>
    <dgm:pt modelId="{DC7B179E-A984-524B-9E3F-B3080AB80D6F}">
      <dgm:prSet phldrT="[文本]"/>
      <dgm:spPr/>
      <dgm:t>
        <a:bodyPr/>
        <a:lstStyle/>
        <a:p>
          <a:r>
            <a:rPr lang="zh-CN" altLang="en-US" dirty="0"/>
            <a:t>时间序列分析的主要目的是根据已有的历史数据对未来进行预测。</a:t>
          </a:r>
        </a:p>
      </dgm:t>
    </dgm:pt>
    <dgm:pt modelId="{BF8E592A-EAF0-F949-B9A4-5294B2361E05}" type="parTrans" cxnId="{0C8DD75B-549E-9442-AD26-64DDACAF9F30}">
      <dgm:prSet/>
      <dgm:spPr/>
      <dgm:t>
        <a:bodyPr/>
        <a:lstStyle/>
        <a:p>
          <a:endParaRPr lang="zh-CN" altLang="en-US"/>
        </a:p>
      </dgm:t>
    </dgm:pt>
    <dgm:pt modelId="{22E2A1E9-06BB-7D4D-94CE-C1E6DB9E83A0}" type="sibTrans" cxnId="{0C8DD75B-549E-9442-AD26-64DDACAF9F30}">
      <dgm:prSet/>
      <dgm:spPr/>
      <dgm:t>
        <a:bodyPr/>
        <a:lstStyle/>
        <a:p>
          <a:endParaRPr lang="zh-CN" altLang="en-US"/>
        </a:p>
      </dgm:t>
    </dgm:pt>
    <dgm:pt modelId="{FF1D8CA9-0FC9-9741-9C76-D3A33F4D6E03}">
      <dgm:prSet phldrT="[文本]"/>
      <dgm:spPr/>
      <dgm:t>
        <a:bodyPr/>
        <a:lstStyle/>
        <a:p>
          <a:r>
            <a:rPr lang="zh-CN" altLang="en-US" dirty="0"/>
            <a:t>时间序列的分类</a:t>
          </a:r>
        </a:p>
      </dgm:t>
    </dgm:pt>
    <dgm:pt modelId="{521EAF87-191C-7040-85C3-E66026BB381B}" type="parTrans" cxnId="{749429E5-CC78-5345-BC20-C67E6795CA08}">
      <dgm:prSet/>
      <dgm:spPr/>
      <dgm:t>
        <a:bodyPr/>
        <a:lstStyle/>
        <a:p>
          <a:endParaRPr lang="zh-CN" altLang="en-US"/>
        </a:p>
      </dgm:t>
    </dgm:pt>
    <dgm:pt modelId="{67C68BA5-8A47-1444-A9D2-4FFF0DFADDFB}" type="sibTrans" cxnId="{749429E5-CC78-5345-BC20-C67E6795CA08}">
      <dgm:prSet/>
      <dgm:spPr/>
      <dgm:t>
        <a:bodyPr/>
        <a:lstStyle/>
        <a:p>
          <a:endParaRPr lang="zh-CN" altLang="en-US"/>
        </a:p>
      </dgm:t>
    </dgm:pt>
    <dgm:pt modelId="{DE494906-20C0-3F43-B58E-5F1AA1585FAD}">
      <dgm:prSet phldrT="[文本]"/>
      <dgm:spPr/>
      <dgm:t>
        <a:bodyPr/>
        <a:lstStyle/>
        <a:p>
          <a:r>
            <a:rPr lang="zh-CN" altLang="en-US" dirty="0"/>
            <a:t>总量指标时间序列：又称绝对数时间序列，是将同一总量在不同时间上的数值，按其发生的时间顺序排列而成的数列。总量指标按其所反映的时间状况不同，又可分为时期序列和时点序列。</a:t>
          </a:r>
        </a:p>
      </dgm:t>
    </dgm:pt>
    <dgm:pt modelId="{2F80F64C-3114-1744-B884-92822E4C1C80}" type="parTrans" cxnId="{9A0F970E-25B8-5140-89C8-8CD180C25068}">
      <dgm:prSet/>
      <dgm:spPr/>
      <dgm:t>
        <a:bodyPr/>
        <a:lstStyle/>
        <a:p>
          <a:endParaRPr lang="zh-CN" altLang="en-US"/>
        </a:p>
      </dgm:t>
    </dgm:pt>
    <dgm:pt modelId="{B61F2170-88AE-0641-A404-2A6019578D17}" type="sibTrans" cxnId="{9A0F970E-25B8-5140-89C8-8CD180C25068}">
      <dgm:prSet/>
      <dgm:spPr/>
      <dgm:t>
        <a:bodyPr/>
        <a:lstStyle/>
        <a:p>
          <a:endParaRPr lang="zh-CN" altLang="en-US"/>
        </a:p>
      </dgm:t>
    </dgm:pt>
    <dgm:pt modelId="{13303AAD-F056-8940-9831-D32122FFD5A7}">
      <dgm:prSet phldrT="[文本]"/>
      <dgm:spPr/>
      <dgm:t>
        <a:bodyPr/>
        <a:lstStyle/>
        <a:p>
          <a:r>
            <a:rPr lang="zh-CN" altLang="en-US" dirty="0"/>
            <a:t>相对指标时间序列：是将同一相对指标在不用时间上的数值，按其发生的时间先后顺序来咧而成的数列。它反映社会经济现象之间相互联系的发展过程。相对指标时间序列中的各个指标都是相对数，其计算基础不同，不能直接相加。</a:t>
          </a:r>
        </a:p>
      </dgm:t>
    </dgm:pt>
    <dgm:pt modelId="{70132321-27D4-2C4F-AB32-A845788599CA}" type="parTrans" cxnId="{A33E8F8B-0D3F-4B40-9CE4-6C1F3C7D14BE}">
      <dgm:prSet/>
      <dgm:spPr/>
      <dgm:t>
        <a:bodyPr/>
        <a:lstStyle/>
        <a:p>
          <a:endParaRPr lang="zh-CN" altLang="en-US"/>
        </a:p>
      </dgm:t>
    </dgm:pt>
    <dgm:pt modelId="{FAB30D46-303F-2445-9E13-0091F76C3825}" type="sibTrans" cxnId="{A33E8F8B-0D3F-4B40-9CE4-6C1F3C7D14BE}">
      <dgm:prSet/>
      <dgm:spPr/>
      <dgm:t>
        <a:bodyPr/>
        <a:lstStyle/>
        <a:p>
          <a:endParaRPr lang="zh-CN" altLang="en-US"/>
        </a:p>
      </dgm:t>
    </dgm:pt>
    <dgm:pt modelId="{9060B1A9-9E88-0542-9F07-15EF22F19B7C}">
      <dgm:prSet phldrT="[文本]"/>
      <dgm:spPr/>
      <dgm:t>
        <a:bodyPr/>
        <a:lstStyle/>
        <a:p>
          <a:r>
            <a:rPr lang="zh-CN" altLang="en-US" dirty="0"/>
            <a:t>时间序列一般由两个基本要素构成：一个是现象所属的时间，一个是现象在不同时间的统计指标数值。</a:t>
          </a:r>
        </a:p>
      </dgm:t>
    </dgm:pt>
    <dgm:pt modelId="{4362B321-5542-3A42-9A61-40C03EBC45B8}" type="parTrans" cxnId="{8B37A9D1-1CD7-EA4C-AB75-4863D16B03E4}">
      <dgm:prSet/>
      <dgm:spPr/>
      <dgm:t>
        <a:bodyPr/>
        <a:lstStyle/>
        <a:p>
          <a:endParaRPr lang="zh-CN" altLang="en-US"/>
        </a:p>
      </dgm:t>
    </dgm:pt>
    <dgm:pt modelId="{8AABBC88-8D05-9242-B48E-7DC9EE7F1A6E}" type="sibTrans" cxnId="{8B37A9D1-1CD7-EA4C-AB75-4863D16B03E4}">
      <dgm:prSet/>
      <dgm:spPr/>
      <dgm:t>
        <a:bodyPr/>
        <a:lstStyle/>
        <a:p>
          <a:endParaRPr lang="zh-CN" altLang="en-US"/>
        </a:p>
      </dgm:t>
    </dgm:pt>
    <dgm:pt modelId="{B509BCBC-76CC-6446-8918-1199CB278DF0}">
      <dgm:prSet phldrT="[文本]"/>
      <dgm:spPr/>
      <dgm:t>
        <a:bodyPr/>
        <a:lstStyle/>
        <a:p>
          <a:r>
            <a:rPr lang="zh-CN" altLang="en-US" dirty="0"/>
            <a:t>平均指标时间序列：是将同一平均指标在不同时间上的数值，按其发生的时间先后顺序排列而成的数列。它反映社会经济现象一般发展水平的发展趋势。</a:t>
          </a:r>
        </a:p>
      </dgm:t>
    </dgm:pt>
    <dgm:pt modelId="{669B947D-3D13-3A41-9D9B-9EBE5B2E60CA}" type="parTrans" cxnId="{C4FA8A72-50F8-7B4C-86DF-30344465898A}">
      <dgm:prSet/>
      <dgm:spPr/>
      <dgm:t>
        <a:bodyPr/>
        <a:lstStyle/>
        <a:p>
          <a:endParaRPr lang="zh-CN" altLang="en-US"/>
        </a:p>
      </dgm:t>
    </dgm:pt>
    <dgm:pt modelId="{B68614E5-14D5-B147-A604-D905B01C40EF}" type="sibTrans" cxnId="{C4FA8A72-50F8-7B4C-86DF-30344465898A}">
      <dgm:prSet/>
      <dgm:spPr/>
      <dgm:t>
        <a:bodyPr/>
        <a:lstStyle/>
        <a:p>
          <a:endParaRPr lang="zh-CN" altLang="en-US"/>
        </a:p>
      </dgm:t>
    </dgm:pt>
    <dgm:pt modelId="{303E1608-7A2C-1442-B259-11438AF04F77}" type="pres">
      <dgm:prSet presAssocID="{7A837348-54DD-C049-A5DB-EDF1F4C1B638}" presName="linear" presStyleCnt="0">
        <dgm:presLayoutVars>
          <dgm:animLvl val="lvl"/>
          <dgm:resizeHandles val="exact"/>
        </dgm:presLayoutVars>
      </dgm:prSet>
      <dgm:spPr/>
    </dgm:pt>
    <dgm:pt modelId="{B3DA92A3-C8FA-0249-AB7B-6D8C73CD333A}" type="pres">
      <dgm:prSet presAssocID="{6FA6E683-A2AF-BA4A-A84E-C1EE5B25D709}" presName="parentText" presStyleLbl="node1" presStyleIdx="0" presStyleCnt="2">
        <dgm:presLayoutVars>
          <dgm:chMax val="0"/>
          <dgm:bulletEnabled val="1"/>
        </dgm:presLayoutVars>
      </dgm:prSet>
      <dgm:spPr/>
    </dgm:pt>
    <dgm:pt modelId="{924A5DEB-6767-394D-9A18-91C777B02E13}" type="pres">
      <dgm:prSet presAssocID="{6FA6E683-A2AF-BA4A-A84E-C1EE5B25D709}" presName="childText" presStyleLbl="revTx" presStyleIdx="0" presStyleCnt="2">
        <dgm:presLayoutVars>
          <dgm:bulletEnabled val="1"/>
        </dgm:presLayoutVars>
      </dgm:prSet>
      <dgm:spPr/>
    </dgm:pt>
    <dgm:pt modelId="{84428BEA-A024-E143-9D87-83808B6474CF}" type="pres">
      <dgm:prSet presAssocID="{FF1D8CA9-0FC9-9741-9C76-D3A33F4D6E03}" presName="parentText" presStyleLbl="node1" presStyleIdx="1" presStyleCnt="2">
        <dgm:presLayoutVars>
          <dgm:chMax val="0"/>
          <dgm:bulletEnabled val="1"/>
        </dgm:presLayoutVars>
      </dgm:prSet>
      <dgm:spPr/>
    </dgm:pt>
    <dgm:pt modelId="{5641D40F-88DF-7F44-89D1-C33B43F8D4FE}" type="pres">
      <dgm:prSet presAssocID="{FF1D8CA9-0FC9-9741-9C76-D3A33F4D6E03}" presName="childText" presStyleLbl="revTx" presStyleIdx="1" presStyleCnt="2">
        <dgm:presLayoutVars>
          <dgm:bulletEnabled val="1"/>
        </dgm:presLayoutVars>
      </dgm:prSet>
      <dgm:spPr/>
    </dgm:pt>
  </dgm:ptLst>
  <dgm:cxnLst>
    <dgm:cxn modelId="{575A4F06-098C-5F44-9865-7C045C9CB0C0}" type="presOf" srcId="{13303AAD-F056-8940-9831-D32122FFD5A7}" destId="{5641D40F-88DF-7F44-89D1-C33B43F8D4FE}" srcOrd="0" destOrd="1" presId="urn:microsoft.com/office/officeart/2005/8/layout/vList2"/>
    <dgm:cxn modelId="{9A0F970E-25B8-5140-89C8-8CD180C25068}" srcId="{FF1D8CA9-0FC9-9741-9C76-D3A33F4D6E03}" destId="{DE494906-20C0-3F43-B58E-5F1AA1585FAD}" srcOrd="0" destOrd="0" parTransId="{2F80F64C-3114-1744-B884-92822E4C1C80}" sibTransId="{B61F2170-88AE-0641-A404-2A6019578D17}"/>
    <dgm:cxn modelId="{C13EFF4B-1343-2B45-87A4-2715B5BE1430}" type="presOf" srcId="{A368E081-DDC1-3F48-B795-470829D8E96F}" destId="{924A5DEB-6767-394D-9A18-91C777B02E13}" srcOrd="0" destOrd="0" presId="urn:microsoft.com/office/officeart/2005/8/layout/vList2"/>
    <dgm:cxn modelId="{B7554154-70B8-0B46-8369-14C7FF7FD98C}" srcId="{7A837348-54DD-C049-A5DB-EDF1F4C1B638}" destId="{6FA6E683-A2AF-BA4A-A84E-C1EE5B25D709}" srcOrd="0" destOrd="0" parTransId="{DB260C0D-2430-2742-906E-5B3F4FD30467}" sibTransId="{3F087999-A4CE-4B47-A8B1-4EF0B8305EBB}"/>
    <dgm:cxn modelId="{0C8DD75B-549E-9442-AD26-64DDACAF9F30}" srcId="{6FA6E683-A2AF-BA4A-A84E-C1EE5B25D709}" destId="{DC7B179E-A984-524B-9E3F-B3080AB80D6F}" srcOrd="1" destOrd="0" parTransId="{BF8E592A-EAF0-F949-B9A4-5294B2361E05}" sibTransId="{22E2A1E9-06BB-7D4D-94CE-C1E6DB9E83A0}"/>
    <dgm:cxn modelId="{631D2572-F881-DB45-8F4B-C4EEC63182EE}" type="presOf" srcId="{7A837348-54DD-C049-A5DB-EDF1F4C1B638}" destId="{303E1608-7A2C-1442-B259-11438AF04F77}" srcOrd="0" destOrd="0" presId="urn:microsoft.com/office/officeart/2005/8/layout/vList2"/>
    <dgm:cxn modelId="{C4FA8A72-50F8-7B4C-86DF-30344465898A}" srcId="{FF1D8CA9-0FC9-9741-9C76-D3A33F4D6E03}" destId="{B509BCBC-76CC-6446-8918-1199CB278DF0}" srcOrd="2" destOrd="0" parTransId="{669B947D-3D13-3A41-9D9B-9EBE5B2E60CA}" sibTransId="{B68614E5-14D5-B147-A604-D905B01C40EF}"/>
    <dgm:cxn modelId="{A33E8F8B-0D3F-4B40-9CE4-6C1F3C7D14BE}" srcId="{FF1D8CA9-0FC9-9741-9C76-D3A33F4D6E03}" destId="{13303AAD-F056-8940-9831-D32122FFD5A7}" srcOrd="1" destOrd="0" parTransId="{70132321-27D4-2C4F-AB32-A845788599CA}" sibTransId="{FAB30D46-303F-2445-9E13-0091F76C3825}"/>
    <dgm:cxn modelId="{4B138FCA-6C89-7944-80B9-762AB246600C}" type="presOf" srcId="{B509BCBC-76CC-6446-8918-1199CB278DF0}" destId="{5641D40F-88DF-7F44-89D1-C33B43F8D4FE}" srcOrd="0" destOrd="2" presId="urn:microsoft.com/office/officeart/2005/8/layout/vList2"/>
    <dgm:cxn modelId="{8B37A9D1-1CD7-EA4C-AB75-4863D16B03E4}" srcId="{6FA6E683-A2AF-BA4A-A84E-C1EE5B25D709}" destId="{9060B1A9-9E88-0542-9F07-15EF22F19B7C}" srcOrd="2" destOrd="0" parTransId="{4362B321-5542-3A42-9A61-40C03EBC45B8}" sibTransId="{8AABBC88-8D05-9242-B48E-7DC9EE7F1A6E}"/>
    <dgm:cxn modelId="{8F7312DF-E84D-5046-B13C-B37E1B7DF3E5}" type="presOf" srcId="{DC7B179E-A984-524B-9E3F-B3080AB80D6F}" destId="{924A5DEB-6767-394D-9A18-91C777B02E13}" srcOrd="0" destOrd="1" presId="urn:microsoft.com/office/officeart/2005/8/layout/vList2"/>
    <dgm:cxn modelId="{0F6986E0-8894-9949-B4F6-ACAD6D11B601}" type="presOf" srcId="{9060B1A9-9E88-0542-9F07-15EF22F19B7C}" destId="{924A5DEB-6767-394D-9A18-91C777B02E13}" srcOrd="0" destOrd="2" presId="urn:microsoft.com/office/officeart/2005/8/layout/vList2"/>
    <dgm:cxn modelId="{59D0EEE1-F0DC-CE43-BC34-58DE464D17B3}" srcId="{6FA6E683-A2AF-BA4A-A84E-C1EE5B25D709}" destId="{A368E081-DDC1-3F48-B795-470829D8E96F}" srcOrd="0" destOrd="0" parTransId="{4213DB3A-751F-9241-9305-F4FDEB52D3E7}" sibTransId="{3DF070D2-7077-E84F-8089-89D9E7840A4B}"/>
    <dgm:cxn modelId="{749429E5-CC78-5345-BC20-C67E6795CA08}" srcId="{7A837348-54DD-C049-A5DB-EDF1F4C1B638}" destId="{FF1D8CA9-0FC9-9741-9C76-D3A33F4D6E03}" srcOrd="1" destOrd="0" parTransId="{521EAF87-191C-7040-85C3-E66026BB381B}" sibTransId="{67C68BA5-8A47-1444-A9D2-4FFF0DFADDFB}"/>
    <dgm:cxn modelId="{D5F6E5E9-0D87-D442-8C78-7207E4371C59}" type="presOf" srcId="{FF1D8CA9-0FC9-9741-9C76-D3A33F4D6E03}" destId="{84428BEA-A024-E143-9D87-83808B6474CF}" srcOrd="0" destOrd="0" presId="urn:microsoft.com/office/officeart/2005/8/layout/vList2"/>
    <dgm:cxn modelId="{A5FF74F1-0C48-BC4F-A27A-00A9A4308D0B}" type="presOf" srcId="{6FA6E683-A2AF-BA4A-A84E-C1EE5B25D709}" destId="{B3DA92A3-C8FA-0249-AB7B-6D8C73CD333A}" srcOrd="0" destOrd="0" presId="urn:microsoft.com/office/officeart/2005/8/layout/vList2"/>
    <dgm:cxn modelId="{655C16FF-A13F-8E4B-9D45-8B5EBC484280}" type="presOf" srcId="{DE494906-20C0-3F43-B58E-5F1AA1585FAD}" destId="{5641D40F-88DF-7F44-89D1-C33B43F8D4FE}" srcOrd="0" destOrd="0" presId="urn:microsoft.com/office/officeart/2005/8/layout/vList2"/>
    <dgm:cxn modelId="{063B78A1-DB4F-6846-A735-D7F6AA4C7597}" type="presParOf" srcId="{303E1608-7A2C-1442-B259-11438AF04F77}" destId="{B3DA92A3-C8FA-0249-AB7B-6D8C73CD333A}" srcOrd="0" destOrd="0" presId="urn:microsoft.com/office/officeart/2005/8/layout/vList2"/>
    <dgm:cxn modelId="{244E0FC8-840C-8B47-A333-D6843E90C4EB}" type="presParOf" srcId="{303E1608-7A2C-1442-B259-11438AF04F77}" destId="{924A5DEB-6767-394D-9A18-91C777B02E13}" srcOrd="1" destOrd="0" presId="urn:microsoft.com/office/officeart/2005/8/layout/vList2"/>
    <dgm:cxn modelId="{06061BB9-9886-AF44-93EF-75F71D8924AF}" type="presParOf" srcId="{303E1608-7A2C-1442-B259-11438AF04F77}" destId="{84428BEA-A024-E143-9D87-83808B6474CF}" srcOrd="2" destOrd="0" presId="urn:microsoft.com/office/officeart/2005/8/layout/vList2"/>
    <dgm:cxn modelId="{22E40140-4116-F744-80F1-4EE7A5426528}" type="presParOf" srcId="{303E1608-7A2C-1442-B259-11438AF04F77}" destId="{5641D40F-88DF-7F44-89D1-C33B43F8D4F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F4B667A2-C85D-D241-A845-7A287030262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6767FE18-CC6C-8842-A99A-089487C2B209}">
      <dgm:prSet phldrT="[文本]"/>
      <dgm:spPr/>
      <dgm:t>
        <a:bodyPr/>
        <a:lstStyle/>
        <a:p>
          <a:r>
            <a:rPr lang="zh-CN" altLang="en-US" dirty="0"/>
            <a:t>第一节 概述</a:t>
          </a:r>
        </a:p>
      </dgm:t>
    </dgm:pt>
    <dgm:pt modelId="{0F106106-05EF-1840-903E-AAB8628778DD}" type="parTrans" cxnId="{C0384908-EFD3-D246-ABC5-01B01464971B}">
      <dgm:prSet/>
      <dgm:spPr/>
      <dgm:t>
        <a:bodyPr/>
        <a:lstStyle/>
        <a:p>
          <a:endParaRPr lang="zh-CN" altLang="en-US"/>
        </a:p>
      </dgm:t>
    </dgm:pt>
    <dgm:pt modelId="{4F3390CA-A6CE-754B-A3B5-7F8F718A35E1}" type="sibTrans" cxnId="{C0384908-EFD3-D246-ABC5-01B01464971B}">
      <dgm:prSet/>
      <dgm:spPr/>
      <dgm:t>
        <a:bodyPr/>
        <a:lstStyle/>
        <a:p>
          <a:endParaRPr lang="zh-CN" altLang="en-US"/>
        </a:p>
      </dgm:t>
    </dgm:pt>
    <dgm:pt modelId="{B3DFCC18-B6E9-5042-833A-35B5933507C6}">
      <dgm:prSet phldrT="[文本]"/>
      <dgm:spPr/>
      <dgm:t>
        <a:bodyPr/>
        <a:lstStyle/>
        <a:p>
          <a:r>
            <a:rPr lang="zh-CN" altLang="en-US" dirty="0"/>
            <a:t>第二节 资源税</a:t>
          </a:r>
        </a:p>
      </dgm:t>
    </dgm:pt>
    <dgm:pt modelId="{CFAD1231-29A4-4C41-A923-8061B18F0CBB}" type="parTrans" cxnId="{44FD2E5E-7F6C-7C42-ADB8-D292BEFFF3CD}">
      <dgm:prSet/>
      <dgm:spPr/>
      <dgm:t>
        <a:bodyPr/>
        <a:lstStyle/>
        <a:p>
          <a:endParaRPr lang="zh-CN" altLang="en-US"/>
        </a:p>
      </dgm:t>
    </dgm:pt>
    <dgm:pt modelId="{A7693737-9D38-C743-9C3E-F5CCA88EF1C7}" type="sibTrans" cxnId="{44FD2E5E-7F6C-7C42-ADB8-D292BEFFF3CD}">
      <dgm:prSet/>
      <dgm:spPr/>
      <dgm:t>
        <a:bodyPr/>
        <a:lstStyle/>
        <a:p>
          <a:endParaRPr lang="zh-CN" altLang="en-US"/>
        </a:p>
      </dgm:t>
    </dgm:pt>
    <dgm:pt modelId="{43CBC2FC-9B09-094A-B04A-07E7A70AC9FE}">
      <dgm:prSet phldrT="[文本]"/>
      <dgm:spPr/>
      <dgm:t>
        <a:bodyPr/>
        <a:lstStyle/>
        <a:p>
          <a:r>
            <a:rPr lang="zh-CN" altLang="en-US" dirty="0"/>
            <a:t>第三节 增值税</a:t>
          </a:r>
        </a:p>
      </dgm:t>
    </dgm:pt>
    <dgm:pt modelId="{CBD45499-6275-3443-B7CE-07003079798A}" type="parTrans" cxnId="{C3735BA5-0DA6-A746-8CF6-F3F4301335D6}">
      <dgm:prSet/>
      <dgm:spPr/>
      <dgm:t>
        <a:bodyPr/>
        <a:lstStyle/>
        <a:p>
          <a:endParaRPr lang="zh-CN" altLang="en-US"/>
        </a:p>
      </dgm:t>
    </dgm:pt>
    <dgm:pt modelId="{BC2B99E2-662C-A541-8382-4A348D7D30ED}" type="sibTrans" cxnId="{C3735BA5-0DA6-A746-8CF6-F3F4301335D6}">
      <dgm:prSet/>
      <dgm:spPr/>
      <dgm:t>
        <a:bodyPr/>
        <a:lstStyle/>
        <a:p>
          <a:endParaRPr lang="zh-CN" altLang="en-US"/>
        </a:p>
      </dgm:t>
    </dgm:pt>
    <dgm:pt modelId="{8AC404D7-5622-D444-AD1D-0FCCC27E95CC}">
      <dgm:prSet phldrT="[文本]"/>
      <dgm:spPr/>
      <dgm:t>
        <a:bodyPr/>
        <a:lstStyle/>
        <a:p>
          <a:r>
            <a:rPr lang="zh-CN" altLang="en-US" dirty="0"/>
            <a:t>第四节 企业所得税</a:t>
          </a:r>
        </a:p>
      </dgm:t>
    </dgm:pt>
    <dgm:pt modelId="{6B22B9AB-170A-BC46-AFCD-B96BAA06FC33}" type="parTrans" cxnId="{6F756EDF-E8D3-9443-B3C9-08AA7168A3DD}">
      <dgm:prSet/>
      <dgm:spPr/>
      <dgm:t>
        <a:bodyPr/>
        <a:lstStyle/>
        <a:p>
          <a:endParaRPr lang="zh-CN" altLang="en-US"/>
        </a:p>
      </dgm:t>
    </dgm:pt>
    <dgm:pt modelId="{432C0F77-7A70-544F-8256-0743B6AF093F}" type="sibTrans" cxnId="{6F756EDF-E8D3-9443-B3C9-08AA7168A3DD}">
      <dgm:prSet/>
      <dgm:spPr/>
      <dgm:t>
        <a:bodyPr/>
        <a:lstStyle/>
        <a:p>
          <a:endParaRPr lang="zh-CN" altLang="en-US"/>
        </a:p>
      </dgm:t>
    </dgm:pt>
    <dgm:pt modelId="{0CA6E5C2-8946-1749-A8E1-19E5435046D7}">
      <dgm:prSet phldrT="[文本]"/>
      <dgm:spPr/>
      <dgm:t>
        <a:bodyPr/>
        <a:lstStyle/>
        <a:p>
          <a:r>
            <a:rPr lang="zh-CN" altLang="en-US" dirty="0"/>
            <a:t>第五节 城市维护建设税</a:t>
          </a:r>
        </a:p>
      </dgm:t>
    </dgm:pt>
    <dgm:pt modelId="{A660D0D0-14E1-0B42-A970-84810F583882}" type="parTrans" cxnId="{44ED335C-DDF9-B34B-A068-891AFB5D46C4}">
      <dgm:prSet/>
      <dgm:spPr/>
      <dgm:t>
        <a:bodyPr/>
        <a:lstStyle/>
        <a:p>
          <a:endParaRPr lang="zh-CN" altLang="en-US"/>
        </a:p>
      </dgm:t>
    </dgm:pt>
    <dgm:pt modelId="{7E2717B2-E7A7-5D42-9250-EEC5401F1AEF}" type="sibTrans" cxnId="{44ED335C-DDF9-B34B-A068-891AFB5D46C4}">
      <dgm:prSet/>
      <dgm:spPr/>
      <dgm:t>
        <a:bodyPr/>
        <a:lstStyle/>
        <a:p>
          <a:endParaRPr lang="zh-CN" altLang="en-US"/>
        </a:p>
      </dgm:t>
    </dgm:pt>
    <dgm:pt modelId="{EB4F47C5-119C-3342-AE80-F92B1C0F0FA4}">
      <dgm:prSet phldrT="[文本]"/>
      <dgm:spPr/>
      <dgm:t>
        <a:bodyPr/>
        <a:lstStyle/>
        <a:p>
          <a:r>
            <a:rPr lang="zh-CN" altLang="en-US" dirty="0"/>
            <a:t>第六节 教育费附加</a:t>
          </a:r>
        </a:p>
      </dgm:t>
    </dgm:pt>
    <dgm:pt modelId="{81B67DD3-75D0-8A4C-857F-3E7CE69F150C}" type="parTrans" cxnId="{352CBA84-EC56-E34B-A934-18F655232DD0}">
      <dgm:prSet/>
      <dgm:spPr/>
      <dgm:t>
        <a:bodyPr/>
        <a:lstStyle/>
        <a:p>
          <a:endParaRPr lang="zh-CN" altLang="en-US"/>
        </a:p>
      </dgm:t>
    </dgm:pt>
    <dgm:pt modelId="{15DD699B-0D64-2949-BE16-1971BA766CDF}" type="sibTrans" cxnId="{352CBA84-EC56-E34B-A934-18F655232DD0}">
      <dgm:prSet/>
      <dgm:spPr/>
      <dgm:t>
        <a:bodyPr/>
        <a:lstStyle/>
        <a:p>
          <a:endParaRPr lang="zh-CN" altLang="en-US"/>
        </a:p>
      </dgm:t>
    </dgm:pt>
    <dgm:pt modelId="{45CEF52F-7679-5F42-87A6-84E6D666F2A0}">
      <dgm:prSet phldrT="[文本]"/>
      <dgm:spPr/>
      <dgm:t>
        <a:bodyPr/>
        <a:lstStyle/>
        <a:p>
          <a:r>
            <a:rPr lang="zh-CN" altLang="en-US" dirty="0"/>
            <a:t>第七节 探矿权、采矿权使用费</a:t>
          </a:r>
        </a:p>
      </dgm:t>
    </dgm:pt>
    <dgm:pt modelId="{E69E4939-8803-5A44-87F5-1AA955673EAE}" type="parTrans" cxnId="{95C02BF7-6970-1546-849F-224157472302}">
      <dgm:prSet/>
      <dgm:spPr/>
      <dgm:t>
        <a:bodyPr/>
        <a:lstStyle/>
        <a:p>
          <a:endParaRPr lang="zh-CN" altLang="en-US"/>
        </a:p>
      </dgm:t>
    </dgm:pt>
    <dgm:pt modelId="{B18FFB28-2E05-AC45-A375-ED08416F21AB}" type="sibTrans" cxnId="{95C02BF7-6970-1546-849F-224157472302}">
      <dgm:prSet/>
      <dgm:spPr/>
      <dgm:t>
        <a:bodyPr/>
        <a:lstStyle/>
        <a:p>
          <a:endParaRPr lang="zh-CN" altLang="en-US"/>
        </a:p>
      </dgm:t>
    </dgm:pt>
    <dgm:pt modelId="{33A6BD30-62A2-7645-8AC8-0EF301FEAA59}">
      <dgm:prSet phldrT="[文本]"/>
      <dgm:spPr/>
      <dgm:t>
        <a:bodyPr/>
        <a:lstStyle/>
        <a:p>
          <a:r>
            <a:rPr lang="zh-CN" altLang="en-US" dirty="0"/>
            <a:t>第八节 油气矿区使用费</a:t>
          </a:r>
        </a:p>
      </dgm:t>
    </dgm:pt>
    <dgm:pt modelId="{E459CEE8-7154-C94E-88F9-70A0E7BEBA63}" type="parTrans" cxnId="{4257C214-C723-D64D-9786-6F8DEE744EB3}">
      <dgm:prSet/>
      <dgm:spPr/>
      <dgm:t>
        <a:bodyPr/>
        <a:lstStyle/>
        <a:p>
          <a:endParaRPr lang="zh-CN" altLang="en-US"/>
        </a:p>
      </dgm:t>
    </dgm:pt>
    <dgm:pt modelId="{432F2718-6E6E-0640-8A99-2B691D552596}" type="sibTrans" cxnId="{4257C214-C723-D64D-9786-6F8DEE744EB3}">
      <dgm:prSet/>
      <dgm:spPr/>
      <dgm:t>
        <a:bodyPr/>
        <a:lstStyle/>
        <a:p>
          <a:endParaRPr lang="zh-CN" altLang="en-US"/>
        </a:p>
      </dgm:t>
    </dgm:pt>
    <dgm:pt modelId="{9D5399C9-94F1-A94D-AA31-C7F4B025C057}">
      <dgm:prSet phldrT="[文本]"/>
      <dgm:spPr/>
      <dgm:t>
        <a:bodyPr/>
        <a:lstStyle/>
        <a:p>
          <a:r>
            <a:rPr lang="zh-CN" altLang="en-US" dirty="0"/>
            <a:t>第九节 矿业权出让收益</a:t>
          </a:r>
        </a:p>
      </dgm:t>
    </dgm:pt>
    <dgm:pt modelId="{3449932A-3F8B-1841-B128-4AF92C034664}" type="parTrans" cxnId="{9097E6B5-A866-304F-AF25-311D320B79A2}">
      <dgm:prSet/>
      <dgm:spPr/>
      <dgm:t>
        <a:bodyPr/>
        <a:lstStyle/>
        <a:p>
          <a:endParaRPr lang="zh-CN" altLang="en-US"/>
        </a:p>
      </dgm:t>
    </dgm:pt>
    <dgm:pt modelId="{F6314D22-5B00-B446-A94B-616639DA876F}" type="sibTrans" cxnId="{9097E6B5-A866-304F-AF25-311D320B79A2}">
      <dgm:prSet/>
      <dgm:spPr/>
      <dgm:t>
        <a:bodyPr/>
        <a:lstStyle/>
        <a:p>
          <a:endParaRPr lang="zh-CN" altLang="en-US"/>
        </a:p>
      </dgm:t>
    </dgm:pt>
    <dgm:pt modelId="{0BFEA5D9-72AC-2845-9578-F0AFB84BE512}">
      <dgm:prSet phldrT="[文本]"/>
      <dgm:spPr/>
      <dgm:t>
        <a:bodyPr/>
        <a:lstStyle/>
        <a:p>
          <a:r>
            <a:rPr lang="zh-CN" altLang="en-US" dirty="0"/>
            <a:t>第十节 其他</a:t>
          </a:r>
        </a:p>
      </dgm:t>
    </dgm:pt>
    <dgm:pt modelId="{357E09E4-D706-B140-BED2-5AE8431AA36C}" type="parTrans" cxnId="{8EFDDFEC-ED88-304A-AD1F-F62529A22E57}">
      <dgm:prSet/>
      <dgm:spPr/>
      <dgm:t>
        <a:bodyPr/>
        <a:lstStyle/>
        <a:p>
          <a:endParaRPr lang="zh-CN" altLang="en-US"/>
        </a:p>
      </dgm:t>
    </dgm:pt>
    <dgm:pt modelId="{A14EBD61-D0C1-6D44-A19B-338ACC680736}" type="sibTrans" cxnId="{8EFDDFEC-ED88-304A-AD1F-F62529A22E57}">
      <dgm:prSet/>
      <dgm:spPr/>
      <dgm:t>
        <a:bodyPr/>
        <a:lstStyle/>
        <a:p>
          <a:endParaRPr lang="zh-CN" altLang="en-US"/>
        </a:p>
      </dgm:t>
    </dgm:pt>
    <dgm:pt modelId="{99F92E65-427B-8742-8113-FD4255E1E853}" type="pres">
      <dgm:prSet presAssocID="{F4B667A2-C85D-D241-A845-7A2870302622}" presName="linear" presStyleCnt="0">
        <dgm:presLayoutVars>
          <dgm:animLvl val="lvl"/>
          <dgm:resizeHandles val="exact"/>
        </dgm:presLayoutVars>
      </dgm:prSet>
      <dgm:spPr/>
    </dgm:pt>
    <dgm:pt modelId="{69AFE0B6-8C7B-BA44-A3F1-8EAEB6FCFE84}" type="pres">
      <dgm:prSet presAssocID="{6767FE18-CC6C-8842-A99A-089487C2B209}" presName="parentText" presStyleLbl="node1" presStyleIdx="0" presStyleCnt="10">
        <dgm:presLayoutVars>
          <dgm:chMax val="0"/>
          <dgm:bulletEnabled val="1"/>
        </dgm:presLayoutVars>
      </dgm:prSet>
      <dgm:spPr/>
    </dgm:pt>
    <dgm:pt modelId="{5C9914B2-8A78-6041-8F59-5DFDC5879073}" type="pres">
      <dgm:prSet presAssocID="{4F3390CA-A6CE-754B-A3B5-7F8F718A35E1}" presName="spacer" presStyleCnt="0"/>
      <dgm:spPr/>
    </dgm:pt>
    <dgm:pt modelId="{1DA84C97-758E-004A-AF2C-1F0E57C4270E}" type="pres">
      <dgm:prSet presAssocID="{B3DFCC18-B6E9-5042-833A-35B5933507C6}" presName="parentText" presStyleLbl="node1" presStyleIdx="1" presStyleCnt="10">
        <dgm:presLayoutVars>
          <dgm:chMax val="0"/>
          <dgm:bulletEnabled val="1"/>
        </dgm:presLayoutVars>
      </dgm:prSet>
      <dgm:spPr/>
    </dgm:pt>
    <dgm:pt modelId="{CA6ED543-E3E2-844D-9308-FDE31D191BA2}" type="pres">
      <dgm:prSet presAssocID="{A7693737-9D38-C743-9C3E-F5CCA88EF1C7}" presName="spacer" presStyleCnt="0"/>
      <dgm:spPr/>
    </dgm:pt>
    <dgm:pt modelId="{5A091A2E-F7E7-C843-BBA2-0A1836863FDB}" type="pres">
      <dgm:prSet presAssocID="{43CBC2FC-9B09-094A-B04A-07E7A70AC9FE}" presName="parentText" presStyleLbl="node1" presStyleIdx="2" presStyleCnt="10">
        <dgm:presLayoutVars>
          <dgm:chMax val="0"/>
          <dgm:bulletEnabled val="1"/>
        </dgm:presLayoutVars>
      </dgm:prSet>
      <dgm:spPr/>
    </dgm:pt>
    <dgm:pt modelId="{6E262628-F122-704A-A0F6-63E364C5EB09}" type="pres">
      <dgm:prSet presAssocID="{BC2B99E2-662C-A541-8382-4A348D7D30ED}" presName="spacer" presStyleCnt="0"/>
      <dgm:spPr/>
    </dgm:pt>
    <dgm:pt modelId="{F0C8225E-087F-6C44-9C3F-7E0D2C7BFB7D}" type="pres">
      <dgm:prSet presAssocID="{8AC404D7-5622-D444-AD1D-0FCCC27E95CC}" presName="parentText" presStyleLbl="node1" presStyleIdx="3" presStyleCnt="10">
        <dgm:presLayoutVars>
          <dgm:chMax val="0"/>
          <dgm:bulletEnabled val="1"/>
        </dgm:presLayoutVars>
      </dgm:prSet>
      <dgm:spPr/>
    </dgm:pt>
    <dgm:pt modelId="{A54499FA-EB19-A04B-907A-2F2B9C953AE1}" type="pres">
      <dgm:prSet presAssocID="{432C0F77-7A70-544F-8256-0743B6AF093F}" presName="spacer" presStyleCnt="0"/>
      <dgm:spPr/>
    </dgm:pt>
    <dgm:pt modelId="{74A6CD6A-9E3A-0040-BF08-E5B41CB3626D}" type="pres">
      <dgm:prSet presAssocID="{0CA6E5C2-8946-1749-A8E1-19E5435046D7}" presName="parentText" presStyleLbl="node1" presStyleIdx="4" presStyleCnt="10">
        <dgm:presLayoutVars>
          <dgm:chMax val="0"/>
          <dgm:bulletEnabled val="1"/>
        </dgm:presLayoutVars>
      </dgm:prSet>
      <dgm:spPr/>
    </dgm:pt>
    <dgm:pt modelId="{810F6370-A4D5-7B4C-98D3-32E6537900FA}" type="pres">
      <dgm:prSet presAssocID="{7E2717B2-E7A7-5D42-9250-EEC5401F1AEF}" presName="spacer" presStyleCnt="0"/>
      <dgm:spPr/>
    </dgm:pt>
    <dgm:pt modelId="{335F5E11-A453-684C-B77F-B2279C860BED}" type="pres">
      <dgm:prSet presAssocID="{EB4F47C5-119C-3342-AE80-F92B1C0F0FA4}" presName="parentText" presStyleLbl="node1" presStyleIdx="5" presStyleCnt="10">
        <dgm:presLayoutVars>
          <dgm:chMax val="0"/>
          <dgm:bulletEnabled val="1"/>
        </dgm:presLayoutVars>
      </dgm:prSet>
      <dgm:spPr/>
    </dgm:pt>
    <dgm:pt modelId="{706EBB11-E06A-434A-AE9B-2B9820F36980}" type="pres">
      <dgm:prSet presAssocID="{15DD699B-0D64-2949-BE16-1971BA766CDF}" presName="spacer" presStyleCnt="0"/>
      <dgm:spPr/>
    </dgm:pt>
    <dgm:pt modelId="{2CD8E225-99C8-5143-B86C-B837D62EFA3C}" type="pres">
      <dgm:prSet presAssocID="{45CEF52F-7679-5F42-87A6-84E6D666F2A0}" presName="parentText" presStyleLbl="node1" presStyleIdx="6" presStyleCnt="10">
        <dgm:presLayoutVars>
          <dgm:chMax val="0"/>
          <dgm:bulletEnabled val="1"/>
        </dgm:presLayoutVars>
      </dgm:prSet>
      <dgm:spPr/>
    </dgm:pt>
    <dgm:pt modelId="{083567DF-12CE-BC4F-A628-2E78EE796E76}" type="pres">
      <dgm:prSet presAssocID="{B18FFB28-2E05-AC45-A375-ED08416F21AB}" presName="spacer" presStyleCnt="0"/>
      <dgm:spPr/>
    </dgm:pt>
    <dgm:pt modelId="{13A1C3D5-3444-8443-87CB-0770D137BF28}" type="pres">
      <dgm:prSet presAssocID="{33A6BD30-62A2-7645-8AC8-0EF301FEAA59}" presName="parentText" presStyleLbl="node1" presStyleIdx="7" presStyleCnt="10">
        <dgm:presLayoutVars>
          <dgm:chMax val="0"/>
          <dgm:bulletEnabled val="1"/>
        </dgm:presLayoutVars>
      </dgm:prSet>
      <dgm:spPr/>
    </dgm:pt>
    <dgm:pt modelId="{CB35D622-AD78-1749-8B53-73ACE691A48F}" type="pres">
      <dgm:prSet presAssocID="{432F2718-6E6E-0640-8A99-2B691D552596}" presName="spacer" presStyleCnt="0"/>
      <dgm:spPr/>
    </dgm:pt>
    <dgm:pt modelId="{7ED9E1FE-B082-A14F-91AC-C293705BB526}" type="pres">
      <dgm:prSet presAssocID="{9D5399C9-94F1-A94D-AA31-C7F4B025C057}" presName="parentText" presStyleLbl="node1" presStyleIdx="8" presStyleCnt="10">
        <dgm:presLayoutVars>
          <dgm:chMax val="0"/>
          <dgm:bulletEnabled val="1"/>
        </dgm:presLayoutVars>
      </dgm:prSet>
      <dgm:spPr/>
    </dgm:pt>
    <dgm:pt modelId="{7FCEABDD-93D7-A547-9575-35B994EA590F}" type="pres">
      <dgm:prSet presAssocID="{F6314D22-5B00-B446-A94B-616639DA876F}" presName="spacer" presStyleCnt="0"/>
      <dgm:spPr/>
    </dgm:pt>
    <dgm:pt modelId="{56FA3682-CE7C-7446-AFC0-9AD508201E7D}" type="pres">
      <dgm:prSet presAssocID="{0BFEA5D9-72AC-2845-9578-F0AFB84BE512}" presName="parentText" presStyleLbl="node1" presStyleIdx="9" presStyleCnt="10">
        <dgm:presLayoutVars>
          <dgm:chMax val="0"/>
          <dgm:bulletEnabled val="1"/>
        </dgm:presLayoutVars>
      </dgm:prSet>
      <dgm:spPr/>
    </dgm:pt>
  </dgm:ptLst>
  <dgm:cxnLst>
    <dgm:cxn modelId="{C0384908-EFD3-D246-ABC5-01B01464971B}" srcId="{F4B667A2-C85D-D241-A845-7A2870302622}" destId="{6767FE18-CC6C-8842-A99A-089487C2B209}" srcOrd="0" destOrd="0" parTransId="{0F106106-05EF-1840-903E-AAB8628778DD}" sibTransId="{4F3390CA-A6CE-754B-A3B5-7F8F718A35E1}"/>
    <dgm:cxn modelId="{4257C214-C723-D64D-9786-6F8DEE744EB3}" srcId="{F4B667A2-C85D-D241-A845-7A2870302622}" destId="{33A6BD30-62A2-7645-8AC8-0EF301FEAA59}" srcOrd="7" destOrd="0" parTransId="{E459CEE8-7154-C94E-88F9-70A0E7BEBA63}" sibTransId="{432F2718-6E6E-0640-8A99-2B691D552596}"/>
    <dgm:cxn modelId="{E8207E15-5EB5-1045-B2C3-CF750DC97153}" type="presOf" srcId="{33A6BD30-62A2-7645-8AC8-0EF301FEAA59}" destId="{13A1C3D5-3444-8443-87CB-0770D137BF28}" srcOrd="0" destOrd="0" presId="urn:microsoft.com/office/officeart/2005/8/layout/vList2"/>
    <dgm:cxn modelId="{4FCAA522-2331-034A-A192-BECEC7DAEDC9}" type="presOf" srcId="{9D5399C9-94F1-A94D-AA31-C7F4B025C057}" destId="{7ED9E1FE-B082-A14F-91AC-C293705BB526}" srcOrd="0" destOrd="0" presId="urn:microsoft.com/office/officeart/2005/8/layout/vList2"/>
    <dgm:cxn modelId="{44ED335C-DDF9-B34B-A068-891AFB5D46C4}" srcId="{F4B667A2-C85D-D241-A845-7A2870302622}" destId="{0CA6E5C2-8946-1749-A8E1-19E5435046D7}" srcOrd="4" destOrd="0" parTransId="{A660D0D0-14E1-0B42-A970-84810F583882}" sibTransId="{7E2717B2-E7A7-5D42-9250-EEC5401F1AEF}"/>
    <dgm:cxn modelId="{44FD2E5E-7F6C-7C42-ADB8-D292BEFFF3CD}" srcId="{F4B667A2-C85D-D241-A845-7A2870302622}" destId="{B3DFCC18-B6E9-5042-833A-35B5933507C6}" srcOrd="1" destOrd="0" parTransId="{CFAD1231-29A4-4C41-A923-8061B18F0CBB}" sibTransId="{A7693737-9D38-C743-9C3E-F5CCA88EF1C7}"/>
    <dgm:cxn modelId="{28C9EA64-24D8-D04F-A480-36200462F14F}" type="presOf" srcId="{45CEF52F-7679-5F42-87A6-84E6D666F2A0}" destId="{2CD8E225-99C8-5143-B86C-B837D62EFA3C}" srcOrd="0" destOrd="0" presId="urn:microsoft.com/office/officeart/2005/8/layout/vList2"/>
    <dgm:cxn modelId="{81C83068-BDA4-1842-B995-89C178814B7E}" type="presOf" srcId="{0BFEA5D9-72AC-2845-9578-F0AFB84BE512}" destId="{56FA3682-CE7C-7446-AFC0-9AD508201E7D}" srcOrd="0" destOrd="0" presId="urn:microsoft.com/office/officeart/2005/8/layout/vList2"/>
    <dgm:cxn modelId="{BD903275-CD7E-8E45-987F-2D2DB54EF0DD}" type="presOf" srcId="{0CA6E5C2-8946-1749-A8E1-19E5435046D7}" destId="{74A6CD6A-9E3A-0040-BF08-E5B41CB3626D}" srcOrd="0" destOrd="0" presId="urn:microsoft.com/office/officeart/2005/8/layout/vList2"/>
    <dgm:cxn modelId="{75C6F580-9553-0E49-952E-75E0054E4FBA}" type="presOf" srcId="{8AC404D7-5622-D444-AD1D-0FCCC27E95CC}" destId="{F0C8225E-087F-6C44-9C3F-7E0D2C7BFB7D}" srcOrd="0" destOrd="0" presId="urn:microsoft.com/office/officeart/2005/8/layout/vList2"/>
    <dgm:cxn modelId="{DE807184-EA3A-AA44-A9DD-DBEBD75D21CF}" type="presOf" srcId="{6767FE18-CC6C-8842-A99A-089487C2B209}" destId="{69AFE0B6-8C7B-BA44-A3F1-8EAEB6FCFE84}" srcOrd="0" destOrd="0" presId="urn:microsoft.com/office/officeart/2005/8/layout/vList2"/>
    <dgm:cxn modelId="{352CBA84-EC56-E34B-A934-18F655232DD0}" srcId="{F4B667A2-C85D-D241-A845-7A2870302622}" destId="{EB4F47C5-119C-3342-AE80-F92B1C0F0FA4}" srcOrd="5" destOrd="0" parTransId="{81B67DD3-75D0-8A4C-857F-3E7CE69F150C}" sibTransId="{15DD699B-0D64-2949-BE16-1971BA766CDF}"/>
    <dgm:cxn modelId="{C3735BA5-0DA6-A746-8CF6-F3F4301335D6}" srcId="{F4B667A2-C85D-D241-A845-7A2870302622}" destId="{43CBC2FC-9B09-094A-B04A-07E7A70AC9FE}" srcOrd="2" destOrd="0" parTransId="{CBD45499-6275-3443-B7CE-07003079798A}" sibTransId="{BC2B99E2-662C-A541-8382-4A348D7D30ED}"/>
    <dgm:cxn modelId="{9097E6B5-A866-304F-AF25-311D320B79A2}" srcId="{F4B667A2-C85D-D241-A845-7A2870302622}" destId="{9D5399C9-94F1-A94D-AA31-C7F4B025C057}" srcOrd="8" destOrd="0" parTransId="{3449932A-3F8B-1841-B128-4AF92C034664}" sibTransId="{F6314D22-5B00-B446-A94B-616639DA876F}"/>
    <dgm:cxn modelId="{C04580C6-9DB2-F642-B2E2-3A79A968E64E}" type="presOf" srcId="{F4B667A2-C85D-D241-A845-7A2870302622}" destId="{99F92E65-427B-8742-8113-FD4255E1E853}" srcOrd="0" destOrd="0" presId="urn:microsoft.com/office/officeart/2005/8/layout/vList2"/>
    <dgm:cxn modelId="{C4C131D9-11CE-6B40-B62E-57EE7C3C00B7}" type="presOf" srcId="{B3DFCC18-B6E9-5042-833A-35B5933507C6}" destId="{1DA84C97-758E-004A-AF2C-1F0E57C4270E}" srcOrd="0" destOrd="0" presId="urn:microsoft.com/office/officeart/2005/8/layout/vList2"/>
    <dgm:cxn modelId="{6F756EDF-E8D3-9443-B3C9-08AA7168A3DD}" srcId="{F4B667A2-C85D-D241-A845-7A2870302622}" destId="{8AC404D7-5622-D444-AD1D-0FCCC27E95CC}" srcOrd="3" destOrd="0" parTransId="{6B22B9AB-170A-BC46-AFCD-B96BAA06FC33}" sibTransId="{432C0F77-7A70-544F-8256-0743B6AF093F}"/>
    <dgm:cxn modelId="{356429EC-991A-1B48-BE68-882E7868FDDF}" type="presOf" srcId="{EB4F47C5-119C-3342-AE80-F92B1C0F0FA4}" destId="{335F5E11-A453-684C-B77F-B2279C860BED}" srcOrd="0" destOrd="0" presId="urn:microsoft.com/office/officeart/2005/8/layout/vList2"/>
    <dgm:cxn modelId="{8EFDDFEC-ED88-304A-AD1F-F62529A22E57}" srcId="{F4B667A2-C85D-D241-A845-7A2870302622}" destId="{0BFEA5D9-72AC-2845-9578-F0AFB84BE512}" srcOrd="9" destOrd="0" parTransId="{357E09E4-D706-B140-BED2-5AE8431AA36C}" sibTransId="{A14EBD61-D0C1-6D44-A19B-338ACC680736}"/>
    <dgm:cxn modelId="{38EDCEF2-A56D-DA43-A9AA-97F679C1C7A8}" type="presOf" srcId="{43CBC2FC-9B09-094A-B04A-07E7A70AC9FE}" destId="{5A091A2E-F7E7-C843-BBA2-0A1836863FDB}" srcOrd="0" destOrd="0" presId="urn:microsoft.com/office/officeart/2005/8/layout/vList2"/>
    <dgm:cxn modelId="{95C02BF7-6970-1546-849F-224157472302}" srcId="{F4B667A2-C85D-D241-A845-7A2870302622}" destId="{45CEF52F-7679-5F42-87A6-84E6D666F2A0}" srcOrd="6" destOrd="0" parTransId="{E69E4939-8803-5A44-87F5-1AA955673EAE}" sibTransId="{B18FFB28-2E05-AC45-A375-ED08416F21AB}"/>
    <dgm:cxn modelId="{1B6042D4-D057-4F41-83C0-34E7527BC1E9}" type="presParOf" srcId="{99F92E65-427B-8742-8113-FD4255E1E853}" destId="{69AFE0B6-8C7B-BA44-A3F1-8EAEB6FCFE84}" srcOrd="0" destOrd="0" presId="urn:microsoft.com/office/officeart/2005/8/layout/vList2"/>
    <dgm:cxn modelId="{B489CE1C-8E6B-2745-B861-0310F77F94F9}" type="presParOf" srcId="{99F92E65-427B-8742-8113-FD4255E1E853}" destId="{5C9914B2-8A78-6041-8F59-5DFDC5879073}" srcOrd="1" destOrd="0" presId="urn:microsoft.com/office/officeart/2005/8/layout/vList2"/>
    <dgm:cxn modelId="{B0DC3F33-DEB2-534D-B6F5-6DDE9F85914B}" type="presParOf" srcId="{99F92E65-427B-8742-8113-FD4255E1E853}" destId="{1DA84C97-758E-004A-AF2C-1F0E57C4270E}" srcOrd="2" destOrd="0" presId="urn:microsoft.com/office/officeart/2005/8/layout/vList2"/>
    <dgm:cxn modelId="{6F408891-41A0-0945-B074-41010314DBEE}" type="presParOf" srcId="{99F92E65-427B-8742-8113-FD4255E1E853}" destId="{CA6ED543-E3E2-844D-9308-FDE31D191BA2}" srcOrd="3" destOrd="0" presId="urn:microsoft.com/office/officeart/2005/8/layout/vList2"/>
    <dgm:cxn modelId="{76E7367F-3620-164D-BFAD-B1E3C571C44B}" type="presParOf" srcId="{99F92E65-427B-8742-8113-FD4255E1E853}" destId="{5A091A2E-F7E7-C843-BBA2-0A1836863FDB}" srcOrd="4" destOrd="0" presId="urn:microsoft.com/office/officeart/2005/8/layout/vList2"/>
    <dgm:cxn modelId="{E1B9F6B3-79D4-E649-8871-729BCD5292B8}" type="presParOf" srcId="{99F92E65-427B-8742-8113-FD4255E1E853}" destId="{6E262628-F122-704A-A0F6-63E364C5EB09}" srcOrd="5" destOrd="0" presId="urn:microsoft.com/office/officeart/2005/8/layout/vList2"/>
    <dgm:cxn modelId="{24163852-18F3-5045-A015-BBC4A183D016}" type="presParOf" srcId="{99F92E65-427B-8742-8113-FD4255E1E853}" destId="{F0C8225E-087F-6C44-9C3F-7E0D2C7BFB7D}" srcOrd="6" destOrd="0" presId="urn:microsoft.com/office/officeart/2005/8/layout/vList2"/>
    <dgm:cxn modelId="{1F702B96-152A-6643-8476-F54199C5F232}" type="presParOf" srcId="{99F92E65-427B-8742-8113-FD4255E1E853}" destId="{A54499FA-EB19-A04B-907A-2F2B9C953AE1}" srcOrd="7" destOrd="0" presId="urn:microsoft.com/office/officeart/2005/8/layout/vList2"/>
    <dgm:cxn modelId="{154E9312-13D2-1C4D-B4B1-4C1BA2342965}" type="presParOf" srcId="{99F92E65-427B-8742-8113-FD4255E1E853}" destId="{74A6CD6A-9E3A-0040-BF08-E5B41CB3626D}" srcOrd="8" destOrd="0" presId="urn:microsoft.com/office/officeart/2005/8/layout/vList2"/>
    <dgm:cxn modelId="{BA6D71E8-A112-C845-A901-4D8AF4FA849B}" type="presParOf" srcId="{99F92E65-427B-8742-8113-FD4255E1E853}" destId="{810F6370-A4D5-7B4C-98D3-32E6537900FA}" srcOrd="9" destOrd="0" presId="urn:microsoft.com/office/officeart/2005/8/layout/vList2"/>
    <dgm:cxn modelId="{71B54334-C586-424D-A21C-E806CCC1DFDA}" type="presParOf" srcId="{99F92E65-427B-8742-8113-FD4255E1E853}" destId="{335F5E11-A453-684C-B77F-B2279C860BED}" srcOrd="10" destOrd="0" presId="urn:microsoft.com/office/officeart/2005/8/layout/vList2"/>
    <dgm:cxn modelId="{1A36002F-27CB-7343-9010-436A30B4A6CE}" type="presParOf" srcId="{99F92E65-427B-8742-8113-FD4255E1E853}" destId="{706EBB11-E06A-434A-AE9B-2B9820F36980}" srcOrd="11" destOrd="0" presId="urn:microsoft.com/office/officeart/2005/8/layout/vList2"/>
    <dgm:cxn modelId="{9575E856-298B-8549-8F8F-D13532C69B86}" type="presParOf" srcId="{99F92E65-427B-8742-8113-FD4255E1E853}" destId="{2CD8E225-99C8-5143-B86C-B837D62EFA3C}" srcOrd="12" destOrd="0" presId="urn:microsoft.com/office/officeart/2005/8/layout/vList2"/>
    <dgm:cxn modelId="{65B65689-8FEF-C24F-83C2-31E1F963CB00}" type="presParOf" srcId="{99F92E65-427B-8742-8113-FD4255E1E853}" destId="{083567DF-12CE-BC4F-A628-2E78EE796E76}" srcOrd="13" destOrd="0" presId="urn:microsoft.com/office/officeart/2005/8/layout/vList2"/>
    <dgm:cxn modelId="{601D8023-CC44-D64D-A211-3B418F1E947D}" type="presParOf" srcId="{99F92E65-427B-8742-8113-FD4255E1E853}" destId="{13A1C3D5-3444-8443-87CB-0770D137BF28}" srcOrd="14" destOrd="0" presId="urn:microsoft.com/office/officeart/2005/8/layout/vList2"/>
    <dgm:cxn modelId="{CC32E407-CB22-7446-ADB1-46EEEC8B193B}" type="presParOf" srcId="{99F92E65-427B-8742-8113-FD4255E1E853}" destId="{CB35D622-AD78-1749-8B53-73ACE691A48F}" srcOrd="15" destOrd="0" presId="urn:microsoft.com/office/officeart/2005/8/layout/vList2"/>
    <dgm:cxn modelId="{2D25BE7E-4E67-224D-AD7D-C4AC0219FEB9}" type="presParOf" srcId="{99F92E65-427B-8742-8113-FD4255E1E853}" destId="{7ED9E1FE-B082-A14F-91AC-C293705BB526}" srcOrd="16" destOrd="0" presId="urn:microsoft.com/office/officeart/2005/8/layout/vList2"/>
    <dgm:cxn modelId="{E992F163-D353-0840-BE7B-A3448F039A3E}" type="presParOf" srcId="{99F92E65-427B-8742-8113-FD4255E1E853}" destId="{7FCEABDD-93D7-A547-9575-35B994EA590F}" srcOrd="17" destOrd="0" presId="urn:microsoft.com/office/officeart/2005/8/layout/vList2"/>
    <dgm:cxn modelId="{9BC784CB-C009-374C-AA23-61AA8D1A6031}" type="presParOf" srcId="{99F92E65-427B-8742-8113-FD4255E1E853}" destId="{56FA3682-CE7C-7446-AFC0-9AD508201E7D}"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877BA0-73E5-3D44-BE42-4F63EAF1165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DD223CE-D192-214C-B08F-D8F913BC5F7B}">
      <dgm:prSet phldrT="[文本]"/>
      <dgm:spPr/>
      <dgm:t>
        <a:bodyPr/>
        <a:lstStyle/>
        <a:p>
          <a:r>
            <a:rPr lang="zh-CN" altLang="en-US" dirty="0"/>
            <a:t>平滑指数预测法</a:t>
          </a:r>
          <a:r>
            <a:rPr lang="en-US" altLang="zh-CN" dirty="0"/>
            <a:t>—</a:t>
          </a:r>
          <a:r>
            <a:rPr lang="zh-CN" altLang="en-US" dirty="0"/>
            <a:t>一次指数平滑法。</a:t>
          </a:r>
        </a:p>
      </dgm:t>
    </dgm:pt>
    <dgm:pt modelId="{DE937212-F522-B44E-BA92-41FA308653D0}" type="parTrans" cxnId="{B7378561-EB07-7A4A-BB49-852E794A46A4}">
      <dgm:prSet/>
      <dgm:spPr/>
      <dgm:t>
        <a:bodyPr/>
        <a:lstStyle/>
        <a:p>
          <a:endParaRPr lang="zh-CN" altLang="en-US"/>
        </a:p>
      </dgm:t>
    </dgm:pt>
    <dgm:pt modelId="{8C0308A1-F2C5-CD48-B9CA-4A216B40F64D}" type="sibTrans" cxnId="{B7378561-EB07-7A4A-BB49-852E794A46A4}">
      <dgm:prSet/>
      <dgm:spPr/>
      <dgm:t>
        <a:bodyPr/>
        <a:lstStyle/>
        <a:p>
          <a:endParaRPr lang="zh-CN" altLang="en-US"/>
        </a:p>
      </dgm:t>
    </dgm:pt>
    <dgm:pt modelId="{2BB49670-5FC9-6B47-A0C9-83723166E6D5}">
      <dgm:prSet phldrT="[文本]"/>
      <dgm:spPr/>
      <dgm:t>
        <a:bodyPr/>
        <a:lstStyle/>
        <a:p>
          <a:r>
            <a:rPr lang="zh-CN" altLang="en-US" dirty="0"/>
            <a:t>趋势线外推预测法：一般用最小平方法、二次指数平滑法求趋势直线方程</a:t>
          </a:r>
        </a:p>
      </dgm:t>
    </dgm:pt>
    <dgm:pt modelId="{85BD4A8B-0599-6E4C-9E58-8BADA9CA1423}" type="parTrans" cxnId="{33553BC3-A976-DC4F-848E-F3C0976F462D}">
      <dgm:prSet/>
      <dgm:spPr/>
      <dgm:t>
        <a:bodyPr/>
        <a:lstStyle/>
        <a:p>
          <a:endParaRPr lang="zh-CN" altLang="en-US"/>
        </a:p>
      </dgm:t>
    </dgm:pt>
    <dgm:pt modelId="{BF732392-274D-BF4F-A2D8-4AE0E50076E8}" type="sibTrans" cxnId="{33553BC3-A976-DC4F-848E-F3C0976F462D}">
      <dgm:prSet/>
      <dgm:spPr/>
      <dgm:t>
        <a:bodyPr/>
        <a:lstStyle/>
        <a:p>
          <a:endParaRPr lang="zh-CN" altLang="en-US"/>
        </a:p>
      </dgm:t>
    </dgm:pt>
    <dgm:pt modelId="{F03267FD-E99C-2242-B988-F922F4A10481}">
      <dgm:prSet phldrT="[文本]"/>
      <dgm:spPr/>
      <dgm:t>
        <a:bodyPr/>
        <a:lstStyle/>
        <a:p>
          <a:r>
            <a:rPr lang="zh-CN" altLang="en-US" dirty="0"/>
            <a:t>趋势季节模型预测方法</a:t>
          </a:r>
        </a:p>
      </dgm:t>
    </dgm:pt>
    <dgm:pt modelId="{E22EC4E8-E56B-BA42-80FD-13C14B128F8B}" type="parTrans" cxnId="{0FA9BEBE-A47E-BC46-9425-7C1C210AAB53}">
      <dgm:prSet/>
      <dgm:spPr/>
      <dgm:t>
        <a:bodyPr/>
        <a:lstStyle/>
        <a:p>
          <a:endParaRPr lang="zh-CN" altLang="en-US"/>
        </a:p>
      </dgm:t>
    </dgm:pt>
    <dgm:pt modelId="{8E3FA7C3-F56F-8743-B370-A470BAFF239C}" type="sibTrans" cxnId="{0FA9BEBE-A47E-BC46-9425-7C1C210AAB53}">
      <dgm:prSet/>
      <dgm:spPr/>
      <dgm:t>
        <a:bodyPr/>
        <a:lstStyle/>
        <a:p>
          <a:endParaRPr lang="zh-CN" altLang="en-US"/>
        </a:p>
      </dgm:t>
    </dgm:pt>
    <dgm:pt modelId="{FA3939DB-1CAC-D545-84E2-5A3C08BE5998}" type="pres">
      <dgm:prSet presAssocID="{35877BA0-73E5-3D44-BE42-4F63EAF1165B}" presName="linear" presStyleCnt="0">
        <dgm:presLayoutVars>
          <dgm:dir/>
          <dgm:animLvl val="lvl"/>
          <dgm:resizeHandles val="exact"/>
        </dgm:presLayoutVars>
      </dgm:prSet>
      <dgm:spPr/>
    </dgm:pt>
    <dgm:pt modelId="{12902738-7ADA-5E41-8D34-7F115B86FCFA}" type="pres">
      <dgm:prSet presAssocID="{9DD223CE-D192-214C-B08F-D8F913BC5F7B}" presName="parentLin" presStyleCnt="0"/>
      <dgm:spPr/>
    </dgm:pt>
    <dgm:pt modelId="{7611549F-2260-D349-8012-1970C0899114}" type="pres">
      <dgm:prSet presAssocID="{9DD223CE-D192-214C-B08F-D8F913BC5F7B}" presName="parentLeftMargin" presStyleLbl="node1" presStyleIdx="0" presStyleCnt="3"/>
      <dgm:spPr/>
    </dgm:pt>
    <dgm:pt modelId="{FE227E2E-F523-1241-82C5-A3C9A88A2264}" type="pres">
      <dgm:prSet presAssocID="{9DD223CE-D192-214C-B08F-D8F913BC5F7B}" presName="parentText" presStyleLbl="node1" presStyleIdx="0" presStyleCnt="3">
        <dgm:presLayoutVars>
          <dgm:chMax val="0"/>
          <dgm:bulletEnabled val="1"/>
        </dgm:presLayoutVars>
      </dgm:prSet>
      <dgm:spPr/>
    </dgm:pt>
    <dgm:pt modelId="{F6212769-D91A-7C42-9AE4-8F79DB509F7A}" type="pres">
      <dgm:prSet presAssocID="{9DD223CE-D192-214C-B08F-D8F913BC5F7B}" presName="negativeSpace" presStyleCnt="0"/>
      <dgm:spPr/>
    </dgm:pt>
    <dgm:pt modelId="{672F6618-C660-D541-AAFC-EEAEEA051204}" type="pres">
      <dgm:prSet presAssocID="{9DD223CE-D192-214C-B08F-D8F913BC5F7B}" presName="childText" presStyleLbl="conFgAcc1" presStyleIdx="0" presStyleCnt="3">
        <dgm:presLayoutVars>
          <dgm:bulletEnabled val="1"/>
        </dgm:presLayoutVars>
      </dgm:prSet>
      <dgm:spPr/>
    </dgm:pt>
    <dgm:pt modelId="{90D0113B-5F10-5448-A717-9308175887CB}" type="pres">
      <dgm:prSet presAssocID="{8C0308A1-F2C5-CD48-B9CA-4A216B40F64D}" presName="spaceBetweenRectangles" presStyleCnt="0"/>
      <dgm:spPr/>
    </dgm:pt>
    <dgm:pt modelId="{84484D87-2F11-A947-9DBE-04933C026F6F}" type="pres">
      <dgm:prSet presAssocID="{2BB49670-5FC9-6B47-A0C9-83723166E6D5}" presName="parentLin" presStyleCnt="0"/>
      <dgm:spPr/>
    </dgm:pt>
    <dgm:pt modelId="{B849B9D7-4822-E146-B49A-212957F456D3}" type="pres">
      <dgm:prSet presAssocID="{2BB49670-5FC9-6B47-A0C9-83723166E6D5}" presName="parentLeftMargin" presStyleLbl="node1" presStyleIdx="0" presStyleCnt="3"/>
      <dgm:spPr/>
    </dgm:pt>
    <dgm:pt modelId="{204C1047-8E5E-4544-89EF-E292E2DC51D9}" type="pres">
      <dgm:prSet presAssocID="{2BB49670-5FC9-6B47-A0C9-83723166E6D5}" presName="parentText" presStyleLbl="node1" presStyleIdx="1" presStyleCnt="3">
        <dgm:presLayoutVars>
          <dgm:chMax val="0"/>
          <dgm:bulletEnabled val="1"/>
        </dgm:presLayoutVars>
      </dgm:prSet>
      <dgm:spPr/>
    </dgm:pt>
    <dgm:pt modelId="{8DAA8A88-96F7-B946-864F-DD7604B76B19}" type="pres">
      <dgm:prSet presAssocID="{2BB49670-5FC9-6B47-A0C9-83723166E6D5}" presName="negativeSpace" presStyleCnt="0"/>
      <dgm:spPr/>
    </dgm:pt>
    <dgm:pt modelId="{41F94DDD-7A62-1347-BE7D-A178D7379F18}" type="pres">
      <dgm:prSet presAssocID="{2BB49670-5FC9-6B47-A0C9-83723166E6D5}" presName="childText" presStyleLbl="conFgAcc1" presStyleIdx="1" presStyleCnt="3">
        <dgm:presLayoutVars>
          <dgm:bulletEnabled val="1"/>
        </dgm:presLayoutVars>
      </dgm:prSet>
      <dgm:spPr/>
    </dgm:pt>
    <dgm:pt modelId="{1FA1C88C-3D51-964D-ADEA-8ED331545232}" type="pres">
      <dgm:prSet presAssocID="{BF732392-274D-BF4F-A2D8-4AE0E50076E8}" presName="spaceBetweenRectangles" presStyleCnt="0"/>
      <dgm:spPr/>
    </dgm:pt>
    <dgm:pt modelId="{0D41BAC1-895A-CA4E-8D1A-E29DB671D80B}" type="pres">
      <dgm:prSet presAssocID="{F03267FD-E99C-2242-B988-F922F4A10481}" presName="parentLin" presStyleCnt="0"/>
      <dgm:spPr/>
    </dgm:pt>
    <dgm:pt modelId="{C0D50F40-4A82-6243-8572-7716D1AE069E}" type="pres">
      <dgm:prSet presAssocID="{F03267FD-E99C-2242-B988-F922F4A10481}" presName="parentLeftMargin" presStyleLbl="node1" presStyleIdx="1" presStyleCnt="3"/>
      <dgm:spPr/>
    </dgm:pt>
    <dgm:pt modelId="{4B4EA53A-C3AA-6F4A-8C71-7711B54391A6}" type="pres">
      <dgm:prSet presAssocID="{F03267FD-E99C-2242-B988-F922F4A10481}" presName="parentText" presStyleLbl="node1" presStyleIdx="2" presStyleCnt="3">
        <dgm:presLayoutVars>
          <dgm:chMax val="0"/>
          <dgm:bulletEnabled val="1"/>
        </dgm:presLayoutVars>
      </dgm:prSet>
      <dgm:spPr/>
    </dgm:pt>
    <dgm:pt modelId="{9495338A-61D3-6041-8E19-090388589CAA}" type="pres">
      <dgm:prSet presAssocID="{F03267FD-E99C-2242-B988-F922F4A10481}" presName="negativeSpace" presStyleCnt="0"/>
      <dgm:spPr/>
    </dgm:pt>
    <dgm:pt modelId="{18D3E064-83CB-CB4D-B51B-A260343802C8}" type="pres">
      <dgm:prSet presAssocID="{F03267FD-E99C-2242-B988-F922F4A10481}" presName="childText" presStyleLbl="conFgAcc1" presStyleIdx="2" presStyleCnt="3">
        <dgm:presLayoutVars>
          <dgm:bulletEnabled val="1"/>
        </dgm:presLayoutVars>
      </dgm:prSet>
      <dgm:spPr/>
    </dgm:pt>
  </dgm:ptLst>
  <dgm:cxnLst>
    <dgm:cxn modelId="{6F765713-F395-C448-AB84-876DCE0C9BCF}" type="presOf" srcId="{2BB49670-5FC9-6B47-A0C9-83723166E6D5}" destId="{B849B9D7-4822-E146-B49A-212957F456D3}" srcOrd="0" destOrd="0" presId="urn:microsoft.com/office/officeart/2005/8/layout/list1"/>
    <dgm:cxn modelId="{B8325336-F7E2-134B-99DE-92BD59513C2C}" type="presOf" srcId="{2BB49670-5FC9-6B47-A0C9-83723166E6D5}" destId="{204C1047-8E5E-4544-89EF-E292E2DC51D9}" srcOrd="1" destOrd="0" presId="urn:microsoft.com/office/officeart/2005/8/layout/list1"/>
    <dgm:cxn modelId="{F2E96D3A-3F67-BE44-97C8-64409E3BE7E7}" type="presOf" srcId="{35877BA0-73E5-3D44-BE42-4F63EAF1165B}" destId="{FA3939DB-1CAC-D545-84E2-5A3C08BE5998}" srcOrd="0" destOrd="0" presId="urn:microsoft.com/office/officeart/2005/8/layout/list1"/>
    <dgm:cxn modelId="{18739655-B799-1F4C-AFF0-551D8F72DB8A}" type="presOf" srcId="{F03267FD-E99C-2242-B988-F922F4A10481}" destId="{C0D50F40-4A82-6243-8572-7716D1AE069E}" srcOrd="0" destOrd="0" presId="urn:microsoft.com/office/officeart/2005/8/layout/list1"/>
    <dgm:cxn modelId="{7B94D755-BA1F-6B46-BC8F-EF882047F240}" type="presOf" srcId="{9DD223CE-D192-214C-B08F-D8F913BC5F7B}" destId="{FE227E2E-F523-1241-82C5-A3C9A88A2264}" srcOrd="1" destOrd="0" presId="urn:microsoft.com/office/officeart/2005/8/layout/list1"/>
    <dgm:cxn modelId="{3150265F-F67E-3042-ACB6-9D82D3997D21}" type="presOf" srcId="{9DD223CE-D192-214C-B08F-D8F913BC5F7B}" destId="{7611549F-2260-D349-8012-1970C0899114}" srcOrd="0" destOrd="0" presId="urn:microsoft.com/office/officeart/2005/8/layout/list1"/>
    <dgm:cxn modelId="{B7378561-EB07-7A4A-BB49-852E794A46A4}" srcId="{35877BA0-73E5-3D44-BE42-4F63EAF1165B}" destId="{9DD223CE-D192-214C-B08F-D8F913BC5F7B}" srcOrd="0" destOrd="0" parTransId="{DE937212-F522-B44E-BA92-41FA308653D0}" sibTransId="{8C0308A1-F2C5-CD48-B9CA-4A216B40F64D}"/>
    <dgm:cxn modelId="{0FA9BEBE-A47E-BC46-9425-7C1C210AAB53}" srcId="{35877BA0-73E5-3D44-BE42-4F63EAF1165B}" destId="{F03267FD-E99C-2242-B988-F922F4A10481}" srcOrd="2" destOrd="0" parTransId="{E22EC4E8-E56B-BA42-80FD-13C14B128F8B}" sibTransId="{8E3FA7C3-F56F-8743-B370-A470BAFF239C}"/>
    <dgm:cxn modelId="{33553BC3-A976-DC4F-848E-F3C0976F462D}" srcId="{35877BA0-73E5-3D44-BE42-4F63EAF1165B}" destId="{2BB49670-5FC9-6B47-A0C9-83723166E6D5}" srcOrd="1" destOrd="0" parTransId="{85BD4A8B-0599-6E4C-9E58-8BADA9CA1423}" sibTransId="{BF732392-274D-BF4F-A2D8-4AE0E50076E8}"/>
    <dgm:cxn modelId="{7B098CD2-7A41-0C4C-8163-B1795AF3B544}" type="presOf" srcId="{F03267FD-E99C-2242-B988-F922F4A10481}" destId="{4B4EA53A-C3AA-6F4A-8C71-7711B54391A6}" srcOrd="1" destOrd="0" presId="urn:microsoft.com/office/officeart/2005/8/layout/list1"/>
    <dgm:cxn modelId="{FED6CF63-7A4B-E64E-AA02-82AFCF43714E}" type="presParOf" srcId="{FA3939DB-1CAC-D545-84E2-5A3C08BE5998}" destId="{12902738-7ADA-5E41-8D34-7F115B86FCFA}" srcOrd="0" destOrd="0" presId="urn:microsoft.com/office/officeart/2005/8/layout/list1"/>
    <dgm:cxn modelId="{AA869CEC-92A7-6940-9802-5CE21C784376}" type="presParOf" srcId="{12902738-7ADA-5E41-8D34-7F115B86FCFA}" destId="{7611549F-2260-D349-8012-1970C0899114}" srcOrd="0" destOrd="0" presId="urn:microsoft.com/office/officeart/2005/8/layout/list1"/>
    <dgm:cxn modelId="{CCDB67F3-8E26-C941-AB60-46B11D4E5969}" type="presParOf" srcId="{12902738-7ADA-5E41-8D34-7F115B86FCFA}" destId="{FE227E2E-F523-1241-82C5-A3C9A88A2264}" srcOrd="1" destOrd="0" presId="urn:microsoft.com/office/officeart/2005/8/layout/list1"/>
    <dgm:cxn modelId="{C257A813-0649-3140-8400-4123AF38A1FD}" type="presParOf" srcId="{FA3939DB-1CAC-D545-84E2-5A3C08BE5998}" destId="{F6212769-D91A-7C42-9AE4-8F79DB509F7A}" srcOrd="1" destOrd="0" presId="urn:microsoft.com/office/officeart/2005/8/layout/list1"/>
    <dgm:cxn modelId="{4C2EC447-DA65-B44C-8AD9-FF9D0611D755}" type="presParOf" srcId="{FA3939DB-1CAC-D545-84E2-5A3C08BE5998}" destId="{672F6618-C660-D541-AAFC-EEAEEA051204}" srcOrd="2" destOrd="0" presId="urn:microsoft.com/office/officeart/2005/8/layout/list1"/>
    <dgm:cxn modelId="{90087F34-5B95-FA4C-B4B8-AB895ADF1D30}" type="presParOf" srcId="{FA3939DB-1CAC-D545-84E2-5A3C08BE5998}" destId="{90D0113B-5F10-5448-A717-9308175887CB}" srcOrd="3" destOrd="0" presId="urn:microsoft.com/office/officeart/2005/8/layout/list1"/>
    <dgm:cxn modelId="{6E2EA43A-6BB2-D946-B1CC-4923746DC86E}" type="presParOf" srcId="{FA3939DB-1CAC-D545-84E2-5A3C08BE5998}" destId="{84484D87-2F11-A947-9DBE-04933C026F6F}" srcOrd="4" destOrd="0" presId="urn:microsoft.com/office/officeart/2005/8/layout/list1"/>
    <dgm:cxn modelId="{6543E6C8-3923-A34C-9624-83469FA9F3FE}" type="presParOf" srcId="{84484D87-2F11-A947-9DBE-04933C026F6F}" destId="{B849B9D7-4822-E146-B49A-212957F456D3}" srcOrd="0" destOrd="0" presId="urn:microsoft.com/office/officeart/2005/8/layout/list1"/>
    <dgm:cxn modelId="{C61DF99F-C1C4-1E4F-8E24-3A31F3E12F59}" type="presParOf" srcId="{84484D87-2F11-A947-9DBE-04933C026F6F}" destId="{204C1047-8E5E-4544-89EF-E292E2DC51D9}" srcOrd="1" destOrd="0" presId="urn:microsoft.com/office/officeart/2005/8/layout/list1"/>
    <dgm:cxn modelId="{455743E0-4EC5-1C4A-831B-50A44E61B2A4}" type="presParOf" srcId="{FA3939DB-1CAC-D545-84E2-5A3C08BE5998}" destId="{8DAA8A88-96F7-B946-864F-DD7604B76B19}" srcOrd="5" destOrd="0" presId="urn:microsoft.com/office/officeart/2005/8/layout/list1"/>
    <dgm:cxn modelId="{45A06559-E34F-8949-BF55-275FBA3711EE}" type="presParOf" srcId="{FA3939DB-1CAC-D545-84E2-5A3C08BE5998}" destId="{41F94DDD-7A62-1347-BE7D-A178D7379F18}" srcOrd="6" destOrd="0" presId="urn:microsoft.com/office/officeart/2005/8/layout/list1"/>
    <dgm:cxn modelId="{F38DACD5-431F-AE42-9AFE-099B45C02EC0}" type="presParOf" srcId="{FA3939DB-1CAC-D545-84E2-5A3C08BE5998}" destId="{1FA1C88C-3D51-964D-ADEA-8ED331545232}" srcOrd="7" destOrd="0" presId="urn:microsoft.com/office/officeart/2005/8/layout/list1"/>
    <dgm:cxn modelId="{696DED97-6A12-3741-AF9E-1ABCD14AAFC1}" type="presParOf" srcId="{FA3939DB-1CAC-D545-84E2-5A3C08BE5998}" destId="{0D41BAC1-895A-CA4E-8D1A-E29DB671D80B}" srcOrd="8" destOrd="0" presId="urn:microsoft.com/office/officeart/2005/8/layout/list1"/>
    <dgm:cxn modelId="{61207482-80EE-5449-943F-B80178AF8CA7}" type="presParOf" srcId="{0D41BAC1-895A-CA4E-8D1A-E29DB671D80B}" destId="{C0D50F40-4A82-6243-8572-7716D1AE069E}" srcOrd="0" destOrd="0" presId="urn:microsoft.com/office/officeart/2005/8/layout/list1"/>
    <dgm:cxn modelId="{23A21134-9D9D-494F-A612-1999EBE6EE32}" type="presParOf" srcId="{0D41BAC1-895A-CA4E-8D1A-E29DB671D80B}" destId="{4B4EA53A-C3AA-6F4A-8C71-7711B54391A6}" srcOrd="1" destOrd="0" presId="urn:microsoft.com/office/officeart/2005/8/layout/list1"/>
    <dgm:cxn modelId="{6D8F5BAE-8FEE-AC45-AB4A-371B4A6F3D6E}" type="presParOf" srcId="{FA3939DB-1CAC-D545-84E2-5A3C08BE5998}" destId="{9495338A-61D3-6041-8E19-090388589CAA}" srcOrd="9" destOrd="0" presId="urn:microsoft.com/office/officeart/2005/8/layout/list1"/>
    <dgm:cxn modelId="{A5C2099C-1F78-FF47-AEC9-EB4844F4906D}" type="presParOf" srcId="{FA3939DB-1CAC-D545-84E2-5A3C08BE5998}" destId="{18D3E064-83CB-CB4D-B51B-A260343802C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65D6D5-529B-7747-ADAE-9463F873FF8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8329FFCC-836C-3A4E-84DB-8CDD5457BA93}">
      <dgm:prSet phldrT="[文本]"/>
      <dgm:spPr/>
      <dgm:t>
        <a:bodyPr/>
        <a:lstStyle/>
        <a:p>
          <a:r>
            <a:rPr lang="zh-CN" altLang="en-US" dirty="0"/>
            <a:t>第一节 概述</a:t>
          </a:r>
        </a:p>
      </dgm:t>
    </dgm:pt>
    <dgm:pt modelId="{994B7EB6-968F-744E-95B2-0ED5ECEB0D59}" type="parTrans" cxnId="{157524DE-3C2F-7141-BA12-F0399997BDE6}">
      <dgm:prSet/>
      <dgm:spPr/>
      <dgm:t>
        <a:bodyPr/>
        <a:lstStyle/>
        <a:p>
          <a:endParaRPr lang="zh-CN" altLang="en-US"/>
        </a:p>
      </dgm:t>
    </dgm:pt>
    <dgm:pt modelId="{BF079C2A-160C-8C40-B861-F92A725DA78A}" type="sibTrans" cxnId="{157524DE-3C2F-7141-BA12-F0399997BDE6}">
      <dgm:prSet/>
      <dgm:spPr/>
      <dgm:t>
        <a:bodyPr/>
        <a:lstStyle/>
        <a:p>
          <a:endParaRPr lang="zh-CN" altLang="en-US"/>
        </a:p>
      </dgm:t>
    </dgm:pt>
    <dgm:pt modelId="{3206E899-CEA7-2948-B4BA-BB87DA0B4B12}">
      <dgm:prSet phldrT="[文本]"/>
      <dgm:spPr/>
      <dgm:t>
        <a:bodyPr/>
        <a:lstStyle/>
        <a:p>
          <a:r>
            <a:rPr lang="zh-CN" altLang="en-US" dirty="0"/>
            <a:t>第二节  会计核算</a:t>
          </a:r>
        </a:p>
      </dgm:t>
    </dgm:pt>
    <dgm:pt modelId="{1ECCBE12-9AE8-914A-A80D-00D93A4BA028}" type="parTrans" cxnId="{2733B603-343F-A34F-BBBE-7C11C703B4D1}">
      <dgm:prSet/>
      <dgm:spPr/>
      <dgm:t>
        <a:bodyPr/>
        <a:lstStyle/>
        <a:p>
          <a:endParaRPr lang="zh-CN" altLang="en-US"/>
        </a:p>
      </dgm:t>
    </dgm:pt>
    <dgm:pt modelId="{A6B3B8A6-9195-DA40-8C2E-8F3A29312664}" type="sibTrans" cxnId="{2733B603-343F-A34F-BBBE-7C11C703B4D1}">
      <dgm:prSet/>
      <dgm:spPr/>
      <dgm:t>
        <a:bodyPr/>
        <a:lstStyle/>
        <a:p>
          <a:endParaRPr lang="zh-CN" altLang="en-US"/>
        </a:p>
      </dgm:t>
    </dgm:pt>
    <dgm:pt modelId="{55F88D26-6FBF-B142-B3DC-6BD02056E66D}">
      <dgm:prSet phldrT="[文本]"/>
      <dgm:spPr/>
      <dgm:t>
        <a:bodyPr/>
        <a:lstStyle/>
        <a:p>
          <a:r>
            <a:rPr lang="zh-CN" altLang="en-US" dirty="0"/>
            <a:t>第三节  财务会计报告</a:t>
          </a:r>
        </a:p>
      </dgm:t>
    </dgm:pt>
    <dgm:pt modelId="{75034409-16BB-E24E-82FE-D3AD22CF6037}" type="parTrans" cxnId="{60FD777C-F07C-074A-9350-0D842243CC1D}">
      <dgm:prSet/>
      <dgm:spPr/>
      <dgm:t>
        <a:bodyPr/>
        <a:lstStyle/>
        <a:p>
          <a:endParaRPr lang="zh-CN" altLang="en-US"/>
        </a:p>
      </dgm:t>
    </dgm:pt>
    <dgm:pt modelId="{82DFBDD1-2BDC-3B47-B4FA-781FE2990FA9}" type="sibTrans" cxnId="{60FD777C-F07C-074A-9350-0D842243CC1D}">
      <dgm:prSet/>
      <dgm:spPr/>
      <dgm:t>
        <a:bodyPr/>
        <a:lstStyle/>
        <a:p>
          <a:endParaRPr lang="zh-CN" altLang="en-US"/>
        </a:p>
      </dgm:t>
    </dgm:pt>
    <dgm:pt modelId="{655BAB9D-561A-0647-B329-78CC90BC1DC2}" type="pres">
      <dgm:prSet presAssocID="{2665D6D5-529B-7747-ADAE-9463F873FF88}" presName="vert0" presStyleCnt="0">
        <dgm:presLayoutVars>
          <dgm:dir/>
          <dgm:animOne val="branch"/>
          <dgm:animLvl val="lvl"/>
        </dgm:presLayoutVars>
      </dgm:prSet>
      <dgm:spPr/>
    </dgm:pt>
    <dgm:pt modelId="{B4608E78-D71B-E546-8F45-A47E0ABA4CFC}" type="pres">
      <dgm:prSet presAssocID="{8329FFCC-836C-3A4E-84DB-8CDD5457BA93}" presName="thickLine" presStyleLbl="alignNode1" presStyleIdx="0" presStyleCnt="3"/>
      <dgm:spPr/>
    </dgm:pt>
    <dgm:pt modelId="{79BCBA5D-634A-954D-B4CA-74875A98104E}" type="pres">
      <dgm:prSet presAssocID="{8329FFCC-836C-3A4E-84DB-8CDD5457BA93}" presName="horz1" presStyleCnt="0"/>
      <dgm:spPr/>
    </dgm:pt>
    <dgm:pt modelId="{292D9639-E0DE-824D-A905-5C053C184867}" type="pres">
      <dgm:prSet presAssocID="{8329FFCC-836C-3A4E-84DB-8CDD5457BA93}" presName="tx1" presStyleLbl="revTx" presStyleIdx="0" presStyleCnt="3"/>
      <dgm:spPr/>
    </dgm:pt>
    <dgm:pt modelId="{5F6E6CA0-6B47-EC48-B600-D88E3F487A30}" type="pres">
      <dgm:prSet presAssocID="{8329FFCC-836C-3A4E-84DB-8CDD5457BA93}" presName="vert1" presStyleCnt="0"/>
      <dgm:spPr/>
    </dgm:pt>
    <dgm:pt modelId="{3143162D-7A1E-4F4D-B3BA-CBFE9ACFBF81}" type="pres">
      <dgm:prSet presAssocID="{3206E899-CEA7-2948-B4BA-BB87DA0B4B12}" presName="thickLine" presStyleLbl="alignNode1" presStyleIdx="1" presStyleCnt="3"/>
      <dgm:spPr/>
    </dgm:pt>
    <dgm:pt modelId="{DDA4A9C5-711F-4F44-9EDC-8CA35AF4000C}" type="pres">
      <dgm:prSet presAssocID="{3206E899-CEA7-2948-B4BA-BB87DA0B4B12}" presName="horz1" presStyleCnt="0"/>
      <dgm:spPr/>
    </dgm:pt>
    <dgm:pt modelId="{9834C073-82F5-F943-A485-AAEA4704A392}" type="pres">
      <dgm:prSet presAssocID="{3206E899-CEA7-2948-B4BA-BB87DA0B4B12}" presName="tx1" presStyleLbl="revTx" presStyleIdx="1" presStyleCnt="3"/>
      <dgm:spPr/>
    </dgm:pt>
    <dgm:pt modelId="{0334DA5A-994A-5F4D-853F-0CFC2F5657A8}" type="pres">
      <dgm:prSet presAssocID="{3206E899-CEA7-2948-B4BA-BB87DA0B4B12}" presName="vert1" presStyleCnt="0"/>
      <dgm:spPr/>
    </dgm:pt>
    <dgm:pt modelId="{64DB18E4-F6AC-2642-93D5-0842B0ABD175}" type="pres">
      <dgm:prSet presAssocID="{55F88D26-6FBF-B142-B3DC-6BD02056E66D}" presName="thickLine" presStyleLbl="alignNode1" presStyleIdx="2" presStyleCnt="3"/>
      <dgm:spPr/>
    </dgm:pt>
    <dgm:pt modelId="{0198806E-5BE0-E243-AC06-A02545F2C4C9}" type="pres">
      <dgm:prSet presAssocID="{55F88D26-6FBF-B142-B3DC-6BD02056E66D}" presName="horz1" presStyleCnt="0"/>
      <dgm:spPr/>
    </dgm:pt>
    <dgm:pt modelId="{EA676098-6217-B244-BCEA-C8C187B35C38}" type="pres">
      <dgm:prSet presAssocID="{55F88D26-6FBF-B142-B3DC-6BD02056E66D}" presName="tx1" presStyleLbl="revTx" presStyleIdx="2" presStyleCnt="3"/>
      <dgm:spPr/>
    </dgm:pt>
    <dgm:pt modelId="{DE6C46CF-C9F5-FB4C-A544-9588D794FFA8}" type="pres">
      <dgm:prSet presAssocID="{55F88D26-6FBF-B142-B3DC-6BD02056E66D}" presName="vert1" presStyleCnt="0"/>
      <dgm:spPr/>
    </dgm:pt>
  </dgm:ptLst>
  <dgm:cxnLst>
    <dgm:cxn modelId="{2733B603-343F-A34F-BBBE-7C11C703B4D1}" srcId="{2665D6D5-529B-7747-ADAE-9463F873FF88}" destId="{3206E899-CEA7-2948-B4BA-BB87DA0B4B12}" srcOrd="1" destOrd="0" parTransId="{1ECCBE12-9AE8-914A-A80D-00D93A4BA028}" sibTransId="{A6B3B8A6-9195-DA40-8C2E-8F3A29312664}"/>
    <dgm:cxn modelId="{D2685472-25CC-0943-A0AB-5C8726B3492E}" type="presOf" srcId="{2665D6D5-529B-7747-ADAE-9463F873FF88}" destId="{655BAB9D-561A-0647-B329-78CC90BC1DC2}" srcOrd="0" destOrd="0" presId="urn:microsoft.com/office/officeart/2008/layout/LinedList"/>
    <dgm:cxn modelId="{60FD777C-F07C-074A-9350-0D842243CC1D}" srcId="{2665D6D5-529B-7747-ADAE-9463F873FF88}" destId="{55F88D26-6FBF-B142-B3DC-6BD02056E66D}" srcOrd="2" destOrd="0" parTransId="{75034409-16BB-E24E-82FE-D3AD22CF6037}" sibTransId="{82DFBDD1-2BDC-3B47-B4FA-781FE2990FA9}"/>
    <dgm:cxn modelId="{6B1B7E9D-1CB0-C14F-A885-E3651E476071}" type="presOf" srcId="{8329FFCC-836C-3A4E-84DB-8CDD5457BA93}" destId="{292D9639-E0DE-824D-A905-5C053C184867}" srcOrd="0" destOrd="0" presId="urn:microsoft.com/office/officeart/2008/layout/LinedList"/>
    <dgm:cxn modelId="{157524DE-3C2F-7141-BA12-F0399997BDE6}" srcId="{2665D6D5-529B-7747-ADAE-9463F873FF88}" destId="{8329FFCC-836C-3A4E-84DB-8CDD5457BA93}" srcOrd="0" destOrd="0" parTransId="{994B7EB6-968F-744E-95B2-0ED5ECEB0D59}" sibTransId="{BF079C2A-160C-8C40-B861-F92A725DA78A}"/>
    <dgm:cxn modelId="{BCFC3FE9-F4A6-A140-AEEE-B51716CC8645}" type="presOf" srcId="{3206E899-CEA7-2948-B4BA-BB87DA0B4B12}" destId="{9834C073-82F5-F943-A485-AAEA4704A392}" srcOrd="0" destOrd="0" presId="urn:microsoft.com/office/officeart/2008/layout/LinedList"/>
    <dgm:cxn modelId="{C1031EEB-E889-3E4A-8C46-3A4F9EE334AE}" type="presOf" srcId="{55F88D26-6FBF-B142-B3DC-6BD02056E66D}" destId="{EA676098-6217-B244-BCEA-C8C187B35C38}" srcOrd="0" destOrd="0" presId="urn:microsoft.com/office/officeart/2008/layout/LinedList"/>
    <dgm:cxn modelId="{152C7F76-5EF7-3B4E-A2CE-19E7A1F0E154}" type="presParOf" srcId="{655BAB9D-561A-0647-B329-78CC90BC1DC2}" destId="{B4608E78-D71B-E546-8F45-A47E0ABA4CFC}" srcOrd="0" destOrd="0" presId="urn:microsoft.com/office/officeart/2008/layout/LinedList"/>
    <dgm:cxn modelId="{35779F1B-126A-514E-AF8C-FC3B78697052}" type="presParOf" srcId="{655BAB9D-561A-0647-B329-78CC90BC1DC2}" destId="{79BCBA5D-634A-954D-B4CA-74875A98104E}" srcOrd="1" destOrd="0" presId="urn:microsoft.com/office/officeart/2008/layout/LinedList"/>
    <dgm:cxn modelId="{7A455FAE-57D9-BB4F-B488-B982DBA2BB6E}" type="presParOf" srcId="{79BCBA5D-634A-954D-B4CA-74875A98104E}" destId="{292D9639-E0DE-824D-A905-5C053C184867}" srcOrd="0" destOrd="0" presId="urn:microsoft.com/office/officeart/2008/layout/LinedList"/>
    <dgm:cxn modelId="{C76B8AAA-FFD9-6648-8009-31DB39268392}" type="presParOf" srcId="{79BCBA5D-634A-954D-B4CA-74875A98104E}" destId="{5F6E6CA0-6B47-EC48-B600-D88E3F487A30}" srcOrd="1" destOrd="0" presId="urn:microsoft.com/office/officeart/2008/layout/LinedList"/>
    <dgm:cxn modelId="{589033D5-893A-D343-9325-D268515CA28F}" type="presParOf" srcId="{655BAB9D-561A-0647-B329-78CC90BC1DC2}" destId="{3143162D-7A1E-4F4D-B3BA-CBFE9ACFBF81}" srcOrd="2" destOrd="0" presId="urn:microsoft.com/office/officeart/2008/layout/LinedList"/>
    <dgm:cxn modelId="{F58E85F0-5421-BA4B-8680-0F244A55AEB2}" type="presParOf" srcId="{655BAB9D-561A-0647-B329-78CC90BC1DC2}" destId="{DDA4A9C5-711F-4F44-9EDC-8CA35AF4000C}" srcOrd="3" destOrd="0" presId="urn:microsoft.com/office/officeart/2008/layout/LinedList"/>
    <dgm:cxn modelId="{D156EFA2-2B40-B44F-A0F4-7DEBA25D56F7}" type="presParOf" srcId="{DDA4A9C5-711F-4F44-9EDC-8CA35AF4000C}" destId="{9834C073-82F5-F943-A485-AAEA4704A392}" srcOrd="0" destOrd="0" presId="urn:microsoft.com/office/officeart/2008/layout/LinedList"/>
    <dgm:cxn modelId="{96BD5084-38E1-994D-9D0E-FE7CA8FC8948}" type="presParOf" srcId="{DDA4A9C5-711F-4F44-9EDC-8CA35AF4000C}" destId="{0334DA5A-994A-5F4D-853F-0CFC2F5657A8}" srcOrd="1" destOrd="0" presId="urn:microsoft.com/office/officeart/2008/layout/LinedList"/>
    <dgm:cxn modelId="{3D511C12-8808-0E44-8E42-17FF6B9B2FD5}" type="presParOf" srcId="{655BAB9D-561A-0647-B329-78CC90BC1DC2}" destId="{64DB18E4-F6AC-2642-93D5-0842B0ABD175}" srcOrd="4" destOrd="0" presId="urn:microsoft.com/office/officeart/2008/layout/LinedList"/>
    <dgm:cxn modelId="{0B7F38C7-7A07-7E42-93B8-515A2C710F84}" type="presParOf" srcId="{655BAB9D-561A-0647-B329-78CC90BC1DC2}" destId="{0198806E-5BE0-E243-AC06-A02545F2C4C9}" srcOrd="5" destOrd="0" presId="urn:microsoft.com/office/officeart/2008/layout/LinedList"/>
    <dgm:cxn modelId="{66393247-6031-0A4C-B840-9549D415B788}" type="presParOf" srcId="{0198806E-5BE0-E243-AC06-A02545F2C4C9}" destId="{EA676098-6217-B244-BCEA-C8C187B35C38}" srcOrd="0" destOrd="0" presId="urn:microsoft.com/office/officeart/2008/layout/LinedList"/>
    <dgm:cxn modelId="{DF8A651A-4B3F-DE42-AD9D-F5C94BF1297A}" type="presParOf" srcId="{0198806E-5BE0-E243-AC06-A02545F2C4C9}" destId="{DE6C46CF-C9F5-FB4C-A544-9588D794FF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8361B6-5FFC-4947-B81C-6C1D42DD702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2E771538-2432-3844-9DF1-3F90E29BB73D}">
      <dgm:prSet phldrT="[文本]"/>
      <dgm:spPr/>
      <dgm:t>
        <a:bodyPr/>
        <a:lstStyle/>
        <a:p>
          <a:r>
            <a:rPr lang="zh-CN" altLang="en-US" dirty="0"/>
            <a:t>会计的含义和会计的内容</a:t>
          </a:r>
        </a:p>
      </dgm:t>
    </dgm:pt>
    <dgm:pt modelId="{B81DD1EA-CC90-5044-8F5E-89D1D8C28613}" type="parTrans" cxnId="{C4B5EF4F-B67F-FB46-BF45-D8BF022CFC98}">
      <dgm:prSet/>
      <dgm:spPr/>
      <dgm:t>
        <a:bodyPr/>
        <a:lstStyle/>
        <a:p>
          <a:endParaRPr lang="zh-CN" altLang="en-US"/>
        </a:p>
      </dgm:t>
    </dgm:pt>
    <dgm:pt modelId="{83B6404C-648D-8C4D-B456-6FB71323E3B8}" type="sibTrans" cxnId="{C4B5EF4F-B67F-FB46-BF45-D8BF022CFC98}">
      <dgm:prSet/>
      <dgm:spPr/>
      <dgm:t>
        <a:bodyPr/>
        <a:lstStyle/>
        <a:p>
          <a:endParaRPr lang="zh-CN" altLang="en-US"/>
        </a:p>
      </dgm:t>
    </dgm:pt>
    <dgm:pt modelId="{1C5B5BC1-BC6C-954B-AE59-1644735C0761}">
      <dgm:prSet phldrT="[文本]"/>
      <dgm:spPr/>
      <dgm:t>
        <a:bodyPr/>
        <a:lstStyle/>
        <a:p>
          <a:r>
            <a:rPr lang="zh-CN" altLang="en-US" dirty="0"/>
            <a:t>会计的含义</a:t>
          </a:r>
        </a:p>
      </dgm:t>
    </dgm:pt>
    <dgm:pt modelId="{6427085B-773D-7B4B-9937-44A8C67A77D4}" type="parTrans" cxnId="{D057F587-8341-EA40-A35B-038F0AD0C13D}">
      <dgm:prSet/>
      <dgm:spPr/>
      <dgm:t>
        <a:bodyPr/>
        <a:lstStyle/>
        <a:p>
          <a:endParaRPr lang="zh-CN" altLang="en-US"/>
        </a:p>
      </dgm:t>
    </dgm:pt>
    <dgm:pt modelId="{E868500B-580E-6343-8530-F9B3A14FFAD4}" type="sibTrans" cxnId="{D057F587-8341-EA40-A35B-038F0AD0C13D}">
      <dgm:prSet/>
      <dgm:spPr/>
      <dgm:t>
        <a:bodyPr/>
        <a:lstStyle/>
        <a:p>
          <a:endParaRPr lang="zh-CN" altLang="en-US"/>
        </a:p>
      </dgm:t>
    </dgm:pt>
    <dgm:pt modelId="{3CD4E375-2D9C-0C40-BD24-10C91C15BFEC}">
      <dgm:prSet phldrT="[文本]"/>
      <dgm:spPr/>
      <dgm:t>
        <a:bodyPr/>
        <a:lstStyle/>
        <a:p>
          <a:r>
            <a:rPr lang="zh-CN" altLang="en-US" dirty="0"/>
            <a:t>会计的内容</a:t>
          </a:r>
        </a:p>
      </dgm:t>
    </dgm:pt>
    <dgm:pt modelId="{3E6606EC-4E4E-AA49-BC1B-DF1A6723B95F}" type="parTrans" cxnId="{A2E8E98B-A7F2-2342-A04C-01BFA19E905D}">
      <dgm:prSet/>
      <dgm:spPr/>
      <dgm:t>
        <a:bodyPr/>
        <a:lstStyle/>
        <a:p>
          <a:endParaRPr lang="zh-CN" altLang="en-US"/>
        </a:p>
      </dgm:t>
    </dgm:pt>
    <dgm:pt modelId="{559782C6-A6CA-DB4D-B447-3104E7F3B29A}" type="sibTrans" cxnId="{A2E8E98B-A7F2-2342-A04C-01BFA19E905D}">
      <dgm:prSet/>
      <dgm:spPr/>
      <dgm:t>
        <a:bodyPr/>
        <a:lstStyle/>
        <a:p>
          <a:endParaRPr lang="zh-CN" altLang="en-US"/>
        </a:p>
      </dgm:t>
    </dgm:pt>
    <dgm:pt modelId="{CE863899-26A3-A140-BB8F-0234A943AD2B}">
      <dgm:prSet phldrT="[文本]"/>
      <dgm:spPr/>
      <dgm:t>
        <a:bodyPr/>
        <a:lstStyle/>
        <a:p>
          <a:r>
            <a:rPr lang="zh-CN" altLang="en-US" dirty="0"/>
            <a:t>会计的职能和会计目标</a:t>
          </a:r>
        </a:p>
      </dgm:t>
    </dgm:pt>
    <dgm:pt modelId="{9F01F50F-4012-9844-8423-AD44B81B9627}" type="parTrans" cxnId="{3B5D9BC1-2B46-204D-BA2F-F1F41B45A182}">
      <dgm:prSet/>
      <dgm:spPr/>
      <dgm:t>
        <a:bodyPr/>
        <a:lstStyle/>
        <a:p>
          <a:endParaRPr lang="zh-CN" altLang="en-US"/>
        </a:p>
      </dgm:t>
    </dgm:pt>
    <dgm:pt modelId="{EEE9D20D-1392-E048-ABCA-0E5D320A3580}" type="sibTrans" cxnId="{3B5D9BC1-2B46-204D-BA2F-F1F41B45A182}">
      <dgm:prSet/>
      <dgm:spPr/>
      <dgm:t>
        <a:bodyPr/>
        <a:lstStyle/>
        <a:p>
          <a:endParaRPr lang="zh-CN" altLang="en-US"/>
        </a:p>
      </dgm:t>
    </dgm:pt>
    <dgm:pt modelId="{323E4887-BAE0-5247-BC55-B7F02D6D4284}">
      <dgm:prSet phldrT="[文本]"/>
      <dgm:spPr/>
      <dgm:t>
        <a:bodyPr/>
        <a:lstStyle/>
        <a:p>
          <a:r>
            <a:rPr lang="zh-CN" altLang="en-US" dirty="0"/>
            <a:t>会计的职能：会计核算、会计监督（内部控制监督、国家监督、社会监督）</a:t>
          </a:r>
        </a:p>
      </dgm:t>
    </dgm:pt>
    <dgm:pt modelId="{AADF275F-BFDC-A64D-9580-2B990C38F73F}" type="parTrans" cxnId="{3083335E-4DE2-2649-86D3-B4A2A547856C}">
      <dgm:prSet/>
      <dgm:spPr/>
      <dgm:t>
        <a:bodyPr/>
        <a:lstStyle/>
        <a:p>
          <a:endParaRPr lang="zh-CN" altLang="en-US"/>
        </a:p>
      </dgm:t>
    </dgm:pt>
    <dgm:pt modelId="{6A409FF9-DFD3-9E4D-8977-22CA0487570E}" type="sibTrans" cxnId="{3083335E-4DE2-2649-86D3-B4A2A547856C}">
      <dgm:prSet/>
      <dgm:spPr/>
      <dgm:t>
        <a:bodyPr/>
        <a:lstStyle/>
        <a:p>
          <a:endParaRPr lang="zh-CN" altLang="en-US"/>
        </a:p>
      </dgm:t>
    </dgm:pt>
    <dgm:pt modelId="{132EC499-3586-0A4D-986F-DA0021E28A0E}">
      <dgm:prSet phldrT="[文本]"/>
      <dgm:spPr/>
      <dgm:t>
        <a:bodyPr/>
        <a:lstStyle/>
        <a:p>
          <a:r>
            <a:rPr lang="zh-CN" altLang="en-US" dirty="0"/>
            <a:t>会计目标：提供会计信息</a:t>
          </a:r>
        </a:p>
      </dgm:t>
    </dgm:pt>
    <dgm:pt modelId="{857F3A05-9AD7-3643-A3C3-1394D9FD3E64}" type="parTrans" cxnId="{F11069F7-E0D8-DF4E-8FCC-B3DFD051E3A0}">
      <dgm:prSet/>
      <dgm:spPr/>
      <dgm:t>
        <a:bodyPr/>
        <a:lstStyle/>
        <a:p>
          <a:endParaRPr lang="zh-CN" altLang="en-US"/>
        </a:p>
      </dgm:t>
    </dgm:pt>
    <dgm:pt modelId="{8CDA2E55-2C61-5B46-837B-08C084748A80}" type="sibTrans" cxnId="{F11069F7-E0D8-DF4E-8FCC-B3DFD051E3A0}">
      <dgm:prSet/>
      <dgm:spPr/>
      <dgm:t>
        <a:bodyPr/>
        <a:lstStyle/>
        <a:p>
          <a:endParaRPr lang="zh-CN" altLang="en-US"/>
        </a:p>
      </dgm:t>
    </dgm:pt>
    <dgm:pt modelId="{19B87B52-EEA1-9B47-8829-CEB11EC7F189}">
      <dgm:prSet phldrT="[文本]"/>
      <dgm:spPr/>
      <dgm:t>
        <a:bodyPr/>
        <a:lstStyle/>
        <a:p>
          <a:r>
            <a:rPr lang="zh-CN" altLang="en-US" dirty="0"/>
            <a:t>会计核算的基本前提、基础和会计信息质量要求</a:t>
          </a:r>
        </a:p>
      </dgm:t>
    </dgm:pt>
    <dgm:pt modelId="{374DA83B-F171-564E-A2AD-93CB21A0661D}" type="parTrans" cxnId="{5B7A0563-6407-974A-8CAF-E56F3B203DBF}">
      <dgm:prSet/>
      <dgm:spPr/>
      <dgm:t>
        <a:bodyPr/>
        <a:lstStyle/>
        <a:p>
          <a:endParaRPr lang="zh-CN" altLang="en-US"/>
        </a:p>
      </dgm:t>
    </dgm:pt>
    <dgm:pt modelId="{6DC5F6CE-C6E8-1A4D-9AA9-B6B9EE9B45F0}" type="sibTrans" cxnId="{5B7A0563-6407-974A-8CAF-E56F3B203DBF}">
      <dgm:prSet/>
      <dgm:spPr/>
      <dgm:t>
        <a:bodyPr/>
        <a:lstStyle/>
        <a:p>
          <a:endParaRPr lang="zh-CN" altLang="en-US"/>
        </a:p>
      </dgm:t>
    </dgm:pt>
    <dgm:pt modelId="{36355B49-FB87-C84D-9B99-46A5EBAFA1ED}">
      <dgm:prSet phldrT="[文本]"/>
      <dgm:spPr/>
      <dgm:t>
        <a:bodyPr/>
        <a:lstStyle/>
        <a:p>
          <a:r>
            <a:rPr lang="zh-CN" altLang="en-US" dirty="0"/>
            <a:t>基本前提：会计主体、持续经营、会计分期、货币计量</a:t>
          </a:r>
        </a:p>
      </dgm:t>
    </dgm:pt>
    <dgm:pt modelId="{CFA4100E-7F64-6E45-83B3-74B9C0AD2ED2}" type="parTrans" cxnId="{5B77BEF2-DAC2-0D45-A13E-81D9EB91CBEB}">
      <dgm:prSet/>
      <dgm:spPr/>
      <dgm:t>
        <a:bodyPr/>
        <a:lstStyle/>
        <a:p>
          <a:endParaRPr lang="zh-CN" altLang="en-US"/>
        </a:p>
      </dgm:t>
    </dgm:pt>
    <dgm:pt modelId="{9B8FC3CC-AAD9-814D-81AA-0329202A43C3}" type="sibTrans" cxnId="{5B77BEF2-DAC2-0D45-A13E-81D9EB91CBEB}">
      <dgm:prSet/>
      <dgm:spPr/>
      <dgm:t>
        <a:bodyPr/>
        <a:lstStyle/>
        <a:p>
          <a:endParaRPr lang="zh-CN" altLang="en-US"/>
        </a:p>
      </dgm:t>
    </dgm:pt>
    <dgm:pt modelId="{E291F8C9-70D4-7445-864E-814A5CF99AC0}">
      <dgm:prSet phldrT="[文本]"/>
      <dgm:spPr/>
      <dgm:t>
        <a:bodyPr/>
        <a:lstStyle/>
        <a:p>
          <a:r>
            <a:rPr lang="zh-CN" altLang="en-US" dirty="0"/>
            <a:t>核算基础：权责发生制、收付实现制</a:t>
          </a:r>
        </a:p>
      </dgm:t>
    </dgm:pt>
    <dgm:pt modelId="{9E9FB803-4A45-344C-8460-7106B3B20438}" type="parTrans" cxnId="{B9699EF3-4DDD-FD42-AF6E-86581E301E4A}">
      <dgm:prSet/>
      <dgm:spPr/>
      <dgm:t>
        <a:bodyPr/>
        <a:lstStyle/>
        <a:p>
          <a:endParaRPr lang="zh-CN" altLang="en-US"/>
        </a:p>
      </dgm:t>
    </dgm:pt>
    <dgm:pt modelId="{CF5F4411-2442-B345-B36D-E40C5DCD1E81}" type="sibTrans" cxnId="{B9699EF3-4DDD-FD42-AF6E-86581E301E4A}">
      <dgm:prSet/>
      <dgm:spPr/>
      <dgm:t>
        <a:bodyPr/>
        <a:lstStyle/>
        <a:p>
          <a:endParaRPr lang="zh-CN" altLang="en-US"/>
        </a:p>
      </dgm:t>
    </dgm:pt>
    <dgm:pt modelId="{8676823C-081A-4642-92E2-8CDFDD75F1C6}">
      <dgm:prSet phldrT="[文本]"/>
      <dgm:spPr/>
      <dgm:t>
        <a:bodyPr/>
        <a:lstStyle/>
        <a:p>
          <a:r>
            <a:rPr lang="zh-CN" altLang="en-US" dirty="0"/>
            <a:t>核算质量要求：可靠性、相关性、可理解性、可比性、实质重于形式、重要性、谨慎性、及时性</a:t>
          </a:r>
        </a:p>
      </dgm:t>
    </dgm:pt>
    <dgm:pt modelId="{DA51C7FB-D0F1-B542-A9F2-34C2AC27E528}" type="parTrans" cxnId="{E8300ED0-7C69-5D4B-8781-AA146EF72E8B}">
      <dgm:prSet/>
      <dgm:spPr/>
      <dgm:t>
        <a:bodyPr/>
        <a:lstStyle/>
        <a:p>
          <a:endParaRPr lang="zh-CN" altLang="en-US"/>
        </a:p>
      </dgm:t>
    </dgm:pt>
    <dgm:pt modelId="{4EE22BF3-0A4D-6A45-8268-9C28DF8F9FEE}" type="sibTrans" cxnId="{E8300ED0-7C69-5D4B-8781-AA146EF72E8B}">
      <dgm:prSet/>
      <dgm:spPr/>
      <dgm:t>
        <a:bodyPr/>
        <a:lstStyle/>
        <a:p>
          <a:endParaRPr lang="zh-CN" altLang="en-US"/>
        </a:p>
      </dgm:t>
    </dgm:pt>
    <dgm:pt modelId="{39160CE3-BA0C-B646-B035-D24357935763}" type="pres">
      <dgm:prSet presAssocID="{B98361B6-5FFC-4947-B81C-6C1D42DD7023}" presName="linear" presStyleCnt="0">
        <dgm:presLayoutVars>
          <dgm:animLvl val="lvl"/>
          <dgm:resizeHandles val="exact"/>
        </dgm:presLayoutVars>
      </dgm:prSet>
      <dgm:spPr/>
    </dgm:pt>
    <dgm:pt modelId="{79056DC8-4147-5148-9908-FB14A0EDC6B6}" type="pres">
      <dgm:prSet presAssocID="{2E771538-2432-3844-9DF1-3F90E29BB73D}" presName="parentText" presStyleLbl="node1" presStyleIdx="0" presStyleCnt="3">
        <dgm:presLayoutVars>
          <dgm:chMax val="0"/>
          <dgm:bulletEnabled val="1"/>
        </dgm:presLayoutVars>
      </dgm:prSet>
      <dgm:spPr/>
    </dgm:pt>
    <dgm:pt modelId="{D34DFD95-201D-AB46-942F-866ED77C6B82}" type="pres">
      <dgm:prSet presAssocID="{2E771538-2432-3844-9DF1-3F90E29BB73D}" presName="childText" presStyleLbl="revTx" presStyleIdx="0" presStyleCnt="3">
        <dgm:presLayoutVars>
          <dgm:bulletEnabled val="1"/>
        </dgm:presLayoutVars>
      </dgm:prSet>
      <dgm:spPr/>
    </dgm:pt>
    <dgm:pt modelId="{3B0009D0-93B0-C943-BD0C-25AEBA0CD470}" type="pres">
      <dgm:prSet presAssocID="{CE863899-26A3-A140-BB8F-0234A943AD2B}" presName="parentText" presStyleLbl="node1" presStyleIdx="1" presStyleCnt="3">
        <dgm:presLayoutVars>
          <dgm:chMax val="0"/>
          <dgm:bulletEnabled val="1"/>
        </dgm:presLayoutVars>
      </dgm:prSet>
      <dgm:spPr/>
    </dgm:pt>
    <dgm:pt modelId="{557A98FC-65D3-454B-920E-907CFD615710}" type="pres">
      <dgm:prSet presAssocID="{CE863899-26A3-A140-BB8F-0234A943AD2B}" presName="childText" presStyleLbl="revTx" presStyleIdx="1" presStyleCnt="3">
        <dgm:presLayoutVars>
          <dgm:bulletEnabled val="1"/>
        </dgm:presLayoutVars>
      </dgm:prSet>
      <dgm:spPr/>
    </dgm:pt>
    <dgm:pt modelId="{203DDA79-3E03-3949-A489-88D1CFE98BE0}" type="pres">
      <dgm:prSet presAssocID="{19B87B52-EEA1-9B47-8829-CEB11EC7F189}" presName="parentText" presStyleLbl="node1" presStyleIdx="2" presStyleCnt="3">
        <dgm:presLayoutVars>
          <dgm:chMax val="0"/>
          <dgm:bulletEnabled val="1"/>
        </dgm:presLayoutVars>
      </dgm:prSet>
      <dgm:spPr/>
    </dgm:pt>
    <dgm:pt modelId="{5D6C0801-E7D1-674E-AA4E-C1860BC5CE14}" type="pres">
      <dgm:prSet presAssocID="{19B87B52-EEA1-9B47-8829-CEB11EC7F189}" presName="childText" presStyleLbl="revTx" presStyleIdx="2" presStyleCnt="3">
        <dgm:presLayoutVars>
          <dgm:bulletEnabled val="1"/>
        </dgm:presLayoutVars>
      </dgm:prSet>
      <dgm:spPr/>
    </dgm:pt>
  </dgm:ptLst>
  <dgm:cxnLst>
    <dgm:cxn modelId="{CF03630D-B5A9-8248-A221-DDECEB03CD2B}" type="presOf" srcId="{19B87B52-EEA1-9B47-8829-CEB11EC7F189}" destId="{203DDA79-3E03-3949-A489-88D1CFE98BE0}" srcOrd="0" destOrd="0" presId="urn:microsoft.com/office/officeart/2005/8/layout/vList2"/>
    <dgm:cxn modelId="{B147AC1E-0384-C045-8B43-85BB9AE37253}" type="presOf" srcId="{2E771538-2432-3844-9DF1-3F90E29BB73D}" destId="{79056DC8-4147-5148-9908-FB14A0EDC6B6}" srcOrd="0" destOrd="0" presId="urn:microsoft.com/office/officeart/2005/8/layout/vList2"/>
    <dgm:cxn modelId="{C4B5EF4F-B67F-FB46-BF45-D8BF022CFC98}" srcId="{B98361B6-5FFC-4947-B81C-6C1D42DD7023}" destId="{2E771538-2432-3844-9DF1-3F90E29BB73D}" srcOrd="0" destOrd="0" parTransId="{B81DD1EA-CC90-5044-8F5E-89D1D8C28613}" sibTransId="{83B6404C-648D-8C4D-B456-6FB71323E3B8}"/>
    <dgm:cxn modelId="{9699FF56-AC8A-A04F-80B4-FEE9B01EEA90}" type="presOf" srcId="{323E4887-BAE0-5247-BC55-B7F02D6D4284}" destId="{557A98FC-65D3-454B-920E-907CFD615710}" srcOrd="0" destOrd="0" presId="urn:microsoft.com/office/officeart/2005/8/layout/vList2"/>
    <dgm:cxn modelId="{3083335E-4DE2-2649-86D3-B4A2A547856C}" srcId="{CE863899-26A3-A140-BB8F-0234A943AD2B}" destId="{323E4887-BAE0-5247-BC55-B7F02D6D4284}" srcOrd="0" destOrd="0" parTransId="{AADF275F-BFDC-A64D-9580-2B990C38F73F}" sibTransId="{6A409FF9-DFD3-9E4D-8977-22CA0487570E}"/>
    <dgm:cxn modelId="{5B7A0563-6407-974A-8CAF-E56F3B203DBF}" srcId="{B98361B6-5FFC-4947-B81C-6C1D42DD7023}" destId="{19B87B52-EEA1-9B47-8829-CEB11EC7F189}" srcOrd="2" destOrd="0" parTransId="{374DA83B-F171-564E-A2AD-93CB21A0661D}" sibTransId="{6DC5F6CE-C6E8-1A4D-9AA9-B6B9EE9B45F0}"/>
    <dgm:cxn modelId="{7D5A426F-00BD-7B4F-9703-E2B4FD241C24}" type="presOf" srcId="{8676823C-081A-4642-92E2-8CDFDD75F1C6}" destId="{5D6C0801-E7D1-674E-AA4E-C1860BC5CE14}" srcOrd="0" destOrd="2" presId="urn:microsoft.com/office/officeart/2005/8/layout/vList2"/>
    <dgm:cxn modelId="{D057F587-8341-EA40-A35B-038F0AD0C13D}" srcId="{2E771538-2432-3844-9DF1-3F90E29BB73D}" destId="{1C5B5BC1-BC6C-954B-AE59-1644735C0761}" srcOrd="0" destOrd="0" parTransId="{6427085B-773D-7B4B-9937-44A8C67A77D4}" sibTransId="{E868500B-580E-6343-8530-F9B3A14FFAD4}"/>
    <dgm:cxn modelId="{A2E8E98B-A7F2-2342-A04C-01BFA19E905D}" srcId="{2E771538-2432-3844-9DF1-3F90E29BB73D}" destId="{3CD4E375-2D9C-0C40-BD24-10C91C15BFEC}" srcOrd="1" destOrd="0" parTransId="{3E6606EC-4E4E-AA49-BC1B-DF1A6723B95F}" sibTransId="{559782C6-A6CA-DB4D-B447-3104E7F3B29A}"/>
    <dgm:cxn modelId="{1427FEAC-B64D-8F4E-AF61-A6C507220945}" type="presOf" srcId="{36355B49-FB87-C84D-9B99-46A5EBAFA1ED}" destId="{5D6C0801-E7D1-674E-AA4E-C1860BC5CE14}" srcOrd="0" destOrd="0" presId="urn:microsoft.com/office/officeart/2005/8/layout/vList2"/>
    <dgm:cxn modelId="{3FDEB7B5-C857-DD43-9F29-F233510A9D2F}" type="presOf" srcId="{1C5B5BC1-BC6C-954B-AE59-1644735C0761}" destId="{D34DFD95-201D-AB46-942F-866ED77C6B82}" srcOrd="0" destOrd="0" presId="urn:microsoft.com/office/officeart/2005/8/layout/vList2"/>
    <dgm:cxn modelId="{693735BD-0754-664F-ACD9-97BEE755E21C}" type="presOf" srcId="{B98361B6-5FFC-4947-B81C-6C1D42DD7023}" destId="{39160CE3-BA0C-B646-B035-D24357935763}" srcOrd="0" destOrd="0" presId="urn:microsoft.com/office/officeart/2005/8/layout/vList2"/>
    <dgm:cxn modelId="{3B5D9BC1-2B46-204D-BA2F-F1F41B45A182}" srcId="{B98361B6-5FFC-4947-B81C-6C1D42DD7023}" destId="{CE863899-26A3-A140-BB8F-0234A943AD2B}" srcOrd="1" destOrd="0" parTransId="{9F01F50F-4012-9844-8423-AD44B81B9627}" sibTransId="{EEE9D20D-1392-E048-ABCA-0E5D320A3580}"/>
    <dgm:cxn modelId="{27D997C3-B58B-C54E-BF38-408BF3B6BCBF}" type="presOf" srcId="{CE863899-26A3-A140-BB8F-0234A943AD2B}" destId="{3B0009D0-93B0-C943-BD0C-25AEBA0CD470}" srcOrd="0" destOrd="0" presId="urn:microsoft.com/office/officeart/2005/8/layout/vList2"/>
    <dgm:cxn modelId="{E8300ED0-7C69-5D4B-8781-AA146EF72E8B}" srcId="{19B87B52-EEA1-9B47-8829-CEB11EC7F189}" destId="{8676823C-081A-4642-92E2-8CDFDD75F1C6}" srcOrd="2" destOrd="0" parTransId="{DA51C7FB-D0F1-B542-A9F2-34C2AC27E528}" sibTransId="{4EE22BF3-0A4D-6A45-8268-9C28DF8F9FEE}"/>
    <dgm:cxn modelId="{BE0C6BDF-EC9F-2346-B155-E94A18B7F80B}" type="presOf" srcId="{E291F8C9-70D4-7445-864E-814A5CF99AC0}" destId="{5D6C0801-E7D1-674E-AA4E-C1860BC5CE14}" srcOrd="0" destOrd="1" presId="urn:microsoft.com/office/officeart/2005/8/layout/vList2"/>
    <dgm:cxn modelId="{A35255EA-597A-E147-9BAD-3F5F76B41591}" type="presOf" srcId="{3CD4E375-2D9C-0C40-BD24-10C91C15BFEC}" destId="{D34DFD95-201D-AB46-942F-866ED77C6B82}" srcOrd="0" destOrd="1" presId="urn:microsoft.com/office/officeart/2005/8/layout/vList2"/>
    <dgm:cxn modelId="{441ED6EC-9795-8043-8EFB-7C3EDEE95774}" type="presOf" srcId="{132EC499-3586-0A4D-986F-DA0021E28A0E}" destId="{557A98FC-65D3-454B-920E-907CFD615710}" srcOrd="0" destOrd="1" presId="urn:microsoft.com/office/officeart/2005/8/layout/vList2"/>
    <dgm:cxn modelId="{5B77BEF2-DAC2-0D45-A13E-81D9EB91CBEB}" srcId="{19B87B52-EEA1-9B47-8829-CEB11EC7F189}" destId="{36355B49-FB87-C84D-9B99-46A5EBAFA1ED}" srcOrd="0" destOrd="0" parTransId="{CFA4100E-7F64-6E45-83B3-74B9C0AD2ED2}" sibTransId="{9B8FC3CC-AAD9-814D-81AA-0329202A43C3}"/>
    <dgm:cxn modelId="{B9699EF3-4DDD-FD42-AF6E-86581E301E4A}" srcId="{19B87B52-EEA1-9B47-8829-CEB11EC7F189}" destId="{E291F8C9-70D4-7445-864E-814A5CF99AC0}" srcOrd="1" destOrd="0" parTransId="{9E9FB803-4A45-344C-8460-7106B3B20438}" sibTransId="{CF5F4411-2442-B345-B36D-E40C5DCD1E81}"/>
    <dgm:cxn modelId="{F11069F7-E0D8-DF4E-8FCC-B3DFD051E3A0}" srcId="{CE863899-26A3-A140-BB8F-0234A943AD2B}" destId="{132EC499-3586-0A4D-986F-DA0021E28A0E}" srcOrd="1" destOrd="0" parTransId="{857F3A05-9AD7-3643-A3C3-1394D9FD3E64}" sibTransId="{8CDA2E55-2C61-5B46-837B-08C084748A80}"/>
    <dgm:cxn modelId="{40722165-B070-524E-9E75-4CE710B56D07}" type="presParOf" srcId="{39160CE3-BA0C-B646-B035-D24357935763}" destId="{79056DC8-4147-5148-9908-FB14A0EDC6B6}" srcOrd="0" destOrd="0" presId="urn:microsoft.com/office/officeart/2005/8/layout/vList2"/>
    <dgm:cxn modelId="{B61C6560-EE62-5942-9811-E0A4ED17691E}" type="presParOf" srcId="{39160CE3-BA0C-B646-B035-D24357935763}" destId="{D34DFD95-201D-AB46-942F-866ED77C6B82}" srcOrd="1" destOrd="0" presId="urn:microsoft.com/office/officeart/2005/8/layout/vList2"/>
    <dgm:cxn modelId="{A4B45F77-A82F-604F-AEAE-F547A018BB97}" type="presParOf" srcId="{39160CE3-BA0C-B646-B035-D24357935763}" destId="{3B0009D0-93B0-C943-BD0C-25AEBA0CD470}" srcOrd="2" destOrd="0" presId="urn:microsoft.com/office/officeart/2005/8/layout/vList2"/>
    <dgm:cxn modelId="{E11E4224-B90A-0440-B8AD-9663D010DC1B}" type="presParOf" srcId="{39160CE3-BA0C-B646-B035-D24357935763}" destId="{557A98FC-65D3-454B-920E-907CFD615710}" srcOrd="3" destOrd="0" presId="urn:microsoft.com/office/officeart/2005/8/layout/vList2"/>
    <dgm:cxn modelId="{58718042-51CA-D745-A748-1E7A55D1906C}" type="presParOf" srcId="{39160CE3-BA0C-B646-B035-D24357935763}" destId="{203DDA79-3E03-3949-A489-88D1CFE98BE0}" srcOrd="4" destOrd="0" presId="urn:microsoft.com/office/officeart/2005/8/layout/vList2"/>
    <dgm:cxn modelId="{5965BEBD-5DBE-A045-8185-59A747FA11C0}" type="presParOf" srcId="{39160CE3-BA0C-B646-B035-D24357935763}" destId="{5D6C0801-E7D1-674E-AA4E-C1860BC5CE1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DF37E9-8D1C-9D47-B97B-7705A778F36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BB861F7B-A406-294D-A38F-783087C586A1}">
      <dgm:prSet phldrT="[文本]"/>
      <dgm:spPr/>
      <dgm:t>
        <a:bodyPr/>
        <a:lstStyle/>
        <a:p>
          <a:pPr>
            <a:lnSpc>
              <a:spcPct val="100000"/>
            </a:lnSpc>
          </a:pPr>
          <a:r>
            <a:rPr lang="zh-CN" altLang="en-US"/>
            <a:t>会计要素</a:t>
          </a:r>
          <a:endParaRPr lang="zh-CN" altLang="en-US" dirty="0"/>
        </a:p>
      </dgm:t>
    </dgm:pt>
    <dgm:pt modelId="{79D2E979-FB39-FA43-8A0E-8624BA8B67A7}" type="parTrans" cxnId="{C48BA157-3659-194C-877E-68ED8EF84E99}">
      <dgm:prSet/>
      <dgm:spPr/>
      <dgm:t>
        <a:bodyPr/>
        <a:lstStyle/>
        <a:p>
          <a:endParaRPr lang="zh-CN" altLang="en-US"/>
        </a:p>
      </dgm:t>
    </dgm:pt>
    <dgm:pt modelId="{8A3A60DE-0AFD-4A4B-AF4E-82ADA2DD1A3F}" type="sibTrans" cxnId="{C48BA157-3659-194C-877E-68ED8EF84E99}">
      <dgm:prSet/>
      <dgm:spPr/>
      <dgm:t>
        <a:bodyPr/>
        <a:lstStyle/>
        <a:p>
          <a:endParaRPr lang="zh-CN" altLang="en-US"/>
        </a:p>
      </dgm:t>
    </dgm:pt>
    <dgm:pt modelId="{69E27449-0EDA-C348-8BD3-56F54EFA018A}">
      <dgm:prSet phldrT="[文本]"/>
      <dgm:spPr/>
      <dgm:t>
        <a:bodyPr/>
        <a:lstStyle/>
        <a:p>
          <a:pPr>
            <a:lnSpc>
              <a:spcPct val="100000"/>
            </a:lnSpc>
          </a:pPr>
          <a:r>
            <a:rPr lang="zh-CN" altLang="en-US" dirty="0"/>
            <a:t>资产</a:t>
          </a:r>
        </a:p>
      </dgm:t>
    </dgm:pt>
    <dgm:pt modelId="{AA5B0A58-0ACF-1347-A2F1-6CCBB1C07F73}" type="parTrans" cxnId="{F8DAE740-E5F2-244F-9425-774F10FFBFA5}">
      <dgm:prSet/>
      <dgm:spPr/>
      <dgm:t>
        <a:bodyPr/>
        <a:lstStyle/>
        <a:p>
          <a:endParaRPr lang="zh-CN" altLang="en-US"/>
        </a:p>
      </dgm:t>
    </dgm:pt>
    <dgm:pt modelId="{EDB4B5E8-46A6-0345-B3DB-84A8947CBB4C}" type="sibTrans" cxnId="{F8DAE740-E5F2-244F-9425-774F10FFBFA5}">
      <dgm:prSet/>
      <dgm:spPr/>
      <dgm:t>
        <a:bodyPr/>
        <a:lstStyle/>
        <a:p>
          <a:endParaRPr lang="zh-CN" altLang="en-US"/>
        </a:p>
      </dgm:t>
    </dgm:pt>
    <dgm:pt modelId="{7F398D04-4E0A-6949-A540-2FD704933DD0}">
      <dgm:prSet phldrT="[文本]"/>
      <dgm:spPr/>
      <dgm:t>
        <a:bodyPr/>
        <a:lstStyle/>
        <a:p>
          <a:pPr>
            <a:lnSpc>
              <a:spcPct val="100000"/>
            </a:lnSpc>
          </a:pPr>
          <a:r>
            <a:rPr lang="zh-CN" altLang="en-US" dirty="0"/>
            <a:t>负债</a:t>
          </a:r>
        </a:p>
      </dgm:t>
    </dgm:pt>
    <dgm:pt modelId="{EE719AC5-F9DE-1F41-AFD9-F62373A8DC14}" type="parTrans" cxnId="{0A1CF92D-5BDB-3F41-97AD-B617BD1F971B}">
      <dgm:prSet/>
      <dgm:spPr/>
      <dgm:t>
        <a:bodyPr/>
        <a:lstStyle/>
        <a:p>
          <a:endParaRPr lang="zh-CN" altLang="en-US"/>
        </a:p>
      </dgm:t>
    </dgm:pt>
    <dgm:pt modelId="{AC790B4D-9D29-1246-8793-2270DF7EBFE0}" type="sibTrans" cxnId="{0A1CF92D-5BDB-3F41-97AD-B617BD1F971B}">
      <dgm:prSet/>
      <dgm:spPr/>
      <dgm:t>
        <a:bodyPr/>
        <a:lstStyle/>
        <a:p>
          <a:endParaRPr lang="zh-CN" altLang="en-US"/>
        </a:p>
      </dgm:t>
    </dgm:pt>
    <dgm:pt modelId="{03F51509-6A82-F741-8443-C61A18A1E0F4}">
      <dgm:prSet phldrT="[文本]"/>
      <dgm:spPr/>
      <dgm:t>
        <a:bodyPr/>
        <a:lstStyle/>
        <a:p>
          <a:pPr>
            <a:lnSpc>
              <a:spcPct val="100000"/>
            </a:lnSpc>
          </a:pPr>
          <a:r>
            <a:rPr lang="zh-CN" altLang="en-US"/>
            <a:t>会计科目</a:t>
          </a:r>
          <a:endParaRPr lang="zh-CN" altLang="en-US" dirty="0"/>
        </a:p>
      </dgm:t>
    </dgm:pt>
    <dgm:pt modelId="{8B3B961C-7776-3345-A985-2DD00C6FB760}" type="parTrans" cxnId="{3477CA05-D0E9-624F-A30C-C19CA8FE602D}">
      <dgm:prSet/>
      <dgm:spPr/>
      <dgm:t>
        <a:bodyPr/>
        <a:lstStyle/>
        <a:p>
          <a:endParaRPr lang="zh-CN" altLang="en-US"/>
        </a:p>
      </dgm:t>
    </dgm:pt>
    <dgm:pt modelId="{331DB3B7-63BF-8D49-9891-37C109A1BDDF}" type="sibTrans" cxnId="{3477CA05-D0E9-624F-A30C-C19CA8FE602D}">
      <dgm:prSet/>
      <dgm:spPr/>
      <dgm:t>
        <a:bodyPr/>
        <a:lstStyle/>
        <a:p>
          <a:endParaRPr lang="zh-CN" altLang="en-US"/>
        </a:p>
      </dgm:t>
    </dgm:pt>
    <dgm:pt modelId="{E7111865-1AF2-E049-953B-21549BCA60DE}">
      <dgm:prSet phldrT="[文本]"/>
      <dgm:spPr/>
      <dgm:t>
        <a:bodyPr/>
        <a:lstStyle/>
        <a:p>
          <a:pPr>
            <a:lnSpc>
              <a:spcPct val="100000"/>
            </a:lnSpc>
          </a:pPr>
          <a:r>
            <a:rPr lang="zh-CN" altLang="en-US" dirty="0"/>
            <a:t>会计科目的含义</a:t>
          </a:r>
        </a:p>
      </dgm:t>
    </dgm:pt>
    <dgm:pt modelId="{19357BC0-BB86-4A45-B654-5260C1D8BC43}" type="parTrans" cxnId="{C2377C7D-579F-3E44-9FA9-4ADA2E12D500}">
      <dgm:prSet/>
      <dgm:spPr/>
      <dgm:t>
        <a:bodyPr/>
        <a:lstStyle/>
        <a:p>
          <a:endParaRPr lang="zh-CN" altLang="en-US"/>
        </a:p>
      </dgm:t>
    </dgm:pt>
    <dgm:pt modelId="{ECF1538F-A3AB-6D4A-8618-42DCBD1C8B17}" type="sibTrans" cxnId="{C2377C7D-579F-3E44-9FA9-4ADA2E12D500}">
      <dgm:prSet/>
      <dgm:spPr/>
      <dgm:t>
        <a:bodyPr/>
        <a:lstStyle/>
        <a:p>
          <a:endParaRPr lang="zh-CN" altLang="en-US"/>
        </a:p>
      </dgm:t>
    </dgm:pt>
    <dgm:pt modelId="{9EC02C5C-AF99-9C44-8A11-EBE7481CCB22}">
      <dgm:prSet phldrT="[文本]"/>
      <dgm:spPr/>
      <dgm:t>
        <a:bodyPr/>
        <a:lstStyle/>
        <a:p>
          <a:pPr>
            <a:lnSpc>
              <a:spcPct val="100000"/>
            </a:lnSpc>
          </a:pPr>
          <a:r>
            <a:rPr lang="zh-CN" altLang="en-US" dirty="0"/>
            <a:t>会计科目的内容和级次</a:t>
          </a:r>
        </a:p>
      </dgm:t>
    </dgm:pt>
    <dgm:pt modelId="{5D4200AE-A0F5-8B46-94E4-7180A5C13187}" type="parTrans" cxnId="{E232A27A-144F-DD4D-972D-3D348319DE18}">
      <dgm:prSet/>
      <dgm:spPr/>
      <dgm:t>
        <a:bodyPr/>
        <a:lstStyle/>
        <a:p>
          <a:endParaRPr lang="zh-CN" altLang="en-US"/>
        </a:p>
      </dgm:t>
    </dgm:pt>
    <dgm:pt modelId="{9CEBCBBD-1B8E-2848-B3E2-49FE0B63C601}" type="sibTrans" cxnId="{E232A27A-144F-DD4D-972D-3D348319DE18}">
      <dgm:prSet/>
      <dgm:spPr/>
      <dgm:t>
        <a:bodyPr/>
        <a:lstStyle/>
        <a:p>
          <a:endParaRPr lang="zh-CN" altLang="en-US"/>
        </a:p>
      </dgm:t>
    </dgm:pt>
    <dgm:pt modelId="{C2042E80-9E66-3A42-9747-AAD35045D438}">
      <dgm:prSet phldrT="[文本]"/>
      <dgm:spPr/>
      <dgm:t>
        <a:bodyPr/>
        <a:lstStyle/>
        <a:p>
          <a:pPr>
            <a:lnSpc>
              <a:spcPct val="100000"/>
            </a:lnSpc>
          </a:pPr>
          <a:r>
            <a:rPr lang="zh-CN" altLang="en-US"/>
            <a:t>会计账户</a:t>
          </a:r>
          <a:endParaRPr lang="zh-CN" altLang="en-US" dirty="0"/>
        </a:p>
      </dgm:t>
    </dgm:pt>
    <dgm:pt modelId="{C303DB5D-A463-4F4A-8AF3-92DB4A84E295}" type="parTrans" cxnId="{7892206D-61BB-994F-BBEF-F01A99537465}">
      <dgm:prSet/>
      <dgm:spPr/>
      <dgm:t>
        <a:bodyPr/>
        <a:lstStyle/>
        <a:p>
          <a:endParaRPr lang="zh-CN" altLang="en-US"/>
        </a:p>
      </dgm:t>
    </dgm:pt>
    <dgm:pt modelId="{3CABD699-5F9D-A440-9720-D043EBB1EAC6}" type="sibTrans" cxnId="{7892206D-61BB-994F-BBEF-F01A99537465}">
      <dgm:prSet/>
      <dgm:spPr/>
      <dgm:t>
        <a:bodyPr/>
        <a:lstStyle/>
        <a:p>
          <a:endParaRPr lang="zh-CN" altLang="en-US"/>
        </a:p>
      </dgm:t>
    </dgm:pt>
    <dgm:pt modelId="{159F7107-72FE-E244-AB66-9224B6F89D49}">
      <dgm:prSet phldrT="[文本]"/>
      <dgm:spPr/>
      <dgm:t>
        <a:bodyPr/>
        <a:lstStyle/>
        <a:p>
          <a:pPr>
            <a:lnSpc>
              <a:spcPct val="100000"/>
            </a:lnSpc>
          </a:pPr>
          <a:r>
            <a:rPr lang="zh-CN" altLang="en-US" dirty="0"/>
            <a:t>账户的含义及分类</a:t>
          </a:r>
        </a:p>
      </dgm:t>
    </dgm:pt>
    <dgm:pt modelId="{D6CFDF46-162C-C84C-85A9-7E780556D8D1}" type="parTrans" cxnId="{50660BE8-8789-904C-AC1B-1E286B1475E2}">
      <dgm:prSet/>
      <dgm:spPr/>
      <dgm:t>
        <a:bodyPr/>
        <a:lstStyle/>
        <a:p>
          <a:endParaRPr lang="zh-CN" altLang="en-US"/>
        </a:p>
      </dgm:t>
    </dgm:pt>
    <dgm:pt modelId="{0F20FD1C-25C7-B74D-AEA6-8DFF644FD809}" type="sibTrans" cxnId="{50660BE8-8789-904C-AC1B-1E286B1475E2}">
      <dgm:prSet/>
      <dgm:spPr/>
      <dgm:t>
        <a:bodyPr/>
        <a:lstStyle/>
        <a:p>
          <a:endParaRPr lang="zh-CN" altLang="en-US"/>
        </a:p>
      </dgm:t>
    </dgm:pt>
    <dgm:pt modelId="{B65EF35F-68D2-7C48-AE5F-1B59701BAF28}">
      <dgm:prSet phldrT="[文本]"/>
      <dgm:spPr/>
      <dgm:t>
        <a:bodyPr/>
        <a:lstStyle/>
        <a:p>
          <a:pPr>
            <a:lnSpc>
              <a:spcPct val="100000"/>
            </a:lnSpc>
          </a:pPr>
          <a:r>
            <a:rPr lang="zh-CN" altLang="en-US" dirty="0"/>
            <a:t>账户的结构</a:t>
          </a:r>
        </a:p>
      </dgm:t>
    </dgm:pt>
    <dgm:pt modelId="{39E6CBD6-94B9-7E4A-8237-4F274AD3FA31}" type="parTrans" cxnId="{BA49FFFD-A6F6-7941-9CC2-1DC659DEA074}">
      <dgm:prSet/>
      <dgm:spPr/>
      <dgm:t>
        <a:bodyPr/>
        <a:lstStyle/>
        <a:p>
          <a:endParaRPr lang="zh-CN" altLang="en-US"/>
        </a:p>
      </dgm:t>
    </dgm:pt>
    <dgm:pt modelId="{AF01A102-D1BA-874B-A802-19FC4F235A2E}" type="sibTrans" cxnId="{BA49FFFD-A6F6-7941-9CC2-1DC659DEA074}">
      <dgm:prSet/>
      <dgm:spPr/>
      <dgm:t>
        <a:bodyPr/>
        <a:lstStyle/>
        <a:p>
          <a:endParaRPr lang="zh-CN" altLang="en-US"/>
        </a:p>
      </dgm:t>
    </dgm:pt>
    <dgm:pt modelId="{DF1F6D64-1B62-A54F-BE95-8CA8924AA05E}">
      <dgm:prSet phldrT="[文本]"/>
      <dgm:spPr/>
      <dgm:t>
        <a:bodyPr/>
        <a:lstStyle/>
        <a:p>
          <a:pPr>
            <a:lnSpc>
              <a:spcPct val="100000"/>
            </a:lnSpc>
          </a:pPr>
          <a:r>
            <a:rPr lang="zh-CN" altLang="en-US" dirty="0"/>
            <a:t>所有者权益</a:t>
          </a:r>
        </a:p>
      </dgm:t>
    </dgm:pt>
    <dgm:pt modelId="{E8B7B141-D7E0-264F-A6BD-7AD79C3F5987}" type="parTrans" cxnId="{A1C5ECC7-C266-EF42-9C20-3BD37B232F1D}">
      <dgm:prSet/>
      <dgm:spPr/>
      <dgm:t>
        <a:bodyPr/>
        <a:lstStyle/>
        <a:p>
          <a:endParaRPr lang="zh-CN" altLang="en-US"/>
        </a:p>
      </dgm:t>
    </dgm:pt>
    <dgm:pt modelId="{7FAE28D5-5A1D-0A4D-982B-875152CEF9ED}" type="sibTrans" cxnId="{A1C5ECC7-C266-EF42-9C20-3BD37B232F1D}">
      <dgm:prSet/>
      <dgm:spPr/>
      <dgm:t>
        <a:bodyPr/>
        <a:lstStyle/>
        <a:p>
          <a:endParaRPr lang="zh-CN" altLang="en-US"/>
        </a:p>
      </dgm:t>
    </dgm:pt>
    <dgm:pt modelId="{51C54C10-946E-5F47-A272-14ADD83473F5}">
      <dgm:prSet phldrT="[文本]"/>
      <dgm:spPr/>
      <dgm:t>
        <a:bodyPr/>
        <a:lstStyle/>
        <a:p>
          <a:pPr>
            <a:lnSpc>
              <a:spcPct val="100000"/>
            </a:lnSpc>
          </a:pPr>
          <a:r>
            <a:rPr lang="zh-CN" altLang="en-US" dirty="0"/>
            <a:t>收入</a:t>
          </a:r>
        </a:p>
      </dgm:t>
    </dgm:pt>
    <dgm:pt modelId="{0984CFD7-B11F-1D45-8F36-4A9F13881135}" type="parTrans" cxnId="{1CAD2A4A-F950-A844-9139-182F4B9ED57D}">
      <dgm:prSet/>
      <dgm:spPr/>
      <dgm:t>
        <a:bodyPr/>
        <a:lstStyle/>
        <a:p>
          <a:endParaRPr lang="zh-CN" altLang="en-US"/>
        </a:p>
      </dgm:t>
    </dgm:pt>
    <dgm:pt modelId="{0B4C0B61-A1F6-414B-8B66-E14276AE2282}" type="sibTrans" cxnId="{1CAD2A4A-F950-A844-9139-182F4B9ED57D}">
      <dgm:prSet/>
      <dgm:spPr/>
      <dgm:t>
        <a:bodyPr/>
        <a:lstStyle/>
        <a:p>
          <a:endParaRPr lang="zh-CN" altLang="en-US"/>
        </a:p>
      </dgm:t>
    </dgm:pt>
    <dgm:pt modelId="{DE59A5F7-CEEC-D34E-B2AF-1906ED9740F4}">
      <dgm:prSet phldrT="[文本]"/>
      <dgm:spPr/>
      <dgm:t>
        <a:bodyPr/>
        <a:lstStyle/>
        <a:p>
          <a:pPr>
            <a:lnSpc>
              <a:spcPct val="100000"/>
            </a:lnSpc>
          </a:pPr>
          <a:r>
            <a:rPr lang="zh-CN" altLang="en-US" dirty="0"/>
            <a:t>费用</a:t>
          </a:r>
        </a:p>
      </dgm:t>
    </dgm:pt>
    <dgm:pt modelId="{7DDB7DF0-0BB0-4E4B-B1EF-29905A8EB16C}" type="parTrans" cxnId="{959671A3-1622-3949-8ECF-E9581013AEB7}">
      <dgm:prSet/>
      <dgm:spPr/>
      <dgm:t>
        <a:bodyPr/>
        <a:lstStyle/>
        <a:p>
          <a:endParaRPr lang="zh-CN" altLang="en-US"/>
        </a:p>
      </dgm:t>
    </dgm:pt>
    <dgm:pt modelId="{EE66392B-C272-B643-964B-A6F46EC8C54C}" type="sibTrans" cxnId="{959671A3-1622-3949-8ECF-E9581013AEB7}">
      <dgm:prSet/>
      <dgm:spPr/>
      <dgm:t>
        <a:bodyPr/>
        <a:lstStyle/>
        <a:p>
          <a:endParaRPr lang="zh-CN" altLang="en-US"/>
        </a:p>
      </dgm:t>
    </dgm:pt>
    <dgm:pt modelId="{1F7C83D2-5260-FA4E-A328-CB67008E5DC9}">
      <dgm:prSet phldrT="[文本]"/>
      <dgm:spPr/>
      <dgm:t>
        <a:bodyPr/>
        <a:lstStyle/>
        <a:p>
          <a:pPr>
            <a:lnSpc>
              <a:spcPct val="100000"/>
            </a:lnSpc>
          </a:pPr>
          <a:r>
            <a:rPr lang="zh-CN" altLang="en-US" dirty="0"/>
            <a:t>利润</a:t>
          </a:r>
        </a:p>
      </dgm:t>
    </dgm:pt>
    <dgm:pt modelId="{D667A31B-A02E-634C-B137-8637E4F102BC}" type="parTrans" cxnId="{A02B0EE7-015C-4646-8D8A-69D5BDC60007}">
      <dgm:prSet/>
      <dgm:spPr/>
      <dgm:t>
        <a:bodyPr/>
        <a:lstStyle/>
        <a:p>
          <a:endParaRPr lang="zh-CN" altLang="en-US"/>
        </a:p>
      </dgm:t>
    </dgm:pt>
    <dgm:pt modelId="{3C6DF36D-8A3A-4547-9F58-B7AAE8F725AB}" type="sibTrans" cxnId="{A02B0EE7-015C-4646-8D8A-69D5BDC60007}">
      <dgm:prSet/>
      <dgm:spPr/>
      <dgm:t>
        <a:bodyPr/>
        <a:lstStyle/>
        <a:p>
          <a:endParaRPr lang="zh-CN" altLang="en-US"/>
        </a:p>
      </dgm:t>
    </dgm:pt>
    <dgm:pt modelId="{0EC68385-CFA6-C449-9FB0-44ED8FDF308A}">
      <dgm:prSet/>
      <dgm:spPr/>
      <dgm:t>
        <a:bodyPr/>
        <a:lstStyle/>
        <a:p>
          <a:pPr>
            <a:lnSpc>
              <a:spcPct val="100000"/>
            </a:lnSpc>
          </a:pPr>
          <a:r>
            <a:rPr lang="zh-CN" altLang="en-US"/>
            <a:t>会计凭证</a:t>
          </a:r>
          <a:endParaRPr lang="zh-CN" altLang="en-US" dirty="0"/>
        </a:p>
      </dgm:t>
    </dgm:pt>
    <dgm:pt modelId="{5D813F02-A2A3-C341-8F67-16BED1E39B90}" type="parTrans" cxnId="{9394297E-08ED-8547-A659-68F753F7432C}">
      <dgm:prSet/>
      <dgm:spPr/>
      <dgm:t>
        <a:bodyPr/>
        <a:lstStyle/>
        <a:p>
          <a:endParaRPr lang="zh-CN" altLang="en-US"/>
        </a:p>
      </dgm:t>
    </dgm:pt>
    <dgm:pt modelId="{A3909EC2-555D-EA4C-8AF5-8701C1A19586}" type="sibTrans" cxnId="{9394297E-08ED-8547-A659-68F753F7432C}">
      <dgm:prSet/>
      <dgm:spPr/>
      <dgm:t>
        <a:bodyPr/>
        <a:lstStyle/>
        <a:p>
          <a:endParaRPr lang="zh-CN" altLang="en-US"/>
        </a:p>
      </dgm:t>
    </dgm:pt>
    <dgm:pt modelId="{E606AEBA-A3D8-D343-975E-C0BB6F2E9704}">
      <dgm:prSet/>
      <dgm:spPr/>
      <dgm:t>
        <a:bodyPr/>
        <a:lstStyle/>
        <a:p>
          <a:pPr>
            <a:lnSpc>
              <a:spcPct val="100000"/>
            </a:lnSpc>
          </a:pPr>
          <a:r>
            <a:rPr lang="zh-CN" altLang="en-US"/>
            <a:t>会计账簿</a:t>
          </a:r>
          <a:endParaRPr lang="zh-CN" altLang="en-US" dirty="0"/>
        </a:p>
      </dgm:t>
    </dgm:pt>
    <dgm:pt modelId="{2491C157-DBAA-E64F-95CD-601EC36EB9AA}" type="parTrans" cxnId="{F4D35565-3103-4C4E-9E68-029F063E3DD3}">
      <dgm:prSet/>
      <dgm:spPr/>
      <dgm:t>
        <a:bodyPr/>
        <a:lstStyle/>
        <a:p>
          <a:endParaRPr lang="zh-CN" altLang="en-US"/>
        </a:p>
      </dgm:t>
    </dgm:pt>
    <dgm:pt modelId="{F62BB6EC-8018-3C4A-9A64-530BE5CABB15}" type="sibTrans" cxnId="{F4D35565-3103-4C4E-9E68-029F063E3DD3}">
      <dgm:prSet/>
      <dgm:spPr/>
      <dgm:t>
        <a:bodyPr/>
        <a:lstStyle/>
        <a:p>
          <a:endParaRPr lang="zh-CN" altLang="en-US"/>
        </a:p>
      </dgm:t>
    </dgm:pt>
    <dgm:pt modelId="{AD0CFCF7-76A9-6F4F-A7FB-C67782610998}">
      <dgm:prSet/>
      <dgm:spPr/>
      <dgm:t>
        <a:bodyPr/>
        <a:lstStyle/>
        <a:p>
          <a:pPr>
            <a:lnSpc>
              <a:spcPct val="100000"/>
            </a:lnSpc>
          </a:pPr>
          <a:r>
            <a:rPr lang="zh-CN" altLang="en-US" dirty="0"/>
            <a:t>基本概念</a:t>
          </a:r>
        </a:p>
      </dgm:t>
    </dgm:pt>
    <dgm:pt modelId="{6DD3D563-A0DC-944D-9C81-390097EDE49B}" type="parTrans" cxnId="{EFA9DCE6-8665-6D4C-B5D8-ED7A3DBCF85D}">
      <dgm:prSet/>
      <dgm:spPr/>
      <dgm:t>
        <a:bodyPr/>
        <a:lstStyle/>
        <a:p>
          <a:endParaRPr lang="zh-CN" altLang="en-US"/>
        </a:p>
      </dgm:t>
    </dgm:pt>
    <dgm:pt modelId="{359865D3-8B78-5F4E-9AEA-970E7B7CF7FD}" type="sibTrans" cxnId="{EFA9DCE6-8665-6D4C-B5D8-ED7A3DBCF85D}">
      <dgm:prSet/>
      <dgm:spPr/>
      <dgm:t>
        <a:bodyPr/>
        <a:lstStyle/>
        <a:p>
          <a:endParaRPr lang="zh-CN" altLang="en-US"/>
        </a:p>
      </dgm:t>
    </dgm:pt>
    <dgm:pt modelId="{056D8A6D-DF36-E74A-989B-99DE416E660D}">
      <dgm:prSet/>
      <dgm:spPr/>
      <dgm:t>
        <a:bodyPr/>
        <a:lstStyle/>
        <a:p>
          <a:pPr>
            <a:lnSpc>
              <a:spcPct val="100000"/>
            </a:lnSpc>
          </a:pPr>
          <a:r>
            <a:rPr lang="zh-CN" altLang="en-US" dirty="0"/>
            <a:t>会计账簿的种类</a:t>
          </a:r>
        </a:p>
      </dgm:t>
    </dgm:pt>
    <dgm:pt modelId="{17F50E80-0B75-844A-BB69-B8EDBB4321C7}" type="parTrans" cxnId="{F1D0FCA0-F6D9-0241-A8ED-55E50232F316}">
      <dgm:prSet/>
      <dgm:spPr/>
      <dgm:t>
        <a:bodyPr/>
        <a:lstStyle/>
        <a:p>
          <a:endParaRPr lang="zh-CN" altLang="en-US"/>
        </a:p>
      </dgm:t>
    </dgm:pt>
    <dgm:pt modelId="{557BE622-0234-B349-8A86-73D01F6B5A01}" type="sibTrans" cxnId="{F1D0FCA0-F6D9-0241-A8ED-55E50232F316}">
      <dgm:prSet/>
      <dgm:spPr/>
      <dgm:t>
        <a:bodyPr/>
        <a:lstStyle/>
        <a:p>
          <a:endParaRPr lang="zh-CN" altLang="en-US"/>
        </a:p>
      </dgm:t>
    </dgm:pt>
    <dgm:pt modelId="{633BE04A-8A3F-8548-8060-3BD1C80151EB}">
      <dgm:prSet/>
      <dgm:spPr/>
      <dgm:t>
        <a:bodyPr/>
        <a:lstStyle/>
        <a:p>
          <a:pPr>
            <a:lnSpc>
              <a:spcPct val="100000"/>
            </a:lnSpc>
          </a:pPr>
          <a:r>
            <a:rPr lang="zh-CN" altLang="en-US" dirty="0"/>
            <a:t>会计凭证概述</a:t>
          </a:r>
        </a:p>
      </dgm:t>
    </dgm:pt>
    <dgm:pt modelId="{E3070BF4-A8D6-1B4C-BA29-BB92140F4ACA}" type="parTrans" cxnId="{2B238961-E0EC-074C-AB0C-6634217E4873}">
      <dgm:prSet/>
      <dgm:spPr/>
      <dgm:t>
        <a:bodyPr/>
        <a:lstStyle/>
        <a:p>
          <a:endParaRPr lang="zh-CN" altLang="en-US"/>
        </a:p>
      </dgm:t>
    </dgm:pt>
    <dgm:pt modelId="{C13C740F-5A50-3349-BE5B-A76B14049775}" type="sibTrans" cxnId="{2B238961-E0EC-074C-AB0C-6634217E4873}">
      <dgm:prSet/>
      <dgm:spPr/>
      <dgm:t>
        <a:bodyPr/>
        <a:lstStyle/>
        <a:p>
          <a:endParaRPr lang="zh-CN" altLang="en-US"/>
        </a:p>
      </dgm:t>
    </dgm:pt>
    <dgm:pt modelId="{5DC85CEF-70AA-174D-A940-C46D92B91B8C}">
      <dgm:prSet/>
      <dgm:spPr/>
      <dgm:t>
        <a:bodyPr/>
        <a:lstStyle/>
        <a:p>
          <a:pPr>
            <a:lnSpc>
              <a:spcPct val="100000"/>
            </a:lnSpc>
          </a:pPr>
          <a:r>
            <a:rPr lang="zh-CN" altLang="en-US" dirty="0"/>
            <a:t>会计凭证的种类</a:t>
          </a:r>
        </a:p>
      </dgm:t>
    </dgm:pt>
    <dgm:pt modelId="{2C77E1A3-642F-C845-98F2-DCB38E9A6898}" type="parTrans" cxnId="{99A027AB-5CA9-4948-8B39-2D64A136C892}">
      <dgm:prSet/>
      <dgm:spPr/>
      <dgm:t>
        <a:bodyPr/>
        <a:lstStyle/>
        <a:p>
          <a:endParaRPr lang="zh-CN" altLang="en-US"/>
        </a:p>
      </dgm:t>
    </dgm:pt>
    <dgm:pt modelId="{5AA702BB-EDFB-2F45-89B7-03B56AB72066}" type="sibTrans" cxnId="{99A027AB-5CA9-4948-8B39-2D64A136C892}">
      <dgm:prSet/>
      <dgm:spPr/>
      <dgm:t>
        <a:bodyPr/>
        <a:lstStyle/>
        <a:p>
          <a:endParaRPr lang="zh-CN" altLang="en-US"/>
        </a:p>
      </dgm:t>
    </dgm:pt>
    <dgm:pt modelId="{3FF610D3-0061-7643-BB3F-D2A2D9A58451}" type="pres">
      <dgm:prSet presAssocID="{08DF37E9-8D1C-9D47-B97B-7705A778F361}" presName="Name0" presStyleCnt="0">
        <dgm:presLayoutVars>
          <dgm:dir/>
          <dgm:animLvl val="lvl"/>
          <dgm:resizeHandles val="exact"/>
        </dgm:presLayoutVars>
      </dgm:prSet>
      <dgm:spPr/>
    </dgm:pt>
    <dgm:pt modelId="{17D5A90E-767D-DD44-BDA2-81160C32333C}" type="pres">
      <dgm:prSet presAssocID="{BB861F7B-A406-294D-A38F-783087C586A1}" presName="composite" presStyleCnt="0"/>
      <dgm:spPr/>
    </dgm:pt>
    <dgm:pt modelId="{9CB277DB-4E17-844F-8CF6-C6ADAD85C5A8}" type="pres">
      <dgm:prSet presAssocID="{BB861F7B-A406-294D-A38F-783087C586A1}" presName="parTx" presStyleLbl="alignNode1" presStyleIdx="0" presStyleCnt="5">
        <dgm:presLayoutVars>
          <dgm:chMax val="0"/>
          <dgm:chPref val="0"/>
          <dgm:bulletEnabled val="1"/>
        </dgm:presLayoutVars>
      </dgm:prSet>
      <dgm:spPr/>
    </dgm:pt>
    <dgm:pt modelId="{01242544-25DA-5347-8020-F9DB23FD02A1}" type="pres">
      <dgm:prSet presAssocID="{BB861F7B-A406-294D-A38F-783087C586A1}" presName="desTx" presStyleLbl="alignAccFollowNode1" presStyleIdx="0" presStyleCnt="5">
        <dgm:presLayoutVars>
          <dgm:bulletEnabled val="1"/>
        </dgm:presLayoutVars>
      </dgm:prSet>
      <dgm:spPr/>
    </dgm:pt>
    <dgm:pt modelId="{703A0A24-1A45-B742-9063-44A60797E327}" type="pres">
      <dgm:prSet presAssocID="{8A3A60DE-0AFD-4A4B-AF4E-82ADA2DD1A3F}" presName="space" presStyleCnt="0"/>
      <dgm:spPr/>
    </dgm:pt>
    <dgm:pt modelId="{71FAC134-232F-5C42-AFAB-B2B11C41272E}" type="pres">
      <dgm:prSet presAssocID="{03F51509-6A82-F741-8443-C61A18A1E0F4}" presName="composite" presStyleCnt="0"/>
      <dgm:spPr/>
    </dgm:pt>
    <dgm:pt modelId="{039F559C-6F5C-4241-B0FF-F46715320B7D}" type="pres">
      <dgm:prSet presAssocID="{03F51509-6A82-F741-8443-C61A18A1E0F4}" presName="parTx" presStyleLbl="alignNode1" presStyleIdx="1" presStyleCnt="5">
        <dgm:presLayoutVars>
          <dgm:chMax val="0"/>
          <dgm:chPref val="0"/>
          <dgm:bulletEnabled val="1"/>
        </dgm:presLayoutVars>
      </dgm:prSet>
      <dgm:spPr/>
    </dgm:pt>
    <dgm:pt modelId="{E98C5298-F47E-4D44-A4EE-FCD3C226C8A4}" type="pres">
      <dgm:prSet presAssocID="{03F51509-6A82-F741-8443-C61A18A1E0F4}" presName="desTx" presStyleLbl="alignAccFollowNode1" presStyleIdx="1" presStyleCnt="5">
        <dgm:presLayoutVars>
          <dgm:bulletEnabled val="1"/>
        </dgm:presLayoutVars>
      </dgm:prSet>
      <dgm:spPr/>
    </dgm:pt>
    <dgm:pt modelId="{6F360C25-C4EC-5544-A825-04525B7B85D0}" type="pres">
      <dgm:prSet presAssocID="{331DB3B7-63BF-8D49-9891-37C109A1BDDF}" presName="space" presStyleCnt="0"/>
      <dgm:spPr/>
    </dgm:pt>
    <dgm:pt modelId="{B7826456-82BB-6C4F-8F4E-D309A98799DB}" type="pres">
      <dgm:prSet presAssocID="{C2042E80-9E66-3A42-9747-AAD35045D438}" presName="composite" presStyleCnt="0"/>
      <dgm:spPr/>
    </dgm:pt>
    <dgm:pt modelId="{1AD7FF2E-6BFE-9246-9FA5-048457BD1158}" type="pres">
      <dgm:prSet presAssocID="{C2042E80-9E66-3A42-9747-AAD35045D438}" presName="parTx" presStyleLbl="alignNode1" presStyleIdx="2" presStyleCnt="5">
        <dgm:presLayoutVars>
          <dgm:chMax val="0"/>
          <dgm:chPref val="0"/>
          <dgm:bulletEnabled val="1"/>
        </dgm:presLayoutVars>
      </dgm:prSet>
      <dgm:spPr/>
    </dgm:pt>
    <dgm:pt modelId="{F65034C3-364F-2B47-927D-5C5BDCD01684}" type="pres">
      <dgm:prSet presAssocID="{C2042E80-9E66-3A42-9747-AAD35045D438}" presName="desTx" presStyleLbl="alignAccFollowNode1" presStyleIdx="2" presStyleCnt="5">
        <dgm:presLayoutVars>
          <dgm:bulletEnabled val="1"/>
        </dgm:presLayoutVars>
      </dgm:prSet>
      <dgm:spPr/>
    </dgm:pt>
    <dgm:pt modelId="{C542E30D-E74A-F549-80EA-6ED1215FF7CB}" type="pres">
      <dgm:prSet presAssocID="{3CABD699-5F9D-A440-9720-D043EBB1EAC6}" presName="space" presStyleCnt="0"/>
      <dgm:spPr/>
    </dgm:pt>
    <dgm:pt modelId="{A7A7F29D-D86F-9644-B306-3E627BBC58EA}" type="pres">
      <dgm:prSet presAssocID="{0EC68385-CFA6-C449-9FB0-44ED8FDF308A}" presName="composite" presStyleCnt="0"/>
      <dgm:spPr/>
    </dgm:pt>
    <dgm:pt modelId="{BB8BD6D4-E2C9-D44B-BE0E-F2E7A597D4E4}" type="pres">
      <dgm:prSet presAssocID="{0EC68385-CFA6-C449-9FB0-44ED8FDF308A}" presName="parTx" presStyleLbl="alignNode1" presStyleIdx="3" presStyleCnt="5">
        <dgm:presLayoutVars>
          <dgm:chMax val="0"/>
          <dgm:chPref val="0"/>
          <dgm:bulletEnabled val="1"/>
        </dgm:presLayoutVars>
      </dgm:prSet>
      <dgm:spPr/>
    </dgm:pt>
    <dgm:pt modelId="{6251CC99-8D7F-A442-A3B4-D08CCFEC866A}" type="pres">
      <dgm:prSet presAssocID="{0EC68385-CFA6-C449-9FB0-44ED8FDF308A}" presName="desTx" presStyleLbl="alignAccFollowNode1" presStyleIdx="3" presStyleCnt="5">
        <dgm:presLayoutVars>
          <dgm:bulletEnabled val="1"/>
        </dgm:presLayoutVars>
      </dgm:prSet>
      <dgm:spPr/>
    </dgm:pt>
    <dgm:pt modelId="{3F05736C-34D7-C341-A383-9A8E31F310B5}" type="pres">
      <dgm:prSet presAssocID="{A3909EC2-555D-EA4C-8AF5-8701C1A19586}" presName="space" presStyleCnt="0"/>
      <dgm:spPr/>
    </dgm:pt>
    <dgm:pt modelId="{B1FAD5D9-A72D-304E-BD7A-973BEDB37DE4}" type="pres">
      <dgm:prSet presAssocID="{E606AEBA-A3D8-D343-975E-C0BB6F2E9704}" presName="composite" presStyleCnt="0"/>
      <dgm:spPr/>
    </dgm:pt>
    <dgm:pt modelId="{559F77A1-62F9-A54C-9C81-4CCB838B468E}" type="pres">
      <dgm:prSet presAssocID="{E606AEBA-A3D8-D343-975E-C0BB6F2E9704}" presName="parTx" presStyleLbl="alignNode1" presStyleIdx="4" presStyleCnt="5">
        <dgm:presLayoutVars>
          <dgm:chMax val="0"/>
          <dgm:chPref val="0"/>
          <dgm:bulletEnabled val="1"/>
        </dgm:presLayoutVars>
      </dgm:prSet>
      <dgm:spPr/>
    </dgm:pt>
    <dgm:pt modelId="{9ADDCE24-C2FE-BA43-AB9E-8FDC3FDC6CC9}" type="pres">
      <dgm:prSet presAssocID="{E606AEBA-A3D8-D343-975E-C0BB6F2E9704}" presName="desTx" presStyleLbl="alignAccFollowNode1" presStyleIdx="4" presStyleCnt="5">
        <dgm:presLayoutVars>
          <dgm:bulletEnabled val="1"/>
        </dgm:presLayoutVars>
      </dgm:prSet>
      <dgm:spPr/>
    </dgm:pt>
  </dgm:ptLst>
  <dgm:cxnLst>
    <dgm:cxn modelId="{3477CA05-D0E9-624F-A30C-C19CA8FE602D}" srcId="{08DF37E9-8D1C-9D47-B97B-7705A778F361}" destId="{03F51509-6A82-F741-8443-C61A18A1E0F4}" srcOrd="1" destOrd="0" parTransId="{8B3B961C-7776-3345-A985-2DD00C6FB760}" sibTransId="{331DB3B7-63BF-8D49-9891-37C109A1BDDF}"/>
    <dgm:cxn modelId="{C5728E0A-3B2D-4D43-9270-A6B4A0202CB8}" type="presOf" srcId="{7F398D04-4E0A-6949-A540-2FD704933DD0}" destId="{01242544-25DA-5347-8020-F9DB23FD02A1}" srcOrd="0" destOrd="1" presId="urn:microsoft.com/office/officeart/2005/8/layout/hList1"/>
    <dgm:cxn modelId="{8651EB0C-C17B-9944-9AEB-71D19B71B918}" type="presOf" srcId="{BB861F7B-A406-294D-A38F-783087C586A1}" destId="{9CB277DB-4E17-844F-8CF6-C6ADAD85C5A8}" srcOrd="0" destOrd="0" presId="urn:microsoft.com/office/officeart/2005/8/layout/hList1"/>
    <dgm:cxn modelId="{444C6224-F063-0043-AC9B-484FDCEFAF88}" type="presOf" srcId="{03F51509-6A82-F741-8443-C61A18A1E0F4}" destId="{039F559C-6F5C-4241-B0FF-F46715320B7D}" srcOrd="0" destOrd="0" presId="urn:microsoft.com/office/officeart/2005/8/layout/hList1"/>
    <dgm:cxn modelId="{0A1CF92D-5BDB-3F41-97AD-B617BD1F971B}" srcId="{BB861F7B-A406-294D-A38F-783087C586A1}" destId="{7F398D04-4E0A-6949-A540-2FD704933DD0}" srcOrd="1" destOrd="0" parTransId="{EE719AC5-F9DE-1F41-AFD9-F62373A8DC14}" sibTransId="{AC790B4D-9D29-1246-8793-2270DF7EBFE0}"/>
    <dgm:cxn modelId="{B620A533-9AC5-C244-947B-0360E74997A7}" type="presOf" srcId="{1F7C83D2-5260-FA4E-A328-CB67008E5DC9}" destId="{01242544-25DA-5347-8020-F9DB23FD02A1}" srcOrd="0" destOrd="5" presId="urn:microsoft.com/office/officeart/2005/8/layout/hList1"/>
    <dgm:cxn modelId="{A516203C-5CB0-DB4B-AB32-53B77312EBF4}" type="presOf" srcId="{B65EF35F-68D2-7C48-AE5F-1B59701BAF28}" destId="{F65034C3-364F-2B47-927D-5C5BDCD01684}" srcOrd="0" destOrd="1" presId="urn:microsoft.com/office/officeart/2005/8/layout/hList1"/>
    <dgm:cxn modelId="{E3B8A23F-2E96-1E4D-AB31-7356AD7B75CE}" type="presOf" srcId="{C2042E80-9E66-3A42-9747-AAD35045D438}" destId="{1AD7FF2E-6BFE-9246-9FA5-048457BD1158}" srcOrd="0" destOrd="0" presId="urn:microsoft.com/office/officeart/2005/8/layout/hList1"/>
    <dgm:cxn modelId="{F8DAE740-E5F2-244F-9425-774F10FFBFA5}" srcId="{BB861F7B-A406-294D-A38F-783087C586A1}" destId="{69E27449-0EDA-C348-8BD3-56F54EFA018A}" srcOrd="0" destOrd="0" parTransId="{AA5B0A58-0ACF-1347-A2F1-6CCBB1C07F73}" sibTransId="{EDB4B5E8-46A6-0345-B3DB-84A8947CBB4C}"/>
    <dgm:cxn modelId="{1CAD2A4A-F950-A844-9139-182F4B9ED57D}" srcId="{BB861F7B-A406-294D-A38F-783087C586A1}" destId="{51C54C10-946E-5F47-A272-14ADD83473F5}" srcOrd="3" destOrd="0" parTransId="{0984CFD7-B11F-1D45-8F36-4A9F13881135}" sibTransId="{0B4C0B61-A1F6-414B-8B66-E14276AE2282}"/>
    <dgm:cxn modelId="{9FDDD64B-679D-634D-82AB-75A725AD3587}" type="presOf" srcId="{E606AEBA-A3D8-D343-975E-C0BB6F2E9704}" destId="{559F77A1-62F9-A54C-9C81-4CCB838B468E}" srcOrd="0" destOrd="0" presId="urn:microsoft.com/office/officeart/2005/8/layout/hList1"/>
    <dgm:cxn modelId="{09D1CE4E-4902-F440-B35C-F65F1B6E0B03}" type="presOf" srcId="{69E27449-0EDA-C348-8BD3-56F54EFA018A}" destId="{01242544-25DA-5347-8020-F9DB23FD02A1}" srcOrd="0" destOrd="0" presId="urn:microsoft.com/office/officeart/2005/8/layout/hList1"/>
    <dgm:cxn modelId="{156F9651-726A-1A42-9376-94110A41F7A4}" type="presOf" srcId="{0EC68385-CFA6-C449-9FB0-44ED8FDF308A}" destId="{BB8BD6D4-E2C9-D44B-BE0E-F2E7A597D4E4}" srcOrd="0" destOrd="0" presId="urn:microsoft.com/office/officeart/2005/8/layout/hList1"/>
    <dgm:cxn modelId="{C48BA157-3659-194C-877E-68ED8EF84E99}" srcId="{08DF37E9-8D1C-9D47-B97B-7705A778F361}" destId="{BB861F7B-A406-294D-A38F-783087C586A1}" srcOrd="0" destOrd="0" parTransId="{79D2E979-FB39-FA43-8A0E-8624BA8B67A7}" sibTransId="{8A3A60DE-0AFD-4A4B-AF4E-82ADA2DD1A3F}"/>
    <dgm:cxn modelId="{2B238961-E0EC-074C-AB0C-6634217E4873}" srcId="{0EC68385-CFA6-C449-9FB0-44ED8FDF308A}" destId="{633BE04A-8A3F-8548-8060-3BD1C80151EB}" srcOrd="0" destOrd="0" parTransId="{E3070BF4-A8D6-1B4C-BA29-BB92140F4ACA}" sibTransId="{C13C740F-5A50-3349-BE5B-A76B14049775}"/>
    <dgm:cxn modelId="{F4D35565-3103-4C4E-9E68-029F063E3DD3}" srcId="{08DF37E9-8D1C-9D47-B97B-7705A778F361}" destId="{E606AEBA-A3D8-D343-975E-C0BB6F2E9704}" srcOrd="4" destOrd="0" parTransId="{2491C157-DBAA-E64F-95CD-601EC36EB9AA}" sibTransId="{F62BB6EC-8018-3C4A-9A64-530BE5CABB15}"/>
    <dgm:cxn modelId="{7892206D-61BB-994F-BBEF-F01A99537465}" srcId="{08DF37E9-8D1C-9D47-B97B-7705A778F361}" destId="{C2042E80-9E66-3A42-9747-AAD35045D438}" srcOrd="2" destOrd="0" parTransId="{C303DB5D-A463-4F4A-8AF3-92DB4A84E295}" sibTransId="{3CABD699-5F9D-A440-9720-D043EBB1EAC6}"/>
    <dgm:cxn modelId="{A81EA276-5DAD-D04E-A060-C15A861B74B1}" type="presOf" srcId="{056D8A6D-DF36-E74A-989B-99DE416E660D}" destId="{9ADDCE24-C2FE-BA43-AB9E-8FDC3FDC6CC9}" srcOrd="0" destOrd="1" presId="urn:microsoft.com/office/officeart/2005/8/layout/hList1"/>
    <dgm:cxn modelId="{687B6577-3822-2941-A4DF-D54369A9D253}" type="presOf" srcId="{DF1F6D64-1B62-A54F-BE95-8CA8924AA05E}" destId="{01242544-25DA-5347-8020-F9DB23FD02A1}" srcOrd="0" destOrd="2" presId="urn:microsoft.com/office/officeart/2005/8/layout/hList1"/>
    <dgm:cxn modelId="{E232A27A-144F-DD4D-972D-3D348319DE18}" srcId="{03F51509-6A82-F741-8443-C61A18A1E0F4}" destId="{9EC02C5C-AF99-9C44-8A11-EBE7481CCB22}" srcOrd="1" destOrd="0" parTransId="{5D4200AE-A0F5-8B46-94E4-7180A5C13187}" sibTransId="{9CEBCBBD-1B8E-2848-B3E2-49FE0B63C601}"/>
    <dgm:cxn modelId="{C2377C7D-579F-3E44-9FA9-4ADA2E12D500}" srcId="{03F51509-6A82-F741-8443-C61A18A1E0F4}" destId="{E7111865-1AF2-E049-953B-21549BCA60DE}" srcOrd="0" destOrd="0" parTransId="{19357BC0-BB86-4A45-B654-5260C1D8BC43}" sibTransId="{ECF1538F-A3AB-6D4A-8618-42DCBD1C8B17}"/>
    <dgm:cxn modelId="{9394297E-08ED-8547-A659-68F753F7432C}" srcId="{08DF37E9-8D1C-9D47-B97B-7705A778F361}" destId="{0EC68385-CFA6-C449-9FB0-44ED8FDF308A}" srcOrd="3" destOrd="0" parTransId="{5D813F02-A2A3-C341-8F67-16BED1E39B90}" sibTransId="{A3909EC2-555D-EA4C-8AF5-8701C1A19586}"/>
    <dgm:cxn modelId="{2066AC9E-3921-B246-BC7D-94F3A2338FA1}" type="presOf" srcId="{159F7107-72FE-E244-AB66-9224B6F89D49}" destId="{F65034C3-364F-2B47-927D-5C5BDCD01684}" srcOrd="0" destOrd="0" presId="urn:microsoft.com/office/officeart/2005/8/layout/hList1"/>
    <dgm:cxn modelId="{F1D0FCA0-F6D9-0241-A8ED-55E50232F316}" srcId="{E606AEBA-A3D8-D343-975E-C0BB6F2E9704}" destId="{056D8A6D-DF36-E74A-989B-99DE416E660D}" srcOrd="1" destOrd="0" parTransId="{17F50E80-0B75-844A-BB69-B8EDBB4321C7}" sibTransId="{557BE622-0234-B349-8A86-73D01F6B5A01}"/>
    <dgm:cxn modelId="{959671A3-1622-3949-8ECF-E9581013AEB7}" srcId="{BB861F7B-A406-294D-A38F-783087C586A1}" destId="{DE59A5F7-CEEC-D34E-B2AF-1906ED9740F4}" srcOrd="4" destOrd="0" parTransId="{7DDB7DF0-0BB0-4E4B-B1EF-29905A8EB16C}" sibTransId="{EE66392B-C272-B643-964B-A6F46EC8C54C}"/>
    <dgm:cxn modelId="{99A027AB-5CA9-4948-8B39-2D64A136C892}" srcId="{0EC68385-CFA6-C449-9FB0-44ED8FDF308A}" destId="{5DC85CEF-70AA-174D-A940-C46D92B91B8C}" srcOrd="1" destOrd="0" parTransId="{2C77E1A3-642F-C845-98F2-DCB38E9A6898}" sibTransId="{5AA702BB-EDFB-2F45-89B7-03B56AB72066}"/>
    <dgm:cxn modelId="{4ECD25C0-7917-8843-B14B-6A9FE43137F8}" type="presOf" srcId="{5DC85CEF-70AA-174D-A940-C46D92B91B8C}" destId="{6251CC99-8D7F-A442-A3B4-D08CCFEC866A}" srcOrd="0" destOrd="1" presId="urn:microsoft.com/office/officeart/2005/8/layout/hList1"/>
    <dgm:cxn modelId="{EF3E4CC7-F77D-9B46-9F14-6CD7F23B7FB5}" type="presOf" srcId="{AD0CFCF7-76A9-6F4F-A7FB-C67782610998}" destId="{9ADDCE24-C2FE-BA43-AB9E-8FDC3FDC6CC9}" srcOrd="0" destOrd="0" presId="urn:microsoft.com/office/officeart/2005/8/layout/hList1"/>
    <dgm:cxn modelId="{A1C5ECC7-C266-EF42-9C20-3BD37B232F1D}" srcId="{BB861F7B-A406-294D-A38F-783087C586A1}" destId="{DF1F6D64-1B62-A54F-BE95-8CA8924AA05E}" srcOrd="2" destOrd="0" parTransId="{E8B7B141-D7E0-264F-A6BD-7AD79C3F5987}" sibTransId="{7FAE28D5-5A1D-0A4D-982B-875152CEF9ED}"/>
    <dgm:cxn modelId="{7BE88FCC-6DF9-7E42-97C2-A46800AA0CF1}" type="presOf" srcId="{51C54C10-946E-5F47-A272-14ADD83473F5}" destId="{01242544-25DA-5347-8020-F9DB23FD02A1}" srcOrd="0" destOrd="3" presId="urn:microsoft.com/office/officeart/2005/8/layout/hList1"/>
    <dgm:cxn modelId="{8D2723D5-6E9E-894C-A7F7-9FD7AE877E8A}" type="presOf" srcId="{9EC02C5C-AF99-9C44-8A11-EBE7481CCB22}" destId="{E98C5298-F47E-4D44-A4EE-FCD3C226C8A4}" srcOrd="0" destOrd="1" presId="urn:microsoft.com/office/officeart/2005/8/layout/hList1"/>
    <dgm:cxn modelId="{830372D8-B05B-D24F-9F27-711DB7159CBC}" type="presOf" srcId="{E7111865-1AF2-E049-953B-21549BCA60DE}" destId="{E98C5298-F47E-4D44-A4EE-FCD3C226C8A4}" srcOrd="0" destOrd="0" presId="urn:microsoft.com/office/officeart/2005/8/layout/hList1"/>
    <dgm:cxn modelId="{4A8290DF-0113-854F-B667-9F6E8262FB8D}" type="presOf" srcId="{DE59A5F7-CEEC-D34E-B2AF-1906ED9740F4}" destId="{01242544-25DA-5347-8020-F9DB23FD02A1}" srcOrd="0" destOrd="4" presId="urn:microsoft.com/office/officeart/2005/8/layout/hList1"/>
    <dgm:cxn modelId="{EFA9DCE6-8665-6D4C-B5D8-ED7A3DBCF85D}" srcId="{E606AEBA-A3D8-D343-975E-C0BB6F2E9704}" destId="{AD0CFCF7-76A9-6F4F-A7FB-C67782610998}" srcOrd="0" destOrd="0" parTransId="{6DD3D563-A0DC-944D-9C81-390097EDE49B}" sibTransId="{359865D3-8B78-5F4E-9AEA-970E7B7CF7FD}"/>
    <dgm:cxn modelId="{A02B0EE7-015C-4646-8D8A-69D5BDC60007}" srcId="{BB861F7B-A406-294D-A38F-783087C586A1}" destId="{1F7C83D2-5260-FA4E-A328-CB67008E5DC9}" srcOrd="5" destOrd="0" parTransId="{D667A31B-A02E-634C-B137-8637E4F102BC}" sibTransId="{3C6DF36D-8A3A-4547-9F58-B7AAE8F725AB}"/>
    <dgm:cxn modelId="{50660BE8-8789-904C-AC1B-1E286B1475E2}" srcId="{C2042E80-9E66-3A42-9747-AAD35045D438}" destId="{159F7107-72FE-E244-AB66-9224B6F89D49}" srcOrd="0" destOrd="0" parTransId="{D6CFDF46-162C-C84C-85A9-7E780556D8D1}" sibTransId="{0F20FD1C-25C7-B74D-AEA6-8DFF644FD809}"/>
    <dgm:cxn modelId="{8B0DA2E9-C263-B94A-9802-C9678C4E7EEC}" type="presOf" srcId="{08DF37E9-8D1C-9D47-B97B-7705A778F361}" destId="{3FF610D3-0061-7643-BB3F-D2A2D9A58451}" srcOrd="0" destOrd="0" presId="urn:microsoft.com/office/officeart/2005/8/layout/hList1"/>
    <dgm:cxn modelId="{9F877AF9-6805-754E-AF2B-3E0755F3354B}" type="presOf" srcId="{633BE04A-8A3F-8548-8060-3BD1C80151EB}" destId="{6251CC99-8D7F-A442-A3B4-D08CCFEC866A}" srcOrd="0" destOrd="0" presId="urn:microsoft.com/office/officeart/2005/8/layout/hList1"/>
    <dgm:cxn modelId="{BA49FFFD-A6F6-7941-9CC2-1DC659DEA074}" srcId="{C2042E80-9E66-3A42-9747-AAD35045D438}" destId="{B65EF35F-68D2-7C48-AE5F-1B59701BAF28}" srcOrd="1" destOrd="0" parTransId="{39E6CBD6-94B9-7E4A-8237-4F274AD3FA31}" sibTransId="{AF01A102-D1BA-874B-A802-19FC4F235A2E}"/>
    <dgm:cxn modelId="{384CCBD5-3183-2248-A560-7E6FFE3E8785}" type="presParOf" srcId="{3FF610D3-0061-7643-BB3F-D2A2D9A58451}" destId="{17D5A90E-767D-DD44-BDA2-81160C32333C}" srcOrd="0" destOrd="0" presId="urn:microsoft.com/office/officeart/2005/8/layout/hList1"/>
    <dgm:cxn modelId="{98A21CB8-7EA9-B541-9731-705FA04BF4F9}" type="presParOf" srcId="{17D5A90E-767D-DD44-BDA2-81160C32333C}" destId="{9CB277DB-4E17-844F-8CF6-C6ADAD85C5A8}" srcOrd="0" destOrd="0" presId="urn:microsoft.com/office/officeart/2005/8/layout/hList1"/>
    <dgm:cxn modelId="{0628CCB1-3C25-D84C-8F37-D52B8BE613D8}" type="presParOf" srcId="{17D5A90E-767D-DD44-BDA2-81160C32333C}" destId="{01242544-25DA-5347-8020-F9DB23FD02A1}" srcOrd="1" destOrd="0" presId="urn:microsoft.com/office/officeart/2005/8/layout/hList1"/>
    <dgm:cxn modelId="{28D276E6-EDF3-BA4F-A26F-DA4564F5209C}" type="presParOf" srcId="{3FF610D3-0061-7643-BB3F-D2A2D9A58451}" destId="{703A0A24-1A45-B742-9063-44A60797E327}" srcOrd="1" destOrd="0" presId="urn:microsoft.com/office/officeart/2005/8/layout/hList1"/>
    <dgm:cxn modelId="{5E90DB99-4A65-074B-99FC-3D1BB1ED25AB}" type="presParOf" srcId="{3FF610D3-0061-7643-BB3F-D2A2D9A58451}" destId="{71FAC134-232F-5C42-AFAB-B2B11C41272E}" srcOrd="2" destOrd="0" presId="urn:microsoft.com/office/officeart/2005/8/layout/hList1"/>
    <dgm:cxn modelId="{D1E54487-0A84-E149-90B4-230A2C8D36B1}" type="presParOf" srcId="{71FAC134-232F-5C42-AFAB-B2B11C41272E}" destId="{039F559C-6F5C-4241-B0FF-F46715320B7D}" srcOrd="0" destOrd="0" presId="urn:microsoft.com/office/officeart/2005/8/layout/hList1"/>
    <dgm:cxn modelId="{83288266-C46F-A749-B7D4-3CC33F877963}" type="presParOf" srcId="{71FAC134-232F-5C42-AFAB-B2B11C41272E}" destId="{E98C5298-F47E-4D44-A4EE-FCD3C226C8A4}" srcOrd="1" destOrd="0" presId="urn:microsoft.com/office/officeart/2005/8/layout/hList1"/>
    <dgm:cxn modelId="{37B6348F-849C-5E44-8FED-0768977DA046}" type="presParOf" srcId="{3FF610D3-0061-7643-BB3F-D2A2D9A58451}" destId="{6F360C25-C4EC-5544-A825-04525B7B85D0}" srcOrd="3" destOrd="0" presId="urn:microsoft.com/office/officeart/2005/8/layout/hList1"/>
    <dgm:cxn modelId="{B82EB517-C65A-B242-BAC9-786BFD877D84}" type="presParOf" srcId="{3FF610D3-0061-7643-BB3F-D2A2D9A58451}" destId="{B7826456-82BB-6C4F-8F4E-D309A98799DB}" srcOrd="4" destOrd="0" presId="urn:microsoft.com/office/officeart/2005/8/layout/hList1"/>
    <dgm:cxn modelId="{234B07C1-9EE7-8848-9962-3CB6C21B874A}" type="presParOf" srcId="{B7826456-82BB-6C4F-8F4E-D309A98799DB}" destId="{1AD7FF2E-6BFE-9246-9FA5-048457BD1158}" srcOrd="0" destOrd="0" presId="urn:microsoft.com/office/officeart/2005/8/layout/hList1"/>
    <dgm:cxn modelId="{DCBA13F4-BB33-9C48-92B4-8768D2412051}" type="presParOf" srcId="{B7826456-82BB-6C4F-8F4E-D309A98799DB}" destId="{F65034C3-364F-2B47-927D-5C5BDCD01684}" srcOrd="1" destOrd="0" presId="urn:microsoft.com/office/officeart/2005/8/layout/hList1"/>
    <dgm:cxn modelId="{52792602-0627-8A4D-A0D7-4E9C6B47E0A0}" type="presParOf" srcId="{3FF610D3-0061-7643-BB3F-D2A2D9A58451}" destId="{C542E30D-E74A-F549-80EA-6ED1215FF7CB}" srcOrd="5" destOrd="0" presId="urn:microsoft.com/office/officeart/2005/8/layout/hList1"/>
    <dgm:cxn modelId="{C4491270-3269-7D41-A9D3-3A801722FF8A}" type="presParOf" srcId="{3FF610D3-0061-7643-BB3F-D2A2D9A58451}" destId="{A7A7F29D-D86F-9644-B306-3E627BBC58EA}" srcOrd="6" destOrd="0" presId="urn:microsoft.com/office/officeart/2005/8/layout/hList1"/>
    <dgm:cxn modelId="{AC35F1DC-D15E-BF45-9E6F-B39E8C893D73}" type="presParOf" srcId="{A7A7F29D-D86F-9644-B306-3E627BBC58EA}" destId="{BB8BD6D4-E2C9-D44B-BE0E-F2E7A597D4E4}" srcOrd="0" destOrd="0" presId="urn:microsoft.com/office/officeart/2005/8/layout/hList1"/>
    <dgm:cxn modelId="{2219068C-7046-7840-A835-5271B0B86509}" type="presParOf" srcId="{A7A7F29D-D86F-9644-B306-3E627BBC58EA}" destId="{6251CC99-8D7F-A442-A3B4-D08CCFEC866A}" srcOrd="1" destOrd="0" presId="urn:microsoft.com/office/officeart/2005/8/layout/hList1"/>
    <dgm:cxn modelId="{E100AE12-A119-7440-91AC-54FEC57D5988}" type="presParOf" srcId="{3FF610D3-0061-7643-BB3F-D2A2D9A58451}" destId="{3F05736C-34D7-C341-A383-9A8E31F310B5}" srcOrd="7" destOrd="0" presId="urn:microsoft.com/office/officeart/2005/8/layout/hList1"/>
    <dgm:cxn modelId="{94D0871C-6C17-3B4A-B654-C2D9205314F2}" type="presParOf" srcId="{3FF610D3-0061-7643-BB3F-D2A2D9A58451}" destId="{B1FAD5D9-A72D-304E-BD7A-973BEDB37DE4}" srcOrd="8" destOrd="0" presId="urn:microsoft.com/office/officeart/2005/8/layout/hList1"/>
    <dgm:cxn modelId="{A0F82854-B614-9242-A061-5707EDF66CB4}" type="presParOf" srcId="{B1FAD5D9-A72D-304E-BD7A-973BEDB37DE4}" destId="{559F77A1-62F9-A54C-9C81-4CCB838B468E}" srcOrd="0" destOrd="0" presId="urn:microsoft.com/office/officeart/2005/8/layout/hList1"/>
    <dgm:cxn modelId="{8065F632-4ABC-3F49-805D-52D7C79D7C9D}" type="presParOf" srcId="{B1FAD5D9-A72D-304E-BD7A-973BEDB37DE4}" destId="{9ADDCE24-C2FE-BA43-AB9E-8FDC3FDC6C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0D132B4-617C-6B46-A06E-05C25341DB7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B11425BE-BB0F-554F-A60B-E7718B2E06C0}">
      <dgm:prSet phldrT="[文本]"/>
      <dgm:spPr/>
      <dgm:t>
        <a:bodyPr/>
        <a:lstStyle/>
        <a:p>
          <a:r>
            <a:rPr lang="en-US" altLang="zh-CN" dirty="0"/>
            <a:t>1——</a:t>
          </a:r>
          <a:r>
            <a:rPr lang="zh-CN" altLang="en-US" dirty="0"/>
            <a:t>资产类会计科目</a:t>
          </a:r>
        </a:p>
      </dgm:t>
    </dgm:pt>
    <dgm:pt modelId="{F7493C1C-FBE0-A544-A454-834DF090324F}" type="parTrans" cxnId="{4086A137-8AD1-1C45-A5B7-D8584B0C890C}">
      <dgm:prSet/>
      <dgm:spPr/>
      <dgm:t>
        <a:bodyPr/>
        <a:lstStyle/>
        <a:p>
          <a:endParaRPr lang="zh-CN" altLang="en-US"/>
        </a:p>
      </dgm:t>
    </dgm:pt>
    <dgm:pt modelId="{182DEAEA-4F3D-3242-B9CA-B7A6D351B7CE}" type="sibTrans" cxnId="{4086A137-8AD1-1C45-A5B7-D8584B0C890C}">
      <dgm:prSet/>
      <dgm:spPr/>
      <dgm:t>
        <a:bodyPr/>
        <a:lstStyle/>
        <a:p>
          <a:endParaRPr lang="zh-CN" altLang="en-US"/>
        </a:p>
      </dgm:t>
    </dgm:pt>
    <dgm:pt modelId="{D3775381-D3E7-4843-AC61-896E096E1900}">
      <dgm:prSet phldrT="[文本]"/>
      <dgm:spPr/>
      <dgm:t>
        <a:bodyPr/>
        <a:lstStyle/>
        <a:p>
          <a:r>
            <a:rPr lang="en-US" altLang="zh-CN" dirty="0"/>
            <a:t>2——</a:t>
          </a:r>
          <a:r>
            <a:rPr lang="zh-CN" altLang="en-US" dirty="0"/>
            <a:t>负债类会计科目</a:t>
          </a:r>
        </a:p>
      </dgm:t>
    </dgm:pt>
    <dgm:pt modelId="{65579CC8-6142-CB40-9CBA-8103460BCDB5}" type="parTrans" cxnId="{CCE9A292-9B36-4F4E-BFB4-600BC47C38CA}">
      <dgm:prSet/>
      <dgm:spPr/>
      <dgm:t>
        <a:bodyPr/>
        <a:lstStyle/>
        <a:p>
          <a:endParaRPr lang="zh-CN" altLang="en-US"/>
        </a:p>
      </dgm:t>
    </dgm:pt>
    <dgm:pt modelId="{B0D78134-8009-264A-9556-79D627013FC7}" type="sibTrans" cxnId="{CCE9A292-9B36-4F4E-BFB4-600BC47C38CA}">
      <dgm:prSet/>
      <dgm:spPr/>
      <dgm:t>
        <a:bodyPr/>
        <a:lstStyle/>
        <a:p>
          <a:endParaRPr lang="zh-CN" altLang="en-US"/>
        </a:p>
      </dgm:t>
    </dgm:pt>
    <dgm:pt modelId="{7F3AF78A-4DA7-F14C-B24E-C03C11AC69F5}">
      <dgm:prSet phldrT="[文本]"/>
      <dgm:spPr/>
      <dgm:t>
        <a:bodyPr/>
        <a:lstStyle/>
        <a:p>
          <a:r>
            <a:rPr lang="en-US" altLang="zh-CN" dirty="0"/>
            <a:t>3——</a:t>
          </a:r>
          <a:r>
            <a:rPr lang="zh-CN" altLang="en-US" dirty="0"/>
            <a:t>所有者权益类会计科目</a:t>
          </a:r>
        </a:p>
      </dgm:t>
    </dgm:pt>
    <dgm:pt modelId="{C16C7964-3AC3-E14E-B5BF-FCA20B275A30}" type="parTrans" cxnId="{582686B8-AB4E-1A4D-BF56-7AFAB78944B1}">
      <dgm:prSet/>
      <dgm:spPr/>
      <dgm:t>
        <a:bodyPr/>
        <a:lstStyle/>
        <a:p>
          <a:endParaRPr lang="zh-CN" altLang="en-US"/>
        </a:p>
      </dgm:t>
    </dgm:pt>
    <dgm:pt modelId="{5B8D3851-31E3-C44A-B657-4259F6586601}" type="sibTrans" cxnId="{582686B8-AB4E-1A4D-BF56-7AFAB78944B1}">
      <dgm:prSet/>
      <dgm:spPr/>
      <dgm:t>
        <a:bodyPr/>
        <a:lstStyle/>
        <a:p>
          <a:endParaRPr lang="zh-CN" altLang="en-US"/>
        </a:p>
      </dgm:t>
    </dgm:pt>
    <dgm:pt modelId="{CF15D077-6D7D-224C-B9DA-31228C6EF27C}">
      <dgm:prSet phldrT="[文本]"/>
      <dgm:spPr/>
      <dgm:t>
        <a:bodyPr/>
        <a:lstStyle/>
        <a:p>
          <a:r>
            <a:rPr lang="en-US" altLang="zh-CN" dirty="0"/>
            <a:t>4——</a:t>
          </a:r>
          <a:r>
            <a:rPr lang="zh-CN" altLang="en-US" dirty="0"/>
            <a:t>费用（成本）类会计科目</a:t>
          </a:r>
        </a:p>
      </dgm:t>
    </dgm:pt>
    <dgm:pt modelId="{E206672C-C652-E34D-83AB-05E47BA87FCE}" type="parTrans" cxnId="{14C13C51-C08B-6649-9195-1D829361A340}">
      <dgm:prSet/>
      <dgm:spPr/>
    </dgm:pt>
    <dgm:pt modelId="{244536DD-ED85-9E47-AC9E-0D869F95396C}" type="sibTrans" cxnId="{14C13C51-C08B-6649-9195-1D829361A340}">
      <dgm:prSet/>
      <dgm:spPr/>
    </dgm:pt>
    <dgm:pt modelId="{6AC7664E-A63D-1940-AB50-1A209FD42AF1}">
      <dgm:prSet phldrT="[文本]"/>
      <dgm:spPr/>
      <dgm:t>
        <a:bodyPr/>
        <a:lstStyle/>
        <a:p>
          <a:r>
            <a:rPr lang="en-US" altLang="zh-CN" dirty="0"/>
            <a:t>5——</a:t>
          </a:r>
          <a:r>
            <a:rPr lang="zh-CN" altLang="en-US" dirty="0"/>
            <a:t>损益类会计科目</a:t>
          </a:r>
        </a:p>
      </dgm:t>
    </dgm:pt>
    <dgm:pt modelId="{00C6A8F3-7AB5-5B4D-863B-41C15205EBB4}" type="parTrans" cxnId="{6C37B99E-7D53-B84B-9ED8-4D329B57B704}">
      <dgm:prSet/>
      <dgm:spPr/>
    </dgm:pt>
    <dgm:pt modelId="{12CF8D39-2B86-B34C-A279-88581E78495B}" type="sibTrans" cxnId="{6C37B99E-7D53-B84B-9ED8-4D329B57B704}">
      <dgm:prSet/>
      <dgm:spPr/>
    </dgm:pt>
    <dgm:pt modelId="{28C69C9A-C500-064F-88F5-086B679D62BB}" type="pres">
      <dgm:prSet presAssocID="{50D132B4-617C-6B46-A06E-05C25341DB7D}" presName="linear" presStyleCnt="0">
        <dgm:presLayoutVars>
          <dgm:dir/>
          <dgm:animLvl val="lvl"/>
          <dgm:resizeHandles val="exact"/>
        </dgm:presLayoutVars>
      </dgm:prSet>
      <dgm:spPr/>
    </dgm:pt>
    <dgm:pt modelId="{BE0648FF-CF70-4B4D-9468-6113A6A26D0A}" type="pres">
      <dgm:prSet presAssocID="{B11425BE-BB0F-554F-A60B-E7718B2E06C0}" presName="parentLin" presStyleCnt="0"/>
      <dgm:spPr/>
    </dgm:pt>
    <dgm:pt modelId="{15DEAE35-201E-7541-9BAA-0AF6B3D318A4}" type="pres">
      <dgm:prSet presAssocID="{B11425BE-BB0F-554F-A60B-E7718B2E06C0}" presName="parentLeftMargin" presStyleLbl="node1" presStyleIdx="0" presStyleCnt="5"/>
      <dgm:spPr/>
    </dgm:pt>
    <dgm:pt modelId="{87AC0704-6081-1241-852D-C716B81F72A7}" type="pres">
      <dgm:prSet presAssocID="{B11425BE-BB0F-554F-A60B-E7718B2E06C0}" presName="parentText" presStyleLbl="node1" presStyleIdx="0" presStyleCnt="5">
        <dgm:presLayoutVars>
          <dgm:chMax val="0"/>
          <dgm:bulletEnabled val="1"/>
        </dgm:presLayoutVars>
      </dgm:prSet>
      <dgm:spPr/>
    </dgm:pt>
    <dgm:pt modelId="{0801C7B1-3655-184D-958D-1BC63124BD1A}" type="pres">
      <dgm:prSet presAssocID="{B11425BE-BB0F-554F-A60B-E7718B2E06C0}" presName="negativeSpace" presStyleCnt="0"/>
      <dgm:spPr/>
    </dgm:pt>
    <dgm:pt modelId="{C99D148D-F97E-C143-B9AC-AB0090556BB6}" type="pres">
      <dgm:prSet presAssocID="{B11425BE-BB0F-554F-A60B-E7718B2E06C0}" presName="childText" presStyleLbl="conFgAcc1" presStyleIdx="0" presStyleCnt="5">
        <dgm:presLayoutVars>
          <dgm:bulletEnabled val="1"/>
        </dgm:presLayoutVars>
      </dgm:prSet>
      <dgm:spPr/>
    </dgm:pt>
    <dgm:pt modelId="{88472797-A92A-754E-B2E4-243702E7B2B6}" type="pres">
      <dgm:prSet presAssocID="{182DEAEA-4F3D-3242-B9CA-B7A6D351B7CE}" presName="spaceBetweenRectangles" presStyleCnt="0"/>
      <dgm:spPr/>
    </dgm:pt>
    <dgm:pt modelId="{076C0C6C-DE1A-6F4A-9B79-7F88C964BB45}" type="pres">
      <dgm:prSet presAssocID="{D3775381-D3E7-4843-AC61-896E096E1900}" presName="parentLin" presStyleCnt="0"/>
      <dgm:spPr/>
    </dgm:pt>
    <dgm:pt modelId="{62F68259-C42C-3642-9B01-2B0AF494C264}" type="pres">
      <dgm:prSet presAssocID="{D3775381-D3E7-4843-AC61-896E096E1900}" presName="parentLeftMargin" presStyleLbl="node1" presStyleIdx="0" presStyleCnt="5"/>
      <dgm:spPr/>
    </dgm:pt>
    <dgm:pt modelId="{9412039D-5546-6642-955D-0A216DE603BE}" type="pres">
      <dgm:prSet presAssocID="{D3775381-D3E7-4843-AC61-896E096E1900}" presName="parentText" presStyleLbl="node1" presStyleIdx="1" presStyleCnt="5">
        <dgm:presLayoutVars>
          <dgm:chMax val="0"/>
          <dgm:bulletEnabled val="1"/>
        </dgm:presLayoutVars>
      </dgm:prSet>
      <dgm:spPr/>
    </dgm:pt>
    <dgm:pt modelId="{A6BE8556-0FB1-B54A-9F33-B6CB1DA74F2B}" type="pres">
      <dgm:prSet presAssocID="{D3775381-D3E7-4843-AC61-896E096E1900}" presName="negativeSpace" presStyleCnt="0"/>
      <dgm:spPr/>
    </dgm:pt>
    <dgm:pt modelId="{04572022-7CE6-3F41-8FF5-88F1CF9F96C7}" type="pres">
      <dgm:prSet presAssocID="{D3775381-D3E7-4843-AC61-896E096E1900}" presName="childText" presStyleLbl="conFgAcc1" presStyleIdx="1" presStyleCnt="5">
        <dgm:presLayoutVars>
          <dgm:bulletEnabled val="1"/>
        </dgm:presLayoutVars>
      </dgm:prSet>
      <dgm:spPr/>
    </dgm:pt>
    <dgm:pt modelId="{201BA7E6-85EE-2C40-968E-9F973A6F8901}" type="pres">
      <dgm:prSet presAssocID="{B0D78134-8009-264A-9556-79D627013FC7}" presName="spaceBetweenRectangles" presStyleCnt="0"/>
      <dgm:spPr/>
    </dgm:pt>
    <dgm:pt modelId="{DCE1583E-BE91-284B-AA9C-782F947C1636}" type="pres">
      <dgm:prSet presAssocID="{7F3AF78A-4DA7-F14C-B24E-C03C11AC69F5}" presName="parentLin" presStyleCnt="0"/>
      <dgm:spPr/>
    </dgm:pt>
    <dgm:pt modelId="{1024EC1C-40F6-2244-BCD5-9B3A7DE84F39}" type="pres">
      <dgm:prSet presAssocID="{7F3AF78A-4DA7-F14C-B24E-C03C11AC69F5}" presName="parentLeftMargin" presStyleLbl="node1" presStyleIdx="1" presStyleCnt="5"/>
      <dgm:spPr/>
    </dgm:pt>
    <dgm:pt modelId="{8E3C9C68-81AA-524B-8890-53DA3D0316B4}" type="pres">
      <dgm:prSet presAssocID="{7F3AF78A-4DA7-F14C-B24E-C03C11AC69F5}" presName="parentText" presStyleLbl="node1" presStyleIdx="2" presStyleCnt="5">
        <dgm:presLayoutVars>
          <dgm:chMax val="0"/>
          <dgm:bulletEnabled val="1"/>
        </dgm:presLayoutVars>
      </dgm:prSet>
      <dgm:spPr/>
    </dgm:pt>
    <dgm:pt modelId="{0802C820-6F62-994D-AFDD-B8DC51F02797}" type="pres">
      <dgm:prSet presAssocID="{7F3AF78A-4DA7-F14C-B24E-C03C11AC69F5}" presName="negativeSpace" presStyleCnt="0"/>
      <dgm:spPr/>
    </dgm:pt>
    <dgm:pt modelId="{9A8BACF1-9B55-4D4F-99C5-7E03365C5D95}" type="pres">
      <dgm:prSet presAssocID="{7F3AF78A-4DA7-F14C-B24E-C03C11AC69F5}" presName="childText" presStyleLbl="conFgAcc1" presStyleIdx="2" presStyleCnt="5">
        <dgm:presLayoutVars>
          <dgm:bulletEnabled val="1"/>
        </dgm:presLayoutVars>
      </dgm:prSet>
      <dgm:spPr/>
    </dgm:pt>
    <dgm:pt modelId="{1DDD76E4-C46D-D840-978C-1B9B0B3C5111}" type="pres">
      <dgm:prSet presAssocID="{5B8D3851-31E3-C44A-B657-4259F6586601}" presName="spaceBetweenRectangles" presStyleCnt="0"/>
      <dgm:spPr/>
    </dgm:pt>
    <dgm:pt modelId="{1EAA8E0E-EDF1-DB4E-97E0-788A881A0653}" type="pres">
      <dgm:prSet presAssocID="{CF15D077-6D7D-224C-B9DA-31228C6EF27C}" presName="parentLin" presStyleCnt="0"/>
      <dgm:spPr/>
    </dgm:pt>
    <dgm:pt modelId="{6747B15C-9C43-1744-B5DD-2F70DFB7298A}" type="pres">
      <dgm:prSet presAssocID="{CF15D077-6D7D-224C-B9DA-31228C6EF27C}" presName="parentLeftMargin" presStyleLbl="node1" presStyleIdx="2" presStyleCnt="5"/>
      <dgm:spPr/>
    </dgm:pt>
    <dgm:pt modelId="{07DD3F0F-82E0-3A4A-955F-AC6BE7FAEB8B}" type="pres">
      <dgm:prSet presAssocID="{CF15D077-6D7D-224C-B9DA-31228C6EF27C}" presName="parentText" presStyleLbl="node1" presStyleIdx="3" presStyleCnt="5">
        <dgm:presLayoutVars>
          <dgm:chMax val="0"/>
          <dgm:bulletEnabled val="1"/>
        </dgm:presLayoutVars>
      </dgm:prSet>
      <dgm:spPr/>
    </dgm:pt>
    <dgm:pt modelId="{7E208683-2423-454A-963C-A6E4FB4B3698}" type="pres">
      <dgm:prSet presAssocID="{CF15D077-6D7D-224C-B9DA-31228C6EF27C}" presName="negativeSpace" presStyleCnt="0"/>
      <dgm:spPr/>
    </dgm:pt>
    <dgm:pt modelId="{CC5BC1AC-D82F-8947-9E05-EB8CA0CDBEEA}" type="pres">
      <dgm:prSet presAssocID="{CF15D077-6D7D-224C-B9DA-31228C6EF27C}" presName="childText" presStyleLbl="conFgAcc1" presStyleIdx="3" presStyleCnt="5">
        <dgm:presLayoutVars>
          <dgm:bulletEnabled val="1"/>
        </dgm:presLayoutVars>
      </dgm:prSet>
      <dgm:spPr/>
    </dgm:pt>
    <dgm:pt modelId="{F74C13F0-301A-B44C-9DB8-4EA3DBC73007}" type="pres">
      <dgm:prSet presAssocID="{244536DD-ED85-9E47-AC9E-0D869F95396C}" presName="spaceBetweenRectangles" presStyleCnt="0"/>
      <dgm:spPr/>
    </dgm:pt>
    <dgm:pt modelId="{C0424D82-A1B6-E642-8A83-F18C0CFCA9F5}" type="pres">
      <dgm:prSet presAssocID="{6AC7664E-A63D-1940-AB50-1A209FD42AF1}" presName="parentLin" presStyleCnt="0"/>
      <dgm:spPr/>
    </dgm:pt>
    <dgm:pt modelId="{58D3E8D4-DC8B-3D4A-B793-001DF4294E3D}" type="pres">
      <dgm:prSet presAssocID="{6AC7664E-A63D-1940-AB50-1A209FD42AF1}" presName="parentLeftMargin" presStyleLbl="node1" presStyleIdx="3" presStyleCnt="5"/>
      <dgm:spPr/>
    </dgm:pt>
    <dgm:pt modelId="{D6EE8B6B-A37C-794F-B7BE-34FA808A5821}" type="pres">
      <dgm:prSet presAssocID="{6AC7664E-A63D-1940-AB50-1A209FD42AF1}" presName="parentText" presStyleLbl="node1" presStyleIdx="4" presStyleCnt="5">
        <dgm:presLayoutVars>
          <dgm:chMax val="0"/>
          <dgm:bulletEnabled val="1"/>
        </dgm:presLayoutVars>
      </dgm:prSet>
      <dgm:spPr/>
    </dgm:pt>
    <dgm:pt modelId="{E6CC6DCC-511A-D349-8686-704196F84DDB}" type="pres">
      <dgm:prSet presAssocID="{6AC7664E-A63D-1940-AB50-1A209FD42AF1}" presName="negativeSpace" presStyleCnt="0"/>
      <dgm:spPr/>
    </dgm:pt>
    <dgm:pt modelId="{9A1278A6-80BE-4B4B-8CD8-A4546E800E65}" type="pres">
      <dgm:prSet presAssocID="{6AC7664E-A63D-1940-AB50-1A209FD42AF1}" presName="childText" presStyleLbl="conFgAcc1" presStyleIdx="4" presStyleCnt="5">
        <dgm:presLayoutVars>
          <dgm:bulletEnabled val="1"/>
        </dgm:presLayoutVars>
      </dgm:prSet>
      <dgm:spPr/>
    </dgm:pt>
  </dgm:ptLst>
  <dgm:cxnLst>
    <dgm:cxn modelId="{79B0301A-8F60-AB47-8373-950E98904F72}" type="presOf" srcId="{6AC7664E-A63D-1940-AB50-1A209FD42AF1}" destId="{D6EE8B6B-A37C-794F-B7BE-34FA808A5821}" srcOrd="1" destOrd="0" presId="urn:microsoft.com/office/officeart/2005/8/layout/list1"/>
    <dgm:cxn modelId="{32CF8226-40B1-3F4E-A542-EA5F6CC32665}" type="presOf" srcId="{D3775381-D3E7-4843-AC61-896E096E1900}" destId="{9412039D-5546-6642-955D-0A216DE603BE}" srcOrd="1" destOrd="0" presId="urn:microsoft.com/office/officeart/2005/8/layout/list1"/>
    <dgm:cxn modelId="{4086A137-8AD1-1C45-A5B7-D8584B0C890C}" srcId="{50D132B4-617C-6B46-A06E-05C25341DB7D}" destId="{B11425BE-BB0F-554F-A60B-E7718B2E06C0}" srcOrd="0" destOrd="0" parTransId="{F7493C1C-FBE0-A544-A454-834DF090324F}" sibTransId="{182DEAEA-4F3D-3242-B9CA-B7A6D351B7CE}"/>
    <dgm:cxn modelId="{25092B38-43A1-3247-907A-D80F47B40766}" type="presOf" srcId="{B11425BE-BB0F-554F-A60B-E7718B2E06C0}" destId="{15DEAE35-201E-7541-9BAA-0AF6B3D318A4}" srcOrd="0" destOrd="0" presId="urn:microsoft.com/office/officeart/2005/8/layout/list1"/>
    <dgm:cxn modelId="{14C13C51-C08B-6649-9195-1D829361A340}" srcId="{50D132B4-617C-6B46-A06E-05C25341DB7D}" destId="{CF15D077-6D7D-224C-B9DA-31228C6EF27C}" srcOrd="3" destOrd="0" parTransId="{E206672C-C652-E34D-83AB-05E47BA87FCE}" sibTransId="{244536DD-ED85-9E47-AC9E-0D869F95396C}"/>
    <dgm:cxn modelId="{4CB3EB73-EEBC-6245-B7C1-6C0BFDCDD40C}" type="presOf" srcId="{7F3AF78A-4DA7-F14C-B24E-C03C11AC69F5}" destId="{8E3C9C68-81AA-524B-8890-53DA3D0316B4}" srcOrd="1" destOrd="0" presId="urn:microsoft.com/office/officeart/2005/8/layout/list1"/>
    <dgm:cxn modelId="{7B30D18E-1835-8A40-910D-67B5163CFA5F}" type="presOf" srcId="{CF15D077-6D7D-224C-B9DA-31228C6EF27C}" destId="{07DD3F0F-82E0-3A4A-955F-AC6BE7FAEB8B}" srcOrd="1" destOrd="0" presId="urn:microsoft.com/office/officeart/2005/8/layout/list1"/>
    <dgm:cxn modelId="{CCE9A292-9B36-4F4E-BFB4-600BC47C38CA}" srcId="{50D132B4-617C-6B46-A06E-05C25341DB7D}" destId="{D3775381-D3E7-4843-AC61-896E096E1900}" srcOrd="1" destOrd="0" parTransId="{65579CC8-6142-CB40-9CBA-8103460BCDB5}" sibTransId="{B0D78134-8009-264A-9556-79D627013FC7}"/>
    <dgm:cxn modelId="{E040DD99-A1D7-D040-92CF-F24DA4988D56}" type="presOf" srcId="{6AC7664E-A63D-1940-AB50-1A209FD42AF1}" destId="{58D3E8D4-DC8B-3D4A-B793-001DF4294E3D}" srcOrd="0" destOrd="0" presId="urn:microsoft.com/office/officeart/2005/8/layout/list1"/>
    <dgm:cxn modelId="{8571859C-0CA6-7040-B0C1-34C8A855DBB5}" type="presOf" srcId="{D3775381-D3E7-4843-AC61-896E096E1900}" destId="{62F68259-C42C-3642-9B01-2B0AF494C264}" srcOrd="0" destOrd="0" presId="urn:microsoft.com/office/officeart/2005/8/layout/list1"/>
    <dgm:cxn modelId="{6C37B99E-7D53-B84B-9ED8-4D329B57B704}" srcId="{50D132B4-617C-6B46-A06E-05C25341DB7D}" destId="{6AC7664E-A63D-1940-AB50-1A209FD42AF1}" srcOrd="4" destOrd="0" parTransId="{00C6A8F3-7AB5-5B4D-863B-41C15205EBB4}" sibTransId="{12CF8D39-2B86-B34C-A279-88581E78495B}"/>
    <dgm:cxn modelId="{99AAA8A2-F1BB-6141-AA7F-FA2FB876DCEF}" type="presOf" srcId="{7F3AF78A-4DA7-F14C-B24E-C03C11AC69F5}" destId="{1024EC1C-40F6-2244-BCD5-9B3A7DE84F39}" srcOrd="0" destOrd="0" presId="urn:microsoft.com/office/officeart/2005/8/layout/list1"/>
    <dgm:cxn modelId="{582686B8-AB4E-1A4D-BF56-7AFAB78944B1}" srcId="{50D132B4-617C-6B46-A06E-05C25341DB7D}" destId="{7F3AF78A-4DA7-F14C-B24E-C03C11AC69F5}" srcOrd="2" destOrd="0" parTransId="{C16C7964-3AC3-E14E-B5BF-FCA20B275A30}" sibTransId="{5B8D3851-31E3-C44A-B657-4259F6586601}"/>
    <dgm:cxn modelId="{A16996B8-5FBC-2A49-B67F-03B8A1F0BD0B}" type="presOf" srcId="{B11425BE-BB0F-554F-A60B-E7718B2E06C0}" destId="{87AC0704-6081-1241-852D-C716B81F72A7}" srcOrd="1" destOrd="0" presId="urn:microsoft.com/office/officeart/2005/8/layout/list1"/>
    <dgm:cxn modelId="{336860BB-CC60-BB49-AE6C-863B14183370}" type="presOf" srcId="{CF15D077-6D7D-224C-B9DA-31228C6EF27C}" destId="{6747B15C-9C43-1744-B5DD-2F70DFB7298A}" srcOrd="0" destOrd="0" presId="urn:microsoft.com/office/officeart/2005/8/layout/list1"/>
    <dgm:cxn modelId="{D472E4BE-AA3C-2B46-887C-E2C386B0458F}" type="presOf" srcId="{50D132B4-617C-6B46-A06E-05C25341DB7D}" destId="{28C69C9A-C500-064F-88F5-086B679D62BB}" srcOrd="0" destOrd="0" presId="urn:microsoft.com/office/officeart/2005/8/layout/list1"/>
    <dgm:cxn modelId="{E8A8F21E-6556-8048-9D22-310C347DC5BD}" type="presParOf" srcId="{28C69C9A-C500-064F-88F5-086B679D62BB}" destId="{BE0648FF-CF70-4B4D-9468-6113A6A26D0A}" srcOrd="0" destOrd="0" presId="urn:microsoft.com/office/officeart/2005/8/layout/list1"/>
    <dgm:cxn modelId="{C2660938-8734-7C4B-B1A4-7F545FC174E6}" type="presParOf" srcId="{BE0648FF-CF70-4B4D-9468-6113A6A26D0A}" destId="{15DEAE35-201E-7541-9BAA-0AF6B3D318A4}" srcOrd="0" destOrd="0" presId="urn:microsoft.com/office/officeart/2005/8/layout/list1"/>
    <dgm:cxn modelId="{B4717DF1-44AA-7041-8D5A-565F9989DA84}" type="presParOf" srcId="{BE0648FF-CF70-4B4D-9468-6113A6A26D0A}" destId="{87AC0704-6081-1241-852D-C716B81F72A7}" srcOrd="1" destOrd="0" presId="urn:microsoft.com/office/officeart/2005/8/layout/list1"/>
    <dgm:cxn modelId="{840C9D2E-A0BD-004D-AE7A-CDFFC5E8BE7E}" type="presParOf" srcId="{28C69C9A-C500-064F-88F5-086B679D62BB}" destId="{0801C7B1-3655-184D-958D-1BC63124BD1A}" srcOrd="1" destOrd="0" presId="urn:microsoft.com/office/officeart/2005/8/layout/list1"/>
    <dgm:cxn modelId="{92BC42B2-1DC8-9E4F-8296-ED57CCEAC3C7}" type="presParOf" srcId="{28C69C9A-C500-064F-88F5-086B679D62BB}" destId="{C99D148D-F97E-C143-B9AC-AB0090556BB6}" srcOrd="2" destOrd="0" presId="urn:microsoft.com/office/officeart/2005/8/layout/list1"/>
    <dgm:cxn modelId="{84EB1FDF-4F03-EF40-8A94-4D599408A185}" type="presParOf" srcId="{28C69C9A-C500-064F-88F5-086B679D62BB}" destId="{88472797-A92A-754E-B2E4-243702E7B2B6}" srcOrd="3" destOrd="0" presId="urn:microsoft.com/office/officeart/2005/8/layout/list1"/>
    <dgm:cxn modelId="{5A70E19A-494F-474E-946D-749337024173}" type="presParOf" srcId="{28C69C9A-C500-064F-88F5-086B679D62BB}" destId="{076C0C6C-DE1A-6F4A-9B79-7F88C964BB45}" srcOrd="4" destOrd="0" presId="urn:microsoft.com/office/officeart/2005/8/layout/list1"/>
    <dgm:cxn modelId="{A429F284-86FF-2741-B8AA-3534AFCC9B63}" type="presParOf" srcId="{076C0C6C-DE1A-6F4A-9B79-7F88C964BB45}" destId="{62F68259-C42C-3642-9B01-2B0AF494C264}" srcOrd="0" destOrd="0" presId="urn:microsoft.com/office/officeart/2005/8/layout/list1"/>
    <dgm:cxn modelId="{49EC9030-1DC9-7B4E-B9E9-7D40CA4096FE}" type="presParOf" srcId="{076C0C6C-DE1A-6F4A-9B79-7F88C964BB45}" destId="{9412039D-5546-6642-955D-0A216DE603BE}" srcOrd="1" destOrd="0" presId="urn:microsoft.com/office/officeart/2005/8/layout/list1"/>
    <dgm:cxn modelId="{B638D60E-7E3D-394A-8695-06BAD60A1882}" type="presParOf" srcId="{28C69C9A-C500-064F-88F5-086B679D62BB}" destId="{A6BE8556-0FB1-B54A-9F33-B6CB1DA74F2B}" srcOrd="5" destOrd="0" presId="urn:microsoft.com/office/officeart/2005/8/layout/list1"/>
    <dgm:cxn modelId="{70702462-EC29-E441-804D-7D617D5D7C61}" type="presParOf" srcId="{28C69C9A-C500-064F-88F5-086B679D62BB}" destId="{04572022-7CE6-3F41-8FF5-88F1CF9F96C7}" srcOrd="6" destOrd="0" presId="urn:microsoft.com/office/officeart/2005/8/layout/list1"/>
    <dgm:cxn modelId="{04B5519F-382A-DA4B-8B92-598A68E299EE}" type="presParOf" srcId="{28C69C9A-C500-064F-88F5-086B679D62BB}" destId="{201BA7E6-85EE-2C40-968E-9F973A6F8901}" srcOrd="7" destOrd="0" presId="urn:microsoft.com/office/officeart/2005/8/layout/list1"/>
    <dgm:cxn modelId="{55DA5E0E-B4EC-9547-A1D1-C84B3CF41CD9}" type="presParOf" srcId="{28C69C9A-C500-064F-88F5-086B679D62BB}" destId="{DCE1583E-BE91-284B-AA9C-782F947C1636}" srcOrd="8" destOrd="0" presId="urn:microsoft.com/office/officeart/2005/8/layout/list1"/>
    <dgm:cxn modelId="{E5D2181B-3DF3-954A-A651-A5A185F72CC3}" type="presParOf" srcId="{DCE1583E-BE91-284B-AA9C-782F947C1636}" destId="{1024EC1C-40F6-2244-BCD5-9B3A7DE84F39}" srcOrd="0" destOrd="0" presId="urn:microsoft.com/office/officeart/2005/8/layout/list1"/>
    <dgm:cxn modelId="{4614DAB8-2CB1-E34F-86F7-49146FF4392B}" type="presParOf" srcId="{DCE1583E-BE91-284B-AA9C-782F947C1636}" destId="{8E3C9C68-81AA-524B-8890-53DA3D0316B4}" srcOrd="1" destOrd="0" presId="urn:microsoft.com/office/officeart/2005/8/layout/list1"/>
    <dgm:cxn modelId="{4D97EC5A-0381-B942-A9FA-DE7808A138AE}" type="presParOf" srcId="{28C69C9A-C500-064F-88F5-086B679D62BB}" destId="{0802C820-6F62-994D-AFDD-B8DC51F02797}" srcOrd="9" destOrd="0" presId="urn:microsoft.com/office/officeart/2005/8/layout/list1"/>
    <dgm:cxn modelId="{189C2C3E-1F90-1342-BA89-4797CD9C59E7}" type="presParOf" srcId="{28C69C9A-C500-064F-88F5-086B679D62BB}" destId="{9A8BACF1-9B55-4D4F-99C5-7E03365C5D95}" srcOrd="10" destOrd="0" presId="urn:microsoft.com/office/officeart/2005/8/layout/list1"/>
    <dgm:cxn modelId="{F4B213C7-2A60-DA47-855F-7EE0EB8795AF}" type="presParOf" srcId="{28C69C9A-C500-064F-88F5-086B679D62BB}" destId="{1DDD76E4-C46D-D840-978C-1B9B0B3C5111}" srcOrd="11" destOrd="0" presId="urn:microsoft.com/office/officeart/2005/8/layout/list1"/>
    <dgm:cxn modelId="{E0E55628-6862-8A43-A174-D6B52CC4EE18}" type="presParOf" srcId="{28C69C9A-C500-064F-88F5-086B679D62BB}" destId="{1EAA8E0E-EDF1-DB4E-97E0-788A881A0653}" srcOrd="12" destOrd="0" presId="urn:microsoft.com/office/officeart/2005/8/layout/list1"/>
    <dgm:cxn modelId="{FD0BA9B2-DFA8-7C4B-8D32-42F67445B702}" type="presParOf" srcId="{1EAA8E0E-EDF1-DB4E-97E0-788A881A0653}" destId="{6747B15C-9C43-1744-B5DD-2F70DFB7298A}" srcOrd="0" destOrd="0" presId="urn:microsoft.com/office/officeart/2005/8/layout/list1"/>
    <dgm:cxn modelId="{D20EA0D2-E25E-B24E-884C-AA0836D508E5}" type="presParOf" srcId="{1EAA8E0E-EDF1-DB4E-97E0-788A881A0653}" destId="{07DD3F0F-82E0-3A4A-955F-AC6BE7FAEB8B}" srcOrd="1" destOrd="0" presId="urn:microsoft.com/office/officeart/2005/8/layout/list1"/>
    <dgm:cxn modelId="{F49CEDC1-C652-F449-B0D6-EA428DB640DF}" type="presParOf" srcId="{28C69C9A-C500-064F-88F5-086B679D62BB}" destId="{7E208683-2423-454A-963C-A6E4FB4B3698}" srcOrd="13" destOrd="0" presId="urn:microsoft.com/office/officeart/2005/8/layout/list1"/>
    <dgm:cxn modelId="{503A902B-D021-CC40-AE93-73AF284EF172}" type="presParOf" srcId="{28C69C9A-C500-064F-88F5-086B679D62BB}" destId="{CC5BC1AC-D82F-8947-9E05-EB8CA0CDBEEA}" srcOrd="14" destOrd="0" presId="urn:microsoft.com/office/officeart/2005/8/layout/list1"/>
    <dgm:cxn modelId="{25A5A673-A73B-384A-94B9-56C30ECF1320}" type="presParOf" srcId="{28C69C9A-C500-064F-88F5-086B679D62BB}" destId="{F74C13F0-301A-B44C-9DB8-4EA3DBC73007}" srcOrd="15" destOrd="0" presId="urn:microsoft.com/office/officeart/2005/8/layout/list1"/>
    <dgm:cxn modelId="{DD069302-CBD6-DB4F-856B-18BCF69CF1E6}" type="presParOf" srcId="{28C69C9A-C500-064F-88F5-086B679D62BB}" destId="{C0424D82-A1B6-E642-8A83-F18C0CFCA9F5}" srcOrd="16" destOrd="0" presId="urn:microsoft.com/office/officeart/2005/8/layout/list1"/>
    <dgm:cxn modelId="{C1AABAF1-1624-7C47-9A40-EF8AA5BD8FA5}" type="presParOf" srcId="{C0424D82-A1B6-E642-8A83-F18C0CFCA9F5}" destId="{58D3E8D4-DC8B-3D4A-B793-001DF4294E3D}" srcOrd="0" destOrd="0" presId="urn:microsoft.com/office/officeart/2005/8/layout/list1"/>
    <dgm:cxn modelId="{9FD611DC-43DD-E54B-8F38-859FF75E682F}" type="presParOf" srcId="{C0424D82-A1B6-E642-8A83-F18C0CFCA9F5}" destId="{D6EE8B6B-A37C-794F-B7BE-34FA808A5821}" srcOrd="1" destOrd="0" presId="urn:microsoft.com/office/officeart/2005/8/layout/list1"/>
    <dgm:cxn modelId="{DBE0E85A-E16D-4A4E-99B1-8A82E372ED43}" type="presParOf" srcId="{28C69C9A-C500-064F-88F5-086B679D62BB}" destId="{E6CC6DCC-511A-D349-8686-704196F84DDB}" srcOrd="17" destOrd="0" presId="urn:microsoft.com/office/officeart/2005/8/layout/list1"/>
    <dgm:cxn modelId="{5AF218B4-874E-8049-9314-65B9E602026A}" type="presParOf" srcId="{28C69C9A-C500-064F-88F5-086B679D62BB}" destId="{9A1278A6-80BE-4B4B-8CD8-A4546E800E6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ED993DE-EB73-E64A-B5CC-402CD92B68A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E913DCD-59E0-334F-B37E-FF5ACDCE4F6E}">
      <dgm:prSet phldrT="[文本]"/>
      <dgm:spPr/>
      <dgm:t>
        <a:bodyPr/>
        <a:lstStyle/>
        <a:p>
          <a:r>
            <a:rPr lang="zh-CN" altLang="en-US" dirty="0"/>
            <a:t>会计账户含义：根据会计科目设立的，会计科目就是账户的名称</a:t>
          </a:r>
          <a:endParaRPr lang="en-US" altLang="zh-CN" dirty="0"/>
        </a:p>
      </dgm:t>
    </dgm:pt>
    <dgm:pt modelId="{AB588647-B77D-2946-B9CE-2CDE836E65EA}" type="parTrans" cxnId="{84FF8611-15AA-A44E-A630-171876BAC17E}">
      <dgm:prSet/>
      <dgm:spPr/>
      <dgm:t>
        <a:bodyPr/>
        <a:lstStyle/>
        <a:p>
          <a:endParaRPr lang="zh-CN" altLang="en-US"/>
        </a:p>
      </dgm:t>
    </dgm:pt>
    <dgm:pt modelId="{B5E55CF1-9C32-D84F-96B0-A874FA64B3F2}" type="sibTrans" cxnId="{84FF8611-15AA-A44E-A630-171876BAC17E}">
      <dgm:prSet/>
      <dgm:spPr/>
      <dgm:t>
        <a:bodyPr/>
        <a:lstStyle/>
        <a:p>
          <a:endParaRPr lang="zh-CN" altLang="en-US"/>
        </a:p>
      </dgm:t>
    </dgm:pt>
    <dgm:pt modelId="{5F1D6012-837B-A648-9FFA-918915931DF7}">
      <dgm:prSet phldrT="[文本]"/>
      <dgm:spPr/>
      <dgm:t>
        <a:bodyPr/>
        <a:lstStyle/>
        <a:p>
          <a:r>
            <a:rPr lang="zh-CN" altLang="en-US" dirty="0"/>
            <a:t>会计账户分类：资产类、负债类、共同类、所有者权益类、成本类、损益类</a:t>
          </a:r>
        </a:p>
      </dgm:t>
    </dgm:pt>
    <dgm:pt modelId="{468DCB78-B040-C74D-8670-B0BCD69A4CB9}" type="parTrans" cxnId="{03604B9B-CE97-7C45-A912-285456354368}">
      <dgm:prSet/>
      <dgm:spPr/>
      <dgm:t>
        <a:bodyPr/>
        <a:lstStyle/>
        <a:p>
          <a:endParaRPr lang="zh-CN" altLang="en-US"/>
        </a:p>
      </dgm:t>
    </dgm:pt>
    <dgm:pt modelId="{CB1B7784-25E4-3E40-96A5-C842561222D6}" type="sibTrans" cxnId="{03604B9B-CE97-7C45-A912-285456354368}">
      <dgm:prSet/>
      <dgm:spPr/>
      <dgm:t>
        <a:bodyPr/>
        <a:lstStyle/>
        <a:p>
          <a:endParaRPr lang="zh-CN" altLang="en-US"/>
        </a:p>
      </dgm:t>
    </dgm:pt>
    <dgm:pt modelId="{13832C7E-7C73-144D-9DF2-34741B84F3B3}">
      <dgm:prSet phldrT="[文本]"/>
      <dgm:spPr/>
      <dgm:t>
        <a:bodyPr/>
        <a:lstStyle/>
        <a:p>
          <a:r>
            <a:rPr lang="zh-CN" altLang="en-US" dirty="0"/>
            <a:t>账户的结构：登记增加额、登记减少额、登记结果</a:t>
          </a:r>
        </a:p>
      </dgm:t>
    </dgm:pt>
    <dgm:pt modelId="{E7FEBA0B-65AB-6443-9F13-8AFDADE9EFF4}" type="parTrans" cxnId="{9EB3DDAD-0209-0A4F-AF04-A06C980C9A09}">
      <dgm:prSet/>
      <dgm:spPr/>
      <dgm:t>
        <a:bodyPr/>
        <a:lstStyle/>
        <a:p>
          <a:endParaRPr lang="zh-CN" altLang="en-US"/>
        </a:p>
      </dgm:t>
    </dgm:pt>
    <dgm:pt modelId="{03E15F83-DBCD-D14C-B0DA-1F0FF352FF5B}" type="sibTrans" cxnId="{9EB3DDAD-0209-0A4F-AF04-A06C980C9A09}">
      <dgm:prSet/>
      <dgm:spPr/>
      <dgm:t>
        <a:bodyPr/>
        <a:lstStyle/>
        <a:p>
          <a:endParaRPr lang="zh-CN" altLang="en-US"/>
        </a:p>
      </dgm:t>
    </dgm:pt>
    <dgm:pt modelId="{FF6EF5A0-F17D-B947-82B0-B7810CB56799}" type="pres">
      <dgm:prSet presAssocID="{1ED993DE-EB73-E64A-B5CC-402CD92B68A1}" presName="linear" presStyleCnt="0">
        <dgm:presLayoutVars>
          <dgm:dir/>
          <dgm:animLvl val="lvl"/>
          <dgm:resizeHandles val="exact"/>
        </dgm:presLayoutVars>
      </dgm:prSet>
      <dgm:spPr/>
    </dgm:pt>
    <dgm:pt modelId="{90DFBACE-A64B-B845-98BB-2E8EC81B1B18}" type="pres">
      <dgm:prSet presAssocID="{5E913DCD-59E0-334F-B37E-FF5ACDCE4F6E}" presName="parentLin" presStyleCnt="0"/>
      <dgm:spPr/>
    </dgm:pt>
    <dgm:pt modelId="{80444B2E-B92C-2A4F-83FD-A59A2133D688}" type="pres">
      <dgm:prSet presAssocID="{5E913DCD-59E0-334F-B37E-FF5ACDCE4F6E}" presName="parentLeftMargin" presStyleLbl="node1" presStyleIdx="0" presStyleCnt="3"/>
      <dgm:spPr/>
    </dgm:pt>
    <dgm:pt modelId="{CCD641F3-EE5A-2547-B2B3-C2CF7D29B101}" type="pres">
      <dgm:prSet presAssocID="{5E913DCD-59E0-334F-B37E-FF5ACDCE4F6E}" presName="parentText" presStyleLbl="node1" presStyleIdx="0" presStyleCnt="3">
        <dgm:presLayoutVars>
          <dgm:chMax val="0"/>
          <dgm:bulletEnabled val="1"/>
        </dgm:presLayoutVars>
      </dgm:prSet>
      <dgm:spPr/>
    </dgm:pt>
    <dgm:pt modelId="{FE7D76F9-C0E6-CF4C-9AC1-2BC6042E3334}" type="pres">
      <dgm:prSet presAssocID="{5E913DCD-59E0-334F-B37E-FF5ACDCE4F6E}" presName="negativeSpace" presStyleCnt="0"/>
      <dgm:spPr/>
    </dgm:pt>
    <dgm:pt modelId="{966EA60D-0A59-7F48-9616-3492FE4EB3FF}" type="pres">
      <dgm:prSet presAssocID="{5E913DCD-59E0-334F-B37E-FF5ACDCE4F6E}" presName="childText" presStyleLbl="conFgAcc1" presStyleIdx="0" presStyleCnt="3">
        <dgm:presLayoutVars>
          <dgm:bulletEnabled val="1"/>
        </dgm:presLayoutVars>
      </dgm:prSet>
      <dgm:spPr/>
    </dgm:pt>
    <dgm:pt modelId="{6EC814BC-4CA4-9542-B517-DEA452B04887}" type="pres">
      <dgm:prSet presAssocID="{B5E55CF1-9C32-D84F-96B0-A874FA64B3F2}" presName="spaceBetweenRectangles" presStyleCnt="0"/>
      <dgm:spPr/>
    </dgm:pt>
    <dgm:pt modelId="{B5246FCE-585E-7D45-AFED-336259350D8E}" type="pres">
      <dgm:prSet presAssocID="{5F1D6012-837B-A648-9FFA-918915931DF7}" presName="parentLin" presStyleCnt="0"/>
      <dgm:spPr/>
    </dgm:pt>
    <dgm:pt modelId="{477DC199-740E-0945-B1D9-DAD66BC5A4BA}" type="pres">
      <dgm:prSet presAssocID="{5F1D6012-837B-A648-9FFA-918915931DF7}" presName="parentLeftMargin" presStyleLbl="node1" presStyleIdx="0" presStyleCnt="3"/>
      <dgm:spPr/>
    </dgm:pt>
    <dgm:pt modelId="{FF0E7573-F9D2-374B-AF5B-8737840B14E7}" type="pres">
      <dgm:prSet presAssocID="{5F1D6012-837B-A648-9FFA-918915931DF7}" presName="parentText" presStyleLbl="node1" presStyleIdx="1" presStyleCnt="3">
        <dgm:presLayoutVars>
          <dgm:chMax val="0"/>
          <dgm:bulletEnabled val="1"/>
        </dgm:presLayoutVars>
      </dgm:prSet>
      <dgm:spPr/>
    </dgm:pt>
    <dgm:pt modelId="{F97FFC67-8744-744B-A549-B0B30292C3BD}" type="pres">
      <dgm:prSet presAssocID="{5F1D6012-837B-A648-9FFA-918915931DF7}" presName="negativeSpace" presStyleCnt="0"/>
      <dgm:spPr/>
    </dgm:pt>
    <dgm:pt modelId="{E22FB7FA-FA69-A24D-9DA0-1F9EC9C1D383}" type="pres">
      <dgm:prSet presAssocID="{5F1D6012-837B-A648-9FFA-918915931DF7}" presName="childText" presStyleLbl="conFgAcc1" presStyleIdx="1" presStyleCnt="3">
        <dgm:presLayoutVars>
          <dgm:bulletEnabled val="1"/>
        </dgm:presLayoutVars>
      </dgm:prSet>
      <dgm:spPr/>
    </dgm:pt>
    <dgm:pt modelId="{8F27412B-25BA-8E4C-B952-88FFA71776E7}" type="pres">
      <dgm:prSet presAssocID="{CB1B7784-25E4-3E40-96A5-C842561222D6}" presName="spaceBetweenRectangles" presStyleCnt="0"/>
      <dgm:spPr/>
    </dgm:pt>
    <dgm:pt modelId="{4F11E035-8CD9-9341-B41E-2CEB55A60C58}" type="pres">
      <dgm:prSet presAssocID="{13832C7E-7C73-144D-9DF2-34741B84F3B3}" presName="parentLin" presStyleCnt="0"/>
      <dgm:spPr/>
    </dgm:pt>
    <dgm:pt modelId="{21082C17-4EFC-C74C-818E-DC450099FD36}" type="pres">
      <dgm:prSet presAssocID="{13832C7E-7C73-144D-9DF2-34741B84F3B3}" presName="parentLeftMargin" presStyleLbl="node1" presStyleIdx="1" presStyleCnt="3"/>
      <dgm:spPr/>
    </dgm:pt>
    <dgm:pt modelId="{06AEE1BF-93E1-8340-A6A1-5EC0299B320B}" type="pres">
      <dgm:prSet presAssocID="{13832C7E-7C73-144D-9DF2-34741B84F3B3}" presName="parentText" presStyleLbl="node1" presStyleIdx="2" presStyleCnt="3">
        <dgm:presLayoutVars>
          <dgm:chMax val="0"/>
          <dgm:bulletEnabled val="1"/>
        </dgm:presLayoutVars>
      </dgm:prSet>
      <dgm:spPr/>
    </dgm:pt>
    <dgm:pt modelId="{FAFD229D-6C9D-914D-87F7-423BB061A0F6}" type="pres">
      <dgm:prSet presAssocID="{13832C7E-7C73-144D-9DF2-34741B84F3B3}" presName="negativeSpace" presStyleCnt="0"/>
      <dgm:spPr/>
    </dgm:pt>
    <dgm:pt modelId="{AC5D6DD7-C37C-CB43-8B80-BC332D45E6D1}" type="pres">
      <dgm:prSet presAssocID="{13832C7E-7C73-144D-9DF2-34741B84F3B3}" presName="childText" presStyleLbl="conFgAcc1" presStyleIdx="2" presStyleCnt="3">
        <dgm:presLayoutVars>
          <dgm:bulletEnabled val="1"/>
        </dgm:presLayoutVars>
      </dgm:prSet>
      <dgm:spPr/>
    </dgm:pt>
  </dgm:ptLst>
  <dgm:cxnLst>
    <dgm:cxn modelId="{84FF8611-15AA-A44E-A630-171876BAC17E}" srcId="{1ED993DE-EB73-E64A-B5CC-402CD92B68A1}" destId="{5E913DCD-59E0-334F-B37E-FF5ACDCE4F6E}" srcOrd="0" destOrd="0" parTransId="{AB588647-B77D-2946-B9CE-2CDE836E65EA}" sibTransId="{B5E55CF1-9C32-D84F-96B0-A874FA64B3F2}"/>
    <dgm:cxn modelId="{5F1F1A90-94F5-454E-B6A8-0093EAE36370}" type="presOf" srcId="{5E913DCD-59E0-334F-B37E-FF5ACDCE4F6E}" destId="{CCD641F3-EE5A-2547-B2B3-C2CF7D29B101}" srcOrd="1" destOrd="0" presId="urn:microsoft.com/office/officeart/2005/8/layout/list1"/>
    <dgm:cxn modelId="{03604B9B-CE97-7C45-A912-285456354368}" srcId="{1ED993DE-EB73-E64A-B5CC-402CD92B68A1}" destId="{5F1D6012-837B-A648-9FFA-918915931DF7}" srcOrd="1" destOrd="0" parTransId="{468DCB78-B040-C74D-8670-B0BCD69A4CB9}" sibTransId="{CB1B7784-25E4-3E40-96A5-C842561222D6}"/>
    <dgm:cxn modelId="{DA8B1E9D-1BC8-A34E-B000-E9E308AD070E}" type="presOf" srcId="{5F1D6012-837B-A648-9FFA-918915931DF7}" destId="{FF0E7573-F9D2-374B-AF5B-8737840B14E7}" srcOrd="1" destOrd="0" presId="urn:microsoft.com/office/officeart/2005/8/layout/list1"/>
    <dgm:cxn modelId="{25FD5CA1-3775-5C41-9EED-20001B828121}" type="presOf" srcId="{5F1D6012-837B-A648-9FFA-918915931DF7}" destId="{477DC199-740E-0945-B1D9-DAD66BC5A4BA}" srcOrd="0" destOrd="0" presId="urn:microsoft.com/office/officeart/2005/8/layout/list1"/>
    <dgm:cxn modelId="{9EB3DDAD-0209-0A4F-AF04-A06C980C9A09}" srcId="{1ED993DE-EB73-E64A-B5CC-402CD92B68A1}" destId="{13832C7E-7C73-144D-9DF2-34741B84F3B3}" srcOrd="2" destOrd="0" parTransId="{E7FEBA0B-65AB-6443-9F13-8AFDADE9EFF4}" sibTransId="{03E15F83-DBCD-D14C-B0DA-1F0FF352FF5B}"/>
    <dgm:cxn modelId="{D50816C0-A20B-D148-87FE-2E2A482EE949}" type="presOf" srcId="{13832C7E-7C73-144D-9DF2-34741B84F3B3}" destId="{21082C17-4EFC-C74C-818E-DC450099FD36}" srcOrd="0" destOrd="0" presId="urn:microsoft.com/office/officeart/2005/8/layout/list1"/>
    <dgm:cxn modelId="{6AA539F1-7995-8042-998D-6C84D6D7979E}" type="presOf" srcId="{13832C7E-7C73-144D-9DF2-34741B84F3B3}" destId="{06AEE1BF-93E1-8340-A6A1-5EC0299B320B}" srcOrd="1" destOrd="0" presId="urn:microsoft.com/office/officeart/2005/8/layout/list1"/>
    <dgm:cxn modelId="{E21AB6F4-1573-AD4C-9E1C-4A49E1A5E007}" type="presOf" srcId="{1ED993DE-EB73-E64A-B5CC-402CD92B68A1}" destId="{FF6EF5A0-F17D-B947-82B0-B7810CB56799}" srcOrd="0" destOrd="0" presId="urn:microsoft.com/office/officeart/2005/8/layout/list1"/>
    <dgm:cxn modelId="{284BB5FF-60A1-BD4D-9E44-8AEA613236B2}" type="presOf" srcId="{5E913DCD-59E0-334F-B37E-FF5ACDCE4F6E}" destId="{80444B2E-B92C-2A4F-83FD-A59A2133D688}" srcOrd="0" destOrd="0" presId="urn:microsoft.com/office/officeart/2005/8/layout/list1"/>
    <dgm:cxn modelId="{27405F10-3241-3043-99CE-145EE884D346}" type="presParOf" srcId="{FF6EF5A0-F17D-B947-82B0-B7810CB56799}" destId="{90DFBACE-A64B-B845-98BB-2E8EC81B1B18}" srcOrd="0" destOrd="0" presId="urn:microsoft.com/office/officeart/2005/8/layout/list1"/>
    <dgm:cxn modelId="{FE4D2D2B-0C02-8B48-916D-D73754C667B7}" type="presParOf" srcId="{90DFBACE-A64B-B845-98BB-2E8EC81B1B18}" destId="{80444B2E-B92C-2A4F-83FD-A59A2133D688}" srcOrd="0" destOrd="0" presId="urn:microsoft.com/office/officeart/2005/8/layout/list1"/>
    <dgm:cxn modelId="{E986EAB9-AC37-684C-8E12-D6DE22242A41}" type="presParOf" srcId="{90DFBACE-A64B-B845-98BB-2E8EC81B1B18}" destId="{CCD641F3-EE5A-2547-B2B3-C2CF7D29B101}" srcOrd="1" destOrd="0" presId="urn:microsoft.com/office/officeart/2005/8/layout/list1"/>
    <dgm:cxn modelId="{81EF413B-CABC-594F-8E77-FA3C98728151}" type="presParOf" srcId="{FF6EF5A0-F17D-B947-82B0-B7810CB56799}" destId="{FE7D76F9-C0E6-CF4C-9AC1-2BC6042E3334}" srcOrd="1" destOrd="0" presId="urn:microsoft.com/office/officeart/2005/8/layout/list1"/>
    <dgm:cxn modelId="{4DFF0CCC-1F0C-6B47-9E2B-C48E25C7C46A}" type="presParOf" srcId="{FF6EF5A0-F17D-B947-82B0-B7810CB56799}" destId="{966EA60D-0A59-7F48-9616-3492FE4EB3FF}" srcOrd="2" destOrd="0" presId="urn:microsoft.com/office/officeart/2005/8/layout/list1"/>
    <dgm:cxn modelId="{1E52D1F0-1E7F-FD4D-A213-24C1A153C0D1}" type="presParOf" srcId="{FF6EF5A0-F17D-B947-82B0-B7810CB56799}" destId="{6EC814BC-4CA4-9542-B517-DEA452B04887}" srcOrd="3" destOrd="0" presId="urn:microsoft.com/office/officeart/2005/8/layout/list1"/>
    <dgm:cxn modelId="{5330BE0D-C7F9-DD44-A7AE-0E2A631C6BCB}" type="presParOf" srcId="{FF6EF5A0-F17D-B947-82B0-B7810CB56799}" destId="{B5246FCE-585E-7D45-AFED-336259350D8E}" srcOrd="4" destOrd="0" presId="urn:microsoft.com/office/officeart/2005/8/layout/list1"/>
    <dgm:cxn modelId="{DF685598-C145-4D43-B45A-33DFA4FEB790}" type="presParOf" srcId="{B5246FCE-585E-7D45-AFED-336259350D8E}" destId="{477DC199-740E-0945-B1D9-DAD66BC5A4BA}" srcOrd="0" destOrd="0" presId="urn:microsoft.com/office/officeart/2005/8/layout/list1"/>
    <dgm:cxn modelId="{3807B6D1-90B8-AC4B-B6CE-28CA03A6230D}" type="presParOf" srcId="{B5246FCE-585E-7D45-AFED-336259350D8E}" destId="{FF0E7573-F9D2-374B-AF5B-8737840B14E7}" srcOrd="1" destOrd="0" presId="urn:microsoft.com/office/officeart/2005/8/layout/list1"/>
    <dgm:cxn modelId="{7A6D3B44-C65C-064E-9DEC-9FE85E9683E2}" type="presParOf" srcId="{FF6EF5A0-F17D-B947-82B0-B7810CB56799}" destId="{F97FFC67-8744-744B-A549-B0B30292C3BD}" srcOrd="5" destOrd="0" presId="urn:microsoft.com/office/officeart/2005/8/layout/list1"/>
    <dgm:cxn modelId="{E4F462AF-BDBB-E54E-BF90-23E93030BB88}" type="presParOf" srcId="{FF6EF5A0-F17D-B947-82B0-B7810CB56799}" destId="{E22FB7FA-FA69-A24D-9DA0-1F9EC9C1D383}" srcOrd="6" destOrd="0" presId="urn:microsoft.com/office/officeart/2005/8/layout/list1"/>
    <dgm:cxn modelId="{0CA44B26-B6B0-E846-8BBA-E8CE3CB27210}" type="presParOf" srcId="{FF6EF5A0-F17D-B947-82B0-B7810CB56799}" destId="{8F27412B-25BA-8E4C-B952-88FFA71776E7}" srcOrd="7" destOrd="0" presId="urn:microsoft.com/office/officeart/2005/8/layout/list1"/>
    <dgm:cxn modelId="{C7CBB3A4-91CC-3946-92A6-B51880F5566E}" type="presParOf" srcId="{FF6EF5A0-F17D-B947-82B0-B7810CB56799}" destId="{4F11E035-8CD9-9341-B41E-2CEB55A60C58}" srcOrd="8" destOrd="0" presId="urn:microsoft.com/office/officeart/2005/8/layout/list1"/>
    <dgm:cxn modelId="{5B6174B3-F028-3648-A908-EA895AE36641}" type="presParOf" srcId="{4F11E035-8CD9-9341-B41E-2CEB55A60C58}" destId="{21082C17-4EFC-C74C-818E-DC450099FD36}" srcOrd="0" destOrd="0" presId="urn:microsoft.com/office/officeart/2005/8/layout/list1"/>
    <dgm:cxn modelId="{468BF3FC-3EC1-3344-9199-6271D38EB703}" type="presParOf" srcId="{4F11E035-8CD9-9341-B41E-2CEB55A60C58}" destId="{06AEE1BF-93E1-8340-A6A1-5EC0299B320B}" srcOrd="1" destOrd="0" presId="urn:microsoft.com/office/officeart/2005/8/layout/list1"/>
    <dgm:cxn modelId="{73CCE6C4-99E8-D84C-960F-6B12D6CE9450}" type="presParOf" srcId="{FF6EF5A0-F17D-B947-82B0-B7810CB56799}" destId="{FAFD229D-6C9D-914D-87F7-423BB061A0F6}" srcOrd="9" destOrd="0" presId="urn:microsoft.com/office/officeart/2005/8/layout/list1"/>
    <dgm:cxn modelId="{428AED09-F9EE-084D-B421-B3ABD19AEA61}" type="presParOf" srcId="{FF6EF5A0-F17D-B947-82B0-B7810CB56799}" destId="{AC5D6DD7-C37C-CB43-8B80-BC332D45E6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22C431-969D-A941-BA15-380C18F1489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A399EF68-BAE0-0F41-AE46-9D19849AA2AD}">
      <dgm:prSet phldrT="[文本]"/>
      <dgm:spPr/>
      <dgm:t>
        <a:bodyPr/>
        <a:lstStyle/>
        <a:p>
          <a:r>
            <a:rPr lang="zh-CN" altLang="en-US" dirty="0"/>
            <a:t>原始凭证</a:t>
          </a:r>
        </a:p>
      </dgm:t>
    </dgm:pt>
    <dgm:pt modelId="{D40F6DC4-3433-DF43-801D-D7C36EC64A54}" type="parTrans" cxnId="{016CC7DF-51C5-0148-B26A-5F09C805C707}">
      <dgm:prSet/>
      <dgm:spPr/>
      <dgm:t>
        <a:bodyPr/>
        <a:lstStyle/>
        <a:p>
          <a:endParaRPr lang="zh-CN" altLang="en-US"/>
        </a:p>
      </dgm:t>
    </dgm:pt>
    <dgm:pt modelId="{3CB0A7B2-C86F-B143-94A5-D942A6DDF0EB}" type="sibTrans" cxnId="{016CC7DF-51C5-0148-B26A-5F09C805C707}">
      <dgm:prSet/>
      <dgm:spPr/>
      <dgm:t>
        <a:bodyPr/>
        <a:lstStyle/>
        <a:p>
          <a:endParaRPr lang="zh-CN" altLang="en-US"/>
        </a:p>
      </dgm:t>
    </dgm:pt>
    <dgm:pt modelId="{1A30C211-8FCD-4944-8975-226114821517}">
      <dgm:prSet phldrT="[文本]"/>
      <dgm:spPr/>
      <dgm:t>
        <a:bodyPr/>
        <a:lstStyle/>
        <a:p>
          <a:r>
            <a:rPr lang="zh-CN" altLang="en-US" dirty="0"/>
            <a:t>记账凭证</a:t>
          </a:r>
        </a:p>
      </dgm:t>
    </dgm:pt>
    <dgm:pt modelId="{15EC8CB5-DBF2-2247-B7C1-E454D8824D4E}" type="parTrans" cxnId="{D044A9B0-95EF-0446-8FC8-118441789A80}">
      <dgm:prSet/>
      <dgm:spPr/>
      <dgm:t>
        <a:bodyPr/>
        <a:lstStyle/>
        <a:p>
          <a:endParaRPr lang="zh-CN" altLang="en-US"/>
        </a:p>
      </dgm:t>
    </dgm:pt>
    <dgm:pt modelId="{352FF1C6-F001-D548-BC5D-A5F68CFC530C}" type="sibTrans" cxnId="{D044A9B0-95EF-0446-8FC8-118441789A80}">
      <dgm:prSet/>
      <dgm:spPr/>
      <dgm:t>
        <a:bodyPr/>
        <a:lstStyle/>
        <a:p>
          <a:endParaRPr lang="zh-CN" altLang="en-US"/>
        </a:p>
      </dgm:t>
    </dgm:pt>
    <dgm:pt modelId="{1D1016E4-9FD9-4647-8312-6627894F5702}" type="pres">
      <dgm:prSet presAssocID="{D222C431-969D-A941-BA15-380C18F1489B}" presName="linear" presStyleCnt="0">
        <dgm:presLayoutVars>
          <dgm:dir/>
          <dgm:animLvl val="lvl"/>
          <dgm:resizeHandles val="exact"/>
        </dgm:presLayoutVars>
      </dgm:prSet>
      <dgm:spPr/>
    </dgm:pt>
    <dgm:pt modelId="{4141470C-0B65-7845-8408-4BA81FCB6C00}" type="pres">
      <dgm:prSet presAssocID="{A399EF68-BAE0-0F41-AE46-9D19849AA2AD}" presName="parentLin" presStyleCnt="0"/>
      <dgm:spPr/>
    </dgm:pt>
    <dgm:pt modelId="{E8514998-6B34-D641-98F1-2D8D257B9410}" type="pres">
      <dgm:prSet presAssocID="{A399EF68-BAE0-0F41-AE46-9D19849AA2AD}" presName="parentLeftMargin" presStyleLbl="node1" presStyleIdx="0" presStyleCnt="2"/>
      <dgm:spPr/>
    </dgm:pt>
    <dgm:pt modelId="{170CA9F8-77DA-B542-9DA8-44B507DB5E13}" type="pres">
      <dgm:prSet presAssocID="{A399EF68-BAE0-0F41-AE46-9D19849AA2AD}" presName="parentText" presStyleLbl="node1" presStyleIdx="0" presStyleCnt="2">
        <dgm:presLayoutVars>
          <dgm:chMax val="0"/>
          <dgm:bulletEnabled val="1"/>
        </dgm:presLayoutVars>
      </dgm:prSet>
      <dgm:spPr/>
    </dgm:pt>
    <dgm:pt modelId="{1746D9C1-2320-6246-9C40-2A1C403298D1}" type="pres">
      <dgm:prSet presAssocID="{A399EF68-BAE0-0F41-AE46-9D19849AA2AD}" presName="negativeSpace" presStyleCnt="0"/>
      <dgm:spPr/>
    </dgm:pt>
    <dgm:pt modelId="{C16FE1D4-A766-7946-90EF-C7396CD3A5D8}" type="pres">
      <dgm:prSet presAssocID="{A399EF68-BAE0-0F41-AE46-9D19849AA2AD}" presName="childText" presStyleLbl="conFgAcc1" presStyleIdx="0" presStyleCnt="2">
        <dgm:presLayoutVars>
          <dgm:bulletEnabled val="1"/>
        </dgm:presLayoutVars>
      </dgm:prSet>
      <dgm:spPr/>
    </dgm:pt>
    <dgm:pt modelId="{A3C525C6-7CF3-7245-A750-823878F457D4}" type="pres">
      <dgm:prSet presAssocID="{3CB0A7B2-C86F-B143-94A5-D942A6DDF0EB}" presName="spaceBetweenRectangles" presStyleCnt="0"/>
      <dgm:spPr/>
    </dgm:pt>
    <dgm:pt modelId="{E8A1D2A9-3F55-9647-ADD9-D7D3EFA73FC2}" type="pres">
      <dgm:prSet presAssocID="{1A30C211-8FCD-4944-8975-226114821517}" presName="parentLin" presStyleCnt="0"/>
      <dgm:spPr/>
    </dgm:pt>
    <dgm:pt modelId="{D6554AB0-AB6E-944D-BAAF-CD410289D253}" type="pres">
      <dgm:prSet presAssocID="{1A30C211-8FCD-4944-8975-226114821517}" presName="parentLeftMargin" presStyleLbl="node1" presStyleIdx="0" presStyleCnt="2"/>
      <dgm:spPr/>
    </dgm:pt>
    <dgm:pt modelId="{13A8B0EF-B09D-8845-A2FD-4BFA2A8BCD56}" type="pres">
      <dgm:prSet presAssocID="{1A30C211-8FCD-4944-8975-226114821517}" presName="parentText" presStyleLbl="node1" presStyleIdx="1" presStyleCnt="2">
        <dgm:presLayoutVars>
          <dgm:chMax val="0"/>
          <dgm:bulletEnabled val="1"/>
        </dgm:presLayoutVars>
      </dgm:prSet>
      <dgm:spPr/>
    </dgm:pt>
    <dgm:pt modelId="{CB5BFEA0-B658-9249-ADAD-97A6ACBE2D3A}" type="pres">
      <dgm:prSet presAssocID="{1A30C211-8FCD-4944-8975-226114821517}" presName="negativeSpace" presStyleCnt="0"/>
      <dgm:spPr/>
    </dgm:pt>
    <dgm:pt modelId="{4C73CFAE-4108-5445-BC13-E69E31E3B5DB}" type="pres">
      <dgm:prSet presAssocID="{1A30C211-8FCD-4944-8975-226114821517}" presName="childText" presStyleLbl="conFgAcc1" presStyleIdx="1" presStyleCnt="2">
        <dgm:presLayoutVars>
          <dgm:bulletEnabled val="1"/>
        </dgm:presLayoutVars>
      </dgm:prSet>
      <dgm:spPr/>
    </dgm:pt>
  </dgm:ptLst>
  <dgm:cxnLst>
    <dgm:cxn modelId="{C67B5D15-1296-524B-B05F-E4590351D717}" type="presOf" srcId="{1A30C211-8FCD-4944-8975-226114821517}" destId="{D6554AB0-AB6E-944D-BAAF-CD410289D253}" srcOrd="0" destOrd="0" presId="urn:microsoft.com/office/officeart/2005/8/layout/list1"/>
    <dgm:cxn modelId="{44359E20-273F-1D4B-8CB7-7BC14070AEB1}" type="presOf" srcId="{A399EF68-BAE0-0F41-AE46-9D19849AA2AD}" destId="{E8514998-6B34-D641-98F1-2D8D257B9410}" srcOrd="0" destOrd="0" presId="urn:microsoft.com/office/officeart/2005/8/layout/list1"/>
    <dgm:cxn modelId="{DF55A478-31FE-1A42-AEBD-682ABE927DC4}" type="presOf" srcId="{D222C431-969D-A941-BA15-380C18F1489B}" destId="{1D1016E4-9FD9-4647-8312-6627894F5702}" srcOrd="0" destOrd="0" presId="urn:microsoft.com/office/officeart/2005/8/layout/list1"/>
    <dgm:cxn modelId="{6C85978D-4389-1848-9CE3-585A867576D9}" type="presOf" srcId="{A399EF68-BAE0-0F41-AE46-9D19849AA2AD}" destId="{170CA9F8-77DA-B542-9DA8-44B507DB5E13}" srcOrd="1" destOrd="0" presId="urn:microsoft.com/office/officeart/2005/8/layout/list1"/>
    <dgm:cxn modelId="{397D0090-6DEE-1142-BD8D-878559FFA662}" type="presOf" srcId="{1A30C211-8FCD-4944-8975-226114821517}" destId="{13A8B0EF-B09D-8845-A2FD-4BFA2A8BCD56}" srcOrd="1" destOrd="0" presId="urn:microsoft.com/office/officeart/2005/8/layout/list1"/>
    <dgm:cxn modelId="{D044A9B0-95EF-0446-8FC8-118441789A80}" srcId="{D222C431-969D-A941-BA15-380C18F1489B}" destId="{1A30C211-8FCD-4944-8975-226114821517}" srcOrd="1" destOrd="0" parTransId="{15EC8CB5-DBF2-2247-B7C1-E454D8824D4E}" sibTransId="{352FF1C6-F001-D548-BC5D-A5F68CFC530C}"/>
    <dgm:cxn modelId="{016CC7DF-51C5-0148-B26A-5F09C805C707}" srcId="{D222C431-969D-A941-BA15-380C18F1489B}" destId="{A399EF68-BAE0-0F41-AE46-9D19849AA2AD}" srcOrd="0" destOrd="0" parTransId="{D40F6DC4-3433-DF43-801D-D7C36EC64A54}" sibTransId="{3CB0A7B2-C86F-B143-94A5-D942A6DDF0EB}"/>
    <dgm:cxn modelId="{56D198A9-CDF1-7641-878B-932FE6D9EA11}" type="presParOf" srcId="{1D1016E4-9FD9-4647-8312-6627894F5702}" destId="{4141470C-0B65-7845-8408-4BA81FCB6C00}" srcOrd="0" destOrd="0" presId="urn:microsoft.com/office/officeart/2005/8/layout/list1"/>
    <dgm:cxn modelId="{2223EDEF-0547-5D4F-A31B-8B6E611B9E00}" type="presParOf" srcId="{4141470C-0B65-7845-8408-4BA81FCB6C00}" destId="{E8514998-6B34-D641-98F1-2D8D257B9410}" srcOrd="0" destOrd="0" presId="urn:microsoft.com/office/officeart/2005/8/layout/list1"/>
    <dgm:cxn modelId="{722EAC2E-F06E-0A47-9ECB-BFB4978B57EE}" type="presParOf" srcId="{4141470C-0B65-7845-8408-4BA81FCB6C00}" destId="{170CA9F8-77DA-B542-9DA8-44B507DB5E13}" srcOrd="1" destOrd="0" presId="urn:microsoft.com/office/officeart/2005/8/layout/list1"/>
    <dgm:cxn modelId="{23B34093-4FA2-0C41-9E31-D8B3401A7F68}" type="presParOf" srcId="{1D1016E4-9FD9-4647-8312-6627894F5702}" destId="{1746D9C1-2320-6246-9C40-2A1C403298D1}" srcOrd="1" destOrd="0" presId="urn:microsoft.com/office/officeart/2005/8/layout/list1"/>
    <dgm:cxn modelId="{990DE6F0-6346-6544-965F-F11150E75DF7}" type="presParOf" srcId="{1D1016E4-9FD9-4647-8312-6627894F5702}" destId="{C16FE1D4-A766-7946-90EF-C7396CD3A5D8}" srcOrd="2" destOrd="0" presId="urn:microsoft.com/office/officeart/2005/8/layout/list1"/>
    <dgm:cxn modelId="{756135FD-10FF-AC41-AAF9-3B61819CFD79}" type="presParOf" srcId="{1D1016E4-9FD9-4647-8312-6627894F5702}" destId="{A3C525C6-7CF3-7245-A750-823878F457D4}" srcOrd="3" destOrd="0" presId="urn:microsoft.com/office/officeart/2005/8/layout/list1"/>
    <dgm:cxn modelId="{288A16B3-A7E0-B94D-995F-503C4B7D7CDC}" type="presParOf" srcId="{1D1016E4-9FD9-4647-8312-6627894F5702}" destId="{E8A1D2A9-3F55-9647-ADD9-D7D3EFA73FC2}" srcOrd="4" destOrd="0" presId="urn:microsoft.com/office/officeart/2005/8/layout/list1"/>
    <dgm:cxn modelId="{FAA530BC-AC1D-784D-9728-66AF19637953}" type="presParOf" srcId="{E8A1D2A9-3F55-9647-ADD9-D7D3EFA73FC2}" destId="{D6554AB0-AB6E-944D-BAAF-CD410289D253}" srcOrd="0" destOrd="0" presId="urn:microsoft.com/office/officeart/2005/8/layout/list1"/>
    <dgm:cxn modelId="{36625B53-5119-334D-BCA5-7CCFD541EBF6}" type="presParOf" srcId="{E8A1D2A9-3F55-9647-ADD9-D7D3EFA73FC2}" destId="{13A8B0EF-B09D-8845-A2FD-4BFA2A8BCD56}" srcOrd="1" destOrd="0" presId="urn:microsoft.com/office/officeart/2005/8/layout/list1"/>
    <dgm:cxn modelId="{48D9D457-A897-E94A-BC8B-CC2C889FA069}" type="presParOf" srcId="{1D1016E4-9FD9-4647-8312-6627894F5702}" destId="{CB5BFEA0-B658-9249-ADAD-97A6ACBE2D3A}" srcOrd="5" destOrd="0" presId="urn:microsoft.com/office/officeart/2005/8/layout/list1"/>
    <dgm:cxn modelId="{487830D2-6DC3-EA4B-89FF-7AB001DF85AA}" type="presParOf" srcId="{1D1016E4-9FD9-4647-8312-6627894F5702}" destId="{4C73CFAE-4108-5445-BC13-E69E31E3B5D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2A184C-2FA6-2145-940F-25A2F8E03DB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120408A2-6D67-7E46-9B79-C35A942E2A0D}">
      <dgm:prSet phldrT="[文本]"/>
      <dgm:spPr/>
      <dgm:t>
        <a:bodyPr/>
        <a:lstStyle/>
        <a:p>
          <a:r>
            <a:rPr lang="zh-CN" altLang="en-US" dirty="0"/>
            <a:t>按用途分类</a:t>
          </a:r>
        </a:p>
      </dgm:t>
    </dgm:pt>
    <dgm:pt modelId="{3BDCA5D5-DCA7-FE49-9B96-5DB03504B310}" type="parTrans" cxnId="{1A65833B-F989-F046-A736-53C5132019F8}">
      <dgm:prSet/>
      <dgm:spPr/>
      <dgm:t>
        <a:bodyPr/>
        <a:lstStyle/>
        <a:p>
          <a:endParaRPr lang="zh-CN" altLang="en-US"/>
        </a:p>
      </dgm:t>
    </dgm:pt>
    <dgm:pt modelId="{B1E4575A-DB26-1A42-9B2C-C04B9C4CB245}" type="sibTrans" cxnId="{1A65833B-F989-F046-A736-53C5132019F8}">
      <dgm:prSet/>
      <dgm:spPr/>
      <dgm:t>
        <a:bodyPr/>
        <a:lstStyle/>
        <a:p>
          <a:endParaRPr lang="zh-CN" altLang="en-US"/>
        </a:p>
      </dgm:t>
    </dgm:pt>
    <dgm:pt modelId="{0D35E742-4456-3F43-9494-9DF40BE691CF}">
      <dgm:prSet phldrT="[文本]"/>
      <dgm:spPr/>
      <dgm:t>
        <a:bodyPr/>
        <a:lstStyle/>
        <a:p>
          <a:r>
            <a:rPr lang="zh-CN" altLang="en-US" dirty="0"/>
            <a:t>序时账簿</a:t>
          </a:r>
        </a:p>
      </dgm:t>
    </dgm:pt>
    <dgm:pt modelId="{014D2E76-9B54-244F-B451-1112E4394402}" type="parTrans" cxnId="{EA69DE13-C89E-6D4D-889E-CCA3EE03F84D}">
      <dgm:prSet/>
      <dgm:spPr/>
      <dgm:t>
        <a:bodyPr/>
        <a:lstStyle/>
        <a:p>
          <a:endParaRPr lang="zh-CN" altLang="en-US"/>
        </a:p>
      </dgm:t>
    </dgm:pt>
    <dgm:pt modelId="{52E8103B-CB41-D045-BD9B-C69063C2056E}" type="sibTrans" cxnId="{EA69DE13-C89E-6D4D-889E-CCA3EE03F84D}">
      <dgm:prSet/>
      <dgm:spPr/>
      <dgm:t>
        <a:bodyPr/>
        <a:lstStyle/>
        <a:p>
          <a:endParaRPr lang="zh-CN" altLang="en-US"/>
        </a:p>
      </dgm:t>
    </dgm:pt>
    <dgm:pt modelId="{0F672F69-AD63-814A-A872-3CAF5930715D}">
      <dgm:prSet phldrT="[文本]"/>
      <dgm:spPr/>
      <dgm:t>
        <a:bodyPr/>
        <a:lstStyle/>
        <a:p>
          <a:r>
            <a:rPr lang="zh-CN" altLang="en-US" dirty="0"/>
            <a:t>分类账簿</a:t>
          </a:r>
        </a:p>
      </dgm:t>
    </dgm:pt>
    <dgm:pt modelId="{C9CAAD1A-3401-6B44-84E4-B2DBE4C21D50}" type="parTrans" cxnId="{BF55EDC1-F2A2-0E4F-A20D-D55847F95A1E}">
      <dgm:prSet/>
      <dgm:spPr/>
      <dgm:t>
        <a:bodyPr/>
        <a:lstStyle/>
        <a:p>
          <a:endParaRPr lang="zh-CN" altLang="en-US"/>
        </a:p>
      </dgm:t>
    </dgm:pt>
    <dgm:pt modelId="{27DB6A79-92DE-F247-9C2E-C95686111E3A}" type="sibTrans" cxnId="{BF55EDC1-F2A2-0E4F-A20D-D55847F95A1E}">
      <dgm:prSet/>
      <dgm:spPr/>
      <dgm:t>
        <a:bodyPr/>
        <a:lstStyle/>
        <a:p>
          <a:endParaRPr lang="zh-CN" altLang="en-US"/>
        </a:p>
      </dgm:t>
    </dgm:pt>
    <dgm:pt modelId="{A14028CA-CFD8-AA4B-A8C3-829DB9AA98BB}">
      <dgm:prSet phldrT="[文本]"/>
      <dgm:spPr/>
      <dgm:t>
        <a:bodyPr/>
        <a:lstStyle/>
        <a:p>
          <a:r>
            <a:rPr lang="zh-CN" altLang="en-US" dirty="0"/>
            <a:t>按外表形式分类</a:t>
          </a:r>
        </a:p>
      </dgm:t>
    </dgm:pt>
    <dgm:pt modelId="{3D778C46-F751-5641-AC3B-3AAFFB37E9F2}" type="parTrans" cxnId="{8F454C48-4F53-3C45-8243-B555C1847DDA}">
      <dgm:prSet/>
      <dgm:spPr/>
      <dgm:t>
        <a:bodyPr/>
        <a:lstStyle/>
        <a:p>
          <a:endParaRPr lang="zh-CN" altLang="en-US"/>
        </a:p>
      </dgm:t>
    </dgm:pt>
    <dgm:pt modelId="{19A3B64B-692A-204A-AD52-CA2D940D79E0}" type="sibTrans" cxnId="{8F454C48-4F53-3C45-8243-B555C1847DDA}">
      <dgm:prSet/>
      <dgm:spPr/>
      <dgm:t>
        <a:bodyPr/>
        <a:lstStyle/>
        <a:p>
          <a:endParaRPr lang="zh-CN" altLang="en-US"/>
        </a:p>
      </dgm:t>
    </dgm:pt>
    <dgm:pt modelId="{0C3D2E29-4A4F-2E4B-9406-7611363CF997}">
      <dgm:prSet phldrT="[文本]"/>
      <dgm:spPr/>
      <dgm:t>
        <a:bodyPr/>
        <a:lstStyle/>
        <a:p>
          <a:r>
            <a:rPr lang="zh-CN" altLang="en-US" dirty="0"/>
            <a:t>订本式账簿</a:t>
          </a:r>
        </a:p>
      </dgm:t>
    </dgm:pt>
    <dgm:pt modelId="{CBB904FE-696F-C249-A139-EE973FD4FAC5}" type="parTrans" cxnId="{E264459D-8B34-CA46-AF34-23B54F5AB57C}">
      <dgm:prSet/>
      <dgm:spPr/>
      <dgm:t>
        <a:bodyPr/>
        <a:lstStyle/>
        <a:p>
          <a:endParaRPr lang="zh-CN" altLang="en-US"/>
        </a:p>
      </dgm:t>
    </dgm:pt>
    <dgm:pt modelId="{A411EA17-3F83-0144-8E66-A96C0DA8FC78}" type="sibTrans" cxnId="{E264459D-8B34-CA46-AF34-23B54F5AB57C}">
      <dgm:prSet/>
      <dgm:spPr/>
      <dgm:t>
        <a:bodyPr/>
        <a:lstStyle/>
        <a:p>
          <a:endParaRPr lang="zh-CN" altLang="en-US"/>
        </a:p>
      </dgm:t>
    </dgm:pt>
    <dgm:pt modelId="{372B81C5-65CD-674A-B477-66C83BCD6DD1}">
      <dgm:prSet phldrT="[文本]"/>
      <dgm:spPr/>
      <dgm:t>
        <a:bodyPr/>
        <a:lstStyle/>
        <a:p>
          <a:r>
            <a:rPr lang="zh-CN" altLang="en-US" dirty="0"/>
            <a:t>活页式账簿</a:t>
          </a:r>
        </a:p>
      </dgm:t>
    </dgm:pt>
    <dgm:pt modelId="{978F3399-F629-DB4A-9D59-610028845059}" type="parTrans" cxnId="{F1AE728A-36BD-174C-A2AA-816E93A2E7E0}">
      <dgm:prSet/>
      <dgm:spPr/>
      <dgm:t>
        <a:bodyPr/>
        <a:lstStyle/>
        <a:p>
          <a:endParaRPr lang="zh-CN" altLang="en-US"/>
        </a:p>
      </dgm:t>
    </dgm:pt>
    <dgm:pt modelId="{BF409527-696C-B341-A3EB-BECAED788B09}" type="sibTrans" cxnId="{F1AE728A-36BD-174C-A2AA-816E93A2E7E0}">
      <dgm:prSet/>
      <dgm:spPr/>
      <dgm:t>
        <a:bodyPr/>
        <a:lstStyle/>
        <a:p>
          <a:endParaRPr lang="zh-CN" altLang="en-US"/>
        </a:p>
      </dgm:t>
    </dgm:pt>
    <dgm:pt modelId="{FD9B08DB-3CBB-A140-9845-606711785B1E}">
      <dgm:prSet phldrT="[文本]"/>
      <dgm:spPr/>
      <dgm:t>
        <a:bodyPr/>
        <a:lstStyle/>
        <a:p>
          <a:r>
            <a:rPr lang="zh-CN" altLang="en-US" dirty="0"/>
            <a:t>按账页格式分类</a:t>
          </a:r>
        </a:p>
      </dgm:t>
    </dgm:pt>
    <dgm:pt modelId="{5AE4CA2C-1C0F-424C-B896-E5DBB6833B5B}" type="parTrans" cxnId="{97D32BAA-ABBF-AD47-A3F3-DAF7AED508E5}">
      <dgm:prSet/>
      <dgm:spPr/>
      <dgm:t>
        <a:bodyPr/>
        <a:lstStyle/>
        <a:p>
          <a:endParaRPr lang="zh-CN" altLang="en-US"/>
        </a:p>
      </dgm:t>
    </dgm:pt>
    <dgm:pt modelId="{1DD16E8F-9BDD-FC41-8D7B-FFD9D17A350B}" type="sibTrans" cxnId="{97D32BAA-ABBF-AD47-A3F3-DAF7AED508E5}">
      <dgm:prSet/>
      <dgm:spPr/>
      <dgm:t>
        <a:bodyPr/>
        <a:lstStyle/>
        <a:p>
          <a:endParaRPr lang="zh-CN" altLang="en-US"/>
        </a:p>
      </dgm:t>
    </dgm:pt>
    <dgm:pt modelId="{CECE1BAF-DE17-3A4D-BB1B-C6E5F4A70837}">
      <dgm:prSet phldrT="[文本]"/>
      <dgm:spPr/>
      <dgm:t>
        <a:bodyPr/>
        <a:lstStyle/>
        <a:p>
          <a:r>
            <a:rPr lang="zh-CN" altLang="en-US" dirty="0"/>
            <a:t>三栏式账簿</a:t>
          </a:r>
        </a:p>
      </dgm:t>
    </dgm:pt>
    <dgm:pt modelId="{E6993DCB-F77A-EE4E-BF68-C085F0B27973}" type="parTrans" cxnId="{3FDA45CE-8E5D-0A41-AB1B-C7945C203807}">
      <dgm:prSet/>
      <dgm:spPr/>
      <dgm:t>
        <a:bodyPr/>
        <a:lstStyle/>
        <a:p>
          <a:endParaRPr lang="zh-CN" altLang="en-US"/>
        </a:p>
      </dgm:t>
    </dgm:pt>
    <dgm:pt modelId="{FCBE7F44-665F-634C-B4E8-8D0C804AD09E}" type="sibTrans" cxnId="{3FDA45CE-8E5D-0A41-AB1B-C7945C203807}">
      <dgm:prSet/>
      <dgm:spPr/>
      <dgm:t>
        <a:bodyPr/>
        <a:lstStyle/>
        <a:p>
          <a:endParaRPr lang="zh-CN" altLang="en-US"/>
        </a:p>
      </dgm:t>
    </dgm:pt>
    <dgm:pt modelId="{8B51A3E8-46CD-ED4F-9862-2E42FBDD482D}">
      <dgm:prSet phldrT="[文本]"/>
      <dgm:spPr/>
      <dgm:t>
        <a:bodyPr/>
        <a:lstStyle/>
        <a:p>
          <a:r>
            <a:rPr lang="zh-CN" altLang="en-US" dirty="0"/>
            <a:t>多栏式账簿</a:t>
          </a:r>
        </a:p>
      </dgm:t>
    </dgm:pt>
    <dgm:pt modelId="{47787944-318E-AD44-81DA-22969DACD922}" type="parTrans" cxnId="{D78C0DAD-7DA8-4E46-8D30-D0E63264EC37}">
      <dgm:prSet/>
      <dgm:spPr/>
      <dgm:t>
        <a:bodyPr/>
        <a:lstStyle/>
        <a:p>
          <a:endParaRPr lang="zh-CN" altLang="en-US"/>
        </a:p>
      </dgm:t>
    </dgm:pt>
    <dgm:pt modelId="{17BEF52F-74ED-CB4D-B8E3-7497754C3CED}" type="sibTrans" cxnId="{D78C0DAD-7DA8-4E46-8D30-D0E63264EC37}">
      <dgm:prSet/>
      <dgm:spPr/>
      <dgm:t>
        <a:bodyPr/>
        <a:lstStyle/>
        <a:p>
          <a:endParaRPr lang="zh-CN" altLang="en-US"/>
        </a:p>
      </dgm:t>
    </dgm:pt>
    <dgm:pt modelId="{58231943-A2CC-D643-88F4-A175A06FE25F}">
      <dgm:prSet phldrT="[文本]"/>
      <dgm:spPr/>
      <dgm:t>
        <a:bodyPr/>
        <a:lstStyle/>
        <a:p>
          <a:r>
            <a:rPr lang="zh-CN" altLang="en-US" dirty="0"/>
            <a:t>被查账簿</a:t>
          </a:r>
        </a:p>
      </dgm:t>
    </dgm:pt>
    <dgm:pt modelId="{DEC1F476-F9C8-554A-94E8-B98BE7FA6DF2}" type="parTrans" cxnId="{57E7E370-6AC3-B645-B2E7-6CFB3BBA8B59}">
      <dgm:prSet/>
      <dgm:spPr/>
      <dgm:t>
        <a:bodyPr/>
        <a:lstStyle/>
        <a:p>
          <a:endParaRPr lang="zh-CN" altLang="en-US"/>
        </a:p>
      </dgm:t>
    </dgm:pt>
    <dgm:pt modelId="{4BBC7DF9-0979-4A42-BFBE-79AF05AE210C}" type="sibTrans" cxnId="{57E7E370-6AC3-B645-B2E7-6CFB3BBA8B59}">
      <dgm:prSet/>
      <dgm:spPr/>
      <dgm:t>
        <a:bodyPr/>
        <a:lstStyle/>
        <a:p>
          <a:endParaRPr lang="zh-CN" altLang="en-US"/>
        </a:p>
      </dgm:t>
    </dgm:pt>
    <dgm:pt modelId="{C9799585-7D77-6649-800E-5F82347CADC7}">
      <dgm:prSet phldrT="[文本]"/>
      <dgm:spPr/>
      <dgm:t>
        <a:bodyPr/>
        <a:lstStyle/>
        <a:p>
          <a:r>
            <a:rPr lang="zh-CN" altLang="en-US" dirty="0"/>
            <a:t>卡片式账簿</a:t>
          </a:r>
        </a:p>
      </dgm:t>
    </dgm:pt>
    <dgm:pt modelId="{472DCDE5-9F93-D541-AEAE-85CCF4337796}" type="parTrans" cxnId="{CD69AC92-DDFE-1846-BE4F-339E13F36F12}">
      <dgm:prSet/>
      <dgm:spPr/>
      <dgm:t>
        <a:bodyPr/>
        <a:lstStyle/>
        <a:p>
          <a:endParaRPr lang="zh-CN" altLang="en-US"/>
        </a:p>
      </dgm:t>
    </dgm:pt>
    <dgm:pt modelId="{09FABA9F-24A3-2A4C-82D7-60C1199B0AFE}" type="sibTrans" cxnId="{CD69AC92-DDFE-1846-BE4F-339E13F36F12}">
      <dgm:prSet/>
      <dgm:spPr/>
      <dgm:t>
        <a:bodyPr/>
        <a:lstStyle/>
        <a:p>
          <a:endParaRPr lang="zh-CN" altLang="en-US"/>
        </a:p>
      </dgm:t>
    </dgm:pt>
    <dgm:pt modelId="{355457DD-AE32-F54C-9D79-815F874C0B79}">
      <dgm:prSet phldrT="[文本]"/>
      <dgm:spPr/>
      <dgm:t>
        <a:bodyPr/>
        <a:lstStyle/>
        <a:p>
          <a:r>
            <a:rPr lang="zh-CN" altLang="en-US" dirty="0"/>
            <a:t>数量金额式账簿</a:t>
          </a:r>
        </a:p>
      </dgm:t>
    </dgm:pt>
    <dgm:pt modelId="{643AB2C9-E78C-A54D-A562-34DB08E8E841}" type="parTrans" cxnId="{5A367808-EA6C-534C-B352-DCBD1972D7A2}">
      <dgm:prSet/>
      <dgm:spPr/>
      <dgm:t>
        <a:bodyPr/>
        <a:lstStyle/>
        <a:p>
          <a:endParaRPr lang="zh-CN" altLang="en-US"/>
        </a:p>
      </dgm:t>
    </dgm:pt>
    <dgm:pt modelId="{009F1CC6-ECB0-6E40-A5E5-00068735D5A3}" type="sibTrans" cxnId="{5A367808-EA6C-534C-B352-DCBD1972D7A2}">
      <dgm:prSet/>
      <dgm:spPr/>
      <dgm:t>
        <a:bodyPr/>
        <a:lstStyle/>
        <a:p>
          <a:endParaRPr lang="zh-CN" altLang="en-US"/>
        </a:p>
      </dgm:t>
    </dgm:pt>
    <dgm:pt modelId="{47235A93-566B-F340-8A04-CC1FC98E9ADA}">
      <dgm:prSet phldrT="[文本]"/>
      <dgm:spPr/>
      <dgm:t>
        <a:bodyPr/>
        <a:lstStyle/>
        <a:p>
          <a:r>
            <a:rPr lang="zh-CN" altLang="en-US" dirty="0"/>
            <a:t>横线登记式账簿</a:t>
          </a:r>
        </a:p>
      </dgm:t>
    </dgm:pt>
    <dgm:pt modelId="{D3419E10-495A-8045-B901-D0067ED6A30A}" type="parTrans" cxnId="{FF50A04A-70EC-FE4F-9EC9-D20F59451204}">
      <dgm:prSet/>
      <dgm:spPr/>
      <dgm:t>
        <a:bodyPr/>
        <a:lstStyle/>
        <a:p>
          <a:endParaRPr lang="zh-CN" altLang="en-US"/>
        </a:p>
      </dgm:t>
    </dgm:pt>
    <dgm:pt modelId="{3B03686F-DE41-3944-8C93-9D1451D35E9B}" type="sibTrans" cxnId="{FF50A04A-70EC-FE4F-9EC9-D20F59451204}">
      <dgm:prSet/>
      <dgm:spPr/>
      <dgm:t>
        <a:bodyPr/>
        <a:lstStyle/>
        <a:p>
          <a:endParaRPr lang="zh-CN" altLang="en-US"/>
        </a:p>
      </dgm:t>
    </dgm:pt>
    <dgm:pt modelId="{57145A04-E2A0-AB4B-9393-1C8184BAD2FD}" type="pres">
      <dgm:prSet presAssocID="{972A184C-2FA6-2145-940F-25A2F8E03DB0}" presName="Name0" presStyleCnt="0">
        <dgm:presLayoutVars>
          <dgm:dir/>
          <dgm:animLvl val="lvl"/>
          <dgm:resizeHandles val="exact"/>
        </dgm:presLayoutVars>
      </dgm:prSet>
      <dgm:spPr/>
    </dgm:pt>
    <dgm:pt modelId="{245DF4A4-9FAF-1C43-BB8A-18EC63F9CAB3}" type="pres">
      <dgm:prSet presAssocID="{120408A2-6D67-7E46-9B79-C35A942E2A0D}" presName="linNode" presStyleCnt="0"/>
      <dgm:spPr/>
    </dgm:pt>
    <dgm:pt modelId="{5192FF9D-8FBC-0C4C-AC61-4D1CD2A846FA}" type="pres">
      <dgm:prSet presAssocID="{120408A2-6D67-7E46-9B79-C35A942E2A0D}" presName="parentText" presStyleLbl="node1" presStyleIdx="0" presStyleCnt="3">
        <dgm:presLayoutVars>
          <dgm:chMax val="1"/>
          <dgm:bulletEnabled val="1"/>
        </dgm:presLayoutVars>
      </dgm:prSet>
      <dgm:spPr/>
    </dgm:pt>
    <dgm:pt modelId="{D5701286-CA7A-A14A-9109-A45203504C5A}" type="pres">
      <dgm:prSet presAssocID="{120408A2-6D67-7E46-9B79-C35A942E2A0D}" presName="descendantText" presStyleLbl="alignAccFollowNode1" presStyleIdx="0" presStyleCnt="3">
        <dgm:presLayoutVars>
          <dgm:bulletEnabled val="1"/>
        </dgm:presLayoutVars>
      </dgm:prSet>
      <dgm:spPr/>
    </dgm:pt>
    <dgm:pt modelId="{16638339-F1F8-4242-8C09-952850D998D5}" type="pres">
      <dgm:prSet presAssocID="{B1E4575A-DB26-1A42-9B2C-C04B9C4CB245}" presName="sp" presStyleCnt="0"/>
      <dgm:spPr/>
    </dgm:pt>
    <dgm:pt modelId="{C2F3322A-D338-CF49-B97D-0C023666EF91}" type="pres">
      <dgm:prSet presAssocID="{A14028CA-CFD8-AA4B-A8C3-829DB9AA98BB}" presName="linNode" presStyleCnt="0"/>
      <dgm:spPr/>
    </dgm:pt>
    <dgm:pt modelId="{E1C41B1A-9EDF-4A41-9779-45AA1A917C15}" type="pres">
      <dgm:prSet presAssocID="{A14028CA-CFD8-AA4B-A8C3-829DB9AA98BB}" presName="parentText" presStyleLbl="node1" presStyleIdx="1" presStyleCnt="3">
        <dgm:presLayoutVars>
          <dgm:chMax val="1"/>
          <dgm:bulletEnabled val="1"/>
        </dgm:presLayoutVars>
      </dgm:prSet>
      <dgm:spPr/>
    </dgm:pt>
    <dgm:pt modelId="{3BD8E491-D027-BA49-BBC7-61A9DCE73417}" type="pres">
      <dgm:prSet presAssocID="{A14028CA-CFD8-AA4B-A8C3-829DB9AA98BB}" presName="descendantText" presStyleLbl="alignAccFollowNode1" presStyleIdx="1" presStyleCnt="3">
        <dgm:presLayoutVars>
          <dgm:bulletEnabled val="1"/>
        </dgm:presLayoutVars>
      </dgm:prSet>
      <dgm:spPr/>
    </dgm:pt>
    <dgm:pt modelId="{F1ACBAD1-255C-2E4C-83AF-3AFAB6EF2471}" type="pres">
      <dgm:prSet presAssocID="{19A3B64B-692A-204A-AD52-CA2D940D79E0}" presName="sp" presStyleCnt="0"/>
      <dgm:spPr/>
    </dgm:pt>
    <dgm:pt modelId="{0A5865D7-75EA-5640-AEA1-9E7FC933441A}" type="pres">
      <dgm:prSet presAssocID="{FD9B08DB-3CBB-A140-9845-606711785B1E}" presName="linNode" presStyleCnt="0"/>
      <dgm:spPr/>
    </dgm:pt>
    <dgm:pt modelId="{2B91F3A5-B879-E242-B677-118E39116C7D}" type="pres">
      <dgm:prSet presAssocID="{FD9B08DB-3CBB-A140-9845-606711785B1E}" presName="parentText" presStyleLbl="node1" presStyleIdx="2" presStyleCnt="3">
        <dgm:presLayoutVars>
          <dgm:chMax val="1"/>
          <dgm:bulletEnabled val="1"/>
        </dgm:presLayoutVars>
      </dgm:prSet>
      <dgm:spPr/>
    </dgm:pt>
    <dgm:pt modelId="{D0FE2380-8629-0248-A5A3-7B5FB900EB51}" type="pres">
      <dgm:prSet presAssocID="{FD9B08DB-3CBB-A140-9845-606711785B1E}" presName="descendantText" presStyleLbl="alignAccFollowNode1" presStyleIdx="2" presStyleCnt="3">
        <dgm:presLayoutVars>
          <dgm:bulletEnabled val="1"/>
        </dgm:presLayoutVars>
      </dgm:prSet>
      <dgm:spPr/>
    </dgm:pt>
  </dgm:ptLst>
  <dgm:cxnLst>
    <dgm:cxn modelId="{71BF1D04-EC62-074E-9F33-2074204E0C28}" type="presOf" srcId="{372B81C5-65CD-674A-B477-66C83BCD6DD1}" destId="{3BD8E491-D027-BA49-BBC7-61A9DCE73417}" srcOrd="0" destOrd="1" presId="urn:microsoft.com/office/officeart/2005/8/layout/vList5"/>
    <dgm:cxn modelId="{5A367808-EA6C-534C-B352-DCBD1972D7A2}" srcId="{FD9B08DB-3CBB-A140-9845-606711785B1E}" destId="{355457DD-AE32-F54C-9D79-815F874C0B79}" srcOrd="2" destOrd="0" parTransId="{643AB2C9-E78C-A54D-A562-34DB08E8E841}" sibTransId="{009F1CC6-ECB0-6E40-A5E5-00068735D5A3}"/>
    <dgm:cxn modelId="{61ED0F09-4B84-1F49-9EF9-34D8467E98BA}" type="presOf" srcId="{355457DD-AE32-F54C-9D79-815F874C0B79}" destId="{D0FE2380-8629-0248-A5A3-7B5FB900EB51}" srcOrd="0" destOrd="2" presId="urn:microsoft.com/office/officeart/2005/8/layout/vList5"/>
    <dgm:cxn modelId="{6AFFDA0C-6ADE-AE4A-B8AA-6DE0466E8F04}" type="presOf" srcId="{47235A93-566B-F340-8A04-CC1FC98E9ADA}" destId="{D0FE2380-8629-0248-A5A3-7B5FB900EB51}" srcOrd="0" destOrd="3" presId="urn:microsoft.com/office/officeart/2005/8/layout/vList5"/>
    <dgm:cxn modelId="{EA69DE13-C89E-6D4D-889E-CCA3EE03F84D}" srcId="{120408A2-6D67-7E46-9B79-C35A942E2A0D}" destId="{0D35E742-4456-3F43-9494-9DF40BE691CF}" srcOrd="0" destOrd="0" parTransId="{014D2E76-9B54-244F-B451-1112E4394402}" sibTransId="{52E8103B-CB41-D045-BD9B-C69063C2056E}"/>
    <dgm:cxn modelId="{CF2E8935-2DAD-2A46-8757-F54D9A8A02C0}" type="presOf" srcId="{FD9B08DB-3CBB-A140-9845-606711785B1E}" destId="{2B91F3A5-B879-E242-B677-118E39116C7D}" srcOrd="0" destOrd="0" presId="urn:microsoft.com/office/officeart/2005/8/layout/vList5"/>
    <dgm:cxn modelId="{1A65833B-F989-F046-A736-53C5132019F8}" srcId="{972A184C-2FA6-2145-940F-25A2F8E03DB0}" destId="{120408A2-6D67-7E46-9B79-C35A942E2A0D}" srcOrd="0" destOrd="0" parTransId="{3BDCA5D5-DCA7-FE49-9B96-5DB03504B310}" sibTransId="{B1E4575A-DB26-1A42-9B2C-C04B9C4CB245}"/>
    <dgm:cxn modelId="{6DC54941-EB6D-1841-BEF6-BAD3E76B3BC0}" type="presOf" srcId="{120408A2-6D67-7E46-9B79-C35A942E2A0D}" destId="{5192FF9D-8FBC-0C4C-AC61-4D1CD2A846FA}" srcOrd="0" destOrd="0" presId="urn:microsoft.com/office/officeart/2005/8/layout/vList5"/>
    <dgm:cxn modelId="{8F454C48-4F53-3C45-8243-B555C1847DDA}" srcId="{972A184C-2FA6-2145-940F-25A2F8E03DB0}" destId="{A14028CA-CFD8-AA4B-A8C3-829DB9AA98BB}" srcOrd="1" destOrd="0" parTransId="{3D778C46-F751-5641-AC3B-3AAFFB37E9F2}" sibTransId="{19A3B64B-692A-204A-AD52-CA2D940D79E0}"/>
    <dgm:cxn modelId="{FF50A04A-70EC-FE4F-9EC9-D20F59451204}" srcId="{FD9B08DB-3CBB-A140-9845-606711785B1E}" destId="{47235A93-566B-F340-8A04-CC1FC98E9ADA}" srcOrd="3" destOrd="0" parTransId="{D3419E10-495A-8045-B901-D0067ED6A30A}" sibTransId="{3B03686F-DE41-3944-8C93-9D1451D35E9B}"/>
    <dgm:cxn modelId="{590D7556-E1AE-1348-B0B7-54F371F34DED}" type="presOf" srcId="{C9799585-7D77-6649-800E-5F82347CADC7}" destId="{3BD8E491-D027-BA49-BBC7-61A9DCE73417}" srcOrd="0" destOrd="2" presId="urn:microsoft.com/office/officeart/2005/8/layout/vList5"/>
    <dgm:cxn modelId="{5BEFF969-3181-5246-B4C2-D256EBA1E678}" type="presOf" srcId="{0C3D2E29-4A4F-2E4B-9406-7611363CF997}" destId="{3BD8E491-D027-BA49-BBC7-61A9DCE73417}" srcOrd="0" destOrd="0" presId="urn:microsoft.com/office/officeart/2005/8/layout/vList5"/>
    <dgm:cxn modelId="{3782A36C-F11F-5B4C-83C1-415AA38AEBFD}" type="presOf" srcId="{8B51A3E8-46CD-ED4F-9862-2E42FBDD482D}" destId="{D0FE2380-8629-0248-A5A3-7B5FB900EB51}" srcOrd="0" destOrd="1" presId="urn:microsoft.com/office/officeart/2005/8/layout/vList5"/>
    <dgm:cxn modelId="{57E7E370-6AC3-B645-B2E7-6CFB3BBA8B59}" srcId="{120408A2-6D67-7E46-9B79-C35A942E2A0D}" destId="{58231943-A2CC-D643-88F4-A175A06FE25F}" srcOrd="2" destOrd="0" parTransId="{DEC1F476-F9C8-554A-94E8-B98BE7FA6DF2}" sibTransId="{4BBC7DF9-0979-4A42-BFBE-79AF05AE210C}"/>
    <dgm:cxn modelId="{F1AE728A-36BD-174C-A2AA-816E93A2E7E0}" srcId="{A14028CA-CFD8-AA4B-A8C3-829DB9AA98BB}" destId="{372B81C5-65CD-674A-B477-66C83BCD6DD1}" srcOrd="1" destOrd="0" parTransId="{978F3399-F629-DB4A-9D59-610028845059}" sibTransId="{BF409527-696C-B341-A3EB-BECAED788B09}"/>
    <dgm:cxn modelId="{CD69AC92-DDFE-1846-BE4F-339E13F36F12}" srcId="{A14028CA-CFD8-AA4B-A8C3-829DB9AA98BB}" destId="{C9799585-7D77-6649-800E-5F82347CADC7}" srcOrd="2" destOrd="0" parTransId="{472DCDE5-9F93-D541-AEAE-85CCF4337796}" sibTransId="{09FABA9F-24A3-2A4C-82D7-60C1199B0AFE}"/>
    <dgm:cxn modelId="{E264459D-8B34-CA46-AF34-23B54F5AB57C}" srcId="{A14028CA-CFD8-AA4B-A8C3-829DB9AA98BB}" destId="{0C3D2E29-4A4F-2E4B-9406-7611363CF997}" srcOrd="0" destOrd="0" parTransId="{CBB904FE-696F-C249-A139-EE973FD4FAC5}" sibTransId="{A411EA17-3F83-0144-8E66-A96C0DA8FC78}"/>
    <dgm:cxn modelId="{97D32BAA-ABBF-AD47-A3F3-DAF7AED508E5}" srcId="{972A184C-2FA6-2145-940F-25A2F8E03DB0}" destId="{FD9B08DB-3CBB-A140-9845-606711785B1E}" srcOrd="2" destOrd="0" parTransId="{5AE4CA2C-1C0F-424C-B896-E5DBB6833B5B}" sibTransId="{1DD16E8F-9BDD-FC41-8D7B-FFD9D17A350B}"/>
    <dgm:cxn modelId="{D78C0DAD-7DA8-4E46-8D30-D0E63264EC37}" srcId="{FD9B08DB-3CBB-A140-9845-606711785B1E}" destId="{8B51A3E8-46CD-ED4F-9862-2E42FBDD482D}" srcOrd="1" destOrd="0" parTransId="{47787944-318E-AD44-81DA-22969DACD922}" sibTransId="{17BEF52F-74ED-CB4D-B8E3-7497754C3CED}"/>
    <dgm:cxn modelId="{BB55A3B7-2CB1-284D-83BB-61E1652F3DDE}" type="presOf" srcId="{A14028CA-CFD8-AA4B-A8C3-829DB9AA98BB}" destId="{E1C41B1A-9EDF-4A41-9779-45AA1A917C15}" srcOrd="0" destOrd="0" presId="urn:microsoft.com/office/officeart/2005/8/layout/vList5"/>
    <dgm:cxn modelId="{BF55EDC1-F2A2-0E4F-A20D-D55847F95A1E}" srcId="{120408A2-6D67-7E46-9B79-C35A942E2A0D}" destId="{0F672F69-AD63-814A-A872-3CAF5930715D}" srcOrd="1" destOrd="0" parTransId="{C9CAAD1A-3401-6B44-84E4-B2DBE4C21D50}" sibTransId="{27DB6A79-92DE-F247-9C2E-C95686111E3A}"/>
    <dgm:cxn modelId="{3FDA45CE-8E5D-0A41-AB1B-C7945C203807}" srcId="{FD9B08DB-3CBB-A140-9845-606711785B1E}" destId="{CECE1BAF-DE17-3A4D-BB1B-C6E5F4A70837}" srcOrd="0" destOrd="0" parTransId="{E6993DCB-F77A-EE4E-BF68-C085F0B27973}" sibTransId="{FCBE7F44-665F-634C-B4E8-8D0C804AD09E}"/>
    <dgm:cxn modelId="{751DF0D8-DA8F-6747-8E81-9018C8945046}" type="presOf" srcId="{0F672F69-AD63-814A-A872-3CAF5930715D}" destId="{D5701286-CA7A-A14A-9109-A45203504C5A}" srcOrd="0" destOrd="1" presId="urn:microsoft.com/office/officeart/2005/8/layout/vList5"/>
    <dgm:cxn modelId="{79CED1DB-C47F-CE47-A677-D47A673BEC64}" type="presOf" srcId="{972A184C-2FA6-2145-940F-25A2F8E03DB0}" destId="{57145A04-E2A0-AB4B-9393-1C8184BAD2FD}" srcOrd="0" destOrd="0" presId="urn:microsoft.com/office/officeart/2005/8/layout/vList5"/>
    <dgm:cxn modelId="{AED545DF-8CBC-7040-87D5-2FF7D4A761E3}" type="presOf" srcId="{CECE1BAF-DE17-3A4D-BB1B-C6E5F4A70837}" destId="{D0FE2380-8629-0248-A5A3-7B5FB900EB51}" srcOrd="0" destOrd="0" presId="urn:microsoft.com/office/officeart/2005/8/layout/vList5"/>
    <dgm:cxn modelId="{E82983E4-2590-4945-B83C-B0ACA146B1A4}" type="presOf" srcId="{0D35E742-4456-3F43-9494-9DF40BE691CF}" destId="{D5701286-CA7A-A14A-9109-A45203504C5A}" srcOrd="0" destOrd="0" presId="urn:microsoft.com/office/officeart/2005/8/layout/vList5"/>
    <dgm:cxn modelId="{F1C25CF0-A174-DA4F-B83C-6B568192FE4A}" type="presOf" srcId="{58231943-A2CC-D643-88F4-A175A06FE25F}" destId="{D5701286-CA7A-A14A-9109-A45203504C5A}" srcOrd="0" destOrd="2" presId="urn:microsoft.com/office/officeart/2005/8/layout/vList5"/>
    <dgm:cxn modelId="{544F6C57-F3F4-DE4C-B72A-F2671463C8D7}" type="presParOf" srcId="{57145A04-E2A0-AB4B-9393-1C8184BAD2FD}" destId="{245DF4A4-9FAF-1C43-BB8A-18EC63F9CAB3}" srcOrd="0" destOrd="0" presId="urn:microsoft.com/office/officeart/2005/8/layout/vList5"/>
    <dgm:cxn modelId="{6A2094E4-00BB-D641-9C75-C8DB0FF5095E}" type="presParOf" srcId="{245DF4A4-9FAF-1C43-BB8A-18EC63F9CAB3}" destId="{5192FF9D-8FBC-0C4C-AC61-4D1CD2A846FA}" srcOrd="0" destOrd="0" presId="urn:microsoft.com/office/officeart/2005/8/layout/vList5"/>
    <dgm:cxn modelId="{6553A029-DDA7-7144-872D-77B7B1E4FB1A}" type="presParOf" srcId="{245DF4A4-9FAF-1C43-BB8A-18EC63F9CAB3}" destId="{D5701286-CA7A-A14A-9109-A45203504C5A}" srcOrd="1" destOrd="0" presId="urn:microsoft.com/office/officeart/2005/8/layout/vList5"/>
    <dgm:cxn modelId="{0C4DA59B-F35B-3649-B57A-9892D511EA55}" type="presParOf" srcId="{57145A04-E2A0-AB4B-9393-1C8184BAD2FD}" destId="{16638339-F1F8-4242-8C09-952850D998D5}" srcOrd="1" destOrd="0" presId="urn:microsoft.com/office/officeart/2005/8/layout/vList5"/>
    <dgm:cxn modelId="{915C5ED9-9883-3E48-83F6-A4DB7ECAEFE8}" type="presParOf" srcId="{57145A04-E2A0-AB4B-9393-1C8184BAD2FD}" destId="{C2F3322A-D338-CF49-B97D-0C023666EF91}" srcOrd="2" destOrd="0" presId="urn:microsoft.com/office/officeart/2005/8/layout/vList5"/>
    <dgm:cxn modelId="{12022185-CF8F-7D41-AAF3-FCACADD516FD}" type="presParOf" srcId="{C2F3322A-D338-CF49-B97D-0C023666EF91}" destId="{E1C41B1A-9EDF-4A41-9779-45AA1A917C15}" srcOrd="0" destOrd="0" presId="urn:microsoft.com/office/officeart/2005/8/layout/vList5"/>
    <dgm:cxn modelId="{EA7C8B3A-50AA-B84B-A482-051EAF96DD69}" type="presParOf" srcId="{C2F3322A-D338-CF49-B97D-0C023666EF91}" destId="{3BD8E491-D027-BA49-BBC7-61A9DCE73417}" srcOrd="1" destOrd="0" presId="urn:microsoft.com/office/officeart/2005/8/layout/vList5"/>
    <dgm:cxn modelId="{71F88D4A-53D9-9645-85AF-F859E5B9F0B0}" type="presParOf" srcId="{57145A04-E2A0-AB4B-9393-1C8184BAD2FD}" destId="{F1ACBAD1-255C-2E4C-83AF-3AFAB6EF2471}" srcOrd="3" destOrd="0" presId="urn:microsoft.com/office/officeart/2005/8/layout/vList5"/>
    <dgm:cxn modelId="{4D966F97-C391-684A-8598-A87C17B19CAF}" type="presParOf" srcId="{57145A04-E2A0-AB4B-9393-1C8184BAD2FD}" destId="{0A5865D7-75EA-5640-AEA1-9E7FC933441A}" srcOrd="4" destOrd="0" presId="urn:microsoft.com/office/officeart/2005/8/layout/vList5"/>
    <dgm:cxn modelId="{5AF8E7B6-E2E7-8644-AE2D-F8B67E71F10F}" type="presParOf" srcId="{0A5865D7-75EA-5640-AEA1-9E7FC933441A}" destId="{2B91F3A5-B879-E242-B677-118E39116C7D}" srcOrd="0" destOrd="0" presId="urn:microsoft.com/office/officeart/2005/8/layout/vList5"/>
    <dgm:cxn modelId="{68525BD5-5978-E44F-B3C4-9432E482BE36}" type="presParOf" srcId="{0A5865D7-75EA-5640-AEA1-9E7FC933441A}" destId="{D0FE2380-8629-0248-A5A3-7B5FB900EB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C3EB2-A907-9642-8AA4-E9175EB1DF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FCD5F9D-F94A-5E4E-B62C-F2ABE5161AB6}">
      <dgm:prSet phldrT="[文本]" custT="1"/>
      <dgm:spPr/>
      <dgm:t>
        <a:bodyPr/>
        <a:lstStyle/>
        <a:p>
          <a:r>
            <a:rPr lang="zh-CN" altLang="en-US" sz="1200" dirty="0"/>
            <a:t>统计的定义</a:t>
          </a:r>
          <a:r>
            <a:rPr lang="en-US" altLang="zh-CN" sz="1200" dirty="0"/>
            <a:t>—</a:t>
          </a:r>
          <a:r>
            <a:rPr lang="zh-CN" altLang="en-US" sz="1200" dirty="0"/>
            <a:t>三种不同的含义</a:t>
          </a:r>
        </a:p>
      </dgm:t>
    </dgm:pt>
    <dgm:pt modelId="{EB53F654-856B-1441-9AF6-2186E97595E2}" type="parTrans" cxnId="{6F63BA6D-96B8-154E-9973-8A806228686C}">
      <dgm:prSet/>
      <dgm:spPr/>
      <dgm:t>
        <a:bodyPr/>
        <a:lstStyle/>
        <a:p>
          <a:endParaRPr lang="zh-CN" altLang="en-US" sz="1200"/>
        </a:p>
      </dgm:t>
    </dgm:pt>
    <dgm:pt modelId="{595A13A3-7503-FD4F-90BA-8B524CBFFECF}" type="sibTrans" cxnId="{6F63BA6D-96B8-154E-9973-8A806228686C}">
      <dgm:prSet/>
      <dgm:spPr/>
      <dgm:t>
        <a:bodyPr/>
        <a:lstStyle/>
        <a:p>
          <a:endParaRPr lang="zh-CN" altLang="en-US" sz="1200"/>
        </a:p>
      </dgm:t>
    </dgm:pt>
    <dgm:pt modelId="{28F3108E-1BE7-8C47-A99D-988BFCD6A22B}">
      <dgm:prSet phldrT="[文本]" custT="1"/>
      <dgm:spPr/>
      <dgm:t>
        <a:bodyPr/>
        <a:lstStyle/>
        <a:p>
          <a:r>
            <a:rPr lang="zh-CN" altLang="en-US" sz="1200" dirty="0"/>
            <a:t>统计工作：即统计实践活动，是指利用科学的方法，搜集、整理、分析和提供有关社会现象数字资料的工作的总称。</a:t>
          </a:r>
        </a:p>
      </dgm:t>
    </dgm:pt>
    <dgm:pt modelId="{1B53439E-4BFD-6B44-B1FF-6FA93E26F13F}" type="parTrans" cxnId="{CE361C64-11AF-434B-BD14-3A0F5CA4C540}">
      <dgm:prSet/>
      <dgm:spPr/>
      <dgm:t>
        <a:bodyPr/>
        <a:lstStyle/>
        <a:p>
          <a:endParaRPr lang="zh-CN" altLang="en-US" sz="1200"/>
        </a:p>
      </dgm:t>
    </dgm:pt>
    <dgm:pt modelId="{ECD4019A-05A2-EB49-9244-D87CD3BD06CC}" type="sibTrans" cxnId="{CE361C64-11AF-434B-BD14-3A0F5CA4C540}">
      <dgm:prSet/>
      <dgm:spPr/>
      <dgm:t>
        <a:bodyPr/>
        <a:lstStyle/>
        <a:p>
          <a:endParaRPr lang="zh-CN" altLang="en-US" sz="1200"/>
        </a:p>
      </dgm:t>
    </dgm:pt>
    <dgm:pt modelId="{9E717100-822D-7246-BD11-E745E262DCEF}">
      <dgm:prSet phldrT="[文本]" custT="1"/>
      <dgm:spPr/>
      <dgm:t>
        <a:bodyPr/>
        <a:lstStyle/>
        <a:p>
          <a:r>
            <a:rPr lang="zh-CN" altLang="en-US" sz="1200" dirty="0"/>
            <a:t>统计资料：是统计工作活动过程所取得的反映国民经济和社会现象的数字资料以及与之相联系的其他资料的总称。</a:t>
          </a:r>
        </a:p>
      </dgm:t>
    </dgm:pt>
    <dgm:pt modelId="{B07B3497-7A02-4C44-A817-8C1E59007BE2}" type="parTrans" cxnId="{D2F579B7-CFEE-ED49-A2B3-CC6109E10E2F}">
      <dgm:prSet/>
      <dgm:spPr/>
      <dgm:t>
        <a:bodyPr/>
        <a:lstStyle/>
        <a:p>
          <a:endParaRPr lang="zh-CN" altLang="en-US" sz="1200"/>
        </a:p>
      </dgm:t>
    </dgm:pt>
    <dgm:pt modelId="{23841723-6EAD-3546-BD3F-C8130939EA31}" type="sibTrans" cxnId="{D2F579B7-CFEE-ED49-A2B3-CC6109E10E2F}">
      <dgm:prSet/>
      <dgm:spPr/>
      <dgm:t>
        <a:bodyPr/>
        <a:lstStyle/>
        <a:p>
          <a:endParaRPr lang="zh-CN" altLang="en-US" sz="1200"/>
        </a:p>
      </dgm:t>
    </dgm:pt>
    <dgm:pt modelId="{B091C48D-FD5F-0147-B3CE-07BCE4DB9A98}">
      <dgm:prSet phldrT="[文本]" custT="1"/>
      <dgm:spPr/>
      <dgm:t>
        <a:bodyPr/>
        <a:lstStyle/>
        <a:p>
          <a:r>
            <a:rPr lang="zh-CN" altLang="en-US" sz="1200" dirty="0"/>
            <a:t>统计数据的计量尺度</a:t>
          </a:r>
          <a:r>
            <a:rPr lang="en-US" altLang="zh-CN" sz="1200" dirty="0"/>
            <a:t>—</a:t>
          </a:r>
          <a:r>
            <a:rPr lang="zh-CN" altLang="en-US" sz="1200" dirty="0"/>
            <a:t>四个层次</a:t>
          </a:r>
        </a:p>
      </dgm:t>
    </dgm:pt>
    <dgm:pt modelId="{ADB6B08A-6322-974F-946D-8EEB72BF7E8D}" type="parTrans" cxnId="{F91195A5-55BD-BE48-943B-90445D9DC730}">
      <dgm:prSet/>
      <dgm:spPr/>
      <dgm:t>
        <a:bodyPr/>
        <a:lstStyle/>
        <a:p>
          <a:endParaRPr lang="zh-CN" altLang="en-US" sz="1200"/>
        </a:p>
      </dgm:t>
    </dgm:pt>
    <dgm:pt modelId="{D1341365-BD95-734F-AB19-F4835732AF16}" type="sibTrans" cxnId="{F91195A5-55BD-BE48-943B-90445D9DC730}">
      <dgm:prSet/>
      <dgm:spPr/>
      <dgm:t>
        <a:bodyPr/>
        <a:lstStyle/>
        <a:p>
          <a:endParaRPr lang="zh-CN" altLang="en-US" sz="1200"/>
        </a:p>
      </dgm:t>
    </dgm:pt>
    <dgm:pt modelId="{5F6FDC0B-0FF8-4A45-8D83-43D9FA4FAD36}">
      <dgm:prSet phldrT="[文本]" custT="1"/>
      <dgm:spPr/>
      <dgm:t>
        <a:bodyPr/>
        <a:lstStyle/>
        <a:p>
          <a:r>
            <a:rPr lang="zh-CN" altLang="en-US" sz="1200" dirty="0"/>
            <a:t>定类尺度：是最粗略、计量层次最低的计量尺度，一般按客观现象对某种属性进行分类和分组，各类和各组之间的关系是平行的、平等的，且相互排斥的。</a:t>
          </a:r>
        </a:p>
      </dgm:t>
    </dgm:pt>
    <dgm:pt modelId="{6EC19FDF-9793-4B40-BAC8-0B7DDEF6F775}" type="parTrans" cxnId="{CFB9F797-7F2A-5244-8149-8FCA0CD033C4}">
      <dgm:prSet/>
      <dgm:spPr/>
      <dgm:t>
        <a:bodyPr/>
        <a:lstStyle/>
        <a:p>
          <a:endParaRPr lang="zh-CN" altLang="en-US" sz="1200"/>
        </a:p>
      </dgm:t>
    </dgm:pt>
    <dgm:pt modelId="{516CA497-EB86-6647-A87C-87459042DB91}" type="sibTrans" cxnId="{CFB9F797-7F2A-5244-8149-8FCA0CD033C4}">
      <dgm:prSet/>
      <dgm:spPr/>
      <dgm:t>
        <a:bodyPr/>
        <a:lstStyle/>
        <a:p>
          <a:endParaRPr lang="zh-CN" altLang="en-US" sz="1200"/>
        </a:p>
      </dgm:t>
    </dgm:pt>
    <dgm:pt modelId="{A9D628A7-736A-AF4A-A51C-47CC193CCEED}">
      <dgm:prSet phldrT="[文本]" custT="1"/>
      <dgm:spPr/>
      <dgm:t>
        <a:bodyPr/>
        <a:lstStyle/>
        <a:p>
          <a:r>
            <a:rPr lang="zh-CN" altLang="en-US" sz="1200" dirty="0"/>
            <a:t>定序尺度：是对客观现象各类之间的等级差或顺序差的一种测度。利用定序尺度不仅可以将研究对象分为不同的类别，且可以反映各类的优劣、量的大小顺序。其结果只能比较大小，不能进行数学运算。</a:t>
          </a:r>
        </a:p>
      </dgm:t>
    </dgm:pt>
    <dgm:pt modelId="{06CE3678-920B-AF40-BA71-6A8AD0606F49}" type="parTrans" cxnId="{1B7ACEB8-C67A-2944-BDC2-580BE08EB84B}">
      <dgm:prSet/>
      <dgm:spPr/>
      <dgm:t>
        <a:bodyPr/>
        <a:lstStyle/>
        <a:p>
          <a:endParaRPr lang="zh-CN" altLang="en-US" sz="1200"/>
        </a:p>
      </dgm:t>
    </dgm:pt>
    <dgm:pt modelId="{4ADECD79-5831-9D4B-BFCD-297B6B35324E}" type="sibTrans" cxnId="{1B7ACEB8-C67A-2944-BDC2-580BE08EB84B}">
      <dgm:prSet/>
      <dgm:spPr/>
      <dgm:t>
        <a:bodyPr/>
        <a:lstStyle/>
        <a:p>
          <a:endParaRPr lang="zh-CN" altLang="en-US" sz="1200"/>
        </a:p>
      </dgm:t>
    </dgm:pt>
    <dgm:pt modelId="{2A7E5E74-EA66-294D-A477-BADF251C4CFD}">
      <dgm:prSet phldrT="[文本]" custT="1"/>
      <dgm:spPr/>
      <dgm:t>
        <a:bodyPr/>
        <a:lstStyle/>
        <a:p>
          <a:r>
            <a:rPr lang="zh-CN" altLang="en-US" sz="1200" dirty="0"/>
            <a:t>统计数据的类型</a:t>
          </a:r>
          <a:r>
            <a:rPr lang="en-US" altLang="zh-CN" sz="1200" dirty="0"/>
            <a:t>—</a:t>
          </a:r>
          <a:r>
            <a:rPr lang="zh-CN" altLang="en-US" sz="1200" dirty="0"/>
            <a:t>尺度不同，数据类型不同</a:t>
          </a:r>
        </a:p>
      </dgm:t>
    </dgm:pt>
    <dgm:pt modelId="{BDE0005A-E317-D54F-BACA-C53397286F0C}" type="parTrans" cxnId="{54154879-CC1B-8641-A433-8CE7C4D5461C}">
      <dgm:prSet/>
      <dgm:spPr/>
      <dgm:t>
        <a:bodyPr/>
        <a:lstStyle/>
        <a:p>
          <a:endParaRPr lang="zh-CN" altLang="en-US" sz="1200"/>
        </a:p>
      </dgm:t>
    </dgm:pt>
    <dgm:pt modelId="{EF2A629E-720A-084C-8B6A-E397CED5518C}" type="sibTrans" cxnId="{54154879-CC1B-8641-A433-8CE7C4D5461C}">
      <dgm:prSet/>
      <dgm:spPr/>
      <dgm:t>
        <a:bodyPr/>
        <a:lstStyle/>
        <a:p>
          <a:endParaRPr lang="zh-CN" altLang="en-US" sz="1200"/>
        </a:p>
      </dgm:t>
    </dgm:pt>
    <dgm:pt modelId="{E106B12C-BF35-2047-AA78-E9022775AB14}">
      <dgm:prSet phldrT="[文本]" custT="1"/>
      <dgm:spPr/>
      <dgm:t>
        <a:bodyPr/>
        <a:lstStyle/>
        <a:p>
          <a:r>
            <a:rPr lang="zh-CN" altLang="en-US" sz="1200" dirty="0"/>
            <a:t>分类数据：是由定类尺度计量形成的恶统计数据，表现为类别，通常用文字表述，但不区分顺序。</a:t>
          </a:r>
        </a:p>
      </dgm:t>
    </dgm:pt>
    <dgm:pt modelId="{7C1F5EFB-1DE5-1B4D-A1E0-50FA26E49E30}" type="parTrans" cxnId="{A0665BEF-5574-1642-BD4F-6D3C99AA6463}">
      <dgm:prSet/>
      <dgm:spPr/>
      <dgm:t>
        <a:bodyPr/>
        <a:lstStyle/>
        <a:p>
          <a:endParaRPr lang="zh-CN" altLang="en-US" sz="1200"/>
        </a:p>
      </dgm:t>
    </dgm:pt>
    <dgm:pt modelId="{E67A0B4B-C5C4-1749-BF22-247069A2B6E6}" type="sibTrans" cxnId="{A0665BEF-5574-1642-BD4F-6D3C99AA6463}">
      <dgm:prSet/>
      <dgm:spPr/>
      <dgm:t>
        <a:bodyPr/>
        <a:lstStyle/>
        <a:p>
          <a:endParaRPr lang="zh-CN" altLang="en-US" sz="1200"/>
        </a:p>
      </dgm:t>
    </dgm:pt>
    <dgm:pt modelId="{3D453D3B-E0E3-9E44-AC3A-0C0D514880F8}">
      <dgm:prSet phldrT="[文本]" custT="1"/>
      <dgm:spPr/>
      <dgm:t>
        <a:bodyPr/>
        <a:lstStyle/>
        <a:p>
          <a:r>
            <a:rPr lang="zh-CN" altLang="en-US" sz="1200" dirty="0"/>
            <a:t>顺序数据由定序尺度计量形成的统计数据，表现为类别，通常用文字表述，但有顺序。</a:t>
          </a:r>
        </a:p>
      </dgm:t>
    </dgm:pt>
    <dgm:pt modelId="{E75765B1-30AB-C64E-AC79-23868C6FC432}" type="parTrans" cxnId="{95AC03B0-DC63-2F4C-AF77-807740AE39CA}">
      <dgm:prSet/>
      <dgm:spPr/>
      <dgm:t>
        <a:bodyPr/>
        <a:lstStyle/>
        <a:p>
          <a:endParaRPr lang="zh-CN" altLang="en-US" sz="1200"/>
        </a:p>
      </dgm:t>
    </dgm:pt>
    <dgm:pt modelId="{BC9312A3-835B-6A40-902D-A2C2AB1EFC76}" type="sibTrans" cxnId="{95AC03B0-DC63-2F4C-AF77-807740AE39CA}">
      <dgm:prSet/>
      <dgm:spPr/>
      <dgm:t>
        <a:bodyPr/>
        <a:lstStyle/>
        <a:p>
          <a:endParaRPr lang="zh-CN" altLang="en-US" sz="1200"/>
        </a:p>
      </dgm:t>
    </dgm:pt>
    <dgm:pt modelId="{ED9070B1-7F17-2149-B4C2-E2D3EEFC5ED1}">
      <dgm:prSet custT="1"/>
      <dgm:spPr/>
      <dgm:t>
        <a:bodyPr/>
        <a:lstStyle/>
        <a:p>
          <a:r>
            <a:rPr lang="zh-CN" altLang="en-US" sz="1200" dirty="0"/>
            <a:t>现行统计制度</a:t>
          </a:r>
        </a:p>
      </dgm:t>
    </dgm:pt>
    <dgm:pt modelId="{1566952F-47BC-AC49-8641-9C7B1002EE97}" type="parTrans" cxnId="{6E5EDDC0-0D2D-AD43-A78B-F97779CAA604}">
      <dgm:prSet/>
      <dgm:spPr/>
      <dgm:t>
        <a:bodyPr/>
        <a:lstStyle/>
        <a:p>
          <a:endParaRPr lang="zh-CN" altLang="en-US" sz="1200"/>
        </a:p>
      </dgm:t>
    </dgm:pt>
    <dgm:pt modelId="{450FBD6B-7B88-0A43-B711-D739880FAADC}" type="sibTrans" cxnId="{6E5EDDC0-0D2D-AD43-A78B-F97779CAA604}">
      <dgm:prSet/>
      <dgm:spPr/>
      <dgm:t>
        <a:bodyPr/>
        <a:lstStyle/>
        <a:p>
          <a:endParaRPr lang="zh-CN" altLang="en-US" sz="1200"/>
        </a:p>
      </dgm:t>
    </dgm:pt>
    <dgm:pt modelId="{D97E6C02-37EE-0D43-811D-5689CFB20771}">
      <dgm:prSet phldrT="[文本]" custT="1"/>
      <dgm:spPr/>
      <dgm:t>
        <a:bodyPr/>
        <a:lstStyle/>
        <a:p>
          <a:r>
            <a:rPr lang="zh-CN" altLang="en-US" sz="1200" dirty="0"/>
            <a:t>统计学：是一门科学。</a:t>
          </a:r>
        </a:p>
      </dgm:t>
    </dgm:pt>
    <dgm:pt modelId="{66EE3EB7-1BE9-644C-A02B-89C02A80ED5B}" type="parTrans" cxnId="{6875B4EC-489E-1246-87F1-84712FA0ACF2}">
      <dgm:prSet/>
      <dgm:spPr/>
      <dgm:t>
        <a:bodyPr/>
        <a:lstStyle/>
        <a:p>
          <a:endParaRPr lang="zh-CN" altLang="en-US" sz="1200"/>
        </a:p>
      </dgm:t>
    </dgm:pt>
    <dgm:pt modelId="{8E3A8E2B-55C7-8445-BB34-79A822BF5120}" type="sibTrans" cxnId="{6875B4EC-489E-1246-87F1-84712FA0ACF2}">
      <dgm:prSet/>
      <dgm:spPr/>
      <dgm:t>
        <a:bodyPr/>
        <a:lstStyle/>
        <a:p>
          <a:endParaRPr lang="zh-CN" altLang="en-US" sz="1200"/>
        </a:p>
      </dgm:t>
    </dgm:pt>
    <dgm:pt modelId="{70956494-DD72-EC4C-9659-A6D3D874DD5C}">
      <dgm:prSet phldrT="[文本]" custT="1"/>
      <dgm:spPr/>
      <dgm:t>
        <a:bodyPr/>
        <a:lstStyle/>
        <a:p>
          <a:r>
            <a:rPr lang="zh-CN" altLang="en-US" sz="1200" dirty="0"/>
            <a:t>定距尺度：是对客观现象类别和次序之间间距的测度，不但可以比较大小，还可以进行加减数学运算。</a:t>
          </a:r>
        </a:p>
      </dgm:t>
    </dgm:pt>
    <dgm:pt modelId="{4D190E8F-97F9-7445-8B77-8B1D01BF8327}" type="parTrans" cxnId="{3B9E281E-115B-2A45-BC78-C1718763DDD2}">
      <dgm:prSet/>
      <dgm:spPr/>
      <dgm:t>
        <a:bodyPr/>
        <a:lstStyle/>
        <a:p>
          <a:endParaRPr lang="zh-CN" altLang="en-US" sz="1200"/>
        </a:p>
      </dgm:t>
    </dgm:pt>
    <dgm:pt modelId="{DE8719AC-D390-CC4E-8DFE-672E3BEE6CB0}" type="sibTrans" cxnId="{3B9E281E-115B-2A45-BC78-C1718763DDD2}">
      <dgm:prSet/>
      <dgm:spPr/>
      <dgm:t>
        <a:bodyPr/>
        <a:lstStyle/>
        <a:p>
          <a:endParaRPr lang="zh-CN" altLang="en-US" sz="1200"/>
        </a:p>
      </dgm:t>
    </dgm:pt>
    <dgm:pt modelId="{8148F2D8-6C58-624C-8222-4AFEC55360C5}">
      <dgm:prSet phldrT="[文本]" custT="1"/>
      <dgm:spPr/>
      <dgm:t>
        <a:bodyPr/>
        <a:lstStyle/>
        <a:p>
          <a:r>
            <a:rPr lang="zh-CN" altLang="en-US" sz="1200" dirty="0"/>
            <a:t>定比尺度：是在定距尺度基础上，确定相应的比较基数，然后将两种相关数字进行对比而成的相对数。可进行加减乘除数学运算。</a:t>
          </a:r>
        </a:p>
      </dgm:t>
    </dgm:pt>
    <dgm:pt modelId="{61244EB8-59AB-0C4D-B5EB-3021431FE029}" type="parTrans" cxnId="{0003ABF1-C874-7943-91CF-2C46EE75518F}">
      <dgm:prSet/>
      <dgm:spPr/>
      <dgm:t>
        <a:bodyPr/>
        <a:lstStyle/>
        <a:p>
          <a:endParaRPr lang="zh-CN" altLang="en-US" sz="1200"/>
        </a:p>
      </dgm:t>
    </dgm:pt>
    <dgm:pt modelId="{DDBAB8B0-32EF-8A44-B033-A5C1EF75AA53}" type="sibTrans" cxnId="{0003ABF1-C874-7943-91CF-2C46EE75518F}">
      <dgm:prSet/>
      <dgm:spPr/>
      <dgm:t>
        <a:bodyPr/>
        <a:lstStyle/>
        <a:p>
          <a:endParaRPr lang="zh-CN" altLang="en-US" sz="1200"/>
        </a:p>
      </dgm:t>
    </dgm:pt>
    <dgm:pt modelId="{5A52983E-5403-C34F-A0EF-8F7693DEBA58}">
      <dgm:prSet phldrT="[文本]" custT="1"/>
      <dgm:spPr/>
      <dgm:t>
        <a:bodyPr/>
        <a:lstStyle/>
        <a:p>
          <a:r>
            <a:rPr lang="zh-CN" altLang="en-US" sz="1200" dirty="0"/>
            <a:t>数值型数据：是由定距尺度、定比尺度计量形成的统计数据。通常用数值来表现，也可称为定量数据或数量数据。</a:t>
          </a:r>
        </a:p>
      </dgm:t>
    </dgm:pt>
    <dgm:pt modelId="{05D4F442-1FF4-E542-B068-3045E71F581B}" type="parTrans" cxnId="{48C4A933-9CB8-494F-9D3C-62062CB47B02}">
      <dgm:prSet/>
      <dgm:spPr/>
      <dgm:t>
        <a:bodyPr/>
        <a:lstStyle/>
        <a:p>
          <a:endParaRPr lang="zh-CN" altLang="en-US" sz="1200"/>
        </a:p>
      </dgm:t>
    </dgm:pt>
    <dgm:pt modelId="{81565DAD-604B-CC46-8076-8DA462771424}" type="sibTrans" cxnId="{48C4A933-9CB8-494F-9D3C-62062CB47B02}">
      <dgm:prSet/>
      <dgm:spPr/>
      <dgm:t>
        <a:bodyPr/>
        <a:lstStyle/>
        <a:p>
          <a:endParaRPr lang="zh-CN" altLang="en-US" sz="1200"/>
        </a:p>
      </dgm:t>
    </dgm:pt>
    <dgm:pt modelId="{9B5B6B13-ABE6-104A-B4C9-D51F25562C35}">
      <dgm:prSet custT="1"/>
      <dgm:spPr/>
      <dgm:t>
        <a:bodyPr/>
        <a:lstStyle/>
        <a:p>
          <a:r>
            <a:rPr lang="zh-CN" altLang="en-US" sz="1200" dirty="0"/>
            <a:t>统计法规体系概况</a:t>
          </a:r>
        </a:p>
      </dgm:t>
    </dgm:pt>
    <dgm:pt modelId="{9D136EC6-C8BE-5D4B-ACFA-E6CDDFCB38A5}" type="parTrans" cxnId="{6C127F7A-A919-3B49-AD95-6C80E638FBF7}">
      <dgm:prSet/>
      <dgm:spPr/>
      <dgm:t>
        <a:bodyPr/>
        <a:lstStyle/>
        <a:p>
          <a:endParaRPr lang="zh-CN" altLang="en-US" sz="1200"/>
        </a:p>
      </dgm:t>
    </dgm:pt>
    <dgm:pt modelId="{85329334-1E0E-164D-838E-D33BA462DF46}" type="sibTrans" cxnId="{6C127F7A-A919-3B49-AD95-6C80E638FBF7}">
      <dgm:prSet/>
      <dgm:spPr/>
      <dgm:t>
        <a:bodyPr/>
        <a:lstStyle/>
        <a:p>
          <a:endParaRPr lang="zh-CN" altLang="en-US" sz="1200"/>
        </a:p>
      </dgm:t>
    </dgm:pt>
    <dgm:pt modelId="{0C3480F2-FFE1-7E40-A05C-366527F460AC}">
      <dgm:prSet custT="1"/>
      <dgm:spPr/>
      <dgm:t>
        <a:bodyPr/>
        <a:lstStyle/>
        <a:p>
          <a:r>
            <a:rPr lang="zh-CN" altLang="en-US" sz="1200" dirty="0"/>
            <a:t>政府统计调查</a:t>
          </a:r>
        </a:p>
      </dgm:t>
    </dgm:pt>
    <dgm:pt modelId="{ECE89321-3453-1048-8531-13C73958E907}" type="parTrans" cxnId="{04E1F22F-8F9F-1546-BD22-F6C50A124E3A}">
      <dgm:prSet/>
      <dgm:spPr/>
      <dgm:t>
        <a:bodyPr/>
        <a:lstStyle/>
        <a:p>
          <a:endParaRPr lang="zh-CN" altLang="en-US" sz="1200"/>
        </a:p>
      </dgm:t>
    </dgm:pt>
    <dgm:pt modelId="{DA0371AF-27DD-3C4C-902F-FCC191FE054F}" type="sibTrans" cxnId="{04E1F22F-8F9F-1546-BD22-F6C50A124E3A}">
      <dgm:prSet/>
      <dgm:spPr/>
      <dgm:t>
        <a:bodyPr/>
        <a:lstStyle/>
        <a:p>
          <a:endParaRPr lang="zh-CN" altLang="en-US" sz="1200"/>
        </a:p>
      </dgm:t>
    </dgm:pt>
    <dgm:pt modelId="{F6F63C4C-40D8-A248-8723-C2BC5312C817}">
      <dgm:prSet custT="1"/>
      <dgm:spPr/>
      <dgm:t>
        <a:bodyPr/>
        <a:lstStyle/>
        <a:p>
          <a:r>
            <a:rPr lang="zh-CN" altLang="en-US" sz="1200" dirty="0"/>
            <a:t>统计数据的分布、更新于获取</a:t>
          </a:r>
        </a:p>
      </dgm:t>
    </dgm:pt>
    <dgm:pt modelId="{C02E42B4-965E-AB4D-BD91-573A52031CAD}" type="parTrans" cxnId="{C700F896-80C3-AC4B-B299-F9F8FFDDBE58}">
      <dgm:prSet/>
      <dgm:spPr/>
      <dgm:t>
        <a:bodyPr/>
        <a:lstStyle/>
        <a:p>
          <a:endParaRPr lang="zh-CN" altLang="en-US" sz="1200"/>
        </a:p>
      </dgm:t>
    </dgm:pt>
    <dgm:pt modelId="{CB761583-37CB-CA49-A06C-C4737DE40BF3}" type="sibTrans" cxnId="{C700F896-80C3-AC4B-B299-F9F8FFDDBE58}">
      <dgm:prSet/>
      <dgm:spPr/>
      <dgm:t>
        <a:bodyPr/>
        <a:lstStyle/>
        <a:p>
          <a:endParaRPr lang="zh-CN" altLang="en-US" sz="1200"/>
        </a:p>
      </dgm:t>
    </dgm:pt>
    <dgm:pt modelId="{88755EF0-4AB4-A84E-B030-822D32DFDC82}" type="pres">
      <dgm:prSet presAssocID="{C85C3EB2-A907-9642-8AA4-E9175EB1DFF7}" presName="linear" presStyleCnt="0">
        <dgm:presLayoutVars>
          <dgm:dir/>
          <dgm:animLvl val="lvl"/>
          <dgm:resizeHandles val="exact"/>
        </dgm:presLayoutVars>
      </dgm:prSet>
      <dgm:spPr/>
    </dgm:pt>
    <dgm:pt modelId="{E38A465C-A9BE-0242-921C-76B6126F5AD9}" type="pres">
      <dgm:prSet presAssocID="{9FCD5F9D-F94A-5E4E-B62C-F2ABE5161AB6}" presName="parentLin" presStyleCnt="0"/>
      <dgm:spPr/>
    </dgm:pt>
    <dgm:pt modelId="{FC098CCA-90B0-A44F-98C2-27C86F3E6898}" type="pres">
      <dgm:prSet presAssocID="{9FCD5F9D-F94A-5E4E-B62C-F2ABE5161AB6}" presName="parentLeftMargin" presStyleLbl="node1" presStyleIdx="0" presStyleCnt="4"/>
      <dgm:spPr/>
    </dgm:pt>
    <dgm:pt modelId="{25B6F477-297D-A84A-B3C0-161136C0DC9B}" type="pres">
      <dgm:prSet presAssocID="{9FCD5F9D-F94A-5E4E-B62C-F2ABE5161AB6}" presName="parentText" presStyleLbl="node1" presStyleIdx="0" presStyleCnt="4">
        <dgm:presLayoutVars>
          <dgm:chMax val="0"/>
          <dgm:bulletEnabled val="1"/>
        </dgm:presLayoutVars>
      </dgm:prSet>
      <dgm:spPr/>
    </dgm:pt>
    <dgm:pt modelId="{58B0649B-07C5-F948-A696-2E23CBDC7493}" type="pres">
      <dgm:prSet presAssocID="{9FCD5F9D-F94A-5E4E-B62C-F2ABE5161AB6}" presName="negativeSpace" presStyleCnt="0"/>
      <dgm:spPr/>
    </dgm:pt>
    <dgm:pt modelId="{C636508A-8DEC-D344-A5F7-5DBD9069AF94}" type="pres">
      <dgm:prSet presAssocID="{9FCD5F9D-F94A-5E4E-B62C-F2ABE5161AB6}" presName="childText" presStyleLbl="conFgAcc1" presStyleIdx="0" presStyleCnt="4">
        <dgm:presLayoutVars>
          <dgm:bulletEnabled val="1"/>
        </dgm:presLayoutVars>
      </dgm:prSet>
      <dgm:spPr/>
    </dgm:pt>
    <dgm:pt modelId="{148A8BC7-440D-594B-8242-011189CD079F}" type="pres">
      <dgm:prSet presAssocID="{595A13A3-7503-FD4F-90BA-8B524CBFFECF}" presName="spaceBetweenRectangles" presStyleCnt="0"/>
      <dgm:spPr/>
    </dgm:pt>
    <dgm:pt modelId="{039B1156-CDFD-0246-A70A-BA1D3F2C6F1A}" type="pres">
      <dgm:prSet presAssocID="{B091C48D-FD5F-0147-B3CE-07BCE4DB9A98}" presName="parentLin" presStyleCnt="0"/>
      <dgm:spPr/>
    </dgm:pt>
    <dgm:pt modelId="{F071286F-4BDC-4144-854C-478F986B7891}" type="pres">
      <dgm:prSet presAssocID="{B091C48D-FD5F-0147-B3CE-07BCE4DB9A98}" presName="parentLeftMargin" presStyleLbl="node1" presStyleIdx="0" presStyleCnt="4"/>
      <dgm:spPr/>
    </dgm:pt>
    <dgm:pt modelId="{182EE5E7-F781-454B-BC9A-590FD3900076}" type="pres">
      <dgm:prSet presAssocID="{B091C48D-FD5F-0147-B3CE-07BCE4DB9A98}" presName="parentText" presStyleLbl="node1" presStyleIdx="1" presStyleCnt="4">
        <dgm:presLayoutVars>
          <dgm:chMax val="0"/>
          <dgm:bulletEnabled val="1"/>
        </dgm:presLayoutVars>
      </dgm:prSet>
      <dgm:spPr/>
    </dgm:pt>
    <dgm:pt modelId="{4F447F23-3B94-F24F-A2FF-8D852613A9A0}" type="pres">
      <dgm:prSet presAssocID="{B091C48D-FD5F-0147-B3CE-07BCE4DB9A98}" presName="negativeSpace" presStyleCnt="0"/>
      <dgm:spPr/>
    </dgm:pt>
    <dgm:pt modelId="{35240D06-30E7-A244-AE29-A4209B7A7918}" type="pres">
      <dgm:prSet presAssocID="{B091C48D-FD5F-0147-B3CE-07BCE4DB9A98}" presName="childText" presStyleLbl="conFgAcc1" presStyleIdx="1" presStyleCnt="4">
        <dgm:presLayoutVars>
          <dgm:bulletEnabled val="1"/>
        </dgm:presLayoutVars>
      </dgm:prSet>
      <dgm:spPr/>
    </dgm:pt>
    <dgm:pt modelId="{310C8DC6-4AB2-DE4D-9152-1A5552CAEBFF}" type="pres">
      <dgm:prSet presAssocID="{D1341365-BD95-734F-AB19-F4835732AF16}" presName="spaceBetweenRectangles" presStyleCnt="0"/>
      <dgm:spPr/>
    </dgm:pt>
    <dgm:pt modelId="{0B91121F-CB2A-4442-BA34-2B86DAB41907}" type="pres">
      <dgm:prSet presAssocID="{2A7E5E74-EA66-294D-A477-BADF251C4CFD}" presName="parentLin" presStyleCnt="0"/>
      <dgm:spPr/>
    </dgm:pt>
    <dgm:pt modelId="{2C61EFCF-1CAF-6E4F-BCB8-20E2943BC43D}" type="pres">
      <dgm:prSet presAssocID="{2A7E5E74-EA66-294D-A477-BADF251C4CFD}" presName="parentLeftMargin" presStyleLbl="node1" presStyleIdx="1" presStyleCnt="4"/>
      <dgm:spPr/>
    </dgm:pt>
    <dgm:pt modelId="{436E1B1F-A72A-D247-A572-2E93D65C0BF1}" type="pres">
      <dgm:prSet presAssocID="{2A7E5E74-EA66-294D-A477-BADF251C4CFD}" presName="parentText" presStyleLbl="node1" presStyleIdx="2" presStyleCnt="4">
        <dgm:presLayoutVars>
          <dgm:chMax val="0"/>
          <dgm:bulletEnabled val="1"/>
        </dgm:presLayoutVars>
      </dgm:prSet>
      <dgm:spPr/>
    </dgm:pt>
    <dgm:pt modelId="{72C57491-1959-E74F-83A5-DCBBA9A3FCFB}" type="pres">
      <dgm:prSet presAssocID="{2A7E5E74-EA66-294D-A477-BADF251C4CFD}" presName="negativeSpace" presStyleCnt="0"/>
      <dgm:spPr/>
    </dgm:pt>
    <dgm:pt modelId="{09802536-86DB-734D-84E9-A63EB3614DAB}" type="pres">
      <dgm:prSet presAssocID="{2A7E5E74-EA66-294D-A477-BADF251C4CFD}" presName="childText" presStyleLbl="conFgAcc1" presStyleIdx="2" presStyleCnt="4">
        <dgm:presLayoutVars>
          <dgm:bulletEnabled val="1"/>
        </dgm:presLayoutVars>
      </dgm:prSet>
      <dgm:spPr/>
    </dgm:pt>
    <dgm:pt modelId="{5778A1C4-142A-EB43-8CA7-92744F5AC9FD}" type="pres">
      <dgm:prSet presAssocID="{EF2A629E-720A-084C-8B6A-E397CED5518C}" presName="spaceBetweenRectangles" presStyleCnt="0"/>
      <dgm:spPr/>
    </dgm:pt>
    <dgm:pt modelId="{87148C21-0F99-D743-9502-E74F735DC380}" type="pres">
      <dgm:prSet presAssocID="{ED9070B1-7F17-2149-B4C2-E2D3EEFC5ED1}" presName="parentLin" presStyleCnt="0"/>
      <dgm:spPr/>
    </dgm:pt>
    <dgm:pt modelId="{490C5991-C42D-EF46-9739-8CE1D3F27D6B}" type="pres">
      <dgm:prSet presAssocID="{ED9070B1-7F17-2149-B4C2-E2D3EEFC5ED1}" presName="parentLeftMargin" presStyleLbl="node1" presStyleIdx="2" presStyleCnt="4"/>
      <dgm:spPr/>
    </dgm:pt>
    <dgm:pt modelId="{E3673772-E720-E849-AA12-9B038E77B69F}" type="pres">
      <dgm:prSet presAssocID="{ED9070B1-7F17-2149-B4C2-E2D3EEFC5ED1}" presName="parentText" presStyleLbl="node1" presStyleIdx="3" presStyleCnt="4">
        <dgm:presLayoutVars>
          <dgm:chMax val="0"/>
          <dgm:bulletEnabled val="1"/>
        </dgm:presLayoutVars>
      </dgm:prSet>
      <dgm:spPr/>
    </dgm:pt>
    <dgm:pt modelId="{3ACF981A-5527-274D-902D-B0FD68809958}" type="pres">
      <dgm:prSet presAssocID="{ED9070B1-7F17-2149-B4C2-E2D3EEFC5ED1}" presName="negativeSpace" presStyleCnt="0"/>
      <dgm:spPr/>
    </dgm:pt>
    <dgm:pt modelId="{2C4FCF04-5F71-7240-8D3A-661E5D1E388A}" type="pres">
      <dgm:prSet presAssocID="{ED9070B1-7F17-2149-B4C2-E2D3EEFC5ED1}" presName="childText" presStyleLbl="conFgAcc1" presStyleIdx="3" presStyleCnt="4">
        <dgm:presLayoutVars>
          <dgm:bulletEnabled val="1"/>
        </dgm:presLayoutVars>
      </dgm:prSet>
      <dgm:spPr/>
    </dgm:pt>
  </dgm:ptLst>
  <dgm:cxnLst>
    <dgm:cxn modelId="{904F3505-1AA9-1B4D-AF87-30CFB071906B}" type="presOf" srcId="{9E717100-822D-7246-BD11-E745E262DCEF}" destId="{C636508A-8DEC-D344-A5F7-5DBD9069AF94}" srcOrd="0" destOrd="1" presId="urn:microsoft.com/office/officeart/2005/8/layout/list1"/>
    <dgm:cxn modelId="{3B9E281E-115B-2A45-BC78-C1718763DDD2}" srcId="{B091C48D-FD5F-0147-B3CE-07BCE4DB9A98}" destId="{70956494-DD72-EC4C-9659-A6D3D874DD5C}" srcOrd="2" destOrd="0" parTransId="{4D190E8F-97F9-7445-8B77-8B1D01BF8327}" sibTransId="{DE8719AC-D390-CC4E-8DFE-672E3BEE6CB0}"/>
    <dgm:cxn modelId="{219E0323-A885-8D41-95FD-C05B309CF6DA}" type="presOf" srcId="{9B5B6B13-ABE6-104A-B4C9-D51F25562C35}" destId="{2C4FCF04-5F71-7240-8D3A-661E5D1E388A}" srcOrd="0" destOrd="0" presId="urn:microsoft.com/office/officeart/2005/8/layout/list1"/>
    <dgm:cxn modelId="{2BC39127-9589-4A4F-A18C-8CFC34732B96}" type="presOf" srcId="{D97E6C02-37EE-0D43-811D-5689CFB20771}" destId="{C636508A-8DEC-D344-A5F7-5DBD9069AF94}" srcOrd="0" destOrd="2" presId="urn:microsoft.com/office/officeart/2005/8/layout/list1"/>
    <dgm:cxn modelId="{FBF5BA29-4026-A749-9936-3BE95E77E551}" type="presOf" srcId="{8148F2D8-6C58-624C-8222-4AFEC55360C5}" destId="{35240D06-30E7-A244-AE29-A4209B7A7918}" srcOrd="0" destOrd="3" presId="urn:microsoft.com/office/officeart/2005/8/layout/list1"/>
    <dgm:cxn modelId="{04E1F22F-8F9F-1546-BD22-F6C50A124E3A}" srcId="{ED9070B1-7F17-2149-B4C2-E2D3EEFC5ED1}" destId="{0C3480F2-FFE1-7E40-A05C-366527F460AC}" srcOrd="1" destOrd="0" parTransId="{ECE89321-3453-1048-8531-13C73958E907}" sibTransId="{DA0371AF-27DD-3C4C-902F-FCC191FE054F}"/>
    <dgm:cxn modelId="{48C4A933-9CB8-494F-9D3C-62062CB47B02}" srcId="{2A7E5E74-EA66-294D-A477-BADF251C4CFD}" destId="{5A52983E-5403-C34F-A0EF-8F7693DEBA58}" srcOrd="2" destOrd="0" parTransId="{05D4F442-1FF4-E542-B068-3045E71F581B}" sibTransId="{81565DAD-604B-CC46-8076-8DA462771424}"/>
    <dgm:cxn modelId="{16D06841-329B-1248-862B-4C30BB5F77EC}" type="presOf" srcId="{2A7E5E74-EA66-294D-A477-BADF251C4CFD}" destId="{2C61EFCF-1CAF-6E4F-BCB8-20E2943BC43D}" srcOrd="0" destOrd="0" presId="urn:microsoft.com/office/officeart/2005/8/layout/list1"/>
    <dgm:cxn modelId="{DEDFF84A-0F7C-5D4A-85BE-1EB7E106BDE0}" type="presOf" srcId="{ED9070B1-7F17-2149-B4C2-E2D3EEFC5ED1}" destId="{490C5991-C42D-EF46-9739-8CE1D3F27D6B}" srcOrd="0" destOrd="0" presId="urn:microsoft.com/office/officeart/2005/8/layout/list1"/>
    <dgm:cxn modelId="{67B41E53-3346-D744-A30F-92489EDB83A1}" type="presOf" srcId="{A9D628A7-736A-AF4A-A51C-47CC193CCEED}" destId="{35240D06-30E7-A244-AE29-A4209B7A7918}" srcOrd="0" destOrd="1" presId="urn:microsoft.com/office/officeart/2005/8/layout/list1"/>
    <dgm:cxn modelId="{CE361C64-11AF-434B-BD14-3A0F5CA4C540}" srcId="{9FCD5F9D-F94A-5E4E-B62C-F2ABE5161AB6}" destId="{28F3108E-1BE7-8C47-A99D-988BFCD6A22B}" srcOrd="0" destOrd="0" parTransId="{1B53439E-4BFD-6B44-B1FF-6FA93E26F13F}" sibTransId="{ECD4019A-05A2-EB49-9244-D87CD3BD06CC}"/>
    <dgm:cxn modelId="{6F63BA6D-96B8-154E-9973-8A806228686C}" srcId="{C85C3EB2-A907-9642-8AA4-E9175EB1DFF7}" destId="{9FCD5F9D-F94A-5E4E-B62C-F2ABE5161AB6}" srcOrd="0" destOrd="0" parTransId="{EB53F654-856B-1441-9AF6-2186E97595E2}" sibTransId="{595A13A3-7503-FD4F-90BA-8B524CBFFECF}"/>
    <dgm:cxn modelId="{C68FBF73-6EE8-EE4E-B8BE-1D71DEA8842E}" type="presOf" srcId="{3D453D3B-E0E3-9E44-AC3A-0C0D514880F8}" destId="{09802536-86DB-734D-84E9-A63EB3614DAB}" srcOrd="0" destOrd="1" presId="urn:microsoft.com/office/officeart/2005/8/layout/list1"/>
    <dgm:cxn modelId="{54154879-CC1B-8641-A433-8CE7C4D5461C}" srcId="{C85C3EB2-A907-9642-8AA4-E9175EB1DFF7}" destId="{2A7E5E74-EA66-294D-A477-BADF251C4CFD}" srcOrd="2" destOrd="0" parTransId="{BDE0005A-E317-D54F-BACA-C53397286F0C}" sibTransId="{EF2A629E-720A-084C-8B6A-E397CED5518C}"/>
    <dgm:cxn modelId="{6C127F7A-A919-3B49-AD95-6C80E638FBF7}" srcId="{ED9070B1-7F17-2149-B4C2-E2D3EEFC5ED1}" destId="{9B5B6B13-ABE6-104A-B4C9-D51F25562C35}" srcOrd="0" destOrd="0" parTransId="{9D136EC6-C8BE-5D4B-ACFA-E6CDDFCB38A5}" sibTransId="{85329334-1E0E-164D-838E-D33BA462DF46}"/>
    <dgm:cxn modelId="{3D365682-45A9-4E4C-870A-2BE5492D459B}" type="presOf" srcId="{C85C3EB2-A907-9642-8AA4-E9175EB1DFF7}" destId="{88755EF0-4AB4-A84E-B030-822D32DFDC82}" srcOrd="0" destOrd="0" presId="urn:microsoft.com/office/officeart/2005/8/layout/list1"/>
    <dgm:cxn modelId="{DDDBA683-1C53-7E41-A415-58497442926B}" type="presOf" srcId="{0C3480F2-FFE1-7E40-A05C-366527F460AC}" destId="{2C4FCF04-5F71-7240-8D3A-661E5D1E388A}" srcOrd="0" destOrd="1" presId="urn:microsoft.com/office/officeart/2005/8/layout/list1"/>
    <dgm:cxn modelId="{68A95785-EB5C-CE40-9C74-DF24DAFE164A}" type="presOf" srcId="{E106B12C-BF35-2047-AA78-E9022775AB14}" destId="{09802536-86DB-734D-84E9-A63EB3614DAB}" srcOrd="0" destOrd="0" presId="urn:microsoft.com/office/officeart/2005/8/layout/list1"/>
    <dgm:cxn modelId="{2D09C896-87BB-9B4B-8F11-F5BD4830E128}" type="presOf" srcId="{9FCD5F9D-F94A-5E4E-B62C-F2ABE5161AB6}" destId="{25B6F477-297D-A84A-B3C0-161136C0DC9B}" srcOrd="1" destOrd="0" presId="urn:microsoft.com/office/officeart/2005/8/layout/list1"/>
    <dgm:cxn modelId="{C700F896-80C3-AC4B-B299-F9F8FFDDBE58}" srcId="{ED9070B1-7F17-2149-B4C2-E2D3EEFC5ED1}" destId="{F6F63C4C-40D8-A248-8723-C2BC5312C817}" srcOrd="2" destOrd="0" parTransId="{C02E42B4-965E-AB4D-BD91-573A52031CAD}" sibTransId="{CB761583-37CB-CA49-A06C-C4737DE40BF3}"/>
    <dgm:cxn modelId="{CFB9F797-7F2A-5244-8149-8FCA0CD033C4}" srcId="{B091C48D-FD5F-0147-B3CE-07BCE4DB9A98}" destId="{5F6FDC0B-0FF8-4A45-8D83-43D9FA4FAD36}" srcOrd="0" destOrd="0" parTransId="{6EC19FDF-9793-4B40-BAC8-0B7DDEF6F775}" sibTransId="{516CA497-EB86-6647-A87C-87459042DB91}"/>
    <dgm:cxn modelId="{DB8FC798-A77F-524E-BE69-E2513CD5A0EF}" type="presOf" srcId="{ED9070B1-7F17-2149-B4C2-E2D3EEFC5ED1}" destId="{E3673772-E720-E849-AA12-9B038E77B69F}" srcOrd="1" destOrd="0" presId="urn:microsoft.com/office/officeart/2005/8/layout/list1"/>
    <dgm:cxn modelId="{F91195A5-55BD-BE48-943B-90445D9DC730}" srcId="{C85C3EB2-A907-9642-8AA4-E9175EB1DFF7}" destId="{B091C48D-FD5F-0147-B3CE-07BCE4DB9A98}" srcOrd="1" destOrd="0" parTransId="{ADB6B08A-6322-974F-946D-8EEB72BF7E8D}" sibTransId="{D1341365-BD95-734F-AB19-F4835732AF16}"/>
    <dgm:cxn modelId="{11BB44A9-B8A9-9B42-9866-4099561BA80B}" type="presOf" srcId="{28F3108E-1BE7-8C47-A99D-988BFCD6A22B}" destId="{C636508A-8DEC-D344-A5F7-5DBD9069AF94}" srcOrd="0" destOrd="0" presId="urn:microsoft.com/office/officeart/2005/8/layout/list1"/>
    <dgm:cxn modelId="{AA47B3AC-055C-D04A-8F44-A688F706F090}" type="presOf" srcId="{9FCD5F9D-F94A-5E4E-B62C-F2ABE5161AB6}" destId="{FC098CCA-90B0-A44F-98C2-27C86F3E6898}" srcOrd="0" destOrd="0" presId="urn:microsoft.com/office/officeart/2005/8/layout/list1"/>
    <dgm:cxn modelId="{95AC03B0-DC63-2F4C-AF77-807740AE39CA}" srcId="{2A7E5E74-EA66-294D-A477-BADF251C4CFD}" destId="{3D453D3B-E0E3-9E44-AC3A-0C0D514880F8}" srcOrd="1" destOrd="0" parTransId="{E75765B1-30AB-C64E-AC79-23868C6FC432}" sibTransId="{BC9312A3-835B-6A40-902D-A2C2AB1EFC76}"/>
    <dgm:cxn modelId="{D2F579B7-CFEE-ED49-A2B3-CC6109E10E2F}" srcId="{9FCD5F9D-F94A-5E4E-B62C-F2ABE5161AB6}" destId="{9E717100-822D-7246-BD11-E745E262DCEF}" srcOrd="1" destOrd="0" parTransId="{B07B3497-7A02-4C44-A817-8C1E59007BE2}" sibTransId="{23841723-6EAD-3546-BD3F-C8130939EA31}"/>
    <dgm:cxn modelId="{1B7ACEB8-C67A-2944-BDC2-580BE08EB84B}" srcId="{B091C48D-FD5F-0147-B3CE-07BCE4DB9A98}" destId="{A9D628A7-736A-AF4A-A51C-47CC193CCEED}" srcOrd="1" destOrd="0" parTransId="{06CE3678-920B-AF40-BA71-6A8AD0606F49}" sibTransId="{4ADECD79-5831-9D4B-BFCD-297B6B35324E}"/>
    <dgm:cxn modelId="{C2FC8BBC-4268-394F-9ADA-AC064D10811D}" type="presOf" srcId="{5F6FDC0B-0FF8-4A45-8D83-43D9FA4FAD36}" destId="{35240D06-30E7-A244-AE29-A4209B7A7918}" srcOrd="0" destOrd="0" presId="urn:microsoft.com/office/officeart/2005/8/layout/list1"/>
    <dgm:cxn modelId="{C5E251BD-60DD-B04F-9E89-4456B3867015}" type="presOf" srcId="{2A7E5E74-EA66-294D-A477-BADF251C4CFD}" destId="{436E1B1F-A72A-D247-A572-2E93D65C0BF1}" srcOrd="1" destOrd="0" presId="urn:microsoft.com/office/officeart/2005/8/layout/list1"/>
    <dgm:cxn modelId="{030D9BBF-EBC2-334C-99B7-E504D0D1125C}" type="presOf" srcId="{5A52983E-5403-C34F-A0EF-8F7693DEBA58}" destId="{09802536-86DB-734D-84E9-A63EB3614DAB}" srcOrd="0" destOrd="2" presId="urn:microsoft.com/office/officeart/2005/8/layout/list1"/>
    <dgm:cxn modelId="{6E5EDDC0-0D2D-AD43-A78B-F97779CAA604}" srcId="{C85C3EB2-A907-9642-8AA4-E9175EB1DFF7}" destId="{ED9070B1-7F17-2149-B4C2-E2D3EEFC5ED1}" srcOrd="3" destOrd="0" parTransId="{1566952F-47BC-AC49-8641-9C7B1002EE97}" sibTransId="{450FBD6B-7B88-0A43-B711-D739880FAADC}"/>
    <dgm:cxn modelId="{479BE9DB-E0C9-C947-91D6-5EADFEBE94D8}" type="presOf" srcId="{70956494-DD72-EC4C-9659-A6D3D874DD5C}" destId="{35240D06-30E7-A244-AE29-A4209B7A7918}" srcOrd="0" destOrd="2" presId="urn:microsoft.com/office/officeart/2005/8/layout/list1"/>
    <dgm:cxn modelId="{E3B53ADE-1B01-6E43-AFE0-D3601D9BEBB3}" type="presOf" srcId="{B091C48D-FD5F-0147-B3CE-07BCE4DB9A98}" destId="{F071286F-4BDC-4144-854C-478F986B7891}" srcOrd="0" destOrd="0" presId="urn:microsoft.com/office/officeart/2005/8/layout/list1"/>
    <dgm:cxn modelId="{6875B4EC-489E-1246-87F1-84712FA0ACF2}" srcId="{9FCD5F9D-F94A-5E4E-B62C-F2ABE5161AB6}" destId="{D97E6C02-37EE-0D43-811D-5689CFB20771}" srcOrd="2" destOrd="0" parTransId="{66EE3EB7-1BE9-644C-A02B-89C02A80ED5B}" sibTransId="{8E3A8E2B-55C7-8445-BB34-79A822BF5120}"/>
    <dgm:cxn modelId="{A0665BEF-5574-1642-BD4F-6D3C99AA6463}" srcId="{2A7E5E74-EA66-294D-A477-BADF251C4CFD}" destId="{E106B12C-BF35-2047-AA78-E9022775AB14}" srcOrd="0" destOrd="0" parTransId="{7C1F5EFB-1DE5-1B4D-A1E0-50FA26E49E30}" sibTransId="{E67A0B4B-C5C4-1749-BF22-247069A2B6E6}"/>
    <dgm:cxn modelId="{F98980EF-51F4-E246-989D-B984C461CA20}" type="presOf" srcId="{B091C48D-FD5F-0147-B3CE-07BCE4DB9A98}" destId="{182EE5E7-F781-454B-BC9A-590FD3900076}" srcOrd="1" destOrd="0" presId="urn:microsoft.com/office/officeart/2005/8/layout/list1"/>
    <dgm:cxn modelId="{0003ABF1-C874-7943-91CF-2C46EE75518F}" srcId="{B091C48D-FD5F-0147-B3CE-07BCE4DB9A98}" destId="{8148F2D8-6C58-624C-8222-4AFEC55360C5}" srcOrd="3" destOrd="0" parTransId="{61244EB8-59AB-0C4D-B5EB-3021431FE029}" sibTransId="{DDBAB8B0-32EF-8A44-B033-A5C1EF75AA53}"/>
    <dgm:cxn modelId="{71B77FFB-1944-914E-85FB-BB8558469395}" type="presOf" srcId="{F6F63C4C-40D8-A248-8723-C2BC5312C817}" destId="{2C4FCF04-5F71-7240-8D3A-661E5D1E388A}" srcOrd="0" destOrd="2" presId="urn:microsoft.com/office/officeart/2005/8/layout/list1"/>
    <dgm:cxn modelId="{EE0A2BFC-BC32-7341-98CC-597A3FB490EA}" type="presParOf" srcId="{88755EF0-4AB4-A84E-B030-822D32DFDC82}" destId="{E38A465C-A9BE-0242-921C-76B6126F5AD9}" srcOrd="0" destOrd="0" presId="urn:microsoft.com/office/officeart/2005/8/layout/list1"/>
    <dgm:cxn modelId="{9DF136B7-E641-904D-BCC7-55005AFAB607}" type="presParOf" srcId="{E38A465C-A9BE-0242-921C-76B6126F5AD9}" destId="{FC098CCA-90B0-A44F-98C2-27C86F3E6898}" srcOrd="0" destOrd="0" presId="urn:microsoft.com/office/officeart/2005/8/layout/list1"/>
    <dgm:cxn modelId="{A2AB023D-21B4-614F-8483-A10B5678010F}" type="presParOf" srcId="{E38A465C-A9BE-0242-921C-76B6126F5AD9}" destId="{25B6F477-297D-A84A-B3C0-161136C0DC9B}" srcOrd="1" destOrd="0" presId="urn:microsoft.com/office/officeart/2005/8/layout/list1"/>
    <dgm:cxn modelId="{97006205-4D39-3448-9F3A-B56DCD0737AD}" type="presParOf" srcId="{88755EF0-4AB4-A84E-B030-822D32DFDC82}" destId="{58B0649B-07C5-F948-A696-2E23CBDC7493}" srcOrd="1" destOrd="0" presId="urn:microsoft.com/office/officeart/2005/8/layout/list1"/>
    <dgm:cxn modelId="{6670CA20-7E3F-9F4B-8136-EF18FC1F4F10}" type="presParOf" srcId="{88755EF0-4AB4-A84E-B030-822D32DFDC82}" destId="{C636508A-8DEC-D344-A5F7-5DBD9069AF94}" srcOrd="2" destOrd="0" presId="urn:microsoft.com/office/officeart/2005/8/layout/list1"/>
    <dgm:cxn modelId="{C48EBDDC-89E6-0341-BDEB-6CDB6DBBC1D7}" type="presParOf" srcId="{88755EF0-4AB4-A84E-B030-822D32DFDC82}" destId="{148A8BC7-440D-594B-8242-011189CD079F}" srcOrd="3" destOrd="0" presId="urn:microsoft.com/office/officeart/2005/8/layout/list1"/>
    <dgm:cxn modelId="{DE5457CA-E06D-1F47-8630-287BDC27A132}" type="presParOf" srcId="{88755EF0-4AB4-A84E-B030-822D32DFDC82}" destId="{039B1156-CDFD-0246-A70A-BA1D3F2C6F1A}" srcOrd="4" destOrd="0" presId="urn:microsoft.com/office/officeart/2005/8/layout/list1"/>
    <dgm:cxn modelId="{CF4ECCF4-1B68-364C-A1B9-B733249D0A4C}" type="presParOf" srcId="{039B1156-CDFD-0246-A70A-BA1D3F2C6F1A}" destId="{F071286F-4BDC-4144-854C-478F986B7891}" srcOrd="0" destOrd="0" presId="urn:microsoft.com/office/officeart/2005/8/layout/list1"/>
    <dgm:cxn modelId="{F33CB178-A322-2148-BD11-8F252BBFF65F}" type="presParOf" srcId="{039B1156-CDFD-0246-A70A-BA1D3F2C6F1A}" destId="{182EE5E7-F781-454B-BC9A-590FD3900076}" srcOrd="1" destOrd="0" presId="urn:microsoft.com/office/officeart/2005/8/layout/list1"/>
    <dgm:cxn modelId="{F0F8AEF9-6289-FD45-A3B5-154DFC7B41AE}" type="presParOf" srcId="{88755EF0-4AB4-A84E-B030-822D32DFDC82}" destId="{4F447F23-3B94-F24F-A2FF-8D852613A9A0}" srcOrd="5" destOrd="0" presId="urn:microsoft.com/office/officeart/2005/8/layout/list1"/>
    <dgm:cxn modelId="{EC0405DE-4850-9145-AE98-3DB0EC5066CF}" type="presParOf" srcId="{88755EF0-4AB4-A84E-B030-822D32DFDC82}" destId="{35240D06-30E7-A244-AE29-A4209B7A7918}" srcOrd="6" destOrd="0" presId="urn:microsoft.com/office/officeart/2005/8/layout/list1"/>
    <dgm:cxn modelId="{5BFD512F-9C04-7B4B-87E3-1DD01A9BBCDF}" type="presParOf" srcId="{88755EF0-4AB4-A84E-B030-822D32DFDC82}" destId="{310C8DC6-4AB2-DE4D-9152-1A5552CAEBFF}" srcOrd="7" destOrd="0" presId="urn:microsoft.com/office/officeart/2005/8/layout/list1"/>
    <dgm:cxn modelId="{9398D438-810D-E347-BB53-A1C649BC9718}" type="presParOf" srcId="{88755EF0-4AB4-A84E-B030-822D32DFDC82}" destId="{0B91121F-CB2A-4442-BA34-2B86DAB41907}" srcOrd="8" destOrd="0" presId="urn:microsoft.com/office/officeart/2005/8/layout/list1"/>
    <dgm:cxn modelId="{EDBEE70F-88D0-2C42-8FCF-8EF4B53DE35D}" type="presParOf" srcId="{0B91121F-CB2A-4442-BA34-2B86DAB41907}" destId="{2C61EFCF-1CAF-6E4F-BCB8-20E2943BC43D}" srcOrd="0" destOrd="0" presId="urn:microsoft.com/office/officeart/2005/8/layout/list1"/>
    <dgm:cxn modelId="{2F383B89-317A-6648-A092-73E8CC235886}" type="presParOf" srcId="{0B91121F-CB2A-4442-BA34-2B86DAB41907}" destId="{436E1B1F-A72A-D247-A572-2E93D65C0BF1}" srcOrd="1" destOrd="0" presId="urn:microsoft.com/office/officeart/2005/8/layout/list1"/>
    <dgm:cxn modelId="{B3A68B0D-2F05-044A-85AA-A913CF56F251}" type="presParOf" srcId="{88755EF0-4AB4-A84E-B030-822D32DFDC82}" destId="{72C57491-1959-E74F-83A5-DCBBA9A3FCFB}" srcOrd="9" destOrd="0" presId="urn:microsoft.com/office/officeart/2005/8/layout/list1"/>
    <dgm:cxn modelId="{365DE6A2-ABEE-2743-A6D1-AC8F889DB1F8}" type="presParOf" srcId="{88755EF0-4AB4-A84E-B030-822D32DFDC82}" destId="{09802536-86DB-734D-84E9-A63EB3614DAB}" srcOrd="10" destOrd="0" presId="urn:microsoft.com/office/officeart/2005/8/layout/list1"/>
    <dgm:cxn modelId="{F2A17DA8-878D-344C-976E-146E6E75CFDB}" type="presParOf" srcId="{88755EF0-4AB4-A84E-B030-822D32DFDC82}" destId="{5778A1C4-142A-EB43-8CA7-92744F5AC9FD}" srcOrd="11" destOrd="0" presId="urn:microsoft.com/office/officeart/2005/8/layout/list1"/>
    <dgm:cxn modelId="{01224520-D731-E742-A76C-0026FD35765E}" type="presParOf" srcId="{88755EF0-4AB4-A84E-B030-822D32DFDC82}" destId="{87148C21-0F99-D743-9502-E74F735DC380}" srcOrd="12" destOrd="0" presId="urn:microsoft.com/office/officeart/2005/8/layout/list1"/>
    <dgm:cxn modelId="{D6ABE946-F1F0-1C4B-A19A-47A4EA2E55E7}" type="presParOf" srcId="{87148C21-0F99-D743-9502-E74F735DC380}" destId="{490C5991-C42D-EF46-9739-8CE1D3F27D6B}" srcOrd="0" destOrd="0" presId="urn:microsoft.com/office/officeart/2005/8/layout/list1"/>
    <dgm:cxn modelId="{A0FFF0CC-0719-E048-BD06-A679CF2A0DBB}" type="presParOf" srcId="{87148C21-0F99-D743-9502-E74F735DC380}" destId="{E3673772-E720-E849-AA12-9B038E77B69F}" srcOrd="1" destOrd="0" presId="urn:microsoft.com/office/officeart/2005/8/layout/list1"/>
    <dgm:cxn modelId="{88CDE2CE-FFD5-4843-B604-8A4FA7DE2D34}" type="presParOf" srcId="{88755EF0-4AB4-A84E-B030-822D32DFDC82}" destId="{3ACF981A-5527-274D-902D-B0FD68809958}" srcOrd="13" destOrd="0" presId="urn:microsoft.com/office/officeart/2005/8/layout/list1"/>
    <dgm:cxn modelId="{7CAC8FDA-81FC-9D4A-9486-1B1154E6FE7B}" type="presParOf" srcId="{88755EF0-4AB4-A84E-B030-822D32DFDC82}" destId="{2C4FCF04-5F71-7240-8D3A-661E5D1E38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C69248-9651-0C4D-85BE-3D22627F47E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0CE7625-3A5B-7444-9E5F-DF45521D18B7}">
      <dgm:prSet phldrT="[文本]"/>
      <dgm:spPr/>
      <dgm:t>
        <a:bodyPr/>
        <a:lstStyle/>
        <a:p>
          <a:r>
            <a:rPr lang="zh-CN" altLang="en-US" dirty="0"/>
            <a:t>一、财务会计报告的概念和作用</a:t>
          </a:r>
        </a:p>
      </dgm:t>
    </dgm:pt>
    <dgm:pt modelId="{F046145B-9C5F-C646-B9E9-236F684DAD3D}" type="parTrans" cxnId="{8070E4BF-9497-9846-B8DC-733FA5CDA050}">
      <dgm:prSet/>
      <dgm:spPr/>
      <dgm:t>
        <a:bodyPr/>
        <a:lstStyle/>
        <a:p>
          <a:endParaRPr lang="zh-CN" altLang="en-US"/>
        </a:p>
      </dgm:t>
    </dgm:pt>
    <dgm:pt modelId="{D7F2451A-135A-1B4A-996B-6416CEED5DB9}" type="sibTrans" cxnId="{8070E4BF-9497-9846-B8DC-733FA5CDA050}">
      <dgm:prSet/>
      <dgm:spPr/>
      <dgm:t>
        <a:bodyPr/>
        <a:lstStyle/>
        <a:p>
          <a:endParaRPr lang="zh-CN" altLang="en-US"/>
        </a:p>
      </dgm:t>
    </dgm:pt>
    <dgm:pt modelId="{6810428F-D111-F24F-8D1D-4409D7195813}">
      <dgm:prSet phldrT="[文本]"/>
      <dgm:spPr/>
      <dgm:t>
        <a:bodyPr/>
        <a:lstStyle/>
        <a:p>
          <a:r>
            <a:rPr lang="zh-CN" altLang="en-US" dirty="0"/>
            <a:t>二、财务会计报告的组成</a:t>
          </a:r>
        </a:p>
      </dgm:t>
    </dgm:pt>
    <dgm:pt modelId="{4B5EFC17-730B-4E4D-9D1C-3391DAF0787D}" type="parTrans" cxnId="{B169C8E1-DBB7-7E46-922F-F370404B11E1}">
      <dgm:prSet/>
      <dgm:spPr/>
      <dgm:t>
        <a:bodyPr/>
        <a:lstStyle/>
        <a:p>
          <a:endParaRPr lang="zh-CN" altLang="en-US"/>
        </a:p>
      </dgm:t>
    </dgm:pt>
    <dgm:pt modelId="{FF880922-4727-AD40-94C0-0B28DFBAEDC1}" type="sibTrans" cxnId="{B169C8E1-DBB7-7E46-922F-F370404B11E1}">
      <dgm:prSet/>
      <dgm:spPr/>
      <dgm:t>
        <a:bodyPr/>
        <a:lstStyle/>
        <a:p>
          <a:endParaRPr lang="zh-CN" altLang="en-US"/>
        </a:p>
      </dgm:t>
    </dgm:pt>
    <dgm:pt modelId="{727C5398-F028-4242-9FB0-31958135746B}">
      <dgm:prSet phldrT="[文本]"/>
      <dgm:spPr/>
      <dgm:t>
        <a:bodyPr/>
        <a:lstStyle/>
        <a:p>
          <a:r>
            <a:rPr lang="zh-CN" altLang="en-US" dirty="0"/>
            <a:t>三、财务报表分类</a:t>
          </a:r>
        </a:p>
      </dgm:t>
    </dgm:pt>
    <dgm:pt modelId="{1970E4F8-8AA9-804F-A896-382A7CEB6A36}" type="parTrans" cxnId="{C19ACFCE-4B72-F74F-8651-522DE9C8BC77}">
      <dgm:prSet/>
      <dgm:spPr/>
      <dgm:t>
        <a:bodyPr/>
        <a:lstStyle/>
        <a:p>
          <a:endParaRPr lang="zh-CN" altLang="en-US"/>
        </a:p>
      </dgm:t>
    </dgm:pt>
    <dgm:pt modelId="{808CE912-764F-A447-B89D-18C02959EC3A}" type="sibTrans" cxnId="{C19ACFCE-4B72-F74F-8651-522DE9C8BC77}">
      <dgm:prSet/>
      <dgm:spPr/>
      <dgm:t>
        <a:bodyPr/>
        <a:lstStyle/>
        <a:p>
          <a:endParaRPr lang="zh-CN" altLang="en-US"/>
        </a:p>
      </dgm:t>
    </dgm:pt>
    <dgm:pt modelId="{0F2B9B4D-EE7B-F74E-8124-B2E071807A69}">
      <dgm:prSet phldrT="[文本]"/>
      <dgm:spPr/>
      <dgm:t>
        <a:bodyPr/>
        <a:lstStyle/>
        <a:p>
          <a:r>
            <a:rPr lang="zh-CN" altLang="en-US" dirty="0"/>
            <a:t>四、资产负债表</a:t>
          </a:r>
        </a:p>
      </dgm:t>
    </dgm:pt>
    <dgm:pt modelId="{4899DB37-A2C0-B44F-B1FF-0089873F31FA}" type="parTrans" cxnId="{E15034D4-9136-FE4F-BD3B-C734A14AF314}">
      <dgm:prSet/>
      <dgm:spPr/>
      <dgm:t>
        <a:bodyPr/>
        <a:lstStyle/>
        <a:p>
          <a:endParaRPr lang="zh-CN" altLang="en-US"/>
        </a:p>
      </dgm:t>
    </dgm:pt>
    <dgm:pt modelId="{6245F97C-772C-6842-924E-6743C96328B2}" type="sibTrans" cxnId="{E15034D4-9136-FE4F-BD3B-C734A14AF314}">
      <dgm:prSet/>
      <dgm:spPr/>
      <dgm:t>
        <a:bodyPr/>
        <a:lstStyle/>
        <a:p>
          <a:endParaRPr lang="zh-CN" altLang="en-US"/>
        </a:p>
      </dgm:t>
    </dgm:pt>
    <dgm:pt modelId="{5D474788-D5A9-AE44-9E92-38C89121C6EC}">
      <dgm:prSet phldrT="[文本]"/>
      <dgm:spPr/>
      <dgm:t>
        <a:bodyPr/>
        <a:lstStyle/>
        <a:p>
          <a:r>
            <a:rPr lang="zh-CN" altLang="en-US" dirty="0"/>
            <a:t>五、损益表</a:t>
          </a:r>
        </a:p>
      </dgm:t>
    </dgm:pt>
    <dgm:pt modelId="{923091A2-4020-254E-A8FA-C8A2F7409C78}" type="parTrans" cxnId="{E59A3993-387F-F645-B358-77EC72331B24}">
      <dgm:prSet/>
      <dgm:spPr/>
      <dgm:t>
        <a:bodyPr/>
        <a:lstStyle/>
        <a:p>
          <a:endParaRPr lang="zh-CN" altLang="en-US"/>
        </a:p>
      </dgm:t>
    </dgm:pt>
    <dgm:pt modelId="{07C1AE59-02C5-0944-9E38-4227726FACE1}" type="sibTrans" cxnId="{E59A3993-387F-F645-B358-77EC72331B24}">
      <dgm:prSet/>
      <dgm:spPr/>
      <dgm:t>
        <a:bodyPr/>
        <a:lstStyle/>
        <a:p>
          <a:endParaRPr lang="zh-CN" altLang="en-US"/>
        </a:p>
      </dgm:t>
    </dgm:pt>
    <dgm:pt modelId="{B8B8B7BB-41E2-9343-A2CF-EB453AE780FF}">
      <dgm:prSet phldrT="[文本]"/>
      <dgm:spPr/>
      <dgm:t>
        <a:bodyPr/>
        <a:lstStyle/>
        <a:p>
          <a:r>
            <a:rPr lang="zh-CN" altLang="en-US" dirty="0"/>
            <a:t>六、现金流量表</a:t>
          </a:r>
        </a:p>
      </dgm:t>
    </dgm:pt>
    <dgm:pt modelId="{64D7D10A-5317-EB45-9701-67180C477090}" type="parTrans" cxnId="{A05C0CB7-A234-FD4F-A9C8-341DFF3D1BB5}">
      <dgm:prSet/>
      <dgm:spPr/>
      <dgm:t>
        <a:bodyPr/>
        <a:lstStyle/>
        <a:p>
          <a:endParaRPr lang="zh-CN" altLang="en-US"/>
        </a:p>
      </dgm:t>
    </dgm:pt>
    <dgm:pt modelId="{02AFDECC-D614-6941-91A0-F9CF682251DC}" type="sibTrans" cxnId="{A05C0CB7-A234-FD4F-A9C8-341DFF3D1BB5}">
      <dgm:prSet/>
      <dgm:spPr/>
      <dgm:t>
        <a:bodyPr/>
        <a:lstStyle/>
        <a:p>
          <a:endParaRPr lang="zh-CN" altLang="en-US"/>
        </a:p>
      </dgm:t>
    </dgm:pt>
    <dgm:pt modelId="{D17DAC5D-CFB5-B345-AAE1-A247F3820733}" type="pres">
      <dgm:prSet presAssocID="{91C69248-9651-0C4D-85BE-3D22627F47E5}" presName="linear" presStyleCnt="0">
        <dgm:presLayoutVars>
          <dgm:dir/>
          <dgm:animLvl val="lvl"/>
          <dgm:resizeHandles val="exact"/>
        </dgm:presLayoutVars>
      </dgm:prSet>
      <dgm:spPr/>
    </dgm:pt>
    <dgm:pt modelId="{99E5C727-F1BD-E04B-86D9-90FB58B33EF4}" type="pres">
      <dgm:prSet presAssocID="{90CE7625-3A5B-7444-9E5F-DF45521D18B7}" presName="parentLin" presStyleCnt="0"/>
      <dgm:spPr/>
    </dgm:pt>
    <dgm:pt modelId="{ED26CBC9-DAD1-3E4D-AE4E-4A9F95AB8467}" type="pres">
      <dgm:prSet presAssocID="{90CE7625-3A5B-7444-9E5F-DF45521D18B7}" presName="parentLeftMargin" presStyleLbl="node1" presStyleIdx="0" presStyleCnt="6"/>
      <dgm:spPr/>
    </dgm:pt>
    <dgm:pt modelId="{1AECF419-E33D-4645-9CF5-D085854EC1D1}" type="pres">
      <dgm:prSet presAssocID="{90CE7625-3A5B-7444-9E5F-DF45521D18B7}" presName="parentText" presStyleLbl="node1" presStyleIdx="0" presStyleCnt="6">
        <dgm:presLayoutVars>
          <dgm:chMax val="0"/>
          <dgm:bulletEnabled val="1"/>
        </dgm:presLayoutVars>
      </dgm:prSet>
      <dgm:spPr/>
    </dgm:pt>
    <dgm:pt modelId="{8FC1CD0B-0F4D-6042-9CA8-15278881E77C}" type="pres">
      <dgm:prSet presAssocID="{90CE7625-3A5B-7444-9E5F-DF45521D18B7}" presName="negativeSpace" presStyleCnt="0"/>
      <dgm:spPr/>
    </dgm:pt>
    <dgm:pt modelId="{2DD0B9B3-C7B1-1E46-B95C-5BA578CE9F30}" type="pres">
      <dgm:prSet presAssocID="{90CE7625-3A5B-7444-9E5F-DF45521D18B7}" presName="childText" presStyleLbl="conFgAcc1" presStyleIdx="0" presStyleCnt="6">
        <dgm:presLayoutVars>
          <dgm:bulletEnabled val="1"/>
        </dgm:presLayoutVars>
      </dgm:prSet>
      <dgm:spPr/>
    </dgm:pt>
    <dgm:pt modelId="{F69F0351-0A42-D944-8F63-C9992DC4CECA}" type="pres">
      <dgm:prSet presAssocID="{D7F2451A-135A-1B4A-996B-6416CEED5DB9}" presName="spaceBetweenRectangles" presStyleCnt="0"/>
      <dgm:spPr/>
    </dgm:pt>
    <dgm:pt modelId="{0AB76069-9587-7F43-B1D6-25A938D28CC7}" type="pres">
      <dgm:prSet presAssocID="{6810428F-D111-F24F-8D1D-4409D7195813}" presName="parentLin" presStyleCnt="0"/>
      <dgm:spPr/>
    </dgm:pt>
    <dgm:pt modelId="{EC669676-A471-0F4D-991B-2807D7394CFF}" type="pres">
      <dgm:prSet presAssocID="{6810428F-D111-F24F-8D1D-4409D7195813}" presName="parentLeftMargin" presStyleLbl="node1" presStyleIdx="0" presStyleCnt="6"/>
      <dgm:spPr/>
    </dgm:pt>
    <dgm:pt modelId="{4A4234EE-C72B-7743-9F85-F8C77F115681}" type="pres">
      <dgm:prSet presAssocID="{6810428F-D111-F24F-8D1D-4409D7195813}" presName="parentText" presStyleLbl="node1" presStyleIdx="1" presStyleCnt="6">
        <dgm:presLayoutVars>
          <dgm:chMax val="0"/>
          <dgm:bulletEnabled val="1"/>
        </dgm:presLayoutVars>
      </dgm:prSet>
      <dgm:spPr/>
    </dgm:pt>
    <dgm:pt modelId="{1BE4590F-5E5A-A347-9D95-84E15F53524B}" type="pres">
      <dgm:prSet presAssocID="{6810428F-D111-F24F-8D1D-4409D7195813}" presName="negativeSpace" presStyleCnt="0"/>
      <dgm:spPr/>
    </dgm:pt>
    <dgm:pt modelId="{1658B15C-720E-0942-A293-B791601AF4FD}" type="pres">
      <dgm:prSet presAssocID="{6810428F-D111-F24F-8D1D-4409D7195813}" presName="childText" presStyleLbl="conFgAcc1" presStyleIdx="1" presStyleCnt="6">
        <dgm:presLayoutVars>
          <dgm:bulletEnabled val="1"/>
        </dgm:presLayoutVars>
      </dgm:prSet>
      <dgm:spPr/>
    </dgm:pt>
    <dgm:pt modelId="{0E7E1D88-4CA1-3F48-A5C0-B06D100E7485}" type="pres">
      <dgm:prSet presAssocID="{FF880922-4727-AD40-94C0-0B28DFBAEDC1}" presName="spaceBetweenRectangles" presStyleCnt="0"/>
      <dgm:spPr/>
    </dgm:pt>
    <dgm:pt modelId="{DCEDF750-3115-6342-B716-DBC42AA3A7BE}" type="pres">
      <dgm:prSet presAssocID="{727C5398-F028-4242-9FB0-31958135746B}" presName="parentLin" presStyleCnt="0"/>
      <dgm:spPr/>
    </dgm:pt>
    <dgm:pt modelId="{41DCFA3C-2A40-1043-AC66-96D2FB0B14D6}" type="pres">
      <dgm:prSet presAssocID="{727C5398-F028-4242-9FB0-31958135746B}" presName="parentLeftMargin" presStyleLbl="node1" presStyleIdx="1" presStyleCnt="6"/>
      <dgm:spPr/>
    </dgm:pt>
    <dgm:pt modelId="{B2AFC73F-4767-5C4D-8D3D-014CCC48D5CA}" type="pres">
      <dgm:prSet presAssocID="{727C5398-F028-4242-9FB0-31958135746B}" presName="parentText" presStyleLbl="node1" presStyleIdx="2" presStyleCnt="6">
        <dgm:presLayoutVars>
          <dgm:chMax val="0"/>
          <dgm:bulletEnabled val="1"/>
        </dgm:presLayoutVars>
      </dgm:prSet>
      <dgm:spPr/>
    </dgm:pt>
    <dgm:pt modelId="{03EA02E8-9345-A44D-BBDF-32B2B9D8CE23}" type="pres">
      <dgm:prSet presAssocID="{727C5398-F028-4242-9FB0-31958135746B}" presName="negativeSpace" presStyleCnt="0"/>
      <dgm:spPr/>
    </dgm:pt>
    <dgm:pt modelId="{B662EAF3-5524-F744-99AD-E2BB0E9AB23E}" type="pres">
      <dgm:prSet presAssocID="{727C5398-F028-4242-9FB0-31958135746B}" presName="childText" presStyleLbl="conFgAcc1" presStyleIdx="2" presStyleCnt="6">
        <dgm:presLayoutVars>
          <dgm:bulletEnabled val="1"/>
        </dgm:presLayoutVars>
      </dgm:prSet>
      <dgm:spPr/>
    </dgm:pt>
    <dgm:pt modelId="{8DC55D3E-BA7A-3041-882A-F0BB6F8067B0}" type="pres">
      <dgm:prSet presAssocID="{808CE912-764F-A447-B89D-18C02959EC3A}" presName="spaceBetweenRectangles" presStyleCnt="0"/>
      <dgm:spPr/>
    </dgm:pt>
    <dgm:pt modelId="{B3E67CBF-E8A6-DE46-B760-AB6D3555A4A2}" type="pres">
      <dgm:prSet presAssocID="{0F2B9B4D-EE7B-F74E-8124-B2E071807A69}" presName="parentLin" presStyleCnt="0"/>
      <dgm:spPr/>
    </dgm:pt>
    <dgm:pt modelId="{68323275-6E44-F042-ACF7-0FC51BD9B4BA}" type="pres">
      <dgm:prSet presAssocID="{0F2B9B4D-EE7B-F74E-8124-B2E071807A69}" presName="parentLeftMargin" presStyleLbl="node1" presStyleIdx="2" presStyleCnt="6"/>
      <dgm:spPr/>
    </dgm:pt>
    <dgm:pt modelId="{CBD67C42-7CC8-EC40-A550-12C4ACB507E7}" type="pres">
      <dgm:prSet presAssocID="{0F2B9B4D-EE7B-F74E-8124-B2E071807A69}" presName="parentText" presStyleLbl="node1" presStyleIdx="3" presStyleCnt="6">
        <dgm:presLayoutVars>
          <dgm:chMax val="0"/>
          <dgm:bulletEnabled val="1"/>
        </dgm:presLayoutVars>
      </dgm:prSet>
      <dgm:spPr/>
    </dgm:pt>
    <dgm:pt modelId="{96DCA95C-39BC-A048-8F09-DB7144FF6AA5}" type="pres">
      <dgm:prSet presAssocID="{0F2B9B4D-EE7B-F74E-8124-B2E071807A69}" presName="negativeSpace" presStyleCnt="0"/>
      <dgm:spPr/>
    </dgm:pt>
    <dgm:pt modelId="{E951E285-3AAA-A442-B8E1-593B6043F531}" type="pres">
      <dgm:prSet presAssocID="{0F2B9B4D-EE7B-F74E-8124-B2E071807A69}" presName="childText" presStyleLbl="conFgAcc1" presStyleIdx="3" presStyleCnt="6">
        <dgm:presLayoutVars>
          <dgm:bulletEnabled val="1"/>
        </dgm:presLayoutVars>
      </dgm:prSet>
      <dgm:spPr/>
    </dgm:pt>
    <dgm:pt modelId="{0A0483B4-F9A5-5842-9349-423273AAAA3C}" type="pres">
      <dgm:prSet presAssocID="{6245F97C-772C-6842-924E-6743C96328B2}" presName="spaceBetweenRectangles" presStyleCnt="0"/>
      <dgm:spPr/>
    </dgm:pt>
    <dgm:pt modelId="{33BFCBD6-6CB9-DA42-99F3-CCD6EEC6474A}" type="pres">
      <dgm:prSet presAssocID="{5D474788-D5A9-AE44-9E92-38C89121C6EC}" presName="parentLin" presStyleCnt="0"/>
      <dgm:spPr/>
    </dgm:pt>
    <dgm:pt modelId="{B6038EDB-DB8B-6341-8B77-B1F09970D006}" type="pres">
      <dgm:prSet presAssocID="{5D474788-D5A9-AE44-9E92-38C89121C6EC}" presName="parentLeftMargin" presStyleLbl="node1" presStyleIdx="3" presStyleCnt="6"/>
      <dgm:spPr/>
    </dgm:pt>
    <dgm:pt modelId="{747D45FC-A5F3-664D-83EC-34B1EC222817}" type="pres">
      <dgm:prSet presAssocID="{5D474788-D5A9-AE44-9E92-38C89121C6EC}" presName="parentText" presStyleLbl="node1" presStyleIdx="4" presStyleCnt="6">
        <dgm:presLayoutVars>
          <dgm:chMax val="0"/>
          <dgm:bulletEnabled val="1"/>
        </dgm:presLayoutVars>
      </dgm:prSet>
      <dgm:spPr/>
    </dgm:pt>
    <dgm:pt modelId="{A500CFDD-C341-3C49-83CE-927A431F6AF3}" type="pres">
      <dgm:prSet presAssocID="{5D474788-D5A9-AE44-9E92-38C89121C6EC}" presName="negativeSpace" presStyleCnt="0"/>
      <dgm:spPr/>
    </dgm:pt>
    <dgm:pt modelId="{4504F6E9-F969-3040-9154-38288E2FF4FC}" type="pres">
      <dgm:prSet presAssocID="{5D474788-D5A9-AE44-9E92-38C89121C6EC}" presName="childText" presStyleLbl="conFgAcc1" presStyleIdx="4" presStyleCnt="6">
        <dgm:presLayoutVars>
          <dgm:bulletEnabled val="1"/>
        </dgm:presLayoutVars>
      </dgm:prSet>
      <dgm:spPr/>
    </dgm:pt>
    <dgm:pt modelId="{BEC6CD12-0709-354A-9847-3DFF5E033426}" type="pres">
      <dgm:prSet presAssocID="{07C1AE59-02C5-0944-9E38-4227726FACE1}" presName="spaceBetweenRectangles" presStyleCnt="0"/>
      <dgm:spPr/>
    </dgm:pt>
    <dgm:pt modelId="{B5619716-D250-C14D-9CDD-1BE4F52C2A58}" type="pres">
      <dgm:prSet presAssocID="{B8B8B7BB-41E2-9343-A2CF-EB453AE780FF}" presName="parentLin" presStyleCnt="0"/>
      <dgm:spPr/>
    </dgm:pt>
    <dgm:pt modelId="{B8265666-B7AA-D04A-8442-64547D228F30}" type="pres">
      <dgm:prSet presAssocID="{B8B8B7BB-41E2-9343-A2CF-EB453AE780FF}" presName="parentLeftMargin" presStyleLbl="node1" presStyleIdx="4" presStyleCnt="6"/>
      <dgm:spPr/>
    </dgm:pt>
    <dgm:pt modelId="{948F2B53-3D72-6341-8A54-6B3E0E3F714E}" type="pres">
      <dgm:prSet presAssocID="{B8B8B7BB-41E2-9343-A2CF-EB453AE780FF}" presName="parentText" presStyleLbl="node1" presStyleIdx="5" presStyleCnt="6">
        <dgm:presLayoutVars>
          <dgm:chMax val="0"/>
          <dgm:bulletEnabled val="1"/>
        </dgm:presLayoutVars>
      </dgm:prSet>
      <dgm:spPr/>
    </dgm:pt>
    <dgm:pt modelId="{AF0FB2AC-B0B1-C04A-8534-BB4274309D2B}" type="pres">
      <dgm:prSet presAssocID="{B8B8B7BB-41E2-9343-A2CF-EB453AE780FF}" presName="negativeSpace" presStyleCnt="0"/>
      <dgm:spPr/>
    </dgm:pt>
    <dgm:pt modelId="{B1CB1DC7-72DE-984D-90F3-6E4BEA764D85}" type="pres">
      <dgm:prSet presAssocID="{B8B8B7BB-41E2-9343-A2CF-EB453AE780FF}" presName="childText" presStyleLbl="conFgAcc1" presStyleIdx="5" presStyleCnt="6">
        <dgm:presLayoutVars>
          <dgm:bulletEnabled val="1"/>
        </dgm:presLayoutVars>
      </dgm:prSet>
      <dgm:spPr/>
    </dgm:pt>
  </dgm:ptLst>
  <dgm:cxnLst>
    <dgm:cxn modelId="{5E3ACD0A-B41F-CD4D-BC84-86BF18644222}" type="presOf" srcId="{5D474788-D5A9-AE44-9E92-38C89121C6EC}" destId="{B6038EDB-DB8B-6341-8B77-B1F09970D006}" srcOrd="0" destOrd="0" presId="urn:microsoft.com/office/officeart/2005/8/layout/list1"/>
    <dgm:cxn modelId="{8A3DC911-8817-D047-969A-21D7CBCFFF9F}" type="presOf" srcId="{B8B8B7BB-41E2-9343-A2CF-EB453AE780FF}" destId="{B8265666-B7AA-D04A-8442-64547D228F30}" srcOrd="0" destOrd="0" presId="urn:microsoft.com/office/officeart/2005/8/layout/list1"/>
    <dgm:cxn modelId="{9435E012-575E-454E-A27D-38D958E3D522}" type="presOf" srcId="{0F2B9B4D-EE7B-F74E-8124-B2E071807A69}" destId="{CBD67C42-7CC8-EC40-A550-12C4ACB507E7}" srcOrd="1" destOrd="0" presId="urn:microsoft.com/office/officeart/2005/8/layout/list1"/>
    <dgm:cxn modelId="{89E3F725-5E80-2A44-B205-0ACB643736DA}" type="presOf" srcId="{6810428F-D111-F24F-8D1D-4409D7195813}" destId="{EC669676-A471-0F4D-991B-2807D7394CFF}" srcOrd="0" destOrd="0" presId="urn:microsoft.com/office/officeart/2005/8/layout/list1"/>
    <dgm:cxn modelId="{6A762C39-2835-0A46-9802-32975C928566}" type="presOf" srcId="{5D474788-D5A9-AE44-9E92-38C89121C6EC}" destId="{747D45FC-A5F3-664D-83EC-34B1EC222817}" srcOrd="1" destOrd="0" presId="urn:microsoft.com/office/officeart/2005/8/layout/list1"/>
    <dgm:cxn modelId="{79B4D940-203B-0B4F-BFF6-084EED80046A}" type="presOf" srcId="{6810428F-D111-F24F-8D1D-4409D7195813}" destId="{4A4234EE-C72B-7743-9F85-F8C77F115681}" srcOrd="1" destOrd="0" presId="urn:microsoft.com/office/officeart/2005/8/layout/list1"/>
    <dgm:cxn modelId="{1D26726D-C406-D14D-B13D-CA9F31F8F3BE}" type="presOf" srcId="{727C5398-F028-4242-9FB0-31958135746B}" destId="{B2AFC73F-4767-5C4D-8D3D-014CCC48D5CA}" srcOrd="1" destOrd="0" presId="urn:microsoft.com/office/officeart/2005/8/layout/list1"/>
    <dgm:cxn modelId="{C3BC068A-ABFE-8F49-B201-38E6D001DA65}" type="presOf" srcId="{91C69248-9651-0C4D-85BE-3D22627F47E5}" destId="{D17DAC5D-CFB5-B345-AAE1-A247F3820733}" srcOrd="0" destOrd="0" presId="urn:microsoft.com/office/officeart/2005/8/layout/list1"/>
    <dgm:cxn modelId="{E59A3993-387F-F645-B358-77EC72331B24}" srcId="{91C69248-9651-0C4D-85BE-3D22627F47E5}" destId="{5D474788-D5A9-AE44-9E92-38C89121C6EC}" srcOrd="4" destOrd="0" parTransId="{923091A2-4020-254E-A8FA-C8A2F7409C78}" sibTransId="{07C1AE59-02C5-0944-9E38-4227726FACE1}"/>
    <dgm:cxn modelId="{A05C0CB7-A234-FD4F-A9C8-341DFF3D1BB5}" srcId="{91C69248-9651-0C4D-85BE-3D22627F47E5}" destId="{B8B8B7BB-41E2-9343-A2CF-EB453AE780FF}" srcOrd="5" destOrd="0" parTransId="{64D7D10A-5317-EB45-9701-67180C477090}" sibTransId="{02AFDECC-D614-6941-91A0-F9CF682251DC}"/>
    <dgm:cxn modelId="{8070E4BF-9497-9846-B8DC-733FA5CDA050}" srcId="{91C69248-9651-0C4D-85BE-3D22627F47E5}" destId="{90CE7625-3A5B-7444-9E5F-DF45521D18B7}" srcOrd="0" destOrd="0" parTransId="{F046145B-9C5F-C646-B9E9-236F684DAD3D}" sibTransId="{D7F2451A-135A-1B4A-996B-6416CEED5DB9}"/>
    <dgm:cxn modelId="{C19ACFCE-4B72-F74F-8651-522DE9C8BC77}" srcId="{91C69248-9651-0C4D-85BE-3D22627F47E5}" destId="{727C5398-F028-4242-9FB0-31958135746B}" srcOrd="2" destOrd="0" parTransId="{1970E4F8-8AA9-804F-A896-382A7CEB6A36}" sibTransId="{808CE912-764F-A447-B89D-18C02959EC3A}"/>
    <dgm:cxn modelId="{004710D0-357C-064A-842E-65A06682E9C3}" type="presOf" srcId="{0F2B9B4D-EE7B-F74E-8124-B2E071807A69}" destId="{68323275-6E44-F042-ACF7-0FC51BD9B4BA}" srcOrd="0" destOrd="0" presId="urn:microsoft.com/office/officeart/2005/8/layout/list1"/>
    <dgm:cxn modelId="{E15034D4-9136-FE4F-BD3B-C734A14AF314}" srcId="{91C69248-9651-0C4D-85BE-3D22627F47E5}" destId="{0F2B9B4D-EE7B-F74E-8124-B2E071807A69}" srcOrd="3" destOrd="0" parTransId="{4899DB37-A2C0-B44F-B1FF-0089873F31FA}" sibTransId="{6245F97C-772C-6842-924E-6743C96328B2}"/>
    <dgm:cxn modelId="{F66730D8-7FEF-E548-A1BE-177727A0B5EC}" type="presOf" srcId="{90CE7625-3A5B-7444-9E5F-DF45521D18B7}" destId="{1AECF419-E33D-4645-9CF5-D085854EC1D1}" srcOrd="1" destOrd="0" presId="urn:microsoft.com/office/officeart/2005/8/layout/list1"/>
    <dgm:cxn modelId="{B169C8E1-DBB7-7E46-922F-F370404B11E1}" srcId="{91C69248-9651-0C4D-85BE-3D22627F47E5}" destId="{6810428F-D111-F24F-8D1D-4409D7195813}" srcOrd="1" destOrd="0" parTransId="{4B5EFC17-730B-4E4D-9D1C-3391DAF0787D}" sibTransId="{FF880922-4727-AD40-94C0-0B28DFBAEDC1}"/>
    <dgm:cxn modelId="{997EA9EF-F2A0-894B-ABDD-26C0826136D2}" type="presOf" srcId="{727C5398-F028-4242-9FB0-31958135746B}" destId="{41DCFA3C-2A40-1043-AC66-96D2FB0B14D6}" srcOrd="0" destOrd="0" presId="urn:microsoft.com/office/officeart/2005/8/layout/list1"/>
    <dgm:cxn modelId="{B20316F5-E5FD-4B4A-9A23-58ABCB9E2DDB}" type="presOf" srcId="{90CE7625-3A5B-7444-9E5F-DF45521D18B7}" destId="{ED26CBC9-DAD1-3E4D-AE4E-4A9F95AB8467}" srcOrd="0" destOrd="0" presId="urn:microsoft.com/office/officeart/2005/8/layout/list1"/>
    <dgm:cxn modelId="{9085B8FF-F9F6-F54A-A9A7-500DC7924ACB}" type="presOf" srcId="{B8B8B7BB-41E2-9343-A2CF-EB453AE780FF}" destId="{948F2B53-3D72-6341-8A54-6B3E0E3F714E}" srcOrd="1" destOrd="0" presId="urn:microsoft.com/office/officeart/2005/8/layout/list1"/>
    <dgm:cxn modelId="{009D0104-72E1-274F-9EE6-F7599CBDA9BF}" type="presParOf" srcId="{D17DAC5D-CFB5-B345-AAE1-A247F3820733}" destId="{99E5C727-F1BD-E04B-86D9-90FB58B33EF4}" srcOrd="0" destOrd="0" presId="urn:microsoft.com/office/officeart/2005/8/layout/list1"/>
    <dgm:cxn modelId="{83B459CB-55EB-C040-867E-5877A69CCB4C}" type="presParOf" srcId="{99E5C727-F1BD-E04B-86D9-90FB58B33EF4}" destId="{ED26CBC9-DAD1-3E4D-AE4E-4A9F95AB8467}" srcOrd="0" destOrd="0" presId="urn:microsoft.com/office/officeart/2005/8/layout/list1"/>
    <dgm:cxn modelId="{71DEA5BB-757C-EA4B-A4A1-55346E4BE57A}" type="presParOf" srcId="{99E5C727-F1BD-E04B-86D9-90FB58B33EF4}" destId="{1AECF419-E33D-4645-9CF5-D085854EC1D1}" srcOrd="1" destOrd="0" presId="urn:microsoft.com/office/officeart/2005/8/layout/list1"/>
    <dgm:cxn modelId="{6A16EB33-1D4A-A743-83CE-C9A6A23A65EC}" type="presParOf" srcId="{D17DAC5D-CFB5-B345-AAE1-A247F3820733}" destId="{8FC1CD0B-0F4D-6042-9CA8-15278881E77C}" srcOrd="1" destOrd="0" presId="urn:microsoft.com/office/officeart/2005/8/layout/list1"/>
    <dgm:cxn modelId="{08F44F9B-BAF4-124A-9BD1-CC281A23735A}" type="presParOf" srcId="{D17DAC5D-CFB5-B345-AAE1-A247F3820733}" destId="{2DD0B9B3-C7B1-1E46-B95C-5BA578CE9F30}" srcOrd="2" destOrd="0" presId="urn:microsoft.com/office/officeart/2005/8/layout/list1"/>
    <dgm:cxn modelId="{740682C4-733C-6C4E-B0DA-67DCD0E68984}" type="presParOf" srcId="{D17DAC5D-CFB5-B345-AAE1-A247F3820733}" destId="{F69F0351-0A42-D944-8F63-C9992DC4CECA}" srcOrd="3" destOrd="0" presId="urn:microsoft.com/office/officeart/2005/8/layout/list1"/>
    <dgm:cxn modelId="{FEF2136E-CA9D-874E-9794-11622DC026F2}" type="presParOf" srcId="{D17DAC5D-CFB5-B345-AAE1-A247F3820733}" destId="{0AB76069-9587-7F43-B1D6-25A938D28CC7}" srcOrd="4" destOrd="0" presId="urn:microsoft.com/office/officeart/2005/8/layout/list1"/>
    <dgm:cxn modelId="{55072E5B-B4F9-F946-A09C-2694D46C5F9A}" type="presParOf" srcId="{0AB76069-9587-7F43-B1D6-25A938D28CC7}" destId="{EC669676-A471-0F4D-991B-2807D7394CFF}" srcOrd="0" destOrd="0" presId="urn:microsoft.com/office/officeart/2005/8/layout/list1"/>
    <dgm:cxn modelId="{9D081B5B-4407-684C-955A-D63F17091562}" type="presParOf" srcId="{0AB76069-9587-7F43-B1D6-25A938D28CC7}" destId="{4A4234EE-C72B-7743-9F85-F8C77F115681}" srcOrd="1" destOrd="0" presId="urn:microsoft.com/office/officeart/2005/8/layout/list1"/>
    <dgm:cxn modelId="{876F20A8-2862-6541-8344-957E04C3E237}" type="presParOf" srcId="{D17DAC5D-CFB5-B345-AAE1-A247F3820733}" destId="{1BE4590F-5E5A-A347-9D95-84E15F53524B}" srcOrd="5" destOrd="0" presId="urn:microsoft.com/office/officeart/2005/8/layout/list1"/>
    <dgm:cxn modelId="{D605F975-49DE-944F-B977-965BFB4BFECA}" type="presParOf" srcId="{D17DAC5D-CFB5-B345-AAE1-A247F3820733}" destId="{1658B15C-720E-0942-A293-B791601AF4FD}" srcOrd="6" destOrd="0" presId="urn:microsoft.com/office/officeart/2005/8/layout/list1"/>
    <dgm:cxn modelId="{684836A6-BC95-6040-BC11-9FA3D1E87223}" type="presParOf" srcId="{D17DAC5D-CFB5-B345-AAE1-A247F3820733}" destId="{0E7E1D88-4CA1-3F48-A5C0-B06D100E7485}" srcOrd="7" destOrd="0" presId="urn:microsoft.com/office/officeart/2005/8/layout/list1"/>
    <dgm:cxn modelId="{C9DEBE39-4251-7045-A634-B260F8902B41}" type="presParOf" srcId="{D17DAC5D-CFB5-B345-AAE1-A247F3820733}" destId="{DCEDF750-3115-6342-B716-DBC42AA3A7BE}" srcOrd="8" destOrd="0" presId="urn:microsoft.com/office/officeart/2005/8/layout/list1"/>
    <dgm:cxn modelId="{ACFFC3B1-294D-704D-BC39-65B843DADBF6}" type="presParOf" srcId="{DCEDF750-3115-6342-B716-DBC42AA3A7BE}" destId="{41DCFA3C-2A40-1043-AC66-96D2FB0B14D6}" srcOrd="0" destOrd="0" presId="urn:microsoft.com/office/officeart/2005/8/layout/list1"/>
    <dgm:cxn modelId="{D383A2B1-9C32-E64D-B09E-C9A56C05288A}" type="presParOf" srcId="{DCEDF750-3115-6342-B716-DBC42AA3A7BE}" destId="{B2AFC73F-4767-5C4D-8D3D-014CCC48D5CA}" srcOrd="1" destOrd="0" presId="urn:microsoft.com/office/officeart/2005/8/layout/list1"/>
    <dgm:cxn modelId="{FBC99D4E-412D-214A-9508-A793A6E4C451}" type="presParOf" srcId="{D17DAC5D-CFB5-B345-AAE1-A247F3820733}" destId="{03EA02E8-9345-A44D-BBDF-32B2B9D8CE23}" srcOrd="9" destOrd="0" presId="urn:microsoft.com/office/officeart/2005/8/layout/list1"/>
    <dgm:cxn modelId="{97F543F5-8920-6A4D-8AF8-D425C583E18C}" type="presParOf" srcId="{D17DAC5D-CFB5-B345-AAE1-A247F3820733}" destId="{B662EAF3-5524-F744-99AD-E2BB0E9AB23E}" srcOrd="10" destOrd="0" presId="urn:microsoft.com/office/officeart/2005/8/layout/list1"/>
    <dgm:cxn modelId="{56ADC34E-B2F3-D342-92DA-5AB7B1EC1E0E}" type="presParOf" srcId="{D17DAC5D-CFB5-B345-AAE1-A247F3820733}" destId="{8DC55D3E-BA7A-3041-882A-F0BB6F8067B0}" srcOrd="11" destOrd="0" presId="urn:microsoft.com/office/officeart/2005/8/layout/list1"/>
    <dgm:cxn modelId="{8C6C86E7-EFA1-BC4E-A442-9BFF903F2C1C}" type="presParOf" srcId="{D17DAC5D-CFB5-B345-AAE1-A247F3820733}" destId="{B3E67CBF-E8A6-DE46-B760-AB6D3555A4A2}" srcOrd="12" destOrd="0" presId="urn:microsoft.com/office/officeart/2005/8/layout/list1"/>
    <dgm:cxn modelId="{8B4FDE8D-5174-4040-B036-72994D26C0E8}" type="presParOf" srcId="{B3E67CBF-E8A6-DE46-B760-AB6D3555A4A2}" destId="{68323275-6E44-F042-ACF7-0FC51BD9B4BA}" srcOrd="0" destOrd="0" presId="urn:microsoft.com/office/officeart/2005/8/layout/list1"/>
    <dgm:cxn modelId="{5F1BCDC9-DD88-214A-BF79-9471023511BE}" type="presParOf" srcId="{B3E67CBF-E8A6-DE46-B760-AB6D3555A4A2}" destId="{CBD67C42-7CC8-EC40-A550-12C4ACB507E7}" srcOrd="1" destOrd="0" presId="urn:microsoft.com/office/officeart/2005/8/layout/list1"/>
    <dgm:cxn modelId="{C4F74907-8AF0-7843-9CCF-972C8F844546}" type="presParOf" srcId="{D17DAC5D-CFB5-B345-AAE1-A247F3820733}" destId="{96DCA95C-39BC-A048-8F09-DB7144FF6AA5}" srcOrd="13" destOrd="0" presId="urn:microsoft.com/office/officeart/2005/8/layout/list1"/>
    <dgm:cxn modelId="{EC6B6CC9-60D6-C748-BA22-2D69867E60DF}" type="presParOf" srcId="{D17DAC5D-CFB5-B345-AAE1-A247F3820733}" destId="{E951E285-3AAA-A442-B8E1-593B6043F531}" srcOrd="14" destOrd="0" presId="urn:microsoft.com/office/officeart/2005/8/layout/list1"/>
    <dgm:cxn modelId="{E1258995-1E0D-AF4A-9AA1-EDB730D07046}" type="presParOf" srcId="{D17DAC5D-CFB5-B345-AAE1-A247F3820733}" destId="{0A0483B4-F9A5-5842-9349-423273AAAA3C}" srcOrd="15" destOrd="0" presId="urn:microsoft.com/office/officeart/2005/8/layout/list1"/>
    <dgm:cxn modelId="{C0A49A64-5AD8-4B49-BD1A-1006572D17FB}" type="presParOf" srcId="{D17DAC5D-CFB5-B345-AAE1-A247F3820733}" destId="{33BFCBD6-6CB9-DA42-99F3-CCD6EEC6474A}" srcOrd="16" destOrd="0" presId="urn:microsoft.com/office/officeart/2005/8/layout/list1"/>
    <dgm:cxn modelId="{4AEE61B7-61B4-5041-8D38-56464762EC66}" type="presParOf" srcId="{33BFCBD6-6CB9-DA42-99F3-CCD6EEC6474A}" destId="{B6038EDB-DB8B-6341-8B77-B1F09970D006}" srcOrd="0" destOrd="0" presId="urn:microsoft.com/office/officeart/2005/8/layout/list1"/>
    <dgm:cxn modelId="{351FE44F-3030-CB4F-899A-8F5338A0D03F}" type="presParOf" srcId="{33BFCBD6-6CB9-DA42-99F3-CCD6EEC6474A}" destId="{747D45FC-A5F3-664D-83EC-34B1EC222817}" srcOrd="1" destOrd="0" presId="urn:microsoft.com/office/officeart/2005/8/layout/list1"/>
    <dgm:cxn modelId="{BAD7A7C8-322D-0342-B5BB-9DEFCB00AE3E}" type="presParOf" srcId="{D17DAC5D-CFB5-B345-AAE1-A247F3820733}" destId="{A500CFDD-C341-3C49-83CE-927A431F6AF3}" srcOrd="17" destOrd="0" presId="urn:microsoft.com/office/officeart/2005/8/layout/list1"/>
    <dgm:cxn modelId="{2E2EF4C4-C96B-564D-B93D-ACC0433CD12D}" type="presParOf" srcId="{D17DAC5D-CFB5-B345-AAE1-A247F3820733}" destId="{4504F6E9-F969-3040-9154-38288E2FF4FC}" srcOrd="18" destOrd="0" presId="urn:microsoft.com/office/officeart/2005/8/layout/list1"/>
    <dgm:cxn modelId="{A0BD7176-D208-9749-9009-44FB7698B1C9}" type="presParOf" srcId="{D17DAC5D-CFB5-B345-AAE1-A247F3820733}" destId="{BEC6CD12-0709-354A-9847-3DFF5E033426}" srcOrd="19" destOrd="0" presId="urn:microsoft.com/office/officeart/2005/8/layout/list1"/>
    <dgm:cxn modelId="{76E42776-253A-BD4C-B0F9-D6ADEE7F7B78}" type="presParOf" srcId="{D17DAC5D-CFB5-B345-AAE1-A247F3820733}" destId="{B5619716-D250-C14D-9CDD-1BE4F52C2A58}" srcOrd="20" destOrd="0" presId="urn:microsoft.com/office/officeart/2005/8/layout/list1"/>
    <dgm:cxn modelId="{BE06AD0E-8F6B-0F4C-8047-FC504DD6D3B0}" type="presParOf" srcId="{B5619716-D250-C14D-9CDD-1BE4F52C2A58}" destId="{B8265666-B7AA-D04A-8442-64547D228F30}" srcOrd="0" destOrd="0" presId="urn:microsoft.com/office/officeart/2005/8/layout/list1"/>
    <dgm:cxn modelId="{37D8155D-B5D7-8E42-AD4B-98809C8603C2}" type="presParOf" srcId="{B5619716-D250-C14D-9CDD-1BE4F52C2A58}" destId="{948F2B53-3D72-6341-8A54-6B3E0E3F714E}" srcOrd="1" destOrd="0" presId="urn:microsoft.com/office/officeart/2005/8/layout/list1"/>
    <dgm:cxn modelId="{A7DE81DF-60BA-8541-9B56-B0C6F3BE9310}" type="presParOf" srcId="{D17DAC5D-CFB5-B345-AAE1-A247F3820733}" destId="{AF0FB2AC-B0B1-C04A-8534-BB4274309D2B}" srcOrd="21" destOrd="0" presId="urn:microsoft.com/office/officeart/2005/8/layout/list1"/>
    <dgm:cxn modelId="{CFAB12B5-0C2E-2844-A317-09E2D88545EB}" type="presParOf" srcId="{D17DAC5D-CFB5-B345-AAE1-A247F3820733}" destId="{B1CB1DC7-72DE-984D-90F3-6E4BEA764D8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DA4E43-E1E7-7245-809B-0B2AB41D549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0155D93D-138E-4543-867B-7BAD9414F23E}">
      <dgm:prSet phldrT="[文本]"/>
      <dgm:spPr/>
      <dgm:t>
        <a:bodyPr/>
        <a:lstStyle/>
        <a:p>
          <a:r>
            <a:rPr lang="zh-CN" altLang="en-US" dirty="0"/>
            <a:t>概念</a:t>
          </a:r>
        </a:p>
      </dgm:t>
    </dgm:pt>
    <dgm:pt modelId="{3AC61BAE-24E9-F749-BEB8-4E719CA7A5EB}" type="parTrans" cxnId="{0514A13D-8AA0-2241-A8F0-1C07AA62E2B1}">
      <dgm:prSet/>
      <dgm:spPr/>
      <dgm:t>
        <a:bodyPr/>
        <a:lstStyle/>
        <a:p>
          <a:endParaRPr lang="zh-CN" altLang="en-US"/>
        </a:p>
      </dgm:t>
    </dgm:pt>
    <dgm:pt modelId="{E658B0ED-DC66-C746-970A-E49988655002}" type="sibTrans" cxnId="{0514A13D-8AA0-2241-A8F0-1C07AA62E2B1}">
      <dgm:prSet/>
      <dgm:spPr/>
      <dgm:t>
        <a:bodyPr/>
        <a:lstStyle/>
        <a:p>
          <a:endParaRPr lang="zh-CN" altLang="en-US"/>
        </a:p>
      </dgm:t>
    </dgm:pt>
    <dgm:pt modelId="{81EDB511-E1C8-1442-95CE-B53C3CD5B5ED}">
      <dgm:prSet phldrT="[文本]"/>
      <dgm:spPr/>
      <dgm:t>
        <a:bodyPr/>
        <a:lstStyle/>
        <a:p>
          <a:r>
            <a:rPr lang="zh-CN" altLang="en-US" dirty="0"/>
            <a:t>也成财务报告。是指企业对外提供的反映企业某一特定日期财务状况和某一会计期间经营成果、现金流量及所有者权益编订情况的书面文件。</a:t>
          </a:r>
        </a:p>
      </dgm:t>
    </dgm:pt>
    <dgm:pt modelId="{8435EAD9-63E4-D243-ADF4-F62738444157}" type="parTrans" cxnId="{E6734652-2BFA-3949-BCB4-18F39CAFCBEE}">
      <dgm:prSet/>
      <dgm:spPr/>
      <dgm:t>
        <a:bodyPr/>
        <a:lstStyle/>
        <a:p>
          <a:endParaRPr lang="zh-CN" altLang="en-US"/>
        </a:p>
      </dgm:t>
    </dgm:pt>
    <dgm:pt modelId="{6FB21717-AA2E-D44D-9C55-E7C4AB365881}" type="sibTrans" cxnId="{E6734652-2BFA-3949-BCB4-18F39CAFCBEE}">
      <dgm:prSet/>
      <dgm:spPr/>
      <dgm:t>
        <a:bodyPr/>
        <a:lstStyle/>
        <a:p>
          <a:endParaRPr lang="zh-CN" altLang="en-US"/>
        </a:p>
      </dgm:t>
    </dgm:pt>
    <dgm:pt modelId="{50CE1D2B-E2E6-4E47-916B-CC5EDD5CA18C}">
      <dgm:prSet phldrT="[文本]"/>
      <dgm:spPr/>
      <dgm:t>
        <a:bodyPr/>
        <a:lstStyle/>
        <a:p>
          <a:r>
            <a:rPr lang="zh-CN" altLang="en-US" dirty="0"/>
            <a:t>作用</a:t>
          </a:r>
        </a:p>
      </dgm:t>
    </dgm:pt>
    <dgm:pt modelId="{2FC447B2-3614-DD4D-B8EE-4EAE5B65A30D}" type="parTrans" cxnId="{F7A28D77-0EAA-5E4E-A24E-32C48D3EF390}">
      <dgm:prSet/>
      <dgm:spPr/>
      <dgm:t>
        <a:bodyPr/>
        <a:lstStyle/>
        <a:p>
          <a:endParaRPr lang="zh-CN" altLang="en-US"/>
        </a:p>
      </dgm:t>
    </dgm:pt>
    <dgm:pt modelId="{00C24DA9-6FC4-964C-A27E-1035EBFD3A7E}" type="sibTrans" cxnId="{F7A28D77-0EAA-5E4E-A24E-32C48D3EF390}">
      <dgm:prSet/>
      <dgm:spPr/>
      <dgm:t>
        <a:bodyPr/>
        <a:lstStyle/>
        <a:p>
          <a:endParaRPr lang="zh-CN" altLang="en-US"/>
        </a:p>
      </dgm:t>
    </dgm:pt>
    <dgm:pt modelId="{BABAC2EC-6C5C-3746-AD29-E1831FAFF23C}">
      <dgm:prSet phldrT="[文本]"/>
      <dgm:spPr/>
      <dgm:t>
        <a:bodyPr/>
        <a:lstStyle/>
        <a:p>
          <a:r>
            <a:rPr lang="en-US" altLang="zh-CN" dirty="0"/>
            <a:t>1.</a:t>
          </a:r>
          <a:r>
            <a:rPr lang="zh-CN" altLang="en-US" dirty="0"/>
            <a:t>有助于国家经济管理部门了解企业的财务状况和经营成果。</a:t>
          </a:r>
        </a:p>
      </dgm:t>
    </dgm:pt>
    <dgm:pt modelId="{B2811A87-EEBB-2E48-A446-D563685F277B}" type="parTrans" cxnId="{F3D4F8AE-410A-8C46-8F5F-6C87D8D5C222}">
      <dgm:prSet/>
      <dgm:spPr/>
      <dgm:t>
        <a:bodyPr/>
        <a:lstStyle/>
        <a:p>
          <a:endParaRPr lang="zh-CN" altLang="en-US"/>
        </a:p>
      </dgm:t>
    </dgm:pt>
    <dgm:pt modelId="{6B1FFE17-07D3-144D-BCC2-217C90F8FABD}" type="sibTrans" cxnId="{F3D4F8AE-410A-8C46-8F5F-6C87D8D5C222}">
      <dgm:prSet/>
      <dgm:spPr/>
      <dgm:t>
        <a:bodyPr/>
        <a:lstStyle/>
        <a:p>
          <a:endParaRPr lang="zh-CN" altLang="en-US"/>
        </a:p>
      </dgm:t>
    </dgm:pt>
    <dgm:pt modelId="{01669FB7-B8E1-0542-829D-1D9448F010F1}">
      <dgm:prSet phldrT="[文本]"/>
      <dgm:spPr/>
      <dgm:t>
        <a:bodyPr/>
        <a:lstStyle/>
        <a:p>
          <a:r>
            <a:rPr lang="en-US" altLang="zh-CN" dirty="0"/>
            <a:t>2.</a:t>
          </a:r>
          <a:r>
            <a:rPr lang="zh-CN" altLang="en-US" dirty="0"/>
            <a:t>有助于企业的投资者和债权人分析企业的获利能力和债务偿还能力，预测企业的发展前景。</a:t>
          </a:r>
        </a:p>
      </dgm:t>
    </dgm:pt>
    <dgm:pt modelId="{E8D6CA4F-D531-F349-B9CF-32FADF105D7F}" type="parTrans" cxnId="{B48CA4F6-3610-CD47-80E7-3F8241F17BFE}">
      <dgm:prSet/>
      <dgm:spPr/>
      <dgm:t>
        <a:bodyPr/>
        <a:lstStyle/>
        <a:p>
          <a:endParaRPr lang="zh-CN" altLang="en-US"/>
        </a:p>
      </dgm:t>
    </dgm:pt>
    <dgm:pt modelId="{838F9CAA-5E6F-164C-803F-65C77D57AA04}" type="sibTrans" cxnId="{B48CA4F6-3610-CD47-80E7-3F8241F17BFE}">
      <dgm:prSet/>
      <dgm:spPr/>
      <dgm:t>
        <a:bodyPr/>
        <a:lstStyle/>
        <a:p>
          <a:endParaRPr lang="zh-CN" altLang="en-US"/>
        </a:p>
      </dgm:t>
    </dgm:pt>
    <dgm:pt modelId="{90EFB0F6-5833-3947-A36B-979768919977}">
      <dgm:prSet phldrT="[文本]"/>
      <dgm:spPr/>
      <dgm:t>
        <a:bodyPr/>
        <a:lstStyle/>
        <a:p>
          <a:r>
            <a:rPr lang="en-US" altLang="zh-CN" dirty="0"/>
            <a:t>3.</a:t>
          </a:r>
          <a:r>
            <a:rPr lang="zh-CN" altLang="en-US" dirty="0"/>
            <a:t>有助于企业经营管理人员了解本单位各项任务目标的完成情况，评价经营业绩，及时发现问题。</a:t>
          </a:r>
        </a:p>
      </dgm:t>
    </dgm:pt>
    <dgm:pt modelId="{617D7826-35BE-E244-9EDE-528BACBA2FE3}" type="parTrans" cxnId="{AF4F2052-AF79-804A-9B0B-E83143FBB8C6}">
      <dgm:prSet/>
      <dgm:spPr/>
      <dgm:t>
        <a:bodyPr/>
        <a:lstStyle/>
        <a:p>
          <a:endParaRPr lang="zh-CN" altLang="en-US"/>
        </a:p>
      </dgm:t>
    </dgm:pt>
    <dgm:pt modelId="{DD55AC1E-C906-3E45-A560-77891152F093}" type="sibTrans" cxnId="{AF4F2052-AF79-804A-9B0B-E83143FBB8C6}">
      <dgm:prSet/>
      <dgm:spPr/>
      <dgm:t>
        <a:bodyPr/>
        <a:lstStyle/>
        <a:p>
          <a:endParaRPr lang="zh-CN" altLang="en-US"/>
        </a:p>
      </dgm:t>
    </dgm:pt>
    <dgm:pt modelId="{A061BC20-0E05-3F42-81A2-A82061026948}">
      <dgm:prSet phldrT="[文本]"/>
      <dgm:spPr/>
      <dgm:t>
        <a:bodyPr/>
        <a:lstStyle/>
        <a:p>
          <a:r>
            <a:rPr lang="zh-CN" altLang="en-US" dirty="0"/>
            <a:t>有助于企业员工、社会公众了解企业的岗位是否稳定、劳动报酬的高低等。</a:t>
          </a:r>
        </a:p>
      </dgm:t>
    </dgm:pt>
    <dgm:pt modelId="{F6BD682B-A9C9-B94B-8506-8AB6CCB716D5}" type="parTrans" cxnId="{56D7B7A2-7554-1F47-B935-5BCB1C644C2D}">
      <dgm:prSet/>
      <dgm:spPr/>
      <dgm:t>
        <a:bodyPr/>
        <a:lstStyle/>
        <a:p>
          <a:endParaRPr lang="zh-CN" altLang="en-US"/>
        </a:p>
      </dgm:t>
    </dgm:pt>
    <dgm:pt modelId="{678932DC-66BA-E349-BD70-C92BD356A230}" type="sibTrans" cxnId="{56D7B7A2-7554-1F47-B935-5BCB1C644C2D}">
      <dgm:prSet/>
      <dgm:spPr/>
      <dgm:t>
        <a:bodyPr/>
        <a:lstStyle/>
        <a:p>
          <a:endParaRPr lang="zh-CN" altLang="en-US"/>
        </a:p>
      </dgm:t>
    </dgm:pt>
    <dgm:pt modelId="{DA0DE643-1370-4740-9A6E-F44388D532BE}" type="pres">
      <dgm:prSet presAssocID="{95DA4E43-E1E7-7245-809B-0B2AB41D5491}" presName="Name0" presStyleCnt="0">
        <dgm:presLayoutVars>
          <dgm:dir/>
          <dgm:animLvl val="lvl"/>
          <dgm:resizeHandles val="exact"/>
        </dgm:presLayoutVars>
      </dgm:prSet>
      <dgm:spPr/>
    </dgm:pt>
    <dgm:pt modelId="{1C216BE1-4C95-5E45-AF4E-DB65125B50E2}" type="pres">
      <dgm:prSet presAssocID="{0155D93D-138E-4543-867B-7BAD9414F23E}" presName="linNode" presStyleCnt="0"/>
      <dgm:spPr/>
    </dgm:pt>
    <dgm:pt modelId="{A45D950C-2FD2-6E4B-B90A-AB431D4E0B29}" type="pres">
      <dgm:prSet presAssocID="{0155D93D-138E-4543-867B-7BAD9414F23E}" presName="parentText" presStyleLbl="node1" presStyleIdx="0" presStyleCnt="2">
        <dgm:presLayoutVars>
          <dgm:chMax val="1"/>
          <dgm:bulletEnabled val="1"/>
        </dgm:presLayoutVars>
      </dgm:prSet>
      <dgm:spPr/>
    </dgm:pt>
    <dgm:pt modelId="{840B4689-79A5-0D4F-9F3E-D7058969887D}" type="pres">
      <dgm:prSet presAssocID="{0155D93D-138E-4543-867B-7BAD9414F23E}" presName="descendantText" presStyleLbl="alignAccFollowNode1" presStyleIdx="0" presStyleCnt="2">
        <dgm:presLayoutVars>
          <dgm:bulletEnabled val="1"/>
        </dgm:presLayoutVars>
      </dgm:prSet>
      <dgm:spPr/>
    </dgm:pt>
    <dgm:pt modelId="{567B78FF-AB53-7E43-9FEC-0A67773520F4}" type="pres">
      <dgm:prSet presAssocID="{E658B0ED-DC66-C746-970A-E49988655002}" presName="sp" presStyleCnt="0"/>
      <dgm:spPr/>
    </dgm:pt>
    <dgm:pt modelId="{E7F193F6-C131-9746-AFF9-BE9427C57705}" type="pres">
      <dgm:prSet presAssocID="{50CE1D2B-E2E6-4E47-916B-CC5EDD5CA18C}" presName="linNode" presStyleCnt="0"/>
      <dgm:spPr/>
    </dgm:pt>
    <dgm:pt modelId="{D532C182-482B-7649-89C9-0BCDE69DF480}" type="pres">
      <dgm:prSet presAssocID="{50CE1D2B-E2E6-4E47-916B-CC5EDD5CA18C}" presName="parentText" presStyleLbl="node1" presStyleIdx="1" presStyleCnt="2">
        <dgm:presLayoutVars>
          <dgm:chMax val="1"/>
          <dgm:bulletEnabled val="1"/>
        </dgm:presLayoutVars>
      </dgm:prSet>
      <dgm:spPr/>
    </dgm:pt>
    <dgm:pt modelId="{C14A2CC2-865D-904C-9340-B010340D7B22}" type="pres">
      <dgm:prSet presAssocID="{50CE1D2B-E2E6-4E47-916B-CC5EDD5CA18C}" presName="descendantText" presStyleLbl="alignAccFollowNode1" presStyleIdx="1" presStyleCnt="2">
        <dgm:presLayoutVars>
          <dgm:bulletEnabled val="1"/>
        </dgm:presLayoutVars>
      </dgm:prSet>
      <dgm:spPr/>
    </dgm:pt>
  </dgm:ptLst>
  <dgm:cxnLst>
    <dgm:cxn modelId="{8394E923-01EC-C545-A7DB-543FD1C31EAC}" type="presOf" srcId="{A061BC20-0E05-3F42-81A2-A82061026948}" destId="{C14A2CC2-865D-904C-9340-B010340D7B22}" srcOrd="0" destOrd="3" presId="urn:microsoft.com/office/officeart/2005/8/layout/vList5"/>
    <dgm:cxn modelId="{1D3F8F35-1A1A-0141-847D-ADC63B735163}" type="presOf" srcId="{95DA4E43-E1E7-7245-809B-0B2AB41D5491}" destId="{DA0DE643-1370-4740-9A6E-F44388D532BE}" srcOrd="0" destOrd="0" presId="urn:microsoft.com/office/officeart/2005/8/layout/vList5"/>
    <dgm:cxn modelId="{0514A13D-8AA0-2241-A8F0-1C07AA62E2B1}" srcId="{95DA4E43-E1E7-7245-809B-0B2AB41D5491}" destId="{0155D93D-138E-4543-867B-7BAD9414F23E}" srcOrd="0" destOrd="0" parTransId="{3AC61BAE-24E9-F749-BEB8-4E719CA7A5EB}" sibTransId="{E658B0ED-DC66-C746-970A-E49988655002}"/>
    <dgm:cxn modelId="{AF4F2052-AF79-804A-9B0B-E83143FBB8C6}" srcId="{50CE1D2B-E2E6-4E47-916B-CC5EDD5CA18C}" destId="{90EFB0F6-5833-3947-A36B-979768919977}" srcOrd="2" destOrd="0" parTransId="{617D7826-35BE-E244-9EDE-528BACBA2FE3}" sibTransId="{DD55AC1E-C906-3E45-A560-77891152F093}"/>
    <dgm:cxn modelId="{E6734652-2BFA-3949-BCB4-18F39CAFCBEE}" srcId="{0155D93D-138E-4543-867B-7BAD9414F23E}" destId="{81EDB511-E1C8-1442-95CE-B53C3CD5B5ED}" srcOrd="0" destOrd="0" parTransId="{8435EAD9-63E4-D243-ADF4-F62738444157}" sibTransId="{6FB21717-AA2E-D44D-9C55-E7C4AB365881}"/>
    <dgm:cxn modelId="{29961C71-744F-EE47-8D12-9C9F9B69FEB3}" type="presOf" srcId="{01669FB7-B8E1-0542-829D-1D9448F010F1}" destId="{C14A2CC2-865D-904C-9340-B010340D7B22}" srcOrd="0" destOrd="1" presId="urn:microsoft.com/office/officeart/2005/8/layout/vList5"/>
    <dgm:cxn modelId="{F7A28D77-0EAA-5E4E-A24E-32C48D3EF390}" srcId="{95DA4E43-E1E7-7245-809B-0B2AB41D5491}" destId="{50CE1D2B-E2E6-4E47-916B-CC5EDD5CA18C}" srcOrd="1" destOrd="0" parTransId="{2FC447B2-3614-DD4D-B8EE-4EAE5B65A30D}" sibTransId="{00C24DA9-6FC4-964C-A27E-1035EBFD3A7E}"/>
    <dgm:cxn modelId="{A96A9477-3699-A24D-B5D9-32461824278A}" type="presOf" srcId="{50CE1D2B-E2E6-4E47-916B-CC5EDD5CA18C}" destId="{D532C182-482B-7649-89C9-0BCDE69DF480}" srcOrd="0" destOrd="0" presId="urn:microsoft.com/office/officeart/2005/8/layout/vList5"/>
    <dgm:cxn modelId="{FCCE1690-5094-0744-AC1B-A7394ECF23A0}" type="presOf" srcId="{90EFB0F6-5833-3947-A36B-979768919977}" destId="{C14A2CC2-865D-904C-9340-B010340D7B22}" srcOrd="0" destOrd="2" presId="urn:microsoft.com/office/officeart/2005/8/layout/vList5"/>
    <dgm:cxn modelId="{56D7B7A2-7554-1F47-B935-5BCB1C644C2D}" srcId="{50CE1D2B-E2E6-4E47-916B-CC5EDD5CA18C}" destId="{A061BC20-0E05-3F42-81A2-A82061026948}" srcOrd="3" destOrd="0" parTransId="{F6BD682B-A9C9-B94B-8506-8AB6CCB716D5}" sibTransId="{678932DC-66BA-E349-BD70-C92BD356A230}"/>
    <dgm:cxn modelId="{F3D4F8AE-410A-8C46-8F5F-6C87D8D5C222}" srcId="{50CE1D2B-E2E6-4E47-916B-CC5EDD5CA18C}" destId="{BABAC2EC-6C5C-3746-AD29-E1831FAFF23C}" srcOrd="0" destOrd="0" parTransId="{B2811A87-EEBB-2E48-A446-D563685F277B}" sibTransId="{6B1FFE17-07D3-144D-BCC2-217C90F8FABD}"/>
    <dgm:cxn modelId="{3FB666CD-ED0B-054A-AFE9-113F61599950}" type="presOf" srcId="{BABAC2EC-6C5C-3746-AD29-E1831FAFF23C}" destId="{C14A2CC2-865D-904C-9340-B010340D7B22}" srcOrd="0" destOrd="0" presId="urn:microsoft.com/office/officeart/2005/8/layout/vList5"/>
    <dgm:cxn modelId="{835C6BDC-33A3-5246-B285-0F6C4EBD367F}" type="presOf" srcId="{81EDB511-E1C8-1442-95CE-B53C3CD5B5ED}" destId="{840B4689-79A5-0D4F-9F3E-D7058969887D}" srcOrd="0" destOrd="0" presId="urn:microsoft.com/office/officeart/2005/8/layout/vList5"/>
    <dgm:cxn modelId="{B48CA4F6-3610-CD47-80E7-3F8241F17BFE}" srcId="{50CE1D2B-E2E6-4E47-916B-CC5EDD5CA18C}" destId="{01669FB7-B8E1-0542-829D-1D9448F010F1}" srcOrd="1" destOrd="0" parTransId="{E8D6CA4F-D531-F349-B9CF-32FADF105D7F}" sibTransId="{838F9CAA-5E6F-164C-803F-65C77D57AA04}"/>
    <dgm:cxn modelId="{14F054FD-6A6F-D64E-9892-FEE6E8072D0F}" type="presOf" srcId="{0155D93D-138E-4543-867B-7BAD9414F23E}" destId="{A45D950C-2FD2-6E4B-B90A-AB431D4E0B29}" srcOrd="0" destOrd="0" presId="urn:microsoft.com/office/officeart/2005/8/layout/vList5"/>
    <dgm:cxn modelId="{396194D6-1694-374B-8242-3CB5456C1C00}" type="presParOf" srcId="{DA0DE643-1370-4740-9A6E-F44388D532BE}" destId="{1C216BE1-4C95-5E45-AF4E-DB65125B50E2}" srcOrd="0" destOrd="0" presId="urn:microsoft.com/office/officeart/2005/8/layout/vList5"/>
    <dgm:cxn modelId="{F630DC1F-77CB-6946-93B1-C1D02B079FB0}" type="presParOf" srcId="{1C216BE1-4C95-5E45-AF4E-DB65125B50E2}" destId="{A45D950C-2FD2-6E4B-B90A-AB431D4E0B29}" srcOrd="0" destOrd="0" presId="urn:microsoft.com/office/officeart/2005/8/layout/vList5"/>
    <dgm:cxn modelId="{FB581EDE-8BE7-3143-B845-9B4E60BE4E25}" type="presParOf" srcId="{1C216BE1-4C95-5E45-AF4E-DB65125B50E2}" destId="{840B4689-79A5-0D4F-9F3E-D7058969887D}" srcOrd="1" destOrd="0" presId="urn:microsoft.com/office/officeart/2005/8/layout/vList5"/>
    <dgm:cxn modelId="{C42D74CF-D847-0D41-88D6-39903D93120B}" type="presParOf" srcId="{DA0DE643-1370-4740-9A6E-F44388D532BE}" destId="{567B78FF-AB53-7E43-9FEC-0A67773520F4}" srcOrd="1" destOrd="0" presId="urn:microsoft.com/office/officeart/2005/8/layout/vList5"/>
    <dgm:cxn modelId="{CB216367-C78D-A34A-8B42-DF074BC9F271}" type="presParOf" srcId="{DA0DE643-1370-4740-9A6E-F44388D532BE}" destId="{E7F193F6-C131-9746-AFF9-BE9427C57705}" srcOrd="2" destOrd="0" presId="urn:microsoft.com/office/officeart/2005/8/layout/vList5"/>
    <dgm:cxn modelId="{5F0CB2E9-75FC-9C43-9DDA-4931A3A9B4A9}" type="presParOf" srcId="{E7F193F6-C131-9746-AFF9-BE9427C57705}" destId="{D532C182-482B-7649-89C9-0BCDE69DF480}" srcOrd="0" destOrd="0" presId="urn:microsoft.com/office/officeart/2005/8/layout/vList5"/>
    <dgm:cxn modelId="{4D5DA871-2122-CB45-AE16-835D05E3F848}" type="presParOf" srcId="{E7F193F6-C131-9746-AFF9-BE9427C57705}" destId="{C14A2CC2-865D-904C-9340-B010340D7B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01D08E2-BEAA-F047-A03A-E45B402DF8B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76CFA8AC-0BCB-3E4D-9A7F-5F3FE5953470}">
      <dgm:prSet phldrT="[文本]"/>
      <dgm:spPr/>
      <dgm:t>
        <a:bodyPr/>
        <a:lstStyle/>
        <a:p>
          <a:r>
            <a:rPr lang="zh-CN" altLang="en-US" dirty="0"/>
            <a:t>对外报送的财务报表</a:t>
          </a:r>
        </a:p>
      </dgm:t>
    </dgm:pt>
    <dgm:pt modelId="{B469B56A-5854-5C41-B317-DB41AEECBB4B}" type="parTrans" cxnId="{A530B0D9-93B5-4C40-975E-988F6A98A5F0}">
      <dgm:prSet/>
      <dgm:spPr/>
      <dgm:t>
        <a:bodyPr/>
        <a:lstStyle/>
        <a:p>
          <a:endParaRPr lang="zh-CN" altLang="en-US"/>
        </a:p>
      </dgm:t>
    </dgm:pt>
    <dgm:pt modelId="{D5CC8688-43A2-754A-930B-6B94BFDB515C}" type="sibTrans" cxnId="{A530B0D9-93B5-4C40-975E-988F6A98A5F0}">
      <dgm:prSet/>
      <dgm:spPr/>
      <dgm:t>
        <a:bodyPr/>
        <a:lstStyle/>
        <a:p>
          <a:endParaRPr lang="zh-CN" altLang="en-US"/>
        </a:p>
      </dgm:t>
    </dgm:pt>
    <dgm:pt modelId="{8BA3BF34-796F-7240-8792-FD6C30586FAE}">
      <dgm:prSet phldrT="[文本]"/>
      <dgm:spPr/>
      <dgm:t>
        <a:bodyPr/>
        <a:lstStyle/>
        <a:p>
          <a:r>
            <a:rPr lang="zh-CN" altLang="en-US" dirty="0"/>
            <a:t>资产负债表</a:t>
          </a:r>
        </a:p>
      </dgm:t>
    </dgm:pt>
    <dgm:pt modelId="{432CC977-0019-7841-B1A9-02B14E224A53}" type="parTrans" cxnId="{2CDF2E3D-4610-D545-A3E0-795B98580428}">
      <dgm:prSet/>
      <dgm:spPr/>
      <dgm:t>
        <a:bodyPr/>
        <a:lstStyle/>
        <a:p>
          <a:endParaRPr lang="zh-CN" altLang="en-US"/>
        </a:p>
      </dgm:t>
    </dgm:pt>
    <dgm:pt modelId="{022B4AE6-EDD0-9841-AA94-660B63EC81AC}" type="sibTrans" cxnId="{2CDF2E3D-4610-D545-A3E0-795B98580428}">
      <dgm:prSet/>
      <dgm:spPr/>
      <dgm:t>
        <a:bodyPr/>
        <a:lstStyle/>
        <a:p>
          <a:endParaRPr lang="zh-CN" altLang="en-US"/>
        </a:p>
      </dgm:t>
    </dgm:pt>
    <dgm:pt modelId="{BE1C14D0-DC42-E348-9107-5C1C3FD0EB2E}">
      <dgm:prSet phldrT="[文本]"/>
      <dgm:spPr/>
      <dgm:t>
        <a:bodyPr/>
        <a:lstStyle/>
        <a:p>
          <a:r>
            <a:rPr lang="zh-CN" altLang="en-US" dirty="0"/>
            <a:t>利润报表</a:t>
          </a:r>
        </a:p>
      </dgm:t>
    </dgm:pt>
    <dgm:pt modelId="{29110F39-86EA-C14F-B27B-1ACB82D830A6}" type="parTrans" cxnId="{B15B73E8-F8E8-7B4E-B9AD-5165BF10C417}">
      <dgm:prSet/>
      <dgm:spPr/>
      <dgm:t>
        <a:bodyPr/>
        <a:lstStyle/>
        <a:p>
          <a:endParaRPr lang="zh-CN" altLang="en-US"/>
        </a:p>
      </dgm:t>
    </dgm:pt>
    <dgm:pt modelId="{3AA53F4F-3171-9345-BCFA-38BA84AA95D8}" type="sibTrans" cxnId="{B15B73E8-F8E8-7B4E-B9AD-5165BF10C417}">
      <dgm:prSet/>
      <dgm:spPr/>
      <dgm:t>
        <a:bodyPr/>
        <a:lstStyle/>
        <a:p>
          <a:endParaRPr lang="zh-CN" altLang="en-US"/>
        </a:p>
      </dgm:t>
    </dgm:pt>
    <dgm:pt modelId="{F794DCD8-D31B-CF43-952E-DB66D194DAAE}">
      <dgm:prSet phldrT="[文本]"/>
      <dgm:spPr/>
      <dgm:t>
        <a:bodyPr/>
        <a:lstStyle/>
        <a:p>
          <a:r>
            <a:rPr lang="zh-CN" altLang="en-US" dirty="0"/>
            <a:t>财务报表附注</a:t>
          </a:r>
        </a:p>
      </dgm:t>
    </dgm:pt>
    <dgm:pt modelId="{3773DAAB-4E4E-EF4C-A54B-4764E81A95E9}" type="parTrans" cxnId="{0677ABC1-6D16-564C-85C1-9C38C386E9F9}">
      <dgm:prSet/>
      <dgm:spPr/>
      <dgm:t>
        <a:bodyPr/>
        <a:lstStyle/>
        <a:p>
          <a:endParaRPr lang="zh-CN" altLang="en-US"/>
        </a:p>
      </dgm:t>
    </dgm:pt>
    <dgm:pt modelId="{7B277EE0-1265-3848-ACFF-CA96127E2B7B}" type="sibTrans" cxnId="{0677ABC1-6D16-564C-85C1-9C38C386E9F9}">
      <dgm:prSet/>
      <dgm:spPr/>
      <dgm:t>
        <a:bodyPr/>
        <a:lstStyle/>
        <a:p>
          <a:endParaRPr lang="zh-CN" altLang="en-US"/>
        </a:p>
      </dgm:t>
    </dgm:pt>
    <dgm:pt modelId="{ACBC4E62-7479-2C45-904A-C67745A5CAC0}">
      <dgm:prSet phldrT="[文本]"/>
      <dgm:spPr/>
      <dgm:t>
        <a:bodyPr/>
        <a:lstStyle/>
        <a:p>
          <a:r>
            <a:rPr lang="en-US" altLang="zh-CN" dirty="0"/>
            <a:t>1.</a:t>
          </a:r>
          <a:r>
            <a:rPr lang="zh-CN" altLang="en-US" dirty="0"/>
            <a:t>企业的基本情况</a:t>
          </a:r>
        </a:p>
      </dgm:t>
    </dgm:pt>
    <dgm:pt modelId="{7216C9CE-F1FF-D843-9565-5D127E07F19E}" type="parTrans" cxnId="{01449CC4-4599-BD41-B548-E2DF4BF2967C}">
      <dgm:prSet/>
      <dgm:spPr/>
      <dgm:t>
        <a:bodyPr/>
        <a:lstStyle/>
        <a:p>
          <a:endParaRPr lang="zh-CN" altLang="en-US"/>
        </a:p>
      </dgm:t>
    </dgm:pt>
    <dgm:pt modelId="{1AB0F55C-A9D3-B948-BDF3-2977E429A467}" type="sibTrans" cxnId="{01449CC4-4599-BD41-B548-E2DF4BF2967C}">
      <dgm:prSet/>
      <dgm:spPr/>
      <dgm:t>
        <a:bodyPr/>
        <a:lstStyle/>
        <a:p>
          <a:endParaRPr lang="zh-CN" altLang="en-US"/>
        </a:p>
      </dgm:t>
    </dgm:pt>
    <dgm:pt modelId="{40940113-BE10-AF40-8536-238FECEA3961}">
      <dgm:prSet phldrT="[文本]"/>
      <dgm:spPr/>
      <dgm:t>
        <a:bodyPr/>
        <a:lstStyle/>
        <a:p>
          <a:r>
            <a:rPr lang="en-US" altLang="zh-CN" dirty="0"/>
            <a:t>2.</a:t>
          </a:r>
          <a:r>
            <a:rPr lang="zh-CN" altLang="en-US" dirty="0"/>
            <a:t>财务报表的编制基础</a:t>
          </a:r>
        </a:p>
      </dgm:t>
    </dgm:pt>
    <dgm:pt modelId="{A2D09F7F-2DC6-F84B-A486-2C91E5E55734}" type="parTrans" cxnId="{7E7110A7-4071-AE4D-9074-0008BAA119B2}">
      <dgm:prSet/>
      <dgm:spPr/>
      <dgm:t>
        <a:bodyPr/>
        <a:lstStyle/>
        <a:p>
          <a:endParaRPr lang="zh-CN" altLang="en-US"/>
        </a:p>
      </dgm:t>
    </dgm:pt>
    <dgm:pt modelId="{37B06122-3452-C74E-82E3-FE346B63473F}" type="sibTrans" cxnId="{7E7110A7-4071-AE4D-9074-0008BAA119B2}">
      <dgm:prSet/>
      <dgm:spPr/>
      <dgm:t>
        <a:bodyPr/>
        <a:lstStyle/>
        <a:p>
          <a:endParaRPr lang="zh-CN" altLang="en-US"/>
        </a:p>
      </dgm:t>
    </dgm:pt>
    <dgm:pt modelId="{6397D754-05D4-164B-9E35-ABD947D905B1}">
      <dgm:prSet phldrT="[文本]"/>
      <dgm:spPr/>
      <dgm:t>
        <a:bodyPr/>
        <a:lstStyle/>
        <a:p>
          <a:r>
            <a:rPr lang="zh-CN" altLang="en-US" dirty="0"/>
            <a:t>现金流量表</a:t>
          </a:r>
        </a:p>
      </dgm:t>
    </dgm:pt>
    <dgm:pt modelId="{EA6D159B-C19A-C04F-A9A6-5823C3FAF971}" type="parTrans" cxnId="{C905E87D-F986-EA4E-B86D-23336EB3EA1D}">
      <dgm:prSet/>
      <dgm:spPr/>
      <dgm:t>
        <a:bodyPr/>
        <a:lstStyle/>
        <a:p>
          <a:endParaRPr lang="zh-CN" altLang="en-US"/>
        </a:p>
      </dgm:t>
    </dgm:pt>
    <dgm:pt modelId="{728A7715-5227-6D4A-95EE-E02E02A31E7A}" type="sibTrans" cxnId="{C905E87D-F986-EA4E-B86D-23336EB3EA1D}">
      <dgm:prSet/>
      <dgm:spPr/>
      <dgm:t>
        <a:bodyPr/>
        <a:lstStyle/>
        <a:p>
          <a:endParaRPr lang="zh-CN" altLang="en-US"/>
        </a:p>
      </dgm:t>
    </dgm:pt>
    <dgm:pt modelId="{07BEBD8A-A7D5-CC41-ABE1-1A99D606CADD}">
      <dgm:prSet phldrT="[文本]"/>
      <dgm:spPr/>
      <dgm:t>
        <a:bodyPr/>
        <a:lstStyle/>
        <a:p>
          <a:r>
            <a:rPr lang="zh-CN" altLang="en-US" dirty="0"/>
            <a:t>所有者权益变动表</a:t>
          </a:r>
        </a:p>
      </dgm:t>
    </dgm:pt>
    <dgm:pt modelId="{FC45E579-D915-254A-BF3B-37AAEC4F13C0}" type="parTrans" cxnId="{4466503E-ECE8-8240-8E4E-150E26099151}">
      <dgm:prSet/>
      <dgm:spPr/>
      <dgm:t>
        <a:bodyPr/>
        <a:lstStyle/>
        <a:p>
          <a:endParaRPr lang="zh-CN" altLang="en-US"/>
        </a:p>
      </dgm:t>
    </dgm:pt>
    <dgm:pt modelId="{DB84F156-47F4-4E46-9C37-A6C9FD13960E}" type="sibTrans" cxnId="{4466503E-ECE8-8240-8E4E-150E26099151}">
      <dgm:prSet/>
      <dgm:spPr/>
      <dgm:t>
        <a:bodyPr/>
        <a:lstStyle/>
        <a:p>
          <a:endParaRPr lang="zh-CN" altLang="en-US"/>
        </a:p>
      </dgm:t>
    </dgm:pt>
    <dgm:pt modelId="{0E9F35E0-C3F8-084E-9702-8A8EB87F3A30}">
      <dgm:prSet phldrT="[文本]" phldr="1"/>
      <dgm:spPr/>
      <dgm:t>
        <a:bodyPr/>
        <a:lstStyle/>
        <a:p>
          <a:endParaRPr lang="zh-CN" altLang="en-US" dirty="0"/>
        </a:p>
      </dgm:t>
    </dgm:pt>
    <dgm:pt modelId="{5F8CF86F-D922-1445-ABB5-7B95B5AC5747}" type="sibTrans" cxnId="{9C474ED2-B151-3442-BDF0-FAAA8D585E62}">
      <dgm:prSet/>
      <dgm:spPr/>
      <dgm:t>
        <a:bodyPr/>
        <a:lstStyle/>
        <a:p>
          <a:endParaRPr lang="zh-CN" altLang="en-US"/>
        </a:p>
      </dgm:t>
    </dgm:pt>
    <dgm:pt modelId="{7D2EFCFF-881A-4A40-B554-CC57BECDFDE2}" type="parTrans" cxnId="{9C474ED2-B151-3442-BDF0-FAAA8D585E62}">
      <dgm:prSet/>
      <dgm:spPr/>
      <dgm:t>
        <a:bodyPr/>
        <a:lstStyle/>
        <a:p>
          <a:endParaRPr lang="zh-CN" altLang="en-US"/>
        </a:p>
      </dgm:t>
    </dgm:pt>
    <dgm:pt modelId="{7235C13D-A830-EE4D-8F90-EB0F19331D10}">
      <dgm:prSet phldrT="[文本]"/>
      <dgm:spPr/>
      <dgm:t>
        <a:bodyPr/>
        <a:lstStyle/>
        <a:p>
          <a:r>
            <a:rPr lang="zh-CN" altLang="en-US" dirty="0"/>
            <a:t>其他应当在财务报告中披露的相关信息和资料</a:t>
          </a:r>
        </a:p>
      </dgm:t>
    </dgm:pt>
    <dgm:pt modelId="{9DD45D3F-693B-0C4A-9259-F46E2DD7C536}" type="sibTrans" cxnId="{1599D959-1623-E543-B7BD-CA8E814A915D}">
      <dgm:prSet/>
      <dgm:spPr/>
      <dgm:t>
        <a:bodyPr/>
        <a:lstStyle/>
        <a:p>
          <a:endParaRPr lang="zh-CN" altLang="en-US"/>
        </a:p>
      </dgm:t>
    </dgm:pt>
    <dgm:pt modelId="{8F782AD3-182A-2445-8A37-F41C955A205A}" type="parTrans" cxnId="{1599D959-1623-E543-B7BD-CA8E814A915D}">
      <dgm:prSet/>
      <dgm:spPr/>
      <dgm:t>
        <a:bodyPr/>
        <a:lstStyle/>
        <a:p>
          <a:endParaRPr lang="zh-CN" altLang="en-US"/>
        </a:p>
      </dgm:t>
    </dgm:pt>
    <dgm:pt modelId="{1BEF0EE1-D44E-3046-B8A3-71969980BD5E}">
      <dgm:prSet phldrT="[文本]"/>
      <dgm:spPr/>
      <dgm:t>
        <a:bodyPr/>
        <a:lstStyle/>
        <a:p>
          <a:r>
            <a:rPr lang="en-US" altLang="zh-CN" dirty="0"/>
            <a:t>3.</a:t>
          </a:r>
          <a:r>
            <a:rPr lang="zh-CN" altLang="en-US" dirty="0"/>
            <a:t>遵循企业会计准则的声明</a:t>
          </a:r>
        </a:p>
      </dgm:t>
    </dgm:pt>
    <dgm:pt modelId="{5AC5F7C2-1506-DC43-AE79-70C14504089E}" type="parTrans" cxnId="{5B40962A-DA2F-2447-A38A-EB5E157C4FCC}">
      <dgm:prSet/>
      <dgm:spPr/>
      <dgm:t>
        <a:bodyPr/>
        <a:lstStyle/>
        <a:p>
          <a:endParaRPr lang="zh-CN" altLang="en-US"/>
        </a:p>
      </dgm:t>
    </dgm:pt>
    <dgm:pt modelId="{157DB819-B70B-D74C-A774-1B8D74DB93B0}" type="sibTrans" cxnId="{5B40962A-DA2F-2447-A38A-EB5E157C4FCC}">
      <dgm:prSet/>
      <dgm:spPr/>
      <dgm:t>
        <a:bodyPr/>
        <a:lstStyle/>
        <a:p>
          <a:endParaRPr lang="zh-CN" altLang="en-US"/>
        </a:p>
      </dgm:t>
    </dgm:pt>
    <dgm:pt modelId="{E83137C0-05C9-7446-AFB0-87140B85D534}">
      <dgm:prSet phldrT="[文本]"/>
      <dgm:spPr/>
      <dgm:t>
        <a:bodyPr/>
        <a:lstStyle/>
        <a:p>
          <a:r>
            <a:rPr lang="en-US" altLang="zh-CN" dirty="0"/>
            <a:t>4.</a:t>
          </a:r>
          <a:r>
            <a:rPr lang="zh-CN" altLang="en-US" dirty="0"/>
            <a:t>重要会计政策和会计估计</a:t>
          </a:r>
        </a:p>
      </dgm:t>
    </dgm:pt>
    <dgm:pt modelId="{E11B9C79-83EA-0C44-9619-9345B6D3540F}" type="parTrans" cxnId="{50963612-5D71-8C4B-9473-421FB75868A9}">
      <dgm:prSet/>
      <dgm:spPr/>
      <dgm:t>
        <a:bodyPr/>
        <a:lstStyle/>
        <a:p>
          <a:endParaRPr lang="zh-CN" altLang="en-US"/>
        </a:p>
      </dgm:t>
    </dgm:pt>
    <dgm:pt modelId="{F56E3483-EA18-994E-A5F0-9E358AC1146C}" type="sibTrans" cxnId="{50963612-5D71-8C4B-9473-421FB75868A9}">
      <dgm:prSet/>
      <dgm:spPr/>
      <dgm:t>
        <a:bodyPr/>
        <a:lstStyle/>
        <a:p>
          <a:endParaRPr lang="zh-CN" altLang="en-US"/>
        </a:p>
      </dgm:t>
    </dgm:pt>
    <dgm:pt modelId="{F61A720A-024A-1C49-B72E-74F829E4ED50}">
      <dgm:prSet phldrT="[文本]"/>
      <dgm:spPr/>
      <dgm:t>
        <a:bodyPr/>
        <a:lstStyle/>
        <a:p>
          <a:r>
            <a:rPr lang="en-US" altLang="zh-CN" dirty="0"/>
            <a:t>5.</a:t>
          </a:r>
          <a:r>
            <a:rPr lang="zh-CN" altLang="en-US" dirty="0"/>
            <a:t>会计政策和会计估计变更及前期差错更正的说明</a:t>
          </a:r>
        </a:p>
      </dgm:t>
    </dgm:pt>
    <dgm:pt modelId="{0E5A5E2D-BF21-BF4A-98C4-D1A2B0F82DFA}" type="parTrans" cxnId="{75773DA6-87DA-8442-B143-9FE7982FC347}">
      <dgm:prSet/>
      <dgm:spPr/>
      <dgm:t>
        <a:bodyPr/>
        <a:lstStyle/>
        <a:p>
          <a:endParaRPr lang="zh-CN" altLang="en-US"/>
        </a:p>
      </dgm:t>
    </dgm:pt>
    <dgm:pt modelId="{0A7F5AF3-945B-E346-9F54-1762C27E3917}" type="sibTrans" cxnId="{75773DA6-87DA-8442-B143-9FE7982FC347}">
      <dgm:prSet/>
      <dgm:spPr/>
      <dgm:t>
        <a:bodyPr/>
        <a:lstStyle/>
        <a:p>
          <a:endParaRPr lang="zh-CN" altLang="en-US"/>
        </a:p>
      </dgm:t>
    </dgm:pt>
    <dgm:pt modelId="{85D653B6-CEBE-5F4A-9D99-A5C5BE94BF66}">
      <dgm:prSet phldrT="[文本]"/>
      <dgm:spPr/>
      <dgm:t>
        <a:bodyPr/>
        <a:lstStyle/>
        <a:p>
          <a:r>
            <a:rPr lang="en-US" altLang="zh-CN" dirty="0"/>
            <a:t>6.</a:t>
          </a:r>
          <a:r>
            <a:rPr lang="zh-CN" altLang="en-US" dirty="0"/>
            <a:t>报表重要项目的说明</a:t>
          </a:r>
        </a:p>
      </dgm:t>
    </dgm:pt>
    <dgm:pt modelId="{BF0507D9-9935-3A46-9F2D-F18FE1C6DB20}" type="parTrans" cxnId="{A61290AC-FBA5-B24D-BA20-E9A2474BF462}">
      <dgm:prSet/>
      <dgm:spPr/>
      <dgm:t>
        <a:bodyPr/>
        <a:lstStyle/>
        <a:p>
          <a:endParaRPr lang="zh-CN" altLang="en-US"/>
        </a:p>
      </dgm:t>
    </dgm:pt>
    <dgm:pt modelId="{B292517A-0EE8-8E44-82A8-C054A72C2FC1}" type="sibTrans" cxnId="{A61290AC-FBA5-B24D-BA20-E9A2474BF462}">
      <dgm:prSet/>
      <dgm:spPr/>
      <dgm:t>
        <a:bodyPr/>
        <a:lstStyle/>
        <a:p>
          <a:endParaRPr lang="zh-CN" altLang="en-US"/>
        </a:p>
      </dgm:t>
    </dgm:pt>
    <dgm:pt modelId="{DDF651F3-340E-7A40-8F0B-AEE1B14FF0AA}">
      <dgm:prSet phldrT="[文本]"/>
      <dgm:spPr/>
      <dgm:t>
        <a:bodyPr/>
        <a:lstStyle/>
        <a:p>
          <a:r>
            <a:rPr lang="en-US" altLang="zh-CN" dirty="0"/>
            <a:t>7.</a:t>
          </a:r>
          <a:r>
            <a:rPr lang="zh-CN" altLang="en-US" dirty="0"/>
            <a:t>或有事项</a:t>
          </a:r>
        </a:p>
      </dgm:t>
    </dgm:pt>
    <dgm:pt modelId="{272CCCF2-CCA0-3B4D-8E91-DDF7E8FDDC21}" type="parTrans" cxnId="{032983C0-9CA0-0F42-971C-3BAF9F2AE959}">
      <dgm:prSet/>
      <dgm:spPr/>
      <dgm:t>
        <a:bodyPr/>
        <a:lstStyle/>
        <a:p>
          <a:endParaRPr lang="zh-CN" altLang="en-US"/>
        </a:p>
      </dgm:t>
    </dgm:pt>
    <dgm:pt modelId="{0B0C60AC-3094-8C41-95BC-372FE023ABA2}" type="sibTrans" cxnId="{032983C0-9CA0-0F42-971C-3BAF9F2AE959}">
      <dgm:prSet/>
      <dgm:spPr/>
      <dgm:t>
        <a:bodyPr/>
        <a:lstStyle/>
        <a:p>
          <a:endParaRPr lang="zh-CN" altLang="en-US"/>
        </a:p>
      </dgm:t>
    </dgm:pt>
    <dgm:pt modelId="{167069B0-F626-684C-941F-B72A339CD168}">
      <dgm:prSet phldrT="[文本]"/>
      <dgm:spPr/>
      <dgm:t>
        <a:bodyPr/>
        <a:lstStyle/>
        <a:p>
          <a:r>
            <a:rPr lang="en-US" altLang="zh-CN" dirty="0"/>
            <a:t>8.</a:t>
          </a:r>
          <a:r>
            <a:rPr lang="zh-CN" altLang="en-US" dirty="0"/>
            <a:t>资产负债表日后事项</a:t>
          </a:r>
        </a:p>
      </dgm:t>
    </dgm:pt>
    <dgm:pt modelId="{BA720F55-9446-B64A-8EC3-724A5A9FC9B9}" type="parTrans" cxnId="{C2473A15-9E40-6F44-AED9-94ED68F35BA4}">
      <dgm:prSet/>
      <dgm:spPr/>
      <dgm:t>
        <a:bodyPr/>
        <a:lstStyle/>
        <a:p>
          <a:endParaRPr lang="zh-CN" altLang="en-US"/>
        </a:p>
      </dgm:t>
    </dgm:pt>
    <dgm:pt modelId="{98DBE8FE-170E-D543-BA65-0114EC97B589}" type="sibTrans" cxnId="{C2473A15-9E40-6F44-AED9-94ED68F35BA4}">
      <dgm:prSet/>
      <dgm:spPr/>
      <dgm:t>
        <a:bodyPr/>
        <a:lstStyle/>
        <a:p>
          <a:endParaRPr lang="zh-CN" altLang="en-US"/>
        </a:p>
      </dgm:t>
    </dgm:pt>
    <dgm:pt modelId="{A8D2BB4E-1607-574E-A863-FB57A5F1484E}">
      <dgm:prSet phldrT="[文本]"/>
      <dgm:spPr/>
      <dgm:t>
        <a:bodyPr/>
        <a:lstStyle/>
        <a:p>
          <a:r>
            <a:rPr lang="en-US" altLang="zh-CN" dirty="0"/>
            <a:t>9.</a:t>
          </a:r>
          <a:r>
            <a:rPr lang="zh-CN" altLang="en-US" dirty="0"/>
            <a:t>关联方关系及其交易</a:t>
          </a:r>
        </a:p>
      </dgm:t>
    </dgm:pt>
    <dgm:pt modelId="{19486056-32AA-854B-8483-F3D446B53B8F}" type="parTrans" cxnId="{E2A9255F-C83F-F548-84E4-8084449FF849}">
      <dgm:prSet/>
      <dgm:spPr/>
      <dgm:t>
        <a:bodyPr/>
        <a:lstStyle/>
        <a:p>
          <a:endParaRPr lang="zh-CN" altLang="en-US"/>
        </a:p>
      </dgm:t>
    </dgm:pt>
    <dgm:pt modelId="{9D80CB5B-DE6D-4146-9E46-C4BCF19A5F22}" type="sibTrans" cxnId="{E2A9255F-C83F-F548-84E4-8084449FF849}">
      <dgm:prSet/>
      <dgm:spPr/>
      <dgm:t>
        <a:bodyPr/>
        <a:lstStyle/>
        <a:p>
          <a:endParaRPr lang="zh-CN" altLang="en-US"/>
        </a:p>
      </dgm:t>
    </dgm:pt>
    <dgm:pt modelId="{A5A7C377-6870-2843-995B-9629317A1A6E}" type="pres">
      <dgm:prSet presAssocID="{001D08E2-BEAA-F047-A03A-E45B402DF8B0}" presName="Name0" presStyleCnt="0">
        <dgm:presLayoutVars>
          <dgm:dir/>
          <dgm:animLvl val="lvl"/>
          <dgm:resizeHandles val="exact"/>
        </dgm:presLayoutVars>
      </dgm:prSet>
      <dgm:spPr/>
    </dgm:pt>
    <dgm:pt modelId="{62726874-65EE-3343-81AB-398C6242298E}" type="pres">
      <dgm:prSet presAssocID="{76CFA8AC-0BCB-3E4D-9A7F-5F3FE5953470}" presName="composite" presStyleCnt="0"/>
      <dgm:spPr/>
    </dgm:pt>
    <dgm:pt modelId="{7A975413-855E-B946-9288-421D0D0A4794}" type="pres">
      <dgm:prSet presAssocID="{76CFA8AC-0BCB-3E4D-9A7F-5F3FE5953470}" presName="parTx" presStyleLbl="alignNode1" presStyleIdx="0" presStyleCnt="3">
        <dgm:presLayoutVars>
          <dgm:chMax val="0"/>
          <dgm:chPref val="0"/>
          <dgm:bulletEnabled val="1"/>
        </dgm:presLayoutVars>
      </dgm:prSet>
      <dgm:spPr/>
    </dgm:pt>
    <dgm:pt modelId="{696C8AF2-BFF1-8B45-B4A3-E07FA65A45BB}" type="pres">
      <dgm:prSet presAssocID="{76CFA8AC-0BCB-3E4D-9A7F-5F3FE5953470}" presName="desTx" presStyleLbl="alignAccFollowNode1" presStyleIdx="0" presStyleCnt="3">
        <dgm:presLayoutVars>
          <dgm:bulletEnabled val="1"/>
        </dgm:presLayoutVars>
      </dgm:prSet>
      <dgm:spPr/>
    </dgm:pt>
    <dgm:pt modelId="{3A3FF582-6CF0-264C-9922-9CC2BCE6CB76}" type="pres">
      <dgm:prSet presAssocID="{D5CC8688-43A2-754A-930B-6B94BFDB515C}" presName="space" presStyleCnt="0"/>
      <dgm:spPr/>
    </dgm:pt>
    <dgm:pt modelId="{31778842-4D4C-654A-A5A3-D54471153702}" type="pres">
      <dgm:prSet presAssocID="{F794DCD8-D31B-CF43-952E-DB66D194DAAE}" presName="composite" presStyleCnt="0"/>
      <dgm:spPr/>
    </dgm:pt>
    <dgm:pt modelId="{1E02417C-5CEB-A146-8A3B-008272464230}" type="pres">
      <dgm:prSet presAssocID="{F794DCD8-D31B-CF43-952E-DB66D194DAAE}" presName="parTx" presStyleLbl="alignNode1" presStyleIdx="1" presStyleCnt="3">
        <dgm:presLayoutVars>
          <dgm:chMax val="0"/>
          <dgm:chPref val="0"/>
          <dgm:bulletEnabled val="1"/>
        </dgm:presLayoutVars>
      </dgm:prSet>
      <dgm:spPr/>
    </dgm:pt>
    <dgm:pt modelId="{32868CC8-95D9-0847-86E4-0DBEDA5BA7AE}" type="pres">
      <dgm:prSet presAssocID="{F794DCD8-D31B-CF43-952E-DB66D194DAAE}" presName="desTx" presStyleLbl="alignAccFollowNode1" presStyleIdx="1" presStyleCnt="3">
        <dgm:presLayoutVars>
          <dgm:bulletEnabled val="1"/>
        </dgm:presLayoutVars>
      </dgm:prSet>
      <dgm:spPr/>
    </dgm:pt>
    <dgm:pt modelId="{F2A357D8-4034-F445-9234-F1BAC688AFEF}" type="pres">
      <dgm:prSet presAssocID="{7B277EE0-1265-3848-ACFF-CA96127E2B7B}" presName="space" presStyleCnt="0"/>
      <dgm:spPr/>
    </dgm:pt>
    <dgm:pt modelId="{796155C6-89E7-B04A-AE4C-81A53D84CECD}" type="pres">
      <dgm:prSet presAssocID="{7235C13D-A830-EE4D-8F90-EB0F19331D10}" presName="composite" presStyleCnt="0"/>
      <dgm:spPr/>
    </dgm:pt>
    <dgm:pt modelId="{08D1C2AF-8B86-BA48-809E-179A3E4F901A}" type="pres">
      <dgm:prSet presAssocID="{7235C13D-A830-EE4D-8F90-EB0F19331D10}" presName="parTx" presStyleLbl="alignNode1" presStyleIdx="2" presStyleCnt="3">
        <dgm:presLayoutVars>
          <dgm:chMax val="0"/>
          <dgm:chPref val="0"/>
          <dgm:bulletEnabled val="1"/>
        </dgm:presLayoutVars>
      </dgm:prSet>
      <dgm:spPr/>
    </dgm:pt>
    <dgm:pt modelId="{D1A51966-B24E-BC4D-B6B9-8CAE487D3C34}" type="pres">
      <dgm:prSet presAssocID="{7235C13D-A830-EE4D-8F90-EB0F19331D10}" presName="desTx" presStyleLbl="alignAccFollowNode1" presStyleIdx="2" presStyleCnt="3">
        <dgm:presLayoutVars>
          <dgm:bulletEnabled val="1"/>
        </dgm:presLayoutVars>
      </dgm:prSet>
      <dgm:spPr/>
    </dgm:pt>
  </dgm:ptLst>
  <dgm:cxnLst>
    <dgm:cxn modelId="{D87AD110-5B17-A248-8AB5-508928D492B5}" type="presOf" srcId="{E83137C0-05C9-7446-AFB0-87140B85D534}" destId="{32868CC8-95D9-0847-86E4-0DBEDA5BA7AE}" srcOrd="0" destOrd="3" presId="urn:microsoft.com/office/officeart/2005/8/layout/hList1"/>
    <dgm:cxn modelId="{50963612-5D71-8C4B-9473-421FB75868A9}" srcId="{F794DCD8-D31B-CF43-952E-DB66D194DAAE}" destId="{E83137C0-05C9-7446-AFB0-87140B85D534}" srcOrd="3" destOrd="0" parTransId="{E11B9C79-83EA-0C44-9619-9345B6D3540F}" sibTransId="{F56E3483-EA18-994E-A5F0-9E358AC1146C}"/>
    <dgm:cxn modelId="{C2473A15-9E40-6F44-AED9-94ED68F35BA4}" srcId="{F794DCD8-D31B-CF43-952E-DB66D194DAAE}" destId="{167069B0-F626-684C-941F-B72A339CD168}" srcOrd="7" destOrd="0" parTransId="{BA720F55-9446-B64A-8EC3-724A5A9FC9B9}" sibTransId="{98DBE8FE-170E-D543-BA65-0114EC97B589}"/>
    <dgm:cxn modelId="{5B40962A-DA2F-2447-A38A-EB5E157C4FCC}" srcId="{F794DCD8-D31B-CF43-952E-DB66D194DAAE}" destId="{1BEF0EE1-D44E-3046-B8A3-71969980BD5E}" srcOrd="2" destOrd="0" parTransId="{5AC5F7C2-1506-DC43-AE79-70C14504089E}" sibTransId="{157DB819-B70B-D74C-A774-1B8D74DB93B0}"/>
    <dgm:cxn modelId="{A6C39E2D-1061-5E4B-A873-0C502C28560F}" type="presOf" srcId="{A8D2BB4E-1607-574E-A863-FB57A5F1484E}" destId="{32868CC8-95D9-0847-86E4-0DBEDA5BA7AE}" srcOrd="0" destOrd="8" presId="urn:microsoft.com/office/officeart/2005/8/layout/hList1"/>
    <dgm:cxn modelId="{2DA48533-F5BA-4645-AB2A-B3DE14D7CE44}" type="presOf" srcId="{76CFA8AC-0BCB-3E4D-9A7F-5F3FE5953470}" destId="{7A975413-855E-B946-9288-421D0D0A4794}" srcOrd="0" destOrd="0" presId="urn:microsoft.com/office/officeart/2005/8/layout/hList1"/>
    <dgm:cxn modelId="{862BE63B-369E-D74D-87BE-14A4F62F82B2}" type="presOf" srcId="{0E9F35E0-C3F8-084E-9702-8A8EB87F3A30}" destId="{D1A51966-B24E-BC4D-B6B9-8CAE487D3C34}" srcOrd="0" destOrd="0" presId="urn:microsoft.com/office/officeart/2005/8/layout/hList1"/>
    <dgm:cxn modelId="{0E140F3D-872B-5540-9209-05E65990C6BA}" type="presOf" srcId="{40940113-BE10-AF40-8536-238FECEA3961}" destId="{32868CC8-95D9-0847-86E4-0DBEDA5BA7AE}" srcOrd="0" destOrd="1" presId="urn:microsoft.com/office/officeart/2005/8/layout/hList1"/>
    <dgm:cxn modelId="{2CDF2E3D-4610-D545-A3E0-795B98580428}" srcId="{76CFA8AC-0BCB-3E4D-9A7F-5F3FE5953470}" destId="{8BA3BF34-796F-7240-8792-FD6C30586FAE}" srcOrd="0" destOrd="0" parTransId="{432CC977-0019-7841-B1A9-02B14E224A53}" sibTransId="{022B4AE6-EDD0-9841-AA94-660B63EC81AC}"/>
    <dgm:cxn modelId="{4466503E-ECE8-8240-8E4E-150E26099151}" srcId="{76CFA8AC-0BCB-3E4D-9A7F-5F3FE5953470}" destId="{07BEBD8A-A7D5-CC41-ABE1-1A99D606CADD}" srcOrd="3" destOrd="0" parTransId="{FC45E579-D915-254A-BF3B-37AAEC4F13C0}" sibTransId="{DB84F156-47F4-4E46-9C37-A6C9FD13960E}"/>
    <dgm:cxn modelId="{9584F442-7B4D-5F47-8E2E-EADE695070CF}" type="presOf" srcId="{DDF651F3-340E-7A40-8F0B-AEE1B14FF0AA}" destId="{32868CC8-95D9-0847-86E4-0DBEDA5BA7AE}" srcOrd="0" destOrd="6" presId="urn:microsoft.com/office/officeart/2005/8/layout/hList1"/>
    <dgm:cxn modelId="{3B8F3B4F-9C74-6147-B2FF-4AB25246C76D}" type="presOf" srcId="{F794DCD8-D31B-CF43-952E-DB66D194DAAE}" destId="{1E02417C-5CEB-A146-8A3B-008272464230}" srcOrd="0" destOrd="0" presId="urn:microsoft.com/office/officeart/2005/8/layout/hList1"/>
    <dgm:cxn modelId="{1599D959-1623-E543-B7BD-CA8E814A915D}" srcId="{001D08E2-BEAA-F047-A03A-E45B402DF8B0}" destId="{7235C13D-A830-EE4D-8F90-EB0F19331D10}" srcOrd="2" destOrd="0" parTransId="{8F782AD3-182A-2445-8A37-F41C955A205A}" sibTransId="{9DD45D3F-693B-0C4A-9259-F46E2DD7C536}"/>
    <dgm:cxn modelId="{466EB15C-338C-5948-AD45-BA626238CA99}" type="presOf" srcId="{F61A720A-024A-1C49-B72E-74F829E4ED50}" destId="{32868CC8-95D9-0847-86E4-0DBEDA5BA7AE}" srcOrd="0" destOrd="4" presId="urn:microsoft.com/office/officeart/2005/8/layout/hList1"/>
    <dgm:cxn modelId="{E2A9255F-C83F-F548-84E4-8084449FF849}" srcId="{F794DCD8-D31B-CF43-952E-DB66D194DAAE}" destId="{A8D2BB4E-1607-574E-A863-FB57A5F1484E}" srcOrd="8" destOrd="0" parTransId="{19486056-32AA-854B-8483-F3D446B53B8F}" sibTransId="{9D80CB5B-DE6D-4146-9E46-C4BCF19A5F22}"/>
    <dgm:cxn modelId="{EA36337D-6361-5042-98CD-2AF52661A1A2}" type="presOf" srcId="{001D08E2-BEAA-F047-A03A-E45B402DF8B0}" destId="{A5A7C377-6870-2843-995B-9629317A1A6E}" srcOrd="0" destOrd="0" presId="urn:microsoft.com/office/officeart/2005/8/layout/hList1"/>
    <dgm:cxn modelId="{9AECE57D-3715-2144-8DCD-B821DCEC88ED}" type="presOf" srcId="{167069B0-F626-684C-941F-B72A339CD168}" destId="{32868CC8-95D9-0847-86E4-0DBEDA5BA7AE}" srcOrd="0" destOrd="7" presId="urn:microsoft.com/office/officeart/2005/8/layout/hList1"/>
    <dgm:cxn modelId="{C905E87D-F986-EA4E-B86D-23336EB3EA1D}" srcId="{76CFA8AC-0BCB-3E4D-9A7F-5F3FE5953470}" destId="{6397D754-05D4-164B-9E35-ABD947D905B1}" srcOrd="2" destOrd="0" parTransId="{EA6D159B-C19A-C04F-A9A6-5823C3FAF971}" sibTransId="{728A7715-5227-6D4A-95EE-E02E02A31E7A}"/>
    <dgm:cxn modelId="{E9AA4A88-C039-E541-9B28-C0AF799C6FD8}" type="presOf" srcId="{07BEBD8A-A7D5-CC41-ABE1-1A99D606CADD}" destId="{696C8AF2-BFF1-8B45-B4A3-E07FA65A45BB}" srcOrd="0" destOrd="3" presId="urn:microsoft.com/office/officeart/2005/8/layout/hList1"/>
    <dgm:cxn modelId="{68E92695-67FC-BD45-B952-D5135937D032}" type="presOf" srcId="{8BA3BF34-796F-7240-8792-FD6C30586FAE}" destId="{696C8AF2-BFF1-8B45-B4A3-E07FA65A45BB}" srcOrd="0" destOrd="0" presId="urn:microsoft.com/office/officeart/2005/8/layout/hList1"/>
    <dgm:cxn modelId="{EC5D419C-C84C-1540-A6AB-939212CA4067}" type="presOf" srcId="{ACBC4E62-7479-2C45-904A-C67745A5CAC0}" destId="{32868CC8-95D9-0847-86E4-0DBEDA5BA7AE}" srcOrd="0" destOrd="0" presId="urn:microsoft.com/office/officeart/2005/8/layout/hList1"/>
    <dgm:cxn modelId="{75773DA6-87DA-8442-B143-9FE7982FC347}" srcId="{F794DCD8-D31B-CF43-952E-DB66D194DAAE}" destId="{F61A720A-024A-1C49-B72E-74F829E4ED50}" srcOrd="4" destOrd="0" parTransId="{0E5A5E2D-BF21-BF4A-98C4-D1A2B0F82DFA}" sibTransId="{0A7F5AF3-945B-E346-9F54-1762C27E3917}"/>
    <dgm:cxn modelId="{C86DF7A6-48B1-574A-B888-B91BCB2614C6}" type="presOf" srcId="{85D653B6-CEBE-5F4A-9D99-A5C5BE94BF66}" destId="{32868CC8-95D9-0847-86E4-0DBEDA5BA7AE}" srcOrd="0" destOrd="5" presId="urn:microsoft.com/office/officeart/2005/8/layout/hList1"/>
    <dgm:cxn modelId="{7E7110A7-4071-AE4D-9074-0008BAA119B2}" srcId="{F794DCD8-D31B-CF43-952E-DB66D194DAAE}" destId="{40940113-BE10-AF40-8536-238FECEA3961}" srcOrd="1" destOrd="0" parTransId="{A2D09F7F-2DC6-F84B-A486-2C91E5E55734}" sibTransId="{37B06122-3452-C74E-82E3-FE346B63473F}"/>
    <dgm:cxn modelId="{A61290AC-FBA5-B24D-BA20-E9A2474BF462}" srcId="{F794DCD8-D31B-CF43-952E-DB66D194DAAE}" destId="{85D653B6-CEBE-5F4A-9D99-A5C5BE94BF66}" srcOrd="5" destOrd="0" parTransId="{BF0507D9-9935-3A46-9F2D-F18FE1C6DB20}" sibTransId="{B292517A-0EE8-8E44-82A8-C054A72C2FC1}"/>
    <dgm:cxn modelId="{718470BF-D000-6542-85FB-117C530BACF8}" type="presOf" srcId="{6397D754-05D4-164B-9E35-ABD947D905B1}" destId="{696C8AF2-BFF1-8B45-B4A3-E07FA65A45BB}" srcOrd="0" destOrd="2" presId="urn:microsoft.com/office/officeart/2005/8/layout/hList1"/>
    <dgm:cxn modelId="{032983C0-9CA0-0F42-971C-3BAF9F2AE959}" srcId="{F794DCD8-D31B-CF43-952E-DB66D194DAAE}" destId="{DDF651F3-340E-7A40-8F0B-AEE1B14FF0AA}" srcOrd="6" destOrd="0" parTransId="{272CCCF2-CCA0-3B4D-8E91-DDF7E8FDDC21}" sibTransId="{0B0C60AC-3094-8C41-95BC-372FE023ABA2}"/>
    <dgm:cxn modelId="{0677ABC1-6D16-564C-85C1-9C38C386E9F9}" srcId="{001D08E2-BEAA-F047-A03A-E45B402DF8B0}" destId="{F794DCD8-D31B-CF43-952E-DB66D194DAAE}" srcOrd="1" destOrd="0" parTransId="{3773DAAB-4E4E-EF4C-A54B-4764E81A95E9}" sibTransId="{7B277EE0-1265-3848-ACFF-CA96127E2B7B}"/>
    <dgm:cxn modelId="{01449CC4-4599-BD41-B548-E2DF4BF2967C}" srcId="{F794DCD8-D31B-CF43-952E-DB66D194DAAE}" destId="{ACBC4E62-7479-2C45-904A-C67745A5CAC0}" srcOrd="0" destOrd="0" parTransId="{7216C9CE-F1FF-D843-9565-5D127E07F19E}" sibTransId="{1AB0F55C-A9D3-B948-BDF3-2977E429A467}"/>
    <dgm:cxn modelId="{9C474ED2-B151-3442-BDF0-FAAA8D585E62}" srcId="{7235C13D-A830-EE4D-8F90-EB0F19331D10}" destId="{0E9F35E0-C3F8-084E-9702-8A8EB87F3A30}" srcOrd="0" destOrd="0" parTransId="{7D2EFCFF-881A-4A40-B554-CC57BECDFDE2}" sibTransId="{5F8CF86F-D922-1445-ABB5-7B95B5AC5747}"/>
    <dgm:cxn modelId="{452794D4-8985-0749-BF63-FBEB7F16B43C}" type="presOf" srcId="{BE1C14D0-DC42-E348-9107-5C1C3FD0EB2E}" destId="{696C8AF2-BFF1-8B45-B4A3-E07FA65A45BB}" srcOrd="0" destOrd="1" presId="urn:microsoft.com/office/officeart/2005/8/layout/hList1"/>
    <dgm:cxn modelId="{A530B0D9-93B5-4C40-975E-988F6A98A5F0}" srcId="{001D08E2-BEAA-F047-A03A-E45B402DF8B0}" destId="{76CFA8AC-0BCB-3E4D-9A7F-5F3FE5953470}" srcOrd="0" destOrd="0" parTransId="{B469B56A-5854-5C41-B317-DB41AEECBB4B}" sibTransId="{D5CC8688-43A2-754A-930B-6B94BFDB515C}"/>
    <dgm:cxn modelId="{A08D72DE-244A-F84D-BB51-4BDC00CFD9C4}" type="presOf" srcId="{1BEF0EE1-D44E-3046-B8A3-71969980BD5E}" destId="{32868CC8-95D9-0847-86E4-0DBEDA5BA7AE}" srcOrd="0" destOrd="2" presId="urn:microsoft.com/office/officeart/2005/8/layout/hList1"/>
    <dgm:cxn modelId="{4CC9F7E1-E532-F14B-9024-B21E4074C862}" type="presOf" srcId="{7235C13D-A830-EE4D-8F90-EB0F19331D10}" destId="{08D1C2AF-8B86-BA48-809E-179A3E4F901A}" srcOrd="0" destOrd="0" presId="urn:microsoft.com/office/officeart/2005/8/layout/hList1"/>
    <dgm:cxn modelId="{B15B73E8-F8E8-7B4E-B9AD-5165BF10C417}" srcId="{76CFA8AC-0BCB-3E4D-9A7F-5F3FE5953470}" destId="{BE1C14D0-DC42-E348-9107-5C1C3FD0EB2E}" srcOrd="1" destOrd="0" parTransId="{29110F39-86EA-C14F-B27B-1ACB82D830A6}" sibTransId="{3AA53F4F-3171-9345-BCFA-38BA84AA95D8}"/>
    <dgm:cxn modelId="{8206D46C-A209-A041-AA89-191A21448764}" type="presParOf" srcId="{A5A7C377-6870-2843-995B-9629317A1A6E}" destId="{62726874-65EE-3343-81AB-398C6242298E}" srcOrd="0" destOrd="0" presId="urn:microsoft.com/office/officeart/2005/8/layout/hList1"/>
    <dgm:cxn modelId="{FBBC942E-F6E2-F144-9CBA-FED184753E3E}" type="presParOf" srcId="{62726874-65EE-3343-81AB-398C6242298E}" destId="{7A975413-855E-B946-9288-421D0D0A4794}" srcOrd="0" destOrd="0" presId="urn:microsoft.com/office/officeart/2005/8/layout/hList1"/>
    <dgm:cxn modelId="{DA1A88E9-987D-8848-93FF-20E4B1F20893}" type="presParOf" srcId="{62726874-65EE-3343-81AB-398C6242298E}" destId="{696C8AF2-BFF1-8B45-B4A3-E07FA65A45BB}" srcOrd="1" destOrd="0" presId="urn:microsoft.com/office/officeart/2005/8/layout/hList1"/>
    <dgm:cxn modelId="{0082EA1D-AC43-8F4A-8332-816B2AB3D93C}" type="presParOf" srcId="{A5A7C377-6870-2843-995B-9629317A1A6E}" destId="{3A3FF582-6CF0-264C-9922-9CC2BCE6CB76}" srcOrd="1" destOrd="0" presId="urn:microsoft.com/office/officeart/2005/8/layout/hList1"/>
    <dgm:cxn modelId="{F2B96F8C-9B5B-5A4E-80E9-20F6B9DDE0D6}" type="presParOf" srcId="{A5A7C377-6870-2843-995B-9629317A1A6E}" destId="{31778842-4D4C-654A-A5A3-D54471153702}" srcOrd="2" destOrd="0" presId="urn:microsoft.com/office/officeart/2005/8/layout/hList1"/>
    <dgm:cxn modelId="{75A40F43-6EA7-BB4E-99B0-F0456E92F0EC}" type="presParOf" srcId="{31778842-4D4C-654A-A5A3-D54471153702}" destId="{1E02417C-5CEB-A146-8A3B-008272464230}" srcOrd="0" destOrd="0" presId="urn:microsoft.com/office/officeart/2005/8/layout/hList1"/>
    <dgm:cxn modelId="{04163494-F3DC-1F43-9DEB-95857AA6E8C4}" type="presParOf" srcId="{31778842-4D4C-654A-A5A3-D54471153702}" destId="{32868CC8-95D9-0847-86E4-0DBEDA5BA7AE}" srcOrd="1" destOrd="0" presId="urn:microsoft.com/office/officeart/2005/8/layout/hList1"/>
    <dgm:cxn modelId="{6F037D1B-C7F1-9742-ACE5-7E787B061820}" type="presParOf" srcId="{A5A7C377-6870-2843-995B-9629317A1A6E}" destId="{F2A357D8-4034-F445-9234-F1BAC688AFEF}" srcOrd="3" destOrd="0" presId="urn:microsoft.com/office/officeart/2005/8/layout/hList1"/>
    <dgm:cxn modelId="{C7509578-EE9E-4840-84FD-3E5BE33868C5}" type="presParOf" srcId="{A5A7C377-6870-2843-995B-9629317A1A6E}" destId="{796155C6-89E7-B04A-AE4C-81A53D84CECD}" srcOrd="4" destOrd="0" presId="urn:microsoft.com/office/officeart/2005/8/layout/hList1"/>
    <dgm:cxn modelId="{58252BFE-A23A-C14D-8822-839A61B58184}" type="presParOf" srcId="{796155C6-89E7-B04A-AE4C-81A53D84CECD}" destId="{08D1C2AF-8B86-BA48-809E-179A3E4F901A}" srcOrd="0" destOrd="0" presId="urn:microsoft.com/office/officeart/2005/8/layout/hList1"/>
    <dgm:cxn modelId="{973B732E-AEA4-0C4C-81A3-FA6A5E6561FD}" type="presParOf" srcId="{796155C6-89E7-B04A-AE4C-81A53D84CECD}" destId="{D1A51966-B24E-BC4D-B6B9-8CAE487D3C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7A4AD6-EC3C-3148-8890-37B3BE190FCF}"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ED3206C2-3AC0-4245-9C0B-76DF0D0F078B}">
      <dgm:prSet phldrT="[文本]"/>
      <dgm:spPr/>
      <dgm:t>
        <a:bodyPr/>
        <a:lstStyle/>
        <a:p>
          <a:r>
            <a:rPr lang="zh-CN" altLang="en-US" dirty="0"/>
            <a:t>按编制时间分类</a:t>
          </a:r>
        </a:p>
      </dgm:t>
    </dgm:pt>
    <dgm:pt modelId="{EAB7BF56-86B5-974C-9923-3A7985FE8918}" type="parTrans" cxnId="{6AC4CDF2-1A21-624F-B87C-B911D4C00352}">
      <dgm:prSet/>
      <dgm:spPr/>
      <dgm:t>
        <a:bodyPr/>
        <a:lstStyle/>
        <a:p>
          <a:endParaRPr lang="zh-CN" altLang="en-US"/>
        </a:p>
      </dgm:t>
    </dgm:pt>
    <dgm:pt modelId="{1484D761-0659-FD40-83C1-15E97E011098}" type="sibTrans" cxnId="{6AC4CDF2-1A21-624F-B87C-B911D4C00352}">
      <dgm:prSet/>
      <dgm:spPr/>
      <dgm:t>
        <a:bodyPr/>
        <a:lstStyle/>
        <a:p>
          <a:endParaRPr lang="zh-CN" altLang="en-US"/>
        </a:p>
      </dgm:t>
    </dgm:pt>
    <dgm:pt modelId="{496F472A-8F86-C843-A245-6657778991CF}">
      <dgm:prSet phldrT="[文本]"/>
      <dgm:spPr/>
      <dgm:t>
        <a:bodyPr/>
        <a:lstStyle/>
        <a:p>
          <a:r>
            <a:rPr lang="zh-CN" altLang="en-US" dirty="0"/>
            <a:t>中期财务报表</a:t>
          </a:r>
        </a:p>
      </dgm:t>
    </dgm:pt>
    <dgm:pt modelId="{A2AE7328-AF95-964D-B2DE-FC0C96BF2FBE}" type="parTrans" cxnId="{0335BE55-B433-8E42-BB6A-7F6F27ADE6F0}">
      <dgm:prSet/>
      <dgm:spPr/>
      <dgm:t>
        <a:bodyPr/>
        <a:lstStyle/>
        <a:p>
          <a:endParaRPr lang="zh-CN" altLang="en-US"/>
        </a:p>
      </dgm:t>
    </dgm:pt>
    <dgm:pt modelId="{6A50144C-8676-2E4C-837E-AF1B3BFFD848}" type="sibTrans" cxnId="{0335BE55-B433-8E42-BB6A-7F6F27ADE6F0}">
      <dgm:prSet/>
      <dgm:spPr/>
      <dgm:t>
        <a:bodyPr/>
        <a:lstStyle/>
        <a:p>
          <a:endParaRPr lang="zh-CN" altLang="en-US"/>
        </a:p>
      </dgm:t>
    </dgm:pt>
    <dgm:pt modelId="{906BB66F-A7A3-1A44-B184-114EBF00C964}">
      <dgm:prSet phldrT="[文本]"/>
      <dgm:spPr/>
      <dgm:t>
        <a:bodyPr/>
        <a:lstStyle/>
        <a:p>
          <a:r>
            <a:rPr lang="zh-CN" altLang="en-US" dirty="0"/>
            <a:t>年度财务报表</a:t>
          </a:r>
        </a:p>
      </dgm:t>
    </dgm:pt>
    <dgm:pt modelId="{9252707A-B497-7A4C-BD06-8EEF6B701C04}" type="parTrans" cxnId="{B675E52F-ED25-484B-94FC-1F30E0CBFD54}">
      <dgm:prSet/>
      <dgm:spPr/>
      <dgm:t>
        <a:bodyPr/>
        <a:lstStyle/>
        <a:p>
          <a:endParaRPr lang="zh-CN" altLang="en-US"/>
        </a:p>
      </dgm:t>
    </dgm:pt>
    <dgm:pt modelId="{F45371EF-60B4-B24C-8B6D-21185F57469F}" type="sibTrans" cxnId="{B675E52F-ED25-484B-94FC-1F30E0CBFD54}">
      <dgm:prSet/>
      <dgm:spPr/>
      <dgm:t>
        <a:bodyPr/>
        <a:lstStyle/>
        <a:p>
          <a:endParaRPr lang="zh-CN" altLang="en-US"/>
        </a:p>
      </dgm:t>
    </dgm:pt>
    <dgm:pt modelId="{B46C15DE-43A2-F146-92B1-713AF7E049EC}">
      <dgm:prSet phldrT="[文本]"/>
      <dgm:spPr/>
      <dgm:t>
        <a:bodyPr/>
        <a:lstStyle/>
        <a:p>
          <a:r>
            <a:rPr lang="zh-CN" altLang="en-US" dirty="0"/>
            <a:t>按编制单位分类</a:t>
          </a:r>
        </a:p>
      </dgm:t>
    </dgm:pt>
    <dgm:pt modelId="{4001BB5D-30A5-1E46-9692-75FAC05E16EC}" type="parTrans" cxnId="{C5E76D96-5ADD-8D46-9B08-060A75F19A17}">
      <dgm:prSet/>
      <dgm:spPr/>
      <dgm:t>
        <a:bodyPr/>
        <a:lstStyle/>
        <a:p>
          <a:endParaRPr lang="zh-CN" altLang="en-US"/>
        </a:p>
      </dgm:t>
    </dgm:pt>
    <dgm:pt modelId="{24CD263C-D076-5A46-ACC4-B9012387533B}" type="sibTrans" cxnId="{C5E76D96-5ADD-8D46-9B08-060A75F19A17}">
      <dgm:prSet/>
      <dgm:spPr/>
      <dgm:t>
        <a:bodyPr/>
        <a:lstStyle/>
        <a:p>
          <a:endParaRPr lang="zh-CN" altLang="en-US"/>
        </a:p>
      </dgm:t>
    </dgm:pt>
    <dgm:pt modelId="{9AC9A444-545A-C944-8458-1C6007258051}">
      <dgm:prSet phldrT="[文本]"/>
      <dgm:spPr/>
      <dgm:t>
        <a:bodyPr/>
        <a:lstStyle/>
        <a:p>
          <a:r>
            <a:rPr lang="zh-CN" altLang="en-US" dirty="0"/>
            <a:t>单位报表</a:t>
          </a:r>
        </a:p>
      </dgm:t>
    </dgm:pt>
    <dgm:pt modelId="{00915CEA-BBC5-3F4F-B6A5-2A1BC1166EFE}" type="parTrans" cxnId="{2C5291FD-7340-494B-846A-B57756DA5D0E}">
      <dgm:prSet/>
      <dgm:spPr/>
      <dgm:t>
        <a:bodyPr/>
        <a:lstStyle/>
        <a:p>
          <a:endParaRPr lang="zh-CN" altLang="en-US"/>
        </a:p>
      </dgm:t>
    </dgm:pt>
    <dgm:pt modelId="{6EEA765B-0933-F345-8664-E28A203F3427}" type="sibTrans" cxnId="{2C5291FD-7340-494B-846A-B57756DA5D0E}">
      <dgm:prSet/>
      <dgm:spPr/>
      <dgm:t>
        <a:bodyPr/>
        <a:lstStyle/>
        <a:p>
          <a:endParaRPr lang="zh-CN" altLang="en-US"/>
        </a:p>
      </dgm:t>
    </dgm:pt>
    <dgm:pt modelId="{FEA82B34-4862-D446-B086-2B2B8843E2D9}">
      <dgm:prSet phldrT="[文本]"/>
      <dgm:spPr/>
      <dgm:t>
        <a:bodyPr/>
        <a:lstStyle/>
        <a:p>
          <a:r>
            <a:rPr lang="zh-CN" altLang="en-US" dirty="0"/>
            <a:t>汇总报表</a:t>
          </a:r>
        </a:p>
      </dgm:t>
    </dgm:pt>
    <dgm:pt modelId="{464C0E51-6B8B-C749-84AA-FADC7334DB2E}" type="parTrans" cxnId="{F2275813-4F31-FB4F-8376-DA491F159B5C}">
      <dgm:prSet/>
      <dgm:spPr/>
      <dgm:t>
        <a:bodyPr/>
        <a:lstStyle/>
        <a:p>
          <a:endParaRPr lang="zh-CN" altLang="en-US"/>
        </a:p>
      </dgm:t>
    </dgm:pt>
    <dgm:pt modelId="{53EDCC95-3BA2-4E45-94DC-06C7FB610210}" type="sibTrans" cxnId="{F2275813-4F31-FB4F-8376-DA491F159B5C}">
      <dgm:prSet/>
      <dgm:spPr/>
      <dgm:t>
        <a:bodyPr/>
        <a:lstStyle/>
        <a:p>
          <a:endParaRPr lang="zh-CN" altLang="en-US"/>
        </a:p>
      </dgm:t>
    </dgm:pt>
    <dgm:pt modelId="{C1A7B92D-99C6-1042-8536-B8F1BB25ADF3}">
      <dgm:prSet phldrT="[文本]"/>
      <dgm:spPr/>
      <dgm:t>
        <a:bodyPr/>
        <a:lstStyle/>
        <a:p>
          <a:r>
            <a:rPr lang="zh-CN" altLang="en-US" dirty="0"/>
            <a:t>按提供服务的对象分类</a:t>
          </a:r>
        </a:p>
      </dgm:t>
    </dgm:pt>
    <dgm:pt modelId="{287684A1-94B7-F440-94FE-A7EB76C4F8DB}" type="parTrans" cxnId="{A2E87AAD-596E-3D4C-902E-461EF23C30C8}">
      <dgm:prSet/>
      <dgm:spPr/>
      <dgm:t>
        <a:bodyPr/>
        <a:lstStyle/>
        <a:p>
          <a:endParaRPr lang="zh-CN" altLang="en-US"/>
        </a:p>
      </dgm:t>
    </dgm:pt>
    <dgm:pt modelId="{E286E7C6-3004-1B47-8DAD-7EBD26D2E48D}" type="sibTrans" cxnId="{A2E87AAD-596E-3D4C-902E-461EF23C30C8}">
      <dgm:prSet/>
      <dgm:spPr/>
      <dgm:t>
        <a:bodyPr/>
        <a:lstStyle/>
        <a:p>
          <a:endParaRPr lang="zh-CN" altLang="en-US"/>
        </a:p>
      </dgm:t>
    </dgm:pt>
    <dgm:pt modelId="{B7BB0C6A-AD55-0047-B1F8-BDF09C7CE295}">
      <dgm:prSet phldrT="[文本]"/>
      <dgm:spPr/>
      <dgm:t>
        <a:bodyPr/>
        <a:lstStyle/>
        <a:p>
          <a:r>
            <a:rPr lang="zh-CN" altLang="en-US" dirty="0"/>
            <a:t>内部报表</a:t>
          </a:r>
        </a:p>
      </dgm:t>
    </dgm:pt>
    <dgm:pt modelId="{D89D70F9-AB35-8E48-9E43-8B6804A5F2FB}" type="parTrans" cxnId="{01AFE33A-3319-C341-9732-7EDF91B24ABE}">
      <dgm:prSet/>
      <dgm:spPr/>
      <dgm:t>
        <a:bodyPr/>
        <a:lstStyle/>
        <a:p>
          <a:endParaRPr lang="zh-CN" altLang="en-US"/>
        </a:p>
      </dgm:t>
    </dgm:pt>
    <dgm:pt modelId="{3D228A3A-01DB-074C-B408-AA2353926F9D}" type="sibTrans" cxnId="{01AFE33A-3319-C341-9732-7EDF91B24ABE}">
      <dgm:prSet/>
      <dgm:spPr/>
      <dgm:t>
        <a:bodyPr/>
        <a:lstStyle/>
        <a:p>
          <a:endParaRPr lang="zh-CN" altLang="en-US"/>
        </a:p>
      </dgm:t>
    </dgm:pt>
    <dgm:pt modelId="{7F7A96DC-B0E4-9647-A96C-15C4C37B11C0}">
      <dgm:prSet phldrT="[文本]"/>
      <dgm:spPr/>
      <dgm:t>
        <a:bodyPr/>
        <a:lstStyle/>
        <a:p>
          <a:r>
            <a:rPr lang="zh-CN" altLang="en-US" dirty="0"/>
            <a:t>外部报表</a:t>
          </a:r>
        </a:p>
      </dgm:t>
    </dgm:pt>
    <dgm:pt modelId="{9DF9562A-3B58-B14E-94CC-6A79CF7C7D5F}" type="parTrans" cxnId="{BF28E2D4-29BD-694A-8036-BB161EE8EB6D}">
      <dgm:prSet/>
      <dgm:spPr/>
      <dgm:t>
        <a:bodyPr/>
        <a:lstStyle/>
        <a:p>
          <a:endParaRPr lang="zh-CN" altLang="en-US"/>
        </a:p>
      </dgm:t>
    </dgm:pt>
    <dgm:pt modelId="{F13F8A57-6FFB-6C45-B3A4-9ED5E3D309B3}" type="sibTrans" cxnId="{BF28E2D4-29BD-694A-8036-BB161EE8EB6D}">
      <dgm:prSet/>
      <dgm:spPr/>
      <dgm:t>
        <a:bodyPr/>
        <a:lstStyle/>
        <a:p>
          <a:endParaRPr lang="zh-CN" altLang="en-US"/>
        </a:p>
      </dgm:t>
    </dgm:pt>
    <dgm:pt modelId="{589C91C7-72B2-5C4B-ABA8-2CA039A3605C}">
      <dgm:prSet phldrT="[文本]"/>
      <dgm:spPr/>
      <dgm:t>
        <a:bodyPr/>
        <a:lstStyle/>
        <a:p>
          <a:r>
            <a:rPr lang="zh-CN" altLang="en-US" dirty="0"/>
            <a:t>合并报表</a:t>
          </a:r>
        </a:p>
      </dgm:t>
    </dgm:pt>
    <dgm:pt modelId="{C876C493-D803-B242-B72E-1D4F4FA0C11A}" type="parTrans" cxnId="{932EC286-F73E-3447-A79F-640487E9E246}">
      <dgm:prSet/>
      <dgm:spPr/>
      <dgm:t>
        <a:bodyPr/>
        <a:lstStyle/>
        <a:p>
          <a:endParaRPr lang="zh-CN" altLang="en-US"/>
        </a:p>
      </dgm:t>
    </dgm:pt>
    <dgm:pt modelId="{9F9CE631-845E-574C-ABCA-290E7A1B2E21}" type="sibTrans" cxnId="{932EC286-F73E-3447-A79F-640487E9E246}">
      <dgm:prSet/>
      <dgm:spPr/>
      <dgm:t>
        <a:bodyPr/>
        <a:lstStyle/>
        <a:p>
          <a:endParaRPr lang="zh-CN" altLang="en-US"/>
        </a:p>
      </dgm:t>
    </dgm:pt>
    <dgm:pt modelId="{C265BE9B-AD93-B841-8D16-013FAC314EA2}" type="pres">
      <dgm:prSet presAssocID="{827A4AD6-EC3C-3148-8890-37B3BE190FCF}" presName="Name0" presStyleCnt="0">
        <dgm:presLayoutVars>
          <dgm:dir/>
          <dgm:animLvl val="lvl"/>
          <dgm:resizeHandles val="exact"/>
        </dgm:presLayoutVars>
      </dgm:prSet>
      <dgm:spPr/>
    </dgm:pt>
    <dgm:pt modelId="{40370B80-DE5F-5C47-8CCF-17D83D95C184}" type="pres">
      <dgm:prSet presAssocID="{ED3206C2-3AC0-4245-9C0B-76DF0D0F078B}" presName="linNode" presStyleCnt="0"/>
      <dgm:spPr/>
    </dgm:pt>
    <dgm:pt modelId="{5FDBD3C1-B0EF-0F4C-8D8C-3ED541CE44CC}" type="pres">
      <dgm:prSet presAssocID="{ED3206C2-3AC0-4245-9C0B-76DF0D0F078B}" presName="parentText" presStyleLbl="node1" presStyleIdx="0" presStyleCnt="3">
        <dgm:presLayoutVars>
          <dgm:chMax val="1"/>
          <dgm:bulletEnabled val="1"/>
        </dgm:presLayoutVars>
      </dgm:prSet>
      <dgm:spPr/>
    </dgm:pt>
    <dgm:pt modelId="{28F277FE-0925-8A4C-A147-5BD223C8EA7A}" type="pres">
      <dgm:prSet presAssocID="{ED3206C2-3AC0-4245-9C0B-76DF0D0F078B}" presName="descendantText" presStyleLbl="alignAccFollowNode1" presStyleIdx="0" presStyleCnt="3">
        <dgm:presLayoutVars>
          <dgm:bulletEnabled val="1"/>
        </dgm:presLayoutVars>
      </dgm:prSet>
      <dgm:spPr/>
    </dgm:pt>
    <dgm:pt modelId="{4B24993C-F16E-6841-8B25-BE6912ECBA1A}" type="pres">
      <dgm:prSet presAssocID="{1484D761-0659-FD40-83C1-15E97E011098}" presName="sp" presStyleCnt="0"/>
      <dgm:spPr/>
    </dgm:pt>
    <dgm:pt modelId="{1BE42DE4-5D37-EB46-A5C2-CE70ADC6DF49}" type="pres">
      <dgm:prSet presAssocID="{B46C15DE-43A2-F146-92B1-713AF7E049EC}" presName="linNode" presStyleCnt="0"/>
      <dgm:spPr/>
    </dgm:pt>
    <dgm:pt modelId="{02CB7CCB-32DC-A24A-BAED-41EA715013BA}" type="pres">
      <dgm:prSet presAssocID="{B46C15DE-43A2-F146-92B1-713AF7E049EC}" presName="parentText" presStyleLbl="node1" presStyleIdx="1" presStyleCnt="3">
        <dgm:presLayoutVars>
          <dgm:chMax val="1"/>
          <dgm:bulletEnabled val="1"/>
        </dgm:presLayoutVars>
      </dgm:prSet>
      <dgm:spPr/>
    </dgm:pt>
    <dgm:pt modelId="{5F1477A2-11BC-EB43-928F-24C65F26C859}" type="pres">
      <dgm:prSet presAssocID="{B46C15DE-43A2-F146-92B1-713AF7E049EC}" presName="descendantText" presStyleLbl="alignAccFollowNode1" presStyleIdx="1" presStyleCnt="3">
        <dgm:presLayoutVars>
          <dgm:bulletEnabled val="1"/>
        </dgm:presLayoutVars>
      </dgm:prSet>
      <dgm:spPr/>
    </dgm:pt>
    <dgm:pt modelId="{A7508515-3E30-7040-A291-4E0183AB3177}" type="pres">
      <dgm:prSet presAssocID="{24CD263C-D076-5A46-ACC4-B9012387533B}" presName="sp" presStyleCnt="0"/>
      <dgm:spPr/>
    </dgm:pt>
    <dgm:pt modelId="{4A5ECB8F-85C6-BD42-9273-B3135DC135F5}" type="pres">
      <dgm:prSet presAssocID="{C1A7B92D-99C6-1042-8536-B8F1BB25ADF3}" presName="linNode" presStyleCnt="0"/>
      <dgm:spPr/>
    </dgm:pt>
    <dgm:pt modelId="{8B4DAC19-2364-9D4C-B25C-5EEEB5DE322D}" type="pres">
      <dgm:prSet presAssocID="{C1A7B92D-99C6-1042-8536-B8F1BB25ADF3}" presName="parentText" presStyleLbl="node1" presStyleIdx="2" presStyleCnt="3">
        <dgm:presLayoutVars>
          <dgm:chMax val="1"/>
          <dgm:bulletEnabled val="1"/>
        </dgm:presLayoutVars>
      </dgm:prSet>
      <dgm:spPr/>
    </dgm:pt>
    <dgm:pt modelId="{70D5E847-9333-ED42-9EC4-942D4B6378A9}" type="pres">
      <dgm:prSet presAssocID="{C1A7B92D-99C6-1042-8536-B8F1BB25ADF3}" presName="descendantText" presStyleLbl="alignAccFollowNode1" presStyleIdx="2" presStyleCnt="3">
        <dgm:presLayoutVars>
          <dgm:bulletEnabled val="1"/>
        </dgm:presLayoutVars>
      </dgm:prSet>
      <dgm:spPr/>
    </dgm:pt>
  </dgm:ptLst>
  <dgm:cxnLst>
    <dgm:cxn modelId="{F2275813-4F31-FB4F-8376-DA491F159B5C}" srcId="{B46C15DE-43A2-F146-92B1-713AF7E049EC}" destId="{FEA82B34-4862-D446-B086-2B2B8843E2D9}" srcOrd="1" destOrd="0" parTransId="{464C0E51-6B8B-C749-84AA-FADC7334DB2E}" sibTransId="{53EDCC95-3BA2-4E45-94DC-06C7FB610210}"/>
    <dgm:cxn modelId="{B675E52F-ED25-484B-94FC-1F30E0CBFD54}" srcId="{ED3206C2-3AC0-4245-9C0B-76DF0D0F078B}" destId="{906BB66F-A7A3-1A44-B184-114EBF00C964}" srcOrd="1" destOrd="0" parTransId="{9252707A-B497-7A4C-BD06-8EEF6B701C04}" sibTransId="{F45371EF-60B4-B24C-8B6D-21185F57469F}"/>
    <dgm:cxn modelId="{7F914B34-7DAC-1C49-904B-26595DF66CEE}" type="presOf" srcId="{ED3206C2-3AC0-4245-9C0B-76DF0D0F078B}" destId="{5FDBD3C1-B0EF-0F4C-8D8C-3ED541CE44CC}" srcOrd="0" destOrd="0" presId="urn:microsoft.com/office/officeart/2005/8/layout/vList5"/>
    <dgm:cxn modelId="{01AFE33A-3319-C341-9732-7EDF91B24ABE}" srcId="{C1A7B92D-99C6-1042-8536-B8F1BB25ADF3}" destId="{B7BB0C6A-AD55-0047-B1F8-BDF09C7CE295}" srcOrd="0" destOrd="0" parTransId="{D89D70F9-AB35-8E48-9E43-8B6804A5F2FB}" sibTransId="{3D228A3A-01DB-074C-B408-AA2353926F9D}"/>
    <dgm:cxn modelId="{E6C29949-204E-7E42-8DD4-C7171DCD6322}" type="presOf" srcId="{B46C15DE-43A2-F146-92B1-713AF7E049EC}" destId="{02CB7CCB-32DC-A24A-BAED-41EA715013BA}" srcOrd="0" destOrd="0" presId="urn:microsoft.com/office/officeart/2005/8/layout/vList5"/>
    <dgm:cxn modelId="{AF91454E-29D4-2D4A-8E6C-9FBF0E22CD8A}" type="presOf" srcId="{9AC9A444-545A-C944-8458-1C6007258051}" destId="{5F1477A2-11BC-EB43-928F-24C65F26C859}" srcOrd="0" destOrd="0" presId="urn:microsoft.com/office/officeart/2005/8/layout/vList5"/>
    <dgm:cxn modelId="{0335BE55-B433-8E42-BB6A-7F6F27ADE6F0}" srcId="{ED3206C2-3AC0-4245-9C0B-76DF0D0F078B}" destId="{496F472A-8F86-C843-A245-6657778991CF}" srcOrd="0" destOrd="0" parTransId="{A2AE7328-AF95-964D-B2DE-FC0C96BF2FBE}" sibTransId="{6A50144C-8676-2E4C-837E-AF1B3BFFD848}"/>
    <dgm:cxn modelId="{496EDA66-52EF-9744-B70E-2244F855A395}" type="presOf" srcId="{C1A7B92D-99C6-1042-8536-B8F1BB25ADF3}" destId="{8B4DAC19-2364-9D4C-B25C-5EEEB5DE322D}" srcOrd="0" destOrd="0" presId="urn:microsoft.com/office/officeart/2005/8/layout/vList5"/>
    <dgm:cxn modelId="{7A92347D-C0FC-C940-9874-57607A01FFAB}" type="presOf" srcId="{7F7A96DC-B0E4-9647-A96C-15C4C37B11C0}" destId="{70D5E847-9333-ED42-9EC4-942D4B6378A9}" srcOrd="0" destOrd="1" presId="urn:microsoft.com/office/officeart/2005/8/layout/vList5"/>
    <dgm:cxn modelId="{8810C186-470D-E749-880E-8DBEAF5F8733}" type="presOf" srcId="{906BB66F-A7A3-1A44-B184-114EBF00C964}" destId="{28F277FE-0925-8A4C-A147-5BD223C8EA7A}" srcOrd="0" destOrd="1" presId="urn:microsoft.com/office/officeart/2005/8/layout/vList5"/>
    <dgm:cxn modelId="{932EC286-F73E-3447-A79F-640487E9E246}" srcId="{B46C15DE-43A2-F146-92B1-713AF7E049EC}" destId="{589C91C7-72B2-5C4B-ABA8-2CA039A3605C}" srcOrd="2" destOrd="0" parTransId="{C876C493-D803-B242-B72E-1D4F4FA0C11A}" sibTransId="{9F9CE631-845E-574C-ABCA-290E7A1B2E21}"/>
    <dgm:cxn modelId="{C5E76D96-5ADD-8D46-9B08-060A75F19A17}" srcId="{827A4AD6-EC3C-3148-8890-37B3BE190FCF}" destId="{B46C15DE-43A2-F146-92B1-713AF7E049EC}" srcOrd="1" destOrd="0" parTransId="{4001BB5D-30A5-1E46-9692-75FAC05E16EC}" sibTransId="{24CD263C-D076-5A46-ACC4-B9012387533B}"/>
    <dgm:cxn modelId="{E818D198-D058-4D42-BC44-55A701CA1359}" type="presOf" srcId="{827A4AD6-EC3C-3148-8890-37B3BE190FCF}" destId="{C265BE9B-AD93-B841-8D16-013FAC314EA2}" srcOrd="0" destOrd="0" presId="urn:microsoft.com/office/officeart/2005/8/layout/vList5"/>
    <dgm:cxn modelId="{A2E87AAD-596E-3D4C-902E-461EF23C30C8}" srcId="{827A4AD6-EC3C-3148-8890-37B3BE190FCF}" destId="{C1A7B92D-99C6-1042-8536-B8F1BB25ADF3}" srcOrd="2" destOrd="0" parTransId="{287684A1-94B7-F440-94FE-A7EB76C4F8DB}" sibTransId="{E286E7C6-3004-1B47-8DAD-7EBD26D2E48D}"/>
    <dgm:cxn modelId="{00DEE7AD-0F9D-7441-A76D-0AFADD559F85}" type="presOf" srcId="{496F472A-8F86-C843-A245-6657778991CF}" destId="{28F277FE-0925-8A4C-A147-5BD223C8EA7A}" srcOrd="0" destOrd="0" presId="urn:microsoft.com/office/officeart/2005/8/layout/vList5"/>
    <dgm:cxn modelId="{4E5700B9-3206-0E46-89C8-07047082AD6A}" type="presOf" srcId="{B7BB0C6A-AD55-0047-B1F8-BDF09C7CE295}" destId="{70D5E847-9333-ED42-9EC4-942D4B6378A9}" srcOrd="0" destOrd="0" presId="urn:microsoft.com/office/officeart/2005/8/layout/vList5"/>
    <dgm:cxn modelId="{BF28E2D4-29BD-694A-8036-BB161EE8EB6D}" srcId="{C1A7B92D-99C6-1042-8536-B8F1BB25ADF3}" destId="{7F7A96DC-B0E4-9647-A96C-15C4C37B11C0}" srcOrd="1" destOrd="0" parTransId="{9DF9562A-3B58-B14E-94CC-6A79CF7C7D5F}" sibTransId="{F13F8A57-6FFB-6C45-B3A4-9ED5E3D309B3}"/>
    <dgm:cxn modelId="{4B89F2D7-2BDD-C24A-BC23-34D2146BC952}" type="presOf" srcId="{FEA82B34-4862-D446-B086-2B2B8843E2D9}" destId="{5F1477A2-11BC-EB43-928F-24C65F26C859}" srcOrd="0" destOrd="1" presId="urn:microsoft.com/office/officeart/2005/8/layout/vList5"/>
    <dgm:cxn modelId="{320C8DE4-B1A1-F544-8562-38A73C5312B9}" type="presOf" srcId="{589C91C7-72B2-5C4B-ABA8-2CA039A3605C}" destId="{5F1477A2-11BC-EB43-928F-24C65F26C859}" srcOrd="0" destOrd="2" presId="urn:microsoft.com/office/officeart/2005/8/layout/vList5"/>
    <dgm:cxn modelId="{6AC4CDF2-1A21-624F-B87C-B911D4C00352}" srcId="{827A4AD6-EC3C-3148-8890-37B3BE190FCF}" destId="{ED3206C2-3AC0-4245-9C0B-76DF0D0F078B}" srcOrd="0" destOrd="0" parTransId="{EAB7BF56-86B5-974C-9923-3A7985FE8918}" sibTransId="{1484D761-0659-FD40-83C1-15E97E011098}"/>
    <dgm:cxn modelId="{2C5291FD-7340-494B-846A-B57756DA5D0E}" srcId="{B46C15DE-43A2-F146-92B1-713AF7E049EC}" destId="{9AC9A444-545A-C944-8458-1C6007258051}" srcOrd="0" destOrd="0" parTransId="{00915CEA-BBC5-3F4F-B6A5-2A1BC1166EFE}" sibTransId="{6EEA765B-0933-F345-8664-E28A203F3427}"/>
    <dgm:cxn modelId="{02CA52A7-3CBD-5A42-A3B7-8B82F99173F6}" type="presParOf" srcId="{C265BE9B-AD93-B841-8D16-013FAC314EA2}" destId="{40370B80-DE5F-5C47-8CCF-17D83D95C184}" srcOrd="0" destOrd="0" presId="urn:microsoft.com/office/officeart/2005/8/layout/vList5"/>
    <dgm:cxn modelId="{9C6C9C1C-FB74-4640-AF9C-9CA605E0415E}" type="presParOf" srcId="{40370B80-DE5F-5C47-8CCF-17D83D95C184}" destId="{5FDBD3C1-B0EF-0F4C-8D8C-3ED541CE44CC}" srcOrd="0" destOrd="0" presId="urn:microsoft.com/office/officeart/2005/8/layout/vList5"/>
    <dgm:cxn modelId="{E7B6001D-C2AF-4643-9870-646B47C80A02}" type="presParOf" srcId="{40370B80-DE5F-5C47-8CCF-17D83D95C184}" destId="{28F277FE-0925-8A4C-A147-5BD223C8EA7A}" srcOrd="1" destOrd="0" presId="urn:microsoft.com/office/officeart/2005/8/layout/vList5"/>
    <dgm:cxn modelId="{8BA52271-D745-E146-84CD-FF1566A1798D}" type="presParOf" srcId="{C265BE9B-AD93-B841-8D16-013FAC314EA2}" destId="{4B24993C-F16E-6841-8B25-BE6912ECBA1A}" srcOrd="1" destOrd="0" presId="urn:microsoft.com/office/officeart/2005/8/layout/vList5"/>
    <dgm:cxn modelId="{ACC67317-C1EB-D848-A316-A584D99849C4}" type="presParOf" srcId="{C265BE9B-AD93-B841-8D16-013FAC314EA2}" destId="{1BE42DE4-5D37-EB46-A5C2-CE70ADC6DF49}" srcOrd="2" destOrd="0" presId="urn:microsoft.com/office/officeart/2005/8/layout/vList5"/>
    <dgm:cxn modelId="{74A09565-859E-8D40-ADAA-FD981118C4DA}" type="presParOf" srcId="{1BE42DE4-5D37-EB46-A5C2-CE70ADC6DF49}" destId="{02CB7CCB-32DC-A24A-BAED-41EA715013BA}" srcOrd="0" destOrd="0" presId="urn:microsoft.com/office/officeart/2005/8/layout/vList5"/>
    <dgm:cxn modelId="{CADF466F-7FCD-B440-B2CA-B82125FA5799}" type="presParOf" srcId="{1BE42DE4-5D37-EB46-A5C2-CE70ADC6DF49}" destId="{5F1477A2-11BC-EB43-928F-24C65F26C859}" srcOrd="1" destOrd="0" presId="urn:microsoft.com/office/officeart/2005/8/layout/vList5"/>
    <dgm:cxn modelId="{F0773BD1-3939-EA4A-84DE-CB2BCABAE070}" type="presParOf" srcId="{C265BE9B-AD93-B841-8D16-013FAC314EA2}" destId="{A7508515-3E30-7040-A291-4E0183AB3177}" srcOrd="3" destOrd="0" presId="urn:microsoft.com/office/officeart/2005/8/layout/vList5"/>
    <dgm:cxn modelId="{BC7F841C-3A2D-0C41-BDEA-85C8D2E7AD37}" type="presParOf" srcId="{C265BE9B-AD93-B841-8D16-013FAC314EA2}" destId="{4A5ECB8F-85C6-BD42-9273-B3135DC135F5}" srcOrd="4" destOrd="0" presId="urn:microsoft.com/office/officeart/2005/8/layout/vList5"/>
    <dgm:cxn modelId="{3F5F9222-9643-9142-9569-04F67A909B62}" type="presParOf" srcId="{4A5ECB8F-85C6-BD42-9273-B3135DC135F5}" destId="{8B4DAC19-2364-9D4C-B25C-5EEEB5DE322D}" srcOrd="0" destOrd="0" presId="urn:microsoft.com/office/officeart/2005/8/layout/vList5"/>
    <dgm:cxn modelId="{2028B0A8-1F40-534E-953F-9EF5A1D92851}" type="presParOf" srcId="{4A5ECB8F-85C6-BD42-9273-B3135DC135F5}" destId="{70D5E847-9333-ED42-9EC4-942D4B6378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D529B15-2FD4-AA41-8D45-B3C578CDE7C1}"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zh-CN" altLang="en-US"/>
        </a:p>
      </dgm:t>
    </dgm:pt>
    <dgm:pt modelId="{F5897508-4F5A-014A-8AE8-237E70DE96CF}">
      <dgm:prSet phldrT="[文本]"/>
      <dgm:spPr/>
      <dgm:t>
        <a:bodyPr/>
        <a:lstStyle/>
        <a:p>
          <a:r>
            <a:rPr lang="zh-CN" altLang="en-US" dirty="0"/>
            <a:t>资产负债表的概念</a:t>
          </a:r>
        </a:p>
      </dgm:t>
    </dgm:pt>
    <dgm:pt modelId="{BAF3F1A5-F5AB-8D41-A7A5-8104231166B2}" type="parTrans" cxnId="{7A52FC35-58FD-CA4E-BA6E-61883F08F31D}">
      <dgm:prSet/>
      <dgm:spPr/>
      <dgm:t>
        <a:bodyPr/>
        <a:lstStyle/>
        <a:p>
          <a:endParaRPr lang="zh-CN" altLang="en-US"/>
        </a:p>
      </dgm:t>
    </dgm:pt>
    <dgm:pt modelId="{ECF247DB-8575-8342-A2E8-EF6BE8166803}" type="sibTrans" cxnId="{7A52FC35-58FD-CA4E-BA6E-61883F08F31D}">
      <dgm:prSet/>
      <dgm:spPr/>
      <dgm:t>
        <a:bodyPr/>
        <a:lstStyle/>
        <a:p>
          <a:endParaRPr lang="zh-CN" altLang="en-US"/>
        </a:p>
      </dgm:t>
    </dgm:pt>
    <dgm:pt modelId="{34788AA9-C9AC-B944-BA44-357EC308F954}">
      <dgm:prSet phldrT="[文本]"/>
      <dgm:spPr/>
      <dgm:t>
        <a:bodyPr/>
        <a:lstStyle/>
        <a:p>
          <a:r>
            <a:rPr lang="zh-CN" altLang="en-US" dirty="0"/>
            <a:t>资产负债表是反映企业在资产负债表日（或报告期末）全部资产、负债和所有者权益情况的财务报表。</a:t>
          </a:r>
        </a:p>
      </dgm:t>
    </dgm:pt>
    <dgm:pt modelId="{5E312E44-0F00-B64C-AABC-837EFF4540A2}" type="parTrans" cxnId="{7460DDF2-829C-FB4C-B8DA-D34768423B1B}">
      <dgm:prSet/>
      <dgm:spPr/>
      <dgm:t>
        <a:bodyPr/>
        <a:lstStyle/>
        <a:p>
          <a:endParaRPr lang="zh-CN" altLang="en-US"/>
        </a:p>
      </dgm:t>
    </dgm:pt>
    <dgm:pt modelId="{D6A5ED41-09D5-4E41-9506-232D443B776D}" type="sibTrans" cxnId="{7460DDF2-829C-FB4C-B8DA-D34768423B1B}">
      <dgm:prSet/>
      <dgm:spPr/>
      <dgm:t>
        <a:bodyPr/>
        <a:lstStyle/>
        <a:p>
          <a:endParaRPr lang="zh-CN" altLang="en-US"/>
        </a:p>
      </dgm:t>
    </dgm:pt>
    <dgm:pt modelId="{C64FAE36-5445-344F-8421-CAD8891CB7EB}">
      <dgm:prSet phldrT="[文本]"/>
      <dgm:spPr/>
      <dgm:t>
        <a:bodyPr/>
        <a:lstStyle/>
        <a:p>
          <a:r>
            <a:rPr lang="zh-CN" altLang="en-US" dirty="0"/>
            <a:t>资产负债表的作用</a:t>
          </a:r>
        </a:p>
      </dgm:t>
    </dgm:pt>
    <dgm:pt modelId="{DB1B5699-5AC6-5448-BD1A-A54C3BEEAEFD}" type="parTrans" cxnId="{9B322ED5-A15D-2B4B-AEB9-C25376FDC3D8}">
      <dgm:prSet/>
      <dgm:spPr/>
      <dgm:t>
        <a:bodyPr/>
        <a:lstStyle/>
        <a:p>
          <a:endParaRPr lang="zh-CN" altLang="en-US"/>
        </a:p>
      </dgm:t>
    </dgm:pt>
    <dgm:pt modelId="{65FF835A-2C50-4346-A605-B7D966D90FFE}" type="sibTrans" cxnId="{9B322ED5-A15D-2B4B-AEB9-C25376FDC3D8}">
      <dgm:prSet/>
      <dgm:spPr/>
      <dgm:t>
        <a:bodyPr/>
        <a:lstStyle/>
        <a:p>
          <a:endParaRPr lang="zh-CN" altLang="en-US"/>
        </a:p>
      </dgm:t>
    </dgm:pt>
    <dgm:pt modelId="{B1F00C1A-B76F-2341-B898-A8743A05C959}">
      <dgm:prSet phldrT="[文本]"/>
      <dgm:spPr/>
      <dgm:t>
        <a:bodyPr/>
        <a:lstStyle/>
        <a:p>
          <a:r>
            <a:rPr lang="zh-CN" altLang="en-US" dirty="0"/>
            <a:t>提供企业在某一时点的资产、负债和所有者权益的总额及各自的构成情况。</a:t>
          </a:r>
        </a:p>
      </dgm:t>
    </dgm:pt>
    <dgm:pt modelId="{02F70887-2E94-9C44-A4CA-EB9FB037614B}" type="parTrans" cxnId="{301A7588-EF10-434F-96E3-890FB868FED7}">
      <dgm:prSet/>
      <dgm:spPr/>
      <dgm:t>
        <a:bodyPr/>
        <a:lstStyle/>
        <a:p>
          <a:endParaRPr lang="zh-CN" altLang="en-US"/>
        </a:p>
      </dgm:t>
    </dgm:pt>
    <dgm:pt modelId="{9C6CE011-3A92-6B40-888D-AC305D042C40}" type="sibTrans" cxnId="{301A7588-EF10-434F-96E3-890FB868FED7}">
      <dgm:prSet/>
      <dgm:spPr/>
      <dgm:t>
        <a:bodyPr/>
        <a:lstStyle/>
        <a:p>
          <a:endParaRPr lang="zh-CN" altLang="en-US"/>
        </a:p>
      </dgm:t>
    </dgm:pt>
    <dgm:pt modelId="{762DA4A3-7D89-244E-B0DE-1583BEECBEEF}">
      <dgm:prSet phldrT="[文本]"/>
      <dgm:spPr/>
      <dgm:t>
        <a:bodyPr/>
        <a:lstStyle/>
        <a:p>
          <a:r>
            <a:rPr lang="zh-CN" altLang="en-US" dirty="0"/>
            <a:t>便于报表使用者了解了解企业的经济资源及其分布情况</a:t>
          </a:r>
        </a:p>
      </dgm:t>
    </dgm:pt>
    <dgm:pt modelId="{D85B53C4-EDDC-A340-A651-A1A925CB3927}" type="parTrans" cxnId="{796FF5B3-37EF-1244-B068-7BC069C4BEC3}">
      <dgm:prSet/>
      <dgm:spPr/>
      <dgm:t>
        <a:bodyPr/>
        <a:lstStyle/>
        <a:p>
          <a:endParaRPr lang="zh-CN" altLang="en-US"/>
        </a:p>
      </dgm:t>
    </dgm:pt>
    <dgm:pt modelId="{8B4B4637-5EBD-984B-BDDF-5141A114E18C}" type="sibTrans" cxnId="{796FF5B3-37EF-1244-B068-7BC069C4BEC3}">
      <dgm:prSet/>
      <dgm:spPr/>
      <dgm:t>
        <a:bodyPr/>
        <a:lstStyle/>
        <a:p>
          <a:endParaRPr lang="zh-CN" altLang="en-US"/>
        </a:p>
      </dgm:t>
    </dgm:pt>
    <dgm:pt modelId="{B8C32B56-A352-C548-8C59-456EEB7592D8}">
      <dgm:prSet phldrT="[文本]"/>
      <dgm:spPr/>
      <dgm:t>
        <a:bodyPr/>
        <a:lstStyle/>
        <a:p>
          <a:r>
            <a:rPr lang="zh-CN" altLang="en-US" dirty="0"/>
            <a:t>资产负债表的格式</a:t>
          </a:r>
        </a:p>
      </dgm:t>
    </dgm:pt>
    <dgm:pt modelId="{BDFBCD24-369F-BD4D-A743-083057C8E2DC}" type="parTrans" cxnId="{723CD239-B8B5-5C46-868C-430FB6154DE4}">
      <dgm:prSet/>
      <dgm:spPr/>
      <dgm:t>
        <a:bodyPr/>
        <a:lstStyle/>
        <a:p>
          <a:endParaRPr lang="zh-CN" altLang="en-US"/>
        </a:p>
      </dgm:t>
    </dgm:pt>
    <dgm:pt modelId="{FDBD57C0-742F-7047-8018-F807856E184A}" type="sibTrans" cxnId="{723CD239-B8B5-5C46-868C-430FB6154DE4}">
      <dgm:prSet/>
      <dgm:spPr/>
      <dgm:t>
        <a:bodyPr/>
        <a:lstStyle/>
        <a:p>
          <a:endParaRPr lang="zh-CN" altLang="en-US"/>
        </a:p>
      </dgm:t>
    </dgm:pt>
    <dgm:pt modelId="{022AF755-C3BC-5143-82D9-9A7EE44669D0}">
      <dgm:prSet phldrT="[文本]"/>
      <dgm:spPr/>
      <dgm:t>
        <a:bodyPr/>
        <a:lstStyle/>
        <a:p>
          <a:r>
            <a:rPr lang="en-US" altLang="zh-CN" dirty="0"/>
            <a:t>1.</a:t>
          </a:r>
          <a:r>
            <a:rPr lang="zh-CN" altLang="en-US" dirty="0"/>
            <a:t>资产负债表的结构：资产</a:t>
          </a:r>
          <a:r>
            <a:rPr lang="en-US" altLang="zh-CN" dirty="0"/>
            <a:t>-</a:t>
          </a:r>
          <a:r>
            <a:rPr lang="zh-CN" altLang="en-US" dirty="0"/>
            <a:t>负债</a:t>
          </a:r>
          <a:r>
            <a:rPr lang="en-US" altLang="zh-CN" dirty="0"/>
            <a:t>=</a:t>
          </a:r>
          <a:r>
            <a:rPr lang="zh-CN" altLang="en-US" dirty="0"/>
            <a:t>所有者权益</a:t>
          </a:r>
        </a:p>
      </dgm:t>
    </dgm:pt>
    <dgm:pt modelId="{4FFD6A6D-F1FF-6C4D-BC3D-480063304DED}" type="parTrans" cxnId="{5D7DCC8F-0569-EF4F-8D2A-BBA0DE43AD5E}">
      <dgm:prSet/>
      <dgm:spPr/>
      <dgm:t>
        <a:bodyPr/>
        <a:lstStyle/>
        <a:p>
          <a:endParaRPr lang="zh-CN" altLang="en-US"/>
        </a:p>
      </dgm:t>
    </dgm:pt>
    <dgm:pt modelId="{39459A4B-D4A7-5742-8D83-D5DCD569FA57}" type="sibTrans" cxnId="{5D7DCC8F-0569-EF4F-8D2A-BBA0DE43AD5E}">
      <dgm:prSet/>
      <dgm:spPr/>
      <dgm:t>
        <a:bodyPr/>
        <a:lstStyle/>
        <a:p>
          <a:endParaRPr lang="zh-CN" altLang="en-US"/>
        </a:p>
      </dgm:t>
    </dgm:pt>
    <dgm:pt modelId="{47AF9C49-09D3-624E-B50A-6D8A7DF95273}">
      <dgm:prSet phldrT="[文本]"/>
      <dgm:spPr/>
      <dgm:t>
        <a:bodyPr/>
        <a:lstStyle/>
        <a:p>
          <a:r>
            <a:rPr lang="en-US" altLang="zh-CN" dirty="0"/>
            <a:t>2.</a:t>
          </a:r>
          <a:r>
            <a:rPr lang="zh-CN" altLang="en-US" dirty="0"/>
            <a:t>格式：</a:t>
          </a:r>
        </a:p>
      </dgm:t>
    </dgm:pt>
    <dgm:pt modelId="{88D1E91C-948E-B046-8BC8-A03BFBA37BBB}" type="parTrans" cxnId="{DAB928AC-996F-7541-9B1E-244E84B341A0}">
      <dgm:prSet/>
      <dgm:spPr/>
      <dgm:t>
        <a:bodyPr/>
        <a:lstStyle/>
        <a:p>
          <a:endParaRPr lang="zh-CN" altLang="en-US"/>
        </a:p>
      </dgm:t>
    </dgm:pt>
    <dgm:pt modelId="{1DF54647-F56F-5641-92DE-4EEF2DB839F6}" type="sibTrans" cxnId="{DAB928AC-996F-7541-9B1E-244E84B341A0}">
      <dgm:prSet/>
      <dgm:spPr/>
      <dgm:t>
        <a:bodyPr/>
        <a:lstStyle/>
        <a:p>
          <a:endParaRPr lang="zh-CN" altLang="en-US"/>
        </a:p>
      </dgm:t>
    </dgm:pt>
    <dgm:pt modelId="{B9A33791-0A13-7241-8763-4B133A5D0856}">
      <dgm:prSet phldrT="[文本]"/>
      <dgm:spPr/>
      <dgm:t>
        <a:bodyPr/>
        <a:lstStyle/>
        <a:p>
          <a:r>
            <a:rPr lang="zh-CN" altLang="en-US" dirty="0"/>
            <a:t>便于报表使用者了解企业的资本结构、资本保全和增值情况，并据以品国家和预测企业的偿债能力和筹资能力，评价和预测企业的经营绩效。</a:t>
          </a:r>
        </a:p>
      </dgm:t>
    </dgm:pt>
    <dgm:pt modelId="{84A9BE9A-E522-744D-89C8-3DD9C7CBF243}" type="parTrans" cxnId="{E0FD33CB-7405-5543-A33B-90F3A7632C55}">
      <dgm:prSet/>
      <dgm:spPr/>
      <dgm:t>
        <a:bodyPr/>
        <a:lstStyle/>
        <a:p>
          <a:endParaRPr lang="zh-CN" altLang="en-US"/>
        </a:p>
      </dgm:t>
    </dgm:pt>
    <dgm:pt modelId="{C9A72916-FDB7-3B43-BC49-8F8E9EB5C49C}" type="sibTrans" cxnId="{E0FD33CB-7405-5543-A33B-90F3A7632C55}">
      <dgm:prSet/>
      <dgm:spPr/>
      <dgm:t>
        <a:bodyPr/>
        <a:lstStyle/>
        <a:p>
          <a:endParaRPr lang="zh-CN" altLang="en-US"/>
        </a:p>
      </dgm:t>
    </dgm:pt>
    <dgm:pt modelId="{453700CB-41DA-8240-A918-DA0BC96C2526}" type="pres">
      <dgm:prSet presAssocID="{1D529B15-2FD4-AA41-8D45-B3C578CDE7C1}" presName="linear" presStyleCnt="0">
        <dgm:presLayoutVars>
          <dgm:dir/>
          <dgm:animLvl val="lvl"/>
          <dgm:resizeHandles val="exact"/>
        </dgm:presLayoutVars>
      </dgm:prSet>
      <dgm:spPr/>
    </dgm:pt>
    <dgm:pt modelId="{2EAA62FB-B713-6347-9522-0CD5546AE384}" type="pres">
      <dgm:prSet presAssocID="{F5897508-4F5A-014A-8AE8-237E70DE96CF}" presName="parentLin" presStyleCnt="0"/>
      <dgm:spPr/>
    </dgm:pt>
    <dgm:pt modelId="{3ABC39FE-3C1C-EF43-8B2F-848CBFFEA9CA}" type="pres">
      <dgm:prSet presAssocID="{F5897508-4F5A-014A-8AE8-237E70DE96CF}" presName="parentLeftMargin" presStyleLbl="node1" presStyleIdx="0" presStyleCnt="3"/>
      <dgm:spPr/>
    </dgm:pt>
    <dgm:pt modelId="{DBB2119A-DE8D-F24A-B171-36528573BB7C}" type="pres">
      <dgm:prSet presAssocID="{F5897508-4F5A-014A-8AE8-237E70DE96CF}" presName="parentText" presStyleLbl="node1" presStyleIdx="0" presStyleCnt="3">
        <dgm:presLayoutVars>
          <dgm:chMax val="0"/>
          <dgm:bulletEnabled val="1"/>
        </dgm:presLayoutVars>
      </dgm:prSet>
      <dgm:spPr/>
    </dgm:pt>
    <dgm:pt modelId="{BEBBC91A-22CD-684E-8D9E-0F1CD91FD3BC}" type="pres">
      <dgm:prSet presAssocID="{F5897508-4F5A-014A-8AE8-237E70DE96CF}" presName="negativeSpace" presStyleCnt="0"/>
      <dgm:spPr/>
    </dgm:pt>
    <dgm:pt modelId="{A7005424-A344-8544-A211-C4F3ED647E15}" type="pres">
      <dgm:prSet presAssocID="{F5897508-4F5A-014A-8AE8-237E70DE96CF}" presName="childText" presStyleLbl="conFgAcc1" presStyleIdx="0" presStyleCnt="3">
        <dgm:presLayoutVars>
          <dgm:bulletEnabled val="1"/>
        </dgm:presLayoutVars>
      </dgm:prSet>
      <dgm:spPr/>
    </dgm:pt>
    <dgm:pt modelId="{7F2E16F2-771D-2448-932B-85956106A83E}" type="pres">
      <dgm:prSet presAssocID="{ECF247DB-8575-8342-A2E8-EF6BE8166803}" presName="spaceBetweenRectangles" presStyleCnt="0"/>
      <dgm:spPr/>
    </dgm:pt>
    <dgm:pt modelId="{2C319675-A2FF-6540-BA45-699294B1E73C}" type="pres">
      <dgm:prSet presAssocID="{C64FAE36-5445-344F-8421-CAD8891CB7EB}" presName="parentLin" presStyleCnt="0"/>
      <dgm:spPr/>
    </dgm:pt>
    <dgm:pt modelId="{CD129CBD-ECF1-B54D-B64A-EF938A9A4D25}" type="pres">
      <dgm:prSet presAssocID="{C64FAE36-5445-344F-8421-CAD8891CB7EB}" presName="parentLeftMargin" presStyleLbl="node1" presStyleIdx="0" presStyleCnt="3"/>
      <dgm:spPr/>
    </dgm:pt>
    <dgm:pt modelId="{11F31885-A960-E045-8843-62259716C542}" type="pres">
      <dgm:prSet presAssocID="{C64FAE36-5445-344F-8421-CAD8891CB7EB}" presName="parentText" presStyleLbl="node1" presStyleIdx="1" presStyleCnt="3">
        <dgm:presLayoutVars>
          <dgm:chMax val="0"/>
          <dgm:bulletEnabled val="1"/>
        </dgm:presLayoutVars>
      </dgm:prSet>
      <dgm:spPr/>
    </dgm:pt>
    <dgm:pt modelId="{7774E4F2-FE31-7643-BB51-973E93FEE761}" type="pres">
      <dgm:prSet presAssocID="{C64FAE36-5445-344F-8421-CAD8891CB7EB}" presName="negativeSpace" presStyleCnt="0"/>
      <dgm:spPr/>
    </dgm:pt>
    <dgm:pt modelId="{C618775C-3F8C-654E-9F4E-0CEA46BE6033}" type="pres">
      <dgm:prSet presAssocID="{C64FAE36-5445-344F-8421-CAD8891CB7EB}" presName="childText" presStyleLbl="conFgAcc1" presStyleIdx="1" presStyleCnt="3">
        <dgm:presLayoutVars>
          <dgm:bulletEnabled val="1"/>
        </dgm:presLayoutVars>
      </dgm:prSet>
      <dgm:spPr/>
    </dgm:pt>
    <dgm:pt modelId="{317C89EE-4FFA-AB48-8BF5-C9E78EBBBB70}" type="pres">
      <dgm:prSet presAssocID="{65FF835A-2C50-4346-A605-B7D966D90FFE}" presName="spaceBetweenRectangles" presStyleCnt="0"/>
      <dgm:spPr/>
    </dgm:pt>
    <dgm:pt modelId="{7440EDB2-51E6-824B-B089-16C39B0E6B2E}" type="pres">
      <dgm:prSet presAssocID="{B8C32B56-A352-C548-8C59-456EEB7592D8}" presName="parentLin" presStyleCnt="0"/>
      <dgm:spPr/>
    </dgm:pt>
    <dgm:pt modelId="{848AC6B7-280D-5A41-91BA-2A402711BFD0}" type="pres">
      <dgm:prSet presAssocID="{B8C32B56-A352-C548-8C59-456EEB7592D8}" presName="parentLeftMargin" presStyleLbl="node1" presStyleIdx="1" presStyleCnt="3"/>
      <dgm:spPr/>
    </dgm:pt>
    <dgm:pt modelId="{C40F5766-F416-0441-AC96-AA9297850174}" type="pres">
      <dgm:prSet presAssocID="{B8C32B56-A352-C548-8C59-456EEB7592D8}" presName="parentText" presStyleLbl="node1" presStyleIdx="2" presStyleCnt="3">
        <dgm:presLayoutVars>
          <dgm:chMax val="0"/>
          <dgm:bulletEnabled val="1"/>
        </dgm:presLayoutVars>
      </dgm:prSet>
      <dgm:spPr/>
    </dgm:pt>
    <dgm:pt modelId="{76CC6167-17C7-1242-B4FF-276EA61EE7DC}" type="pres">
      <dgm:prSet presAssocID="{B8C32B56-A352-C548-8C59-456EEB7592D8}" presName="negativeSpace" presStyleCnt="0"/>
      <dgm:spPr/>
    </dgm:pt>
    <dgm:pt modelId="{2DA20B53-2573-D149-B653-BCAE565B1098}" type="pres">
      <dgm:prSet presAssocID="{B8C32B56-A352-C548-8C59-456EEB7592D8}" presName="childText" presStyleLbl="conFgAcc1" presStyleIdx="2" presStyleCnt="3">
        <dgm:presLayoutVars>
          <dgm:bulletEnabled val="1"/>
        </dgm:presLayoutVars>
      </dgm:prSet>
      <dgm:spPr/>
    </dgm:pt>
  </dgm:ptLst>
  <dgm:cxnLst>
    <dgm:cxn modelId="{E818B01F-3D9B-8647-AA4C-C57A6F4DC7BC}" type="presOf" srcId="{B8C32B56-A352-C548-8C59-456EEB7592D8}" destId="{C40F5766-F416-0441-AC96-AA9297850174}" srcOrd="1" destOrd="0" presId="urn:microsoft.com/office/officeart/2005/8/layout/list1"/>
    <dgm:cxn modelId="{FF1F7025-7E98-254D-B7FD-72E421E365F5}" type="presOf" srcId="{C64FAE36-5445-344F-8421-CAD8891CB7EB}" destId="{11F31885-A960-E045-8843-62259716C542}" srcOrd="1" destOrd="0" presId="urn:microsoft.com/office/officeart/2005/8/layout/list1"/>
    <dgm:cxn modelId="{7A52FC35-58FD-CA4E-BA6E-61883F08F31D}" srcId="{1D529B15-2FD4-AA41-8D45-B3C578CDE7C1}" destId="{F5897508-4F5A-014A-8AE8-237E70DE96CF}" srcOrd="0" destOrd="0" parTransId="{BAF3F1A5-F5AB-8D41-A7A5-8104231166B2}" sibTransId="{ECF247DB-8575-8342-A2E8-EF6BE8166803}"/>
    <dgm:cxn modelId="{43FC4E37-B02A-5B4F-911D-DFDD064E6045}" type="presOf" srcId="{B8C32B56-A352-C548-8C59-456EEB7592D8}" destId="{848AC6B7-280D-5A41-91BA-2A402711BFD0}" srcOrd="0" destOrd="0" presId="urn:microsoft.com/office/officeart/2005/8/layout/list1"/>
    <dgm:cxn modelId="{723CD239-B8B5-5C46-868C-430FB6154DE4}" srcId="{1D529B15-2FD4-AA41-8D45-B3C578CDE7C1}" destId="{B8C32B56-A352-C548-8C59-456EEB7592D8}" srcOrd="2" destOrd="0" parTransId="{BDFBCD24-369F-BD4D-A743-083057C8E2DC}" sibTransId="{FDBD57C0-742F-7047-8018-F807856E184A}"/>
    <dgm:cxn modelId="{4E34C450-F9B5-B84F-ADD2-CFD41033A9FA}" type="presOf" srcId="{F5897508-4F5A-014A-8AE8-237E70DE96CF}" destId="{DBB2119A-DE8D-F24A-B171-36528573BB7C}" srcOrd="1" destOrd="0" presId="urn:microsoft.com/office/officeart/2005/8/layout/list1"/>
    <dgm:cxn modelId="{F10C7C53-2D15-4C49-9633-D5EA41DC2395}" type="presOf" srcId="{022AF755-C3BC-5143-82D9-9A7EE44669D0}" destId="{2DA20B53-2573-D149-B653-BCAE565B1098}" srcOrd="0" destOrd="0" presId="urn:microsoft.com/office/officeart/2005/8/layout/list1"/>
    <dgm:cxn modelId="{8671E871-FBFE-6149-8629-17FE57E9DDDB}" type="presOf" srcId="{F5897508-4F5A-014A-8AE8-237E70DE96CF}" destId="{3ABC39FE-3C1C-EF43-8B2F-848CBFFEA9CA}" srcOrd="0" destOrd="0" presId="urn:microsoft.com/office/officeart/2005/8/layout/list1"/>
    <dgm:cxn modelId="{56038A85-E523-2347-BFEA-9CF560A2C715}" type="presOf" srcId="{1D529B15-2FD4-AA41-8D45-B3C578CDE7C1}" destId="{453700CB-41DA-8240-A918-DA0BC96C2526}" srcOrd="0" destOrd="0" presId="urn:microsoft.com/office/officeart/2005/8/layout/list1"/>
    <dgm:cxn modelId="{301A7588-EF10-434F-96E3-890FB868FED7}" srcId="{C64FAE36-5445-344F-8421-CAD8891CB7EB}" destId="{B1F00C1A-B76F-2341-B898-A8743A05C959}" srcOrd="0" destOrd="0" parTransId="{02F70887-2E94-9C44-A4CA-EB9FB037614B}" sibTransId="{9C6CE011-3A92-6B40-888D-AC305D042C40}"/>
    <dgm:cxn modelId="{5D7DCC8F-0569-EF4F-8D2A-BBA0DE43AD5E}" srcId="{B8C32B56-A352-C548-8C59-456EEB7592D8}" destId="{022AF755-C3BC-5143-82D9-9A7EE44669D0}" srcOrd="0" destOrd="0" parTransId="{4FFD6A6D-F1FF-6C4D-BC3D-480063304DED}" sibTransId="{39459A4B-D4A7-5742-8D83-D5DCD569FA57}"/>
    <dgm:cxn modelId="{4D2704A7-90EC-4D4F-B9BB-2B0DFD59A706}" type="presOf" srcId="{34788AA9-C9AC-B944-BA44-357EC308F954}" destId="{A7005424-A344-8544-A211-C4F3ED647E15}" srcOrd="0" destOrd="0" presId="urn:microsoft.com/office/officeart/2005/8/layout/list1"/>
    <dgm:cxn modelId="{851041AB-DD75-BB44-B6BA-4AB476133FFF}" type="presOf" srcId="{C64FAE36-5445-344F-8421-CAD8891CB7EB}" destId="{CD129CBD-ECF1-B54D-B64A-EF938A9A4D25}" srcOrd="0" destOrd="0" presId="urn:microsoft.com/office/officeart/2005/8/layout/list1"/>
    <dgm:cxn modelId="{DAB928AC-996F-7541-9B1E-244E84B341A0}" srcId="{B8C32B56-A352-C548-8C59-456EEB7592D8}" destId="{47AF9C49-09D3-624E-B50A-6D8A7DF95273}" srcOrd="1" destOrd="0" parTransId="{88D1E91C-948E-B046-8BC8-A03BFBA37BBB}" sibTransId="{1DF54647-F56F-5641-92DE-4EEF2DB839F6}"/>
    <dgm:cxn modelId="{796FF5B3-37EF-1244-B068-7BC069C4BEC3}" srcId="{C64FAE36-5445-344F-8421-CAD8891CB7EB}" destId="{762DA4A3-7D89-244E-B0DE-1583BEECBEEF}" srcOrd="1" destOrd="0" parTransId="{D85B53C4-EDDC-A340-A651-A1A925CB3927}" sibTransId="{8B4B4637-5EBD-984B-BDDF-5141A114E18C}"/>
    <dgm:cxn modelId="{E0FD33CB-7405-5543-A33B-90F3A7632C55}" srcId="{C64FAE36-5445-344F-8421-CAD8891CB7EB}" destId="{B9A33791-0A13-7241-8763-4B133A5D0856}" srcOrd="2" destOrd="0" parTransId="{84A9BE9A-E522-744D-89C8-3DD9C7CBF243}" sibTransId="{C9A72916-FDB7-3B43-BC49-8F8E9EB5C49C}"/>
    <dgm:cxn modelId="{9B322ED5-A15D-2B4B-AEB9-C25376FDC3D8}" srcId="{1D529B15-2FD4-AA41-8D45-B3C578CDE7C1}" destId="{C64FAE36-5445-344F-8421-CAD8891CB7EB}" srcOrd="1" destOrd="0" parTransId="{DB1B5699-5AC6-5448-BD1A-A54C3BEEAEFD}" sibTransId="{65FF835A-2C50-4346-A605-B7D966D90FFE}"/>
    <dgm:cxn modelId="{73A455DD-F617-7D42-BBC6-BA7AC60ABFB5}" type="presOf" srcId="{B9A33791-0A13-7241-8763-4B133A5D0856}" destId="{C618775C-3F8C-654E-9F4E-0CEA46BE6033}" srcOrd="0" destOrd="2" presId="urn:microsoft.com/office/officeart/2005/8/layout/list1"/>
    <dgm:cxn modelId="{4BA247E5-90ED-ED4B-9697-CDE352EEC083}" type="presOf" srcId="{B1F00C1A-B76F-2341-B898-A8743A05C959}" destId="{C618775C-3F8C-654E-9F4E-0CEA46BE6033}" srcOrd="0" destOrd="0" presId="urn:microsoft.com/office/officeart/2005/8/layout/list1"/>
    <dgm:cxn modelId="{CF1F6BED-D3B6-1945-985D-F5CED3FFA8CC}" type="presOf" srcId="{762DA4A3-7D89-244E-B0DE-1583BEECBEEF}" destId="{C618775C-3F8C-654E-9F4E-0CEA46BE6033}" srcOrd="0" destOrd="1" presId="urn:microsoft.com/office/officeart/2005/8/layout/list1"/>
    <dgm:cxn modelId="{BE60C1EE-3A81-1F4A-84B3-482FD4B5859D}" type="presOf" srcId="{47AF9C49-09D3-624E-B50A-6D8A7DF95273}" destId="{2DA20B53-2573-D149-B653-BCAE565B1098}" srcOrd="0" destOrd="1" presId="urn:microsoft.com/office/officeart/2005/8/layout/list1"/>
    <dgm:cxn modelId="{7460DDF2-829C-FB4C-B8DA-D34768423B1B}" srcId="{F5897508-4F5A-014A-8AE8-237E70DE96CF}" destId="{34788AA9-C9AC-B944-BA44-357EC308F954}" srcOrd="0" destOrd="0" parTransId="{5E312E44-0F00-B64C-AABC-837EFF4540A2}" sibTransId="{D6A5ED41-09D5-4E41-9506-232D443B776D}"/>
    <dgm:cxn modelId="{0D4F0953-3D47-0B46-990A-B7D9E6EF29AE}" type="presParOf" srcId="{453700CB-41DA-8240-A918-DA0BC96C2526}" destId="{2EAA62FB-B713-6347-9522-0CD5546AE384}" srcOrd="0" destOrd="0" presId="urn:microsoft.com/office/officeart/2005/8/layout/list1"/>
    <dgm:cxn modelId="{E8029289-CAB5-4B48-A387-E2A174BE416C}" type="presParOf" srcId="{2EAA62FB-B713-6347-9522-0CD5546AE384}" destId="{3ABC39FE-3C1C-EF43-8B2F-848CBFFEA9CA}" srcOrd="0" destOrd="0" presId="urn:microsoft.com/office/officeart/2005/8/layout/list1"/>
    <dgm:cxn modelId="{3F6D3E24-D82D-AE40-8A66-02B8EDDEC542}" type="presParOf" srcId="{2EAA62FB-B713-6347-9522-0CD5546AE384}" destId="{DBB2119A-DE8D-F24A-B171-36528573BB7C}" srcOrd="1" destOrd="0" presId="urn:microsoft.com/office/officeart/2005/8/layout/list1"/>
    <dgm:cxn modelId="{31176017-D367-E444-BE4B-34FC76C43EAD}" type="presParOf" srcId="{453700CB-41DA-8240-A918-DA0BC96C2526}" destId="{BEBBC91A-22CD-684E-8D9E-0F1CD91FD3BC}" srcOrd="1" destOrd="0" presId="urn:microsoft.com/office/officeart/2005/8/layout/list1"/>
    <dgm:cxn modelId="{2A706697-D898-0E48-872D-ECF485D21C2F}" type="presParOf" srcId="{453700CB-41DA-8240-A918-DA0BC96C2526}" destId="{A7005424-A344-8544-A211-C4F3ED647E15}" srcOrd="2" destOrd="0" presId="urn:microsoft.com/office/officeart/2005/8/layout/list1"/>
    <dgm:cxn modelId="{A5BBCEC9-C411-DE4A-9EEE-AE052E44626B}" type="presParOf" srcId="{453700CB-41DA-8240-A918-DA0BC96C2526}" destId="{7F2E16F2-771D-2448-932B-85956106A83E}" srcOrd="3" destOrd="0" presId="urn:microsoft.com/office/officeart/2005/8/layout/list1"/>
    <dgm:cxn modelId="{83D0B60E-2726-C94D-AA32-7A236A35ABFB}" type="presParOf" srcId="{453700CB-41DA-8240-A918-DA0BC96C2526}" destId="{2C319675-A2FF-6540-BA45-699294B1E73C}" srcOrd="4" destOrd="0" presId="urn:microsoft.com/office/officeart/2005/8/layout/list1"/>
    <dgm:cxn modelId="{6B238239-8119-B940-BB82-3D8CA3765CBD}" type="presParOf" srcId="{2C319675-A2FF-6540-BA45-699294B1E73C}" destId="{CD129CBD-ECF1-B54D-B64A-EF938A9A4D25}" srcOrd="0" destOrd="0" presId="urn:microsoft.com/office/officeart/2005/8/layout/list1"/>
    <dgm:cxn modelId="{C3CBB72A-B03E-7040-8A07-8BA642F30C79}" type="presParOf" srcId="{2C319675-A2FF-6540-BA45-699294B1E73C}" destId="{11F31885-A960-E045-8843-62259716C542}" srcOrd="1" destOrd="0" presId="urn:microsoft.com/office/officeart/2005/8/layout/list1"/>
    <dgm:cxn modelId="{89DACCA9-CB07-4141-B6FF-7E9456E55A14}" type="presParOf" srcId="{453700CB-41DA-8240-A918-DA0BC96C2526}" destId="{7774E4F2-FE31-7643-BB51-973E93FEE761}" srcOrd="5" destOrd="0" presId="urn:microsoft.com/office/officeart/2005/8/layout/list1"/>
    <dgm:cxn modelId="{FCC378BD-27A3-EA45-9EC8-C72028765EA6}" type="presParOf" srcId="{453700CB-41DA-8240-A918-DA0BC96C2526}" destId="{C618775C-3F8C-654E-9F4E-0CEA46BE6033}" srcOrd="6" destOrd="0" presId="urn:microsoft.com/office/officeart/2005/8/layout/list1"/>
    <dgm:cxn modelId="{2F697B95-C47A-F445-9D6B-B1EBB4FE7802}" type="presParOf" srcId="{453700CB-41DA-8240-A918-DA0BC96C2526}" destId="{317C89EE-4FFA-AB48-8BF5-C9E78EBBBB70}" srcOrd="7" destOrd="0" presId="urn:microsoft.com/office/officeart/2005/8/layout/list1"/>
    <dgm:cxn modelId="{9E236ACF-FFF0-F041-B6CB-8432DF273EEA}" type="presParOf" srcId="{453700CB-41DA-8240-A918-DA0BC96C2526}" destId="{7440EDB2-51E6-824B-B089-16C39B0E6B2E}" srcOrd="8" destOrd="0" presId="urn:microsoft.com/office/officeart/2005/8/layout/list1"/>
    <dgm:cxn modelId="{5520B38F-4B41-D64D-A9C4-A01123A6EEE9}" type="presParOf" srcId="{7440EDB2-51E6-824B-B089-16C39B0E6B2E}" destId="{848AC6B7-280D-5A41-91BA-2A402711BFD0}" srcOrd="0" destOrd="0" presId="urn:microsoft.com/office/officeart/2005/8/layout/list1"/>
    <dgm:cxn modelId="{37C2C09E-FCBA-B44C-87D2-9EA84241B7FF}" type="presParOf" srcId="{7440EDB2-51E6-824B-B089-16C39B0E6B2E}" destId="{C40F5766-F416-0441-AC96-AA9297850174}" srcOrd="1" destOrd="0" presId="urn:microsoft.com/office/officeart/2005/8/layout/list1"/>
    <dgm:cxn modelId="{704056B5-CC1E-1246-8142-29361F0CCBAF}" type="presParOf" srcId="{453700CB-41DA-8240-A918-DA0BC96C2526}" destId="{76CC6167-17C7-1242-B4FF-276EA61EE7DC}" srcOrd="9" destOrd="0" presId="urn:microsoft.com/office/officeart/2005/8/layout/list1"/>
    <dgm:cxn modelId="{0131AE43-4B07-B746-B881-96A7730ED84A}" type="presParOf" srcId="{453700CB-41DA-8240-A918-DA0BC96C2526}" destId="{2DA20B53-2573-D149-B653-BCAE565B10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38EA4D1-314D-4E48-81F5-AD845C820EA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8ADFE068-4FC4-114C-972C-D9F36D331E83}">
      <dgm:prSet phldrT="[文本]"/>
      <dgm:spPr/>
      <dgm:t>
        <a:bodyPr/>
        <a:lstStyle/>
        <a:p>
          <a:r>
            <a:rPr lang="zh-CN" altLang="en-US" dirty="0"/>
            <a:t>利润表的概念</a:t>
          </a:r>
        </a:p>
      </dgm:t>
    </dgm:pt>
    <dgm:pt modelId="{5DB4AD52-98F5-D149-8B51-6530C65B18B2}" type="parTrans" cxnId="{F03A4835-AABD-6D46-B417-0D08B7B46352}">
      <dgm:prSet/>
      <dgm:spPr/>
      <dgm:t>
        <a:bodyPr/>
        <a:lstStyle/>
        <a:p>
          <a:endParaRPr lang="zh-CN" altLang="en-US"/>
        </a:p>
      </dgm:t>
    </dgm:pt>
    <dgm:pt modelId="{2412BF65-F4F8-994B-9DAA-1BF4BFB32CC0}" type="sibTrans" cxnId="{F03A4835-AABD-6D46-B417-0D08B7B46352}">
      <dgm:prSet/>
      <dgm:spPr/>
      <dgm:t>
        <a:bodyPr/>
        <a:lstStyle/>
        <a:p>
          <a:endParaRPr lang="zh-CN" altLang="en-US"/>
        </a:p>
      </dgm:t>
    </dgm:pt>
    <dgm:pt modelId="{027FD5CC-4B1C-8E4B-9266-B9C8C20C5557}">
      <dgm:prSet phldrT="[文本]"/>
      <dgm:spPr/>
      <dgm:t>
        <a:bodyPr/>
        <a:lstStyle/>
        <a:p>
          <a:r>
            <a:rPr lang="zh-CN" altLang="en-US" dirty="0"/>
            <a:t>是反映企业在一定会计期间内经营成果的会计报表</a:t>
          </a:r>
        </a:p>
      </dgm:t>
    </dgm:pt>
    <dgm:pt modelId="{4B680C18-7067-6F4A-BB11-E417E6806AF6}" type="parTrans" cxnId="{420078E3-4BEC-EE43-A5C5-297250CC01A3}">
      <dgm:prSet/>
      <dgm:spPr/>
      <dgm:t>
        <a:bodyPr/>
        <a:lstStyle/>
        <a:p>
          <a:endParaRPr lang="zh-CN" altLang="en-US"/>
        </a:p>
      </dgm:t>
    </dgm:pt>
    <dgm:pt modelId="{B180059A-AA42-9845-8B89-E63F86D95157}" type="sibTrans" cxnId="{420078E3-4BEC-EE43-A5C5-297250CC01A3}">
      <dgm:prSet/>
      <dgm:spPr/>
      <dgm:t>
        <a:bodyPr/>
        <a:lstStyle/>
        <a:p>
          <a:endParaRPr lang="zh-CN" altLang="en-US"/>
        </a:p>
      </dgm:t>
    </dgm:pt>
    <dgm:pt modelId="{96469316-0292-FE4D-BA76-DA03A5F86191}">
      <dgm:prSet phldrT="[文本]"/>
      <dgm:spPr/>
      <dgm:t>
        <a:bodyPr/>
        <a:lstStyle/>
        <a:p>
          <a:r>
            <a:rPr lang="zh-CN" altLang="en-US" dirty="0"/>
            <a:t>利润表的作用</a:t>
          </a:r>
        </a:p>
      </dgm:t>
    </dgm:pt>
    <dgm:pt modelId="{D945F5AE-F6B1-4347-8E4A-1E387C185726}" type="parTrans" cxnId="{4AECAE0C-43E3-5742-9D53-EFB3E4DA2121}">
      <dgm:prSet/>
      <dgm:spPr/>
      <dgm:t>
        <a:bodyPr/>
        <a:lstStyle/>
        <a:p>
          <a:endParaRPr lang="zh-CN" altLang="en-US"/>
        </a:p>
      </dgm:t>
    </dgm:pt>
    <dgm:pt modelId="{79792202-8F55-3442-8358-F207FF57B6DA}" type="sibTrans" cxnId="{4AECAE0C-43E3-5742-9D53-EFB3E4DA2121}">
      <dgm:prSet/>
      <dgm:spPr/>
      <dgm:t>
        <a:bodyPr/>
        <a:lstStyle/>
        <a:p>
          <a:endParaRPr lang="zh-CN" altLang="en-US"/>
        </a:p>
      </dgm:t>
    </dgm:pt>
    <dgm:pt modelId="{E4622559-2533-EE48-A6CD-31A6A8AA5C3D}">
      <dgm:prSet phldrT="[文本]"/>
      <dgm:spPr/>
      <dgm:t>
        <a:bodyPr/>
        <a:lstStyle/>
        <a:p>
          <a:r>
            <a:rPr lang="en-US" altLang="zh-CN" dirty="0"/>
            <a:t>1.</a:t>
          </a:r>
          <a:r>
            <a:rPr lang="zh-CN" altLang="en-US" dirty="0"/>
            <a:t>反映企业在一定会计期间收入、费用、利润或亏损的数额及其构成情况</a:t>
          </a:r>
        </a:p>
      </dgm:t>
    </dgm:pt>
    <dgm:pt modelId="{7DE7EA3F-F1E5-FC4E-B298-03A1E6359FBC}" type="parTrans" cxnId="{AE089CF6-0966-A84D-9DB3-AFD805E49C7F}">
      <dgm:prSet/>
      <dgm:spPr/>
      <dgm:t>
        <a:bodyPr/>
        <a:lstStyle/>
        <a:p>
          <a:endParaRPr lang="zh-CN" altLang="en-US"/>
        </a:p>
      </dgm:t>
    </dgm:pt>
    <dgm:pt modelId="{D65569C6-4660-034B-BBFB-19BA696945EA}" type="sibTrans" cxnId="{AE089CF6-0966-A84D-9DB3-AFD805E49C7F}">
      <dgm:prSet/>
      <dgm:spPr/>
      <dgm:t>
        <a:bodyPr/>
        <a:lstStyle/>
        <a:p>
          <a:endParaRPr lang="zh-CN" altLang="en-US"/>
        </a:p>
      </dgm:t>
    </dgm:pt>
    <dgm:pt modelId="{FCEE465E-2830-CE4C-AB4B-3C13BFF0474C}">
      <dgm:prSet phldrT="[文本]"/>
      <dgm:spPr/>
      <dgm:t>
        <a:bodyPr/>
        <a:lstStyle/>
        <a:p>
          <a:r>
            <a:rPr lang="en-US" altLang="zh-CN" dirty="0"/>
            <a:t>2.</a:t>
          </a:r>
          <a:r>
            <a:rPr lang="zh-CN" altLang="en-US" dirty="0"/>
            <a:t>为企业外部投资者作出投资决策和信贷决策提供依据</a:t>
          </a:r>
        </a:p>
      </dgm:t>
    </dgm:pt>
    <dgm:pt modelId="{F797200C-8B2B-E84D-BBF1-7478E94758A6}" type="parTrans" cxnId="{891C13B5-2DFA-5D4A-945D-C2F3CBB67B41}">
      <dgm:prSet/>
      <dgm:spPr/>
      <dgm:t>
        <a:bodyPr/>
        <a:lstStyle/>
        <a:p>
          <a:endParaRPr lang="zh-CN" altLang="en-US"/>
        </a:p>
      </dgm:t>
    </dgm:pt>
    <dgm:pt modelId="{580E7254-ECB0-EE46-B996-9B72770553CC}" type="sibTrans" cxnId="{891C13B5-2DFA-5D4A-945D-C2F3CBB67B41}">
      <dgm:prSet/>
      <dgm:spPr/>
      <dgm:t>
        <a:bodyPr/>
        <a:lstStyle/>
        <a:p>
          <a:endParaRPr lang="zh-CN" altLang="en-US"/>
        </a:p>
      </dgm:t>
    </dgm:pt>
    <dgm:pt modelId="{9512B80B-5EFB-2544-9376-A7F1CD5681F0}">
      <dgm:prSet phldrT="[文本]"/>
      <dgm:spPr/>
      <dgm:t>
        <a:bodyPr/>
        <a:lstStyle/>
        <a:p>
          <a:r>
            <a:rPr lang="zh-CN" altLang="en-US" dirty="0"/>
            <a:t>利润表的格式</a:t>
          </a:r>
        </a:p>
      </dgm:t>
    </dgm:pt>
    <dgm:pt modelId="{330F80CA-A3A5-2D43-A409-48AEDF469B75}" type="parTrans" cxnId="{969C18C1-1683-DA40-A050-44648605CB64}">
      <dgm:prSet/>
      <dgm:spPr/>
      <dgm:t>
        <a:bodyPr/>
        <a:lstStyle/>
        <a:p>
          <a:endParaRPr lang="zh-CN" altLang="en-US"/>
        </a:p>
      </dgm:t>
    </dgm:pt>
    <dgm:pt modelId="{E6034B59-FA21-1B41-96BB-F8AFD519F480}" type="sibTrans" cxnId="{969C18C1-1683-DA40-A050-44648605CB64}">
      <dgm:prSet/>
      <dgm:spPr/>
      <dgm:t>
        <a:bodyPr/>
        <a:lstStyle/>
        <a:p>
          <a:endParaRPr lang="zh-CN" altLang="en-US"/>
        </a:p>
      </dgm:t>
    </dgm:pt>
    <dgm:pt modelId="{950D86EB-18E2-7D4F-957E-EEE7E9FC8F81}">
      <dgm:prSet phldrT="[文本]"/>
      <dgm:spPr/>
      <dgm:t>
        <a:bodyPr/>
        <a:lstStyle/>
        <a:p>
          <a:r>
            <a:rPr lang="zh-CN" altLang="en-US" dirty="0"/>
            <a:t>单步湿利润表</a:t>
          </a:r>
        </a:p>
      </dgm:t>
    </dgm:pt>
    <dgm:pt modelId="{CB5221BF-1046-5F4E-ADA6-766F5E010C94}" type="parTrans" cxnId="{12C77F7B-E112-6448-82D4-76C263D947F9}">
      <dgm:prSet/>
      <dgm:spPr/>
      <dgm:t>
        <a:bodyPr/>
        <a:lstStyle/>
        <a:p>
          <a:endParaRPr lang="zh-CN" altLang="en-US"/>
        </a:p>
      </dgm:t>
    </dgm:pt>
    <dgm:pt modelId="{BA6E026D-7316-A84D-8ECC-C3B71ABCA811}" type="sibTrans" cxnId="{12C77F7B-E112-6448-82D4-76C263D947F9}">
      <dgm:prSet/>
      <dgm:spPr/>
      <dgm:t>
        <a:bodyPr/>
        <a:lstStyle/>
        <a:p>
          <a:endParaRPr lang="zh-CN" altLang="en-US"/>
        </a:p>
      </dgm:t>
    </dgm:pt>
    <dgm:pt modelId="{3355F37E-6BD5-AF46-8B12-CDBA0C2A9749}">
      <dgm:prSet phldrT="[文本]"/>
      <dgm:spPr/>
      <dgm:t>
        <a:bodyPr/>
        <a:lstStyle/>
        <a:p>
          <a:r>
            <a:rPr lang="zh-CN" altLang="en-US" dirty="0"/>
            <a:t>多步式利润表</a:t>
          </a:r>
        </a:p>
      </dgm:t>
    </dgm:pt>
    <dgm:pt modelId="{A9F952E2-1806-4840-A992-535804A7C9F3}" type="parTrans" cxnId="{2D5F26F1-7167-A145-98D0-40C46343BCEC}">
      <dgm:prSet/>
      <dgm:spPr/>
      <dgm:t>
        <a:bodyPr/>
        <a:lstStyle/>
        <a:p>
          <a:endParaRPr lang="zh-CN" altLang="en-US"/>
        </a:p>
      </dgm:t>
    </dgm:pt>
    <dgm:pt modelId="{DFAE2C9D-7517-6F4D-861C-3089D302B531}" type="sibTrans" cxnId="{2D5F26F1-7167-A145-98D0-40C46343BCEC}">
      <dgm:prSet/>
      <dgm:spPr/>
      <dgm:t>
        <a:bodyPr/>
        <a:lstStyle/>
        <a:p>
          <a:endParaRPr lang="zh-CN" altLang="en-US"/>
        </a:p>
      </dgm:t>
    </dgm:pt>
    <dgm:pt modelId="{186E2C51-9543-1343-9603-8E0AFD2B7B33}">
      <dgm:prSet phldrT="[文本]"/>
      <dgm:spPr/>
      <dgm:t>
        <a:bodyPr/>
        <a:lstStyle/>
        <a:p>
          <a:r>
            <a:rPr lang="en-US" altLang="zh-CN" dirty="0"/>
            <a:t>3.</a:t>
          </a:r>
          <a:r>
            <a:rPr lang="zh-CN" altLang="en-US" dirty="0"/>
            <a:t>为企业内部管理层的经营决策提供依据</a:t>
          </a:r>
        </a:p>
      </dgm:t>
    </dgm:pt>
    <dgm:pt modelId="{D03EC3F6-8086-6D40-B657-885C1D956C13}" type="parTrans" cxnId="{D2B19263-33BC-044B-B100-A11A8B221017}">
      <dgm:prSet/>
      <dgm:spPr/>
      <dgm:t>
        <a:bodyPr/>
        <a:lstStyle/>
        <a:p>
          <a:endParaRPr lang="zh-CN" altLang="en-US"/>
        </a:p>
      </dgm:t>
    </dgm:pt>
    <dgm:pt modelId="{BDFD6757-653F-4D49-9D18-690B6444373D}" type="sibTrans" cxnId="{D2B19263-33BC-044B-B100-A11A8B221017}">
      <dgm:prSet/>
      <dgm:spPr/>
      <dgm:t>
        <a:bodyPr/>
        <a:lstStyle/>
        <a:p>
          <a:endParaRPr lang="zh-CN" altLang="en-US"/>
        </a:p>
      </dgm:t>
    </dgm:pt>
    <dgm:pt modelId="{7D90137E-FD9F-2B45-9254-B73D7F82DF89}">
      <dgm:prSet phldrT="[文本]"/>
      <dgm:spPr/>
      <dgm:t>
        <a:bodyPr/>
        <a:lstStyle/>
        <a:p>
          <a:r>
            <a:rPr lang="en-US" altLang="zh-CN" dirty="0"/>
            <a:t>4.</a:t>
          </a:r>
          <a:r>
            <a:rPr lang="zh-CN" altLang="en-US" dirty="0"/>
            <a:t>为企业内部绩效考核提供依据</a:t>
          </a:r>
        </a:p>
      </dgm:t>
    </dgm:pt>
    <dgm:pt modelId="{E2ADF021-D4CE-6B49-A92A-6E916BC3F53C}" type="parTrans" cxnId="{DA0A2585-BBC0-1240-8B87-C07DAD517D07}">
      <dgm:prSet/>
      <dgm:spPr/>
      <dgm:t>
        <a:bodyPr/>
        <a:lstStyle/>
        <a:p>
          <a:endParaRPr lang="zh-CN" altLang="en-US"/>
        </a:p>
      </dgm:t>
    </dgm:pt>
    <dgm:pt modelId="{57EC4D1D-63BF-1B49-BA13-4628FAA5CB5A}" type="sibTrans" cxnId="{DA0A2585-BBC0-1240-8B87-C07DAD517D07}">
      <dgm:prSet/>
      <dgm:spPr/>
      <dgm:t>
        <a:bodyPr/>
        <a:lstStyle/>
        <a:p>
          <a:endParaRPr lang="zh-CN" altLang="en-US"/>
        </a:p>
      </dgm:t>
    </dgm:pt>
    <dgm:pt modelId="{5AE9D064-42D7-6848-96AB-3CEC77427D62}" type="pres">
      <dgm:prSet presAssocID="{A38EA4D1-314D-4E48-81F5-AD845C820EA9}" presName="linear" presStyleCnt="0">
        <dgm:presLayoutVars>
          <dgm:animLvl val="lvl"/>
          <dgm:resizeHandles val="exact"/>
        </dgm:presLayoutVars>
      </dgm:prSet>
      <dgm:spPr/>
    </dgm:pt>
    <dgm:pt modelId="{DC79CA38-3349-134B-8712-DE73D8831197}" type="pres">
      <dgm:prSet presAssocID="{8ADFE068-4FC4-114C-972C-D9F36D331E83}" presName="parentText" presStyleLbl="node1" presStyleIdx="0" presStyleCnt="3">
        <dgm:presLayoutVars>
          <dgm:chMax val="0"/>
          <dgm:bulletEnabled val="1"/>
        </dgm:presLayoutVars>
      </dgm:prSet>
      <dgm:spPr/>
    </dgm:pt>
    <dgm:pt modelId="{50365C4F-B6AF-B842-B699-EF0A13DB2578}" type="pres">
      <dgm:prSet presAssocID="{8ADFE068-4FC4-114C-972C-D9F36D331E83}" presName="childText" presStyleLbl="revTx" presStyleIdx="0" presStyleCnt="3">
        <dgm:presLayoutVars>
          <dgm:bulletEnabled val="1"/>
        </dgm:presLayoutVars>
      </dgm:prSet>
      <dgm:spPr/>
    </dgm:pt>
    <dgm:pt modelId="{A272EEC6-9AC8-3E4C-B06C-0F8EFFAC9C3F}" type="pres">
      <dgm:prSet presAssocID="{96469316-0292-FE4D-BA76-DA03A5F86191}" presName="parentText" presStyleLbl="node1" presStyleIdx="1" presStyleCnt="3">
        <dgm:presLayoutVars>
          <dgm:chMax val="0"/>
          <dgm:bulletEnabled val="1"/>
        </dgm:presLayoutVars>
      </dgm:prSet>
      <dgm:spPr/>
    </dgm:pt>
    <dgm:pt modelId="{D0C01DE7-D0B5-BA44-8495-B710AF3F6EC6}" type="pres">
      <dgm:prSet presAssocID="{96469316-0292-FE4D-BA76-DA03A5F86191}" presName="childText" presStyleLbl="revTx" presStyleIdx="1" presStyleCnt="3">
        <dgm:presLayoutVars>
          <dgm:bulletEnabled val="1"/>
        </dgm:presLayoutVars>
      </dgm:prSet>
      <dgm:spPr/>
    </dgm:pt>
    <dgm:pt modelId="{4C7FF6A5-F5C5-394C-84F4-EE018D2A97D9}" type="pres">
      <dgm:prSet presAssocID="{9512B80B-5EFB-2544-9376-A7F1CD5681F0}" presName="parentText" presStyleLbl="node1" presStyleIdx="2" presStyleCnt="3">
        <dgm:presLayoutVars>
          <dgm:chMax val="0"/>
          <dgm:bulletEnabled val="1"/>
        </dgm:presLayoutVars>
      </dgm:prSet>
      <dgm:spPr/>
    </dgm:pt>
    <dgm:pt modelId="{CF937976-E14C-144D-BA27-93D3E5E75416}" type="pres">
      <dgm:prSet presAssocID="{9512B80B-5EFB-2544-9376-A7F1CD5681F0}" presName="childText" presStyleLbl="revTx" presStyleIdx="2" presStyleCnt="3">
        <dgm:presLayoutVars>
          <dgm:bulletEnabled val="1"/>
        </dgm:presLayoutVars>
      </dgm:prSet>
      <dgm:spPr/>
    </dgm:pt>
  </dgm:ptLst>
  <dgm:cxnLst>
    <dgm:cxn modelId="{82C75C03-F363-9645-967D-1C15391638D4}" type="presOf" srcId="{027FD5CC-4B1C-8E4B-9266-B9C8C20C5557}" destId="{50365C4F-B6AF-B842-B699-EF0A13DB2578}" srcOrd="0" destOrd="0" presId="urn:microsoft.com/office/officeart/2005/8/layout/vList2"/>
    <dgm:cxn modelId="{4AECAE0C-43E3-5742-9D53-EFB3E4DA2121}" srcId="{A38EA4D1-314D-4E48-81F5-AD845C820EA9}" destId="{96469316-0292-FE4D-BA76-DA03A5F86191}" srcOrd="1" destOrd="0" parTransId="{D945F5AE-F6B1-4347-8E4A-1E387C185726}" sibTransId="{79792202-8F55-3442-8358-F207FF57B6DA}"/>
    <dgm:cxn modelId="{C7C4F40D-D9A9-524E-B875-881BC03813FB}" type="presOf" srcId="{E4622559-2533-EE48-A6CD-31A6A8AA5C3D}" destId="{D0C01DE7-D0B5-BA44-8495-B710AF3F6EC6}" srcOrd="0" destOrd="0" presId="urn:microsoft.com/office/officeart/2005/8/layout/vList2"/>
    <dgm:cxn modelId="{F03A4835-AABD-6D46-B417-0D08B7B46352}" srcId="{A38EA4D1-314D-4E48-81F5-AD845C820EA9}" destId="{8ADFE068-4FC4-114C-972C-D9F36D331E83}" srcOrd="0" destOrd="0" parTransId="{5DB4AD52-98F5-D149-8B51-6530C65B18B2}" sibTransId="{2412BF65-F4F8-994B-9DAA-1BF4BFB32CC0}"/>
    <dgm:cxn modelId="{890AA648-08A8-F448-AAFD-C9E6793DEE6B}" type="presOf" srcId="{950D86EB-18E2-7D4F-957E-EEE7E9FC8F81}" destId="{CF937976-E14C-144D-BA27-93D3E5E75416}" srcOrd="0" destOrd="0" presId="urn:microsoft.com/office/officeart/2005/8/layout/vList2"/>
    <dgm:cxn modelId="{D2B19263-33BC-044B-B100-A11A8B221017}" srcId="{96469316-0292-FE4D-BA76-DA03A5F86191}" destId="{186E2C51-9543-1343-9603-8E0AFD2B7B33}" srcOrd="2" destOrd="0" parTransId="{D03EC3F6-8086-6D40-B657-885C1D956C13}" sibTransId="{BDFD6757-653F-4D49-9D18-690B6444373D}"/>
    <dgm:cxn modelId="{AAAD0774-7A1A-A64D-9AB4-D24482764397}" type="presOf" srcId="{A38EA4D1-314D-4E48-81F5-AD845C820EA9}" destId="{5AE9D064-42D7-6848-96AB-3CEC77427D62}" srcOrd="0" destOrd="0" presId="urn:microsoft.com/office/officeart/2005/8/layout/vList2"/>
    <dgm:cxn modelId="{12C77F7B-E112-6448-82D4-76C263D947F9}" srcId="{9512B80B-5EFB-2544-9376-A7F1CD5681F0}" destId="{950D86EB-18E2-7D4F-957E-EEE7E9FC8F81}" srcOrd="0" destOrd="0" parTransId="{CB5221BF-1046-5F4E-ADA6-766F5E010C94}" sibTransId="{BA6E026D-7316-A84D-8ECC-C3B71ABCA811}"/>
    <dgm:cxn modelId="{DA0A2585-BBC0-1240-8B87-C07DAD517D07}" srcId="{96469316-0292-FE4D-BA76-DA03A5F86191}" destId="{7D90137E-FD9F-2B45-9254-B73D7F82DF89}" srcOrd="3" destOrd="0" parTransId="{E2ADF021-D4CE-6B49-A92A-6E916BC3F53C}" sibTransId="{57EC4D1D-63BF-1B49-BA13-4628FAA5CB5A}"/>
    <dgm:cxn modelId="{7D375494-0BF6-1B4C-995B-8D397B35C32D}" type="presOf" srcId="{3355F37E-6BD5-AF46-8B12-CDBA0C2A9749}" destId="{CF937976-E14C-144D-BA27-93D3E5E75416}" srcOrd="0" destOrd="1" presId="urn:microsoft.com/office/officeart/2005/8/layout/vList2"/>
    <dgm:cxn modelId="{6281A194-1D5F-E341-B4FD-C27A85F2A43A}" type="presOf" srcId="{8ADFE068-4FC4-114C-972C-D9F36D331E83}" destId="{DC79CA38-3349-134B-8712-DE73D8831197}" srcOrd="0" destOrd="0" presId="urn:microsoft.com/office/officeart/2005/8/layout/vList2"/>
    <dgm:cxn modelId="{78C37BA4-E692-4948-93B5-98784D8A08BF}" type="presOf" srcId="{7D90137E-FD9F-2B45-9254-B73D7F82DF89}" destId="{D0C01DE7-D0B5-BA44-8495-B710AF3F6EC6}" srcOrd="0" destOrd="3" presId="urn:microsoft.com/office/officeart/2005/8/layout/vList2"/>
    <dgm:cxn modelId="{891C13B5-2DFA-5D4A-945D-C2F3CBB67B41}" srcId="{96469316-0292-FE4D-BA76-DA03A5F86191}" destId="{FCEE465E-2830-CE4C-AB4B-3C13BFF0474C}" srcOrd="1" destOrd="0" parTransId="{F797200C-8B2B-E84D-BBF1-7478E94758A6}" sibTransId="{580E7254-ECB0-EE46-B996-9B72770553CC}"/>
    <dgm:cxn modelId="{969C18C1-1683-DA40-A050-44648605CB64}" srcId="{A38EA4D1-314D-4E48-81F5-AD845C820EA9}" destId="{9512B80B-5EFB-2544-9376-A7F1CD5681F0}" srcOrd="2" destOrd="0" parTransId="{330F80CA-A3A5-2D43-A409-48AEDF469B75}" sibTransId="{E6034B59-FA21-1B41-96BB-F8AFD519F480}"/>
    <dgm:cxn modelId="{C46DE2DB-6E3A-1E44-AB6C-9B0377DB09F0}" type="presOf" srcId="{9512B80B-5EFB-2544-9376-A7F1CD5681F0}" destId="{4C7FF6A5-F5C5-394C-84F4-EE018D2A97D9}" srcOrd="0" destOrd="0" presId="urn:microsoft.com/office/officeart/2005/8/layout/vList2"/>
    <dgm:cxn modelId="{420078E3-4BEC-EE43-A5C5-297250CC01A3}" srcId="{8ADFE068-4FC4-114C-972C-D9F36D331E83}" destId="{027FD5CC-4B1C-8E4B-9266-B9C8C20C5557}" srcOrd="0" destOrd="0" parTransId="{4B680C18-7067-6F4A-BB11-E417E6806AF6}" sibTransId="{B180059A-AA42-9845-8B89-E63F86D95157}"/>
    <dgm:cxn modelId="{2D5F26F1-7167-A145-98D0-40C46343BCEC}" srcId="{9512B80B-5EFB-2544-9376-A7F1CD5681F0}" destId="{3355F37E-6BD5-AF46-8B12-CDBA0C2A9749}" srcOrd="1" destOrd="0" parTransId="{A9F952E2-1806-4840-A992-535804A7C9F3}" sibTransId="{DFAE2C9D-7517-6F4D-861C-3089D302B531}"/>
    <dgm:cxn modelId="{A9BFDCF2-4390-6349-980E-B39AC311E25B}" type="presOf" srcId="{96469316-0292-FE4D-BA76-DA03A5F86191}" destId="{A272EEC6-9AC8-3E4C-B06C-0F8EFFAC9C3F}" srcOrd="0" destOrd="0" presId="urn:microsoft.com/office/officeart/2005/8/layout/vList2"/>
    <dgm:cxn modelId="{598559F6-6B64-0A41-B2DE-463B0DFB7A72}" type="presOf" srcId="{186E2C51-9543-1343-9603-8E0AFD2B7B33}" destId="{D0C01DE7-D0B5-BA44-8495-B710AF3F6EC6}" srcOrd="0" destOrd="2" presId="urn:microsoft.com/office/officeart/2005/8/layout/vList2"/>
    <dgm:cxn modelId="{AE089CF6-0966-A84D-9DB3-AFD805E49C7F}" srcId="{96469316-0292-FE4D-BA76-DA03A5F86191}" destId="{E4622559-2533-EE48-A6CD-31A6A8AA5C3D}" srcOrd="0" destOrd="0" parTransId="{7DE7EA3F-F1E5-FC4E-B298-03A1E6359FBC}" sibTransId="{D65569C6-4660-034B-BBFB-19BA696945EA}"/>
    <dgm:cxn modelId="{491C1CF9-2039-414A-8595-431E6A00931C}" type="presOf" srcId="{FCEE465E-2830-CE4C-AB4B-3C13BFF0474C}" destId="{D0C01DE7-D0B5-BA44-8495-B710AF3F6EC6}" srcOrd="0" destOrd="1" presId="urn:microsoft.com/office/officeart/2005/8/layout/vList2"/>
    <dgm:cxn modelId="{7EBE5C04-D275-4242-99D0-BF0E649BB3AA}" type="presParOf" srcId="{5AE9D064-42D7-6848-96AB-3CEC77427D62}" destId="{DC79CA38-3349-134B-8712-DE73D8831197}" srcOrd="0" destOrd="0" presId="urn:microsoft.com/office/officeart/2005/8/layout/vList2"/>
    <dgm:cxn modelId="{63D33E86-1650-E24E-8958-D52FC06C0E13}" type="presParOf" srcId="{5AE9D064-42D7-6848-96AB-3CEC77427D62}" destId="{50365C4F-B6AF-B842-B699-EF0A13DB2578}" srcOrd="1" destOrd="0" presId="urn:microsoft.com/office/officeart/2005/8/layout/vList2"/>
    <dgm:cxn modelId="{C10F7702-AF2A-4B45-B9DF-60D924994A5D}" type="presParOf" srcId="{5AE9D064-42D7-6848-96AB-3CEC77427D62}" destId="{A272EEC6-9AC8-3E4C-B06C-0F8EFFAC9C3F}" srcOrd="2" destOrd="0" presId="urn:microsoft.com/office/officeart/2005/8/layout/vList2"/>
    <dgm:cxn modelId="{18DB3ABA-EC59-EF47-A658-C7D3DCAFD817}" type="presParOf" srcId="{5AE9D064-42D7-6848-96AB-3CEC77427D62}" destId="{D0C01DE7-D0B5-BA44-8495-B710AF3F6EC6}" srcOrd="3" destOrd="0" presId="urn:microsoft.com/office/officeart/2005/8/layout/vList2"/>
    <dgm:cxn modelId="{959A5F96-E963-0949-80D8-2A970C7D5BCB}" type="presParOf" srcId="{5AE9D064-42D7-6848-96AB-3CEC77427D62}" destId="{4C7FF6A5-F5C5-394C-84F4-EE018D2A97D9}" srcOrd="4" destOrd="0" presId="urn:microsoft.com/office/officeart/2005/8/layout/vList2"/>
    <dgm:cxn modelId="{37A798F5-EF73-6347-AC5F-35BDC0250C60}" type="presParOf" srcId="{5AE9D064-42D7-6848-96AB-3CEC77427D62}" destId="{CF937976-E14C-144D-BA27-93D3E5E7541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E1B48BA-1403-FE4D-988D-6A8080348A3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0BAB4ED-5DE9-474B-9631-3CA6EF26C4BD}">
      <dgm:prSet phldrT="[文本]"/>
      <dgm:spPr/>
      <dgm:t>
        <a:bodyPr/>
        <a:lstStyle/>
        <a:p>
          <a:r>
            <a:rPr lang="zh-CN" altLang="en-US" dirty="0"/>
            <a:t>第一节 投资项目可行性研究</a:t>
          </a:r>
        </a:p>
      </dgm:t>
    </dgm:pt>
    <dgm:pt modelId="{E8E773A8-166D-1F4E-B31E-C5A7FC105606}" type="parTrans" cxnId="{4A6E747C-B061-BC46-94DB-A199A84DEB50}">
      <dgm:prSet/>
      <dgm:spPr/>
      <dgm:t>
        <a:bodyPr/>
        <a:lstStyle/>
        <a:p>
          <a:endParaRPr lang="zh-CN" altLang="en-US"/>
        </a:p>
      </dgm:t>
    </dgm:pt>
    <dgm:pt modelId="{ABBC64B3-31A5-DF43-AE9B-7188C60618AF}" type="sibTrans" cxnId="{4A6E747C-B061-BC46-94DB-A199A84DEB50}">
      <dgm:prSet/>
      <dgm:spPr/>
      <dgm:t>
        <a:bodyPr/>
        <a:lstStyle/>
        <a:p>
          <a:endParaRPr lang="zh-CN" altLang="en-US"/>
        </a:p>
      </dgm:t>
    </dgm:pt>
    <dgm:pt modelId="{28BBD7DD-82CB-9742-8838-95CA2AD34EA0}">
      <dgm:prSet phldrT="[文本]"/>
      <dgm:spPr/>
      <dgm:t>
        <a:bodyPr/>
        <a:lstStyle/>
        <a:p>
          <a:r>
            <a:rPr lang="zh-CN" altLang="en-US" dirty="0"/>
            <a:t>第二节 投资项目经济评价</a:t>
          </a:r>
        </a:p>
      </dgm:t>
    </dgm:pt>
    <dgm:pt modelId="{03C22160-2496-2843-AD85-FE81644D5A76}" type="parTrans" cxnId="{85E70217-2E61-7D44-A938-6698C14AEA01}">
      <dgm:prSet/>
      <dgm:spPr/>
      <dgm:t>
        <a:bodyPr/>
        <a:lstStyle/>
        <a:p>
          <a:endParaRPr lang="zh-CN" altLang="en-US"/>
        </a:p>
      </dgm:t>
    </dgm:pt>
    <dgm:pt modelId="{A29C54E4-951B-F84C-A130-D3E2AE9F7AA1}" type="sibTrans" cxnId="{85E70217-2E61-7D44-A938-6698C14AEA01}">
      <dgm:prSet/>
      <dgm:spPr/>
      <dgm:t>
        <a:bodyPr/>
        <a:lstStyle/>
        <a:p>
          <a:endParaRPr lang="zh-CN" altLang="en-US"/>
        </a:p>
      </dgm:t>
    </dgm:pt>
    <dgm:pt modelId="{E75347F4-64B7-5A43-AB99-B9F2F38AE90F}">
      <dgm:prSet phldrT="[文本]"/>
      <dgm:spPr/>
      <dgm:t>
        <a:bodyPr/>
        <a:lstStyle/>
        <a:p>
          <a:r>
            <a:rPr lang="zh-CN" altLang="en-US" dirty="0"/>
            <a:t>第三节 投资经济评价主要参数</a:t>
          </a:r>
        </a:p>
      </dgm:t>
    </dgm:pt>
    <dgm:pt modelId="{9E8A3DA0-0A38-ED4C-B56E-0CBD413C3BE6}" type="parTrans" cxnId="{A411A120-325A-C741-AE50-0A9E10FD22B6}">
      <dgm:prSet/>
      <dgm:spPr/>
      <dgm:t>
        <a:bodyPr/>
        <a:lstStyle/>
        <a:p>
          <a:endParaRPr lang="zh-CN" altLang="en-US"/>
        </a:p>
      </dgm:t>
    </dgm:pt>
    <dgm:pt modelId="{A3649190-F7B7-0D45-86BE-7751932DB971}" type="sibTrans" cxnId="{A411A120-325A-C741-AE50-0A9E10FD22B6}">
      <dgm:prSet/>
      <dgm:spPr/>
      <dgm:t>
        <a:bodyPr/>
        <a:lstStyle/>
        <a:p>
          <a:endParaRPr lang="zh-CN" altLang="en-US"/>
        </a:p>
      </dgm:t>
    </dgm:pt>
    <dgm:pt modelId="{CFB1BA35-F2E2-5748-833D-45D422593B5C}" type="pres">
      <dgm:prSet presAssocID="{1E1B48BA-1403-FE4D-988D-6A8080348A3B}" presName="vert0" presStyleCnt="0">
        <dgm:presLayoutVars>
          <dgm:dir/>
          <dgm:animOne val="branch"/>
          <dgm:animLvl val="lvl"/>
        </dgm:presLayoutVars>
      </dgm:prSet>
      <dgm:spPr/>
    </dgm:pt>
    <dgm:pt modelId="{6B9BD485-7559-8A47-AC72-A8A1842CD6FD}" type="pres">
      <dgm:prSet presAssocID="{A0BAB4ED-5DE9-474B-9631-3CA6EF26C4BD}" presName="thickLine" presStyleLbl="alignNode1" presStyleIdx="0" presStyleCnt="3"/>
      <dgm:spPr/>
    </dgm:pt>
    <dgm:pt modelId="{668FA638-4EB8-224A-8B84-BF30569E23F4}" type="pres">
      <dgm:prSet presAssocID="{A0BAB4ED-5DE9-474B-9631-3CA6EF26C4BD}" presName="horz1" presStyleCnt="0"/>
      <dgm:spPr/>
    </dgm:pt>
    <dgm:pt modelId="{84E08221-D98D-874A-B4FC-FE61B5439DE2}" type="pres">
      <dgm:prSet presAssocID="{A0BAB4ED-5DE9-474B-9631-3CA6EF26C4BD}" presName="tx1" presStyleLbl="revTx" presStyleIdx="0" presStyleCnt="3"/>
      <dgm:spPr/>
    </dgm:pt>
    <dgm:pt modelId="{F5D7B027-5158-AE48-896A-805258C17754}" type="pres">
      <dgm:prSet presAssocID="{A0BAB4ED-5DE9-474B-9631-3CA6EF26C4BD}" presName="vert1" presStyleCnt="0"/>
      <dgm:spPr/>
    </dgm:pt>
    <dgm:pt modelId="{DAE467CB-D7D2-CC4D-A68B-E6E0EC107DC5}" type="pres">
      <dgm:prSet presAssocID="{28BBD7DD-82CB-9742-8838-95CA2AD34EA0}" presName="thickLine" presStyleLbl="alignNode1" presStyleIdx="1" presStyleCnt="3"/>
      <dgm:spPr/>
    </dgm:pt>
    <dgm:pt modelId="{69DD4242-3C62-3F4B-8CCE-E320F6721217}" type="pres">
      <dgm:prSet presAssocID="{28BBD7DD-82CB-9742-8838-95CA2AD34EA0}" presName="horz1" presStyleCnt="0"/>
      <dgm:spPr/>
    </dgm:pt>
    <dgm:pt modelId="{D3FE47F8-781D-B54D-B34D-2E015EF540BE}" type="pres">
      <dgm:prSet presAssocID="{28BBD7DD-82CB-9742-8838-95CA2AD34EA0}" presName="tx1" presStyleLbl="revTx" presStyleIdx="1" presStyleCnt="3"/>
      <dgm:spPr/>
    </dgm:pt>
    <dgm:pt modelId="{501FA413-F3C1-F64B-950A-F9CAD5B9A3EE}" type="pres">
      <dgm:prSet presAssocID="{28BBD7DD-82CB-9742-8838-95CA2AD34EA0}" presName="vert1" presStyleCnt="0"/>
      <dgm:spPr/>
    </dgm:pt>
    <dgm:pt modelId="{D4BDB36C-9CA7-E040-9F7B-157591914432}" type="pres">
      <dgm:prSet presAssocID="{E75347F4-64B7-5A43-AB99-B9F2F38AE90F}" presName="thickLine" presStyleLbl="alignNode1" presStyleIdx="2" presStyleCnt="3"/>
      <dgm:spPr/>
    </dgm:pt>
    <dgm:pt modelId="{1820E0EF-94F3-8F49-86FC-189A61DCBB00}" type="pres">
      <dgm:prSet presAssocID="{E75347F4-64B7-5A43-AB99-B9F2F38AE90F}" presName="horz1" presStyleCnt="0"/>
      <dgm:spPr/>
    </dgm:pt>
    <dgm:pt modelId="{16CF7B50-F448-BA4F-8066-E749616E7A34}" type="pres">
      <dgm:prSet presAssocID="{E75347F4-64B7-5A43-AB99-B9F2F38AE90F}" presName="tx1" presStyleLbl="revTx" presStyleIdx="2" presStyleCnt="3"/>
      <dgm:spPr/>
    </dgm:pt>
    <dgm:pt modelId="{11A6DBD8-B943-2C4F-A211-C1DC446EBBFE}" type="pres">
      <dgm:prSet presAssocID="{E75347F4-64B7-5A43-AB99-B9F2F38AE90F}" presName="vert1" presStyleCnt="0"/>
      <dgm:spPr/>
    </dgm:pt>
  </dgm:ptLst>
  <dgm:cxnLst>
    <dgm:cxn modelId="{85E70217-2E61-7D44-A938-6698C14AEA01}" srcId="{1E1B48BA-1403-FE4D-988D-6A8080348A3B}" destId="{28BBD7DD-82CB-9742-8838-95CA2AD34EA0}" srcOrd="1" destOrd="0" parTransId="{03C22160-2496-2843-AD85-FE81644D5A76}" sibTransId="{A29C54E4-951B-F84C-A130-D3E2AE9F7AA1}"/>
    <dgm:cxn modelId="{A411A120-325A-C741-AE50-0A9E10FD22B6}" srcId="{1E1B48BA-1403-FE4D-988D-6A8080348A3B}" destId="{E75347F4-64B7-5A43-AB99-B9F2F38AE90F}" srcOrd="2" destOrd="0" parTransId="{9E8A3DA0-0A38-ED4C-B56E-0CBD413C3BE6}" sibTransId="{A3649190-F7B7-0D45-86BE-7751932DB971}"/>
    <dgm:cxn modelId="{0515A129-ED26-9F40-B69F-D098F5BD7C00}" type="presOf" srcId="{E75347F4-64B7-5A43-AB99-B9F2F38AE90F}" destId="{16CF7B50-F448-BA4F-8066-E749616E7A34}" srcOrd="0" destOrd="0" presId="urn:microsoft.com/office/officeart/2008/layout/LinedList"/>
    <dgm:cxn modelId="{B2044D43-DDD5-754E-B22D-4054EC54294F}" type="presOf" srcId="{1E1B48BA-1403-FE4D-988D-6A8080348A3B}" destId="{CFB1BA35-F2E2-5748-833D-45D422593B5C}" srcOrd="0" destOrd="0" presId="urn:microsoft.com/office/officeart/2008/layout/LinedList"/>
    <dgm:cxn modelId="{4A6E747C-B061-BC46-94DB-A199A84DEB50}" srcId="{1E1B48BA-1403-FE4D-988D-6A8080348A3B}" destId="{A0BAB4ED-5DE9-474B-9631-3CA6EF26C4BD}" srcOrd="0" destOrd="0" parTransId="{E8E773A8-166D-1F4E-B31E-C5A7FC105606}" sibTransId="{ABBC64B3-31A5-DF43-AE9B-7188C60618AF}"/>
    <dgm:cxn modelId="{11318CBA-565B-214B-9027-E5DC18EC52BB}" type="presOf" srcId="{28BBD7DD-82CB-9742-8838-95CA2AD34EA0}" destId="{D3FE47F8-781D-B54D-B34D-2E015EF540BE}" srcOrd="0" destOrd="0" presId="urn:microsoft.com/office/officeart/2008/layout/LinedList"/>
    <dgm:cxn modelId="{D56AB3C8-E86D-6E4B-8F01-48B6193CD00B}" type="presOf" srcId="{A0BAB4ED-5DE9-474B-9631-3CA6EF26C4BD}" destId="{84E08221-D98D-874A-B4FC-FE61B5439DE2}" srcOrd="0" destOrd="0" presId="urn:microsoft.com/office/officeart/2008/layout/LinedList"/>
    <dgm:cxn modelId="{882D4C81-9D81-2F42-8321-1AE27F69FDEC}" type="presParOf" srcId="{CFB1BA35-F2E2-5748-833D-45D422593B5C}" destId="{6B9BD485-7559-8A47-AC72-A8A1842CD6FD}" srcOrd="0" destOrd="0" presId="urn:microsoft.com/office/officeart/2008/layout/LinedList"/>
    <dgm:cxn modelId="{3617CFFB-6288-524C-9973-1F1BB8B86AF6}" type="presParOf" srcId="{CFB1BA35-F2E2-5748-833D-45D422593B5C}" destId="{668FA638-4EB8-224A-8B84-BF30569E23F4}" srcOrd="1" destOrd="0" presId="urn:microsoft.com/office/officeart/2008/layout/LinedList"/>
    <dgm:cxn modelId="{A39068EB-63E1-B643-845A-24D94CCE5404}" type="presParOf" srcId="{668FA638-4EB8-224A-8B84-BF30569E23F4}" destId="{84E08221-D98D-874A-B4FC-FE61B5439DE2}" srcOrd="0" destOrd="0" presId="urn:microsoft.com/office/officeart/2008/layout/LinedList"/>
    <dgm:cxn modelId="{76A22ABB-2406-9041-BDFE-CA4F77E9C278}" type="presParOf" srcId="{668FA638-4EB8-224A-8B84-BF30569E23F4}" destId="{F5D7B027-5158-AE48-896A-805258C17754}" srcOrd="1" destOrd="0" presId="urn:microsoft.com/office/officeart/2008/layout/LinedList"/>
    <dgm:cxn modelId="{9ABB2454-17B9-7C4F-A888-37C0D7A3F301}" type="presParOf" srcId="{CFB1BA35-F2E2-5748-833D-45D422593B5C}" destId="{DAE467CB-D7D2-CC4D-A68B-E6E0EC107DC5}" srcOrd="2" destOrd="0" presId="urn:microsoft.com/office/officeart/2008/layout/LinedList"/>
    <dgm:cxn modelId="{BAEC7AE6-33F0-474B-B6C1-EED11924B9AB}" type="presParOf" srcId="{CFB1BA35-F2E2-5748-833D-45D422593B5C}" destId="{69DD4242-3C62-3F4B-8CCE-E320F6721217}" srcOrd="3" destOrd="0" presId="urn:microsoft.com/office/officeart/2008/layout/LinedList"/>
    <dgm:cxn modelId="{9886A087-BEBD-3244-97C4-E6EDFCEE2257}" type="presParOf" srcId="{69DD4242-3C62-3F4B-8CCE-E320F6721217}" destId="{D3FE47F8-781D-B54D-B34D-2E015EF540BE}" srcOrd="0" destOrd="0" presId="urn:microsoft.com/office/officeart/2008/layout/LinedList"/>
    <dgm:cxn modelId="{02DB366A-4EBC-5740-8F3E-0057EEFA0C51}" type="presParOf" srcId="{69DD4242-3C62-3F4B-8CCE-E320F6721217}" destId="{501FA413-F3C1-F64B-950A-F9CAD5B9A3EE}" srcOrd="1" destOrd="0" presId="urn:microsoft.com/office/officeart/2008/layout/LinedList"/>
    <dgm:cxn modelId="{0F887040-C543-884C-9B26-86482A96EC26}" type="presParOf" srcId="{CFB1BA35-F2E2-5748-833D-45D422593B5C}" destId="{D4BDB36C-9CA7-E040-9F7B-157591914432}" srcOrd="4" destOrd="0" presId="urn:microsoft.com/office/officeart/2008/layout/LinedList"/>
    <dgm:cxn modelId="{666B4E24-A017-A845-B028-78F48F55F4FC}" type="presParOf" srcId="{CFB1BA35-F2E2-5748-833D-45D422593B5C}" destId="{1820E0EF-94F3-8F49-86FC-189A61DCBB00}" srcOrd="5" destOrd="0" presId="urn:microsoft.com/office/officeart/2008/layout/LinedList"/>
    <dgm:cxn modelId="{B2AD78F7-7124-1B48-8C45-AD838870EDEA}" type="presParOf" srcId="{1820E0EF-94F3-8F49-86FC-189A61DCBB00}" destId="{16CF7B50-F448-BA4F-8066-E749616E7A34}" srcOrd="0" destOrd="0" presId="urn:microsoft.com/office/officeart/2008/layout/LinedList"/>
    <dgm:cxn modelId="{5C636E0A-A907-B142-AECC-5DA52C949106}" type="presParOf" srcId="{1820E0EF-94F3-8F49-86FC-189A61DCBB00}" destId="{11A6DBD8-B943-2C4F-A211-C1DC446EBB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A67B64C-9A21-0348-A8E9-DF018277FF8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6F9A1E77-D13F-8544-9022-44D92C679BFB}">
      <dgm:prSet phldrT="[文本]"/>
      <dgm:spPr/>
      <dgm:t>
        <a:bodyPr/>
        <a:lstStyle/>
        <a:p>
          <a:r>
            <a:rPr lang="zh-CN" altLang="en-US" dirty="0"/>
            <a:t>一、可行性研究的概念、阶段和作用</a:t>
          </a:r>
        </a:p>
      </dgm:t>
    </dgm:pt>
    <dgm:pt modelId="{32A793C4-DE6A-E343-B8F6-98526404B49C}" type="parTrans" cxnId="{F340170C-B7BD-D749-84D0-980D100F269F}">
      <dgm:prSet/>
      <dgm:spPr/>
      <dgm:t>
        <a:bodyPr/>
        <a:lstStyle/>
        <a:p>
          <a:endParaRPr lang="zh-CN" altLang="en-US"/>
        </a:p>
      </dgm:t>
    </dgm:pt>
    <dgm:pt modelId="{D0C3AB40-C875-0948-9CF6-15B0B849E28D}" type="sibTrans" cxnId="{F340170C-B7BD-D749-84D0-980D100F269F}">
      <dgm:prSet/>
      <dgm:spPr/>
      <dgm:t>
        <a:bodyPr/>
        <a:lstStyle/>
        <a:p>
          <a:endParaRPr lang="zh-CN" altLang="en-US"/>
        </a:p>
      </dgm:t>
    </dgm:pt>
    <dgm:pt modelId="{34951B65-1E8E-0748-BC83-E18AAEFD71D0}">
      <dgm:prSet phldrT="[文本]"/>
      <dgm:spPr/>
      <dgm:t>
        <a:bodyPr/>
        <a:lstStyle/>
        <a:p>
          <a:r>
            <a:rPr lang="zh-CN" altLang="en-US" dirty="0"/>
            <a:t>可行性研究的概念：预见性、客观性、可靠性、科学性、合规性特点</a:t>
          </a:r>
        </a:p>
      </dgm:t>
    </dgm:pt>
    <dgm:pt modelId="{E5BBFE5D-14A8-7049-B9E2-46E6606986DB}" type="parTrans" cxnId="{9F4A3DD5-30CE-1548-B74A-A1C96C44B0BC}">
      <dgm:prSet/>
      <dgm:spPr/>
      <dgm:t>
        <a:bodyPr/>
        <a:lstStyle/>
        <a:p>
          <a:endParaRPr lang="zh-CN" altLang="en-US"/>
        </a:p>
      </dgm:t>
    </dgm:pt>
    <dgm:pt modelId="{C01003BC-3856-ED4C-B24C-1916DFAFD4ED}" type="sibTrans" cxnId="{9F4A3DD5-30CE-1548-B74A-A1C96C44B0BC}">
      <dgm:prSet/>
      <dgm:spPr/>
      <dgm:t>
        <a:bodyPr/>
        <a:lstStyle/>
        <a:p>
          <a:endParaRPr lang="zh-CN" altLang="en-US"/>
        </a:p>
      </dgm:t>
    </dgm:pt>
    <dgm:pt modelId="{610A57BF-A3DF-204E-BB1C-EBA4273F61DC}">
      <dgm:prSet phldrT="[文本]"/>
      <dgm:spPr/>
      <dgm:t>
        <a:bodyPr/>
        <a:lstStyle/>
        <a:p>
          <a:r>
            <a:rPr lang="zh-CN" altLang="en-US" dirty="0"/>
            <a:t>可行性研究的阶段：投资机会研究、初步可行性研究、详细可行性研究</a:t>
          </a:r>
        </a:p>
      </dgm:t>
    </dgm:pt>
    <dgm:pt modelId="{6C003A81-C588-C34C-A4C4-3440FDA7C49C}" type="parTrans" cxnId="{86ED50C3-4FB5-D34A-ADE4-BC37FB369B23}">
      <dgm:prSet/>
      <dgm:spPr/>
      <dgm:t>
        <a:bodyPr/>
        <a:lstStyle/>
        <a:p>
          <a:endParaRPr lang="zh-CN" altLang="en-US"/>
        </a:p>
      </dgm:t>
    </dgm:pt>
    <dgm:pt modelId="{7B2C8C8D-186C-5142-B3DE-A529A686222E}" type="sibTrans" cxnId="{86ED50C3-4FB5-D34A-ADE4-BC37FB369B23}">
      <dgm:prSet/>
      <dgm:spPr/>
      <dgm:t>
        <a:bodyPr/>
        <a:lstStyle/>
        <a:p>
          <a:endParaRPr lang="zh-CN" altLang="en-US"/>
        </a:p>
      </dgm:t>
    </dgm:pt>
    <dgm:pt modelId="{8BBB77D3-FFAA-0843-B921-814571C5971A}">
      <dgm:prSet phldrT="[文本]"/>
      <dgm:spPr/>
      <dgm:t>
        <a:bodyPr/>
        <a:lstStyle/>
        <a:p>
          <a:r>
            <a:rPr lang="zh-CN" altLang="en-US" dirty="0"/>
            <a:t>二、可行性研究的工作内容</a:t>
          </a:r>
        </a:p>
      </dgm:t>
    </dgm:pt>
    <dgm:pt modelId="{CACC8DBA-61E7-1F47-B3F2-4AEE963BA711}" type="parTrans" cxnId="{6DDE86EE-DC5D-F843-8D1F-253069F7C404}">
      <dgm:prSet/>
      <dgm:spPr/>
      <dgm:t>
        <a:bodyPr/>
        <a:lstStyle/>
        <a:p>
          <a:endParaRPr lang="zh-CN" altLang="en-US"/>
        </a:p>
      </dgm:t>
    </dgm:pt>
    <dgm:pt modelId="{1A7D24B3-981F-064A-8D28-A95794D872AE}" type="sibTrans" cxnId="{6DDE86EE-DC5D-F843-8D1F-253069F7C404}">
      <dgm:prSet/>
      <dgm:spPr/>
      <dgm:t>
        <a:bodyPr/>
        <a:lstStyle/>
        <a:p>
          <a:endParaRPr lang="zh-CN" altLang="en-US"/>
        </a:p>
      </dgm:t>
    </dgm:pt>
    <dgm:pt modelId="{926E0022-A31B-874B-8924-30F6D63902A7}">
      <dgm:prSet phldrT="[文本]"/>
      <dgm:spPr/>
      <dgm:t>
        <a:bodyPr/>
        <a:lstStyle/>
        <a:p>
          <a:r>
            <a:rPr lang="zh-CN" altLang="en-US" dirty="0"/>
            <a:t>市场研究</a:t>
          </a:r>
        </a:p>
      </dgm:t>
    </dgm:pt>
    <dgm:pt modelId="{796D3707-BAE0-EC44-82E3-EF2080D2AD81}" type="parTrans" cxnId="{BF385B4A-F8C1-BB46-9301-422A582B4DD2}">
      <dgm:prSet/>
      <dgm:spPr/>
      <dgm:t>
        <a:bodyPr/>
        <a:lstStyle/>
        <a:p>
          <a:endParaRPr lang="zh-CN" altLang="en-US"/>
        </a:p>
      </dgm:t>
    </dgm:pt>
    <dgm:pt modelId="{06BB52FA-2CD7-0A42-9208-9C38D82B64EF}" type="sibTrans" cxnId="{BF385B4A-F8C1-BB46-9301-422A582B4DD2}">
      <dgm:prSet/>
      <dgm:spPr/>
      <dgm:t>
        <a:bodyPr/>
        <a:lstStyle/>
        <a:p>
          <a:endParaRPr lang="zh-CN" altLang="en-US"/>
        </a:p>
      </dgm:t>
    </dgm:pt>
    <dgm:pt modelId="{1DC0F950-0663-DE46-8663-BDA73402C246}">
      <dgm:prSet phldrT="[文本]"/>
      <dgm:spPr/>
      <dgm:t>
        <a:bodyPr/>
        <a:lstStyle/>
        <a:p>
          <a:r>
            <a:rPr lang="zh-CN" altLang="en-US" dirty="0"/>
            <a:t>技术研究</a:t>
          </a:r>
        </a:p>
      </dgm:t>
    </dgm:pt>
    <dgm:pt modelId="{F0125C71-695E-9645-BAC6-81EF692D183F}" type="parTrans" cxnId="{D28D4DED-848C-F048-A64E-EDC57C0E21C1}">
      <dgm:prSet/>
      <dgm:spPr/>
      <dgm:t>
        <a:bodyPr/>
        <a:lstStyle/>
        <a:p>
          <a:endParaRPr lang="zh-CN" altLang="en-US"/>
        </a:p>
      </dgm:t>
    </dgm:pt>
    <dgm:pt modelId="{1DA41ABA-FEBE-514C-BBF1-3B11B19DCF77}" type="sibTrans" cxnId="{D28D4DED-848C-F048-A64E-EDC57C0E21C1}">
      <dgm:prSet/>
      <dgm:spPr/>
      <dgm:t>
        <a:bodyPr/>
        <a:lstStyle/>
        <a:p>
          <a:endParaRPr lang="zh-CN" altLang="en-US"/>
        </a:p>
      </dgm:t>
    </dgm:pt>
    <dgm:pt modelId="{747767E0-8102-744B-B9A7-1AFF80DB781A}">
      <dgm:prSet phldrT="[文本]"/>
      <dgm:spPr/>
      <dgm:t>
        <a:bodyPr/>
        <a:lstStyle/>
        <a:p>
          <a:r>
            <a:rPr lang="zh-CN" altLang="en-US" dirty="0"/>
            <a:t>三、可行性研究报告</a:t>
          </a:r>
        </a:p>
      </dgm:t>
    </dgm:pt>
    <dgm:pt modelId="{26204B86-57C6-3941-9CC2-7244E0F97F64}" type="parTrans" cxnId="{B96FEF82-FD10-CA43-9053-8730095E060F}">
      <dgm:prSet/>
      <dgm:spPr/>
      <dgm:t>
        <a:bodyPr/>
        <a:lstStyle/>
        <a:p>
          <a:endParaRPr lang="zh-CN" altLang="en-US"/>
        </a:p>
      </dgm:t>
    </dgm:pt>
    <dgm:pt modelId="{BEF7F20D-C51C-1C47-A2BD-31ACDF12C9B3}" type="sibTrans" cxnId="{B96FEF82-FD10-CA43-9053-8730095E060F}">
      <dgm:prSet/>
      <dgm:spPr/>
      <dgm:t>
        <a:bodyPr/>
        <a:lstStyle/>
        <a:p>
          <a:endParaRPr lang="zh-CN" altLang="en-US"/>
        </a:p>
      </dgm:t>
    </dgm:pt>
    <dgm:pt modelId="{43BE3270-85A8-974F-85D0-2F0314F0A598}">
      <dgm:prSet phldrT="[文本]" phldr="1"/>
      <dgm:spPr/>
      <dgm:t>
        <a:bodyPr/>
        <a:lstStyle/>
        <a:p>
          <a:endParaRPr lang="zh-CN" altLang="en-US"/>
        </a:p>
      </dgm:t>
    </dgm:pt>
    <dgm:pt modelId="{1FE360B5-42CE-BD49-B922-99424F3F9E96}" type="parTrans" cxnId="{5A7BBC12-5827-924A-BD23-3E305B01D3F7}">
      <dgm:prSet/>
      <dgm:spPr/>
      <dgm:t>
        <a:bodyPr/>
        <a:lstStyle/>
        <a:p>
          <a:endParaRPr lang="zh-CN" altLang="en-US"/>
        </a:p>
      </dgm:t>
    </dgm:pt>
    <dgm:pt modelId="{D3FBC735-0948-124D-B673-5DA33632ED7A}" type="sibTrans" cxnId="{5A7BBC12-5827-924A-BD23-3E305B01D3F7}">
      <dgm:prSet/>
      <dgm:spPr/>
      <dgm:t>
        <a:bodyPr/>
        <a:lstStyle/>
        <a:p>
          <a:endParaRPr lang="zh-CN" altLang="en-US"/>
        </a:p>
      </dgm:t>
    </dgm:pt>
    <dgm:pt modelId="{DB8DD4E8-8BD2-3E41-B9F3-2E1613169043}">
      <dgm:prSet phldrT="[文本]" phldr="1"/>
      <dgm:spPr/>
      <dgm:t>
        <a:bodyPr/>
        <a:lstStyle/>
        <a:p>
          <a:endParaRPr lang="zh-CN" altLang="en-US"/>
        </a:p>
      </dgm:t>
    </dgm:pt>
    <dgm:pt modelId="{0EED0FF5-2D38-174B-BDD5-CF8F0CBDE03F}" type="parTrans" cxnId="{DD5C09D1-374F-CF4E-9318-930765266289}">
      <dgm:prSet/>
      <dgm:spPr/>
      <dgm:t>
        <a:bodyPr/>
        <a:lstStyle/>
        <a:p>
          <a:endParaRPr lang="zh-CN" altLang="en-US"/>
        </a:p>
      </dgm:t>
    </dgm:pt>
    <dgm:pt modelId="{48B9F322-F6A4-1145-A560-7B5C1C7B015D}" type="sibTrans" cxnId="{DD5C09D1-374F-CF4E-9318-930765266289}">
      <dgm:prSet/>
      <dgm:spPr/>
      <dgm:t>
        <a:bodyPr/>
        <a:lstStyle/>
        <a:p>
          <a:endParaRPr lang="zh-CN" altLang="en-US"/>
        </a:p>
      </dgm:t>
    </dgm:pt>
    <dgm:pt modelId="{1DDAE685-A86C-6348-8B54-0296AADD28C0}">
      <dgm:prSet phldrT="[文本]"/>
      <dgm:spPr/>
      <dgm:t>
        <a:bodyPr/>
        <a:lstStyle/>
        <a:p>
          <a:r>
            <a:rPr lang="zh-CN" altLang="en-US" dirty="0"/>
            <a:t>可行性研究的作用</a:t>
          </a:r>
        </a:p>
      </dgm:t>
    </dgm:pt>
    <dgm:pt modelId="{D71F0492-287D-524C-85C6-6826E948B31A}" type="parTrans" cxnId="{08C48681-6B2B-7946-AA1C-1A6F23D74C55}">
      <dgm:prSet/>
      <dgm:spPr/>
      <dgm:t>
        <a:bodyPr/>
        <a:lstStyle/>
        <a:p>
          <a:endParaRPr lang="zh-CN" altLang="en-US"/>
        </a:p>
      </dgm:t>
    </dgm:pt>
    <dgm:pt modelId="{A0F5FD44-E7CE-DD49-B55D-5A2DE3F29F9A}" type="sibTrans" cxnId="{08C48681-6B2B-7946-AA1C-1A6F23D74C55}">
      <dgm:prSet/>
      <dgm:spPr/>
      <dgm:t>
        <a:bodyPr/>
        <a:lstStyle/>
        <a:p>
          <a:endParaRPr lang="zh-CN" altLang="en-US"/>
        </a:p>
      </dgm:t>
    </dgm:pt>
    <dgm:pt modelId="{A3070CCD-8111-D84A-AA80-E3095DB4BD94}">
      <dgm:prSet phldrT="[文本]"/>
      <dgm:spPr/>
      <dgm:t>
        <a:bodyPr/>
        <a:lstStyle/>
        <a:p>
          <a:r>
            <a:rPr lang="zh-CN" altLang="en-US" dirty="0"/>
            <a:t>经济评价</a:t>
          </a:r>
        </a:p>
      </dgm:t>
    </dgm:pt>
    <dgm:pt modelId="{862D506D-3CCD-ED40-8E34-9EA3BCAD6D57}" type="parTrans" cxnId="{D4BCDD73-D2ED-684C-A4D7-655957BDFD59}">
      <dgm:prSet/>
      <dgm:spPr/>
      <dgm:t>
        <a:bodyPr/>
        <a:lstStyle/>
        <a:p>
          <a:endParaRPr lang="zh-CN" altLang="en-US"/>
        </a:p>
      </dgm:t>
    </dgm:pt>
    <dgm:pt modelId="{D5A9724D-6941-FE4D-9EA8-39F3E011A568}" type="sibTrans" cxnId="{D4BCDD73-D2ED-684C-A4D7-655957BDFD59}">
      <dgm:prSet/>
      <dgm:spPr/>
      <dgm:t>
        <a:bodyPr/>
        <a:lstStyle/>
        <a:p>
          <a:endParaRPr lang="zh-CN" altLang="en-US"/>
        </a:p>
      </dgm:t>
    </dgm:pt>
    <dgm:pt modelId="{75368919-865F-F841-8EC8-A5367A5FD25C}" type="pres">
      <dgm:prSet presAssocID="{8A67B64C-9A21-0348-A8E9-DF018277FF80}" presName="Name0" presStyleCnt="0">
        <dgm:presLayoutVars>
          <dgm:dir/>
          <dgm:animLvl val="lvl"/>
          <dgm:resizeHandles val="exact"/>
        </dgm:presLayoutVars>
      </dgm:prSet>
      <dgm:spPr/>
    </dgm:pt>
    <dgm:pt modelId="{BABCE9E1-FD59-3D48-9E33-153A770B72A7}" type="pres">
      <dgm:prSet presAssocID="{6F9A1E77-D13F-8544-9022-44D92C679BFB}" presName="linNode" presStyleCnt="0"/>
      <dgm:spPr/>
    </dgm:pt>
    <dgm:pt modelId="{65CC8E83-B314-A14C-9246-69604B8448AD}" type="pres">
      <dgm:prSet presAssocID="{6F9A1E77-D13F-8544-9022-44D92C679BFB}" presName="parentText" presStyleLbl="node1" presStyleIdx="0" presStyleCnt="3">
        <dgm:presLayoutVars>
          <dgm:chMax val="1"/>
          <dgm:bulletEnabled val="1"/>
        </dgm:presLayoutVars>
      </dgm:prSet>
      <dgm:spPr/>
    </dgm:pt>
    <dgm:pt modelId="{3A9C4FE1-4E2B-6040-BF63-4D7C0A810683}" type="pres">
      <dgm:prSet presAssocID="{6F9A1E77-D13F-8544-9022-44D92C679BFB}" presName="descendantText" presStyleLbl="alignAccFollowNode1" presStyleIdx="0" presStyleCnt="3">
        <dgm:presLayoutVars>
          <dgm:bulletEnabled val="1"/>
        </dgm:presLayoutVars>
      </dgm:prSet>
      <dgm:spPr/>
    </dgm:pt>
    <dgm:pt modelId="{FAF98206-224D-C849-93D3-3361FFC3AAEB}" type="pres">
      <dgm:prSet presAssocID="{D0C3AB40-C875-0948-9CF6-15B0B849E28D}" presName="sp" presStyleCnt="0"/>
      <dgm:spPr/>
    </dgm:pt>
    <dgm:pt modelId="{2B4D8B2D-9CA7-AD45-AEE6-1794EB059E99}" type="pres">
      <dgm:prSet presAssocID="{8BBB77D3-FFAA-0843-B921-814571C5971A}" presName="linNode" presStyleCnt="0"/>
      <dgm:spPr/>
    </dgm:pt>
    <dgm:pt modelId="{1F47FCA9-82CB-5347-B580-CE053BB26F37}" type="pres">
      <dgm:prSet presAssocID="{8BBB77D3-FFAA-0843-B921-814571C5971A}" presName="parentText" presStyleLbl="node1" presStyleIdx="1" presStyleCnt="3">
        <dgm:presLayoutVars>
          <dgm:chMax val="1"/>
          <dgm:bulletEnabled val="1"/>
        </dgm:presLayoutVars>
      </dgm:prSet>
      <dgm:spPr/>
    </dgm:pt>
    <dgm:pt modelId="{E7D35043-7BA4-784C-965B-C0FD2F6A6138}" type="pres">
      <dgm:prSet presAssocID="{8BBB77D3-FFAA-0843-B921-814571C5971A}" presName="descendantText" presStyleLbl="alignAccFollowNode1" presStyleIdx="1" presStyleCnt="3">
        <dgm:presLayoutVars>
          <dgm:bulletEnabled val="1"/>
        </dgm:presLayoutVars>
      </dgm:prSet>
      <dgm:spPr/>
    </dgm:pt>
    <dgm:pt modelId="{682FAB47-E55A-D540-A71C-36DEE656CC09}" type="pres">
      <dgm:prSet presAssocID="{1A7D24B3-981F-064A-8D28-A95794D872AE}" presName="sp" presStyleCnt="0"/>
      <dgm:spPr/>
    </dgm:pt>
    <dgm:pt modelId="{8839DE91-DAC4-4B44-A0F5-A553E41AC354}" type="pres">
      <dgm:prSet presAssocID="{747767E0-8102-744B-B9A7-1AFF80DB781A}" presName="linNode" presStyleCnt="0"/>
      <dgm:spPr/>
    </dgm:pt>
    <dgm:pt modelId="{D6B76E58-7C16-1542-89D6-26F0C3FDD484}" type="pres">
      <dgm:prSet presAssocID="{747767E0-8102-744B-B9A7-1AFF80DB781A}" presName="parentText" presStyleLbl="node1" presStyleIdx="2" presStyleCnt="3">
        <dgm:presLayoutVars>
          <dgm:chMax val="1"/>
          <dgm:bulletEnabled val="1"/>
        </dgm:presLayoutVars>
      </dgm:prSet>
      <dgm:spPr/>
    </dgm:pt>
    <dgm:pt modelId="{55F7239C-7940-C74F-8E98-B77F7A737297}" type="pres">
      <dgm:prSet presAssocID="{747767E0-8102-744B-B9A7-1AFF80DB781A}" presName="descendantText" presStyleLbl="alignAccFollowNode1" presStyleIdx="2" presStyleCnt="3">
        <dgm:presLayoutVars>
          <dgm:bulletEnabled val="1"/>
        </dgm:presLayoutVars>
      </dgm:prSet>
      <dgm:spPr/>
    </dgm:pt>
  </dgm:ptLst>
  <dgm:cxnLst>
    <dgm:cxn modelId="{F340170C-B7BD-D749-84D0-980D100F269F}" srcId="{8A67B64C-9A21-0348-A8E9-DF018277FF80}" destId="{6F9A1E77-D13F-8544-9022-44D92C679BFB}" srcOrd="0" destOrd="0" parTransId="{32A793C4-DE6A-E343-B8F6-98526404B49C}" sibTransId="{D0C3AB40-C875-0948-9CF6-15B0B849E28D}"/>
    <dgm:cxn modelId="{5A7BBC12-5827-924A-BD23-3E305B01D3F7}" srcId="{747767E0-8102-744B-B9A7-1AFF80DB781A}" destId="{43BE3270-85A8-974F-85D0-2F0314F0A598}" srcOrd="0" destOrd="0" parTransId="{1FE360B5-42CE-BD49-B922-99424F3F9E96}" sibTransId="{D3FBC735-0948-124D-B673-5DA33632ED7A}"/>
    <dgm:cxn modelId="{8CFD5317-83DC-8647-8791-B8A3E968C97A}" type="presOf" srcId="{43BE3270-85A8-974F-85D0-2F0314F0A598}" destId="{55F7239C-7940-C74F-8E98-B77F7A737297}" srcOrd="0" destOrd="0" presId="urn:microsoft.com/office/officeart/2005/8/layout/vList5"/>
    <dgm:cxn modelId="{BF385B4A-F8C1-BB46-9301-422A582B4DD2}" srcId="{8BBB77D3-FFAA-0843-B921-814571C5971A}" destId="{926E0022-A31B-874B-8924-30F6D63902A7}" srcOrd="0" destOrd="0" parTransId="{796D3707-BAE0-EC44-82E3-EF2080D2AD81}" sibTransId="{06BB52FA-2CD7-0A42-9208-9C38D82B64EF}"/>
    <dgm:cxn modelId="{DB5AFF52-EFAF-A046-82BF-E580C10BA112}" type="presOf" srcId="{34951B65-1E8E-0748-BC83-E18AAEFD71D0}" destId="{3A9C4FE1-4E2B-6040-BF63-4D7C0A810683}" srcOrd="0" destOrd="0" presId="urn:microsoft.com/office/officeart/2005/8/layout/vList5"/>
    <dgm:cxn modelId="{E1F68956-4A20-F546-BEE7-D81EC16AAAE2}" type="presOf" srcId="{A3070CCD-8111-D84A-AA80-E3095DB4BD94}" destId="{E7D35043-7BA4-784C-965B-C0FD2F6A6138}" srcOrd="0" destOrd="2" presId="urn:microsoft.com/office/officeart/2005/8/layout/vList5"/>
    <dgm:cxn modelId="{40F0FA57-D06C-C445-A6C2-F716E7B980EF}" type="presOf" srcId="{1DDAE685-A86C-6348-8B54-0296AADD28C0}" destId="{3A9C4FE1-4E2B-6040-BF63-4D7C0A810683}" srcOrd="0" destOrd="2" presId="urn:microsoft.com/office/officeart/2005/8/layout/vList5"/>
    <dgm:cxn modelId="{D4BCDD73-D2ED-684C-A4D7-655957BDFD59}" srcId="{8BBB77D3-FFAA-0843-B921-814571C5971A}" destId="{A3070CCD-8111-D84A-AA80-E3095DB4BD94}" srcOrd="2" destOrd="0" parTransId="{862D506D-3CCD-ED40-8E34-9EA3BCAD6D57}" sibTransId="{D5A9724D-6941-FE4D-9EA8-39F3E011A568}"/>
    <dgm:cxn modelId="{271D797D-9051-5E4F-B44E-E5EB0DB46E67}" type="presOf" srcId="{DB8DD4E8-8BD2-3E41-B9F3-2E1613169043}" destId="{55F7239C-7940-C74F-8E98-B77F7A737297}" srcOrd="0" destOrd="1" presId="urn:microsoft.com/office/officeart/2005/8/layout/vList5"/>
    <dgm:cxn modelId="{08C48681-6B2B-7946-AA1C-1A6F23D74C55}" srcId="{6F9A1E77-D13F-8544-9022-44D92C679BFB}" destId="{1DDAE685-A86C-6348-8B54-0296AADD28C0}" srcOrd="2" destOrd="0" parTransId="{D71F0492-287D-524C-85C6-6826E948B31A}" sibTransId="{A0F5FD44-E7CE-DD49-B55D-5A2DE3F29F9A}"/>
    <dgm:cxn modelId="{B96FEF82-FD10-CA43-9053-8730095E060F}" srcId="{8A67B64C-9A21-0348-A8E9-DF018277FF80}" destId="{747767E0-8102-744B-B9A7-1AFF80DB781A}" srcOrd="2" destOrd="0" parTransId="{26204B86-57C6-3941-9CC2-7244E0F97F64}" sibTransId="{BEF7F20D-C51C-1C47-A2BD-31ACDF12C9B3}"/>
    <dgm:cxn modelId="{16F881AA-78D4-9741-98DD-E39ECCAB14A4}" type="presOf" srcId="{8A67B64C-9A21-0348-A8E9-DF018277FF80}" destId="{75368919-865F-F841-8EC8-A5367A5FD25C}" srcOrd="0" destOrd="0" presId="urn:microsoft.com/office/officeart/2005/8/layout/vList5"/>
    <dgm:cxn modelId="{A1FFE9AC-3001-D047-8335-32492F3D477B}" type="presOf" srcId="{6F9A1E77-D13F-8544-9022-44D92C679BFB}" destId="{65CC8E83-B314-A14C-9246-69604B8448AD}" srcOrd="0" destOrd="0" presId="urn:microsoft.com/office/officeart/2005/8/layout/vList5"/>
    <dgm:cxn modelId="{F157F6AF-37F1-8844-8948-EE38A243FE8E}" type="presOf" srcId="{1DC0F950-0663-DE46-8663-BDA73402C246}" destId="{E7D35043-7BA4-784C-965B-C0FD2F6A6138}" srcOrd="0" destOrd="1" presId="urn:microsoft.com/office/officeart/2005/8/layout/vList5"/>
    <dgm:cxn modelId="{9D5A63B9-2213-594A-AF4D-AEEF77586F0F}" type="presOf" srcId="{610A57BF-A3DF-204E-BB1C-EBA4273F61DC}" destId="{3A9C4FE1-4E2B-6040-BF63-4D7C0A810683}" srcOrd="0" destOrd="1" presId="urn:microsoft.com/office/officeart/2005/8/layout/vList5"/>
    <dgm:cxn modelId="{68673FBE-633F-504D-A5DF-CD739E40F9F5}" type="presOf" srcId="{926E0022-A31B-874B-8924-30F6D63902A7}" destId="{E7D35043-7BA4-784C-965B-C0FD2F6A6138}" srcOrd="0" destOrd="0" presId="urn:microsoft.com/office/officeart/2005/8/layout/vList5"/>
    <dgm:cxn modelId="{86ED50C3-4FB5-D34A-ADE4-BC37FB369B23}" srcId="{6F9A1E77-D13F-8544-9022-44D92C679BFB}" destId="{610A57BF-A3DF-204E-BB1C-EBA4273F61DC}" srcOrd="1" destOrd="0" parTransId="{6C003A81-C588-C34C-A4C4-3440FDA7C49C}" sibTransId="{7B2C8C8D-186C-5142-B3DE-A529A686222E}"/>
    <dgm:cxn modelId="{365667C4-C974-7047-A1C1-63FA9480D74B}" type="presOf" srcId="{8BBB77D3-FFAA-0843-B921-814571C5971A}" destId="{1F47FCA9-82CB-5347-B580-CE053BB26F37}" srcOrd="0" destOrd="0" presId="urn:microsoft.com/office/officeart/2005/8/layout/vList5"/>
    <dgm:cxn modelId="{DD5C09D1-374F-CF4E-9318-930765266289}" srcId="{747767E0-8102-744B-B9A7-1AFF80DB781A}" destId="{DB8DD4E8-8BD2-3E41-B9F3-2E1613169043}" srcOrd="1" destOrd="0" parTransId="{0EED0FF5-2D38-174B-BDD5-CF8F0CBDE03F}" sibTransId="{48B9F322-F6A4-1145-A560-7B5C1C7B015D}"/>
    <dgm:cxn modelId="{9F4A3DD5-30CE-1548-B74A-A1C96C44B0BC}" srcId="{6F9A1E77-D13F-8544-9022-44D92C679BFB}" destId="{34951B65-1E8E-0748-BC83-E18AAEFD71D0}" srcOrd="0" destOrd="0" parTransId="{E5BBFE5D-14A8-7049-B9E2-46E6606986DB}" sibTransId="{C01003BC-3856-ED4C-B24C-1916DFAFD4ED}"/>
    <dgm:cxn modelId="{832401EC-18C9-534C-9AE5-2B6E75B83929}" type="presOf" srcId="{747767E0-8102-744B-B9A7-1AFF80DB781A}" destId="{D6B76E58-7C16-1542-89D6-26F0C3FDD484}" srcOrd="0" destOrd="0" presId="urn:microsoft.com/office/officeart/2005/8/layout/vList5"/>
    <dgm:cxn modelId="{D28D4DED-848C-F048-A64E-EDC57C0E21C1}" srcId="{8BBB77D3-FFAA-0843-B921-814571C5971A}" destId="{1DC0F950-0663-DE46-8663-BDA73402C246}" srcOrd="1" destOrd="0" parTransId="{F0125C71-695E-9645-BAC6-81EF692D183F}" sibTransId="{1DA41ABA-FEBE-514C-BBF1-3B11B19DCF77}"/>
    <dgm:cxn modelId="{6DDE86EE-DC5D-F843-8D1F-253069F7C404}" srcId="{8A67B64C-9A21-0348-A8E9-DF018277FF80}" destId="{8BBB77D3-FFAA-0843-B921-814571C5971A}" srcOrd="1" destOrd="0" parTransId="{CACC8DBA-61E7-1F47-B3F2-4AEE963BA711}" sibTransId="{1A7D24B3-981F-064A-8D28-A95794D872AE}"/>
    <dgm:cxn modelId="{93980327-475F-4E4E-809B-66B538C23CAC}" type="presParOf" srcId="{75368919-865F-F841-8EC8-A5367A5FD25C}" destId="{BABCE9E1-FD59-3D48-9E33-153A770B72A7}" srcOrd="0" destOrd="0" presId="urn:microsoft.com/office/officeart/2005/8/layout/vList5"/>
    <dgm:cxn modelId="{88736117-AC01-7A4F-81F7-251AD5624A7D}" type="presParOf" srcId="{BABCE9E1-FD59-3D48-9E33-153A770B72A7}" destId="{65CC8E83-B314-A14C-9246-69604B8448AD}" srcOrd="0" destOrd="0" presId="urn:microsoft.com/office/officeart/2005/8/layout/vList5"/>
    <dgm:cxn modelId="{A95548A4-4E00-C845-AFD3-83910E3510C9}" type="presParOf" srcId="{BABCE9E1-FD59-3D48-9E33-153A770B72A7}" destId="{3A9C4FE1-4E2B-6040-BF63-4D7C0A810683}" srcOrd="1" destOrd="0" presId="urn:microsoft.com/office/officeart/2005/8/layout/vList5"/>
    <dgm:cxn modelId="{3FB7720C-C53C-E647-8C86-60C83DCCC0CB}" type="presParOf" srcId="{75368919-865F-F841-8EC8-A5367A5FD25C}" destId="{FAF98206-224D-C849-93D3-3361FFC3AAEB}" srcOrd="1" destOrd="0" presId="urn:microsoft.com/office/officeart/2005/8/layout/vList5"/>
    <dgm:cxn modelId="{792BA59B-8036-404E-9728-0D1831B08F31}" type="presParOf" srcId="{75368919-865F-F841-8EC8-A5367A5FD25C}" destId="{2B4D8B2D-9CA7-AD45-AEE6-1794EB059E99}" srcOrd="2" destOrd="0" presId="urn:microsoft.com/office/officeart/2005/8/layout/vList5"/>
    <dgm:cxn modelId="{33B6530B-056D-E643-8092-15009C92EDDE}" type="presParOf" srcId="{2B4D8B2D-9CA7-AD45-AEE6-1794EB059E99}" destId="{1F47FCA9-82CB-5347-B580-CE053BB26F37}" srcOrd="0" destOrd="0" presId="urn:microsoft.com/office/officeart/2005/8/layout/vList5"/>
    <dgm:cxn modelId="{9289D04C-2A5A-F74F-B2C6-51EDEC22FA04}" type="presParOf" srcId="{2B4D8B2D-9CA7-AD45-AEE6-1794EB059E99}" destId="{E7D35043-7BA4-784C-965B-C0FD2F6A6138}" srcOrd="1" destOrd="0" presId="urn:microsoft.com/office/officeart/2005/8/layout/vList5"/>
    <dgm:cxn modelId="{ED7DD6B0-9F18-9D49-9DF0-D2A0EA9FB639}" type="presParOf" srcId="{75368919-865F-F841-8EC8-A5367A5FD25C}" destId="{682FAB47-E55A-D540-A71C-36DEE656CC09}" srcOrd="3" destOrd="0" presId="urn:microsoft.com/office/officeart/2005/8/layout/vList5"/>
    <dgm:cxn modelId="{08FB288D-C4EB-B14E-AF95-CE7E368F634F}" type="presParOf" srcId="{75368919-865F-F841-8EC8-A5367A5FD25C}" destId="{8839DE91-DAC4-4B44-A0F5-A553E41AC354}" srcOrd="4" destOrd="0" presId="urn:microsoft.com/office/officeart/2005/8/layout/vList5"/>
    <dgm:cxn modelId="{B7EFD4E7-BBAE-F44D-949D-7F69BC63A57B}" type="presParOf" srcId="{8839DE91-DAC4-4B44-A0F5-A553E41AC354}" destId="{D6B76E58-7C16-1542-89D6-26F0C3FDD484}" srcOrd="0" destOrd="0" presId="urn:microsoft.com/office/officeart/2005/8/layout/vList5"/>
    <dgm:cxn modelId="{B668806E-1544-4541-8760-D8B882E9F959}" type="presParOf" srcId="{8839DE91-DAC4-4B44-A0F5-A553E41AC354}" destId="{55F7239C-7940-C74F-8E98-B77F7A73729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96F85A-BC2F-534B-86F5-3547D918CCF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FA4CC497-48D2-E34F-9885-D63D9AD0CA28}">
      <dgm:prSet phldrT="[文本]"/>
      <dgm:spPr/>
      <dgm:t>
        <a:bodyPr/>
        <a:lstStyle/>
        <a:p>
          <a:r>
            <a:rPr lang="zh-CN" altLang="en-US" dirty="0"/>
            <a:t>一、经济评价的概念和内容</a:t>
          </a:r>
        </a:p>
      </dgm:t>
    </dgm:pt>
    <dgm:pt modelId="{16151F8F-5F33-174F-B3CA-453DF93A8009}" type="parTrans" cxnId="{ADA5E975-02F9-4F46-B087-A3471D3EFEE1}">
      <dgm:prSet/>
      <dgm:spPr/>
      <dgm:t>
        <a:bodyPr/>
        <a:lstStyle/>
        <a:p>
          <a:endParaRPr lang="zh-CN" altLang="en-US"/>
        </a:p>
      </dgm:t>
    </dgm:pt>
    <dgm:pt modelId="{0F547EAB-3E05-5045-91E7-F165B7E4FBCB}" type="sibTrans" cxnId="{ADA5E975-02F9-4F46-B087-A3471D3EFEE1}">
      <dgm:prSet/>
      <dgm:spPr/>
      <dgm:t>
        <a:bodyPr/>
        <a:lstStyle/>
        <a:p>
          <a:endParaRPr lang="zh-CN" altLang="en-US"/>
        </a:p>
      </dgm:t>
    </dgm:pt>
    <dgm:pt modelId="{9A5436DA-C1E0-934F-8185-B60268466708}">
      <dgm:prSet phldrT="[文本]"/>
      <dgm:spPr/>
      <dgm:t>
        <a:bodyPr/>
        <a:lstStyle/>
        <a:p>
          <a:r>
            <a:rPr lang="zh-CN" altLang="en-US" dirty="0"/>
            <a:t>经济评价的概念</a:t>
          </a:r>
        </a:p>
      </dgm:t>
    </dgm:pt>
    <dgm:pt modelId="{1520B3F6-76C4-C747-AD34-94B08211CFC2}" type="parTrans" cxnId="{D4BFA072-66FC-3B4D-BDF4-73C26427B949}">
      <dgm:prSet/>
      <dgm:spPr/>
      <dgm:t>
        <a:bodyPr/>
        <a:lstStyle/>
        <a:p>
          <a:endParaRPr lang="zh-CN" altLang="en-US"/>
        </a:p>
      </dgm:t>
    </dgm:pt>
    <dgm:pt modelId="{571CFCAE-AC24-664B-92E3-D580846E0593}" type="sibTrans" cxnId="{D4BFA072-66FC-3B4D-BDF4-73C26427B949}">
      <dgm:prSet/>
      <dgm:spPr/>
      <dgm:t>
        <a:bodyPr/>
        <a:lstStyle/>
        <a:p>
          <a:endParaRPr lang="zh-CN" altLang="en-US"/>
        </a:p>
      </dgm:t>
    </dgm:pt>
    <dgm:pt modelId="{D9AB5E3F-5990-1C44-8031-D7B8008F8BA0}">
      <dgm:prSet phldrT="[文本]"/>
      <dgm:spPr/>
      <dgm:t>
        <a:bodyPr/>
        <a:lstStyle/>
        <a:p>
          <a:r>
            <a:rPr lang="zh-CN" altLang="en-US" dirty="0"/>
            <a:t>经济评价的基本内容</a:t>
          </a:r>
        </a:p>
      </dgm:t>
    </dgm:pt>
    <dgm:pt modelId="{3465EA59-0624-6C44-A2B7-84CB298A6125}" type="parTrans" cxnId="{7EE71043-BF17-3943-98D1-37BE1B6B53B4}">
      <dgm:prSet/>
      <dgm:spPr/>
      <dgm:t>
        <a:bodyPr/>
        <a:lstStyle/>
        <a:p>
          <a:endParaRPr lang="zh-CN" altLang="en-US"/>
        </a:p>
      </dgm:t>
    </dgm:pt>
    <dgm:pt modelId="{29379095-5010-1141-8E85-70D905A49560}" type="sibTrans" cxnId="{7EE71043-BF17-3943-98D1-37BE1B6B53B4}">
      <dgm:prSet/>
      <dgm:spPr/>
      <dgm:t>
        <a:bodyPr/>
        <a:lstStyle/>
        <a:p>
          <a:endParaRPr lang="zh-CN" altLang="en-US"/>
        </a:p>
      </dgm:t>
    </dgm:pt>
    <dgm:pt modelId="{A0CB00F9-3A5C-6A47-98BB-6AC3F756605F}">
      <dgm:prSet phldrT="[文本]"/>
      <dgm:spPr/>
      <dgm:t>
        <a:bodyPr/>
        <a:lstStyle/>
        <a:p>
          <a:r>
            <a:rPr lang="zh-CN" altLang="en-US" dirty="0"/>
            <a:t>二、资金时间价值及等值计算</a:t>
          </a:r>
        </a:p>
      </dgm:t>
    </dgm:pt>
    <dgm:pt modelId="{BEA956FF-81F9-1844-A5EC-D5A70FFB652A}" type="parTrans" cxnId="{856633AD-7173-3C4C-B1E7-01D029B729EC}">
      <dgm:prSet/>
      <dgm:spPr/>
      <dgm:t>
        <a:bodyPr/>
        <a:lstStyle/>
        <a:p>
          <a:endParaRPr lang="zh-CN" altLang="en-US"/>
        </a:p>
      </dgm:t>
    </dgm:pt>
    <dgm:pt modelId="{D8BC6F9D-0573-8D45-ACF1-1D9A622AE120}" type="sibTrans" cxnId="{856633AD-7173-3C4C-B1E7-01D029B729EC}">
      <dgm:prSet/>
      <dgm:spPr/>
      <dgm:t>
        <a:bodyPr/>
        <a:lstStyle/>
        <a:p>
          <a:endParaRPr lang="zh-CN" altLang="en-US"/>
        </a:p>
      </dgm:t>
    </dgm:pt>
    <dgm:pt modelId="{95F968C1-F09C-1B4C-AB26-08F0166080E6}">
      <dgm:prSet phldrT="[文本]"/>
      <dgm:spPr/>
      <dgm:t>
        <a:bodyPr/>
        <a:lstStyle/>
        <a:p>
          <a:r>
            <a:rPr lang="zh-CN" altLang="en-US" dirty="0"/>
            <a:t>资金时间价值计算</a:t>
          </a:r>
        </a:p>
      </dgm:t>
    </dgm:pt>
    <dgm:pt modelId="{11D84061-4111-7E43-89DB-911AA2C94037}" type="parTrans" cxnId="{CF057B82-A4E8-4D49-8E79-AF9722C3CB02}">
      <dgm:prSet/>
      <dgm:spPr/>
      <dgm:t>
        <a:bodyPr/>
        <a:lstStyle/>
        <a:p>
          <a:endParaRPr lang="zh-CN" altLang="en-US"/>
        </a:p>
      </dgm:t>
    </dgm:pt>
    <dgm:pt modelId="{B2BA18E6-B90F-C244-B668-D8A8B51AE63D}" type="sibTrans" cxnId="{CF057B82-A4E8-4D49-8E79-AF9722C3CB02}">
      <dgm:prSet/>
      <dgm:spPr/>
      <dgm:t>
        <a:bodyPr/>
        <a:lstStyle/>
        <a:p>
          <a:endParaRPr lang="zh-CN" altLang="en-US"/>
        </a:p>
      </dgm:t>
    </dgm:pt>
    <dgm:pt modelId="{67A9002F-308F-A240-9B2A-33AFBAAA9949}">
      <dgm:prSet phldrT="[文本]"/>
      <dgm:spPr/>
      <dgm:t>
        <a:bodyPr/>
        <a:lstStyle/>
        <a:p>
          <a:r>
            <a:rPr lang="zh-CN" altLang="en-US" dirty="0"/>
            <a:t>资金等值计算</a:t>
          </a:r>
        </a:p>
      </dgm:t>
    </dgm:pt>
    <dgm:pt modelId="{D45899C8-62E6-6647-8439-01060328B46B}" type="parTrans" cxnId="{690E2600-DBC1-F744-8DBD-E1C18347A95C}">
      <dgm:prSet/>
      <dgm:spPr/>
      <dgm:t>
        <a:bodyPr/>
        <a:lstStyle/>
        <a:p>
          <a:endParaRPr lang="zh-CN" altLang="en-US"/>
        </a:p>
      </dgm:t>
    </dgm:pt>
    <dgm:pt modelId="{1EE238B4-64D0-2C41-B7A3-69FBEAB8D443}" type="sibTrans" cxnId="{690E2600-DBC1-F744-8DBD-E1C18347A95C}">
      <dgm:prSet/>
      <dgm:spPr/>
      <dgm:t>
        <a:bodyPr/>
        <a:lstStyle/>
        <a:p>
          <a:endParaRPr lang="zh-CN" altLang="en-US"/>
        </a:p>
      </dgm:t>
    </dgm:pt>
    <dgm:pt modelId="{1695F8A2-7C59-FB46-AB24-EB58EEEF4B5C}">
      <dgm:prSet phldrT="[文本]"/>
      <dgm:spPr/>
      <dgm:t>
        <a:bodyPr/>
        <a:lstStyle/>
        <a:p>
          <a:r>
            <a:rPr lang="zh-CN" altLang="en-US" dirty="0"/>
            <a:t>三、经济型评价方法</a:t>
          </a:r>
        </a:p>
      </dgm:t>
    </dgm:pt>
    <dgm:pt modelId="{E5CD7D95-ED17-A142-82EA-4A56A52F849F}" type="parTrans" cxnId="{5CB888B5-241C-5444-AB2C-BD1373A50CD5}">
      <dgm:prSet/>
      <dgm:spPr/>
      <dgm:t>
        <a:bodyPr/>
        <a:lstStyle/>
        <a:p>
          <a:endParaRPr lang="zh-CN" altLang="en-US"/>
        </a:p>
      </dgm:t>
    </dgm:pt>
    <dgm:pt modelId="{2E7FEB3C-7EEC-4446-BD37-0136A2E92AEC}" type="sibTrans" cxnId="{5CB888B5-241C-5444-AB2C-BD1373A50CD5}">
      <dgm:prSet/>
      <dgm:spPr/>
      <dgm:t>
        <a:bodyPr/>
        <a:lstStyle/>
        <a:p>
          <a:endParaRPr lang="zh-CN" altLang="en-US"/>
        </a:p>
      </dgm:t>
    </dgm:pt>
    <dgm:pt modelId="{48946FDC-1503-484C-8DC1-EA450627DB67}">
      <dgm:prSet phldrT="[文本]"/>
      <dgm:spPr/>
      <dgm:t>
        <a:bodyPr/>
        <a:lstStyle/>
        <a:p>
          <a:r>
            <a:rPr lang="zh-CN" altLang="en-US" dirty="0"/>
            <a:t>经济评价基本方法：投资回收期法、财务净现值法、财务内部收益率法</a:t>
          </a:r>
        </a:p>
      </dgm:t>
    </dgm:pt>
    <dgm:pt modelId="{93730029-6460-994A-9242-6EB14F0C666A}" type="parTrans" cxnId="{407C630A-8DCC-8449-AAD7-FDB44FCDA2E1}">
      <dgm:prSet/>
      <dgm:spPr/>
      <dgm:t>
        <a:bodyPr/>
        <a:lstStyle/>
        <a:p>
          <a:endParaRPr lang="zh-CN" altLang="en-US"/>
        </a:p>
      </dgm:t>
    </dgm:pt>
    <dgm:pt modelId="{E179DD0F-B3C2-9048-A46C-DBE96A5F938A}" type="sibTrans" cxnId="{407C630A-8DCC-8449-AAD7-FDB44FCDA2E1}">
      <dgm:prSet/>
      <dgm:spPr/>
      <dgm:t>
        <a:bodyPr/>
        <a:lstStyle/>
        <a:p>
          <a:endParaRPr lang="zh-CN" altLang="en-US"/>
        </a:p>
      </dgm:t>
    </dgm:pt>
    <dgm:pt modelId="{31BF7BF8-BD60-2747-AAB8-E832B3EB09EA}">
      <dgm:prSet phldrT="[文本]"/>
      <dgm:spPr/>
      <dgm:t>
        <a:bodyPr/>
        <a:lstStyle/>
        <a:p>
          <a:r>
            <a:rPr lang="zh-CN" altLang="en-US" dirty="0"/>
            <a:t>不确定性分析方法：盈亏平衡分析、敏感性分析</a:t>
          </a:r>
        </a:p>
      </dgm:t>
    </dgm:pt>
    <dgm:pt modelId="{5A33DD77-7DDB-AB4C-93E3-44324F59E5DE}" type="parTrans" cxnId="{8948594A-2EC5-9143-ADAB-9BAEB685A1F6}">
      <dgm:prSet/>
      <dgm:spPr/>
      <dgm:t>
        <a:bodyPr/>
        <a:lstStyle/>
        <a:p>
          <a:endParaRPr lang="zh-CN" altLang="en-US"/>
        </a:p>
      </dgm:t>
    </dgm:pt>
    <dgm:pt modelId="{012AE302-D0C0-2B49-A7B7-D13561A65BB2}" type="sibTrans" cxnId="{8948594A-2EC5-9143-ADAB-9BAEB685A1F6}">
      <dgm:prSet/>
      <dgm:spPr/>
      <dgm:t>
        <a:bodyPr/>
        <a:lstStyle/>
        <a:p>
          <a:endParaRPr lang="zh-CN" altLang="en-US"/>
        </a:p>
      </dgm:t>
    </dgm:pt>
    <dgm:pt modelId="{CB65E7BB-F5D9-D544-8EB7-D0D5B89CC324}">
      <dgm:prSet phldrT="[文本]"/>
      <dgm:spPr/>
      <dgm:t>
        <a:bodyPr/>
        <a:lstStyle/>
        <a:p>
          <a:r>
            <a:rPr lang="zh-CN" altLang="en-US" dirty="0"/>
            <a:t>多方案比选方法：独立方案、互斥方案、混合方案</a:t>
          </a:r>
        </a:p>
      </dgm:t>
    </dgm:pt>
    <dgm:pt modelId="{A3DB63D9-1298-7745-B5B7-6273B77A83CF}" type="parTrans" cxnId="{C6F388C4-E130-CA4A-AE55-773E3D0927BC}">
      <dgm:prSet/>
      <dgm:spPr/>
      <dgm:t>
        <a:bodyPr/>
        <a:lstStyle/>
        <a:p>
          <a:endParaRPr lang="zh-CN" altLang="en-US"/>
        </a:p>
      </dgm:t>
    </dgm:pt>
    <dgm:pt modelId="{434A977B-4C24-C24F-ABCB-6CC13234B778}" type="sibTrans" cxnId="{C6F388C4-E130-CA4A-AE55-773E3D0927BC}">
      <dgm:prSet/>
      <dgm:spPr/>
      <dgm:t>
        <a:bodyPr/>
        <a:lstStyle/>
        <a:p>
          <a:endParaRPr lang="zh-CN" altLang="en-US"/>
        </a:p>
      </dgm:t>
    </dgm:pt>
    <dgm:pt modelId="{F5DD992B-9B90-E541-B686-95013A3225A5}" type="pres">
      <dgm:prSet presAssocID="{D096F85A-BC2F-534B-86F5-3547D918CCF1}" presName="Name0" presStyleCnt="0">
        <dgm:presLayoutVars>
          <dgm:dir/>
          <dgm:animLvl val="lvl"/>
          <dgm:resizeHandles val="exact"/>
        </dgm:presLayoutVars>
      </dgm:prSet>
      <dgm:spPr/>
    </dgm:pt>
    <dgm:pt modelId="{AF29F2F2-4871-0449-A103-57A471D8C266}" type="pres">
      <dgm:prSet presAssocID="{FA4CC497-48D2-E34F-9885-D63D9AD0CA28}" presName="linNode" presStyleCnt="0"/>
      <dgm:spPr/>
    </dgm:pt>
    <dgm:pt modelId="{B02E04FA-9DD5-B84F-A0D6-083AF8ABA177}" type="pres">
      <dgm:prSet presAssocID="{FA4CC497-48D2-E34F-9885-D63D9AD0CA28}" presName="parentText" presStyleLbl="node1" presStyleIdx="0" presStyleCnt="3">
        <dgm:presLayoutVars>
          <dgm:chMax val="1"/>
          <dgm:bulletEnabled val="1"/>
        </dgm:presLayoutVars>
      </dgm:prSet>
      <dgm:spPr/>
    </dgm:pt>
    <dgm:pt modelId="{911B7551-4CDB-B640-8C76-A5A95862DBCA}" type="pres">
      <dgm:prSet presAssocID="{FA4CC497-48D2-E34F-9885-D63D9AD0CA28}" presName="descendantText" presStyleLbl="alignAccFollowNode1" presStyleIdx="0" presStyleCnt="3">
        <dgm:presLayoutVars>
          <dgm:bulletEnabled val="1"/>
        </dgm:presLayoutVars>
      </dgm:prSet>
      <dgm:spPr/>
    </dgm:pt>
    <dgm:pt modelId="{1BB335C9-431A-2C44-B8B4-78CC7292EC64}" type="pres">
      <dgm:prSet presAssocID="{0F547EAB-3E05-5045-91E7-F165B7E4FBCB}" presName="sp" presStyleCnt="0"/>
      <dgm:spPr/>
    </dgm:pt>
    <dgm:pt modelId="{AAC937F4-E6D6-1F49-A21E-B38EA420D514}" type="pres">
      <dgm:prSet presAssocID="{A0CB00F9-3A5C-6A47-98BB-6AC3F756605F}" presName="linNode" presStyleCnt="0"/>
      <dgm:spPr/>
    </dgm:pt>
    <dgm:pt modelId="{8F48EE9C-ED74-3547-963B-E9F11456F2DB}" type="pres">
      <dgm:prSet presAssocID="{A0CB00F9-3A5C-6A47-98BB-6AC3F756605F}" presName="parentText" presStyleLbl="node1" presStyleIdx="1" presStyleCnt="3">
        <dgm:presLayoutVars>
          <dgm:chMax val="1"/>
          <dgm:bulletEnabled val="1"/>
        </dgm:presLayoutVars>
      </dgm:prSet>
      <dgm:spPr/>
    </dgm:pt>
    <dgm:pt modelId="{763244C4-9B50-9D4E-B395-E11FB4431072}" type="pres">
      <dgm:prSet presAssocID="{A0CB00F9-3A5C-6A47-98BB-6AC3F756605F}" presName="descendantText" presStyleLbl="alignAccFollowNode1" presStyleIdx="1" presStyleCnt="3">
        <dgm:presLayoutVars>
          <dgm:bulletEnabled val="1"/>
        </dgm:presLayoutVars>
      </dgm:prSet>
      <dgm:spPr/>
    </dgm:pt>
    <dgm:pt modelId="{7A6B107C-21F8-6B43-ACB0-4627DFA51102}" type="pres">
      <dgm:prSet presAssocID="{D8BC6F9D-0573-8D45-ACF1-1D9A622AE120}" presName="sp" presStyleCnt="0"/>
      <dgm:spPr/>
    </dgm:pt>
    <dgm:pt modelId="{0B066081-FF03-8841-8072-2EDF8CC38ED7}" type="pres">
      <dgm:prSet presAssocID="{1695F8A2-7C59-FB46-AB24-EB58EEEF4B5C}" presName="linNode" presStyleCnt="0"/>
      <dgm:spPr/>
    </dgm:pt>
    <dgm:pt modelId="{A67D0B6D-2610-184F-9610-B9C15A17809A}" type="pres">
      <dgm:prSet presAssocID="{1695F8A2-7C59-FB46-AB24-EB58EEEF4B5C}" presName="parentText" presStyleLbl="node1" presStyleIdx="2" presStyleCnt="3">
        <dgm:presLayoutVars>
          <dgm:chMax val="1"/>
          <dgm:bulletEnabled val="1"/>
        </dgm:presLayoutVars>
      </dgm:prSet>
      <dgm:spPr/>
    </dgm:pt>
    <dgm:pt modelId="{7B2F42E4-D9C4-7245-B2EC-A99F0E98D7EC}" type="pres">
      <dgm:prSet presAssocID="{1695F8A2-7C59-FB46-AB24-EB58EEEF4B5C}" presName="descendantText" presStyleLbl="alignAccFollowNode1" presStyleIdx="2" presStyleCnt="3">
        <dgm:presLayoutVars>
          <dgm:bulletEnabled val="1"/>
        </dgm:presLayoutVars>
      </dgm:prSet>
      <dgm:spPr/>
    </dgm:pt>
  </dgm:ptLst>
  <dgm:cxnLst>
    <dgm:cxn modelId="{690E2600-DBC1-F744-8DBD-E1C18347A95C}" srcId="{A0CB00F9-3A5C-6A47-98BB-6AC3F756605F}" destId="{67A9002F-308F-A240-9B2A-33AFBAAA9949}" srcOrd="1" destOrd="0" parTransId="{D45899C8-62E6-6647-8439-01060328B46B}" sibTransId="{1EE238B4-64D0-2C41-B7A3-69FBEAB8D443}"/>
    <dgm:cxn modelId="{407C630A-8DCC-8449-AAD7-FDB44FCDA2E1}" srcId="{1695F8A2-7C59-FB46-AB24-EB58EEEF4B5C}" destId="{48946FDC-1503-484C-8DC1-EA450627DB67}" srcOrd="0" destOrd="0" parTransId="{93730029-6460-994A-9242-6EB14F0C666A}" sibTransId="{E179DD0F-B3C2-9048-A46C-DBE96A5F938A}"/>
    <dgm:cxn modelId="{00FE4729-9FAB-CD49-866C-E78620254DDE}" type="presOf" srcId="{FA4CC497-48D2-E34F-9885-D63D9AD0CA28}" destId="{B02E04FA-9DD5-B84F-A0D6-083AF8ABA177}" srcOrd="0" destOrd="0" presId="urn:microsoft.com/office/officeart/2005/8/layout/vList5"/>
    <dgm:cxn modelId="{AA80E52E-C1A0-6D4D-9F8F-BF6EE26EF0A3}" type="presOf" srcId="{9A5436DA-C1E0-934F-8185-B60268466708}" destId="{911B7551-4CDB-B640-8C76-A5A95862DBCA}" srcOrd="0" destOrd="0" presId="urn:microsoft.com/office/officeart/2005/8/layout/vList5"/>
    <dgm:cxn modelId="{7EE71043-BF17-3943-98D1-37BE1B6B53B4}" srcId="{FA4CC497-48D2-E34F-9885-D63D9AD0CA28}" destId="{D9AB5E3F-5990-1C44-8031-D7B8008F8BA0}" srcOrd="1" destOrd="0" parTransId="{3465EA59-0624-6C44-A2B7-84CB298A6125}" sibTransId="{29379095-5010-1141-8E85-70D905A49560}"/>
    <dgm:cxn modelId="{18B23446-CE0E-4549-B651-04D6F73615B8}" type="presOf" srcId="{A0CB00F9-3A5C-6A47-98BB-6AC3F756605F}" destId="{8F48EE9C-ED74-3547-963B-E9F11456F2DB}" srcOrd="0" destOrd="0" presId="urn:microsoft.com/office/officeart/2005/8/layout/vList5"/>
    <dgm:cxn modelId="{7E72BD46-5692-7B4B-B6BF-98FC27E85972}" type="presOf" srcId="{1695F8A2-7C59-FB46-AB24-EB58EEEF4B5C}" destId="{A67D0B6D-2610-184F-9610-B9C15A17809A}" srcOrd="0" destOrd="0" presId="urn:microsoft.com/office/officeart/2005/8/layout/vList5"/>
    <dgm:cxn modelId="{8948594A-2EC5-9143-ADAB-9BAEB685A1F6}" srcId="{1695F8A2-7C59-FB46-AB24-EB58EEEF4B5C}" destId="{31BF7BF8-BD60-2747-AAB8-E832B3EB09EA}" srcOrd="1" destOrd="0" parTransId="{5A33DD77-7DDB-AB4C-93E3-44324F59E5DE}" sibTransId="{012AE302-D0C0-2B49-A7B7-D13561A65BB2}"/>
    <dgm:cxn modelId="{44649F55-0D43-8749-ABCD-975DC17B5A4C}" type="presOf" srcId="{67A9002F-308F-A240-9B2A-33AFBAAA9949}" destId="{763244C4-9B50-9D4E-B395-E11FB4431072}" srcOrd="0" destOrd="1" presId="urn:microsoft.com/office/officeart/2005/8/layout/vList5"/>
    <dgm:cxn modelId="{485D4A66-5214-C444-B39A-167465D59EF7}" type="presOf" srcId="{D9AB5E3F-5990-1C44-8031-D7B8008F8BA0}" destId="{911B7551-4CDB-B640-8C76-A5A95862DBCA}" srcOrd="0" destOrd="1" presId="urn:microsoft.com/office/officeart/2005/8/layout/vList5"/>
    <dgm:cxn modelId="{D4BFA072-66FC-3B4D-BDF4-73C26427B949}" srcId="{FA4CC497-48D2-E34F-9885-D63D9AD0CA28}" destId="{9A5436DA-C1E0-934F-8185-B60268466708}" srcOrd="0" destOrd="0" parTransId="{1520B3F6-76C4-C747-AD34-94B08211CFC2}" sibTransId="{571CFCAE-AC24-664B-92E3-D580846E0593}"/>
    <dgm:cxn modelId="{ADA5E975-02F9-4F46-B087-A3471D3EFEE1}" srcId="{D096F85A-BC2F-534B-86F5-3547D918CCF1}" destId="{FA4CC497-48D2-E34F-9885-D63D9AD0CA28}" srcOrd="0" destOrd="0" parTransId="{16151F8F-5F33-174F-B3CA-453DF93A8009}" sibTransId="{0F547EAB-3E05-5045-91E7-F165B7E4FBCB}"/>
    <dgm:cxn modelId="{CF057B82-A4E8-4D49-8E79-AF9722C3CB02}" srcId="{A0CB00F9-3A5C-6A47-98BB-6AC3F756605F}" destId="{95F968C1-F09C-1B4C-AB26-08F0166080E6}" srcOrd="0" destOrd="0" parTransId="{11D84061-4111-7E43-89DB-911AA2C94037}" sibTransId="{B2BA18E6-B90F-C244-B668-D8A8B51AE63D}"/>
    <dgm:cxn modelId="{05C9B18B-7071-9C4C-8580-FB27F83FE129}" type="presOf" srcId="{31BF7BF8-BD60-2747-AAB8-E832B3EB09EA}" destId="{7B2F42E4-D9C4-7245-B2EC-A99F0E98D7EC}" srcOrd="0" destOrd="1" presId="urn:microsoft.com/office/officeart/2005/8/layout/vList5"/>
    <dgm:cxn modelId="{1C76D6AC-BF7B-9449-889C-EAB757C9E6AA}" type="presOf" srcId="{95F968C1-F09C-1B4C-AB26-08F0166080E6}" destId="{763244C4-9B50-9D4E-B395-E11FB4431072}" srcOrd="0" destOrd="0" presId="urn:microsoft.com/office/officeart/2005/8/layout/vList5"/>
    <dgm:cxn modelId="{856633AD-7173-3C4C-B1E7-01D029B729EC}" srcId="{D096F85A-BC2F-534B-86F5-3547D918CCF1}" destId="{A0CB00F9-3A5C-6A47-98BB-6AC3F756605F}" srcOrd="1" destOrd="0" parTransId="{BEA956FF-81F9-1844-A5EC-D5A70FFB652A}" sibTransId="{D8BC6F9D-0573-8D45-ACF1-1D9A622AE120}"/>
    <dgm:cxn modelId="{5CB888B5-241C-5444-AB2C-BD1373A50CD5}" srcId="{D096F85A-BC2F-534B-86F5-3547D918CCF1}" destId="{1695F8A2-7C59-FB46-AB24-EB58EEEF4B5C}" srcOrd="2" destOrd="0" parTransId="{E5CD7D95-ED17-A142-82EA-4A56A52F849F}" sibTransId="{2E7FEB3C-7EEC-4446-BD37-0136A2E92AEC}"/>
    <dgm:cxn modelId="{3AE37EBF-C5E5-7845-B6BC-58AB48CE4737}" type="presOf" srcId="{D096F85A-BC2F-534B-86F5-3547D918CCF1}" destId="{F5DD992B-9B90-E541-B686-95013A3225A5}" srcOrd="0" destOrd="0" presId="urn:microsoft.com/office/officeart/2005/8/layout/vList5"/>
    <dgm:cxn modelId="{C6F388C4-E130-CA4A-AE55-773E3D0927BC}" srcId="{1695F8A2-7C59-FB46-AB24-EB58EEEF4B5C}" destId="{CB65E7BB-F5D9-D544-8EB7-D0D5B89CC324}" srcOrd="2" destOrd="0" parTransId="{A3DB63D9-1298-7745-B5B7-6273B77A83CF}" sibTransId="{434A977B-4C24-C24F-ABCB-6CC13234B778}"/>
    <dgm:cxn modelId="{DEC054E9-D390-2E4B-A502-79DC11107E25}" type="presOf" srcId="{48946FDC-1503-484C-8DC1-EA450627DB67}" destId="{7B2F42E4-D9C4-7245-B2EC-A99F0E98D7EC}" srcOrd="0" destOrd="0" presId="urn:microsoft.com/office/officeart/2005/8/layout/vList5"/>
    <dgm:cxn modelId="{8700F1F5-6271-D14C-8F50-F7C41D21BFEC}" type="presOf" srcId="{CB65E7BB-F5D9-D544-8EB7-D0D5B89CC324}" destId="{7B2F42E4-D9C4-7245-B2EC-A99F0E98D7EC}" srcOrd="0" destOrd="2" presId="urn:microsoft.com/office/officeart/2005/8/layout/vList5"/>
    <dgm:cxn modelId="{06B4EEC9-44D5-2844-9BEF-264F43448241}" type="presParOf" srcId="{F5DD992B-9B90-E541-B686-95013A3225A5}" destId="{AF29F2F2-4871-0449-A103-57A471D8C266}" srcOrd="0" destOrd="0" presId="urn:microsoft.com/office/officeart/2005/8/layout/vList5"/>
    <dgm:cxn modelId="{E3FE404C-89AC-8A40-9492-BD95A154DDFD}" type="presParOf" srcId="{AF29F2F2-4871-0449-A103-57A471D8C266}" destId="{B02E04FA-9DD5-B84F-A0D6-083AF8ABA177}" srcOrd="0" destOrd="0" presId="urn:microsoft.com/office/officeart/2005/8/layout/vList5"/>
    <dgm:cxn modelId="{71747F58-AFFB-FD4E-9E44-5F1A9A0E0570}" type="presParOf" srcId="{AF29F2F2-4871-0449-A103-57A471D8C266}" destId="{911B7551-4CDB-B640-8C76-A5A95862DBCA}" srcOrd="1" destOrd="0" presId="urn:microsoft.com/office/officeart/2005/8/layout/vList5"/>
    <dgm:cxn modelId="{B80A0F62-C809-124C-9BB0-77CF2A355B56}" type="presParOf" srcId="{F5DD992B-9B90-E541-B686-95013A3225A5}" destId="{1BB335C9-431A-2C44-B8B4-78CC7292EC64}" srcOrd="1" destOrd="0" presId="urn:microsoft.com/office/officeart/2005/8/layout/vList5"/>
    <dgm:cxn modelId="{51D2216F-9219-8C46-8464-EAFA7049EA38}" type="presParOf" srcId="{F5DD992B-9B90-E541-B686-95013A3225A5}" destId="{AAC937F4-E6D6-1F49-A21E-B38EA420D514}" srcOrd="2" destOrd="0" presId="urn:microsoft.com/office/officeart/2005/8/layout/vList5"/>
    <dgm:cxn modelId="{E88A9274-B307-B742-BA56-132D06BDAA2D}" type="presParOf" srcId="{AAC937F4-E6D6-1F49-A21E-B38EA420D514}" destId="{8F48EE9C-ED74-3547-963B-E9F11456F2DB}" srcOrd="0" destOrd="0" presId="urn:microsoft.com/office/officeart/2005/8/layout/vList5"/>
    <dgm:cxn modelId="{2DBCBC1F-107B-4144-AC49-29B29E6B3C01}" type="presParOf" srcId="{AAC937F4-E6D6-1F49-A21E-B38EA420D514}" destId="{763244C4-9B50-9D4E-B395-E11FB4431072}" srcOrd="1" destOrd="0" presId="urn:microsoft.com/office/officeart/2005/8/layout/vList5"/>
    <dgm:cxn modelId="{FAA0DFE1-30AE-CA4A-AF49-8F847D86A12A}" type="presParOf" srcId="{F5DD992B-9B90-E541-B686-95013A3225A5}" destId="{7A6B107C-21F8-6B43-ACB0-4627DFA51102}" srcOrd="3" destOrd="0" presId="urn:microsoft.com/office/officeart/2005/8/layout/vList5"/>
    <dgm:cxn modelId="{23E8271E-D458-F34E-9899-068CE3DD5DAF}" type="presParOf" srcId="{F5DD992B-9B90-E541-B686-95013A3225A5}" destId="{0B066081-FF03-8841-8072-2EDF8CC38ED7}" srcOrd="4" destOrd="0" presId="urn:microsoft.com/office/officeart/2005/8/layout/vList5"/>
    <dgm:cxn modelId="{5AF9613C-A810-F046-B65E-81470F1AB84E}" type="presParOf" srcId="{0B066081-FF03-8841-8072-2EDF8CC38ED7}" destId="{A67D0B6D-2610-184F-9610-B9C15A17809A}" srcOrd="0" destOrd="0" presId="urn:microsoft.com/office/officeart/2005/8/layout/vList5"/>
    <dgm:cxn modelId="{A35E2C71-76E5-3648-B738-317951E81B7A}" type="presParOf" srcId="{0B066081-FF03-8841-8072-2EDF8CC38ED7}" destId="{7B2F42E4-D9C4-7245-B2EC-A99F0E98D7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C00A1F3-EA7A-A04A-B60F-8327B5DD617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0B2A1C13-55F0-3346-A2AC-9471E6312BA6}">
      <dgm:prSet phldrT="[文本]"/>
      <dgm:spPr/>
      <dgm:t>
        <a:bodyPr/>
        <a:lstStyle/>
        <a:p>
          <a:r>
            <a:rPr lang="zh-CN" altLang="en-US" dirty="0"/>
            <a:t>经济评价的概念</a:t>
          </a:r>
        </a:p>
      </dgm:t>
    </dgm:pt>
    <dgm:pt modelId="{F9BB3279-7FC7-7F4F-8867-8170F582D3BF}" type="parTrans" cxnId="{03A303B3-AC99-3D4A-B1E3-022B284D4DFC}">
      <dgm:prSet/>
      <dgm:spPr/>
      <dgm:t>
        <a:bodyPr/>
        <a:lstStyle/>
        <a:p>
          <a:endParaRPr lang="zh-CN" altLang="en-US"/>
        </a:p>
      </dgm:t>
    </dgm:pt>
    <dgm:pt modelId="{C21EB447-77CB-CE44-BC2F-8742CB687653}" type="sibTrans" cxnId="{03A303B3-AC99-3D4A-B1E3-022B284D4DFC}">
      <dgm:prSet/>
      <dgm:spPr/>
      <dgm:t>
        <a:bodyPr/>
        <a:lstStyle/>
        <a:p>
          <a:endParaRPr lang="zh-CN" altLang="en-US"/>
        </a:p>
      </dgm:t>
    </dgm:pt>
    <dgm:pt modelId="{E78A02C7-C119-5A40-B07B-E09950EC0D84}">
      <dgm:prSet phldrT="[文本]"/>
      <dgm:spPr/>
      <dgm:t>
        <a:bodyPr/>
        <a:lstStyle/>
        <a:p>
          <a:r>
            <a:rPr lang="zh-CN" altLang="en-US" dirty="0"/>
            <a:t>经济评价是可行性研究的核心内容之一，是根据国民经济与社会发展以及行业、地区发展规划的要求，在项目初步方案的基础上，采用经济分析的方法，对拟建项目的财务可行性和经济合理性进行分析论证，作出全面、准确的经济评价结论，为项目的科学决策提供经济方面的依据。</a:t>
          </a:r>
        </a:p>
      </dgm:t>
    </dgm:pt>
    <dgm:pt modelId="{1B380077-9DF5-B549-A3D9-031C451A05D9}" type="parTrans" cxnId="{2E691BFA-1DB8-EA43-832B-89039DF216C9}">
      <dgm:prSet/>
      <dgm:spPr/>
      <dgm:t>
        <a:bodyPr/>
        <a:lstStyle/>
        <a:p>
          <a:endParaRPr lang="zh-CN" altLang="en-US"/>
        </a:p>
      </dgm:t>
    </dgm:pt>
    <dgm:pt modelId="{5C47CAF2-1A43-C04E-8955-5C799DAA9574}" type="sibTrans" cxnId="{2E691BFA-1DB8-EA43-832B-89039DF216C9}">
      <dgm:prSet/>
      <dgm:spPr/>
      <dgm:t>
        <a:bodyPr/>
        <a:lstStyle/>
        <a:p>
          <a:endParaRPr lang="zh-CN" altLang="en-US"/>
        </a:p>
      </dgm:t>
    </dgm:pt>
    <dgm:pt modelId="{994BFCFB-D2F9-3B48-9982-644CCB186781}">
      <dgm:prSet phldrT="[文本]"/>
      <dgm:spPr/>
      <dgm:t>
        <a:bodyPr/>
        <a:lstStyle/>
        <a:p>
          <a:r>
            <a:rPr lang="zh-CN" altLang="en-US" dirty="0"/>
            <a:t>经济评价是项目前期工作的重要内容，对于加强和固定资产投资宏观调控，提高投资决策的科学化水平，引导和促进各类资源合理配置，优化投资结构，减少和规避投资风险，充分发挥投资效益，具有重要作用。</a:t>
          </a:r>
        </a:p>
      </dgm:t>
    </dgm:pt>
    <dgm:pt modelId="{ADBC6F02-D64D-284E-BD88-B8F6659890EA}" type="parTrans" cxnId="{35D34399-0296-A243-86C2-D5A244143689}">
      <dgm:prSet/>
      <dgm:spPr/>
      <dgm:t>
        <a:bodyPr/>
        <a:lstStyle/>
        <a:p>
          <a:endParaRPr lang="zh-CN" altLang="en-US"/>
        </a:p>
      </dgm:t>
    </dgm:pt>
    <dgm:pt modelId="{788721CD-973A-FE45-B532-DDC479C93C5B}" type="sibTrans" cxnId="{35D34399-0296-A243-86C2-D5A244143689}">
      <dgm:prSet/>
      <dgm:spPr/>
      <dgm:t>
        <a:bodyPr/>
        <a:lstStyle/>
        <a:p>
          <a:endParaRPr lang="zh-CN" altLang="en-US"/>
        </a:p>
      </dgm:t>
    </dgm:pt>
    <dgm:pt modelId="{E2C585C0-A945-0D44-9E68-6A3CB26EF6DB}">
      <dgm:prSet phldrT="[文本]"/>
      <dgm:spPr/>
      <dgm:t>
        <a:bodyPr/>
        <a:lstStyle/>
        <a:p>
          <a:r>
            <a:rPr lang="zh-CN" altLang="en-US" dirty="0"/>
            <a:t>经济评价的基本内容</a:t>
          </a:r>
        </a:p>
      </dgm:t>
    </dgm:pt>
    <dgm:pt modelId="{C0A3C375-A200-404B-A880-D02D578C067C}" type="parTrans" cxnId="{228DF099-CBA8-FA4D-9F2F-1BCAE80626B5}">
      <dgm:prSet/>
      <dgm:spPr/>
      <dgm:t>
        <a:bodyPr/>
        <a:lstStyle/>
        <a:p>
          <a:endParaRPr lang="zh-CN" altLang="en-US"/>
        </a:p>
      </dgm:t>
    </dgm:pt>
    <dgm:pt modelId="{2D13CF7A-C296-6647-B1F0-C801A68FD2E0}" type="sibTrans" cxnId="{228DF099-CBA8-FA4D-9F2F-1BCAE80626B5}">
      <dgm:prSet/>
      <dgm:spPr/>
      <dgm:t>
        <a:bodyPr/>
        <a:lstStyle/>
        <a:p>
          <a:endParaRPr lang="zh-CN" altLang="en-US"/>
        </a:p>
      </dgm:t>
    </dgm:pt>
    <dgm:pt modelId="{6165E527-6082-934A-B76C-A8104DACA312}">
      <dgm:prSet phldrT="[文本]"/>
      <dgm:spPr/>
      <dgm:t>
        <a:bodyPr/>
        <a:lstStyle/>
        <a:p>
          <a:r>
            <a:rPr lang="zh-CN" altLang="en-US" dirty="0"/>
            <a:t>财务评价</a:t>
          </a:r>
        </a:p>
      </dgm:t>
    </dgm:pt>
    <dgm:pt modelId="{ADB1EDFD-130E-A54B-AE52-0674585FE70B}" type="parTrans" cxnId="{694748E6-5BF4-D649-A123-092687A611C2}">
      <dgm:prSet/>
      <dgm:spPr/>
      <dgm:t>
        <a:bodyPr/>
        <a:lstStyle/>
        <a:p>
          <a:endParaRPr lang="zh-CN" altLang="en-US"/>
        </a:p>
      </dgm:t>
    </dgm:pt>
    <dgm:pt modelId="{BB3C7E70-5471-CC4D-A6E5-E083C2F5572C}" type="sibTrans" cxnId="{694748E6-5BF4-D649-A123-092687A611C2}">
      <dgm:prSet/>
      <dgm:spPr/>
      <dgm:t>
        <a:bodyPr/>
        <a:lstStyle/>
        <a:p>
          <a:endParaRPr lang="zh-CN" altLang="en-US"/>
        </a:p>
      </dgm:t>
    </dgm:pt>
    <dgm:pt modelId="{70FAFD41-8504-B549-A487-29B12A98F029}">
      <dgm:prSet phldrT="[文本]"/>
      <dgm:spPr/>
      <dgm:t>
        <a:bodyPr/>
        <a:lstStyle/>
        <a:p>
          <a:r>
            <a:rPr lang="zh-CN" altLang="en-US" dirty="0"/>
            <a:t>国民经济评价</a:t>
          </a:r>
        </a:p>
      </dgm:t>
    </dgm:pt>
    <dgm:pt modelId="{17910481-E7A7-9A4D-8021-1229DE5B3870}" type="parTrans" cxnId="{6808A1C0-C58B-774F-851B-F871DA20B57A}">
      <dgm:prSet/>
      <dgm:spPr/>
      <dgm:t>
        <a:bodyPr/>
        <a:lstStyle/>
        <a:p>
          <a:endParaRPr lang="zh-CN" altLang="en-US"/>
        </a:p>
      </dgm:t>
    </dgm:pt>
    <dgm:pt modelId="{97855039-5D58-D04E-B507-02C37EEDCBA7}" type="sibTrans" cxnId="{6808A1C0-C58B-774F-851B-F871DA20B57A}">
      <dgm:prSet/>
      <dgm:spPr/>
      <dgm:t>
        <a:bodyPr/>
        <a:lstStyle/>
        <a:p>
          <a:endParaRPr lang="zh-CN" altLang="en-US"/>
        </a:p>
      </dgm:t>
    </dgm:pt>
    <dgm:pt modelId="{34CC51F2-7B53-C643-B9A2-58858F58045D}" type="pres">
      <dgm:prSet presAssocID="{1C00A1F3-EA7A-A04A-B60F-8327B5DD617D}" presName="Name0" presStyleCnt="0">
        <dgm:presLayoutVars>
          <dgm:dir/>
          <dgm:animLvl val="lvl"/>
          <dgm:resizeHandles val="exact"/>
        </dgm:presLayoutVars>
      </dgm:prSet>
      <dgm:spPr/>
    </dgm:pt>
    <dgm:pt modelId="{31EDFCED-69E7-9B4E-B9D7-721DC17F6318}" type="pres">
      <dgm:prSet presAssocID="{0B2A1C13-55F0-3346-A2AC-9471E6312BA6}" presName="linNode" presStyleCnt="0"/>
      <dgm:spPr/>
    </dgm:pt>
    <dgm:pt modelId="{1D24DAC7-27AA-EC47-AEA5-EDDB6A227379}" type="pres">
      <dgm:prSet presAssocID="{0B2A1C13-55F0-3346-A2AC-9471E6312BA6}" presName="parentText" presStyleLbl="node1" presStyleIdx="0" presStyleCnt="2">
        <dgm:presLayoutVars>
          <dgm:chMax val="1"/>
          <dgm:bulletEnabled val="1"/>
        </dgm:presLayoutVars>
      </dgm:prSet>
      <dgm:spPr/>
    </dgm:pt>
    <dgm:pt modelId="{97E1A982-D2A3-2E4E-AA03-A684E91A606E}" type="pres">
      <dgm:prSet presAssocID="{0B2A1C13-55F0-3346-A2AC-9471E6312BA6}" presName="descendantText" presStyleLbl="alignAccFollowNode1" presStyleIdx="0" presStyleCnt="2">
        <dgm:presLayoutVars>
          <dgm:bulletEnabled val="1"/>
        </dgm:presLayoutVars>
      </dgm:prSet>
      <dgm:spPr/>
    </dgm:pt>
    <dgm:pt modelId="{91EF4F8E-57B0-D24D-95B6-89685A957FF9}" type="pres">
      <dgm:prSet presAssocID="{C21EB447-77CB-CE44-BC2F-8742CB687653}" presName="sp" presStyleCnt="0"/>
      <dgm:spPr/>
    </dgm:pt>
    <dgm:pt modelId="{46CC0724-19DB-2D4C-88C7-B5B0A7BE293B}" type="pres">
      <dgm:prSet presAssocID="{E2C585C0-A945-0D44-9E68-6A3CB26EF6DB}" presName="linNode" presStyleCnt="0"/>
      <dgm:spPr/>
    </dgm:pt>
    <dgm:pt modelId="{43B5BA4D-3A87-3A48-9DFC-D1FED2DC007C}" type="pres">
      <dgm:prSet presAssocID="{E2C585C0-A945-0D44-9E68-6A3CB26EF6DB}" presName="parentText" presStyleLbl="node1" presStyleIdx="1" presStyleCnt="2">
        <dgm:presLayoutVars>
          <dgm:chMax val="1"/>
          <dgm:bulletEnabled val="1"/>
        </dgm:presLayoutVars>
      </dgm:prSet>
      <dgm:spPr/>
    </dgm:pt>
    <dgm:pt modelId="{5A7865B6-6EEC-1049-9BBC-3EDE124FD964}" type="pres">
      <dgm:prSet presAssocID="{E2C585C0-A945-0D44-9E68-6A3CB26EF6DB}" presName="descendantText" presStyleLbl="alignAccFollowNode1" presStyleIdx="1" presStyleCnt="2">
        <dgm:presLayoutVars>
          <dgm:bulletEnabled val="1"/>
        </dgm:presLayoutVars>
      </dgm:prSet>
      <dgm:spPr/>
    </dgm:pt>
  </dgm:ptLst>
  <dgm:cxnLst>
    <dgm:cxn modelId="{8106C645-572F-2E42-8359-A33A7928AFF5}" type="presOf" srcId="{1C00A1F3-EA7A-A04A-B60F-8327B5DD617D}" destId="{34CC51F2-7B53-C643-B9A2-58858F58045D}" srcOrd="0" destOrd="0" presId="urn:microsoft.com/office/officeart/2005/8/layout/vList5"/>
    <dgm:cxn modelId="{59DFCD6B-4F2E-0042-8C05-E3F6B2BC88BF}" type="presOf" srcId="{0B2A1C13-55F0-3346-A2AC-9471E6312BA6}" destId="{1D24DAC7-27AA-EC47-AEA5-EDDB6A227379}" srcOrd="0" destOrd="0" presId="urn:microsoft.com/office/officeart/2005/8/layout/vList5"/>
    <dgm:cxn modelId="{928AA886-3C8B-DB4C-BFF5-633646183CF0}" type="presOf" srcId="{E2C585C0-A945-0D44-9E68-6A3CB26EF6DB}" destId="{43B5BA4D-3A87-3A48-9DFC-D1FED2DC007C}" srcOrd="0" destOrd="0" presId="urn:microsoft.com/office/officeart/2005/8/layout/vList5"/>
    <dgm:cxn modelId="{35D34399-0296-A243-86C2-D5A244143689}" srcId="{0B2A1C13-55F0-3346-A2AC-9471E6312BA6}" destId="{994BFCFB-D2F9-3B48-9982-644CCB186781}" srcOrd="1" destOrd="0" parTransId="{ADBC6F02-D64D-284E-BD88-B8F6659890EA}" sibTransId="{788721CD-973A-FE45-B532-DDC479C93C5B}"/>
    <dgm:cxn modelId="{228DF099-CBA8-FA4D-9F2F-1BCAE80626B5}" srcId="{1C00A1F3-EA7A-A04A-B60F-8327B5DD617D}" destId="{E2C585C0-A945-0D44-9E68-6A3CB26EF6DB}" srcOrd="1" destOrd="0" parTransId="{C0A3C375-A200-404B-A880-D02D578C067C}" sibTransId="{2D13CF7A-C296-6647-B1F0-C801A68FD2E0}"/>
    <dgm:cxn modelId="{92139BAA-B2A5-9D4D-ACDE-E9B8DF4953F5}" type="presOf" srcId="{70FAFD41-8504-B549-A487-29B12A98F029}" destId="{5A7865B6-6EEC-1049-9BBC-3EDE124FD964}" srcOrd="0" destOrd="1" presId="urn:microsoft.com/office/officeart/2005/8/layout/vList5"/>
    <dgm:cxn modelId="{03A303B3-AC99-3D4A-B1E3-022B284D4DFC}" srcId="{1C00A1F3-EA7A-A04A-B60F-8327B5DD617D}" destId="{0B2A1C13-55F0-3346-A2AC-9471E6312BA6}" srcOrd="0" destOrd="0" parTransId="{F9BB3279-7FC7-7F4F-8867-8170F582D3BF}" sibTransId="{C21EB447-77CB-CE44-BC2F-8742CB687653}"/>
    <dgm:cxn modelId="{6808A1C0-C58B-774F-851B-F871DA20B57A}" srcId="{E2C585C0-A945-0D44-9E68-6A3CB26EF6DB}" destId="{70FAFD41-8504-B549-A487-29B12A98F029}" srcOrd="1" destOrd="0" parTransId="{17910481-E7A7-9A4D-8021-1229DE5B3870}" sibTransId="{97855039-5D58-D04E-B507-02C37EEDCBA7}"/>
    <dgm:cxn modelId="{B6EB17D1-1C99-DF42-84CD-BC24FE0E755B}" type="presOf" srcId="{994BFCFB-D2F9-3B48-9982-644CCB186781}" destId="{97E1A982-D2A3-2E4E-AA03-A684E91A606E}" srcOrd="0" destOrd="1" presId="urn:microsoft.com/office/officeart/2005/8/layout/vList5"/>
    <dgm:cxn modelId="{7E2BFAE5-A10A-1344-9B45-C4540A61C733}" type="presOf" srcId="{6165E527-6082-934A-B76C-A8104DACA312}" destId="{5A7865B6-6EEC-1049-9BBC-3EDE124FD964}" srcOrd="0" destOrd="0" presId="urn:microsoft.com/office/officeart/2005/8/layout/vList5"/>
    <dgm:cxn modelId="{694748E6-5BF4-D649-A123-092687A611C2}" srcId="{E2C585C0-A945-0D44-9E68-6A3CB26EF6DB}" destId="{6165E527-6082-934A-B76C-A8104DACA312}" srcOrd="0" destOrd="0" parTransId="{ADB1EDFD-130E-A54B-AE52-0674585FE70B}" sibTransId="{BB3C7E70-5471-CC4D-A6E5-E083C2F5572C}"/>
    <dgm:cxn modelId="{7402C6EB-5D42-704E-9B8B-49AACF7F3C8D}" type="presOf" srcId="{E78A02C7-C119-5A40-B07B-E09950EC0D84}" destId="{97E1A982-D2A3-2E4E-AA03-A684E91A606E}" srcOrd="0" destOrd="0" presId="urn:microsoft.com/office/officeart/2005/8/layout/vList5"/>
    <dgm:cxn modelId="{2E691BFA-1DB8-EA43-832B-89039DF216C9}" srcId="{0B2A1C13-55F0-3346-A2AC-9471E6312BA6}" destId="{E78A02C7-C119-5A40-B07B-E09950EC0D84}" srcOrd="0" destOrd="0" parTransId="{1B380077-9DF5-B549-A3D9-031C451A05D9}" sibTransId="{5C47CAF2-1A43-C04E-8955-5C799DAA9574}"/>
    <dgm:cxn modelId="{F1385C82-073D-F343-9BE7-EE369C824443}" type="presParOf" srcId="{34CC51F2-7B53-C643-B9A2-58858F58045D}" destId="{31EDFCED-69E7-9B4E-B9D7-721DC17F6318}" srcOrd="0" destOrd="0" presId="urn:microsoft.com/office/officeart/2005/8/layout/vList5"/>
    <dgm:cxn modelId="{EAB53C95-0797-C643-9B3B-16BACD7C6972}" type="presParOf" srcId="{31EDFCED-69E7-9B4E-B9D7-721DC17F6318}" destId="{1D24DAC7-27AA-EC47-AEA5-EDDB6A227379}" srcOrd="0" destOrd="0" presId="urn:microsoft.com/office/officeart/2005/8/layout/vList5"/>
    <dgm:cxn modelId="{CC189F26-9A05-0649-88AD-0B22F0EC4110}" type="presParOf" srcId="{31EDFCED-69E7-9B4E-B9D7-721DC17F6318}" destId="{97E1A982-D2A3-2E4E-AA03-A684E91A606E}" srcOrd="1" destOrd="0" presId="urn:microsoft.com/office/officeart/2005/8/layout/vList5"/>
    <dgm:cxn modelId="{D2E04417-D853-D949-B837-AE43AA9B7F62}" type="presParOf" srcId="{34CC51F2-7B53-C643-B9A2-58858F58045D}" destId="{91EF4F8E-57B0-D24D-95B6-89685A957FF9}" srcOrd="1" destOrd="0" presId="urn:microsoft.com/office/officeart/2005/8/layout/vList5"/>
    <dgm:cxn modelId="{1D9C036F-BEF7-7F40-8C3F-3DAAEFB40119}" type="presParOf" srcId="{34CC51F2-7B53-C643-B9A2-58858F58045D}" destId="{46CC0724-19DB-2D4C-88C7-B5B0A7BE293B}" srcOrd="2" destOrd="0" presId="urn:microsoft.com/office/officeart/2005/8/layout/vList5"/>
    <dgm:cxn modelId="{2639B9EB-61FF-EF4D-B175-AD19E6E1AFB2}" type="presParOf" srcId="{46CC0724-19DB-2D4C-88C7-B5B0A7BE293B}" destId="{43B5BA4D-3A87-3A48-9DFC-D1FED2DC007C}" srcOrd="0" destOrd="0" presId="urn:microsoft.com/office/officeart/2005/8/layout/vList5"/>
    <dgm:cxn modelId="{794D0DFD-965D-6245-9AFE-17FBBD11FA19}" type="presParOf" srcId="{46CC0724-19DB-2D4C-88C7-B5B0A7BE293B}" destId="{5A7865B6-6EEC-1049-9BBC-3EDE124FD9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C3A6CD-B363-3540-8AE7-EC7B7DC601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72259025-99A3-1C44-B30C-759CF6407A16}">
      <dgm:prSet phldrT="[文本]"/>
      <dgm:spPr/>
      <dgm:t>
        <a:bodyPr/>
        <a:lstStyle/>
        <a:p>
          <a:r>
            <a:rPr lang="zh-CN" altLang="en-US" dirty="0"/>
            <a:t>一、统计调查</a:t>
          </a:r>
        </a:p>
      </dgm:t>
    </dgm:pt>
    <dgm:pt modelId="{12B3584D-3AF2-AC40-8A7A-636077A91CF0}" type="parTrans" cxnId="{63E896BA-803B-2049-840A-578E9AAF3939}">
      <dgm:prSet/>
      <dgm:spPr/>
      <dgm:t>
        <a:bodyPr/>
        <a:lstStyle/>
        <a:p>
          <a:endParaRPr lang="zh-CN" altLang="en-US"/>
        </a:p>
      </dgm:t>
    </dgm:pt>
    <dgm:pt modelId="{B8A1D5C9-9A1D-1A41-AC32-5F232A755436}" type="sibTrans" cxnId="{63E896BA-803B-2049-840A-578E9AAF3939}">
      <dgm:prSet/>
      <dgm:spPr/>
      <dgm:t>
        <a:bodyPr/>
        <a:lstStyle/>
        <a:p>
          <a:endParaRPr lang="zh-CN" altLang="en-US"/>
        </a:p>
      </dgm:t>
    </dgm:pt>
    <dgm:pt modelId="{58BA9795-2BBB-4744-8814-C38C35C94D2E}">
      <dgm:prSet phldrT="[文本]"/>
      <dgm:spPr/>
      <dgm:t>
        <a:bodyPr/>
        <a:lstStyle/>
        <a:p>
          <a:r>
            <a:rPr lang="zh-CN" altLang="en-US" dirty="0"/>
            <a:t>统计调查的概念：一手数据、二手数据</a:t>
          </a:r>
        </a:p>
      </dgm:t>
    </dgm:pt>
    <dgm:pt modelId="{748661D1-2CDD-BA40-8542-9FB3237A07C0}" type="parTrans" cxnId="{E0548D91-3DA8-C741-B3F1-D99493343DFB}">
      <dgm:prSet/>
      <dgm:spPr/>
      <dgm:t>
        <a:bodyPr/>
        <a:lstStyle/>
        <a:p>
          <a:endParaRPr lang="zh-CN" altLang="en-US"/>
        </a:p>
      </dgm:t>
    </dgm:pt>
    <dgm:pt modelId="{B28BB7AF-9D9D-1346-9D7F-84A6DB64C627}" type="sibTrans" cxnId="{E0548D91-3DA8-C741-B3F1-D99493343DFB}">
      <dgm:prSet/>
      <dgm:spPr/>
      <dgm:t>
        <a:bodyPr/>
        <a:lstStyle/>
        <a:p>
          <a:endParaRPr lang="zh-CN" altLang="en-US"/>
        </a:p>
      </dgm:t>
    </dgm:pt>
    <dgm:pt modelId="{DCE180A6-CB8C-8542-9A9D-B38C6EDFE806}">
      <dgm:prSet phldrT="[文本]"/>
      <dgm:spPr/>
      <dgm:t>
        <a:bodyPr/>
        <a:lstStyle/>
        <a:p>
          <a:r>
            <a:rPr lang="zh-CN" altLang="en-US" dirty="0"/>
            <a:t>统计调查的种类</a:t>
          </a:r>
        </a:p>
      </dgm:t>
    </dgm:pt>
    <dgm:pt modelId="{95E78388-AE8B-3043-BC16-E523CEC037A9}" type="parTrans" cxnId="{1F770A46-36CD-AC40-A515-E663D46348FC}">
      <dgm:prSet/>
      <dgm:spPr/>
      <dgm:t>
        <a:bodyPr/>
        <a:lstStyle/>
        <a:p>
          <a:endParaRPr lang="zh-CN" altLang="en-US"/>
        </a:p>
      </dgm:t>
    </dgm:pt>
    <dgm:pt modelId="{F36EEF86-44F6-FE44-BC86-3B337D4FC40D}" type="sibTrans" cxnId="{1F770A46-36CD-AC40-A515-E663D46348FC}">
      <dgm:prSet/>
      <dgm:spPr/>
      <dgm:t>
        <a:bodyPr/>
        <a:lstStyle/>
        <a:p>
          <a:endParaRPr lang="zh-CN" altLang="en-US"/>
        </a:p>
      </dgm:t>
    </dgm:pt>
    <dgm:pt modelId="{245F3B9C-FF0A-7045-96C8-DF29C4C6CEBA}">
      <dgm:prSet phldrT="[文本]"/>
      <dgm:spPr/>
      <dgm:t>
        <a:bodyPr/>
        <a:lstStyle/>
        <a:p>
          <a:r>
            <a:rPr lang="zh-CN" altLang="en-US" dirty="0"/>
            <a:t>二、统计数据整理</a:t>
          </a:r>
        </a:p>
      </dgm:t>
    </dgm:pt>
    <dgm:pt modelId="{DF608FCE-E285-1242-95A1-4E0018E24A24}" type="parTrans" cxnId="{22F80E10-9A07-1945-810F-CAB040CB4C20}">
      <dgm:prSet/>
      <dgm:spPr/>
      <dgm:t>
        <a:bodyPr/>
        <a:lstStyle/>
        <a:p>
          <a:endParaRPr lang="zh-CN" altLang="en-US"/>
        </a:p>
      </dgm:t>
    </dgm:pt>
    <dgm:pt modelId="{2A47E750-4173-5642-8C0F-308F160E157C}" type="sibTrans" cxnId="{22F80E10-9A07-1945-810F-CAB040CB4C20}">
      <dgm:prSet/>
      <dgm:spPr/>
      <dgm:t>
        <a:bodyPr/>
        <a:lstStyle/>
        <a:p>
          <a:endParaRPr lang="zh-CN" altLang="en-US"/>
        </a:p>
      </dgm:t>
    </dgm:pt>
    <dgm:pt modelId="{69E0C0BB-40D0-6F47-B70B-7C0372973AC5}">
      <dgm:prSet phldrT="[文本]"/>
      <dgm:spPr/>
      <dgm:t>
        <a:bodyPr/>
        <a:lstStyle/>
        <a:p>
          <a:r>
            <a:rPr lang="zh-CN" altLang="en-US" dirty="0"/>
            <a:t>品质数据的整理</a:t>
          </a:r>
        </a:p>
      </dgm:t>
    </dgm:pt>
    <dgm:pt modelId="{432C9530-88C1-BE4A-A546-EA30F061B542}" type="parTrans" cxnId="{9547A4E0-74CC-EB4A-9A0E-BAE5FD37F848}">
      <dgm:prSet/>
      <dgm:spPr/>
      <dgm:t>
        <a:bodyPr/>
        <a:lstStyle/>
        <a:p>
          <a:endParaRPr lang="zh-CN" altLang="en-US"/>
        </a:p>
      </dgm:t>
    </dgm:pt>
    <dgm:pt modelId="{8DCFC978-8A65-9147-A279-D11AD737FF2C}" type="sibTrans" cxnId="{9547A4E0-74CC-EB4A-9A0E-BAE5FD37F848}">
      <dgm:prSet/>
      <dgm:spPr/>
      <dgm:t>
        <a:bodyPr/>
        <a:lstStyle/>
        <a:p>
          <a:endParaRPr lang="zh-CN" altLang="en-US"/>
        </a:p>
      </dgm:t>
    </dgm:pt>
    <dgm:pt modelId="{5028B184-BC6A-9049-91C4-E645C9E8BC30}">
      <dgm:prSet phldrT="[文本]"/>
      <dgm:spPr/>
      <dgm:t>
        <a:bodyPr/>
        <a:lstStyle/>
        <a:p>
          <a:r>
            <a:rPr lang="zh-CN" altLang="en-US" dirty="0"/>
            <a:t>数值型数据的整理</a:t>
          </a:r>
        </a:p>
      </dgm:t>
    </dgm:pt>
    <dgm:pt modelId="{1E1ED1A5-2660-5F4B-987F-2CC94294B1CD}" type="parTrans" cxnId="{B8E5701A-4D50-DD45-A67B-F0273448B692}">
      <dgm:prSet/>
      <dgm:spPr/>
      <dgm:t>
        <a:bodyPr/>
        <a:lstStyle/>
        <a:p>
          <a:endParaRPr lang="zh-CN" altLang="en-US"/>
        </a:p>
      </dgm:t>
    </dgm:pt>
    <dgm:pt modelId="{8F944E34-CCD6-C240-8449-2242CDA58DE7}" type="sibTrans" cxnId="{B8E5701A-4D50-DD45-A67B-F0273448B692}">
      <dgm:prSet/>
      <dgm:spPr/>
      <dgm:t>
        <a:bodyPr/>
        <a:lstStyle/>
        <a:p>
          <a:endParaRPr lang="zh-CN" altLang="en-US"/>
        </a:p>
      </dgm:t>
    </dgm:pt>
    <dgm:pt modelId="{E5C01021-7B28-F946-9E03-283DE28B3C5B}">
      <dgm:prSet phldrT="[文本]"/>
      <dgm:spPr/>
      <dgm:t>
        <a:bodyPr/>
        <a:lstStyle/>
        <a:p>
          <a:r>
            <a:rPr lang="zh-CN" altLang="en-US" dirty="0"/>
            <a:t>统计调查的方式</a:t>
          </a:r>
        </a:p>
      </dgm:t>
    </dgm:pt>
    <dgm:pt modelId="{B6A1C481-3A4A-B249-8383-08FA7BEF660E}" type="parTrans" cxnId="{CEB2368D-0595-9442-9CCA-D893A44A7CE0}">
      <dgm:prSet/>
      <dgm:spPr/>
      <dgm:t>
        <a:bodyPr/>
        <a:lstStyle/>
        <a:p>
          <a:endParaRPr lang="zh-CN" altLang="en-US"/>
        </a:p>
      </dgm:t>
    </dgm:pt>
    <dgm:pt modelId="{C605E551-5B3A-A141-BF9A-2C1E78D18A98}" type="sibTrans" cxnId="{CEB2368D-0595-9442-9CCA-D893A44A7CE0}">
      <dgm:prSet/>
      <dgm:spPr/>
      <dgm:t>
        <a:bodyPr/>
        <a:lstStyle/>
        <a:p>
          <a:endParaRPr lang="zh-CN" altLang="en-US"/>
        </a:p>
      </dgm:t>
    </dgm:pt>
    <dgm:pt modelId="{288EBCCC-90B1-7A4A-86E9-0DB2786B93BD}">
      <dgm:prSet phldrT="[文本]"/>
      <dgm:spPr/>
      <dgm:t>
        <a:bodyPr/>
        <a:lstStyle/>
        <a:p>
          <a:r>
            <a:rPr lang="zh-CN" altLang="en-US" dirty="0"/>
            <a:t>统计数据搜集的方法</a:t>
          </a:r>
        </a:p>
      </dgm:t>
    </dgm:pt>
    <dgm:pt modelId="{6184DA68-75AE-A44E-A25C-012D9CB25C38}" type="parTrans" cxnId="{D0315077-9395-CE45-9494-9348B652E381}">
      <dgm:prSet/>
      <dgm:spPr/>
      <dgm:t>
        <a:bodyPr/>
        <a:lstStyle/>
        <a:p>
          <a:endParaRPr lang="zh-CN" altLang="en-US"/>
        </a:p>
      </dgm:t>
    </dgm:pt>
    <dgm:pt modelId="{9BC2FCE5-E34E-704E-A3C4-8824D9BE5ECD}" type="sibTrans" cxnId="{D0315077-9395-CE45-9494-9348B652E381}">
      <dgm:prSet/>
      <dgm:spPr/>
      <dgm:t>
        <a:bodyPr/>
        <a:lstStyle/>
        <a:p>
          <a:endParaRPr lang="zh-CN" altLang="en-US"/>
        </a:p>
      </dgm:t>
    </dgm:pt>
    <dgm:pt modelId="{818C72FD-F81F-B64B-B360-EF5F9D94C9E7}">
      <dgm:prSet phldrT="[文本]"/>
      <dgm:spPr/>
      <dgm:t>
        <a:bodyPr/>
        <a:lstStyle/>
        <a:p>
          <a:r>
            <a:rPr lang="zh-CN" altLang="en-US" dirty="0"/>
            <a:t>统计表</a:t>
          </a:r>
        </a:p>
      </dgm:t>
    </dgm:pt>
    <dgm:pt modelId="{10E5E2E4-C5F1-7249-87FD-B936B7283B3C}" type="parTrans" cxnId="{D8959D38-3E61-3D49-BC55-B25D79DF8AED}">
      <dgm:prSet/>
      <dgm:spPr/>
      <dgm:t>
        <a:bodyPr/>
        <a:lstStyle/>
        <a:p>
          <a:endParaRPr lang="zh-CN" altLang="en-US"/>
        </a:p>
      </dgm:t>
    </dgm:pt>
    <dgm:pt modelId="{63DA8F9D-3E7D-0446-A5D2-208556EBC45A}" type="sibTrans" cxnId="{D8959D38-3E61-3D49-BC55-B25D79DF8AED}">
      <dgm:prSet/>
      <dgm:spPr/>
      <dgm:t>
        <a:bodyPr/>
        <a:lstStyle/>
        <a:p>
          <a:endParaRPr lang="zh-CN" altLang="en-US"/>
        </a:p>
      </dgm:t>
    </dgm:pt>
    <dgm:pt modelId="{4A9D9373-F95E-7641-9C04-DC9C3033A98A}" type="pres">
      <dgm:prSet presAssocID="{81C3A6CD-B363-3540-8AE7-EC7B7DC601CA}" presName="linear" presStyleCnt="0">
        <dgm:presLayoutVars>
          <dgm:animLvl val="lvl"/>
          <dgm:resizeHandles val="exact"/>
        </dgm:presLayoutVars>
      </dgm:prSet>
      <dgm:spPr/>
    </dgm:pt>
    <dgm:pt modelId="{B324C046-D2B9-A044-9591-51F59DEC469D}" type="pres">
      <dgm:prSet presAssocID="{72259025-99A3-1C44-B30C-759CF6407A16}" presName="parentText" presStyleLbl="node1" presStyleIdx="0" presStyleCnt="2">
        <dgm:presLayoutVars>
          <dgm:chMax val="0"/>
          <dgm:bulletEnabled val="1"/>
        </dgm:presLayoutVars>
      </dgm:prSet>
      <dgm:spPr/>
    </dgm:pt>
    <dgm:pt modelId="{66F0883E-43FC-824D-B6A9-447B04D2147F}" type="pres">
      <dgm:prSet presAssocID="{72259025-99A3-1C44-B30C-759CF6407A16}" presName="childText" presStyleLbl="revTx" presStyleIdx="0" presStyleCnt="2">
        <dgm:presLayoutVars>
          <dgm:bulletEnabled val="1"/>
        </dgm:presLayoutVars>
      </dgm:prSet>
      <dgm:spPr/>
    </dgm:pt>
    <dgm:pt modelId="{A4D4677E-654A-D24B-A683-A4825A3E19FF}" type="pres">
      <dgm:prSet presAssocID="{245F3B9C-FF0A-7045-96C8-DF29C4C6CEBA}" presName="parentText" presStyleLbl="node1" presStyleIdx="1" presStyleCnt="2">
        <dgm:presLayoutVars>
          <dgm:chMax val="0"/>
          <dgm:bulletEnabled val="1"/>
        </dgm:presLayoutVars>
      </dgm:prSet>
      <dgm:spPr/>
    </dgm:pt>
    <dgm:pt modelId="{34E6383A-89F2-2545-822D-E4552B0F996D}" type="pres">
      <dgm:prSet presAssocID="{245F3B9C-FF0A-7045-96C8-DF29C4C6CEBA}" presName="childText" presStyleLbl="revTx" presStyleIdx="1" presStyleCnt="2">
        <dgm:presLayoutVars>
          <dgm:bulletEnabled val="1"/>
        </dgm:presLayoutVars>
      </dgm:prSet>
      <dgm:spPr/>
    </dgm:pt>
  </dgm:ptLst>
  <dgm:cxnLst>
    <dgm:cxn modelId="{22F80E10-9A07-1945-810F-CAB040CB4C20}" srcId="{81C3A6CD-B363-3540-8AE7-EC7B7DC601CA}" destId="{245F3B9C-FF0A-7045-96C8-DF29C4C6CEBA}" srcOrd="1" destOrd="0" parTransId="{DF608FCE-E285-1242-95A1-4E0018E24A24}" sibTransId="{2A47E750-4173-5642-8C0F-308F160E157C}"/>
    <dgm:cxn modelId="{B8E5701A-4D50-DD45-A67B-F0273448B692}" srcId="{245F3B9C-FF0A-7045-96C8-DF29C4C6CEBA}" destId="{5028B184-BC6A-9049-91C4-E645C9E8BC30}" srcOrd="1" destOrd="0" parTransId="{1E1ED1A5-2660-5F4B-987F-2CC94294B1CD}" sibTransId="{8F944E34-CCD6-C240-8449-2242CDA58DE7}"/>
    <dgm:cxn modelId="{F933491E-0F72-604E-A44E-3106CF42E5A6}" type="presOf" srcId="{E5C01021-7B28-F946-9E03-283DE28B3C5B}" destId="{66F0883E-43FC-824D-B6A9-447B04D2147F}" srcOrd="0" destOrd="2" presId="urn:microsoft.com/office/officeart/2005/8/layout/vList2"/>
    <dgm:cxn modelId="{AA4F4524-C64B-1444-9229-75E0D7BF57C1}" type="presOf" srcId="{69E0C0BB-40D0-6F47-B70B-7C0372973AC5}" destId="{34E6383A-89F2-2545-822D-E4552B0F996D}" srcOrd="0" destOrd="0" presId="urn:microsoft.com/office/officeart/2005/8/layout/vList2"/>
    <dgm:cxn modelId="{2D616631-4C31-464B-BAE0-D7A7706F98A1}" type="presOf" srcId="{5028B184-BC6A-9049-91C4-E645C9E8BC30}" destId="{34E6383A-89F2-2545-822D-E4552B0F996D}" srcOrd="0" destOrd="1" presId="urn:microsoft.com/office/officeart/2005/8/layout/vList2"/>
    <dgm:cxn modelId="{D8959D38-3E61-3D49-BC55-B25D79DF8AED}" srcId="{245F3B9C-FF0A-7045-96C8-DF29C4C6CEBA}" destId="{818C72FD-F81F-B64B-B360-EF5F9D94C9E7}" srcOrd="2" destOrd="0" parTransId="{10E5E2E4-C5F1-7249-87FD-B936B7283B3C}" sibTransId="{63DA8F9D-3E7D-0446-A5D2-208556EBC45A}"/>
    <dgm:cxn modelId="{1F770A46-36CD-AC40-A515-E663D46348FC}" srcId="{72259025-99A3-1C44-B30C-759CF6407A16}" destId="{DCE180A6-CB8C-8542-9A9D-B38C6EDFE806}" srcOrd="1" destOrd="0" parTransId="{95E78388-AE8B-3043-BC16-E523CEC037A9}" sibTransId="{F36EEF86-44F6-FE44-BC86-3B337D4FC40D}"/>
    <dgm:cxn modelId="{CC4CD861-0206-D845-94BE-023C6174315F}" type="presOf" srcId="{288EBCCC-90B1-7A4A-86E9-0DB2786B93BD}" destId="{66F0883E-43FC-824D-B6A9-447B04D2147F}" srcOrd="0" destOrd="3" presId="urn:microsoft.com/office/officeart/2005/8/layout/vList2"/>
    <dgm:cxn modelId="{BC965775-38BD-8B42-8576-8B5809134BF9}" type="presOf" srcId="{245F3B9C-FF0A-7045-96C8-DF29C4C6CEBA}" destId="{A4D4677E-654A-D24B-A683-A4825A3E19FF}" srcOrd="0" destOrd="0" presId="urn:microsoft.com/office/officeart/2005/8/layout/vList2"/>
    <dgm:cxn modelId="{D0315077-9395-CE45-9494-9348B652E381}" srcId="{72259025-99A3-1C44-B30C-759CF6407A16}" destId="{288EBCCC-90B1-7A4A-86E9-0DB2786B93BD}" srcOrd="3" destOrd="0" parTransId="{6184DA68-75AE-A44E-A25C-012D9CB25C38}" sibTransId="{9BC2FCE5-E34E-704E-A3C4-8824D9BE5ECD}"/>
    <dgm:cxn modelId="{1625DD8B-DEBA-E443-96D7-66B22ED7430F}" type="presOf" srcId="{818C72FD-F81F-B64B-B360-EF5F9D94C9E7}" destId="{34E6383A-89F2-2545-822D-E4552B0F996D}" srcOrd="0" destOrd="2" presId="urn:microsoft.com/office/officeart/2005/8/layout/vList2"/>
    <dgm:cxn modelId="{CEB2368D-0595-9442-9CCA-D893A44A7CE0}" srcId="{72259025-99A3-1C44-B30C-759CF6407A16}" destId="{E5C01021-7B28-F946-9E03-283DE28B3C5B}" srcOrd="2" destOrd="0" parTransId="{B6A1C481-3A4A-B249-8383-08FA7BEF660E}" sibTransId="{C605E551-5B3A-A141-BF9A-2C1E78D18A98}"/>
    <dgm:cxn modelId="{E0548D91-3DA8-C741-B3F1-D99493343DFB}" srcId="{72259025-99A3-1C44-B30C-759CF6407A16}" destId="{58BA9795-2BBB-4744-8814-C38C35C94D2E}" srcOrd="0" destOrd="0" parTransId="{748661D1-2CDD-BA40-8542-9FB3237A07C0}" sibTransId="{B28BB7AF-9D9D-1346-9D7F-84A6DB64C627}"/>
    <dgm:cxn modelId="{297B8CAB-5567-6B4E-9A89-BA61CDEED1BF}" type="presOf" srcId="{DCE180A6-CB8C-8542-9A9D-B38C6EDFE806}" destId="{66F0883E-43FC-824D-B6A9-447B04D2147F}" srcOrd="0" destOrd="1" presId="urn:microsoft.com/office/officeart/2005/8/layout/vList2"/>
    <dgm:cxn modelId="{63E896BA-803B-2049-840A-578E9AAF3939}" srcId="{81C3A6CD-B363-3540-8AE7-EC7B7DC601CA}" destId="{72259025-99A3-1C44-B30C-759CF6407A16}" srcOrd="0" destOrd="0" parTransId="{12B3584D-3AF2-AC40-8A7A-636077A91CF0}" sibTransId="{B8A1D5C9-9A1D-1A41-AC32-5F232A755436}"/>
    <dgm:cxn modelId="{D87DF7BC-1274-6444-8BEE-3CEC27B9BB0A}" type="presOf" srcId="{81C3A6CD-B363-3540-8AE7-EC7B7DC601CA}" destId="{4A9D9373-F95E-7641-9C04-DC9C3033A98A}" srcOrd="0" destOrd="0" presId="urn:microsoft.com/office/officeart/2005/8/layout/vList2"/>
    <dgm:cxn modelId="{22D4DFC0-3D8E-C74E-A5AB-91AF1341C2A5}" type="presOf" srcId="{72259025-99A3-1C44-B30C-759CF6407A16}" destId="{B324C046-D2B9-A044-9591-51F59DEC469D}" srcOrd="0" destOrd="0" presId="urn:microsoft.com/office/officeart/2005/8/layout/vList2"/>
    <dgm:cxn modelId="{9547A4E0-74CC-EB4A-9A0E-BAE5FD37F848}" srcId="{245F3B9C-FF0A-7045-96C8-DF29C4C6CEBA}" destId="{69E0C0BB-40D0-6F47-B70B-7C0372973AC5}" srcOrd="0" destOrd="0" parTransId="{432C9530-88C1-BE4A-A546-EA30F061B542}" sibTransId="{8DCFC978-8A65-9147-A279-D11AD737FF2C}"/>
    <dgm:cxn modelId="{4FB395EA-DACE-BD45-9A8E-2DC7797E0284}" type="presOf" srcId="{58BA9795-2BBB-4744-8814-C38C35C94D2E}" destId="{66F0883E-43FC-824D-B6A9-447B04D2147F}" srcOrd="0" destOrd="0" presId="urn:microsoft.com/office/officeart/2005/8/layout/vList2"/>
    <dgm:cxn modelId="{80F87A40-14AA-D544-A2B7-453773773004}" type="presParOf" srcId="{4A9D9373-F95E-7641-9C04-DC9C3033A98A}" destId="{B324C046-D2B9-A044-9591-51F59DEC469D}" srcOrd="0" destOrd="0" presId="urn:microsoft.com/office/officeart/2005/8/layout/vList2"/>
    <dgm:cxn modelId="{CD10F33A-276D-8C43-86E1-9DA39E8F6C99}" type="presParOf" srcId="{4A9D9373-F95E-7641-9C04-DC9C3033A98A}" destId="{66F0883E-43FC-824D-B6A9-447B04D2147F}" srcOrd="1" destOrd="0" presId="urn:microsoft.com/office/officeart/2005/8/layout/vList2"/>
    <dgm:cxn modelId="{16E948DA-9EF0-7F4D-BDF5-6DB31C6EF5E0}" type="presParOf" srcId="{4A9D9373-F95E-7641-9C04-DC9C3033A98A}" destId="{A4D4677E-654A-D24B-A683-A4825A3E19FF}" srcOrd="2" destOrd="0" presId="urn:microsoft.com/office/officeart/2005/8/layout/vList2"/>
    <dgm:cxn modelId="{4BA85B5C-C955-7348-9FCC-210EA71285DB}" type="presParOf" srcId="{4A9D9373-F95E-7641-9C04-DC9C3033A98A}" destId="{34E6383A-89F2-2545-822D-E4552B0F996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DAF36E0-E013-E140-8253-643C25EBB7A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4EF92977-427B-0044-AFAC-EFC2E5261FE6}">
      <dgm:prSet phldrT="[文本]"/>
      <dgm:spPr/>
      <dgm:t>
        <a:bodyPr/>
        <a:lstStyle/>
        <a:p>
          <a:r>
            <a:rPr lang="zh-CN" altLang="en-US" dirty="0"/>
            <a:t>资金时间价值计算</a:t>
          </a:r>
        </a:p>
      </dgm:t>
    </dgm:pt>
    <dgm:pt modelId="{B5F4B2C8-8BF8-394B-988D-B716899A5B23}" type="parTrans" cxnId="{4681F117-3E2C-7243-A39D-2F46CE5E3412}">
      <dgm:prSet/>
      <dgm:spPr/>
      <dgm:t>
        <a:bodyPr/>
        <a:lstStyle/>
        <a:p>
          <a:endParaRPr lang="zh-CN" altLang="en-US"/>
        </a:p>
      </dgm:t>
    </dgm:pt>
    <dgm:pt modelId="{7FA4DCD2-A000-1B4F-9EAA-4BC62FC50B15}" type="sibTrans" cxnId="{4681F117-3E2C-7243-A39D-2F46CE5E3412}">
      <dgm:prSet/>
      <dgm:spPr/>
      <dgm:t>
        <a:bodyPr/>
        <a:lstStyle/>
        <a:p>
          <a:endParaRPr lang="zh-CN" altLang="en-US"/>
        </a:p>
      </dgm:t>
    </dgm:pt>
    <dgm:pt modelId="{4C0A60C0-E49D-2341-AB10-F4A3E38C2B5A}">
      <dgm:prSet phldrT="[文本]"/>
      <dgm:spPr/>
      <dgm:t>
        <a:bodyPr/>
        <a:lstStyle/>
        <a:p>
          <a:r>
            <a:rPr lang="zh-CN" altLang="en-US" dirty="0"/>
            <a:t>资金等值计算</a:t>
          </a:r>
        </a:p>
      </dgm:t>
    </dgm:pt>
    <dgm:pt modelId="{CF71E371-27E7-A44A-9E69-E624AC3D8759}" type="parTrans" cxnId="{BAAC4812-6295-3847-9A1F-62B514F96574}">
      <dgm:prSet/>
      <dgm:spPr/>
      <dgm:t>
        <a:bodyPr/>
        <a:lstStyle/>
        <a:p>
          <a:endParaRPr lang="zh-CN" altLang="en-US"/>
        </a:p>
      </dgm:t>
    </dgm:pt>
    <dgm:pt modelId="{7D6FB848-A6AE-FE43-9844-1747416E9ED4}" type="sibTrans" cxnId="{BAAC4812-6295-3847-9A1F-62B514F96574}">
      <dgm:prSet/>
      <dgm:spPr/>
      <dgm:t>
        <a:bodyPr/>
        <a:lstStyle/>
        <a:p>
          <a:endParaRPr lang="zh-CN" altLang="en-US"/>
        </a:p>
      </dgm:t>
    </dgm:pt>
    <dgm:pt modelId="{A418EA77-0B4F-1D46-BE67-BCC4EE86E64C}" type="pres">
      <dgm:prSet presAssocID="{FDAF36E0-E013-E140-8253-643C25EBB7A9}" presName="linear" presStyleCnt="0">
        <dgm:presLayoutVars>
          <dgm:dir/>
          <dgm:animLvl val="lvl"/>
          <dgm:resizeHandles val="exact"/>
        </dgm:presLayoutVars>
      </dgm:prSet>
      <dgm:spPr/>
    </dgm:pt>
    <dgm:pt modelId="{E2B5A143-8914-5146-8ED8-9B4B85BB1DD1}" type="pres">
      <dgm:prSet presAssocID="{4EF92977-427B-0044-AFAC-EFC2E5261FE6}" presName="parentLin" presStyleCnt="0"/>
      <dgm:spPr/>
    </dgm:pt>
    <dgm:pt modelId="{F5FFF337-F907-294F-B3D0-C25768D068DB}" type="pres">
      <dgm:prSet presAssocID="{4EF92977-427B-0044-AFAC-EFC2E5261FE6}" presName="parentLeftMargin" presStyleLbl="node1" presStyleIdx="0" presStyleCnt="2"/>
      <dgm:spPr/>
    </dgm:pt>
    <dgm:pt modelId="{7B98DCE0-8A73-D844-8CC4-CFBEBBA2EF28}" type="pres">
      <dgm:prSet presAssocID="{4EF92977-427B-0044-AFAC-EFC2E5261FE6}" presName="parentText" presStyleLbl="node1" presStyleIdx="0" presStyleCnt="2">
        <dgm:presLayoutVars>
          <dgm:chMax val="0"/>
          <dgm:bulletEnabled val="1"/>
        </dgm:presLayoutVars>
      </dgm:prSet>
      <dgm:spPr/>
    </dgm:pt>
    <dgm:pt modelId="{BA73DE42-007D-4F48-8E9C-F9DD3B2CB201}" type="pres">
      <dgm:prSet presAssocID="{4EF92977-427B-0044-AFAC-EFC2E5261FE6}" presName="negativeSpace" presStyleCnt="0"/>
      <dgm:spPr/>
    </dgm:pt>
    <dgm:pt modelId="{3BC6A8DE-EF38-EB46-8FE0-EA97574157F3}" type="pres">
      <dgm:prSet presAssocID="{4EF92977-427B-0044-AFAC-EFC2E5261FE6}" presName="childText" presStyleLbl="conFgAcc1" presStyleIdx="0" presStyleCnt="2">
        <dgm:presLayoutVars>
          <dgm:bulletEnabled val="1"/>
        </dgm:presLayoutVars>
      </dgm:prSet>
      <dgm:spPr/>
    </dgm:pt>
    <dgm:pt modelId="{7011C56C-4646-AA45-AB1C-F57A3F19EB24}" type="pres">
      <dgm:prSet presAssocID="{7FA4DCD2-A000-1B4F-9EAA-4BC62FC50B15}" presName="spaceBetweenRectangles" presStyleCnt="0"/>
      <dgm:spPr/>
    </dgm:pt>
    <dgm:pt modelId="{B97E5F8C-055F-3043-90CE-F9AEDB024EE6}" type="pres">
      <dgm:prSet presAssocID="{4C0A60C0-E49D-2341-AB10-F4A3E38C2B5A}" presName="parentLin" presStyleCnt="0"/>
      <dgm:spPr/>
    </dgm:pt>
    <dgm:pt modelId="{2DB0A2A7-CB44-A145-9526-646F708FBAC8}" type="pres">
      <dgm:prSet presAssocID="{4C0A60C0-E49D-2341-AB10-F4A3E38C2B5A}" presName="parentLeftMargin" presStyleLbl="node1" presStyleIdx="0" presStyleCnt="2"/>
      <dgm:spPr/>
    </dgm:pt>
    <dgm:pt modelId="{E554F54E-4209-DE4B-A74C-ABFC17311092}" type="pres">
      <dgm:prSet presAssocID="{4C0A60C0-E49D-2341-AB10-F4A3E38C2B5A}" presName="parentText" presStyleLbl="node1" presStyleIdx="1" presStyleCnt="2">
        <dgm:presLayoutVars>
          <dgm:chMax val="0"/>
          <dgm:bulletEnabled val="1"/>
        </dgm:presLayoutVars>
      </dgm:prSet>
      <dgm:spPr/>
    </dgm:pt>
    <dgm:pt modelId="{670D5A26-8C6C-104C-B40C-951675716CFE}" type="pres">
      <dgm:prSet presAssocID="{4C0A60C0-E49D-2341-AB10-F4A3E38C2B5A}" presName="negativeSpace" presStyleCnt="0"/>
      <dgm:spPr/>
    </dgm:pt>
    <dgm:pt modelId="{39AEB965-5811-3342-8E23-EB0106D153AD}" type="pres">
      <dgm:prSet presAssocID="{4C0A60C0-E49D-2341-AB10-F4A3E38C2B5A}" presName="childText" presStyleLbl="conFgAcc1" presStyleIdx="1" presStyleCnt="2">
        <dgm:presLayoutVars>
          <dgm:bulletEnabled val="1"/>
        </dgm:presLayoutVars>
      </dgm:prSet>
      <dgm:spPr/>
    </dgm:pt>
  </dgm:ptLst>
  <dgm:cxnLst>
    <dgm:cxn modelId="{1015F204-AE16-6A47-A067-0780887BD2D9}" type="presOf" srcId="{4EF92977-427B-0044-AFAC-EFC2E5261FE6}" destId="{7B98DCE0-8A73-D844-8CC4-CFBEBBA2EF28}" srcOrd="1" destOrd="0" presId="urn:microsoft.com/office/officeart/2005/8/layout/list1"/>
    <dgm:cxn modelId="{BAAC4812-6295-3847-9A1F-62B514F96574}" srcId="{FDAF36E0-E013-E140-8253-643C25EBB7A9}" destId="{4C0A60C0-E49D-2341-AB10-F4A3E38C2B5A}" srcOrd="1" destOrd="0" parTransId="{CF71E371-27E7-A44A-9E69-E624AC3D8759}" sibTransId="{7D6FB848-A6AE-FE43-9844-1747416E9ED4}"/>
    <dgm:cxn modelId="{4681F117-3E2C-7243-A39D-2F46CE5E3412}" srcId="{FDAF36E0-E013-E140-8253-643C25EBB7A9}" destId="{4EF92977-427B-0044-AFAC-EFC2E5261FE6}" srcOrd="0" destOrd="0" parTransId="{B5F4B2C8-8BF8-394B-988D-B716899A5B23}" sibTransId="{7FA4DCD2-A000-1B4F-9EAA-4BC62FC50B15}"/>
    <dgm:cxn modelId="{3A62901A-D773-4E4A-AA20-C85CF85362F5}" type="presOf" srcId="{FDAF36E0-E013-E140-8253-643C25EBB7A9}" destId="{A418EA77-0B4F-1D46-BE67-BCC4EE86E64C}" srcOrd="0" destOrd="0" presId="urn:microsoft.com/office/officeart/2005/8/layout/list1"/>
    <dgm:cxn modelId="{5CED0F4E-66DD-E547-A111-5BBED86C603F}" type="presOf" srcId="{4EF92977-427B-0044-AFAC-EFC2E5261FE6}" destId="{F5FFF337-F907-294F-B3D0-C25768D068DB}" srcOrd="0" destOrd="0" presId="urn:microsoft.com/office/officeart/2005/8/layout/list1"/>
    <dgm:cxn modelId="{705989CA-F2C1-5148-83A0-6D7CFFF8B12E}" type="presOf" srcId="{4C0A60C0-E49D-2341-AB10-F4A3E38C2B5A}" destId="{2DB0A2A7-CB44-A145-9526-646F708FBAC8}" srcOrd="0" destOrd="0" presId="urn:microsoft.com/office/officeart/2005/8/layout/list1"/>
    <dgm:cxn modelId="{C855F8FD-51D7-9D45-B916-9CC1E7681E17}" type="presOf" srcId="{4C0A60C0-E49D-2341-AB10-F4A3E38C2B5A}" destId="{E554F54E-4209-DE4B-A74C-ABFC17311092}" srcOrd="1" destOrd="0" presId="urn:microsoft.com/office/officeart/2005/8/layout/list1"/>
    <dgm:cxn modelId="{5927A483-E344-1E4A-9EA0-0F49CF0393F8}" type="presParOf" srcId="{A418EA77-0B4F-1D46-BE67-BCC4EE86E64C}" destId="{E2B5A143-8914-5146-8ED8-9B4B85BB1DD1}" srcOrd="0" destOrd="0" presId="urn:microsoft.com/office/officeart/2005/8/layout/list1"/>
    <dgm:cxn modelId="{CCE0F432-60BB-3644-BAB1-5D01E249E615}" type="presParOf" srcId="{E2B5A143-8914-5146-8ED8-9B4B85BB1DD1}" destId="{F5FFF337-F907-294F-B3D0-C25768D068DB}" srcOrd="0" destOrd="0" presId="urn:microsoft.com/office/officeart/2005/8/layout/list1"/>
    <dgm:cxn modelId="{222521F6-BDA1-9C4B-8FEC-42672299E74E}" type="presParOf" srcId="{E2B5A143-8914-5146-8ED8-9B4B85BB1DD1}" destId="{7B98DCE0-8A73-D844-8CC4-CFBEBBA2EF28}" srcOrd="1" destOrd="0" presId="urn:microsoft.com/office/officeart/2005/8/layout/list1"/>
    <dgm:cxn modelId="{50F2DFBC-ED11-2148-8EA2-778A6EF50540}" type="presParOf" srcId="{A418EA77-0B4F-1D46-BE67-BCC4EE86E64C}" destId="{BA73DE42-007D-4F48-8E9C-F9DD3B2CB201}" srcOrd="1" destOrd="0" presId="urn:microsoft.com/office/officeart/2005/8/layout/list1"/>
    <dgm:cxn modelId="{47A6C8C1-0A15-194E-AA7A-01CB1392C60A}" type="presParOf" srcId="{A418EA77-0B4F-1D46-BE67-BCC4EE86E64C}" destId="{3BC6A8DE-EF38-EB46-8FE0-EA97574157F3}" srcOrd="2" destOrd="0" presId="urn:microsoft.com/office/officeart/2005/8/layout/list1"/>
    <dgm:cxn modelId="{C86BC0A0-C07B-A34D-AE69-9CEA532555CD}" type="presParOf" srcId="{A418EA77-0B4F-1D46-BE67-BCC4EE86E64C}" destId="{7011C56C-4646-AA45-AB1C-F57A3F19EB24}" srcOrd="3" destOrd="0" presId="urn:microsoft.com/office/officeart/2005/8/layout/list1"/>
    <dgm:cxn modelId="{6533E191-1D2B-AC46-A500-275295A39224}" type="presParOf" srcId="{A418EA77-0B4F-1D46-BE67-BCC4EE86E64C}" destId="{B97E5F8C-055F-3043-90CE-F9AEDB024EE6}" srcOrd="4" destOrd="0" presId="urn:microsoft.com/office/officeart/2005/8/layout/list1"/>
    <dgm:cxn modelId="{3EB9F835-B5A1-F74A-9A3D-A434A8A727F8}" type="presParOf" srcId="{B97E5F8C-055F-3043-90CE-F9AEDB024EE6}" destId="{2DB0A2A7-CB44-A145-9526-646F708FBAC8}" srcOrd="0" destOrd="0" presId="urn:microsoft.com/office/officeart/2005/8/layout/list1"/>
    <dgm:cxn modelId="{910CB4FB-78C8-A645-A2D5-136234D26421}" type="presParOf" srcId="{B97E5F8C-055F-3043-90CE-F9AEDB024EE6}" destId="{E554F54E-4209-DE4B-A74C-ABFC17311092}" srcOrd="1" destOrd="0" presId="urn:microsoft.com/office/officeart/2005/8/layout/list1"/>
    <dgm:cxn modelId="{39138891-6772-1F40-ABF9-51DF5F3F5629}" type="presParOf" srcId="{A418EA77-0B4F-1D46-BE67-BCC4EE86E64C}" destId="{670D5A26-8C6C-104C-B40C-951675716CFE}" srcOrd="5" destOrd="0" presId="urn:microsoft.com/office/officeart/2005/8/layout/list1"/>
    <dgm:cxn modelId="{51C1D4CA-0B75-CE4E-8B5A-D2245F162D4C}" type="presParOf" srcId="{A418EA77-0B4F-1D46-BE67-BCC4EE86E64C}" destId="{39AEB965-5811-3342-8E23-EB0106D153A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F366367-F383-DD42-AB7D-C8F947713735}"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58EB6743-6A7C-3B40-A3D7-D933ED008BA2}">
      <dgm:prSet phldrT="[文本]"/>
      <dgm:spPr/>
      <dgm:t>
        <a:bodyPr/>
        <a:lstStyle/>
        <a:p>
          <a:r>
            <a:rPr lang="zh-CN" altLang="en-US" dirty="0"/>
            <a:t>利息与利息率</a:t>
          </a:r>
        </a:p>
      </dgm:t>
    </dgm:pt>
    <dgm:pt modelId="{932A3F74-4759-9647-A346-5C0D745EA193}" type="parTrans" cxnId="{111D29A9-5043-C843-873C-E213579088B0}">
      <dgm:prSet/>
      <dgm:spPr/>
      <dgm:t>
        <a:bodyPr/>
        <a:lstStyle/>
        <a:p>
          <a:endParaRPr lang="zh-CN" altLang="en-US"/>
        </a:p>
      </dgm:t>
    </dgm:pt>
    <dgm:pt modelId="{DCF991F5-1692-1D40-855A-2E7EE280441D}" type="sibTrans" cxnId="{111D29A9-5043-C843-873C-E213579088B0}">
      <dgm:prSet/>
      <dgm:spPr/>
      <dgm:t>
        <a:bodyPr/>
        <a:lstStyle/>
        <a:p>
          <a:endParaRPr lang="zh-CN" altLang="en-US"/>
        </a:p>
      </dgm:t>
    </dgm:pt>
    <mc:AlternateContent xmlns:mc="http://schemas.openxmlformats.org/markup-compatibility/2006" xmlns:a14="http://schemas.microsoft.com/office/drawing/2010/main">
      <mc:Choice Requires="a14">
        <dgm:pt modelId="{CE034BE8-1ADE-234D-90C4-2731E7F74CE6}">
          <dgm:prSet phldrT="[文本]"/>
          <dgm:spPr/>
          <dgm:t>
            <a:bodyPr/>
            <a:lstStyle/>
            <a:p>
              <a:r>
                <a:rPr lang="zh-CN" altLang="en-US" dirty="0"/>
                <a:t>利息：</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oMath>
              </a14:m>
              <a:endParaRPr lang="zh-CN" altLang="en-US" dirty="0"/>
            </a:p>
          </dgm:t>
        </dgm:pt>
      </mc:Choice>
      <mc:Fallback xmlns="">
        <dgm:pt modelId="{CE034BE8-1ADE-234D-90C4-2731E7F74CE6}">
          <dgm:prSet phldrT="[文本]"/>
          <dgm:spPr/>
          <dgm:t>
            <a:bodyPr/>
            <a:lstStyle/>
            <a:p>
              <a:r>
                <a:rPr lang="zh-CN" altLang="en-US" dirty="0"/>
                <a:t>利息：</a:t>
              </a:r>
              <a:r>
                <a:rPr lang="en-US" altLang="zh-CN" b="0" i="0">
                  <a:latin typeface="Cambria Math" panose="02040503050406030204" pitchFamily="18" charset="0"/>
                </a:rPr>
                <a:t>𝐼=𝐹−𝑃</a:t>
              </a:r>
              <a:endParaRPr lang="zh-CN" altLang="en-US" dirty="0"/>
            </a:p>
          </dgm:t>
        </dgm:pt>
      </mc:Fallback>
    </mc:AlternateContent>
    <dgm:pt modelId="{D89F6EF5-1AFC-1748-B79D-1D726FB0039A}" type="parTrans" cxnId="{67D3A5D7-7572-0841-B2CB-F2312E7FC903}">
      <dgm:prSet/>
      <dgm:spPr/>
      <dgm:t>
        <a:bodyPr/>
        <a:lstStyle/>
        <a:p>
          <a:endParaRPr lang="zh-CN" altLang="en-US"/>
        </a:p>
      </dgm:t>
    </dgm:pt>
    <dgm:pt modelId="{A443E28E-DF41-CE49-B6AC-5A101B89591D}" type="sibTrans" cxnId="{67D3A5D7-7572-0841-B2CB-F2312E7FC903}">
      <dgm:prSet/>
      <dgm:spPr/>
      <dgm:t>
        <a:bodyPr/>
        <a:lstStyle/>
        <a:p>
          <a:endParaRPr lang="zh-CN" altLang="en-US"/>
        </a:p>
      </dgm:t>
    </dgm:pt>
    <mc:AlternateContent xmlns:mc="http://schemas.openxmlformats.org/markup-compatibility/2006" xmlns:a14="http://schemas.microsoft.com/office/drawing/2010/main">
      <mc:Choice Requires="a14">
        <dgm:pt modelId="{F69AEB58-4C6A-4D4F-9134-AD1E3D26D9C5}">
          <dgm:prSet phldrT="[文本]"/>
          <dgm:spPr/>
          <dgm:t>
            <a:bodyPr/>
            <a:lstStyle/>
            <a:p>
              <a:r>
                <a:rPr lang="zh-CN" altLang="en-US" dirty="0"/>
                <a:t>利息率：</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𝑡</m:t>
                          </m:r>
                        </m:sub>
                      </m:sSub>
                    </m:num>
                    <m:den>
                      <m:r>
                        <a:rPr lang="en-US" altLang="zh-CN" b="0" i="1" smtClean="0">
                          <a:latin typeface="Cambria Math" panose="02040503050406030204" pitchFamily="18" charset="0"/>
                        </a:rPr>
                        <m:t>𝑃</m:t>
                      </m:r>
                    </m:den>
                  </m:f>
                  <m:r>
                    <a:rPr lang="en-US" altLang="zh-CN" b="0" i="1" smtClean="0">
                      <a:latin typeface="Cambria Math" panose="02040503050406030204" pitchFamily="18" charset="0"/>
                      <a:ea typeface="Cambria Math" panose="02040503050406030204" pitchFamily="18" charset="0"/>
                    </a:rPr>
                    <m:t>×100%</m:t>
                  </m:r>
                </m:oMath>
              </a14:m>
              <a:endParaRPr lang="zh-CN" altLang="en-US" dirty="0"/>
            </a:p>
          </dgm:t>
        </dgm:pt>
      </mc:Choice>
      <mc:Fallback xmlns="">
        <dgm:pt modelId="{F69AEB58-4C6A-4D4F-9134-AD1E3D26D9C5}">
          <dgm:prSet phldrT="[文本]"/>
          <dgm:spPr/>
          <dgm:t>
            <a:bodyPr/>
            <a:lstStyle/>
            <a:p>
              <a:r>
                <a:rPr lang="zh-CN" altLang="en-US" dirty="0"/>
                <a:t>利息率：</a:t>
              </a:r>
              <a:r>
                <a:rPr lang="en-US" altLang="zh-CN" b="0" i="0">
                  <a:latin typeface="Cambria Math" panose="02040503050406030204" pitchFamily="18" charset="0"/>
                </a:rPr>
                <a:t>𝑖=𝐼_𝑡/𝑃</a:t>
              </a:r>
              <a:r>
                <a:rPr lang="en-US" altLang="zh-CN" b="0" i="0">
                  <a:latin typeface="Cambria Math" panose="02040503050406030204" pitchFamily="18" charset="0"/>
                  <a:ea typeface="Cambria Math" panose="02040503050406030204" pitchFamily="18" charset="0"/>
                </a:rPr>
                <a:t>×100%</a:t>
              </a:r>
              <a:endParaRPr lang="zh-CN" altLang="en-US" dirty="0"/>
            </a:p>
          </dgm:t>
        </dgm:pt>
      </mc:Fallback>
    </mc:AlternateContent>
    <dgm:pt modelId="{C1CA4740-2608-C648-A36C-06165F28032D}" type="parTrans" cxnId="{13CB77A1-F09E-514F-856B-D7B4C7331668}">
      <dgm:prSet/>
      <dgm:spPr/>
      <dgm:t>
        <a:bodyPr/>
        <a:lstStyle/>
        <a:p>
          <a:endParaRPr lang="zh-CN" altLang="en-US"/>
        </a:p>
      </dgm:t>
    </dgm:pt>
    <dgm:pt modelId="{53E33369-BBB8-FD4B-A34A-2E2C36E29086}" type="sibTrans" cxnId="{13CB77A1-F09E-514F-856B-D7B4C7331668}">
      <dgm:prSet/>
      <dgm:spPr/>
      <dgm:t>
        <a:bodyPr/>
        <a:lstStyle/>
        <a:p>
          <a:endParaRPr lang="zh-CN" altLang="en-US"/>
        </a:p>
      </dgm:t>
    </dgm:pt>
    <dgm:pt modelId="{646B4B37-3354-C447-BBE0-49AE78692B26}">
      <dgm:prSet phldrT="[文本]"/>
      <dgm:spPr/>
      <dgm:t>
        <a:bodyPr/>
        <a:lstStyle/>
        <a:p>
          <a:r>
            <a:rPr lang="zh-CN" altLang="en-US" dirty="0"/>
            <a:t>利息计算方法</a:t>
          </a:r>
        </a:p>
      </dgm:t>
    </dgm:pt>
    <dgm:pt modelId="{B5EC1AF0-103A-EC47-88AE-3CB720AD3498}" type="parTrans" cxnId="{55AAF110-2C86-E74C-9A36-648533A7DA77}">
      <dgm:prSet/>
      <dgm:spPr/>
      <dgm:t>
        <a:bodyPr/>
        <a:lstStyle/>
        <a:p>
          <a:endParaRPr lang="zh-CN" altLang="en-US"/>
        </a:p>
      </dgm:t>
    </dgm:pt>
    <dgm:pt modelId="{5028D214-7C3A-A44D-88DD-684021F9128B}" type="sibTrans" cxnId="{55AAF110-2C86-E74C-9A36-648533A7DA77}">
      <dgm:prSet/>
      <dgm:spPr/>
      <dgm:t>
        <a:bodyPr/>
        <a:lstStyle/>
        <a:p>
          <a:endParaRPr lang="zh-CN" altLang="en-US"/>
        </a:p>
      </dgm:t>
    </dgm:pt>
    <mc:AlternateContent xmlns:mc="http://schemas.openxmlformats.org/markup-compatibility/2006" xmlns:a14="http://schemas.microsoft.com/office/drawing/2010/main">
      <mc:Choice Requires="a14">
        <dgm:pt modelId="{CB28F974-9912-6043-8903-250709E0935C}">
          <dgm:prSet phldrT="[文本]"/>
          <dgm:spPr/>
          <dgm:t>
            <a:bodyPr/>
            <a:lstStyle/>
            <a:p>
              <a:r>
                <a:rPr lang="zh-CN" altLang="en-US" dirty="0"/>
                <a:t>单利：</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oMath>
              </a14:m>
              <a:endParaRPr lang="zh-CN" altLang="en-US" dirty="0"/>
            </a:p>
          </dgm:t>
        </dgm:pt>
      </mc:Choice>
      <mc:Fallback xmlns="">
        <dgm:pt modelId="{CB28F974-9912-6043-8903-250709E0935C}">
          <dgm:prSet phldrT="[文本]"/>
          <dgm:spPr/>
          <dgm:t>
            <a:bodyPr/>
            <a:lstStyle/>
            <a:p>
              <a:r>
                <a:rPr lang="zh-CN" altLang="en-US" dirty="0"/>
                <a:t>单利：</a:t>
              </a:r>
              <a:r>
                <a:rPr lang="en-US" altLang="zh-CN" b="0" i="0">
                  <a:latin typeface="Cambria Math" panose="02040503050406030204" pitchFamily="18" charset="0"/>
                </a:rPr>
                <a:t>𝐼=𝑃</a:t>
              </a:r>
              <a:r>
                <a:rPr lang="en-US" altLang="zh-CN" b="0" i="0">
                  <a:latin typeface="Cambria Math" panose="02040503050406030204" pitchFamily="18" charset="0"/>
                  <a:ea typeface="Cambria Math" panose="02040503050406030204" pitchFamily="18" charset="0"/>
                </a:rPr>
                <a:t>×𝑖×𝑛</a:t>
              </a:r>
              <a:endParaRPr lang="zh-CN" altLang="en-US" dirty="0"/>
            </a:p>
          </dgm:t>
        </dgm:pt>
      </mc:Fallback>
    </mc:AlternateContent>
    <dgm:pt modelId="{520372A8-44D7-2C42-8D14-23B89902EF6A}" type="parTrans" cxnId="{6D9A123B-1A86-9646-B78A-91D0CF1CF0AE}">
      <dgm:prSet/>
      <dgm:spPr/>
      <dgm:t>
        <a:bodyPr/>
        <a:lstStyle/>
        <a:p>
          <a:endParaRPr lang="zh-CN" altLang="en-US"/>
        </a:p>
      </dgm:t>
    </dgm:pt>
    <dgm:pt modelId="{249C13D2-DD30-414F-AB5F-C1F08DC54A59}" type="sibTrans" cxnId="{6D9A123B-1A86-9646-B78A-91D0CF1CF0AE}">
      <dgm:prSet/>
      <dgm:spPr/>
      <dgm:t>
        <a:bodyPr/>
        <a:lstStyle/>
        <a:p>
          <a:endParaRPr lang="zh-CN" altLang="en-US"/>
        </a:p>
      </dgm:t>
    </dgm:pt>
    <mc:AlternateContent xmlns:mc="http://schemas.openxmlformats.org/markup-compatibility/2006" xmlns:a14="http://schemas.microsoft.com/office/drawing/2010/main">
      <mc:Choice Requires="a14">
        <dgm:pt modelId="{18BFD625-4C55-8D47-ACB4-4B3170D8A373}">
          <dgm:prSet phldrT="[文本]"/>
          <dgm:spPr/>
          <dgm:t>
            <a:bodyPr/>
            <a:lstStyle/>
            <a:p>
              <a:r>
                <a:rPr lang="zh-CN" altLang="en-US" dirty="0"/>
                <a:t>复利：</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oMath>
              </a14:m>
              <a:endParaRPr lang="zh-CN" altLang="en-US" dirty="0"/>
            </a:p>
          </dgm:t>
        </dgm:pt>
      </mc:Choice>
      <mc:Fallback xmlns="">
        <dgm:pt modelId="{18BFD625-4C55-8D47-ACB4-4B3170D8A373}">
          <dgm:prSet phldrT="[文本]"/>
          <dgm:spPr/>
          <dgm:t>
            <a:bodyPr/>
            <a:lstStyle/>
            <a:p>
              <a:r>
                <a:rPr lang="zh-CN" altLang="en-US" dirty="0"/>
                <a:t>复利：</a:t>
              </a:r>
              <a:r>
                <a:rPr lang="en-US" altLang="zh-CN" b="0" i="0">
                  <a:latin typeface="Cambria Math" panose="02040503050406030204" pitchFamily="18" charset="0"/>
                </a:rPr>
                <a:t>𝐼_𝑡=𝐹_(𝑡−1)</a:t>
              </a:r>
              <a:r>
                <a:rPr lang="en-US" altLang="zh-CN" b="0" i="0">
                  <a:latin typeface="Cambria Math" panose="02040503050406030204" pitchFamily="18" charset="0"/>
                  <a:ea typeface="Cambria Math" panose="02040503050406030204" pitchFamily="18" charset="0"/>
                </a:rPr>
                <a:t>×𝑖</a:t>
              </a:r>
              <a:endParaRPr lang="zh-CN" altLang="en-US" dirty="0"/>
            </a:p>
          </dgm:t>
        </dgm:pt>
      </mc:Fallback>
    </mc:AlternateContent>
    <dgm:pt modelId="{A4693B6B-3FF2-194A-B0EA-E0F9FE54EE37}" type="parTrans" cxnId="{4A3ADCB1-B6E6-B74E-8C8F-4A2862ECEE71}">
      <dgm:prSet/>
      <dgm:spPr/>
      <dgm:t>
        <a:bodyPr/>
        <a:lstStyle/>
        <a:p>
          <a:endParaRPr lang="zh-CN" altLang="en-US"/>
        </a:p>
      </dgm:t>
    </dgm:pt>
    <dgm:pt modelId="{59A7C647-1436-6144-B566-7F88F03F34C3}" type="sibTrans" cxnId="{4A3ADCB1-B6E6-B74E-8C8F-4A2862ECEE71}">
      <dgm:prSet/>
      <dgm:spPr/>
      <dgm:t>
        <a:bodyPr/>
        <a:lstStyle/>
        <a:p>
          <a:endParaRPr lang="zh-CN" altLang="en-US"/>
        </a:p>
      </dgm:t>
    </dgm:pt>
    <mc:AlternateContent xmlns:mc="http://schemas.openxmlformats.org/markup-compatibility/2006" xmlns:a14="http://schemas.microsoft.com/office/drawing/2010/main">
      <mc:Choice Requires="a14">
        <dgm:pt modelId="{9507A9BA-C353-2748-B2B8-BBE9275F79AB}">
          <dgm:prSet phldrT="[文本]"/>
          <dgm:spPr/>
          <dgm:t>
            <a:bodyPr/>
            <a:lstStyle/>
            <a:p>
              <a:r>
                <a:rPr lang="en-US" altLang="zh-CN" b="0" dirty="0">
                  <a:ea typeface="Cambria Math" panose="02040503050406030204" pitchFamily="18" charset="0"/>
                </a:rPr>
                <a:t>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oMath>
              </a14:m>
              <a:endParaRPr lang="zh-CN" altLang="en-US" dirty="0"/>
            </a:p>
          </dgm:t>
        </dgm:pt>
      </mc:Choice>
      <mc:Fallback xmlns="">
        <dgm:pt modelId="{9507A9BA-C353-2748-B2B8-BBE9275F79AB}">
          <dgm:prSet phldrT="[文本]"/>
          <dgm:spPr/>
          <dgm:t>
            <a:bodyPr/>
            <a:lstStyle/>
            <a:p>
              <a:r>
                <a:rPr lang="en-US" altLang="zh-CN" b="0" dirty="0">
                  <a:ea typeface="Cambria Math" panose="02040503050406030204" pitchFamily="18" charset="0"/>
                </a:rPr>
                <a:t>           </a:t>
              </a:r>
              <a:r>
                <a:rPr lang="en-US" altLang="zh-CN" b="0" i="0">
                  <a:latin typeface="Cambria Math" panose="02040503050406030204" pitchFamily="18" charset="0"/>
                  <a:ea typeface="Cambria Math" panose="02040503050406030204" pitchFamily="18" charset="0"/>
                </a:rPr>
                <a:t>𝐹=𝑃×(1+𝑖)^𝑛</a:t>
              </a:r>
              <a:endParaRPr lang="zh-CN" altLang="en-US" dirty="0"/>
            </a:p>
          </dgm:t>
        </dgm:pt>
      </mc:Fallback>
    </mc:AlternateContent>
    <dgm:pt modelId="{280CB397-4C06-D542-822D-0FA40C35FC70}" type="parTrans" cxnId="{4322E8FE-A50B-4F45-9272-99444E5C26DD}">
      <dgm:prSet/>
      <dgm:spPr/>
    </dgm:pt>
    <dgm:pt modelId="{6D10D3AF-DCBA-6140-AC3C-F3D44DFFB72F}" type="sibTrans" cxnId="{4322E8FE-A50B-4F45-9272-99444E5C26DD}">
      <dgm:prSet/>
      <dgm:spPr/>
    </dgm:pt>
    <mc:AlternateContent xmlns:mc="http://schemas.openxmlformats.org/markup-compatibility/2006" xmlns:a14="http://schemas.microsoft.com/office/drawing/2010/main">
      <mc:Choice Requires="a14">
        <dgm:pt modelId="{2D774A59-6903-3049-B9A2-CFD47B20FD96}">
          <dgm:prSet phldrT="[文本]"/>
          <dgm:spPr/>
          <dgm:t>
            <a:bodyPr/>
            <a:lstStyle/>
            <a:p>
              <a:r>
                <a:rPr lang="en-US" altLang="zh-CN" b="0" dirty="0">
                  <a:ea typeface="Cambria Math" panose="02040503050406030204" pitchFamily="18" charset="0"/>
                </a:rPr>
                <a:t>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𝐼</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r>
                    <a:rPr lang="en-US" altLang="zh-CN" b="0" i="1" smtClean="0">
                      <a:latin typeface="Cambria Math" panose="02040503050406030204" pitchFamily="18" charset="0"/>
                      <a:ea typeface="Cambria Math" panose="02040503050406030204" pitchFamily="18" charset="0"/>
                    </a:rPr>
                    <m:t>−1]</m:t>
                  </m:r>
                </m:oMath>
              </a14:m>
              <a:endParaRPr lang="zh-CN" altLang="en-US" dirty="0"/>
            </a:p>
          </dgm:t>
        </dgm:pt>
      </mc:Choice>
      <mc:Fallback xmlns="">
        <dgm:pt modelId="{2D774A59-6903-3049-B9A2-CFD47B20FD96}">
          <dgm:prSet phldrT="[文本]"/>
          <dgm:spPr/>
          <dgm:t>
            <a:bodyPr/>
            <a:lstStyle/>
            <a:p>
              <a:r>
                <a:rPr lang="en-US" altLang="zh-CN" b="0" dirty="0">
                  <a:ea typeface="Cambria Math" panose="02040503050406030204" pitchFamily="18" charset="0"/>
                </a:rPr>
                <a:t>           </a:t>
              </a:r>
              <a:r>
                <a:rPr lang="en-US" altLang="zh-CN" b="0" i="0">
                  <a:latin typeface="Cambria Math" panose="02040503050406030204" pitchFamily="18" charset="0"/>
                  <a:ea typeface="Cambria Math" panose="02040503050406030204" pitchFamily="18" charset="0"/>
                </a:rPr>
                <a:t>𝐼=𝑃×(1+𝑖)^𝑛−𝑃=𝑃×[(1+𝑖)^𝑛−1]</a:t>
              </a:r>
              <a:endParaRPr lang="zh-CN" altLang="en-US" dirty="0"/>
            </a:p>
          </dgm:t>
        </dgm:pt>
      </mc:Fallback>
    </mc:AlternateContent>
    <dgm:pt modelId="{BC9518AA-1869-1A44-8456-970A170A6E72}" type="parTrans" cxnId="{B03F870D-E8BF-624B-A044-F3B53573E049}">
      <dgm:prSet/>
      <dgm:spPr/>
    </dgm:pt>
    <dgm:pt modelId="{9F03887B-00AA-9F4F-AF8D-85B81D1A6245}" type="sibTrans" cxnId="{B03F870D-E8BF-624B-A044-F3B53573E049}">
      <dgm:prSet/>
      <dgm:spPr/>
    </dgm:pt>
    <dgm:pt modelId="{40B3CC18-B2F8-A540-865A-BE291EECC94A}" type="pres">
      <dgm:prSet presAssocID="{4F366367-F383-DD42-AB7D-C8F947713735}" presName="Name0" presStyleCnt="0">
        <dgm:presLayoutVars>
          <dgm:dir/>
          <dgm:animLvl val="lvl"/>
          <dgm:resizeHandles val="exact"/>
        </dgm:presLayoutVars>
      </dgm:prSet>
      <dgm:spPr/>
    </dgm:pt>
    <dgm:pt modelId="{92624968-C8A1-AE41-9D52-FD19F0CDDA54}" type="pres">
      <dgm:prSet presAssocID="{58EB6743-6A7C-3B40-A3D7-D933ED008BA2}" presName="linNode" presStyleCnt="0"/>
      <dgm:spPr/>
    </dgm:pt>
    <dgm:pt modelId="{7278736D-FC21-E64B-AB0B-E6D214146D03}" type="pres">
      <dgm:prSet presAssocID="{58EB6743-6A7C-3B40-A3D7-D933ED008BA2}" presName="parentText" presStyleLbl="node1" presStyleIdx="0" presStyleCnt="2">
        <dgm:presLayoutVars>
          <dgm:chMax val="1"/>
          <dgm:bulletEnabled val="1"/>
        </dgm:presLayoutVars>
      </dgm:prSet>
      <dgm:spPr/>
    </dgm:pt>
    <dgm:pt modelId="{E7D50AE8-F5CB-0D4C-9EF4-6254B7B52F0C}" type="pres">
      <dgm:prSet presAssocID="{58EB6743-6A7C-3B40-A3D7-D933ED008BA2}" presName="descendantText" presStyleLbl="alignAccFollowNode1" presStyleIdx="0" presStyleCnt="2">
        <dgm:presLayoutVars>
          <dgm:bulletEnabled val="1"/>
        </dgm:presLayoutVars>
      </dgm:prSet>
      <dgm:spPr/>
    </dgm:pt>
    <dgm:pt modelId="{F6BB9ACD-28C8-914D-A797-8BC6631CF68E}" type="pres">
      <dgm:prSet presAssocID="{DCF991F5-1692-1D40-855A-2E7EE280441D}" presName="sp" presStyleCnt="0"/>
      <dgm:spPr/>
    </dgm:pt>
    <dgm:pt modelId="{BFB5796F-9823-8448-877A-5055DB474E36}" type="pres">
      <dgm:prSet presAssocID="{646B4B37-3354-C447-BBE0-49AE78692B26}" presName="linNode" presStyleCnt="0"/>
      <dgm:spPr/>
    </dgm:pt>
    <dgm:pt modelId="{0B619F45-5685-0346-B3C6-32DFB73A08C5}" type="pres">
      <dgm:prSet presAssocID="{646B4B37-3354-C447-BBE0-49AE78692B26}" presName="parentText" presStyleLbl="node1" presStyleIdx="1" presStyleCnt="2">
        <dgm:presLayoutVars>
          <dgm:chMax val="1"/>
          <dgm:bulletEnabled val="1"/>
        </dgm:presLayoutVars>
      </dgm:prSet>
      <dgm:spPr/>
    </dgm:pt>
    <dgm:pt modelId="{43214541-DA1D-D443-A4A1-E2404B6F395B}" type="pres">
      <dgm:prSet presAssocID="{646B4B37-3354-C447-BBE0-49AE78692B26}" presName="descendantText" presStyleLbl="alignAccFollowNode1" presStyleIdx="1" presStyleCnt="2">
        <dgm:presLayoutVars>
          <dgm:bulletEnabled val="1"/>
        </dgm:presLayoutVars>
      </dgm:prSet>
      <dgm:spPr/>
    </dgm:pt>
  </dgm:ptLst>
  <dgm:cxnLst>
    <dgm:cxn modelId="{64FDF002-F31C-7D43-87A4-17C713F6C471}" type="presOf" srcId="{4F366367-F383-DD42-AB7D-C8F947713735}" destId="{40B3CC18-B2F8-A540-865A-BE291EECC94A}" srcOrd="0" destOrd="0" presId="urn:microsoft.com/office/officeart/2005/8/layout/vList5"/>
    <dgm:cxn modelId="{B03F870D-E8BF-624B-A044-F3B53573E049}" srcId="{646B4B37-3354-C447-BBE0-49AE78692B26}" destId="{2D774A59-6903-3049-B9A2-CFD47B20FD96}" srcOrd="3" destOrd="0" parTransId="{BC9518AA-1869-1A44-8456-970A170A6E72}" sibTransId="{9F03887B-00AA-9F4F-AF8D-85B81D1A6245}"/>
    <dgm:cxn modelId="{55AAF110-2C86-E74C-9A36-648533A7DA77}" srcId="{4F366367-F383-DD42-AB7D-C8F947713735}" destId="{646B4B37-3354-C447-BBE0-49AE78692B26}" srcOrd="1" destOrd="0" parTransId="{B5EC1AF0-103A-EC47-88AE-3CB720AD3498}" sibTransId="{5028D214-7C3A-A44D-88DD-684021F9128B}"/>
    <dgm:cxn modelId="{6D9A123B-1A86-9646-B78A-91D0CF1CF0AE}" srcId="{646B4B37-3354-C447-BBE0-49AE78692B26}" destId="{CB28F974-9912-6043-8903-250709E0935C}" srcOrd="0" destOrd="0" parTransId="{520372A8-44D7-2C42-8D14-23B89902EF6A}" sibTransId="{249C13D2-DD30-414F-AB5F-C1F08DC54A59}"/>
    <dgm:cxn modelId="{55563954-04F1-2A43-949A-546CF6B8DBE5}" type="presOf" srcId="{2D774A59-6903-3049-B9A2-CFD47B20FD96}" destId="{43214541-DA1D-D443-A4A1-E2404B6F395B}" srcOrd="0" destOrd="3" presId="urn:microsoft.com/office/officeart/2005/8/layout/vList5"/>
    <dgm:cxn modelId="{E9C9DE5B-75B7-F84A-94C8-7B8B27A6C9C9}" type="presOf" srcId="{CE034BE8-1ADE-234D-90C4-2731E7F74CE6}" destId="{E7D50AE8-F5CB-0D4C-9EF4-6254B7B52F0C}" srcOrd="0" destOrd="0" presId="urn:microsoft.com/office/officeart/2005/8/layout/vList5"/>
    <dgm:cxn modelId="{36A8C76B-1701-C540-AFF4-990790C4201F}" type="presOf" srcId="{CB28F974-9912-6043-8903-250709E0935C}" destId="{43214541-DA1D-D443-A4A1-E2404B6F395B}" srcOrd="0" destOrd="0" presId="urn:microsoft.com/office/officeart/2005/8/layout/vList5"/>
    <dgm:cxn modelId="{82515280-ADC3-0041-B77A-734BAE8387CC}" type="presOf" srcId="{58EB6743-6A7C-3B40-A3D7-D933ED008BA2}" destId="{7278736D-FC21-E64B-AB0B-E6D214146D03}" srcOrd="0" destOrd="0" presId="urn:microsoft.com/office/officeart/2005/8/layout/vList5"/>
    <dgm:cxn modelId="{5920A992-8DA6-614D-BEBB-3B5232D64978}" type="presOf" srcId="{F69AEB58-4C6A-4D4F-9134-AD1E3D26D9C5}" destId="{E7D50AE8-F5CB-0D4C-9EF4-6254B7B52F0C}" srcOrd="0" destOrd="1" presId="urn:microsoft.com/office/officeart/2005/8/layout/vList5"/>
    <dgm:cxn modelId="{F4E2AF9B-757C-8D4B-94D9-591944912497}" type="presOf" srcId="{646B4B37-3354-C447-BBE0-49AE78692B26}" destId="{0B619F45-5685-0346-B3C6-32DFB73A08C5}" srcOrd="0" destOrd="0" presId="urn:microsoft.com/office/officeart/2005/8/layout/vList5"/>
    <dgm:cxn modelId="{54347D9C-1C7D-2F46-9031-3DCAFA5FF037}" type="presOf" srcId="{18BFD625-4C55-8D47-ACB4-4B3170D8A373}" destId="{43214541-DA1D-D443-A4A1-E2404B6F395B}" srcOrd="0" destOrd="1" presId="urn:microsoft.com/office/officeart/2005/8/layout/vList5"/>
    <dgm:cxn modelId="{13CB77A1-F09E-514F-856B-D7B4C7331668}" srcId="{58EB6743-6A7C-3B40-A3D7-D933ED008BA2}" destId="{F69AEB58-4C6A-4D4F-9134-AD1E3D26D9C5}" srcOrd="1" destOrd="0" parTransId="{C1CA4740-2608-C648-A36C-06165F28032D}" sibTransId="{53E33369-BBB8-FD4B-A34A-2E2C36E29086}"/>
    <dgm:cxn modelId="{111D29A9-5043-C843-873C-E213579088B0}" srcId="{4F366367-F383-DD42-AB7D-C8F947713735}" destId="{58EB6743-6A7C-3B40-A3D7-D933ED008BA2}" srcOrd="0" destOrd="0" parTransId="{932A3F74-4759-9647-A346-5C0D745EA193}" sibTransId="{DCF991F5-1692-1D40-855A-2E7EE280441D}"/>
    <dgm:cxn modelId="{4A3ADCB1-B6E6-B74E-8C8F-4A2862ECEE71}" srcId="{646B4B37-3354-C447-BBE0-49AE78692B26}" destId="{18BFD625-4C55-8D47-ACB4-4B3170D8A373}" srcOrd="1" destOrd="0" parTransId="{A4693B6B-3FF2-194A-B0EA-E0F9FE54EE37}" sibTransId="{59A7C647-1436-6144-B566-7F88F03F34C3}"/>
    <dgm:cxn modelId="{67D3A5D7-7572-0841-B2CB-F2312E7FC903}" srcId="{58EB6743-6A7C-3B40-A3D7-D933ED008BA2}" destId="{CE034BE8-1ADE-234D-90C4-2731E7F74CE6}" srcOrd="0" destOrd="0" parTransId="{D89F6EF5-1AFC-1748-B79D-1D726FB0039A}" sibTransId="{A443E28E-DF41-CE49-B6AC-5A101B89591D}"/>
    <dgm:cxn modelId="{644E51E6-DEAF-FE49-8AF0-46F237AA441A}" type="presOf" srcId="{9507A9BA-C353-2748-B2B8-BBE9275F79AB}" destId="{43214541-DA1D-D443-A4A1-E2404B6F395B}" srcOrd="0" destOrd="2" presId="urn:microsoft.com/office/officeart/2005/8/layout/vList5"/>
    <dgm:cxn modelId="{4322E8FE-A50B-4F45-9272-99444E5C26DD}" srcId="{646B4B37-3354-C447-BBE0-49AE78692B26}" destId="{9507A9BA-C353-2748-B2B8-BBE9275F79AB}" srcOrd="2" destOrd="0" parTransId="{280CB397-4C06-D542-822D-0FA40C35FC70}" sibTransId="{6D10D3AF-DCBA-6140-AC3C-F3D44DFFB72F}"/>
    <dgm:cxn modelId="{127A489A-DC5F-1547-B9F0-1A419A14EAD8}" type="presParOf" srcId="{40B3CC18-B2F8-A540-865A-BE291EECC94A}" destId="{92624968-C8A1-AE41-9D52-FD19F0CDDA54}" srcOrd="0" destOrd="0" presId="urn:microsoft.com/office/officeart/2005/8/layout/vList5"/>
    <dgm:cxn modelId="{130734DE-230E-DE48-BF2E-4F5DDED79BDD}" type="presParOf" srcId="{92624968-C8A1-AE41-9D52-FD19F0CDDA54}" destId="{7278736D-FC21-E64B-AB0B-E6D214146D03}" srcOrd="0" destOrd="0" presId="urn:microsoft.com/office/officeart/2005/8/layout/vList5"/>
    <dgm:cxn modelId="{2F3F3B4F-9F93-7746-AB96-89B9F616FC72}" type="presParOf" srcId="{92624968-C8A1-AE41-9D52-FD19F0CDDA54}" destId="{E7D50AE8-F5CB-0D4C-9EF4-6254B7B52F0C}" srcOrd="1" destOrd="0" presId="urn:microsoft.com/office/officeart/2005/8/layout/vList5"/>
    <dgm:cxn modelId="{04F49E62-DB62-834D-85DC-8E811C6FB382}" type="presParOf" srcId="{40B3CC18-B2F8-A540-865A-BE291EECC94A}" destId="{F6BB9ACD-28C8-914D-A797-8BC6631CF68E}" srcOrd="1" destOrd="0" presId="urn:microsoft.com/office/officeart/2005/8/layout/vList5"/>
    <dgm:cxn modelId="{83A0B65F-E1ED-D44E-A2A0-0ACB2D409D6D}" type="presParOf" srcId="{40B3CC18-B2F8-A540-865A-BE291EECC94A}" destId="{BFB5796F-9823-8448-877A-5055DB474E36}" srcOrd="2" destOrd="0" presId="urn:microsoft.com/office/officeart/2005/8/layout/vList5"/>
    <dgm:cxn modelId="{972E8832-49BC-D046-82B9-39F80F2E19FB}" type="presParOf" srcId="{BFB5796F-9823-8448-877A-5055DB474E36}" destId="{0B619F45-5685-0346-B3C6-32DFB73A08C5}" srcOrd="0" destOrd="0" presId="urn:microsoft.com/office/officeart/2005/8/layout/vList5"/>
    <dgm:cxn modelId="{95A7D428-7E1D-2141-B6A6-63037AD4BC85}" type="presParOf" srcId="{BFB5796F-9823-8448-877A-5055DB474E36}" destId="{43214541-DA1D-D443-A4A1-E2404B6F39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F366367-F383-DD42-AB7D-C8F947713735}"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58EB6743-6A7C-3B40-A3D7-D933ED008BA2}">
      <dgm:prSet phldrT="[文本]"/>
      <dgm:spPr/>
      <dgm:t>
        <a:bodyPr/>
        <a:lstStyle/>
        <a:p>
          <a:r>
            <a:rPr lang="zh-CN" altLang="en-US" dirty="0"/>
            <a:t>利息与利息率</a:t>
          </a:r>
        </a:p>
      </dgm:t>
    </dgm:pt>
    <dgm:pt modelId="{932A3F74-4759-9647-A346-5C0D745EA193}" type="parTrans" cxnId="{111D29A9-5043-C843-873C-E213579088B0}">
      <dgm:prSet/>
      <dgm:spPr/>
      <dgm:t>
        <a:bodyPr/>
        <a:lstStyle/>
        <a:p>
          <a:endParaRPr lang="zh-CN" altLang="en-US"/>
        </a:p>
      </dgm:t>
    </dgm:pt>
    <dgm:pt modelId="{DCF991F5-1692-1D40-855A-2E7EE280441D}" type="sibTrans" cxnId="{111D29A9-5043-C843-873C-E213579088B0}">
      <dgm:prSet/>
      <dgm:spPr/>
      <dgm:t>
        <a:bodyPr/>
        <a:lstStyle/>
        <a:p>
          <a:endParaRPr lang="zh-CN" altLang="en-US"/>
        </a:p>
      </dgm:t>
    </dgm:pt>
    <dgm:pt modelId="{CE034BE8-1ADE-234D-90C4-2731E7F74CE6}">
      <dgm:prSet phldrT="[文本]"/>
      <dgm:spPr>
        <a:blipFill>
          <a:blip xmlns:r="http://schemas.openxmlformats.org/officeDocument/2006/relationships" r:embed="rId1"/>
          <a:stretch>
            <a:fillRect l="-1316"/>
          </a:stretch>
        </a:blipFill>
      </dgm:spPr>
      <dgm:t>
        <a:bodyPr/>
        <a:lstStyle/>
        <a:p>
          <a:r>
            <a:rPr lang="zh-CN" altLang="en-US">
              <a:noFill/>
            </a:rPr>
            <a:t> </a:t>
          </a:r>
        </a:p>
      </dgm:t>
    </dgm:pt>
    <dgm:pt modelId="{D89F6EF5-1AFC-1748-B79D-1D726FB0039A}" type="parTrans" cxnId="{67D3A5D7-7572-0841-B2CB-F2312E7FC903}">
      <dgm:prSet/>
      <dgm:spPr/>
      <dgm:t>
        <a:bodyPr/>
        <a:lstStyle/>
        <a:p>
          <a:endParaRPr lang="zh-CN" altLang="en-US"/>
        </a:p>
      </dgm:t>
    </dgm:pt>
    <dgm:pt modelId="{A443E28E-DF41-CE49-B6AC-5A101B89591D}" type="sibTrans" cxnId="{67D3A5D7-7572-0841-B2CB-F2312E7FC903}">
      <dgm:prSet/>
      <dgm:spPr/>
      <dgm:t>
        <a:bodyPr/>
        <a:lstStyle/>
        <a:p>
          <a:endParaRPr lang="zh-CN" altLang="en-US"/>
        </a:p>
      </dgm:t>
    </dgm:pt>
    <dgm:pt modelId="{F69AEB58-4C6A-4D4F-9134-AD1E3D26D9C5}">
      <dgm:prSet phldrT="[文本]"/>
      <dgm:spPr/>
      <dgm:t>
        <a:bodyPr/>
        <a:lstStyle/>
        <a:p>
          <a:r>
            <a:rPr lang="zh-CN" altLang="en-US">
              <a:noFill/>
            </a:rPr>
            <a:t> </a:t>
          </a:r>
        </a:p>
      </dgm:t>
    </dgm:pt>
    <dgm:pt modelId="{C1CA4740-2608-C648-A36C-06165F28032D}" type="parTrans" cxnId="{13CB77A1-F09E-514F-856B-D7B4C7331668}">
      <dgm:prSet/>
      <dgm:spPr/>
      <dgm:t>
        <a:bodyPr/>
        <a:lstStyle/>
        <a:p>
          <a:endParaRPr lang="zh-CN" altLang="en-US"/>
        </a:p>
      </dgm:t>
    </dgm:pt>
    <dgm:pt modelId="{53E33369-BBB8-FD4B-A34A-2E2C36E29086}" type="sibTrans" cxnId="{13CB77A1-F09E-514F-856B-D7B4C7331668}">
      <dgm:prSet/>
      <dgm:spPr/>
      <dgm:t>
        <a:bodyPr/>
        <a:lstStyle/>
        <a:p>
          <a:endParaRPr lang="zh-CN" altLang="en-US"/>
        </a:p>
      </dgm:t>
    </dgm:pt>
    <dgm:pt modelId="{646B4B37-3354-C447-BBE0-49AE78692B26}">
      <dgm:prSet phldrT="[文本]"/>
      <dgm:spPr/>
      <dgm:t>
        <a:bodyPr/>
        <a:lstStyle/>
        <a:p>
          <a:r>
            <a:rPr lang="zh-CN" altLang="en-US" dirty="0"/>
            <a:t>利息计算方法</a:t>
          </a:r>
        </a:p>
      </dgm:t>
    </dgm:pt>
    <dgm:pt modelId="{B5EC1AF0-103A-EC47-88AE-3CB720AD3498}" type="parTrans" cxnId="{55AAF110-2C86-E74C-9A36-648533A7DA77}">
      <dgm:prSet/>
      <dgm:spPr/>
      <dgm:t>
        <a:bodyPr/>
        <a:lstStyle/>
        <a:p>
          <a:endParaRPr lang="zh-CN" altLang="en-US"/>
        </a:p>
      </dgm:t>
    </dgm:pt>
    <dgm:pt modelId="{5028D214-7C3A-A44D-88DD-684021F9128B}" type="sibTrans" cxnId="{55AAF110-2C86-E74C-9A36-648533A7DA77}">
      <dgm:prSet/>
      <dgm:spPr/>
      <dgm:t>
        <a:bodyPr/>
        <a:lstStyle/>
        <a:p>
          <a:endParaRPr lang="zh-CN" altLang="en-US"/>
        </a:p>
      </dgm:t>
    </dgm:pt>
    <dgm:pt modelId="{CB28F974-9912-6043-8903-250709E0935C}">
      <dgm:prSet phldrT="[文本]"/>
      <dgm:spPr>
        <a:blipFill>
          <a:blip xmlns:r="http://schemas.openxmlformats.org/officeDocument/2006/relationships" r:embed="rId2"/>
          <a:stretch>
            <a:fillRect l="-1316" b="-2222"/>
          </a:stretch>
        </a:blipFill>
      </dgm:spPr>
      <dgm:t>
        <a:bodyPr/>
        <a:lstStyle/>
        <a:p>
          <a:r>
            <a:rPr lang="zh-CN" altLang="en-US">
              <a:noFill/>
            </a:rPr>
            <a:t> </a:t>
          </a:r>
        </a:p>
      </dgm:t>
    </dgm:pt>
    <dgm:pt modelId="{520372A8-44D7-2C42-8D14-23B89902EF6A}" type="parTrans" cxnId="{6D9A123B-1A86-9646-B78A-91D0CF1CF0AE}">
      <dgm:prSet/>
      <dgm:spPr/>
      <dgm:t>
        <a:bodyPr/>
        <a:lstStyle/>
        <a:p>
          <a:endParaRPr lang="zh-CN" altLang="en-US"/>
        </a:p>
      </dgm:t>
    </dgm:pt>
    <dgm:pt modelId="{249C13D2-DD30-414F-AB5F-C1F08DC54A59}" type="sibTrans" cxnId="{6D9A123B-1A86-9646-B78A-91D0CF1CF0AE}">
      <dgm:prSet/>
      <dgm:spPr/>
      <dgm:t>
        <a:bodyPr/>
        <a:lstStyle/>
        <a:p>
          <a:endParaRPr lang="zh-CN" altLang="en-US"/>
        </a:p>
      </dgm:t>
    </dgm:pt>
    <dgm:pt modelId="{18BFD625-4C55-8D47-ACB4-4B3170D8A373}">
      <dgm:prSet phldrT="[文本]"/>
      <dgm:spPr/>
      <dgm:t>
        <a:bodyPr/>
        <a:lstStyle/>
        <a:p>
          <a:r>
            <a:rPr lang="zh-CN" altLang="en-US">
              <a:noFill/>
            </a:rPr>
            <a:t> </a:t>
          </a:r>
        </a:p>
      </dgm:t>
    </dgm:pt>
    <dgm:pt modelId="{A4693B6B-3FF2-194A-B0EA-E0F9FE54EE37}" type="parTrans" cxnId="{4A3ADCB1-B6E6-B74E-8C8F-4A2862ECEE71}">
      <dgm:prSet/>
      <dgm:spPr/>
      <dgm:t>
        <a:bodyPr/>
        <a:lstStyle/>
        <a:p>
          <a:endParaRPr lang="zh-CN" altLang="en-US"/>
        </a:p>
      </dgm:t>
    </dgm:pt>
    <dgm:pt modelId="{59A7C647-1436-6144-B566-7F88F03F34C3}" type="sibTrans" cxnId="{4A3ADCB1-B6E6-B74E-8C8F-4A2862ECEE71}">
      <dgm:prSet/>
      <dgm:spPr/>
      <dgm:t>
        <a:bodyPr/>
        <a:lstStyle/>
        <a:p>
          <a:endParaRPr lang="zh-CN" altLang="en-US"/>
        </a:p>
      </dgm:t>
    </dgm:pt>
    <dgm:pt modelId="{9507A9BA-C353-2748-B2B8-BBE9275F79AB}">
      <dgm:prSet phldrT="[文本]"/>
      <dgm:spPr/>
      <dgm:t>
        <a:bodyPr/>
        <a:lstStyle/>
        <a:p>
          <a:r>
            <a:rPr lang="zh-CN" altLang="en-US">
              <a:noFill/>
            </a:rPr>
            <a:t> </a:t>
          </a:r>
        </a:p>
      </dgm:t>
    </dgm:pt>
    <dgm:pt modelId="{280CB397-4C06-D542-822D-0FA40C35FC70}" type="parTrans" cxnId="{4322E8FE-A50B-4F45-9272-99444E5C26DD}">
      <dgm:prSet/>
      <dgm:spPr/>
    </dgm:pt>
    <dgm:pt modelId="{6D10D3AF-DCBA-6140-AC3C-F3D44DFFB72F}" type="sibTrans" cxnId="{4322E8FE-A50B-4F45-9272-99444E5C26DD}">
      <dgm:prSet/>
      <dgm:spPr/>
    </dgm:pt>
    <dgm:pt modelId="{2D774A59-6903-3049-B9A2-CFD47B20FD96}">
      <dgm:prSet phldrT="[文本]"/>
      <dgm:spPr/>
      <dgm:t>
        <a:bodyPr/>
        <a:lstStyle/>
        <a:p>
          <a:r>
            <a:rPr lang="zh-CN" altLang="en-US">
              <a:noFill/>
            </a:rPr>
            <a:t> </a:t>
          </a:r>
        </a:p>
      </dgm:t>
    </dgm:pt>
    <dgm:pt modelId="{BC9518AA-1869-1A44-8456-970A170A6E72}" type="parTrans" cxnId="{B03F870D-E8BF-624B-A044-F3B53573E049}">
      <dgm:prSet/>
      <dgm:spPr/>
    </dgm:pt>
    <dgm:pt modelId="{9F03887B-00AA-9F4F-AF8D-85B81D1A6245}" type="sibTrans" cxnId="{B03F870D-E8BF-624B-A044-F3B53573E049}">
      <dgm:prSet/>
      <dgm:spPr/>
    </dgm:pt>
    <dgm:pt modelId="{40B3CC18-B2F8-A540-865A-BE291EECC94A}" type="pres">
      <dgm:prSet presAssocID="{4F366367-F383-DD42-AB7D-C8F947713735}" presName="Name0" presStyleCnt="0">
        <dgm:presLayoutVars>
          <dgm:dir/>
          <dgm:animLvl val="lvl"/>
          <dgm:resizeHandles val="exact"/>
        </dgm:presLayoutVars>
      </dgm:prSet>
      <dgm:spPr/>
    </dgm:pt>
    <dgm:pt modelId="{92624968-C8A1-AE41-9D52-FD19F0CDDA54}" type="pres">
      <dgm:prSet presAssocID="{58EB6743-6A7C-3B40-A3D7-D933ED008BA2}" presName="linNode" presStyleCnt="0"/>
      <dgm:spPr/>
    </dgm:pt>
    <dgm:pt modelId="{7278736D-FC21-E64B-AB0B-E6D214146D03}" type="pres">
      <dgm:prSet presAssocID="{58EB6743-6A7C-3B40-A3D7-D933ED008BA2}" presName="parentText" presStyleLbl="node1" presStyleIdx="0" presStyleCnt="2">
        <dgm:presLayoutVars>
          <dgm:chMax val="1"/>
          <dgm:bulletEnabled val="1"/>
        </dgm:presLayoutVars>
      </dgm:prSet>
      <dgm:spPr/>
    </dgm:pt>
    <dgm:pt modelId="{E7D50AE8-F5CB-0D4C-9EF4-6254B7B52F0C}" type="pres">
      <dgm:prSet presAssocID="{58EB6743-6A7C-3B40-A3D7-D933ED008BA2}" presName="descendantText" presStyleLbl="alignAccFollowNode1" presStyleIdx="0" presStyleCnt="2">
        <dgm:presLayoutVars>
          <dgm:bulletEnabled val="1"/>
        </dgm:presLayoutVars>
      </dgm:prSet>
      <dgm:spPr/>
    </dgm:pt>
    <dgm:pt modelId="{F6BB9ACD-28C8-914D-A797-8BC6631CF68E}" type="pres">
      <dgm:prSet presAssocID="{DCF991F5-1692-1D40-855A-2E7EE280441D}" presName="sp" presStyleCnt="0"/>
      <dgm:spPr/>
    </dgm:pt>
    <dgm:pt modelId="{BFB5796F-9823-8448-877A-5055DB474E36}" type="pres">
      <dgm:prSet presAssocID="{646B4B37-3354-C447-BBE0-49AE78692B26}" presName="linNode" presStyleCnt="0"/>
      <dgm:spPr/>
    </dgm:pt>
    <dgm:pt modelId="{0B619F45-5685-0346-B3C6-32DFB73A08C5}" type="pres">
      <dgm:prSet presAssocID="{646B4B37-3354-C447-BBE0-49AE78692B26}" presName="parentText" presStyleLbl="node1" presStyleIdx="1" presStyleCnt="2">
        <dgm:presLayoutVars>
          <dgm:chMax val="1"/>
          <dgm:bulletEnabled val="1"/>
        </dgm:presLayoutVars>
      </dgm:prSet>
      <dgm:spPr/>
    </dgm:pt>
    <dgm:pt modelId="{43214541-DA1D-D443-A4A1-E2404B6F395B}" type="pres">
      <dgm:prSet presAssocID="{646B4B37-3354-C447-BBE0-49AE78692B26}" presName="descendantText" presStyleLbl="alignAccFollowNode1" presStyleIdx="1" presStyleCnt="2">
        <dgm:presLayoutVars>
          <dgm:bulletEnabled val="1"/>
        </dgm:presLayoutVars>
      </dgm:prSet>
      <dgm:spPr/>
    </dgm:pt>
  </dgm:ptLst>
  <dgm:cxnLst>
    <dgm:cxn modelId="{64FDF002-F31C-7D43-87A4-17C713F6C471}" type="presOf" srcId="{4F366367-F383-DD42-AB7D-C8F947713735}" destId="{40B3CC18-B2F8-A540-865A-BE291EECC94A}" srcOrd="0" destOrd="0" presId="urn:microsoft.com/office/officeart/2005/8/layout/vList5"/>
    <dgm:cxn modelId="{B03F870D-E8BF-624B-A044-F3B53573E049}" srcId="{646B4B37-3354-C447-BBE0-49AE78692B26}" destId="{2D774A59-6903-3049-B9A2-CFD47B20FD96}" srcOrd="3" destOrd="0" parTransId="{BC9518AA-1869-1A44-8456-970A170A6E72}" sibTransId="{9F03887B-00AA-9F4F-AF8D-85B81D1A6245}"/>
    <dgm:cxn modelId="{55AAF110-2C86-E74C-9A36-648533A7DA77}" srcId="{4F366367-F383-DD42-AB7D-C8F947713735}" destId="{646B4B37-3354-C447-BBE0-49AE78692B26}" srcOrd="1" destOrd="0" parTransId="{B5EC1AF0-103A-EC47-88AE-3CB720AD3498}" sibTransId="{5028D214-7C3A-A44D-88DD-684021F9128B}"/>
    <dgm:cxn modelId="{6D9A123B-1A86-9646-B78A-91D0CF1CF0AE}" srcId="{646B4B37-3354-C447-BBE0-49AE78692B26}" destId="{CB28F974-9912-6043-8903-250709E0935C}" srcOrd="0" destOrd="0" parTransId="{520372A8-44D7-2C42-8D14-23B89902EF6A}" sibTransId="{249C13D2-DD30-414F-AB5F-C1F08DC54A59}"/>
    <dgm:cxn modelId="{55563954-04F1-2A43-949A-546CF6B8DBE5}" type="presOf" srcId="{2D774A59-6903-3049-B9A2-CFD47B20FD96}" destId="{43214541-DA1D-D443-A4A1-E2404B6F395B}" srcOrd="0" destOrd="3" presId="urn:microsoft.com/office/officeart/2005/8/layout/vList5"/>
    <dgm:cxn modelId="{E9C9DE5B-75B7-F84A-94C8-7B8B27A6C9C9}" type="presOf" srcId="{CE034BE8-1ADE-234D-90C4-2731E7F74CE6}" destId="{E7D50AE8-F5CB-0D4C-9EF4-6254B7B52F0C}" srcOrd="0" destOrd="0" presId="urn:microsoft.com/office/officeart/2005/8/layout/vList5"/>
    <dgm:cxn modelId="{36A8C76B-1701-C540-AFF4-990790C4201F}" type="presOf" srcId="{CB28F974-9912-6043-8903-250709E0935C}" destId="{43214541-DA1D-D443-A4A1-E2404B6F395B}" srcOrd="0" destOrd="0" presId="urn:microsoft.com/office/officeart/2005/8/layout/vList5"/>
    <dgm:cxn modelId="{82515280-ADC3-0041-B77A-734BAE8387CC}" type="presOf" srcId="{58EB6743-6A7C-3B40-A3D7-D933ED008BA2}" destId="{7278736D-FC21-E64B-AB0B-E6D214146D03}" srcOrd="0" destOrd="0" presId="urn:microsoft.com/office/officeart/2005/8/layout/vList5"/>
    <dgm:cxn modelId="{5920A992-8DA6-614D-BEBB-3B5232D64978}" type="presOf" srcId="{F69AEB58-4C6A-4D4F-9134-AD1E3D26D9C5}" destId="{E7D50AE8-F5CB-0D4C-9EF4-6254B7B52F0C}" srcOrd="0" destOrd="1" presId="urn:microsoft.com/office/officeart/2005/8/layout/vList5"/>
    <dgm:cxn modelId="{F4E2AF9B-757C-8D4B-94D9-591944912497}" type="presOf" srcId="{646B4B37-3354-C447-BBE0-49AE78692B26}" destId="{0B619F45-5685-0346-B3C6-32DFB73A08C5}" srcOrd="0" destOrd="0" presId="urn:microsoft.com/office/officeart/2005/8/layout/vList5"/>
    <dgm:cxn modelId="{54347D9C-1C7D-2F46-9031-3DCAFA5FF037}" type="presOf" srcId="{18BFD625-4C55-8D47-ACB4-4B3170D8A373}" destId="{43214541-DA1D-D443-A4A1-E2404B6F395B}" srcOrd="0" destOrd="1" presId="urn:microsoft.com/office/officeart/2005/8/layout/vList5"/>
    <dgm:cxn modelId="{13CB77A1-F09E-514F-856B-D7B4C7331668}" srcId="{58EB6743-6A7C-3B40-A3D7-D933ED008BA2}" destId="{F69AEB58-4C6A-4D4F-9134-AD1E3D26D9C5}" srcOrd="1" destOrd="0" parTransId="{C1CA4740-2608-C648-A36C-06165F28032D}" sibTransId="{53E33369-BBB8-FD4B-A34A-2E2C36E29086}"/>
    <dgm:cxn modelId="{111D29A9-5043-C843-873C-E213579088B0}" srcId="{4F366367-F383-DD42-AB7D-C8F947713735}" destId="{58EB6743-6A7C-3B40-A3D7-D933ED008BA2}" srcOrd="0" destOrd="0" parTransId="{932A3F74-4759-9647-A346-5C0D745EA193}" sibTransId="{DCF991F5-1692-1D40-855A-2E7EE280441D}"/>
    <dgm:cxn modelId="{4A3ADCB1-B6E6-B74E-8C8F-4A2862ECEE71}" srcId="{646B4B37-3354-C447-BBE0-49AE78692B26}" destId="{18BFD625-4C55-8D47-ACB4-4B3170D8A373}" srcOrd="1" destOrd="0" parTransId="{A4693B6B-3FF2-194A-B0EA-E0F9FE54EE37}" sibTransId="{59A7C647-1436-6144-B566-7F88F03F34C3}"/>
    <dgm:cxn modelId="{67D3A5D7-7572-0841-B2CB-F2312E7FC903}" srcId="{58EB6743-6A7C-3B40-A3D7-D933ED008BA2}" destId="{CE034BE8-1ADE-234D-90C4-2731E7F74CE6}" srcOrd="0" destOrd="0" parTransId="{D89F6EF5-1AFC-1748-B79D-1D726FB0039A}" sibTransId="{A443E28E-DF41-CE49-B6AC-5A101B89591D}"/>
    <dgm:cxn modelId="{644E51E6-DEAF-FE49-8AF0-46F237AA441A}" type="presOf" srcId="{9507A9BA-C353-2748-B2B8-BBE9275F79AB}" destId="{43214541-DA1D-D443-A4A1-E2404B6F395B}" srcOrd="0" destOrd="2" presId="urn:microsoft.com/office/officeart/2005/8/layout/vList5"/>
    <dgm:cxn modelId="{4322E8FE-A50B-4F45-9272-99444E5C26DD}" srcId="{646B4B37-3354-C447-BBE0-49AE78692B26}" destId="{9507A9BA-C353-2748-B2B8-BBE9275F79AB}" srcOrd="2" destOrd="0" parTransId="{280CB397-4C06-D542-822D-0FA40C35FC70}" sibTransId="{6D10D3AF-DCBA-6140-AC3C-F3D44DFFB72F}"/>
    <dgm:cxn modelId="{127A489A-DC5F-1547-B9F0-1A419A14EAD8}" type="presParOf" srcId="{40B3CC18-B2F8-A540-865A-BE291EECC94A}" destId="{92624968-C8A1-AE41-9D52-FD19F0CDDA54}" srcOrd="0" destOrd="0" presId="urn:microsoft.com/office/officeart/2005/8/layout/vList5"/>
    <dgm:cxn modelId="{130734DE-230E-DE48-BF2E-4F5DDED79BDD}" type="presParOf" srcId="{92624968-C8A1-AE41-9D52-FD19F0CDDA54}" destId="{7278736D-FC21-E64B-AB0B-E6D214146D03}" srcOrd="0" destOrd="0" presId="urn:microsoft.com/office/officeart/2005/8/layout/vList5"/>
    <dgm:cxn modelId="{2F3F3B4F-9F93-7746-AB96-89B9F616FC72}" type="presParOf" srcId="{92624968-C8A1-AE41-9D52-FD19F0CDDA54}" destId="{E7D50AE8-F5CB-0D4C-9EF4-6254B7B52F0C}" srcOrd="1" destOrd="0" presId="urn:microsoft.com/office/officeart/2005/8/layout/vList5"/>
    <dgm:cxn modelId="{04F49E62-DB62-834D-85DC-8E811C6FB382}" type="presParOf" srcId="{40B3CC18-B2F8-A540-865A-BE291EECC94A}" destId="{F6BB9ACD-28C8-914D-A797-8BC6631CF68E}" srcOrd="1" destOrd="0" presId="urn:microsoft.com/office/officeart/2005/8/layout/vList5"/>
    <dgm:cxn modelId="{83A0B65F-E1ED-D44E-A2A0-0ACB2D409D6D}" type="presParOf" srcId="{40B3CC18-B2F8-A540-865A-BE291EECC94A}" destId="{BFB5796F-9823-8448-877A-5055DB474E36}" srcOrd="2" destOrd="0" presId="urn:microsoft.com/office/officeart/2005/8/layout/vList5"/>
    <dgm:cxn modelId="{972E8832-49BC-D046-82B9-39F80F2E19FB}" type="presParOf" srcId="{BFB5796F-9823-8448-877A-5055DB474E36}" destId="{0B619F45-5685-0346-B3C6-32DFB73A08C5}" srcOrd="0" destOrd="0" presId="urn:microsoft.com/office/officeart/2005/8/layout/vList5"/>
    <dgm:cxn modelId="{95A7D428-7E1D-2141-B6A6-63037AD4BC85}" type="presParOf" srcId="{BFB5796F-9823-8448-877A-5055DB474E36}" destId="{43214541-DA1D-D443-A4A1-E2404B6F39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C993B0-2B27-0E43-9468-5718D08C50E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8838892-65B2-3A42-AE18-79ED5E4B1031}">
      <dgm:prSet phldrT="[文本]"/>
      <dgm:spPr/>
      <dgm:t>
        <a:bodyPr/>
        <a:lstStyle/>
        <a:p>
          <a:r>
            <a:rPr lang="zh-CN" altLang="en-US" dirty="0"/>
            <a:t>现金流量图</a:t>
          </a:r>
        </a:p>
      </dgm:t>
    </dgm:pt>
    <dgm:pt modelId="{DC11F330-E08C-8247-9719-CFEB194136D3}" type="parTrans" cxnId="{0754F0AF-0A5C-CC43-8768-EFFD2865A601}">
      <dgm:prSet/>
      <dgm:spPr/>
      <dgm:t>
        <a:bodyPr/>
        <a:lstStyle/>
        <a:p>
          <a:endParaRPr lang="zh-CN" altLang="en-US"/>
        </a:p>
      </dgm:t>
    </dgm:pt>
    <dgm:pt modelId="{E814D9D2-B75E-2843-989F-75679C68BFF2}" type="sibTrans" cxnId="{0754F0AF-0A5C-CC43-8768-EFFD2865A601}">
      <dgm:prSet/>
      <dgm:spPr/>
      <dgm:t>
        <a:bodyPr/>
        <a:lstStyle/>
        <a:p>
          <a:endParaRPr lang="zh-CN" altLang="en-US"/>
        </a:p>
      </dgm:t>
    </dgm:pt>
    <dgm:pt modelId="{2A31730E-B7E5-5248-B30E-800CA7663C4B}">
      <dgm:prSet phldrT="[文本]"/>
      <dgm:spPr/>
      <dgm:t>
        <a:bodyPr/>
        <a:lstStyle/>
        <a:p>
          <a:r>
            <a:rPr lang="zh-CN" altLang="en-US" dirty="0"/>
            <a:t>等值计算方法</a:t>
          </a:r>
        </a:p>
      </dgm:t>
    </dgm:pt>
    <dgm:pt modelId="{15909776-6B5D-B748-85E2-E8AF3E80DFE5}" type="parTrans" cxnId="{178105F8-A7EB-4241-A362-3A714121EF05}">
      <dgm:prSet/>
      <dgm:spPr/>
      <dgm:t>
        <a:bodyPr/>
        <a:lstStyle/>
        <a:p>
          <a:endParaRPr lang="zh-CN" altLang="en-US"/>
        </a:p>
      </dgm:t>
    </dgm:pt>
    <dgm:pt modelId="{1A6B4FA8-FD15-EF4B-A57B-D06790AD5ED5}" type="sibTrans" cxnId="{178105F8-A7EB-4241-A362-3A714121EF05}">
      <dgm:prSet/>
      <dgm:spPr/>
      <dgm:t>
        <a:bodyPr/>
        <a:lstStyle/>
        <a:p>
          <a:endParaRPr lang="zh-CN" altLang="en-US"/>
        </a:p>
      </dgm:t>
    </dgm:pt>
    <dgm:pt modelId="{ED0A1557-AFC3-F74B-8BEA-4457516D1FFB}" type="pres">
      <dgm:prSet presAssocID="{85C993B0-2B27-0E43-9468-5718D08C50E9}" presName="linear" presStyleCnt="0">
        <dgm:presLayoutVars>
          <dgm:dir/>
          <dgm:animLvl val="lvl"/>
          <dgm:resizeHandles val="exact"/>
        </dgm:presLayoutVars>
      </dgm:prSet>
      <dgm:spPr/>
    </dgm:pt>
    <dgm:pt modelId="{3B7EE958-F8A1-0A4A-ADC9-D2D46491778A}" type="pres">
      <dgm:prSet presAssocID="{68838892-65B2-3A42-AE18-79ED5E4B1031}" presName="parentLin" presStyleCnt="0"/>
      <dgm:spPr/>
    </dgm:pt>
    <dgm:pt modelId="{B5949F50-0E6F-CC4E-BC2C-B21CF2C36613}" type="pres">
      <dgm:prSet presAssocID="{68838892-65B2-3A42-AE18-79ED5E4B1031}" presName="parentLeftMargin" presStyleLbl="node1" presStyleIdx="0" presStyleCnt="2"/>
      <dgm:spPr/>
    </dgm:pt>
    <dgm:pt modelId="{63A096C2-492A-E242-9BDE-1AAF889C4D69}" type="pres">
      <dgm:prSet presAssocID="{68838892-65B2-3A42-AE18-79ED5E4B1031}" presName="parentText" presStyleLbl="node1" presStyleIdx="0" presStyleCnt="2">
        <dgm:presLayoutVars>
          <dgm:chMax val="0"/>
          <dgm:bulletEnabled val="1"/>
        </dgm:presLayoutVars>
      </dgm:prSet>
      <dgm:spPr/>
    </dgm:pt>
    <dgm:pt modelId="{C3BBD00B-938D-934E-859E-1C9B1F322240}" type="pres">
      <dgm:prSet presAssocID="{68838892-65B2-3A42-AE18-79ED5E4B1031}" presName="negativeSpace" presStyleCnt="0"/>
      <dgm:spPr/>
    </dgm:pt>
    <dgm:pt modelId="{93BF45A2-2A25-5247-8367-5CBAE5B6D1AC}" type="pres">
      <dgm:prSet presAssocID="{68838892-65B2-3A42-AE18-79ED5E4B1031}" presName="childText" presStyleLbl="conFgAcc1" presStyleIdx="0" presStyleCnt="2">
        <dgm:presLayoutVars>
          <dgm:bulletEnabled val="1"/>
        </dgm:presLayoutVars>
      </dgm:prSet>
      <dgm:spPr/>
    </dgm:pt>
    <dgm:pt modelId="{EB8E8F75-EC05-A247-8BCA-9E9529136A89}" type="pres">
      <dgm:prSet presAssocID="{E814D9D2-B75E-2843-989F-75679C68BFF2}" presName="spaceBetweenRectangles" presStyleCnt="0"/>
      <dgm:spPr/>
    </dgm:pt>
    <dgm:pt modelId="{3A882633-CA7F-4F43-B9F5-DD87AE864721}" type="pres">
      <dgm:prSet presAssocID="{2A31730E-B7E5-5248-B30E-800CA7663C4B}" presName="parentLin" presStyleCnt="0"/>
      <dgm:spPr/>
    </dgm:pt>
    <dgm:pt modelId="{97AD7E7D-E4CD-0E40-9767-2AF536E9469A}" type="pres">
      <dgm:prSet presAssocID="{2A31730E-B7E5-5248-B30E-800CA7663C4B}" presName="parentLeftMargin" presStyleLbl="node1" presStyleIdx="0" presStyleCnt="2"/>
      <dgm:spPr/>
    </dgm:pt>
    <dgm:pt modelId="{8F05DE35-10E2-6141-973F-7CE02837F068}" type="pres">
      <dgm:prSet presAssocID="{2A31730E-B7E5-5248-B30E-800CA7663C4B}" presName="parentText" presStyleLbl="node1" presStyleIdx="1" presStyleCnt="2">
        <dgm:presLayoutVars>
          <dgm:chMax val="0"/>
          <dgm:bulletEnabled val="1"/>
        </dgm:presLayoutVars>
      </dgm:prSet>
      <dgm:spPr/>
    </dgm:pt>
    <dgm:pt modelId="{C914FD14-934E-504C-821F-7110E370A536}" type="pres">
      <dgm:prSet presAssocID="{2A31730E-B7E5-5248-B30E-800CA7663C4B}" presName="negativeSpace" presStyleCnt="0"/>
      <dgm:spPr/>
    </dgm:pt>
    <dgm:pt modelId="{5E15B86F-7F3D-B84F-A361-6C2250F7DF8B}" type="pres">
      <dgm:prSet presAssocID="{2A31730E-B7E5-5248-B30E-800CA7663C4B}" presName="childText" presStyleLbl="conFgAcc1" presStyleIdx="1" presStyleCnt="2">
        <dgm:presLayoutVars>
          <dgm:bulletEnabled val="1"/>
        </dgm:presLayoutVars>
      </dgm:prSet>
      <dgm:spPr/>
    </dgm:pt>
  </dgm:ptLst>
  <dgm:cxnLst>
    <dgm:cxn modelId="{58268A2B-59DA-3843-AEB7-6A078FDFE908}" type="presOf" srcId="{68838892-65B2-3A42-AE18-79ED5E4B1031}" destId="{B5949F50-0E6F-CC4E-BC2C-B21CF2C36613}" srcOrd="0" destOrd="0" presId="urn:microsoft.com/office/officeart/2005/8/layout/list1"/>
    <dgm:cxn modelId="{5FE22053-4287-DA42-9D07-1AFFCAE8FC7B}" type="presOf" srcId="{2A31730E-B7E5-5248-B30E-800CA7663C4B}" destId="{8F05DE35-10E2-6141-973F-7CE02837F068}" srcOrd="1" destOrd="0" presId="urn:microsoft.com/office/officeart/2005/8/layout/list1"/>
    <dgm:cxn modelId="{F18AB972-DEEC-9E49-BE3B-EBB3E9822855}" type="presOf" srcId="{85C993B0-2B27-0E43-9468-5718D08C50E9}" destId="{ED0A1557-AFC3-F74B-8BEA-4457516D1FFB}" srcOrd="0" destOrd="0" presId="urn:microsoft.com/office/officeart/2005/8/layout/list1"/>
    <dgm:cxn modelId="{DAC6CEAF-AA11-7B48-BAB5-A37C6BE29013}" type="presOf" srcId="{68838892-65B2-3A42-AE18-79ED5E4B1031}" destId="{63A096C2-492A-E242-9BDE-1AAF889C4D69}" srcOrd="1" destOrd="0" presId="urn:microsoft.com/office/officeart/2005/8/layout/list1"/>
    <dgm:cxn modelId="{0754F0AF-0A5C-CC43-8768-EFFD2865A601}" srcId="{85C993B0-2B27-0E43-9468-5718D08C50E9}" destId="{68838892-65B2-3A42-AE18-79ED5E4B1031}" srcOrd="0" destOrd="0" parTransId="{DC11F330-E08C-8247-9719-CFEB194136D3}" sibTransId="{E814D9D2-B75E-2843-989F-75679C68BFF2}"/>
    <dgm:cxn modelId="{44951BB0-2EAD-A846-B470-FB4532B075EA}" type="presOf" srcId="{2A31730E-B7E5-5248-B30E-800CA7663C4B}" destId="{97AD7E7D-E4CD-0E40-9767-2AF536E9469A}" srcOrd="0" destOrd="0" presId="urn:microsoft.com/office/officeart/2005/8/layout/list1"/>
    <dgm:cxn modelId="{178105F8-A7EB-4241-A362-3A714121EF05}" srcId="{85C993B0-2B27-0E43-9468-5718D08C50E9}" destId="{2A31730E-B7E5-5248-B30E-800CA7663C4B}" srcOrd="1" destOrd="0" parTransId="{15909776-6B5D-B748-85E2-E8AF3E80DFE5}" sibTransId="{1A6B4FA8-FD15-EF4B-A57B-D06790AD5ED5}"/>
    <dgm:cxn modelId="{5349A2C0-4B56-B641-BC78-93861693B7B9}" type="presParOf" srcId="{ED0A1557-AFC3-F74B-8BEA-4457516D1FFB}" destId="{3B7EE958-F8A1-0A4A-ADC9-D2D46491778A}" srcOrd="0" destOrd="0" presId="urn:microsoft.com/office/officeart/2005/8/layout/list1"/>
    <dgm:cxn modelId="{33492CCF-9AC7-F942-9748-E2B092F1A768}" type="presParOf" srcId="{3B7EE958-F8A1-0A4A-ADC9-D2D46491778A}" destId="{B5949F50-0E6F-CC4E-BC2C-B21CF2C36613}" srcOrd="0" destOrd="0" presId="urn:microsoft.com/office/officeart/2005/8/layout/list1"/>
    <dgm:cxn modelId="{6E811872-7394-FF41-9709-518B04C24078}" type="presParOf" srcId="{3B7EE958-F8A1-0A4A-ADC9-D2D46491778A}" destId="{63A096C2-492A-E242-9BDE-1AAF889C4D69}" srcOrd="1" destOrd="0" presId="urn:microsoft.com/office/officeart/2005/8/layout/list1"/>
    <dgm:cxn modelId="{1B0E7965-3198-C24F-BEC4-AB8380D6A8DD}" type="presParOf" srcId="{ED0A1557-AFC3-F74B-8BEA-4457516D1FFB}" destId="{C3BBD00B-938D-934E-859E-1C9B1F322240}" srcOrd="1" destOrd="0" presId="urn:microsoft.com/office/officeart/2005/8/layout/list1"/>
    <dgm:cxn modelId="{0B218240-62FD-E143-8919-818223D9D679}" type="presParOf" srcId="{ED0A1557-AFC3-F74B-8BEA-4457516D1FFB}" destId="{93BF45A2-2A25-5247-8367-5CBAE5B6D1AC}" srcOrd="2" destOrd="0" presId="urn:microsoft.com/office/officeart/2005/8/layout/list1"/>
    <dgm:cxn modelId="{4115EE50-5DD8-094C-9789-1E808294F99C}" type="presParOf" srcId="{ED0A1557-AFC3-F74B-8BEA-4457516D1FFB}" destId="{EB8E8F75-EC05-A247-8BCA-9E9529136A89}" srcOrd="3" destOrd="0" presId="urn:microsoft.com/office/officeart/2005/8/layout/list1"/>
    <dgm:cxn modelId="{3B292E3C-9755-A641-8F6C-73B78A14F383}" type="presParOf" srcId="{ED0A1557-AFC3-F74B-8BEA-4457516D1FFB}" destId="{3A882633-CA7F-4F43-B9F5-DD87AE864721}" srcOrd="4" destOrd="0" presId="urn:microsoft.com/office/officeart/2005/8/layout/list1"/>
    <dgm:cxn modelId="{B81F7AB7-C827-964D-B364-1F74182F73AD}" type="presParOf" srcId="{3A882633-CA7F-4F43-B9F5-DD87AE864721}" destId="{97AD7E7D-E4CD-0E40-9767-2AF536E9469A}" srcOrd="0" destOrd="0" presId="urn:microsoft.com/office/officeart/2005/8/layout/list1"/>
    <dgm:cxn modelId="{02B162A8-76D4-B34D-9183-5DD386308B54}" type="presParOf" srcId="{3A882633-CA7F-4F43-B9F5-DD87AE864721}" destId="{8F05DE35-10E2-6141-973F-7CE02837F068}" srcOrd="1" destOrd="0" presId="urn:microsoft.com/office/officeart/2005/8/layout/list1"/>
    <dgm:cxn modelId="{12D970B7-76F9-3248-9725-C68F9384310B}" type="presParOf" srcId="{ED0A1557-AFC3-F74B-8BEA-4457516D1FFB}" destId="{C914FD14-934E-504C-821F-7110E370A536}" srcOrd="5" destOrd="0" presId="urn:microsoft.com/office/officeart/2005/8/layout/list1"/>
    <dgm:cxn modelId="{C0018E13-7A19-B342-B1DF-DC35D28D8BBE}" type="presParOf" srcId="{ED0A1557-AFC3-F74B-8BEA-4457516D1FFB}" destId="{5E15B86F-7F3D-B84F-A361-6C2250F7DF8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9BBF5EF-DA4D-644F-B9A0-9347182EF8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27E9B4B-81F7-3C4F-97E6-6993DE32CE4F}">
      <dgm:prSet phldrT="[文本]"/>
      <dgm:spPr/>
      <dgm:t>
        <a:bodyPr/>
        <a:lstStyle/>
        <a:p>
          <a:r>
            <a:rPr lang="zh-CN" altLang="en-US" dirty="0"/>
            <a:t>流入工程的资金为现金流入，</a:t>
          </a:r>
          <a:r>
            <a:rPr lang="en-US" altLang="zh-CN" dirty="0"/>
            <a:t>CI</a:t>
          </a:r>
          <a:endParaRPr lang="zh-CN" altLang="en-US" dirty="0"/>
        </a:p>
      </dgm:t>
    </dgm:pt>
    <dgm:pt modelId="{CBC23CDC-C5CE-FE48-88DB-12134196CF62}" type="parTrans" cxnId="{3D697845-A50B-7E49-B5B3-E63B2D30ABB5}">
      <dgm:prSet/>
      <dgm:spPr/>
      <dgm:t>
        <a:bodyPr/>
        <a:lstStyle/>
        <a:p>
          <a:endParaRPr lang="zh-CN" altLang="en-US"/>
        </a:p>
      </dgm:t>
    </dgm:pt>
    <dgm:pt modelId="{08F013C2-EA58-9341-9670-88279BF7A859}" type="sibTrans" cxnId="{3D697845-A50B-7E49-B5B3-E63B2D30ABB5}">
      <dgm:prSet/>
      <dgm:spPr/>
      <dgm:t>
        <a:bodyPr/>
        <a:lstStyle/>
        <a:p>
          <a:endParaRPr lang="zh-CN" altLang="en-US"/>
        </a:p>
      </dgm:t>
    </dgm:pt>
    <dgm:pt modelId="{FE148D04-C62E-CA44-BB20-F3C2274D617E}">
      <dgm:prSet phldrT="[文本]"/>
      <dgm:spPr/>
      <dgm:t>
        <a:bodyPr/>
        <a:lstStyle/>
        <a:p>
          <a:r>
            <a:rPr lang="zh-CN" altLang="en-US" dirty="0"/>
            <a:t>流出工程的资金为现金流出，</a:t>
          </a:r>
          <a:r>
            <a:rPr lang="en-US" altLang="zh-CN" dirty="0"/>
            <a:t>CO</a:t>
          </a:r>
          <a:endParaRPr lang="zh-CN" altLang="en-US" dirty="0"/>
        </a:p>
      </dgm:t>
    </dgm:pt>
    <dgm:pt modelId="{DA9B1512-DFAB-8544-978B-6955D27E3904}" type="parTrans" cxnId="{797E9033-D75C-EB49-95DA-04F2AEC3465B}">
      <dgm:prSet/>
      <dgm:spPr/>
      <dgm:t>
        <a:bodyPr/>
        <a:lstStyle/>
        <a:p>
          <a:endParaRPr lang="zh-CN" altLang="en-US"/>
        </a:p>
      </dgm:t>
    </dgm:pt>
    <dgm:pt modelId="{9F2774EB-FA83-5841-8343-CAAE33FE9624}" type="sibTrans" cxnId="{797E9033-D75C-EB49-95DA-04F2AEC3465B}">
      <dgm:prSet/>
      <dgm:spPr/>
      <dgm:t>
        <a:bodyPr/>
        <a:lstStyle/>
        <a:p>
          <a:endParaRPr lang="zh-CN" altLang="en-US"/>
        </a:p>
      </dgm:t>
    </dgm:pt>
    <dgm:pt modelId="{4360988E-A31D-DA47-AF3D-01644BA8494F}">
      <dgm:prSet phldrT="[文本]"/>
      <dgm:spPr/>
      <dgm:t>
        <a:bodyPr/>
        <a:lstStyle/>
        <a:p>
          <a:r>
            <a:rPr lang="zh-CN" altLang="en-US" dirty="0"/>
            <a:t>现金流入减现金流出为净现金流量，</a:t>
          </a:r>
          <a:r>
            <a:rPr lang="en-US" altLang="zh-CN" dirty="0"/>
            <a:t>NCF</a:t>
          </a:r>
          <a:endParaRPr lang="zh-CN" altLang="en-US" dirty="0"/>
        </a:p>
      </dgm:t>
    </dgm:pt>
    <dgm:pt modelId="{72084372-E4A9-674E-9462-71F57927D99A}" type="parTrans" cxnId="{73E1B1E5-8872-EA41-A0DB-CF75B3B69BF2}">
      <dgm:prSet/>
      <dgm:spPr/>
      <dgm:t>
        <a:bodyPr/>
        <a:lstStyle/>
        <a:p>
          <a:endParaRPr lang="zh-CN" altLang="en-US"/>
        </a:p>
      </dgm:t>
    </dgm:pt>
    <dgm:pt modelId="{3228A6E0-CE43-B84C-8557-84C0360A745C}" type="sibTrans" cxnId="{73E1B1E5-8872-EA41-A0DB-CF75B3B69BF2}">
      <dgm:prSet/>
      <dgm:spPr/>
      <dgm:t>
        <a:bodyPr/>
        <a:lstStyle/>
        <a:p>
          <a:endParaRPr lang="zh-CN" altLang="en-US"/>
        </a:p>
      </dgm:t>
    </dgm:pt>
    <dgm:pt modelId="{406721E2-C41D-4D45-9046-09FBDA5A94F9}">
      <dgm:prSet/>
      <dgm:spPr/>
      <dgm:t>
        <a:bodyPr/>
        <a:lstStyle/>
        <a:p>
          <a:r>
            <a:rPr lang="zh-CN" altLang="en-US" dirty="0"/>
            <a:t>用水平线表示时间，用箭头表示现金流量，向上表示现金流入，向下表示现金流出，其长短与现金流量值呈正比</a:t>
          </a:r>
        </a:p>
      </dgm:t>
    </dgm:pt>
    <dgm:pt modelId="{15E263A5-E0F4-0F45-8D0E-041A7121008A}" type="parTrans" cxnId="{C853A222-9387-8E4E-82AC-01A5B5AA478B}">
      <dgm:prSet/>
      <dgm:spPr/>
      <dgm:t>
        <a:bodyPr/>
        <a:lstStyle/>
        <a:p>
          <a:endParaRPr lang="zh-CN" altLang="en-US"/>
        </a:p>
      </dgm:t>
    </dgm:pt>
    <dgm:pt modelId="{1BC2FD61-0777-ED4D-8D87-10F9255A907F}" type="sibTrans" cxnId="{C853A222-9387-8E4E-82AC-01A5B5AA478B}">
      <dgm:prSet/>
      <dgm:spPr/>
      <dgm:t>
        <a:bodyPr/>
        <a:lstStyle/>
        <a:p>
          <a:endParaRPr lang="zh-CN" altLang="en-US"/>
        </a:p>
      </dgm:t>
    </dgm:pt>
    <dgm:pt modelId="{E9459CEA-18D8-4A42-A3C4-5EFE02CE7073}" type="pres">
      <dgm:prSet presAssocID="{59BBF5EF-DA4D-644F-B9A0-9347182EF8DC}" presName="vert0" presStyleCnt="0">
        <dgm:presLayoutVars>
          <dgm:dir/>
          <dgm:animOne val="branch"/>
          <dgm:animLvl val="lvl"/>
        </dgm:presLayoutVars>
      </dgm:prSet>
      <dgm:spPr/>
    </dgm:pt>
    <dgm:pt modelId="{A933C22E-CEC8-C342-A6D2-A9BF40C9214C}" type="pres">
      <dgm:prSet presAssocID="{C27E9B4B-81F7-3C4F-97E6-6993DE32CE4F}" presName="thickLine" presStyleLbl="alignNode1" presStyleIdx="0" presStyleCnt="4"/>
      <dgm:spPr/>
    </dgm:pt>
    <dgm:pt modelId="{4088C108-411A-814B-BCE9-5DEE7D61936B}" type="pres">
      <dgm:prSet presAssocID="{C27E9B4B-81F7-3C4F-97E6-6993DE32CE4F}" presName="horz1" presStyleCnt="0"/>
      <dgm:spPr/>
    </dgm:pt>
    <dgm:pt modelId="{18FB7FF6-BAD1-E945-B853-8FF59342D2C8}" type="pres">
      <dgm:prSet presAssocID="{C27E9B4B-81F7-3C4F-97E6-6993DE32CE4F}" presName="tx1" presStyleLbl="revTx" presStyleIdx="0" presStyleCnt="4"/>
      <dgm:spPr/>
    </dgm:pt>
    <dgm:pt modelId="{8FBB80F4-6373-D34B-AF81-ACBB9DCB4419}" type="pres">
      <dgm:prSet presAssocID="{C27E9B4B-81F7-3C4F-97E6-6993DE32CE4F}" presName="vert1" presStyleCnt="0"/>
      <dgm:spPr/>
    </dgm:pt>
    <dgm:pt modelId="{81090E93-D376-BC4E-A907-02BAECE93B6B}" type="pres">
      <dgm:prSet presAssocID="{FE148D04-C62E-CA44-BB20-F3C2274D617E}" presName="thickLine" presStyleLbl="alignNode1" presStyleIdx="1" presStyleCnt="4"/>
      <dgm:spPr/>
    </dgm:pt>
    <dgm:pt modelId="{CCA39F8A-B7B6-C74C-86AF-1C8675E4EB43}" type="pres">
      <dgm:prSet presAssocID="{FE148D04-C62E-CA44-BB20-F3C2274D617E}" presName="horz1" presStyleCnt="0"/>
      <dgm:spPr/>
    </dgm:pt>
    <dgm:pt modelId="{EA31F27F-7969-1C42-93A8-71E5AC41FF45}" type="pres">
      <dgm:prSet presAssocID="{FE148D04-C62E-CA44-BB20-F3C2274D617E}" presName="tx1" presStyleLbl="revTx" presStyleIdx="1" presStyleCnt="4"/>
      <dgm:spPr/>
    </dgm:pt>
    <dgm:pt modelId="{4F058CC4-D61C-794B-9D7E-3A4FD20A5AAC}" type="pres">
      <dgm:prSet presAssocID="{FE148D04-C62E-CA44-BB20-F3C2274D617E}" presName="vert1" presStyleCnt="0"/>
      <dgm:spPr/>
    </dgm:pt>
    <dgm:pt modelId="{18064DDC-BD26-5948-A25E-A93103ACC069}" type="pres">
      <dgm:prSet presAssocID="{4360988E-A31D-DA47-AF3D-01644BA8494F}" presName="thickLine" presStyleLbl="alignNode1" presStyleIdx="2" presStyleCnt="4"/>
      <dgm:spPr/>
    </dgm:pt>
    <dgm:pt modelId="{B02B5A0A-6599-464F-ACC5-C9CCAFDF7EDC}" type="pres">
      <dgm:prSet presAssocID="{4360988E-A31D-DA47-AF3D-01644BA8494F}" presName="horz1" presStyleCnt="0"/>
      <dgm:spPr/>
    </dgm:pt>
    <dgm:pt modelId="{EA57A040-7861-9F46-9958-D25E6ED181CE}" type="pres">
      <dgm:prSet presAssocID="{4360988E-A31D-DA47-AF3D-01644BA8494F}" presName="tx1" presStyleLbl="revTx" presStyleIdx="2" presStyleCnt="4"/>
      <dgm:spPr/>
    </dgm:pt>
    <dgm:pt modelId="{238D6144-4295-7C45-9DC4-5F30B45FD7B8}" type="pres">
      <dgm:prSet presAssocID="{4360988E-A31D-DA47-AF3D-01644BA8494F}" presName="vert1" presStyleCnt="0"/>
      <dgm:spPr/>
    </dgm:pt>
    <dgm:pt modelId="{FFDA0C34-A854-9A48-AE65-3304CD3AA22D}" type="pres">
      <dgm:prSet presAssocID="{406721E2-C41D-4D45-9046-09FBDA5A94F9}" presName="thickLine" presStyleLbl="alignNode1" presStyleIdx="3" presStyleCnt="4"/>
      <dgm:spPr/>
    </dgm:pt>
    <dgm:pt modelId="{9F899AE2-ABC3-7640-816A-14CACB5BA193}" type="pres">
      <dgm:prSet presAssocID="{406721E2-C41D-4D45-9046-09FBDA5A94F9}" presName="horz1" presStyleCnt="0"/>
      <dgm:spPr/>
    </dgm:pt>
    <dgm:pt modelId="{31F75F7F-683D-CC43-B7D8-4436F62B52D0}" type="pres">
      <dgm:prSet presAssocID="{406721E2-C41D-4D45-9046-09FBDA5A94F9}" presName="tx1" presStyleLbl="revTx" presStyleIdx="3" presStyleCnt="4"/>
      <dgm:spPr/>
    </dgm:pt>
    <dgm:pt modelId="{893D0FA9-001A-E24B-A347-F9AD2A350E24}" type="pres">
      <dgm:prSet presAssocID="{406721E2-C41D-4D45-9046-09FBDA5A94F9}" presName="vert1" presStyleCnt="0"/>
      <dgm:spPr/>
    </dgm:pt>
  </dgm:ptLst>
  <dgm:cxnLst>
    <dgm:cxn modelId="{C853A222-9387-8E4E-82AC-01A5B5AA478B}" srcId="{59BBF5EF-DA4D-644F-B9A0-9347182EF8DC}" destId="{406721E2-C41D-4D45-9046-09FBDA5A94F9}" srcOrd="3" destOrd="0" parTransId="{15E263A5-E0F4-0F45-8D0E-041A7121008A}" sibTransId="{1BC2FD61-0777-ED4D-8D87-10F9255A907F}"/>
    <dgm:cxn modelId="{C57A5B24-BED8-3546-95B1-49F89A989B53}" type="presOf" srcId="{59BBF5EF-DA4D-644F-B9A0-9347182EF8DC}" destId="{E9459CEA-18D8-4A42-A3C4-5EFE02CE7073}" srcOrd="0" destOrd="0" presId="urn:microsoft.com/office/officeart/2008/layout/LinedList"/>
    <dgm:cxn modelId="{797E9033-D75C-EB49-95DA-04F2AEC3465B}" srcId="{59BBF5EF-DA4D-644F-B9A0-9347182EF8DC}" destId="{FE148D04-C62E-CA44-BB20-F3C2274D617E}" srcOrd="1" destOrd="0" parTransId="{DA9B1512-DFAB-8544-978B-6955D27E3904}" sibTransId="{9F2774EB-FA83-5841-8343-CAAE33FE9624}"/>
    <dgm:cxn modelId="{B5208540-4418-4D43-BD33-DF9C5065E4FD}" type="presOf" srcId="{C27E9B4B-81F7-3C4F-97E6-6993DE32CE4F}" destId="{18FB7FF6-BAD1-E945-B853-8FF59342D2C8}" srcOrd="0" destOrd="0" presId="urn:microsoft.com/office/officeart/2008/layout/LinedList"/>
    <dgm:cxn modelId="{3D697845-A50B-7E49-B5B3-E63B2D30ABB5}" srcId="{59BBF5EF-DA4D-644F-B9A0-9347182EF8DC}" destId="{C27E9B4B-81F7-3C4F-97E6-6993DE32CE4F}" srcOrd="0" destOrd="0" parTransId="{CBC23CDC-C5CE-FE48-88DB-12134196CF62}" sibTransId="{08F013C2-EA58-9341-9670-88279BF7A859}"/>
    <dgm:cxn modelId="{52AA5F5A-F33B-F346-A031-3B15BA07D0E8}" type="presOf" srcId="{406721E2-C41D-4D45-9046-09FBDA5A94F9}" destId="{31F75F7F-683D-CC43-B7D8-4436F62B52D0}" srcOrd="0" destOrd="0" presId="urn:microsoft.com/office/officeart/2008/layout/LinedList"/>
    <dgm:cxn modelId="{DAF40488-F084-474C-B532-7BB5D2E9019E}" type="presOf" srcId="{FE148D04-C62E-CA44-BB20-F3C2274D617E}" destId="{EA31F27F-7969-1C42-93A8-71E5AC41FF45}" srcOrd="0" destOrd="0" presId="urn:microsoft.com/office/officeart/2008/layout/LinedList"/>
    <dgm:cxn modelId="{73E1B1E5-8872-EA41-A0DB-CF75B3B69BF2}" srcId="{59BBF5EF-DA4D-644F-B9A0-9347182EF8DC}" destId="{4360988E-A31D-DA47-AF3D-01644BA8494F}" srcOrd="2" destOrd="0" parTransId="{72084372-E4A9-674E-9462-71F57927D99A}" sibTransId="{3228A6E0-CE43-B84C-8557-84C0360A745C}"/>
    <dgm:cxn modelId="{19D3CEEF-E334-3A45-A54E-CA6C44312E1C}" type="presOf" srcId="{4360988E-A31D-DA47-AF3D-01644BA8494F}" destId="{EA57A040-7861-9F46-9958-D25E6ED181CE}" srcOrd="0" destOrd="0" presId="urn:microsoft.com/office/officeart/2008/layout/LinedList"/>
    <dgm:cxn modelId="{2059899D-0C2E-A247-830D-B9AC304DDD01}" type="presParOf" srcId="{E9459CEA-18D8-4A42-A3C4-5EFE02CE7073}" destId="{A933C22E-CEC8-C342-A6D2-A9BF40C9214C}" srcOrd="0" destOrd="0" presId="urn:microsoft.com/office/officeart/2008/layout/LinedList"/>
    <dgm:cxn modelId="{C73F62EB-EC62-204A-8EE3-FC1A170C8C72}" type="presParOf" srcId="{E9459CEA-18D8-4A42-A3C4-5EFE02CE7073}" destId="{4088C108-411A-814B-BCE9-5DEE7D61936B}" srcOrd="1" destOrd="0" presId="urn:microsoft.com/office/officeart/2008/layout/LinedList"/>
    <dgm:cxn modelId="{46421801-F36E-1E4C-BA2F-A0BB1E2291F7}" type="presParOf" srcId="{4088C108-411A-814B-BCE9-5DEE7D61936B}" destId="{18FB7FF6-BAD1-E945-B853-8FF59342D2C8}" srcOrd="0" destOrd="0" presId="urn:microsoft.com/office/officeart/2008/layout/LinedList"/>
    <dgm:cxn modelId="{54EF6CED-CFF4-EF40-AA5C-0C91FD8641CE}" type="presParOf" srcId="{4088C108-411A-814B-BCE9-5DEE7D61936B}" destId="{8FBB80F4-6373-D34B-AF81-ACBB9DCB4419}" srcOrd="1" destOrd="0" presId="urn:microsoft.com/office/officeart/2008/layout/LinedList"/>
    <dgm:cxn modelId="{11D7D6D4-C97A-6A45-9D41-068529675A67}" type="presParOf" srcId="{E9459CEA-18D8-4A42-A3C4-5EFE02CE7073}" destId="{81090E93-D376-BC4E-A907-02BAECE93B6B}" srcOrd="2" destOrd="0" presId="urn:microsoft.com/office/officeart/2008/layout/LinedList"/>
    <dgm:cxn modelId="{6F78B25D-EBA8-CD4A-B376-AFA3BD38F84F}" type="presParOf" srcId="{E9459CEA-18D8-4A42-A3C4-5EFE02CE7073}" destId="{CCA39F8A-B7B6-C74C-86AF-1C8675E4EB43}" srcOrd="3" destOrd="0" presId="urn:microsoft.com/office/officeart/2008/layout/LinedList"/>
    <dgm:cxn modelId="{4DA52D33-E58D-404F-96BF-7F0870C72FEA}" type="presParOf" srcId="{CCA39F8A-B7B6-C74C-86AF-1C8675E4EB43}" destId="{EA31F27F-7969-1C42-93A8-71E5AC41FF45}" srcOrd="0" destOrd="0" presId="urn:microsoft.com/office/officeart/2008/layout/LinedList"/>
    <dgm:cxn modelId="{2EB2F790-AAF5-574B-87DA-0CC8A4A1E81F}" type="presParOf" srcId="{CCA39F8A-B7B6-C74C-86AF-1C8675E4EB43}" destId="{4F058CC4-D61C-794B-9D7E-3A4FD20A5AAC}" srcOrd="1" destOrd="0" presId="urn:microsoft.com/office/officeart/2008/layout/LinedList"/>
    <dgm:cxn modelId="{16F967C4-163F-C34C-87FF-034DFD594579}" type="presParOf" srcId="{E9459CEA-18D8-4A42-A3C4-5EFE02CE7073}" destId="{18064DDC-BD26-5948-A25E-A93103ACC069}" srcOrd="4" destOrd="0" presId="urn:microsoft.com/office/officeart/2008/layout/LinedList"/>
    <dgm:cxn modelId="{DB067C86-7E0C-ED4C-BF26-4AC8628DC5BF}" type="presParOf" srcId="{E9459CEA-18D8-4A42-A3C4-5EFE02CE7073}" destId="{B02B5A0A-6599-464F-ACC5-C9CCAFDF7EDC}" srcOrd="5" destOrd="0" presId="urn:microsoft.com/office/officeart/2008/layout/LinedList"/>
    <dgm:cxn modelId="{6382FA4C-3418-A646-9682-A8AD274EB342}" type="presParOf" srcId="{B02B5A0A-6599-464F-ACC5-C9CCAFDF7EDC}" destId="{EA57A040-7861-9F46-9958-D25E6ED181CE}" srcOrd="0" destOrd="0" presId="urn:microsoft.com/office/officeart/2008/layout/LinedList"/>
    <dgm:cxn modelId="{6CCF1692-C552-2D41-9EF9-04C8AAA29F93}" type="presParOf" srcId="{B02B5A0A-6599-464F-ACC5-C9CCAFDF7EDC}" destId="{238D6144-4295-7C45-9DC4-5F30B45FD7B8}" srcOrd="1" destOrd="0" presId="urn:microsoft.com/office/officeart/2008/layout/LinedList"/>
    <dgm:cxn modelId="{F72F209E-529F-BB4B-9ED0-90F7F6D61BE1}" type="presParOf" srcId="{E9459CEA-18D8-4A42-A3C4-5EFE02CE7073}" destId="{FFDA0C34-A854-9A48-AE65-3304CD3AA22D}" srcOrd="6" destOrd="0" presId="urn:microsoft.com/office/officeart/2008/layout/LinedList"/>
    <dgm:cxn modelId="{647B3F3B-EC23-6640-B04F-B2804053C556}" type="presParOf" srcId="{E9459CEA-18D8-4A42-A3C4-5EFE02CE7073}" destId="{9F899AE2-ABC3-7640-816A-14CACB5BA193}" srcOrd="7" destOrd="0" presId="urn:microsoft.com/office/officeart/2008/layout/LinedList"/>
    <dgm:cxn modelId="{DBF380B3-7C34-E74E-B92C-44C5CD3572B8}" type="presParOf" srcId="{9F899AE2-ABC3-7640-816A-14CACB5BA193}" destId="{31F75F7F-683D-CC43-B7D8-4436F62B52D0}" srcOrd="0" destOrd="0" presId="urn:microsoft.com/office/officeart/2008/layout/LinedList"/>
    <dgm:cxn modelId="{297FF8AF-A217-7C41-9E3A-FF6EF5A4B7AC}" type="presParOf" srcId="{9F899AE2-ABC3-7640-816A-14CACB5BA193}" destId="{893D0FA9-001A-E24B-A347-F9AD2A350E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2A8DC17-BFB8-E849-BD27-7E44A02C228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4A5A655-8CA6-314A-98C2-54769812FCA3}">
      <dgm:prSet phldrT="[文本]"/>
      <dgm:spPr/>
      <dgm:t>
        <a:bodyPr/>
        <a:lstStyle/>
        <a:p>
          <a:r>
            <a:rPr lang="zh-CN" altLang="en-US" dirty="0"/>
            <a:t>一、固定资产投资</a:t>
          </a:r>
        </a:p>
      </dgm:t>
    </dgm:pt>
    <dgm:pt modelId="{6F80F65E-0234-304A-BF1C-8B96E9301BFF}" type="parTrans" cxnId="{AF734CC4-0B64-8642-BBBA-FF6FCF6DE3F0}">
      <dgm:prSet/>
      <dgm:spPr/>
      <dgm:t>
        <a:bodyPr/>
        <a:lstStyle/>
        <a:p>
          <a:endParaRPr lang="zh-CN" altLang="en-US"/>
        </a:p>
      </dgm:t>
    </dgm:pt>
    <dgm:pt modelId="{4C5833A0-1D92-6741-98B7-33B00C4AC665}" type="sibTrans" cxnId="{AF734CC4-0B64-8642-BBBA-FF6FCF6DE3F0}">
      <dgm:prSet/>
      <dgm:spPr/>
      <dgm:t>
        <a:bodyPr/>
        <a:lstStyle/>
        <a:p>
          <a:endParaRPr lang="zh-CN" altLang="en-US"/>
        </a:p>
      </dgm:t>
    </dgm:pt>
    <dgm:pt modelId="{65335EC6-26F4-7E40-93EE-F76619E0CC76}">
      <dgm:prSet phldrT="[文本]"/>
      <dgm:spPr/>
      <dgm:t>
        <a:bodyPr/>
        <a:lstStyle/>
        <a:p>
          <a:r>
            <a:rPr lang="zh-CN" altLang="en-US" dirty="0"/>
            <a:t>二、项目成本费用</a:t>
          </a:r>
        </a:p>
      </dgm:t>
    </dgm:pt>
    <dgm:pt modelId="{16630E4F-492F-0547-8C20-0CE645FA6669}" type="parTrans" cxnId="{BCA62F58-6CC0-8F4D-9C6D-DB788A806E22}">
      <dgm:prSet/>
      <dgm:spPr/>
      <dgm:t>
        <a:bodyPr/>
        <a:lstStyle/>
        <a:p>
          <a:endParaRPr lang="zh-CN" altLang="en-US"/>
        </a:p>
      </dgm:t>
    </dgm:pt>
    <dgm:pt modelId="{A3C78456-86BA-ED4D-A503-F6DF1F9FFA8B}" type="sibTrans" cxnId="{BCA62F58-6CC0-8F4D-9C6D-DB788A806E22}">
      <dgm:prSet/>
      <dgm:spPr/>
      <dgm:t>
        <a:bodyPr/>
        <a:lstStyle/>
        <a:p>
          <a:endParaRPr lang="zh-CN" altLang="en-US"/>
        </a:p>
      </dgm:t>
    </dgm:pt>
    <dgm:pt modelId="{041F207B-241F-6C4B-8117-99D6DC54EDBD}" type="pres">
      <dgm:prSet presAssocID="{22A8DC17-BFB8-E849-BD27-7E44A02C2285}" presName="linear" presStyleCnt="0">
        <dgm:presLayoutVars>
          <dgm:dir/>
          <dgm:animLvl val="lvl"/>
          <dgm:resizeHandles val="exact"/>
        </dgm:presLayoutVars>
      </dgm:prSet>
      <dgm:spPr/>
    </dgm:pt>
    <dgm:pt modelId="{3086BC35-1498-F748-B3A3-E6574639CAB8}" type="pres">
      <dgm:prSet presAssocID="{34A5A655-8CA6-314A-98C2-54769812FCA3}" presName="parentLin" presStyleCnt="0"/>
      <dgm:spPr/>
    </dgm:pt>
    <dgm:pt modelId="{9822721C-9D41-8F4E-84E4-2E68F4CB3F33}" type="pres">
      <dgm:prSet presAssocID="{34A5A655-8CA6-314A-98C2-54769812FCA3}" presName="parentLeftMargin" presStyleLbl="node1" presStyleIdx="0" presStyleCnt="2"/>
      <dgm:spPr/>
    </dgm:pt>
    <dgm:pt modelId="{97C9CA12-54B0-6D48-8534-3B5EF52D0F92}" type="pres">
      <dgm:prSet presAssocID="{34A5A655-8CA6-314A-98C2-54769812FCA3}" presName="parentText" presStyleLbl="node1" presStyleIdx="0" presStyleCnt="2">
        <dgm:presLayoutVars>
          <dgm:chMax val="0"/>
          <dgm:bulletEnabled val="1"/>
        </dgm:presLayoutVars>
      </dgm:prSet>
      <dgm:spPr/>
    </dgm:pt>
    <dgm:pt modelId="{AF7D079E-1B5D-9E4F-BEAF-3DC175458407}" type="pres">
      <dgm:prSet presAssocID="{34A5A655-8CA6-314A-98C2-54769812FCA3}" presName="negativeSpace" presStyleCnt="0"/>
      <dgm:spPr/>
    </dgm:pt>
    <dgm:pt modelId="{1E6A280C-0896-364C-8C3A-329151E9F2F0}" type="pres">
      <dgm:prSet presAssocID="{34A5A655-8CA6-314A-98C2-54769812FCA3}" presName="childText" presStyleLbl="conFgAcc1" presStyleIdx="0" presStyleCnt="2">
        <dgm:presLayoutVars>
          <dgm:bulletEnabled val="1"/>
        </dgm:presLayoutVars>
      </dgm:prSet>
      <dgm:spPr/>
    </dgm:pt>
    <dgm:pt modelId="{24E2FEA9-6920-EA40-88B6-5A86DE95F8C3}" type="pres">
      <dgm:prSet presAssocID="{4C5833A0-1D92-6741-98B7-33B00C4AC665}" presName="spaceBetweenRectangles" presStyleCnt="0"/>
      <dgm:spPr/>
    </dgm:pt>
    <dgm:pt modelId="{BEFE0967-3268-2942-AB9B-36EFE42EBA66}" type="pres">
      <dgm:prSet presAssocID="{65335EC6-26F4-7E40-93EE-F76619E0CC76}" presName="parentLin" presStyleCnt="0"/>
      <dgm:spPr/>
    </dgm:pt>
    <dgm:pt modelId="{E2CD0B44-9025-B94F-A462-F4A5BA6A896C}" type="pres">
      <dgm:prSet presAssocID="{65335EC6-26F4-7E40-93EE-F76619E0CC76}" presName="parentLeftMargin" presStyleLbl="node1" presStyleIdx="0" presStyleCnt="2"/>
      <dgm:spPr/>
    </dgm:pt>
    <dgm:pt modelId="{FF4B78D6-CDF1-6449-99C3-651DD31AB886}" type="pres">
      <dgm:prSet presAssocID="{65335EC6-26F4-7E40-93EE-F76619E0CC76}" presName="parentText" presStyleLbl="node1" presStyleIdx="1" presStyleCnt="2">
        <dgm:presLayoutVars>
          <dgm:chMax val="0"/>
          <dgm:bulletEnabled val="1"/>
        </dgm:presLayoutVars>
      </dgm:prSet>
      <dgm:spPr/>
    </dgm:pt>
    <dgm:pt modelId="{187B27EA-DE31-1044-946B-540E6AE29793}" type="pres">
      <dgm:prSet presAssocID="{65335EC6-26F4-7E40-93EE-F76619E0CC76}" presName="negativeSpace" presStyleCnt="0"/>
      <dgm:spPr/>
    </dgm:pt>
    <dgm:pt modelId="{2EEC52C5-5711-984E-9740-EED6080470F1}" type="pres">
      <dgm:prSet presAssocID="{65335EC6-26F4-7E40-93EE-F76619E0CC76}" presName="childText" presStyleLbl="conFgAcc1" presStyleIdx="1" presStyleCnt="2">
        <dgm:presLayoutVars>
          <dgm:bulletEnabled val="1"/>
        </dgm:presLayoutVars>
      </dgm:prSet>
      <dgm:spPr/>
    </dgm:pt>
  </dgm:ptLst>
  <dgm:cxnLst>
    <dgm:cxn modelId="{771B564B-1DF8-5048-9D49-F2CC73A7D5E6}" type="presOf" srcId="{34A5A655-8CA6-314A-98C2-54769812FCA3}" destId="{97C9CA12-54B0-6D48-8534-3B5EF52D0F92}" srcOrd="1" destOrd="0" presId="urn:microsoft.com/office/officeart/2005/8/layout/list1"/>
    <dgm:cxn modelId="{57F17153-1641-0E43-B6A7-37A9BFF4381F}" type="presOf" srcId="{65335EC6-26F4-7E40-93EE-F76619E0CC76}" destId="{E2CD0B44-9025-B94F-A462-F4A5BA6A896C}" srcOrd="0" destOrd="0" presId="urn:microsoft.com/office/officeart/2005/8/layout/list1"/>
    <dgm:cxn modelId="{71077C55-EAB0-FE41-8ED0-D85187AFDCD7}" type="presOf" srcId="{22A8DC17-BFB8-E849-BD27-7E44A02C2285}" destId="{041F207B-241F-6C4B-8117-99D6DC54EDBD}" srcOrd="0" destOrd="0" presId="urn:microsoft.com/office/officeart/2005/8/layout/list1"/>
    <dgm:cxn modelId="{BCA62F58-6CC0-8F4D-9C6D-DB788A806E22}" srcId="{22A8DC17-BFB8-E849-BD27-7E44A02C2285}" destId="{65335EC6-26F4-7E40-93EE-F76619E0CC76}" srcOrd="1" destOrd="0" parTransId="{16630E4F-492F-0547-8C20-0CE645FA6669}" sibTransId="{A3C78456-86BA-ED4D-A503-F6DF1F9FFA8B}"/>
    <dgm:cxn modelId="{11AF0086-0288-D041-9696-C2EBCA795861}" type="presOf" srcId="{34A5A655-8CA6-314A-98C2-54769812FCA3}" destId="{9822721C-9D41-8F4E-84E4-2E68F4CB3F33}" srcOrd="0" destOrd="0" presId="urn:microsoft.com/office/officeart/2005/8/layout/list1"/>
    <dgm:cxn modelId="{AF734CC4-0B64-8642-BBBA-FF6FCF6DE3F0}" srcId="{22A8DC17-BFB8-E849-BD27-7E44A02C2285}" destId="{34A5A655-8CA6-314A-98C2-54769812FCA3}" srcOrd="0" destOrd="0" parTransId="{6F80F65E-0234-304A-BF1C-8B96E9301BFF}" sibTransId="{4C5833A0-1D92-6741-98B7-33B00C4AC665}"/>
    <dgm:cxn modelId="{EB5BF9FE-4A09-C843-8BF9-EE36198DDD89}" type="presOf" srcId="{65335EC6-26F4-7E40-93EE-F76619E0CC76}" destId="{FF4B78D6-CDF1-6449-99C3-651DD31AB886}" srcOrd="1" destOrd="0" presId="urn:microsoft.com/office/officeart/2005/8/layout/list1"/>
    <dgm:cxn modelId="{AE62A993-A265-5241-A09C-A149634BC563}" type="presParOf" srcId="{041F207B-241F-6C4B-8117-99D6DC54EDBD}" destId="{3086BC35-1498-F748-B3A3-E6574639CAB8}" srcOrd="0" destOrd="0" presId="urn:microsoft.com/office/officeart/2005/8/layout/list1"/>
    <dgm:cxn modelId="{37E1F236-1F03-B645-9C4D-22CDA787AA78}" type="presParOf" srcId="{3086BC35-1498-F748-B3A3-E6574639CAB8}" destId="{9822721C-9D41-8F4E-84E4-2E68F4CB3F33}" srcOrd="0" destOrd="0" presId="urn:microsoft.com/office/officeart/2005/8/layout/list1"/>
    <dgm:cxn modelId="{662E6ED8-F854-7840-BF3C-40BCFAB7017B}" type="presParOf" srcId="{3086BC35-1498-F748-B3A3-E6574639CAB8}" destId="{97C9CA12-54B0-6D48-8534-3B5EF52D0F92}" srcOrd="1" destOrd="0" presId="urn:microsoft.com/office/officeart/2005/8/layout/list1"/>
    <dgm:cxn modelId="{A8096FCF-3B40-724B-8C04-7E84BE0D5119}" type="presParOf" srcId="{041F207B-241F-6C4B-8117-99D6DC54EDBD}" destId="{AF7D079E-1B5D-9E4F-BEAF-3DC175458407}" srcOrd="1" destOrd="0" presId="urn:microsoft.com/office/officeart/2005/8/layout/list1"/>
    <dgm:cxn modelId="{584B30F3-C118-9240-B681-1331F1507B2B}" type="presParOf" srcId="{041F207B-241F-6C4B-8117-99D6DC54EDBD}" destId="{1E6A280C-0896-364C-8C3A-329151E9F2F0}" srcOrd="2" destOrd="0" presId="urn:microsoft.com/office/officeart/2005/8/layout/list1"/>
    <dgm:cxn modelId="{3F183410-3E2D-4F4F-A2C7-A66028BD34BF}" type="presParOf" srcId="{041F207B-241F-6C4B-8117-99D6DC54EDBD}" destId="{24E2FEA9-6920-EA40-88B6-5A86DE95F8C3}" srcOrd="3" destOrd="0" presId="urn:microsoft.com/office/officeart/2005/8/layout/list1"/>
    <dgm:cxn modelId="{996FF8DF-F370-5E4D-9178-E2E95D7E5C4F}" type="presParOf" srcId="{041F207B-241F-6C4B-8117-99D6DC54EDBD}" destId="{BEFE0967-3268-2942-AB9B-36EFE42EBA66}" srcOrd="4" destOrd="0" presId="urn:microsoft.com/office/officeart/2005/8/layout/list1"/>
    <dgm:cxn modelId="{E2CC5F9A-B3AB-8A4C-9F1E-E59EDE221590}" type="presParOf" srcId="{BEFE0967-3268-2942-AB9B-36EFE42EBA66}" destId="{E2CD0B44-9025-B94F-A462-F4A5BA6A896C}" srcOrd="0" destOrd="0" presId="urn:microsoft.com/office/officeart/2005/8/layout/list1"/>
    <dgm:cxn modelId="{57E24042-91AD-EB43-A3D3-FF512918619E}" type="presParOf" srcId="{BEFE0967-3268-2942-AB9B-36EFE42EBA66}" destId="{FF4B78D6-CDF1-6449-99C3-651DD31AB886}" srcOrd="1" destOrd="0" presId="urn:microsoft.com/office/officeart/2005/8/layout/list1"/>
    <dgm:cxn modelId="{EC8EB31E-EAF3-8147-9367-C1145E99A2FD}" type="presParOf" srcId="{041F207B-241F-6C4B-8117-99D6DC54EDBD}" destId="{187B27EA-DE31-1044-946B-540E6AE29793}" srcOrd="5" destOrd="0" presId="urn:microsoft.com/office/officeart/2005/8/layout/list1"/>
    <dgm:cxn modelId="{B0FCFEF1-B92B-C44B-ACDC-D24947259132}" type="presParOf" srcId="{041F207B-241F-6C4B-8117-99D6DC54EDBD}" destId="{2EEC52C5-5711-984E-9740-EED6080470F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00605CC-E55E-D54E-B923-48F51A4CE5B2}" type="doc">
      <dgm:prSet loTypeId="urn:microsoft.com/office/officeart/2005/8/layout/vList5" loCatId="" qsTypeId="urn:microsoft.com/office/officeart/2005/8/quickstyle/simple1" qsCatId="simple" csTypeId="urn:microsoft.com/office/officeart/2005/8/colors/accent2_2" csCatId="accent2" phldr="1"/>
      <dgm:spPr/>
      <dgm:t>
        <a:bodyPr/>
        <a:lstStyle/>
        <a:p>
          <a:endParaRPr lang="zh-CN" altLang="en-US"/>
        </a:p>
      </dgm:t>
    </dgm:pt>
    <dgm:pt modelId="{191EF2B4-E2DE-5045-8C2D-62F92098EA0A}">
      <dgm:prSet phldrT="[文本]"/>
      <dgm:spPr/>
      <dgm:t>
        <a:bodyPr/>
        <a:lstStyle/>
        <a:p>
          <a:r>
            <a:rPr lang="zh-CN" altLang="en-US" dirty="0"/>
            <a:t>固定资产及其投资的概念</a:t>
          </a:r>
        </a:p>
      </dgm:t>
    </dgm:pt>
    <dgm:pt modelId="{64C37B19-69E9-6440-A71B-F8F303E5AB4E}" type="parTrans" cxnId="{9AC5EFBF-24CA-F948-B858-39F7843507FF}">
      <dgm:prSet/>
      <dgm:spPr/>
      <dgm:t>
        <a:bodyPr/>
        <a:lstStyle/>
        <a:p>
          <a:endParaRPr lang="zh-CN" altLang="en-US"/>
        </a:p>
      </dgm:t>
    </dgm:pt>
    <dgm:pt modelId="{0B77165B-B75F-374E-9112-E1041CF935B0}" type="sibTrans" cxnId="{9AC5EFBF-24CA-F948-B858-39F7843507FF}">
      <dgm:prSet/>
      <dgm:spPr/>
      <dgm:t>
        <a:bodyPr/>
        <a:lstStyle/>
        <a:p>
          <a:endParaRPr lang="zh-CN" altLang="en-US"/>
        </a:p>
      </dgm:t>
    </dgm:pt>
    <dgm:pt modelId="{78BFCD07-205E-C94C-B980-2B1C88C66BD5}">
      <dgm:prSet phldrT="[文本]"/>
      <dgm:spPr/>
      <dgm:t>
        <a:bodyPr/>
        <a:lstStyle/>
        <a:p>
          <a:r>
            <a:rPr lang="en-US" altLang="zh-CN" dirty="0"/>
            <a:t>1.</a:t>
          </a:r>
          <a:r>
            <a:rPr lang="zh-CN" altLang="en-US" dirty="0"/>
            <a:t>固定资产</a:t>
          </a:r>
        </a:p>
      </dgm:t>
    </dgm:pt>
    <dgm:pt modelId="{7D0A0181-13DC-1D48-ACFA-84DF173CE118}" type="parTrans" cxnId="{B4D22B18-B50B-414C-BA36-D9BADD935C2D}">
      <dgm:prSet/>
      <dgm:spPr/>
      <dgm:t>
        <a:bodyPr/>
        <a:lstStyle/>
        <a:p>
          <a:endParaRPr lang="zh-CN" altLang="en-US"/>
        </a:p>
      </dgm:t>
    </dgm:pt>
    <dgm:pt modelId="{4CB687C0-00F4-864C-AB7F-A97126D0CD61}" type="sibTrans" cxnId="{B4D22B18-B50B-414C-BA36-D9BADD935C2D}">
      <dgm:prSet/>
      <dgm:spPr/>
      <dgm:t>
        <a:bodyPr/>
        <a:lstStyle/>
        <a:p>
          <a:endParaRPr lang="zh-CN" altLang="en-US"/>
        </a:p>
      </dgm:t>
    </dgm:pt>
    <dgm:pt modelId="{B34F6F46-EE32-D246-ABD1-2B664BF7CFD6}">
      <dgm:prSet phldrT="[文本]"/>
      <dgm:spPr/>
      <dgm:t>
        <a:bodyPr/>
        <a:lstStyle/>
        <a:p>
          <a:r>
            <a:rPr lang="en-US" altLang="zh-CN" dirty="0"/>
            <a:t>2.</a:t>
          </a:r>
          <a:r>
            <a:rPr lang="zh-CN" altLang="en-US" dirty="0"/>
            <a:t>固定资产投资</a:t>
          </a:r>
        </a:p>
      </dgm:t>
    </dgm:pt>
    <dgm:pt modelId="{5A1FF754-ABD4-EB4F-B3B4-C78CB1D87B36}" type="parTrans" cxnId="{C3D410D5-1471-414E-AEA7-899E9ACAA0C0}">
      <dgm:prSet/>
      <dgm:spPr/>
      <dgm:t>
        <a:bodyPr/>
        <a:lstStyle/>
        <a:p>
          <a:endParaRPr lang="zh-CN" altLang="en-US"/>
        </a:p>
      </dgm:t>
    </dgm:pt>
    <dgm:pt modelId="{86407F57-8EC9-5B45-A78E-507F4B5F295B}" type="sibTrans" cxnId="{C3D410D5-1471-414E-AEA7-899E9ACAA0C0}">
      <dgm:prSet/>
      <dgm:spPr/>
      <dgm:t>
        <a:bodyPr/>
        <a:lstStyle/>
        <a:p>
          <a:endParaRPr lang="zh-CN" altLang="en-US"/>
        </a:p>
      </dgm:t>
    </dgm:pt>
    <dgm:pt modelId="{620A73EE-A8E9-DA46-BC3A-FA38138CD872}">
      <dgm:prSet phldrT="[文本]"/>
      <dgm:spPr/>
      <dgm:t>
        <a:bodyPr/>
        <a:lstStyle/>
        <a:p>
          <a:r>
            <a:rPr lang="zh-CN" altLang="en-US" dirty="0"/>
            <a:t>固定资产投资分类</a:t>
          </a:r>
        </a:p>
      </dgm:t>
    </dgm:pt>
    <dgm:pt modelId="{1E9071F1-DFF0-C54C-863E-843B6A98049A}" type="parTrans" cxnId="{7F41F6AC-084E-CA40-8ADE-888DA03773CC}">
      <dgm:prSet/>
      <dgm:spPr/>
      <dgm:t>
        <a:bodyPr/>
        <a:lstStyle/>
        <a:p>
          <a:endParaRPr lang="zh-CN" altLang="en-US"/>
        </a:p>
      </dgm:t>
    </dgm:pt>
    <dgm:pt modelId="{FE359A26-35F7-094C-8C63-F1ABC7167585}" type="sibTrans" cxnId="{7F41F6AC-084E-CA40-8ADE-888DA03773CC}">
      <dgm:prSet/>
      <dgm:spPr/>
      <dgm:t>
        <a:bodyPr/>
        <a:lstStyle/>
        <a:p>
          <a:endParaRPr lang="zh-CN" altLang="en-US"/>
        </a:p>
      </dgm:t>
    </dgm:pt>
    <dgm:pt modelId="{781F89A0-36C4-BF44-842A-FEFEC157ED40}">
      <dgm:prSet phldrT="[文本]"/>
      <dgm:spPr/>
      <dgm:t>
        <a:bodyPr/>
        <a:lstStyle/>
        <a:p>
          <a:r>
            <a:rPr lang="en-US" altLang="zh-CN" dirty="0"/>
            <a:t>1.</a:t>
          </a:r>
          <a:r>
            <a:rPr lang="zh-CN" altLang="en-US" dirty="0"/>
            <a:t>按国民经济行业分</a:t>
          </a:r>
        </a:p>
      </dgm:t>
    </dgm:pt>
    <dgm:pt modelId="{7AE585CC-8308-C74A-87A9-D15E84C3AFEB}" type="parTrans" cxnId="{B599A6A8-7951-4C4D-BB9E-96CACB368425}">
      <dgm:prSet/>
      <dgm:spPr/>
      <dgm:t>
        <a:bodyPr/>
        <a:lstStyle/>
        <a:p>
          <a:endParaRPr lang="zh-CN" altLang="en-US"/>
        </a:p>
      </dgm:t>
    </dgm:pt>
    <dgm:pt modelId="{EF668054-80E3-774E-8CAC-2CC98930BDB1}" type="sibTrans" cxnId="{B599A6A8-7951-4C4D-BB9E-96CACB368425}">
      <dgm:prSet/>
      <dgm:spPr/>
      <dgm:t>
        <a:bodyPr/>
        <a:lstStyle/>
        <a:p>
          <a:endParaRPr lang="zh-CN" altLang="en-US"/>
        </a:p>
      </dgm:t>
    </dgm:pt>
    <dgm:pt modelId="{DEE7D34F-530F-A749-B3B8-1AFC0A022A0A}">
      <dgm:prSet phldrT="[文本]"/>
      <dgm:spPr/>
      <dgm:t>
        <a:bodyPr/>
        <a:lstStyle/>
        <a:p>
          <a:r>
            <a:rPr lang="en-US" altLang="zh-CN" dirty="0"/>
            <a:t>2.</a:t>
          </a:r>
          <a:r>
            <a:rPr lang="zh-CN" altLang="en-US" dirty="0"/>
            <a:t>按隶属关系分</a:t>
          </a:r>
        </a:p>
      </dgm:t>
    </dgm:pt>
    <dgm:pt modelId="{D71DC705-94DF-DC45-82FB-AB4341E3316C}" type="parTrans" cxnId="{5C36CD34-94AE-C84F-A8FA-BB5BAF94AE99}">
      <dgm:prSet/>
      <dgm:spPr/>
      <dgm:t>
        <a:bodyPr/>
        <a:lstStyle/>
        <a:p>
          <a:endParaRPr lang="zh-CN" altLang="en-US"/>
        </a:p>
      </dgm:t>
    </dgm:pt>
    <dgm:pt modelId="{58525D25-4DAA-734B-BE38-CEDD73040ED1}" type="sibTrans" cxnId="{5C36CD34-94AE-C84F-A8FA-BB5BAF94AE99}">
      <dgm:prSet/>
      <dgm:spPr/>
      <dgm:t>
        <a:bodyPr/>
        <a:lstStyle/>
        <a:p>
          <a:endParaRPr lang="zh-CN" altLang="en-US"/>
        </a:p>
      </dgm:t>
    </dgm:pt>
    <dgm:pt modelId="{373EE49C-77ED-E749-89B7-0BACCD31743F}">
      <dgm:prSet phldrT="[文本]"/>
      <dgm:spPr/>
      <dgm:t>
        <a:bodyPr/>
        <a:lstStyle/>
        <a:p>
          <a:r>
            <a:rPr lang="en-US" altLang="zh-CN" dirty="0"/>
            <a:t>3.</a:t>
          </a:r>
          <a:r>
            <a:rPr lang="zh-CN" altLang="en-US" dirty="0"/>
            <a:t>固定资产投资价格指数</a:t>
          </a:r>
        </a:p>
      </dgm:t>
    </dgm:pt>
    <dgm:pt modelId="{58D2B339-8002-EA4C-BAD3-F96F0AC9136A}" type="parTrans" cxnId="{12358D7C-2674-454A-A141-9A1EC50FFF1B}">
      <dgm:prSet/>
      <dgm:spPr/>
      <dgm:t>
        <a:bodyPr/>
        <a:lstStyle/>
        <a:p>
          <a:endParaRPr lang="zh-CN" altLang="en-US"/>
        </a:p>
      </dgm:t>
    </dgm:pt>
    <dgm:pt modelId="{83056019-523B-3F41-AA13-31BD54D42C64}" type="sibTrans" cxnId="{12358D7C-2674-454A-A141-9A1EC50FFF1B}">
      <dgm:prSet/>
      <dgm:spPr/>
      <dgm:t>
        <a:bodyPr/>
        <a:lstStyle/>
        <a:p>
          <a:endParaRPr lang="zh-CN" altLang="en-US"/>
        </a:p>
      </dgm:t>
    </dgm:pt>
    <dgm:pt modelId="{C3E44160-B136-F34D-9122-447AC3B6D6F6}">
      <dgm:prSet phldrT="[文本]"/>
      <dgm:spPr/>
      <dgm:t>
        <a:bodyPr/>
        <a:lstStyle/>
        <a:p>
          <a:r>
            <a:rPr lang="en-US" altLang="zh-CN" dirty="0"/>
            <a:t>3.</a:t>
          </a:r>
          <a:r>
            <a:rPr lang="zh-CN" altLang="en-US" dirty="0"/>
            <a:t>按建设性质分</a:t>
          </a:r>
        </a:p>
      </dgm:t>
    </dgm:pt>
    <dgm:pt modelId="{A83E23CD-E63D-A94B-BFE6-5E98412B7C79}" type="parTrans" cxnId="{E2C5A184-E8C1-5042-A6BB-103120BBA147}">
      <dgm:prSet/>
      <dgm:spPr/>
      <dgm:t>
        <a:bodyPr/>
        <a:lstStyle/>
        <a:p>
          <a:endParaRPr lang="zh-CN" altLang="en-US"/>
        </a:p>
      </dgm:t>
    </dgm:pt>
    <dgm:pt modelId="{8391D823-B4F6-BE43-A26C-8C27846D10E2}" type="sibTrans" cxnId="{E2C5A184-E8C1-5042-A6BB-103120BBA147}">
      <dgm:prSet/>
      <dgm:spPr/>
      <dgm:t>
        <a:bodyPr/>
        <a:lstStyle/>
        <a:p>
          <a:endParaRPr lang="zh-CN" altLang="en-US"/>
        </a:p>
      </dgm:t>
    </dgm:pt>
    <dgm:pt modelId="{A41F4B92-CC02-4B44-9A75-6EE7DCECE10B}">
      <dgm:prSet phldrT="[文本]"/>
      <dgm:spPr/>
      <dgm:t>
        <a:bodyPr/>
        <a:lstStyle/>
        <a:p>
          <a:r>
            <a:rPr lang="en-US" altLang="zh-CN" dirty="0"/>
            <a:t>4.</a:t>
          </a:r>
          <a:r>
            <a:rPr lang="zh-CN" altLang="en-US" dirty="0"/>
            <a:t>按构成分</a:t>
          </a:r>
        </a:p>
      </dgm:t>
    </dgm:pt>
    <dgm:pt modelId="{ED53925D-D2D5-854A-B2C9-1E488BEED67A}" type="parTrans" cxnId="{D7EC5B1D-0E81-0148-94EA-6F82B763A689}">
      <dgm:prSet/>
      <dgm:spPr/>
      <dgm:t>
        <a:bodyPr/>
        <a:lstStyle/>
        <a:p>
          <a:endParaRPr lang="zh-CN" altLang="en-US"/>
        </a:p>
      </dgm:t>
    </dgm:pt>
    <dgm:pt modelId="{44B1A9FF-859D-DD42-84A4-58FA5857D326}" type="sibTrans" cxnId="{D7EC5B1D-0E81-0148-94EA-6F82B763A689}">
      <dgm:prSet/>
      <dgm:spPr/>
      <dgm:t>
        <a:bodyPr/>
        <a:lstStyle/>
        <a:p>
          <a:endParaRPr lang="zh-CN" altLang="en-US"/>
        </a:p>
      </dgm:t>
    </dgm:pt>
    <dgm:pt modelId="{4EFA2E03-6C6A-1740-A6C6-5FE433A91C70}">
      <dgm:prSet/>
      <dgm:spPr/>
      <dgm:t>
        <a:bodyPr/>
        <a:lstStyle/>
        <a:p>
          <a:r>
            <a:rPr lang="zh-CN" altLang="en-US" dirty="0"/>
            <a:t>固定资产投资额估算</a:t>
          </a:r>
        </a:p>
      </dgm:t>
    </dgm:pt>
    <dgm:pt modelId="{D37B8696-3436-644C-A2FB-DBB0C386A532}" type="parTrans" cxnId="{A6FB7CFC-AADF-FC49-8ECC-EF21737E1ECD}">
      <dgm:prSet/>
      <dgm:spPr/>
      <dgm:t>
        <a:bodyPr/>
        <a:lstStyle/>
        <a:p>
          <a:endParaRPr lang="zh-CN" altLang="en-US"/>
        </a:p>
      </dgm:t>
    </dgm:pt>
    <dgm:pt modelId="{51083FF5-E72C-FA4B-944C-61C4BAE2FB36}" type="sibTrans" cxnId="{A6FB7CFC-AADF-FC49-8ECC-EF21737E1ECD}">
      <dgm:prSet/>
      <dgm:spPr/>
      <dgm:t>
        <a:bodyPr/>
        <a:lstStyle/>
        <a:p>
          <a:endParaRPr lang="zh-CN" altLang="en-US"/>
        </a:p>
      </dgm:t>
    </dgm:pt>
    <dgm:pt modelId="{B5EBEBE3-79C4-CC4D-A1EE-74DCD8B1E610}">
      <dgm:prSet/>
      <dgm:spPr/>
      <dgm:t>
        <a:bodyPr/>
        <a:lstStyle/>
        <a:p>
          <a:r>
            <a:rPr lang="en-US" altLang="zh-CN" dirty="0"/>
            <a:t>1.</a:t>
          </a:r>
          <a:r>
            <a:rPr lang="zh-CN" altLang="en-US" dirty="0"/>
            <a:t>投资估算阶段及精度要求：投资机会研究</a:t>
          </a:r>
          <a:r>
            <a:rPr lang="en-US" altLang="zh-CN" dirty="0"/>
            <a:t>30%</a:t>
          </a:r>
          <a:r>
            <a:rPr lang="zh-CN" altLang="en-US" dirty="0"/>
            <a:t>；初步可行性研究</a:t>
          </a:r>
          <a:r>
            <a:rPr lang="en-US" altLang="zh-CN" dirty="0"/>
            <a:t>20%</a:t>
          </a:r>
          <a:r>
            <a:rPr lang="zh-CN" altLang="en-US" dirty="0"/>
            <a:t>；详细可行性研究</a:t>
          </a:r>
          <a:r>
            <a:rPr lang="en-US" altLang="zh-CN" dirty="0"/>
            <a:t>10%</a:t>
          </a:r>
          <a:endParaRPr lang="zh-CN" altLang="en-US" dirty="0"/>
        </a:p>
      </dgm:t>
    </dgm:pt>
    <dgm:pt modelId="{67C70A31-6EBC-0C4F-9BB6-0EEAB452CD37}" type="parTrans" cxnId="{E9974DD7-6E1E-FA40-A9F4-08B11E14A0A4}">
      <dgm:prSet/>
      <dgm:spPr/>
      <dgm:t>
        <a:bodyPr/>
        <a:lstStyle/>
        <a:p>
          <a:endParaRPr lang="zh-CN" altLang="en-US"/>
        </a:p>
      </dgm:t>
    </dgm:pt>
    <dgm:pt modelId="{64FA0B36-6EC1-9F4E-855E-B572103939EE}" type="sibTrans" cxnId="{E9974DD7-6E1E-FA40-A9F4-08B11E14A0A4}">
      <dgm:prSet/>
      <dgm:spPr/>
      <dgm:t>
        <a:bodyPr/>
        <a:lstStyle/>
        <a:p>
          <a:endParaRPr lang="zh-CN" altLang="en-US"/>
        </a:p>
      </dgm:t>
    </dgm:pt>
    <dgm:pt modelId="{28B5BA8B-8619-8F4F-AEAF-F7DEB1259D20}">
      <dgm:prSet/>
      <dgm:spPr/>
      <dgm:t>
        <a:bodyPr/>
        <a:lstStyle/>
        <a:p>
          <a:r>
            <a:rPr lang="en-US" altLang="zh-CN" dirty="0"/>
            <a:t>2.</a:t>
          </a:r>
          <a:r>
            <a:rPr lang="zh-CN" altLang="en-US" dirty="0"/>
            <a:t>投资姑苏啊编制的主要依据</a:t>
          </a:r>
        </a:p>
      </dgm:t>
    </dgm:pt>
    <dgm:pt modelId="{5D806D6D-6851-384F-B669-C97C25D3C2FA}" type="parTrans" cxnId="{6425056D-4177-E445-8991-6F6BF32D1A15}">
      <dgm:prSet/>
      <dgm:spPr/>
      <dgm:t>
        <a:bodyPr/>
        <a:lstStyle/>
        <a:p>
          <a:endParaRPr lang="zh-CN" altLang="en-US"/>
        </a:p>
      </dgm:t>
    </dgm:pt>
    <dgm:pt modelId="{306B863A-DFBB-DB47-B7B3-CEB466CB9C27}" type="sibTrans" cxnId="{6425056D-4177-E445-8991-6F6BF32D1A15}">
      <dgm:prSet/>
      <dgm:spPr/>
      <dgm:t>
        <a:bodyPr/>
        <a:lstStyle/>
        <a:p>
          <a:endParaRPr lang="zh-CN" altLang="en-US"/>
        </a:p>
      </dgm:t>
    </dgm:pt>
    <dgm:pt modelId="{45652230-12DE-9A4C-99B1-79888B988B28}" type="pres">
      <dgm:prSet presAssocID="{800605CC-E55E-D54E-B923-48F51A4CE5B2}" presName="Name0" presStyleCnt="0">
        <dgm:presLayoutVars>
          <dgm:dir/>
          <dgm:animLvl val="lvl"/>
          <dgm:resizeHandles val="exact"/>
        </dgm:presLayoutVars>
      </dgm:prSet>
      <dgm:spPr/>
    </dgm:pt>
    <dgm:pt modelId="{84A4D370-E0B9-BF4A-B139-AE8373D67145}" type="pres">
      <dgm:prSet presAssocID="{191EF2B4-E2DE-5045-8C2D-62F92098EA0A}" presName="linNode" presStyleCnt="0"/>
      <dgm:spPr/>
    </dgm:pt>
    <dgm:pt modelId="{234283DF-F05D-4840-9C03-06C000829839}" type="pres">
      <dgm:prSet presAssocID="{191EF2B4-E2DE-5045-8C2D-62F92098EA0A}" presName="parentText" presStyleLbl="node1" presStyleIdx="0" presStyleCnt="3">
        <dgm:presLayoutVars>
          <dgm:chMax val="1"/>
          <dgm:bulletEnabled val="1"/>
        </dgm:presLayoutVars>
      </dgm:prSet>
      <dgm:spPr/>
    </dgm:pt>
    <dgm:pt modelId="{AD5DDD8E-315C-0C41-AE60-27D1FE4E5DC8}" type="pres">
      <dgm:prSet presAssocID="{191EF2B4-E2DE-5045-8C2D-62F92098EA0A}" presName="descendantText" presStyleLbl="alignAccFollowNode1" presStyleIdx="0" presStyleCnt="3">
        <dgm:presLayoutVars>
          <dgm:bulletEnabled val="1"/>
        </dgm:presLayoutVars>
      </dgm:prSet>
      <dgm:spPr/>
    </dgm:pt>
    <dgm:pt modelId="{3461E3C7-F374-EA49-BF0F-1ACD8D942FAA}" type="pres">
      <dgm:prSet presAssocID="{0B77165B-B75F-374E-9112-E1041CF935B0}" presName="sp" presStyleCnt="0"/>
      <dgm:spPr/>
    </dgm:pt>
    <dgm:pt modelId="{8AA5C79D-F080-9A4E-BA2E-0B44EF9A1C57}" type="pres">
      <dgm:prSet presAssocID="{620A73EE-A8E9-DA46-BC3A-FA38138CD872}" presName="linNode" presStyleCnt="0"/>
      <dgm:spPr/>
    </dgm:pt>
    <dgm:pt modelId="{B9DBA26B-BC37-AC49-8158-882A96A5EE14}" type="pres">
      <dgm:prSet presAssocID="{620A73EE-A8E9-DA46-BC3A-FA38138CD872}" presName="parentText" presStyleLbl="node1" presStyleIdx="1" presStyleCnt="3">
        <dgm:presLayoutVars>
          <dgm:chMax val="1"/>
          <dgm:bulletEnabled val="1"/>
        </dgm:presLayoutVars>
      </dgm:prSet>
      <dgm:spPr/>
    </dgm:pt>
    <dgm:pt modelId="{A049DB10-80E1-F644-A07D-EC3B682407C1}" type="pres">
      <dgm:prSet presAssocID="{620A73EE-A8E9-DA46-BC3A-FA38138CD872}" presName="descendantText" presStyleLbl="alignAccFollowNode1" presStyleIdx="1" presStyleCnt="3">
        <dgm:presLayoutVars>
          <dgm:bulletEnabled val="1"/>
        </dgm:presLayoutVars>
      </dgm:prSet>
      <dgm:spPr/>
    </dgm:pt>
    <dgm:pt modelId="{7788F626-1689-C142-BCCB-25E9D1898264}" type="pres">
      <dgm:prSet presAssocID="{FE359A26-35F7-094C-8C63-F1ABC7167585}" presName="sp" presStyleCnt="0"/>
      <dgm:spPr/>
    </dgm:pt>
    <dgm:pt modelId="{2CD4DE35-AE93-3642-BBF7-83A7E4CC52E8}" type="pres">
      <dgm:prSet presAssocID="{4EFA2E03-6C6A-1740-A6C6-5FE433A91C70}" presName="linNode" presStyleCnt="0"/>
      <dgm:spPr/>
    </dgm:pt>
    <dgm:pt modelId="{4386DE65-2768-084A-A6CD-CA6915411547}" type="pres">
      <dgm:prSet presAssocID="{4EFA2E03-6C6A-1740-A6C6-5FE433A91C70}" presName="parentText" presStyleLbl="node1" presStyleIdx="2" presStyleCnt="3">
        <dgm:presLayoutVars>
          <dgm:chMax val="1"/>
          <dgm:bulletEnabled val="1"/>
        </dgm:presLayoutVars>
      </dgm:prSet>
      <dgm:spPr/>
    </dgm:pt>
    <dgm:pt modelId="{63CAABD3-6583-374C-909C-18BA86181BCC}" type="pres">
      <dgm:prSet presAssocID="{4EFA2E03-6C6A-1740-A6C6-5FE433A91C70}" presName="descendantText" presStyleLbl="alignAccFollowNode1" presStyleIdx="2" presStyleCnt="3">
        <dgm:presLayoutVars>
          <dgm:bulletEnabled val="1"/>
        </dgm:presLayoutVars>
      </dgm:prSet>
      <dgm:spPr/>
    </dgm:pt>
  </dgm:ptLst>
  <dgm:cxnLst>
    <dgm:cxn modelId="{266CC602-81B6-4F46-84F6-D78FFCAD69A9}" type="presOf" srcId="{191EF2B4-E2DE-5045-8C2D-62F92098EA0A}" destId="{234283DF-F05D-4840-9C03-06C000829839}" srcOrd="0" destOrd="0" presId="urn:microsoft.com/office/officeart/2005/8/layout/vList5"/>
    <dgm:cxn modelId="{B4D22B18-B50B-414C-BA36-D9BADD935C2D}" srcId="{191EF2B4-E2DE-5045-8C2D-62F92098EA0A}" destId="{78BFCD07-205E-C94C-B980-2B1C88C66BD5}" srcOrd="0" destOrd="0" parTransId="{7D0A0181-13DC-1D48-ACFA-84DF173CE118}" sibTransId="{4CB687C0-00F4-864C-AB7F-A97126D0CD61}"/>
    <dgm:cxn modelId="{D7EC5B1D-0E81-0148-94EA-6F82B763A689}" srcId="{620A73EE-A8E9-DA46-BC3A-FA38138CD872}" destId="{A41F4B92-CC02-4B44-9A75-6EE7DCECE10B}" srcOrd="3" destOrd="0" parTransId="{ED53925D-D2D5-854A-B2C9-1E488BEED67A}" sibTransId="{44B1A9FF-859D-DD42-84A4-58FA5857D326}"/>
    <dgm:cxn modelId="{11EA0020-300D-6D4D-9A0C-9A9690964E08}" type="presOf" srcId="{DEE7D34F-530F-A749-B3B8-1AFC0A022A0A}" destId="{A049DB10-80E1-F644-A07D-EC3B682407C1}" srcOrd="0" destOrd="1" presId="urn:microsoft.com/office/officeart/2005/8/layout/vList5"/>
    <dgm:cxn modelId="{1C85FB22-7FF2-C248-858E-076FEC49F6D5}" type="presOf" srcId="{620A73EE-A8E9-DA46-BC3A-FA38138CD872}" destId="{B9DBA26B-BC37-AC49-8158-882A96A5EE14}" srcOrd="0" destOrd="0" presId="urn:microsoft.com/office/officeart/2005/8/layout/vList5"/>
    <dgm:cxn modelId="{44AEA129-3DB0-1641-BD92-5054BE374DD0}" type="presOf" srcId="{800605CC-E55E-D54E-B923-48F51A4CE5B2}" destId="{45652230-12DE-9A4C-99B1-79888B988B28}" srcOrd="0" destOrd="0" presId="urn:microsoft.com/office/officeart/2005/8/layout/vList5"/>
    <dgm:cxn modelId="{5C36CD34-94AE-C84F-A8FA-BB5BAF94AE99}" srcId="{620A73EE-A8E9-DA46-BC3A-FA38138CD872}" destId="{DEE7D34F-530F-A749-B3B8-1AFC0A022A0A}" srcOrd="1" destOrd="0" parTransId="{D71DC705-94DF-DC45-82FB-AB4341E3316C}" sibTransId="{58525D25-4DAA-734B-BE38-CEDD73040ED1}"/>
    <dgm:cxn modelId="{0393F75B-B849-CF4D-80AB-02A826BA122E}" type="presOf" srcId="{C3E44160-B136-F34D-9122-447AC3B6D6F6}" destId="{A049DB10-80E1-F644-A07D-EC3B682407C1}" srcOrd="0" destOrd="2" presId="urn:microsoft.com/office/officeart/2005/8/layout/vList5"/>
    <dgm:cxn modelId="{3C140F5D-8F9B-9547-9941-10C0DC190318}" type="presOf" srcId="{781F89A0-36C4-BF44-842A-FEFEC157ED40}" destId="{A049DB10-80E1-F644-A07D-EC3B682407C1}" srcOrd="0" destOrd="0" presId="urn:microsoft.com/office/officeart/2005/8/layout/vList5"/>
    <dgm:cxn modelId="{6425056D-4177-E445-8991-6F6BF32D1A15}" srcId="{4EFA2E03-6C6A-1740-A6C6-5FE433A91C70}" destId="{28B5BA8B-8619-8F4F-AEAF-F7DEB1259D20}" srcOrd="1" destOrd="0" parTransId="{5D806D6D-6851-384F-B669-C97C25D3C2FA}" sibTransId="{306B863A-DFBB-DB47-B7B3-CEB466CB9C27}"/>
    <dgm:cxn modelId="{5270077C-FCA8-A547-AC4A-7F6B1D488A66}" type="presOf" srcId="{373EE49C-77ED-E749-89B7-0BACCD31743F}" destId="{AD5DDD8E-315C-0C41-AE60-27D1FE4E5DC8}" srcOrd="0" destOrd="2" presId="urn:microsoft.com/office/officeart/2005/8/layout/vList5"/>
    <dgm:cxn modelId="{12358D7C-2674-454A-A141-9A1EC50FFF1B}" srcId="{191EF2B4-E2DE-5045-8C2D-62F92098EA0A}" destId="{373EE49C-77ED-E749-89B7-0BACCD31743F}" srcOrd="2" destOrd="0" parTransId="{58D2B339-8002-EA4C-BAD3-F96F0AC9136A}" sibTransId="{83056019-523B-3F41-AA13-31BD54D42C64}"/>
    <dgm:cxn modelId="{25435A7D-D75D-744B-BB3E-09A48F9F9325}" type="presOf" srcId="{78BFCD07-205E-C94C-B980-2B1C88C66BD5}" destId="{AD5DDD8E-315C-0C41-AE60-27D1FE4E5DC8}" srcOrd="0" destOrd="0" presId="urn:microsoft.com/office/officeart/2005/8/layout/vList5"/>
    <dgm:cxn modelId="{E2C5A184-E8C1-5042-A6BB-103120BBA147}" srcId="{620A73EE-A8E9-DA46-BC3A-FA38138CD872}" destId="{C3E44160-B136-F34D-9122-447AC3B6D6F6}" srcOrd="2" destOrd="0" parTransId="{A83E23CD-E63D-A94B-BFE6-5E98412B7C79}" sibTransId="{8391D823-B4F6-BE43-A26C-8C27846D10E2}"/>
    <dgm:cxn modelId="{1D434598-45E2-E84D-934A-8008FF2CAD2C}" type="presOf" srcId="{B34F6F46-EE32-D246-ABD1-2B664BF7CFD6}" destId="{AD5DDD8E-315C-0C41-AE60-27D1FE4E5DC8}" srcOrd="0" destOrd="1" presId="urn:microsoft.com/office/officeart/2005/8/layout/vList5"/>
    <dgm:cxn modelId="{B599A6A8-7951-4C4D-BB9E-96CACB368425}" srcId="{620A73EE-A8E9-DA46-BC3A-FA38138CD872}" destId="{781F89A0-36C4-BF44-842A-FEFEC157ED40}" srcOrd="0" destOrd="0" parTransId="{7AE585CC-8308-C74A-87A9-D15E84C3AFEB}" sibTransId="{EF668054-80E3-774E-8CAC-2CC98930BDB1}"/>
    <dgm:cxn modelId="{7F41F6AC-084E-CA40-8ADE-888DA03773CC}" srcId="{800605CC-E55E-D54E-B923-48F51A4CE5B2}" destId="{620A73EE-A8E9-DA46-BC3A-FA38138CD872}" srcOrd="1" destOrd="0" parTransId="{1E9071F1-DFF0-C54C-863E-843B6A98049A}" sibTransId="{FE359A26-35F7-094C-8C63-F1ABC7167585}"/>
    <dgm:cxn modelId="{7296FBB1-C9C4-D145-973A-D91135D13919}" type="presOf" srcId="{4EFA2E03-6C6A-1740-A6C6-5FE433A91C70}" destId="{4386DE65-2768-084A-A6CD-CA6915411547}" srcOrd="0" destOrd="0" presId="urn:microsoft.com/office/officeart/2005/8/layout/vList5"/>
    <dgm:cxn modelId="{9AC5EFBF-24CA-F948-B858-39F7843507FF}" srcId="{800605CC-E55E-D54E-B923-48F51A4CE5B2}" destId="{191EF2B4-E2DE-5045-8C2D-62F92098EA0A}" srcOrd="0" destOrd="0" parTransId="{64C37B19-69E9-6440-A71B-F8F303E5AB4E}" sibTransId="{0B77165B-B75F-374E-9112-E1041CF935B0}"/>
    <dgm:cxn modelId="{F64F11C6-F791-2B49-93EB-AC96008E92BD}" type="presOf" srcId="{A41F4B92-CC02-4B44-9A75-6EE7DCECE10B}" destId="{A049DB10-80E1-F644-A07D-EC3B682407C1}" srcOrd="0" destOrd="3" presId="urn:microsoft.com/office/officeart/2005/8/layout/vList5"/>
    <dgm:cxn modelId="{C3D410D5-1471-414E-AEA7-899E9ACAA0C0}" srcId="{191EF2B4-E2DE-5045-8C2D-62F92098EA0A}" destId="{B34F6F46-EE32-D246-ABD1-2B664BF7CFD6}" srcOrd="1" destOrd="0" parTransId="{5A1FF754-ABD4-EB4F-B3B4-C78CB1D87B36}" sibTransId="{86407F57-8EC9-5B45-A78E-507F4B5F295B}"/>
    <dgm:cxn modelId="{E9974DD7-6E1E-FA40-A9F4-08B11E14A0A4}" srcId="{4EFA2E03-6C6A-1740-A6C6-5FE433A91C70}" destId="{B5EBEBE3-79C4-CC4D-A1EE-74DCD8B1E610}" srcOrd="0" destOrd="0" parTransId="{67C70A31-6EBC-0C4F-9BB6-0EEAB452CD37}" sibTransId="{64FA0B36-6EC1-9F4E-855E-B572103939EE}"/>
    <dgm:cxn modelId="{AC3DCEE0-78A8-7641-A07D-327575E8BA80}" type="presOf" srcId="{28B5BA8B-8619-8F4F-AEAF-F7DEB1259D20}" destId="{63CAABD3-6583-374C-909C-18BA86181BCC}" srcOrd="0" destOrd="1" presId="urn:microsoft.com/office/officeart/2005/8/layout/vList5"/>
    <dgm:cxn modelId="{A6FB7CFC-AADF-FC49-8ECC-EF21737E1ECD}" srcId="{800605CC-E55E-D54E-B923-48F51A4CE5B2}" destId="{4EFA2E03-6C6A-1740-A6C6-5FE433A91C70}" srcOrd="2" destOrd="0" parTransId="{D37B8696-3436-644C-A2FB-DBB0C386A532}" sibTransId="{51083FF5-E72C-FA4B-944C-61C4BAE2FB36}"/>
    <dgm:cxn modelId="{891861FF-57A8-DA4A-99D5-C6E9832B143C}" type="presOf" srcId="{B5EBEBE3-79C4-CC4D-A1EE-74DCD8B1E610}" destId="{63CAABD3-6583-374C-909C-18BA86181BCC}" srcOrd="0" destOrd="0" presId="urn:microsoft.com/office/officeart/2005/8/layout/vList5"/>
    <dgm:cxn modelId="{1669A0B3-6745-BF4A-AD8B-D2C52170552E}" type="presParOf" srcId="{45652230-12DE-9A4C-99B1-79888B988B28}" destId="{84A4D370-E0B9-BF4A-B139-AE8373D67145}" srcOrd="0" destOrd="0" presId="urn:microsoft.com/office/officeart/2005/8/layout/vList5"/>
    <dgm:cxn modelId="{F73DD48D-2D6F-E84C-A4A2-568640A0FAFA}" type="presParOf" srcId="{84A4D370-E0B9-BF4A-B139-AE8373D67145}" destId="{234283DF-F05D-4840-9C03-06C000829839}" srcOrd="0" destOrd="0" presId="urn:microsoft.com/office/officeart/2005/8/layout/vList5"/>
    <dgm:cxn modelId="{AE4701A3-CC2C-6241-91D0-995D6B9BE897}" type="presParOf" srcId="{84A4D370-E0B9-BF4A-B139-AE8373D67145}" destId="{AD5DDD8E-315C-0C41-AE60-27D1FE4E5DC8}" srcOrd="1" destOrd="0" presId="urn:microsoft.com/office/officeart/2005/8/layout/vList5"/>
    <dgm:cxn modelId="{503CB0F2-8854-7A45-8E9E-15600A16CA6A}" type="presParOf" srcId="{45652230-12DE-9A4C-99B1-79888B988B28}" destId="{3461E3C7-F374-EA49-BF0F-1ACD8D942FAA}" srcOrd="1" destOrd="0" presId="urn:microsoft.com/office/officeart/2005/8/layout/vList5"/>
    <dgm:cxn modelId="{970F692A-7DCF-2F42-9BAC-586EE9BAA1DB}" type="presParOf" srcId="{45652230-12DE-9A4C-99B1-79888B988B28}" destId="{8AA5C79D-F080-9A4E-BA2E-0B44EF9A1C57}" srcOrd="2" destOrd="0" presId="urn:microsoft.com/office/officeart/2005/8/layout/vList5"/>
    <dgm:cxn modelId="{E686E58F-A582-064F-AAAA-02D0BF9658E7}" type="presParOf" srcId="{8AA5C79D-F080-9A4E-BA2E-0B44EF9A1C57}" destId="{B9DBA26B-BC37-AC49-8158-882A96A5EE14}" srcOrd="0" destOrd="0" presId="urn:microsoft.com/office/officeart/2005/8/layout/vList5"/>
    <dgm:cxn modelId="{21E8671C-7C96-7045-8532-360BBC952F0B}" type="presParOf" srcId="{8AA5C79D-F080-9A4E-BA2E-0B44EF9A1C57}" destId="{A049DB10-80E1-F644-A07D-EC3B682407C1}" srcOrd="1" destOrd="0" presId="urn:microsoft.com/office/officeart/2005/8/layout/vList5"/>
    <dgm:cxn modelId="{B8F7C699-56E1-7B45-91F4-C3A026CB13B5}" type="presParOf" srcId="{45652230-12DE-9A4C-99B1-79888B988B28}" destId="{7788F626-1689-C142-BCCB-25E9D1898264}" srcOrd="3" destOrd="0" presId="urn:microsoft.com/office/officeart/2005/8/layout/vList5"/>
    <dgm:cxn modelId="{CF8240B4-B591-9D46-945D-AFF697F8429B}" type="presParOf" srcId="{45652230-12DE-9A4C-99B1-79888B988B28}" destId="{2CD4DE35-AE93-3642-BBF7-83A7E4CC52E8}" srcOrd="4" destOrd="0" presId="urn:microsoft.com/office/officeart/2005/8/layout/vList5"/>
    <dgm:cxn modelId="{B25C83FC-EECB-9946-87A0-7990D6488DE3}" type="presParOf" srcId="{2CD4DE35-AE93-3642-BBF7-83A7E4CC52E8}" destId="{4386DE65-2768-084A-A6CD-CA6915411547}" srcOrd="0" destOrd="0" presId="urn:microsoft.com/office/officeart/2005/8/layout/vList5"/>
    <dgm:cxn modelId="{D99955CB-6DD4-9B46-A6EB-FBA6602C5278}" type="presParOf" srcId="{2CD4DE35-AE93-3642-BBF7-83A7E4CC52E8}" destId="{63CAABD3-6583-374C-909C-18BA86181B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579BA87-7AC6-3C41-A447-F227B28E06AC}"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5866CD87-9259-EC4C-8741-6E8B8E75EAF9}">
      <dgm:prSet phldrT="[文本]"/>
      <dgm:spPr/>
      <dgm:t>
        <a:bodyPr/>
        <a:lstStyle/>
        <a:p>
          <a:r>
            <a:rPr lang="zh-CN" altLang="en-US" dirty="0"/>
            <a:t>成本费用的概念</a:t>
          </a:r>
        </a:p>
      </dgm:t>
    </dgm:pt>
    <dgm:pt modelId="{30CB519E-5F4A-E248-9431-779FDC940F85}" type="parTrans" cxnId="{849C50BB-5BF4-584F-9A2A-72A7DA045BBF}">
      <dgm:prSet/>
      <dgm:spPr/>
      <dgm:t>
        <a:bodyPr/>
        <a:lstStyle/>
        <a:p>
          <a:endParaRPr lang="zh-CN" altLang="en-US"/>
        </a:p>
      </dgm:t>
    </dgm:pt>
    <dgm:pt modelId="{457277B4-4C0B-1A40-A4C8-12580FBB76A6}" type="sibTrans" cxnId="{849C50BB-5BF4-584F-9A2A-72A7DA045BBF}">
      <dgm:prSet/>
      <dgm:spPr/>
      <dgm:t>
        <a:bodyPr/>
        <a:lstStyle/>
        <a:p>
          <a:endParaRPr lang="zh-CN" altLang="en-US"/>
        </a:p>
      </dgm:t>
    </dgm:pt>
    <dgm:pt modelId="{0D90EC76-5C18-3045-B28A-4B47849F73A9}">
      <dgm:prSet phldrT="[文本]"/>
      <dgm:spPr/>
      <dgm:t>
        <a:bodyPr/>
        <a:lstStyle/>
        <a:p>
          <a:r>
            <a:rPr lang="zh-CN" altLang="en-US" dirty="0"/>
            <a:t>成本费用</a:t>
          </a:r>
        </a:p>
      </dgm:t>
    </dgm:pt>
    <dgm:pt modelId="{8B49CB76-FC30-0A45-9058-41C4FBCA39DA}" type="parTrans" cxnId="{F550A952-D10B-044B-B208-E9E4634DA39F}">
      <dgm:prSet/>
      <dgm:spPr/>
      <dgm:t>
        <a:bodyPr/>
        <a:lstStyle/>
        <a:p>
          <a:endParaRPr lang="zh-CN" altLang="en-US"/>
        </a:p>
      </dgm:t>
    </dgm:pt>
    <dgm:pt modelId="{B6E6870E-F23C-B645-8561-1191DB8F2EFB}" type="sibTrans" cxnId="{F550A952-D10B-044B-B208-E9E4634DA39F}">
      <dgm:prSet/>
      <dgm:spPr/>
      <dgm:t>
        <a:bodyPr/>
        <a:lstStyle/>
        <a:p>
          <a:endParaRPr lang="zh-CN" altLang="en-US"/>
        </a:p>
      </dgm:t>
    </dgm:pt>
    <dgm:pt modelId="{FF5CF4FA-B48D-BF49-8261-3DDED0C387B8}">
      <dgm:prSet phldrT="[文本]"/>
      <dgm:spPr/>
      <dgm:t>
        <a:bodyPr/>
        <a:lstStyle/>
        <a:p>
          <a:r>
            <a:rPr lang="zh-CN" altLang="en-US" dirty="0"/>
            <a:t>经营成本</a:t>
          </a:r>
        </a:p>
      </dgm:t>
    </dgm:pt>
    <dgm:pt modelId="{53BD84D8-65B2-6D4F-A737-1BD585434F9F}" type="parTrans" cxnId="{1C2A3CBF-83CD-7D4D-8701-5CA9C3FF3245}">
      <dgm:prSet/>
      <dgm:spPr/>
      <dgm:t>
        <a:bodyPr/>
        <a:lstStyle/>
        <a:p>
          <a:endParaRPr lang="zh-CN" altLang="en-US"/>
        </a:p>
      </dgm:t>
    </dgm:pt>
    <dgm:pt modelId="{FA84194D-B755-0145-AE9F-F1487A923E32}" type="sibTrans" cxnId="{1C2A3CBF-83CD-7D4D-8701-5CA9C3FF3245}">
      <dgm:prSet/>
      <dgm:spPr/>
      <dgm:t>
        <a:bodyPr/>
        <a:lstStyle/>
        <a:p>
          <a:endParaRPr lang="zh-CN" altLang="en-US"/>
        </a:p>
      </dgm:t>
    </dgm:pt>
    <dgm:pt modelId="{F8DB2712-5F67-3D4D-9E4D-72A66856D58C}">
      <dgm:prSet phldrT="[文本]"/>
      <dgm:spPr/>
      <dgm:t>
        <a:bodyPr/>
        <a:lstStyle/>
        <a:p>
          <a:r>
            <a:rPr lang="zh-CN" altLang="en-US" dirty="0"/>
            <a:t>成本费用的估算方法</a:t>
          </a:r>
        </a:p>
      </dgm:t>
    </dgm:pt>
    <dgm:pt modelId="{074F5547-EB4F-4B42-9187-1F8C8C607E47}" type="parTrans" cxnId="{B3052068-31B2-C741-8176-5461BC25AA51}">
      <dgm:prSet/>
      <dgm:spPr/>
      <dgm:t>
        <a:bodyPr/>
        <a:lstStyle/>
        <a:p>
          <a:endParaRPr lang="zh-CN" altLang="en-US"/>
        </a:p>
      </dgm:t>
    </dgm:pt>
    <dgm:pt modelId="{4BD3A69C-F197-D04C-AD89-350E554FC6C6}" type="sibTrans" cxnId="{B3052068-31B2-C741-8176-5461BC25AA51}">
      <dgm:prSet/>
      <dgm:spPr/>
      <dgm:t>
        <a:bodyPr/>
        <a:lstStyle/>
        <a:p>
          <a:endParaRPr lang="zh-CN" altLang="en-US"/>
        </a:p>
      </dgm:t>
    </dgm:pt>
    <dgm:pt modelId="{70346171-2A4E-9B4D-AA04-2001960EB298}">
      <dgm:prSet phldrT="[文本]"/>
      <dgm:spPr/>
      <dgm:t>
        <a:bodyPr/>
        <a:lstStyle/>
        <a:p>
          <a:r>
            <a:rPr lang="zh-CN" altLang="en-US" dirty="0"/>
            <a:t>制造成本法：生产成本</a:t>
          </a:r>
          <a:r>
            <a:rPr lang="en-US" altLang="zh-CN" dirty="0"/>
            <a:t>+</a:t>
          </a:r>
          <a:r>
            <a:rPr lang="zh-CN" altLang="en-US" dirty="0"/>
            <a:t>期间费用</a:t>
          </a:r>
        </a:p>
      </dgm:t>
    </dgm:pt>
    <dgm:pt modelId="{DC60DEA1-FAFB-7C4A-A71B-97A91FBFA9B3}" type="parTrans" cxnId="{C73EC5FF-7F27-5448-BC3B-F229EBEAF16C}">
      <dgm:prSet/>
      <dgm:spPr/>
      <dgm:t>
        <a:bodyPr/>
        <a:lstStyle/>
        <a:p>
          <a:endParaRPr lang="zh-CN" altLang="en-US"/>
        </a:p>
      </dgm:t>
    </dgm:pt>
    <dgm:pt modelId="{18CE71F0-2326-F341-BF46-7B2CD5F8C1C1}" type="sibTrans" cxnId="{C73EC5FF-7F27-5448-BC3B-F229EBEAF16C}">
      <dgm:prSet/>
      <dgm:spPr/>
      <dgm:t>
        <a:bodyPr/>
        <a:lstStyle/>
        <a:p>
          <a:endParaRPr lang="zh-CN" altLang="en-US"/>
        </a:p>
      </dgm:t>
    </dgm:pt>
    <dgm:pt modelId="{09E52D14-3F78-A043-9373-ECB4CED5BF12}">
      <dgm:prSet phldrT="[文本]"/>
      <dgm:spPr/>
      <dgm:t>
        <a:bodyPr/>
        <a:lstStyle/>
        <a:p>
          <a:r>
            <a:rPr lang="zh-CN" altLang="en-US" dirty="0"/>
            <a:t>生产要素费用法：外购原材料、燃料和动力费</a:t>
          </a:r>
          <a:r>
            <a:rPr lang="en-US" altLang="zh-CN" dirty="0"/>
            <a:t>+</a:t>
          </a:r>
          <a:r>
            <a:rPr lang="zh-CN" altLang="en-US" dirty="0"/>
            <a:t>工资及福利费</a:t>
          </a:r>
          <a:r>
            <a:rPr lang="en-US" altLang="zh-CN" dirty="0"/>
            <a:t>+</a:t>
          </a:r>
          <a:r>
            <a:rPr lang="zh-CN" altLang="en-US" dirty="0"/>
            <a:t>折旧费</a:t>
          </a:r>
          <a:r>
            <a:rPr lang="en-US" altLang="zh-CN" dirty="0"/>
            <a:t>+</a:t>
          </a:r>
          <a:r>
            <a:rPr lang="zh-CN" altLang="en-US" dirty="0"/>
            <a:t>摊销费</a:t>
          </a:r>
          <a:r>
            <a:rPr lang="en-US" altLang="zh-CN" dirty="0"/>
            <a:t>+</a:t>
          </a:r>
          <a:r>
            <a:rPr lang="zh-CN" altLang="en-US" dirty="0"/>
            <a:t>修理费</a:t>
          </a:r>
          <a:r>
            <a:rPr lang="en-US" altLang="zh-CN" dirty="0"/>
            <a:t>+</a:t>
          </a:r>
          <a:r>
            <a:rPr lang="zh-CN" altLang="en-US" dirty="0"/>
            <a:t>财务费用</a:t>
          </a:r>
          <a:r>
            <a:rPr lang="en-US" altLang="zh-CN" dirty="0"/>
            <a:t>+</a:t>
          </a:r>
          <a:r>
            <a:rPr lang="zh-CN" altLang="en-US" dirty="0"/>
            <a:t>其他费用</a:t>
          </a:r>
        </a:p>
      </dgm:t>
    </dgm:pt>
    <dgm:pt modelId="{93155B57-B030-C74D-9DF0-8F1BDC714A54}" type="parTrans" cxnId="{671E8A3E-A646-364D-B8E1-2199B17F4BDF}">
      <dgm:prSet/>
      <dgm:spPr/>
      <dgm:t>
        <a:bodyPr/>
        <a:lstStyle/>
        <a:p>
          <a:endParaRPr lang="zh-CN" altLang="en-US"/>
        </a:p>
      </dgm:t>
    </dgm:pt>
    <dgm:pt modelId="{1589BFF7-9907-0D41-AE28-E00E578096C2}" type="sibTrans" cxnId="{671E8A3E-A646-364D-B8E1-2199B17F4BDF}">
      <dgm:prSet/>
      <dgm:spPr/>
      <dgm:t>
        <a:bodyPr/>
        <a:lstStyle/>
        <a:p>
          <a:endParaRPr lang="zh-CN" altLang="en-US"/>
        </a:p>
      </dgm:t>
    </dgm:pt>
    <dgm:pt modelId="{26E8811E-F738-534C-B981-3FC78430A51B}" type="pres">
      <dgm:prSet presAssocID="{B579BA87-7AC6-3C41-A447-F227B28E06AC}" presName="Name0" presStyleCnt="0">
        <dgm:presLayoutVars>
          <dgm:dir/>
          <dgm:animLvl val="lvl"/>
          <dgm:resizeHandles val="exact"/>
        </dgm:presLayoutVars>
      </dgm:prSet>
      <dgm:spPr/>
    </dgm:pt>
    <dgm:pt modelId="{260EA660-B76E-F042-9DB7-8332B8321379}" type="pres">
      <dgm:prSet presAssocID="{5866CD87-9259-EC4C-8741-6E8B8E75EAF9}" presName="linNode" presStyleCnt="0"/>
      <dgm:spPr/>
    </dgm:pt>
    <dgm:pt modelId="{13533060-F9D0-8E4E-9B95-8C3938CB71E3}" type="pres">
      <dgm:prSet presAssocID="{5866CD87-9259-EC4C-8741-6E8B8E75EAF9}" presName="parentText" presStyleLbl="node1" presStyleIdx="0" presStyleCnt="2">
        <dgm:presLayoutVars>
          <dgm:chMax val="1"/>
          <dgm:bulletEnabled val="1"/>
        </dgm:presLayoutVars>
      </dgm:prSet>
      <dgm:spPr/>
    </dgm:pt>
    <dgm:pt modelId="{08AF676B-98E6-C340-9A6D-91D5F36A862C}" type="pres">
      <dgm:prSet presAssocID="{5866CD87-9259-EC4C-8741-6E8B8E75EAF9}" presName="descendantText" presStyleLbl="alignAccFollowNode1" presStyleIdx="0" presStyleCnt="2">
        <dgm:presLayoutVars>
          <dgm:bulletEnabled val="1"/>
        </dgm:presLayoutVars>
      </dgm:prSet>
      <dgm:spPr/>
    </dgm:pt>
    <dgm:pt modelId="{74AE0A22-FE4B-864D-A42A-999A1AC3A98C}" type="pres">
      <dgm:prSet presAssocID="{457277B4-4C0B-1A40-A4C8-12580FBB76A6}" presName="sp" presStyleCnt="0"/>
      <dgm:spPr/>
    </dgm:pt>
    <dgm:pt modelId="{A16389CA-0F07-D24B-B0E4-415DE877D494}" type="pres">
      <dgm:prSet presAssocID="{F8DB2712-5F67-3D4D-9E4D-72A66856D58C}" presName="linNode" presStyleCnt="0"/>
      <dgm:spPr/>
    </dgm:pt>
    <dgm:pt modelId="{12DC79DA-8D32-D64C-B2FB-843262FA0B14}" type="pres">
      <dgm:prSet presAssocID="{F8DB2712-5F67-3D4D-9E4D-72A66856D58C}" presName="parentText" presStyleLbl="node1" presStyleIdx="1" presStyleCnt="2">
        <dgm:presLayoutVars>
          <dgm:chMax val="1"/>
          <dgm:bulletEnabled val="1"/>
        </dgm:presLayoutVars>
      </dgm:prSet>
      <dgm:spPr/>
    </dgm:pt>
    <dgm:pt modelId="{18F5010B-D1B3-AA4C-AECE-6814F11DEE71}" type="pres">
      <dgm:prSet presAssocID="{F8DB2712-5F67-3D4D-9E4D-72A66856D58C}" presName="descendantText" presStyleLbl="alignAccFollowNode1" presStyleIdx="1" presStyleCnt="2">
        <dgm:presLayoutVars>
          <dgm:bulletEnabled val="1"/>
        </dgm:presLayoutVars>
      </dgm:prSet>
      <dgm:spPr/>
    </dgm:pt>
  </dgm:ptLst>
  <dgm:cxnLst>
    <dgm:cxn modelId="{1F9EC51A-6575-FB4F-959E-9E758CC85CF4}" type="presOf" srcId="{09E52D14-3F78-A043-9373-ECB4CED5BF12}" destId="{18F5010B-D1B3-AA4C-AECE-6814F11DEE71}" srcOrd="0" destOrd="1" presId="urn:microsoft.com/office/officeart/2005/8/layout/vList5"/>
    <dgm:cxn modelId="{671E8A3E-A646-364D-B8E1-2199B17F4BDF}" srcId="{F8DB2712-5F67-3D4D-9E4D-72A66856D58C}" destId="{09E52D14-3F78-A043-9373-ECB4CED5BF12}" srcOrd="1" destOrd="0" parTransId="{93155B57-B030-C74D-9DF0-8F1BDC714A54}" sibTransId="{1589BFF7-9907-0D41-AE28-E00E578096C2}"/>
    <dgm:cxn modelId="{F550A952-D10B-044B-B208-E9E4634DA39F}" srcId="{5866CD87-9259-EC4C-8741-6E8B8E75EAF9}" destId="{0D90EC76-5C18-3045-B28A-4B47849F73A9}" srcOrd="0" destOrd="0" parTransId="{8B49CB76-FC30-0A45-9058-41C4FBCA39DA}" sibTransId="{B6E6870E-F23C-B645-8561-1191DB8F2EFB}"/>
    <dgm:cxn modelId="{B691D055-847D-C445-A565-43A3971858DD}" type="presOf" srcId="{B579BA87-7AC6-3C41-A447-F227B28E06AC}" destId="{26E8811E-F738-534C-B981-3FC78430A51B}" srcOrd="0" destOrd="0" presId="urn:microsoft.com/office/officeart/2005/8/layout/vList5"/>
    <dgm:cxn modelId="{B3052068-31B2-C741-8176-5461BC25AA51}" srcId="{B579BA87-7AC6-3C41-A447-F227B28E06AC}" destId="{F8DB2712-5F67-3D4D-9E4D-72A66856D58C}" srcOrd="1" destOrd="0" parTransId="{074F5547-EB4F-4B42-9187-1F8C8C607E47}" sibTransId="{4BD3A69C-F197-D04C-AD89-350E554FC6C6}"/>
    <dgm:cxn modelId="{C8A4EB8F-FE92-4848-B2F0-53A4E6DD3B92}" type="presOf" srcId="{F8DB2712-5F67-3D4D-9E4D-72A66856D58C}" destId="{12DC79DA-8D32-D64C-B2FB-843262FA0B14}" srcOrd="0" destOrd="0" presId="urn:microsoft.com/office/officeart/2005/8/layout/vList5"/>
    <dgm:cxn modelId="{3B1317A2-9597-894A-86C7-98CCBFDCDC52}" type="presOf" srcId="{5866CD87-9259-EC4C-8741-6E8B8E75EAF9}" destId="{13533060-F9D0-8E4E-9B95-8C3938CB71E3}" srcOrd="0" destOrd="0" presId="urn:microsoft.com/office/officeart/2005/8/layout/vList5"/>
    <dgm:cxn modelId="{4A9CC5AD-3BA6-6D41-B055-3AB6769E291C}" type="presOf" srcId="{70346171-2A4E-9B4D-AA04-2001960EB298}" destId="{18F5010B-D1B3-AA4C-AECE-6814F11DEE71}" srcOrd="0" destOrd="0" presId="urn:microsoft.com/office/officeart/2005/8/layout/vList5"/>
    <dgm:cxn modelId="{849C50BB-5BF4-584F-9A2A-72A7DA045BBF}" srcId="{B579BA87-7AC6-3C41-A447-F227B28E06AC}" destId="{5866CD87-9259-EC4C-8741-6E8B8E75EAF9}" srcOrd="0" destOrd="0" parTransId="{30CB519E-5F4A-E248-9431-779FDC940F85}" sibTransId="{457277B4-4C0B-1A40-A4C8-12580FBB76A6}"/>
    <dgm:cxn modelId="{444125BC-2B49-A74C-89F3-4050294CF67E}" type="presOf" srcId="{FF5CF4FA-B48D-BF49-8261-3DDED0C387B8}" destId="{08AF676B-98E6-C340-9A6D-91D5F36A862C}" srcOrd="0" destOrd="1" presId="urn:microsoft.com/office/officeart/2005/8/layout/vList5"/>
    <dgm:cxn modelId="{1C2A3CBF-83CD-7D4D-8701-5CA9C3FF3245}" srcId="{5866CD87-9259-EC4C-8741-6E8B8E75EAF9}" destId="{FF5CF4FA-B48D-BF49-8261-3DDED0C387B8}" srcOrd="1" destOrd="0" parTransId="{53BD84D8-65B2-6D4F-A737-1BD585434F9F}" sibTransId="{FA84194D-B755-0145-AE9F-F1487A923E32}"/>
    <dgm:cxn modelId="{B083C8CE-6736-0146-A9F0-B11ECF446E9F}" type="presOf" srcId="{0D90EC76-5C18-3045-B28A-4B47849F73A9}" destId="{08AF676B-98E6-C340-9A6D-91D5F36A862C}" srcOrd="0" destOrd="0" presId="urn:microsoft.com/office/officeart/2005/8/layout/vList5"/>
    <dgm:cxn modelId="{C73EC5FF-7F27-5448-BC3B-F229EBEAF16C}" srcId="{F8DB2712-5F67-3D4D-9E4D-72A66856D58C}" destId="{70346171-2A4E-9B4D-AA04-2001960EB298}" srcOrd="0" destOrd="0" parTransId="{DC60DEA1-FAFB-7C4A-A71B-97A91FBFA9B3}" sibTransId="{18CE71F0-2326-F341-BF46-7B2CD5F8C1C1}"/>
    <dgm:cxn modelId="{74515A0C-8A77-E246-A5EF-7D930840DAE4}" type="presParOf" srcId="{26E8811E-F738-534C-B981-3FC78430A51B}" destId="{260EA660-B76E-F042-9DB7-8332B8321379}" srcOrd="0" destOrd="0" presId="urn:microsoft.com/office/officeart/2005/8/layout/vList5"/>
    <dgm:cxn modelId="{2E8AEA1C-96FA-944B-BCC2-E4AF8E8B5B16}" type="presParOf" srcId="{260EA660-B76E-F042-9DB7-8332B8321379}" destId="{13533060-F9D0-8E4E-9B95-8C3938CB71E3}" srcOrd="0" destOrd="0" presId="urn:microsoft.com/office/officeart/2005/8/layout/vList5"/>
    <dgm:cxn modelId="{AE08E031-8EA8-1C48-9551-BC86ED8C20B5}" type="presParOf" srcId="{260EA660-B76E-F042-9DB7-8332B8321379}" destId="{08AF676B-98E6-C340-9A6D-91D5F36A862C}" srcOrd="1" destOrd="0" presId="urn:microsoft.com/office/officeart/2005/8/layout/vList5"/>
    <dgm:cxn modelId="{9370C38C-D052-5C4B-8D5D-3BC21CA225B1}" type="presParOf" srcId="{26E8811E-F738-534C-B981-3FC78430A51B}" destId="{74AE0A22-FE4B-864D-A42A-999A1AC3A98C}" srcOrd="1" destOrd="0" presId="urn:microsoft.com/office/officeart/2005/8/layout/vList5"/>
    <dgm:cxn modelId="{0A0C2EAF-8B35-CF40-B326-DB67374F7B99}" type="presParOf" srcId="{26E8811E-F738-534C-B981-3FC78430A51B}" destId="{A16389CA-0F07-D24B-B0E4-415DE877D494}" srcOrd="2" destOrd="0" presId="urn:microsoft.com/office/officeart/2005/8/layout/vList5"/>
    <dgm:cxn modelId="{2CA4336A-E5CF-FC42-8273-1C31D26E1530}" type="presParOf" srcId="{A16389CA-0F07-D24B-B0E4-415DE877D494}" destId="{12DC79DA-8D32-D64C-B2FB-843262FA0B14}" srcOrd="0" destOrd="0" presId="urn:microsoft.com/office/officeart/2005/8/layout/vList5"/>
    <dgm:cxn modelId="{A3EE5EAD-5AF4-8F44-8665-2E835C6FAE71}" type="presParOf" srcId="{A16389CA-0F07-D24B-B0E4-415DE877D494}" destId="{18F5010B-D1B3-AA4C-AECE-6814F11DEE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81BCB46-56F6-3845-8D3C-2823EC87224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7168D5EC-C13A-3F43-ADE1-D4169F093E45}">
      <dgm:prSet phldrT="[文本]"/>
      <dgm:spPr/>
      <dgm:t>
        <a:bodyPr/>
        <a:lstStyle/>
        <a:p>
          <a:r>
            <a:rPr lang="zh-CN" altLang="en-US" dirty="0"/>
            <a:t>第一节 法的一般知识</a:t>
          </a:r>
        </a:p>
      </dgm:t>
    </dgm:pt>
    <dgm:pt modelId="{0FE85A76-1A14-F941-BB32-2AD95AD4141B}" type="parTrans" cxnId="{5BAAA0C3-0A1B-314E-950C-F961B91D68BF}">
      <dgm:prSet/>
      <dgm:spPr/>
      <dgm:t>
        <a:bodyPr/>
        <a:lstStyle/>
        <a:p>
          <a:endParaRPr lang="zh-CN" altLang="en-US"/>
        </a:p>
      </dgm:t>
    </dgm:pt>
    <dgm:pt modelId="{1B13CFA8-04FC-C546-8E7F-E556D84A069D}" type="sibTrans" cxnId="{5BAAA0C3-0A1B-314E-950C-F961B91D68BF}">
      <dgm:prSet/>
      <dgm:spPr/>
      <dgm:t>
        <a:bodyPr/>
        <a:lstStyle/>
        <a:p>
          <a:endParaRPr lang="zh-CN" altLang="en-US"/>
        </a:p>
      </dgm:t>
    </dgm:pt>
    <dgm:pt modelId="{0B545C11-BD23-954F-854B-B1B8BEE4BE38}">
      <dgm:prSet phldrT="[文本]"/>
      <dgm:spPr/>
      <dgm:t>
        <a:bodyPr/>
        <a:lstStyle/>
        <a:p>
          <a:r>
            <a:rPr lang="zh-CN" altLang="en-US" dirty="0"/>
            <a:t>第二节 民法基础知识</a:t>
          </a:r>
        </a:p>
      </dgm:t>
    </dgm:pt>
    <dgm:pt modelId="{46E0A9E4-DFC2-A54E-AE95-E9B0242FF7F6}" type="parTrans" cxnId="{D408D5D2-E7B3-FA49-9A55-94637D070792}">
      <dgm:prSet/>
      <dgm:spPr/>
      <dgm:t>
        <a:bodyPr/>
        <a:lstStyle/>
        <a:p>
          <a:endParaRPr lang="zh-CN" altLang="en-US"/>
        </a:p>
      </dgm:t>
    </dgm:pt>
    <dgm:pt modelId="{5B1448F8-0DB3-1841-B8DE-076B3637E362}" type="sibTrans" cxnId="{D408D5D2-E7B3-FA49-9A55-94637D070792}">
      <dgm:prSet/>
      <dgm:spPr/>
      <dgm:t>
        <a:bodyPr/>
        <a:lstStyle/>
        <a:p>
          <a:endParaRPr lang="zh-CN" altLang="en-US"/>
        </a:p>
      </dgm:t>
    </dgm:pt>
    <dgm:pt modelId="{2C773443-A4C9-334B-958A-E6F36B69A798}">
      <dgm:prSet phldrT="[文本]"/>
      <dgm:spPr/>
      <dgm:t>
        <a:bodyPr/>
        <a:lstStyle/>
        <a:p>
          <a:r>
            <a:rPr lang="zh-CN" altLang="en-US" dirty="0"/>
            <a:t>第三节 刑法基础知识</a:t>
          </a:r>
        </a:p>
      </dgm:t>
    </dgm:pt>
    <dgm:pt modelId="{3675A284-5BBA-284D-917C-F71031F02896}" type="parTrans" cxnId="{D30A072C-E8CA-E149-A6A2-7635B576A08E}">
      <dgm:prSet/>
      <dgm:spPr/>
      <dgm:t>
        <a:bodyPr/>
        <a:lstStyle/>
        <a:p>
          <a:endParaRPr lang="zh-CN" altLang="en-US"/>
        </a:p>
      </dgm:t>
    </dgm:pt>
    <dgm:pt modelId="{E9D42850-AA79-7940-88B0-45D88E4683CA}" type="sibTrans" cxnId="{D30A072C-E8CA-E149-A6A2-7635B576A08E}">
      <dgm:prSet/>
      <dgm:spPr/>
      <dgm:t>
        <a:bodyPr/>
        <a:lstStyle/>
        <a:p>
          <a:endParaRPr lang="zh-CN" altLang="en-US"/>
        </a:p>
      </dgm:t>
    </dgm:pt>
    <dgm:pt modelId="{68B05BA3-2352-6E4C-AF04-6EE64C7030F4}" type="pres">
      <dgm:prSet presAssocID="{E81BCB46-56F6-3845-8D3C-2823EC87224A}" presName="vert0" presStyleCnt="0">
        <dgm:presLayoutVars>
          <dgm:dir/>
          <dgm:animOne val="branch"/>
          <dgm:animLvl val="lvl"/>
        </dgm:presLayoutVars>
      </dgm:prSet>
      <dgm:spPr/>
    </dgm:pt>
    <dgm:pt modelId="{1A8BD8F0-274E-3045-BE45-9813A9D5E91B}" type="pres">
      <dgm:prSet presAssocID="{7168D5EC-C13A-3F43-ADE1-D4169F093E45}" presName="thickLine" presStyleLbl="alignNode1" presStyleIdx="0" presStyleCnt="3"/>
      <dgm:spPr/>
    </dgm:pt>
    <dgm:pt modelId="{417AB6E6-361C-C64E-9ED3-D33675F0A073}" type="pres">
      <dgm:prSet presAssocID="{7168D5EC-C13A-3F43-ADE1-D4169F093E45}" presName="horz1" presStyleCnt="0"/>
      <dgm:spPr/>
    </dgm:pt>
    <dgm:pt modelId="{88BF786B-81A5-4545-8E98-8C1EDDFC020A}" type="pres">
      <dgm:prSet presAssocID="{7168D5EC-C13A-3F43-ADE1-D4169F093E45}" presName="tx1" presStyleLbl="revTx" presStyleIdx="0" presStyleCnt="3"/>
      <dgm:spPr/>
    </dgm:pt>
    <dgm:pt modelId="{3B3E2FC9-BF72-0741-9AB8-8CD762E52F54}" type="pres">
      <dgm:prSet presAssocID="{7168D5EC-C13A-3F43-ADE1-D4169F093E45}" presName="vert1" presStyleCnt="0"/>
      <dgm:spPr/>
    </dgm:pt>
    <dgm:pt modelId="{19027729-203F-3A4C-81BA-41708461F3CC}" type="pres">
      <dgm:prSet presAssocID="{0B545C11-BD23-954F-854B-B1B8BEE4BE38}" presName="thickLine" presStyleLbl="alignNode1" presStyleIdx="1" presStyleCnt="3"/>
      <dgm:spPr/>
    </dgm:pt>
    <dgm:pt modelId="{F2970AC2-2727-EA40-8C74-C6E2244DDA39}" type="pres">
      <dgm:prSet presAssocID="{0B545C11-BD23-954F-854B-B1B8BEE4BE38}" presName="horz1" presStyleCnt="0"/>
      <dgm:spPr/>
    </dgm:pt>
    <dgm:pt modelId="{39D40E90-5869-534C-BB86-8DD8A5332750}" type="pres">
      <dgm:prSet presAssocID="{0B545C11-BD23-954F-854B-B1B8BEE4BE38}" presName="tx1" presStyleLbl="revTx" presStyleIdx="1" presStyleCnt="3"/>
      <dgm:spPr/>
    </dgm:pt>
    <dgm:pt modelId="{D82C79C3-918E-294C-8EBD-FF0F5A585809}" type="pres">
      <dgm:prSet presAssocID="{0B545C11-BD23-954F-854B-B1B8BEE4BE38}" presName="vert1" presStyleCnt="0"/>
      <dgm:spPr/>
    </dgm:pt>
    <dgm:pt modelId="{D7DEEE03-91C0-404F-9404-3B63B82A9D61}" type="pres">
      <dgm:prSet presAssocID="{2C773443-A4C9-334B-958A-E6F36B69A798}" presName="thickLine" presStyleLbl="alignNode1" presStyleIdx="2" presStyleCnt="3"/>
      <dgm:spPr/>
    </dgm:pt>
    <dgm:pt modelId="{986B1B6D-F48C-BB44-A49A-CC1F3630A303}" type="pres">
      <dgm:prSet presAssocID="{2C773443-A4C9-334B-958A-E6F36B69A798}" presName="horz1" presStyleCnt="0"/>
      <dgm:spPr/>
    </dgm:pt>
    <dgm:pt modelId="{A7734A30-A143-6442-B517-EB8D3677D559}" type="pres">
      <dgm:prSet presAssocID="{2C773443-A4C9-334B-958A-E6F36B69A798}" presName="tx1" presStyleLbl="revTx" presStyleIdx="2" presStyleCnt="3"/>
      <dgm:spPr/>
    </dgm:pt>
    <dgm:pt modelId="{23C457AF-9E7E-8643-B842-B0CE5806316E}" type="pres">
      <dgm:prSet presAssocID="{2C773443-A4C9-334B-958A-E6F36B69A798}" presName="vert1" presStyleCnt="0"/>
      <dgm:spPr/>
    </dgm:pt>
  </dgm:ptLst>
  <dgm:cxnLst>
    <dgm:cxn modelId="{D30A072C-E8CA-E149-A6A2-7635B576A08E}" srcId="{E81BCB46-56F6-3845-8D3C-2823EC87224A}" destId="{2C773443-A4C9-334B-958A-E6F36B69A798}" srcOrd="2" destOrd="0" parTransId="{3675A284-5BBA-284D-917C-F71031F02896}" sibTransId="{E9D42850-AA79-7940-88B0-45D88E4683CA}"/>
    <dgm:cxn modelId="{B2512534-3127-4247-978D-845C1DA2C369}" type="presOf" srcId="{E81BCB46-56F6-3845-8D3C-2823EC87224A}" destId="{68B05BA3-2352-6E4C-AF04-6EE64C7030F4}" srcOrd="0" destOrd="0" presId="urn:microsoft.com/office/officeart/2008/layout/LinedList"/>
    <dgm:cxn modelId="{E7E78763-C5FC-6144-8CC7-C628754780F0}" type="presOf" srcId="{2C773443-A4C9-334B-958A-E6F36B69A798}" destId="{A7734A30-A143-6442-B517-EB8D3677D559}" srcOrd="0" destOrd="0" presId="urn:microsoft.com/office/officeart/2008/layout/LinedList"/>
    <dgm:cxn modelId="{17509B8A-F7D5-F449-99EB-C6DFB07FB9D6}" type="presOf" srcId="{0B545C11-BD23-954F-854B-B1B8BEE4BE38}" destId="{39D40E90-5869-534C-BB86-8DD8A5332750}" srcOrd="0" destOrd="0" presId="urn:microsoft.com/office/officeart/2008/layout/LinedList"/>
    <dgm:cxn modelId="{5BAAA0C3-0A1B-314E-950C-F961B91D68BF}" srcId="{E81BCB46-56F6-3845-8D3C-2823EC87224A}" destId="{7168D5EC-C13A-3F43-ADE1-D4169F093E45}" srcOrd="0" destOrd="0" parTransId="{0FE85A76-1A14-F941-BB32-2AD95AD4141B}" sibTransId="{1B13CFA8-04FC-C546-8E7F-E556D84A069D}"/>
    <dgm:cxn modelId="{632F10CB-0C9D-364D-A6FF-2413374B3B9B}" type="presOf" srcId="{7168D5EC-C13A-3F43-ADE1-D4169F093E45}" destId="{88BF786B-81A5-4545-8E98-8C1EDDFC020A}" srcOrd="0" destOrd="0" presId="urn:microsoft.com/office/officeart/2008/layout/LinedList"/>
    <dgm:cxn modelId="{D408D5D2-E7B3-FA49-9A55-94637D070792}" srcId="{E81BCB46-56F6-3845-8D3C-2823EC87224A}" destId="{0B545C11-BD23-954F-854B-B1B8BEE4BE38}" srcOrd="1" destOrd="0" parTransId="{46E0A9E4-DFC2-A54E-AE95-E9B0242FF7F6}" sibTransId="{5B1448F8-0DB3-1841-B8DE-076B3637E362}"/>
    <dgm:cxn modelId="{33F21972-0A7D-C949-980A-D011357F36CE}" type="presParOf" srcId="{68B05BA3-2352-6E4C-AF04-6EE64C7030F4}" destId="{1A8BD8F0-274E-3045-BE45-9813A9D5E91B}" srcOrd="0" destOrd="0" presId="urn:microsoft.com/office/officeart/2008/layout/LinedList"/>
    <dgm:cxn modelId="{47FA840A-28CB-9043-9ECF-93CE07601C2F}" type="presParOf" srcId="{68B05BA3-2352-6E4C-AF04-6EE64C7030F4}" destId="{417AB6E6-361C-C64E-9ED3-D33675F0A073}" srcOrd="1" destOrd="0" presId="urn:microsoft.com/office/officeart/2008/layout/LinedList"/>
    <dgm:cxn modelId="{906F26EE-07EC-BA48-91A6-AE67660E3B39}" type="presParOf" srcId="{417AB6E6-361C-C64E-9ED3-D33675F0A073}" destId="{88BF786B-81A5-4545-8E98-8C1EDDFC020A}" srcOrd="0" destOrd="0" presId="urn:microsoft.com/office/officeart/2008/layout/LinedList"/>
    <dgm:cxn modelId="{DC2229F2-EA6D-5444-A264-1A86274B146C}" type="presParOf" srcId="{417AB6E6-361C-C64E-9ED3-D33675F0A073}" destId="{3B3E2FC9-BF72-0741-9AB8-8CD762E52F54}" srcOrd="1" destOrd="0" presId="urn:microsoft.com/office/officeart/2008/layout/LinedList"/>
    <dgm:cxn modelId="{5C4D71D0-9DB0-D94A-A1A0-CB342CBD197D}" type="presParOf" srcId="{68B05BA3-2352-6E4C-AF04-6EE64C7030F4}" destId="{19027729-203F-3A4C-81BA-41708461F3CC}" srcOrd="2" destOrd="0" presId="urn:microsoft.com/office/officeart/2008/layout/LinedList"/>
    <dgm:cxn modelId="{368A2F84-1B54-F244-8EAA-B6A6DAD1D349}" type="presParOf" srcId="{68B05BA3-2352-6E4C-AF04-6EE64C7030F4}" destId="{F2970AC2-2727-EA40-8C74-C6E2244DDA39}" srcOrd="3" destOrd="0" presId="urn:microsoft.com/office/officeart/2008/layout/LinedList"/>
    <dgm:cxn modelId="{B1274F6F-EDFF-A440-AEA9-C36F048A2195}" type="presParOf" srcId="{F2970AC2-2727-EA40-8C74-C6E2244DDA39}" destId="{39D40E90-5869-534C-BB86-8DD8A5332750}" srcOrd="0" destOrd="0" presId="urn:microsoft.com/office/officeart/2008/layout/LinedList"/>
    <dgm:cxn modelId="{8AAE5704-84E6-7347-A559-AFC7CBF2C66A}" type="presParOf" srcId="{F2970AC2-2727-EA40-8C74-C6E2244DDA39}" destId="{D82C79C3-918E-294C-8EBD-FF0F5A585809}" srcOrd="1" destOrd="0" presId="urn:microsoft.com/office/officeart/2008/layout/LinedList"/>
    <dgm:cxn modelId="{18F3EBC5-7F2E-5744-A07F-275BAEA6F1B2}" type="presParOf" srcId="{68B05BA3-2352-6E4C-AF04-6EE64C7030F4}" destId="{D7DEEE03-91C0-404F-9404-3B63B82A9D61}" srcOrd="4" destOrd="0" presId="urn:microsoft.com/office/officeart/2008/layout/LinedList"/>
    <dgm:cxn modelId="{7FF87BFB-4CF4-C843-81C3-EB6AD86836F4}" type="presParOf" srcId="{68B05BA3-2352-6E4C-AF04-6EE64C7030F4}" destId="{986B1B6D-F48C-BB44-A49A-CC1F3630A303}" srcOrd="5" destOrd="0" presId="urn:microsoft.com/office/officeart/2008/layout/LinedList"/>
    <dgm:cxn modelId="{16D0BFF8-400F-3C4B-843E-D97E767AB7E5}" type="presParOf" srcId="{986B1B6D-F48C-BB44-A49A-CC1F3630A303}" destId="{A7734A30-A143-6442-B517-EB8D3677D559}" srcOrd="0" destOrd="0" presId="urn:microsoft.com/office/officeart/2008/layout/LinedList"/>
    <dgm:cxn modelId="{1765D3C6-2E84-4C41-AB6C-99DE28B7D89D}" type="presParOf" srcId="{986B1B6D-F48C-BB44-A49A-CC1F3630A303}" destId="{23C457AF-9E7E-8643-B842-B0CE580631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7AE8C2F-EA63-3841-B19F-55DFC38C75E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C526301F-9AE9-8541-AEEE-30C837EE7F8D}">
      <dgm:prSet phldrT="[文本]"/>
      <dgm:spPr/>
      <dgm:t>
        <a:bodyPr/>
        <a:lstStyle/>
        <a:p>
          <a:r>
            <a:rPr lang="zh-CN" altLang="en-US" dirty="0"/>
            <a:t>一、法的概念和基本属性</a:t>
          </a:r>
        </a:p>
      </dgm:t>
    </dgm:pt>
    <dgm:pt modelId="{EA029525-35D0-CC4E-8540-93178F230413}" type="parTrans" cxnId="{D8A9845C-0268-544A-8799-49C2EF8685D7}">
      <dgm:prSet/>
      <dgm:spPr/>
      <dgm:t>
        <a:bodyPr/>
        <a:lstStyle/>
        <a:p>
          <a:endParaRPr lang="zh-CN" altLang="en-US"/>
        </a:p>
      </dgm:t>
    </dgm:pt>
    <dgm:pt modelId="{3FE916C4-81A0-4C49-BF24-CFD4D8126EF3}" type="sibTrans" cxnId="{D8A9845C-0268-544A-8799-49C2EF8685D7}">
      <dgm:prSet/>
      <dgm:spPr/>
      <dgm:t>
        <a:bodyPr/>
        <a:lstStyle/>
        <a:p>
          <a:endParaRPr lang="zh-CN" altLang="en-US"/>
        </a:p>
      </dgm:t>
    </dgm:pt>
    <dgm:pt modelId="{CF6D086D-E67E-FC43-BB4E-986138038F28}">
      <dgm:prSet phldrT="[文本]"/>
      <dgm:spPr/>
      <dgm:t>
        <a:bodyPr/>
        <a:lstStyle/>
        <a:p>
          <a:r>
            <a:rPr lang="zh-CN" altLang="en-US" dirty="0"/>
            <a:t>二、法的种类</a:t>
          </a:r>
        </a:p>
      </dgm:t>
    </dgm:pt>
    <dgm:pt modelId="{A5B2C824-F33E-6240-90A0-F4F07BA1A718}" type="parTrans" cxnId="{7A072ABE-BAE7-5C4E-B8B8-815846F4CB6A}">
      <dgm:prSet/>
      <dgm:spPr/>
      <dgm:t>
        <a:bodyPr/>
        <a:lstStyle/>
        <a:p>
          <a:endParaRPr lang="zh-CN" altLang="en-US"/>
        </a:p>
      </dgm:t>
    </dgm:pt>
    <dgm:pt modelId="{4FA14241-FCD7-D349-A535-895EB96CEBE0}" type="sibTrans" cxnId="{7A072ABE-BAE7-5C4E-B8B8-815846F4CB6A}">
      <dgm:prSet/>
      <dgm:spPr/>
      <dgm:t>
        <a:bodyPr/>
        <a:lstStyle/>
        <a:p>
          <a:endParaRPr lang="zh-CN" altLang="en-US"/>
        </a:p>
      </dgm:t>
    </dgm:pt>
    <dgm:pt modelId="{FAAC8883-D9B8-084B-91C5-DCDC741B5AFC}">
      <dgm:prSet phldrT="[文本]"/>
      <dgm:spPr/>
      <dgm:t>
        <a:bodyPr/>
        <a:lstStyle/>
        <a:p>
          <a:r>
            <a:rPr lang="zh-CN" altLang="en-US" dirty="0"/>
            <a:t>三、法律效力</a:t>
          </a:r>
        </a:p>
      </dgm:t>
    </dgm:pt>
    <dgm:pt modelId="{F3CC0CE3-9750-8E49-B29B-A455CBDE2E4F}" type="parTrans" cxnId="{B1784B0D-7675-5C41-BC01-AC855D6577FD}">
      <dgm:prSet/>
      <dgm:spPr/>
      <dgm:t>
        <a:bodyPr/>
        <a:lstStyle/>
        <a:p>
          <a:endParaRPr lang="zh-CN" altLang="en-US"/>
        </a:p>
      </dgm:t>
    </dgm:pt>
    <dgm:pt modelId="{D2917EF1-5092-F344-882A-EDB71F3BB819}" type="sibTrans" cxnId="{B1784B0D-7675-5C41-BC01-AC855D6577FD}">
      <dgm:prSet/>
      <dgm:spPr/>
      <dgm:t>
        <a:bodyPr/>
        <a:lstStyle/>
        <a:p>
          <a:endParaRPr lang="zh-CN" altLang="en-US"/>
        </a:p>
      </dgm:t>
    </dgm:pt>
    <dgm:pt modelId="{90DEE4F1-C981-6248-812D-5021F5258A28}">
      <dgm:prSet phldrT="[文本]"/>
      <dgm:spPr/>
      <dgm:t>
        <a:bodyPr/>
        <a:lstStyle/>
        <a:p>
          <a:r>
            <a:rPr lang="zh-CN" altLang="en-US" dirty="0"/>
            <a:t>四、法律关系</a:t>
          </a:r>
        </a:p>
      </dgm:t>
    </dgm:pt>
    <dgm:pt modelId="{0BE2FA56-FC0C-A947-AA8A-3F6F9D9C0EDF}" type="parTrans" cxnId="{3E016293-21B3-EA4A-97AA-6C51ACACC4F2}">
      <dgm:prSet/>
      <dgm:spPr/>
    </dgm:pt>
    <dgm:pt modelId="{BE532518-D3F8-D745-B628-2680909F73E5}" type="sibTrans" cxnId="{3E016293-21B3-EA4A-97AA-6C51ACACC4F2}">
      <dgm:prSet/>
      <dgm:spPr/>
    </dgm:pt>
    <dgm:pt modelId="{CB432EDB-27AD-3B41-9B16-C72DA37BEC98}">
      <dgm:prSet phldrT="[文本]"/>
      <dgm:spPr/>
      <dgm:t>
        <a:bodyPr/>
        <a:lstStyle/>
        <a:p>
          <a:r>
            <a:rPr lang="zh-CN" altLang="en-US" dirty="0"/>
            <a:t>五、法律责任</a:t>
          </a:r>
        </a:p>
      </dgm:t>
    </dgm:pt>
    <dgm:pt modelId="{71DCCEFD-632F-2B48-9EE0-737347270A5F}" type="parTrans" cxnId="{E366E911-0D98-A84C-BBF7-E7A254D2E9EE}">
      <dgm:prSet/>
      <dgm:spPr/>
    </dgm:pt>
    <dgm:pt modelId="{1138DF3F-B57C-1B4B-804D-5DA16641E773}" type="sibTrans" cxnId="{E366E911-0D98-A84C-BBF7-E7A254D2E9EE}">
      <dgm:prSet/>
      <dgm:spPr/>
    </dgm:pt>
    <dgm:pt modelId="{4FDCD0B3-7745-754B-89BB-909048FA5F02}" type="pres">
      <dgm:prSet presAssocID="{77AE8C2F-EA63-3841-B19F-55DFC38C75E8}" presName="linear" presStyleCnt="0">
        <dgm:presLayoutVars>
          <dgm:dir/>
          <dgm:animLvl val="lvl"/>
          <dgm:resizeHandles val="exact"/>
        </dgm:presLayoutVars>
      </dgm:prSet>
      <dgm:spPr/>
    </dgm:pt>
    <dgm:pt modelId="{524CE3C9-F601-4F4F-8EA8-6F7C70553C75}" type="pres">
      <dgm:prSet presAssocID="{C526301F-9AE9-8541-AEEE-30C837EE7F8D}" presName="parentLin" presStyleCnt="0"/>
      <dgm:spPr/>
    </dgm:pt>
    <dgm:pt modelId="{1DC9DB7B-3084-394F-9D1C-BB6A544A8B26}" type="pres">
      <dgm:prSet presAssocID="{C526301F-9AE9-8541-AEEE-30C837EE7F8D}" presName="parentLeftMargin" presStyleLbl="node1" presStyleIdx="0" presStyleCnt="5"/>
      <dgm:spPr/>
    </dgm:pt>
    <dgm:pt modelId="{1EFE0DDC-D80B-494D-8C64-8FC9ADF232E1}" type="pres">
      <dgm:prSet presAssocID="{C526301F-9AE9-8541-AEEE-30C837EE7F8D}" presName="parentText" presStyleLbl="node1" presStyleIdx="0" presStyleCnt="5">
        <dgm:presLayoutVars>
          <dgm:chMax val="0"/>
          <dgm:bulletEnabled val="1"/>
        </dgm:presLayoutVars>
      </dgm:prSet>
      <dgm:spPr/>
    </dgm:pt>
    <dgm:pt modelId="{733C50B1-C192-784B-90EF-CA15A90A41AD}" type="pres">
      <dgm:prSet presAssocID="{C526301F-9AE9-8541-AEEE-30C837EE7F8D}" presName="negativeSpace" presStyleCnt="0"/>
      <dgm:spPr/>
    </dgm:pt>
    <dgm:pt modelId="{8F926D25-D691-7647-95E6-63CF3C0C7676}" type="pres">
      <dgm:prSet presAssocID="{C526301F-9AE9-8541-AEEE-30C837EE7F8D}" presName="childText" presStyleLbl="conFgAcc1" presStyleIdx="0" presStyleCnt="5">
        <dgm:presLayoutVars>
          <dgm:bulletEnabled val="1"/>
        </dgm:presLayoutVars>
      </dgm:prSet>
      <dgm:spPr/>
    </dgm:pt>
    <dgm:pt modelId="{4744D6EC-3755-F34C-91AB-12FEA4A2F45A}" type="pres">
      <dgm:prSet presAssocID="{3FE916C4-81A0-4C49-BF24-CFD4D8126EF3}" presName="spaceBetweenRectangles" presStyleCnt="0"/>
      <dgm:spPr/>
    </dgm:pt>
    <dgm:pt modelId="{81CCF9CD-DC4C-B747-9164-40D497A96595}" type="pres">
      <dgm:prSet presAssocID="{CF6D086D-E67E-FC43-BB4E-986138038F28}" presName="parentLin" presStyleCnt="0"/>
      <dgm:spPr/>
    </dgm:pt>
    <dgm:pt modelId="{08536EFC-56E9-AB4F-828E-8FFD3923991C}" type="pres">
      <dgm:prSet presAssocID="{CF6D086D-E67E-FC43-BB4E-986138038F28}" presName="parentLeftMargin" presStyleLbl="node1" presStyleIdx="0" presStyleCnt="5"/>
      <dgm:spPr/>
    </dgm:pt>
    <dgm:pt modelId="{E7BB4B62-8578-D84A-8F86-D63912B9984A}" type="pres">
      <dgm:prSet presAssocID="{CF6D086D-E67E-FC43-BB4E-986138038F28}" presName="parentText" presStyleLbl="node1" presStyleIdx="1" presStyleCnt="5">
        <dgm:presLayoutVars>
          <dgm:chMax val="0"/>
          <dgm:bulletEnabled val="1"/>
        </dgm:presLayoutVars>
      </dgm:prSet>
      <dgm:spPr/>
    </dgm:pt>
    <dgm:pt modelId="{E8449F99-3D22-174E-876A-73B6BEC8ADA4}" type="pres">
      <dgm:prSet presAssocID="{CF6D086D-E67E-FC43-BB4E-986138038F28}" presName="negativeSpace" presStyleCnt="0"/>
      <dgm:spPr/>
    </dgm:pt>
    <dgm:pt modelId="{BD693BA2-547D-5045-978E-6B4AA05BBA45}" type="pres">
      <dgm:prSet presAssocID="{CF6D086D-E67E-FC43-BB4E-986138038F28}" presName="childText" presStyleLbl="conFgAcc1" presStyleIdx="1" presStyleCnt="5">
        <dgm:presLayoutVars>
          <dgm:bulletEnabled val="1"/>
        </dgm:presLayoutVars>
      </dgm:prSet>
      <dgm:spPr/>
    </dgm:pt>
    <dgm:pt modelId="{430F52CE-1314-6547-8AC7-D6397B6B4992}" type="pres">
      <dgm:prSet presAssocID="{4FA14241-FCD7-D349-A535-895EB96CEBE0}" presName="spaceBetweenRectangles" presStyleCnt="0"/>
      <dgm:spPr/>
    </dgm:pt>
    <dgm:pt modelId="{051F3557-67B7-0449-A791-6148C6A0A2DB}" type="pres">
      <dgm:prSet presAssocID="{FAAC8883-D9B8-084B-91C5-DCDC741B5AFC}" presName="parentLin" presStyleCnt="0"/>
      <dgm:spPr/>
    </dgm:pt>
    <dgm:pt modelId="{E5254958-A452-2544-8D76-20D38B3ACEF0}" type="pres">
      <dgm:prSet presAssocID="{FAAC8883-D9B8-084B-91C5-DCDC741B5AFC}" presName="parentLeftMargin" presStyleLbl="node1" presStyleIdx="1" presStyleCnt="5"/>
      <dgm:spPr/>
    </dgm:pt>
    <dgm:pt modelId="{666C4484-7AD3-7342-BE7F-4F334CB46C19}" type="pres">
      <dgm:prSet presAssocID="{FAAC8883-D9B8-084B-91C5-DCDC741B5AFC}" presName="parentText" presStyleLbl="node1" presStyleIdx="2" presStyleCnt="5">
        <dgm:presLayoutVars>
          <dgm:chMax val="0"/>
          <dgm:bulletEnabled val="1"/>
        </dgm:presLayoutVars>
      </dgm:prSet>
      <dgm:spPr/>
    </dgm:pt>
    <dgm:pt modelId="{4705239A-4A27-BF4F-AC12-CA4ADEFD767E}" type="pres">
      <dgm:prSet presAssocID="{FAAC8883-D9B8-084B-91C5-DCDC741B5AFC}" presName="negativeSpace" presStyleCnt="0"/>
      <dgm:spPr/>
    </dgm:pt>
    <dgm:pt modelId="{7DC59B9B-B6BC-E84A-8506-FF50C93EC135}" type="pres">
      <dgm:prSet presAssocID="{FAAC8883-D9B8-084B-91C5-DCDC741B5AFC}" presName="childText" presStyleLbl="conFgAcc1" presStyleIdx="2" presStyleCnt="5">
        <dgm:presLayoutVars>
          <dgm:bulletEnabled val="1"/>
        </dgm:presLayoutVars>
      </dgm:prSet>
      <dgm:spPr/>
    </dgm:pt>
    <dgm:pt modelId="{7397B6F0-764E-864E-9832-7A5D2B33EA57}" type="pres">
      <dgm:prSet presAssocID="{D2917EF1-5092-F344-882A-EDB71F3BB819}" presName="spaceBetweenRectangles" presStyleCnt="0"/>
      <dgm:spPr/>
    </dgm:pt>
    <dgm:pt modelId="{2B663FAB-FF4A-074F-AB65-05E34B961CC3}" type="pres">
      <dgm:prSet presAssocID="{90DEE4F1-C981-6248-812D-5021F5258A28}" presName="parentLin" presStyleCnt="0"/>
      <dgm:spPr/>
    </dgm:pt>
    <dgm:pt modelId="{23801925-0D46-B34F-A28F-7873289C357A}" type="pres">
      <dgm:prSet presAssocID="{90DEE4F1-C981-6248-812D-5021F5258A28}" presName="parentLeftMargin" presStyleLbl="node1" presStyleIdx="2" presStyleCnt="5"/>
      <dgm:spPr/>
    </dgm:pt>
    <dgm:pt modelId="{210DF75A-E24F-214F-9A5E-349750EF7D2C}" type="pres">
      <dgm:prSet presAssocID="{90DEE4F1-C981-6248-812D-5021F5258A28}" presName="parentText" presStyleLbl="node1" presStyleIdx="3" presStyleCnt="5">
        <dgm:presLayoutVars>
          <dgm:chMax val="0"/>
          <dgm:bulletEnabled val="1"/>
        </dgm:presLayoutVars>
      </dgm:prSet>
      <dgm:spPr/>
    </dgm:pt>
    <dgm:pt modelId="{42F5BDA2-8F31-9541-853F-0B77296D9EAE}" type="pres">
      <dgm:prSet presAssocID="{90DEE4F1-C981-6248-812D-5021F5258A28}" presName="negativeSpace" presStyleCnt="0"/>
      <dgm:spPr/>
    </dgm:pt>
    <dgm:pt modelId="{0EB39D0E-AC16-4B4E-8535-2FBCBF4EEBAB}" type="pres">
      <dgm:prSet presAssocID="{90DEE4F1-C981-6248-812D-5021F5258A28}" presName="childText" presStyleLbl="conFgAcc1" presStyleIdx="3" presStyleCnt="5">
        <dgm:presLayoutVars>
          <dgm:bulletEnabled val="1"/>
        </dgm:presLayoutVars>
      </dgm:prSet>
      <dgm:spPr/>
    </dgm:pt>
    <dgm:pt modelId="{4F497E08-C1FC-E04A-82A9-7DAB65BB73AA}" type="pres">
      <dgm:prSet presAssocID="{BE532518-D3F8-D745-B628-2680909F73E5}" presName="spaceBetweenRectangles" presStyleCnt="0"/>
      <dgm:spPr/>
    </dgm:pt>
    <dgm:pt modelId="{9908E4D3-89F7-B944-A13B-5CCB68A1B3EC}" type="pres">
      <dgm:prSet presAssocID="{CB432EDB-27AD-3B41-9B16-C72DA37BEC98}" presName="parentLin" presStyleCnt="0"/>
      <dgm:spPr/>
    </dgm:pt>
    <dgm:pt modelId="{5F47EA9A-9FE0-FC48-BBF1-E58707FF7489}" type="pres">
      <dgm:prSet presAssocID="{CB432EDB-27AD-3B41-9B16-C72DA37BEC98}" presName="parentLeftMargin" presStyleLbl="node1" presStyleIdx="3" presStyleCnt="5"/>
      <dgm:spPr/>
    </dgm:pt>
    <dgm:pt modelId="{670ED7F8-A0C7-1549-BE63-9B275C465523}" type="pres">
      <dgm:prSet presAssocID="{CB432EDB-27AD-3B41-9B16-C72DA37BEC98}" presName="parentText" presStyleLbl="node1" presStyleIdx="4" presStyleCnt="5">
        <dgm:presLayoutVars>
          <dgm:chMax val="0"/>
          <dgm:bulletEnabled val="1"/>
        </dgm:presLayoutVars>
      </dgm:prSet>
      <dgm:spPr/>
    </dgm:pt>
    <dgm:pt modelId="{38AAD923-0C67-F84F-8AE0-7888935258B9}" type="pres">
      <dgm:prSet presAssocID="{CB432EDB-27AD-3B41-9B16-C72DA37BEC98}" presName="negativeSpace" presStyleCnt="0"/>
      <dgm:spPr/>
    </dgm:pt>
    <dgm:pt modelId="{544D5CB8-8573-414B-AD1C-E586EA5F3E43}" type="pres">
      <dgm:prSet presAssocID="{CB432EDB-27AD-3B41-9B16-C72DA37BEC98}" presName="childText" presStyleLbl="conFgAcc1" presStyleIdx="4" presStyleCnt="5">
        <dgm:presLayoutVars>
          <dgm:bulletEnabled val="1"/>
        </dgm:presLayoutVars>
      </dgm:prSet>
      <dgm:spPr/>
    </dgm:pt>
  </dgm:ptLst>
  <dgm:cxnLst>
    <dgm:cxn modelId="{7219830A-ABE8-8748-985A-5E4987F3AA5C}" type="presOf" srcId="{CF6D086D-E67E-FC43-BB4E-986138038F28}" destId="{08536EFC-56E9-AB4F-828E-8FFD3923991C}" srcOrd="0" destOrd="0" presId="urn:microsoft.com/office/officeart/2005/8/layout/list1"/>
    <dgm:cxn modelId="{B1784B0D-7675-5C41-BC01-AC855D6577FD}" srcId="{77AE8C2F-EA63-3841-B19F-55DFC38C75E8}" destId="{FAAC8883-D9B8-084B-91C5-DCDC741B5AFC}" srcOrd="2" destOrd="0" parTransId="{F3CC0CE3-9750-8E49-B29B-A455CBDE2E4F}" sibTransId="{D2917EF1-5092-F344-882A-EDB71F3BB819}"/>
    <dgm:cxn modelId="{E366E911-0D98-A84C-BBF7-E7A254D2E9EE}" srcId="{77AE8C2F-EA63-3841-B19F-55DFC38C75E8}" destId="{CB432EDB-27AD-3B41-9B16-C72DA37BEC98}" srcOrd="4" destOrd="0" parTransId="{71DCCEFD-632F-2B48-9EE0-737347270A5F}" sibTransId="{1138DF3F-B57C-1B4B-804D-5DA16641E773}"/>
    <dgm:cxn modelId="{BEA5BA35-DC5B-6949-975C-251951FAD456}" type="presOf" srcId="{CB432EDB-27AD-3B41-9B16-C72DA37BEC98}" destId="{5F47EA9A-9FE0-FC48-BBF1-E58707FF7489}" srcOrd="0" destOrd="0" presId="urn:microsoft.com/office/officeart/2005/8/layout/list1"/>
    <dgm:cxn modelId="{6D555C40-1BA5-FA4B-8030-5B980741BDB1}" type="presOf" srcId="{77AE8C2F-EA63-3841-B19F-55DFC38C75E8}" destId="{4FDCD0B3-7745-754B-89BB-909048FA5F02}" srcOrd="0" destOrd="0" presId="urn:microsoft.com/office/officeart/2005/8/layout/list1"/>
    <dgm:cxn modelId="{DD155743-CA8F-5946-8E52-90073F32AA39}" type="presOf" srcId="{90DEE4F1-C981-6248-812D-5021F5258A28}" destId="{210DF75A-E24F-214F-9A5E-349750EF7D2C}" srcOrd="1" destOrd="0" presId="urn:microsoft.com/office/officeart/2005/8/layout/list1"/>
    <dgm:cxn modelId="{FCE02C4E-557C-1645-A4D8-527A302C7F17}" type="presOf" srcId="{CB432EDB-27AD-3B41-9B16-C72DA37BEC98}" destId="{670ED7F8-A0C7-1549-BE63-9B275C465523}" srcOrd="1" destOrd="0" presId="urn:microsoft.com/office/officeart/2005/8/layout/list1"/>
    <dgm:cxn modelId="{D8A9845C-0268-544A-8799-49C2EF8685D7}" srcId="{77AE8C2F-EA63-3841-B19F-55DFC38C75E8}" destId="{C526301F-9AE9-8541-AEEE-30C837EE7F8D}" srcOrd="0" destOrd="0" parTransId="{EA029525-35D0-CC4E-8540-93178F230413}" sibTransId="{3FE916C4-81A0-4C49-BF24-CFD4D8126EF3}"/>
    <dgm:cxn modelId="{22654063-4FB7-8848-86BE-2508687AA696}" type="presOf" srcId="{CF6D086D-E67E-FC43-BB4E-986138038F28}" destId="{E7BB4B62-8578-D84A-8F86-D63912B9984A}" srcOrd="1" destOrd="0" presId="urn:microsoft.com/office/officeart/2005/8/layout/list1"/>
    <dgm:cxn modelId="{3E016293-21B3-EA4A-97AA-6C51ACACC4F2}" srcId="{77AE8C2F-EA63-3841-B19F-55DFC38C75E8}" destId="{90DEE4F1-C981-6248-812D-5021F5258A28}" srcOrd="3" destOrd="0" parTransId="{0BE2FA56-FC0C-A947-AA8A-3F6F9D9C0EDF}" sibTransId="{BE532518-D3F8-D745-B628-2680909F73E5}"/>
    <dgm:cxn modelId="{9F4B43A1-460C-DC41-941F-E563EF53602E}" type="presOf" srcId="{C526301F-9AE9-8541-AEEE-30C837EE7F8D}" destId="{1DC9DB7B-3084-394F-9D1C-BB6A544A8B26}" srcOrd="0" destOrd="0" presId="urn:microsoft.com/office/officeart/2005/8/layout/list1"/>
    <dgm:cxn modelId="{F0A489A5-AE63-DE49-B93E-AF6F224C1B57}" type="presOf" srcId="{C526301F-9AE9-8541-AEEE-30C837EE7F8D}" destId="{1EFE0DDC-D80B-494D-8C64-8FC9ADF232E1}" srcOrd="1" destOrd="0" presId="urn:microsoft.com/office/officeart/2005/8/layout/list1"/>
    <dgm:cxn modelId="{4F1FF0B3-5420-8749-B98D-2635CC85A0B4}" type="presOf" srcId="{90DEE4F1-C981-6248-812D-5021F5258A28}" destId="{23801925-0D46-B34F-A28F-7873289C357A}" srcOrd="0" destOrd="0" presId="urn:microsoft.com/office/officeart/2005/8/layout/list1"/>
    <dgm:cxn modelId="{34A481B8-6A20-534D-BEC6-4EECAAB57F80}" type="presOf" srcId="{FAAC8883-D9B8-084B-91C5-DCDC741B5AFC}" destId="{666C4484-7AD3-7342-BE7F-4F334CB46C19}" srcOrd="1" destOrd="0" presId="urn:microsoft.com/office/officeart/2005/8/layout/list1"/>
    <dgm:cxn modelId="{7A072ABE-BAE7-5C4E-B8B8-815846F4CB6A}" srcId="{77AE8C2F-EA63-3841-B19F-55DFC38C75E8}" destId="{CF6D086D-E67E-FC43-BB4E-986138038F28}" srcOrd="1" destOrd="0" parTransId="{A5B2C824-F33E-6240-90A0-F4F07BA1A718}" sibTransId="{4FA14241-FCD7-D349-A535-895EB96CEBE0}"/>
    <dgm:cxn modelId="{90D3A0E6-FDE4-1E46-B6E1-F9A61990E3AC}" type="presOf" srcId="{FAAC8883-D9B8-084B-91C5-DCDC741B5AFC}" destId="{E5254958-A452-2544-8D76-20D38B3ACEF0}" srcOrd="0" destOrd="0" presId="urn:microsoft.com/office/officeart/2005/8/layout/list1"/>
    <dgm:cxn modelId="{B0CD98AB-83CA-7546-A87C-F6AE3B541593}" type="presParOf" srcId="{4FDCD0B3-7745-754B-89BB-909048FA5F02}" destId="{524CE3C9-F601-4F4F-8EA8-6F7C70553C75}" srcOrd="0" destOrd="0" presId="urn:microsoft.com/office/officeart/2005/8/layout/list1"/>
    <dgm:cxn modelId="{FD4BAAD8-629E-8147-BE3C-6A6EB95451B1}" type="presParOf" srcId="{524CE3C9-F601-4F4F-8EA8-6F7C70553C75}" destId="{1DC9DB7B-3084-394F-9D1C-BB6A544A8B26}" srcOrd="0" destOrd="0" presId="urn:microsoft.com/office/officeart/2005/8/layout/list1"/>
    <dgm:cxn modelId="{2FDFC7A1-C27B-914E-97B4-537F6FA7F6C5}" type="presParOf" srcId="{524CE3C9-F601-4F4F-8EA8-6F7C70553C75}" destId="{1EFE0DDC-D80B-494D-8C64-8FC9ADF232E1}" srcOrd="1" destOrd="0" presId="urn:microsoft.com/office/officeart/2005/8/layout/list1"/>
    <dgm:cxn modelId="{6DDF24A0-9A33-BC4A-88C9-3C28D3AFADEF}" type="presParOf" srcId="{4FDCD0B3-7745-754B-89BB-909048FA5F02}" destId="{733C50B1-C192-784B-90EF-CA15A90A41AD}" srcOrd="1" destOrd="0" presId="urn:microsoft.com/office/officeart/2005/8/layout/list1"/>
    <dgm:cxn modelId="{80E39034-B913-BB4C-A2B5-68474722AEAA}" type="presParOf" srcId="{4FDCD0B3-7745-754B-89BB-909048FA5F02}" destId="{8F926D25-D691-7647-95E6-63CF3C0C7676}" srcOrd="2" destOrd="0" presId="urn:microsoft.com/office/officeart/2005/8/layout/list1"/>
    <dgm:cxn modelId="{D152F8F1-9849-884D-8B98-6BDCEA26DDB8}" type="presParOf" srcId="{4FDCD0B3-7745-754B-89BB-909048FA5F02}" destId="{4744D6EC-3755-F34C-91AB-12FEA4A2F45A}" srcOrd="3" destOrd="0" presId="urn:microsoft.com/office/officeart/2005/8/layout/list1"/>
    <dgm:cxn modelId="{F3BB0ABD-319C-2D46-A901-EC9667EF9089}" type="presParOf" srcId="{4FDCD0B3-7745-754B-89BB-909048FA5F02}" destId="{81CCF9CD-DC4C-B747-9164-40D497A96595}" srcOrd="4" destOrd="0" presId="urn:microsoft.com/office/officeart/2005/8/layout/list1"/>
    <dgm:cxn modelId="{D63509AC-D9AA-AB4E-86DD-B63348C23E3B}" type="presParOf" srcId="{81CCF9CD-DC4C-B747-9164-40D497A96595}" destId="{08536EFC-56E9-AB4F-828E-8FFD3923991C}" srcOrd="0" destOrd="0" presId="urn:microsoft.com/office/officeart/2005/8/layout/list1"/>
    <dgm:cxn modelId="{C9AF8E9C-5BD9-E74C-B627-F1546FF271A2}" type="presParOf" srcId="{81CCF9CD-DC4C-B747-9164-40D497A96595}" destId="{E7BB4B62-8578-D84A-8F86-D63912B9984A}" srcOrd="1" destOrd="0" presId="urn:microsoft.com/office/officeart/2005/8/layout/list1"/>
    <dgm:cxn modelId="{0784E562-9EA0-1542-A41F-C32C74D1989A}" type="presParOf" srcId="{4FDCD0B3-7745-754B-89BB-909048FA5F02}" destId="{E8449F99-3D22-174E-876A-73B6BEC8ADA4}" srcOrd="5" destOrd="0" presId="urn:microsoft.com/office/officeart/2005/8/layout/list1"/>
    <dgm:cxn modelId="{AD6F35C9-B090-BE46-80F7-C74E7A4AA5ED}" type="presParOf" srcId="{4FDCD0B3-7745-754B-89BB-909048FA5F02}" destId="{BD693BA2-547D-5045-978E-6B4AA05BBA45}" srcOrd="6" destOrd="0" presId="urn:microsoft.com/office/officeart/2005/8/layout/list1"/>
    <dgm:cxn modelId="{D17046E2-EE41-2841-A010-1DC835AA091A}" type="presParOf" srcId="{4FDCD0B3-7745-754B-89BB-909048FA5F02}" destId="{430F52CE-1314-6547-8AC7-D6397B6B4992}" srcOrd="7" destOrd="0" presId="urn:microsoft.com/office/officeart/2005/8/layout/list1"/>
    <dgm:cxn modelId="{FC1CED25-0459-1F45-AC90-E003CF31367C}" type="presParOf" srcId="{4FDCD0B3-7745-754B-89BB-909048FA5F02}" destId="{051F3557-67B7-0449-A791-6148C6A0A2DB}" srcOrd="8" destOrd="0" presId="urn:microsoft.com/office/officeart/2005/8/layout/list1"/>
    <dgm:cxn modelId="{C002789B-38E0-7F48-B4D3-FF1A7A1EDB57}" type="presParOf" srcId="{051F3557-67B7-0449-A791-6148C6A0A2DB}" destId="{E5254958-A452-2544-8D76-20D38B3ACEF0}" srcOrd="0" destOrd="0" presId="urn:microsoft.com/office/officeart/2005/8/layout/list1"/>
    <dgm:cxn modelId="{8A879F6A-05E2-E44E-B70A-E015989D74FF}" type="presParOf" srcId="{051F3557-67B7-0449-A791-6148C6A0A2DB}" destId="{666C4484-7AD3-7342-BE7F-4F334CB46C19}" srcOrd="1" destOrd="0" presId="urn:microsoft.com/office/officeart/2005/8/layout/list1"/>
    <dgm:cxn modelId="{71782D18-AE18-2B42-A920-D73C5711D9B4}" type="presParOf" srcId="{4FDCD0B3-7745-754B-89BB-909048FA5F02}" destId="{4705239A-4A27-BF4F-AC12-CA4ADEFD767E}" srcOrd="9" destOrd="0" presId="urn:microsoft.com/office/officeart/2005/8/layout/list1"/>
    <dgm:cxn modelId="{2A5E65B2-13FA-4548-98FB-4B4E73A46BB5}" type="presParOf" srcId="{4FDCD0B3-7745-754B-89BB-909048FA5F02}" destId="{7DC59B9B-B6BC-E84A-8506-FF50C93EC135}" srcOrd="10" destOrd="0" presId="urn:microsoft.com/office/officeart/2005/8/layout/list1"/>
    <dgm:cxn modelId="{07223D7D-D7DA-AB40-A422-1F7549FCC4BB}" type="presParOf" srcId="{4FDCD0B3-7745-754B-89BB-909048FA5F02}" destId="{7397B6F0-764E-864E-9832-7A5D2B33EA57}" srcOrd="11" destOrd="0" presId="urn:microsoft.com/office/officeart/2005/8/layout/list1"/>
    <dgm:cxn modelId="{672C5AB1-CE34-BE4A-AC60-F602AEE49652}" type="presParOf" srcId="{4FDCD0B3-7745-754B-89BB-909048FA5F02}" destId="{2B663FAB-FF4A-074F-AB65-05E34B961CC3}" srcOrd="12" destOrd="0" presId="urn:microsoft.com/office/officeart/2005/8/layout/list1"/>
    <dgm:cxn modelId="{8000095D-83D7-F34E-B555-7EE4D676D5D0}" type="presParOf" srcId="{2B663FAB-FF4A-074F-AB65-05E34B961CC3}" destId="{23801925-0D46-B34F-A28F-7873289C357A}" srcOrd="0" destOrd="0" presId="urn:microsoft.com/office/officeart/2005/8/layout/list1"/>
    <dgm:cxn modelId="{C384E94F-8EAE-BD49-88B3-92F6E373FADA}" type="presParOf" srcId="{2B663FAB-FF4A-074F-AB65-05E34B961CC3}" destId="{210DF75A-E24F-214F-9A5E-349750EF7D2C}" srcOrd="1" destOrd="0" presId="urn:microsoft.com/office/officeart/2005/8/layout/list1"/>
    <dgm:cxn modelId="{14BB08F5-653E-B845-A7F0-4B1DF8F37439}" type="presParOf" srcId="{4FDCD0B3-7745-754B-89BB-909048FA5F02}" destId="{42F5BDA2-8F31-9541-853F-0B77296D9EAE}" srcOrd="13" destOrd="0" presId="urn:microsoft.com/office/officeart/2005/8/layout/list1"/>
    <dgm:cxn modelId="{F42F8024-8239-EE4D-AC47-D669DCE90AD6}" type="presParOf" srcId="{4FDCD0B3-7745-754B-89BB-909048FA5F02}" destId="{0EB39D0E-AC16-4B4E-8535-2FBCBF4EEBAB}" srcOrd="14" destOrd="0" presId="urn:microsoft.com/office/officeart/2005/8/layout/list1"/>
    <dgm:cxn modelId="{7AA42052-3D3F-EE43-ABC1-9CD9F3A4E181}" type="presParOf" srcId="{4FDCD0B3-7745-754B-89BB-909048FA5F02}" destId="{4F497E08-C1FC-E04A-82A9-7DAB65BB73AA}" srcOrd="15" destOrd="0" presId="urn:microsoft.com/office/officeart/2005/8/layout/list1"/>
    <dgm:cxn modelId="{F01F20A0-55C9-6644-9529-3CA421F74D0B}" type="presParOf" srcId="{4FDCD0B3-7745-754B-89BB-909048FA5F02}" destId="{9908E4D3-89F7-B944-A13B-5CCB68A1B3EC}" srcOrd="16" destOrd="0" presId="urn:microsoft.com/office/officeart/2005/8/layout/list1"/>
    <dgm:cxn modelId="{4E63F801-6EB0-0045-B201-A56620DF4E7B}" type="presParOf" srcId="{9908E4D3-89F7-B944-A13B-5CCB68A1B3EC}" destId="{5F47EA9A-9FE0-FC48-BBF1-E58707FF7489}" srcOrd="0" destOrd="0" presId="urn:microsoft.com/office/officeart/2005/8/layout/list1"/>
    <dgm:cxn modelId="{F52D4265-284E-6A43-849A-47EB1EE47C92}" type="presParOf" srcId="{9908E4D3-89F7-B944-A13B-5CCB68A1B3EC}" destId="{670ED7F8-A0C7-1549-BE63-9B275C465523}" srcOrd="1" destOrd="0" presId="urn:microsoft.com/office/officeart/2005/8/layout/list1"/>
    <dgm:cxn modelId="{CFB40136-6278-0F49-8FEA-3173FD9B95BE}" type="presParOf" srcId="{4FDCD0B3-7745-754B-89BB-909048FA5F02}" destId="{38AAD923-0C67-F84F-8AE0-7888935258B9}" srcOrd="17" destOrd="0" presId="urn:microsoft.com/office/officeart/2005/8/layout/list1"/>
    <dgm:cxn modelId="{32FC18C3-CB0F-9241-AB1B-D4A0940C3216}" type="presParOf" srcId="{4FDCD0B3-7745-754B-89BB-909048FA5F02}" destId="{544D5CB8-8573-414B-AD1C-E586EA5F3E4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E3ED6-DD88-AB40-8719-39DA418E64EA}"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zh-CN" altLang="en-US"/>
        </a:p>
      </dgm:t>
    </dgm:pt>
    <dgm:pt modelId="{EA82100B-F926-3A4C-9154-D4EE043C5202}">
      <dgm:prSet phldrT="[文本]"/>
      <dgm:spPr/>
      <dgm:t>
        <a:bodyPr/>
        <a:lstStyle/>
        <a:p>
          <a:r>
            <a:rPr lang="zh-CN" altLang="en-US" dirty="0"/>
            <a:t>按调查对象的范围不同</a:t>
          </a:r>
        </a:p>
      </dgm:t>
    </dgm:pt>
    <dgm:pt modelId="{F344E5B1-3368-8742-BCAC-A055C9D6B073}" type="parTrans" cxnId="{C0B5C2DB-3314-6848-B32B-6762111238E3}">
      <dgm:prSet/>
      <dgm:spPr/>
      <dgm:t>
        <a:bodyPr/>
        <a:lstStyle/>
        <a:p>
          <a:endParaRPr lang="zh-CN" altLang="en-US"/>
        </a:p>
      </dgm:t>
    </dgm:pt>
    <dgm:pt modelId="{DAD1126B-0ACF-0B4F-B1B4-B7B13713F92D}" type="sibTrans" cxnId="{C0B5C2DB-3314-6848-B32B-6762111238E3}">
      <dgm:prSet/>
      <dgm:spPr/>
      <dgm:t>
        <a:bodyPr/>
        <a:lstStyle/>
        <a:p>
          <a:endParaRPr lang="zh-CN" altLang="en-US"/>
        </a:p>
      </dgm:t>
    </dgm:pt>
    <dgm:pt modelId="{75C9B573-3011-C543-88D5-3A3C5CDEDDFD}">
      <dgm:prSet phldrT="[文本]"/>
      <dgm:spPr/>
      <dgm:t>
        <a:bodyPr/>
        <a:lstStyle/>
        <a:p>
          <a:r>
            <a:rPr lang="zh-CN" altLang="en-US" dirty="0"/>
            <a:t>全面调查：全面统计报表、普查</a:t>
          </a:r>
        </a:p>
      </dgm:t>
    </dgm:pt>
    <dgm:pt modelId="{616460FA-4D68-2A49-B46F-8F75FCD9B189}" type="parTrans" cxnId="{FF6EDFE8-FF18-AC47-8224-CAFC07B43BEF}">
      <dgm:prSet/>
      <dgm:spPr/>
      <dgm:t>
        <a:bodyPr/>
        <a:lstStyle/>
        <a:p>
          <a:endParaRPr lang="zh-CN" altLang="en-US"/>
        </a:p>
      </dgm:t>
    </dgm:pt>
    <dgm:pt modelId="{3D5B2B22-5BCA-CF42-A5DC-993DA8F4EDF5}" type="sibTrans" cxnId="{FF6EDFE8-FF18-AC47-8224-CAFC07B43BEF}">
      <dgm:prSet/>
      <dgm:spPr/>
      <dgm:t>
        <a:bodyPr/>
        <a:lstStyle/>
        <a:p>
          <a:endParaRPr lang="zh-CN" altLang="en-US"/>
        </a:p>
      </dgm:t>
    </dgm:pt>
    <dgm:pt modelId="{3600C7E4-E044-B549-A4C3-0A67F4EDE4BE}">
      <dgm:prSet phldrT="[文本]"/>
      <dgm:spPr/>
      <dgm:t>
        <a:bodyPr/>
        <a:lstStyle/>
        <a:p>
          <a:r>
            <a:rPr lang="zh-CN" altLang="en-US" dirty="0"/>
            <a:t>非全面调查：非全面统计报表、抽样调查、重点调查、典型调查</a:t>
          </a:r>
        </a:p>
      </dgm:t>
    </dgm:pt>
    <dgm:pt modelId="{17FC08D9-CD4C-DD4B-908D-B6F93D56511E}" type="parTrans" cxnId="{C152B405-155B-BD46-B7C6-83574A04D3F8}">
      <dgm:prSet/>
      <dgm:spPr/>
      <dgm:t>
        <a:bodyPr/>
        <a:lstStyle/>
        <a:p>
          <a:endParaRPr lang="zh-CN" altLang="en-US"/>
        </a:p>
      </dgm:t>
    </dgm:pt>
    <dgm:pt modelId="{27237FBE-C6F6-1547-8D3D-192F641DBE6F}" type="sibTrans" cxnId="{C152B405-155B-BD46-B7C6-83574A04D3F8}">
      <dgm:prSet/>
      <dgm:spPr/>
      <dgm:t>
        <a:bodyPr/>
        <a:lstStyle/>
        <a:p>
          <a:endParaRPr lang="zh-CN" altLang="en-US"/>
        </a:p>
      </dgm:t>
    </dgm:pt>
    <dgm:pt modelId="{35BEACE7-3128-2C47-A985-124FF77921B9}">
      <dgm:prSet phldrT="[文本]"/>
      <dgm:spPr/>
      <dgm:t>
        <a:bodyPr/>
        <a:lstStyle/>
        <a:p>
          <a:r>
            <a:rPr lang="zh-CN" altLang="en-US" dirty="0"/>
            <a:t>按调查登记的时间是否连续</a:t>
          </a:r>
        </a:p>
      </dgm:t>
    </dgm:pt>
    <dgm:pt modelId="{214E6703-F7A7-3941-8D61-48B9546E04BC}" type="parTrans" cxnId="{BD0F0F1C-3B4B-1E4B-9AEE-EE8687396EAF}">
      <dgm:prSet/>
      <dgm:spPr/>
      <dgm:t>
        <a:bodyPr/>
        <a:lstStyle/>
        <a:p>
          <a:endParaRPr lang="zh-CN" altLang="en-US"/>
        </a:p>
      </dgm:t>
    </dgm:pt>
    <dgm:pt modelId="{25BB0124-F644-AC42-929C-35EBAE4176BC}" type="sibTrans" cxnId="{BD0F0F1C-3B4B-1E4B-9AEE-EE8687396EAF}">
      <dgm:prSet/>
      <dgm:spPr/>
      <dgm:t>
        <a:bodyPr/>
        <a:lstStyle/>
        <a:p>
          <a:endParaRPr lang="zh-CN" altLang="en-US"/>
        </a:p>
      </dgm:t>
    </dgm:pt>
    <dgm:pt modelId="{000D5C15-7E0F-1346-B634-F29A23DD4F77}">
      <dgm:prSet phldrT="[文本]"/>
      <dgm:spPr/>
      <dgm:t>
        <a:bodyPr/>
        <a:lstStyle/>
        <a:p>
          <a:r>
            <a:rPr lang="zh-CN" altLang="en-US" dirty="0"/>
            <a:t>连续调查</a:t>
          </a:r>
        </a:p>
      </dgm:t>
    </dgm:pt>
    <dgm:pt modelId="{A27CFA65-7A72-D04D-8C14-9D77FB3BC8BA}" type="parTrans" cxnId="{65711D0B-0194-B349-BC91-6AFB6CA31F50}">
      <dgm:prSet/>
      <dgm:spPr/>
      <dgm:t>
        <a:bodyPr/>
        <a:lstStyle/>
        <a:p>
          <a:endParaRPr lang="zh-CN" altLang="en-US"/>
        </a:p>
      </dgm:t>
    </dgm:pt>
    <dgm:pt modelId="{BCF8477E-352E-3342-8A2D-8B2FC75521E7}" type="sibTrans" cxnId="{65711D0B-0194-B349-BC91-6AFB6CA31F50}">
      <dgm:prSet/>
      <dgm:spPr/>
      <dgm:t>
        <a:bodyPr/>
        <a:lstStyle/>
        <a:p>
          <a:endParaRPr lang="zh-CN" altLang="en-US"/>
        </a:p>
      </dgm:t>
    </dgm:pt>
    <dgm:pt modelId="{4A3A56DE-79D8-9648-A7AF-74E1542A5B4F}">
      <dgm:prSet phldrT="[文本]"/>
      <dgm:spPr/>
      <dgm:t>
        <a:bodyPr/>
        <a:lstStyle/>
        <a:p>
          <a:r>
            <a:rPr lang="zh-CN" altLang="en-US" dirty="0"/>
            <a:t>不连续调查</a:t>
          </a:r>
        </a:p>
      </dgm:t>
    </dgm:pt>
    <dgm:pt modelId="{A39A32C0-053C-3642-96CB-02BB433D7BC8}" type="parTrans" cxnId="{4EBA88DA-1DC9-3C44-A90D-B02652888853}">
      <dgm:prSet/>
      <dgm:spPr/>
      <dgm:t>
        <a:bodyPr/>
        <a:lstStyle/>
        <a:p>
          <a:endParaRPr lang="zh-CN" altLang="en-US"/>
        </a:p>
      </dgm:t>
    </dgm:pt>
    <dgm:pt modelId="{7B252CB6-A23D-1B44-AA8D-602C790A5D03}" type="sibTrans" cxnId="{4EBA88DA-1DC9-3C44-A90D-B02652888853}">
      <dgm:prSet/>
      <dgm:spPr/>
      <dgm:t>
        <a:bodyPr/>
        <a:lstStyle/>
        <a:p>
          <a:endParaRPr lang="zh-CN" altLang="en-US"/>
        </a:p>
      </dgm:t>
    </dgm:pt>
    <dgm:pt modelId="{2B853CD8-BFDE-274A-B0E6-D865C3299B75}" type="pres">
      <dgm:prSet presAssocID="{3F2E3ED6-DD88-AB40-8719-39DA418E64EA}" presName="linear" presStyleCnt="0">
        <dgm:presLayoutVars>
          <dgm:dir/>
          <dgm:animLvl val="lvl"/>
          <dgm:resizeHandles val="exact"/>
        </dgm:presLayoutVars>
      </dgm:prSet>
      <dgm:spPr/>
    </dgm:pt>
    <dgm:pt modelId="{846362DB-3700-2146-9CFA-6B7F8D8E48ED}" type="pres">
      <dgm:prSet presAssocID="{EA82100B-F926-3A4C-9154-D4EE043C5202}" presName="parentLin" presStyleCnt="0"/>
      <dgm:spPr/>
    </dgm:pt>
    <dgm:pt modelId="{4A41CC79-3A37-3A4F-849C-F1BAEB8ED6BF}" type="pres">
      <dgm:prSet presAssocID="{EA82100B-F926-3A4C-9154-D4EE043C5202}" presName="parentLeftMargin" presStyleLbl="node1" presStyleIdx="0" presStyleCnt="2"/>
      <dgm:spPr/>
    </dgm:pt>
    <dgm:pt modelId="{84A18EA0-EADC-0A40-B458-682ED3F61BC5}" type="pres">
      <dgm:prSet presAssocID="{EA82100B-F926-3A4C-9154-D4EE043C5202}" presName="parentText" presStyleLbl="node1" presStyleIdx="0" presStyleCnt="2">
        <dgm:presLayoutVars>
          <dgm:chMax val="0"/>
          <dgm:bulletEnabled val="1"/>
        </dgm:presLayoutVars>
      </dgm:prSet>
      <dgm:spPr/>
    </dgm:pt>
    <dgm:pt modelId="{132D485A-BF37-3E4E-AB18-1E906DA3FE62}" type="pres">
      <dgm:prSet presAssocID="{EA82100B-F926-3A4C-9154-D4EE043C5202}" presName="negativeSpace" presStyleCnt="0"/>
      <dgm:spPr/>
    </dgm:pt>
    <dgm:pt modelId="{C64EFE7C-7B58-1242-AE62-90A3BE64B94F}" type="pres">
      <dgm:prSet presAssocID="{EA82100B-F926-3A4C-9154-D4EE043C5202}" presName="childText" presStyleLbl="conFgAcc1" presStyleIdx="0" presStyleCnt="2">
        <dgm:presLayoutVars>
          <dgm:bulletEnabled val="1"/>
        </dgm:presLayoutVars>
      </dgm:prSet>
      <dgm:spPr/>
    </dgm:pt>
    <dgm:pt modelId="{2A74CA19-1991-8045-BDE7-EEB8B831156C}" type="pres">
      <dgm:prSet presAssocID="{DAD1126B-0ACF-0B4F-B1B4-B7B13713F92D}" presName="spaceBetweenRectangles" presStyleCnt="0"/>
      <dgm:spPr/>
    </dgm:pt>
    <dgm:pt modelId="{686F54C7-8179-4E41-B3B0-9C8471E650D0}" type="pres">
      <dgm:prSet presAssocID="{35BEACE7-3128-2C47-A985-124FF77921B9}" presName="parentLin" presStyleCnt="0"/>
      <dgm:spPr/>
    </dgm:pt>
    <dgm:pt modelId="{CE437519-4FB3-7147-B1D2-6E0F4734ACE9}" type="pres">
      <dgm:prSet presAssocID="{35BEACE7-3128-2C47-A985-124FF77921B9}" presName="parentLeftMargin" presStyleLbl="node1" presStyleIdx="0" presStyleCnt="2"/>
      <dgm:spPr/>
    </dgm:pt>
    <dgm:pt modelId="{2A6CBA08-6C05-8548-B14B-C71495AE5104}" type="pres">
      <dgm:prSet presAssocID="{35BEACE7-3128-2C47-A985-124FF77921B9}" presName="parentText" presStyleLbl="node1" presStyleIdx="1" presStyleCnt="2">
        <dgm:presLayoutVars>
          <dgm:chMax val="0"/>
          <dgm:bulletEnabled val="1"/>
        </dgm:presLayoutVars>
      </dgm:prSet>
      <dgm:spPr/>
    </dgm:pt>
    <dgm:pt modelId="{7090F172-7C08-B14B-9403-F935B2BFD564}" type="pres">
      <dgm:prSet presAssocID="{35BEACE7-3128-2C47-A985-124FF77921B9}" presName="negativeSpace" presStyleCnt="0"/>
      <dgm:spPr/>
    </dgm:pt>
    <dgm:pt modelId="{CB4855FA-334E-C946-A6F0-6D261ED4B937}" type="pres">
      <dgm:prSet presAssocID="{35BEACE7-3128-2C47-A985-124FF77921B9}" presName="childText" presStyleLbl="conFgAcc1" presStyleIdx="1" presStyleCnt="2">
        <dgm:presLayoutVars>
          <dgm:bulletEnabled val="1"/>
        </dgm:presLayoutVars>
      </dgm:prSet>
      <dgm:spPr/>
    </dgm:pt>
  </dgm:ptLst>
  <dgm:cxnLst>
    <dgm:cxn modelId="{C152B405-155B-BD46-B7C6-83574A04D3F8}" srcId="{EA82100B-F926-3A4C-9154-D4EE043C5202}" destId="{3600C7E4-E044-B549-A4C3-0A67F4EDE4BE}" srcOrd="1" destOrd="0" parTransId="{17FC08D9-CD4C-DD4B-908D-B6F93D56511E}" sibTransId="{27237FBE-C6F6-1547-8D3D-192F641DBE6F}"/>
    <dgm:cxn modelId="{65711D0B-0194-B349-BC91-6AFB6CA31F50}" srcId="{35BEACE7-3128-2C47-A985-124FF77921B9}" destId="{000D5C15-7E0F-1346-B634-F29A23DD4F77}" srcOrd="0" destOrd="0" parTransId="{A27CFA65-7A72-D04D-8C14-9D77FB3BC8BA}" sibTransId="{BCF8477E-352E-3342-8A2D-8B2FC75521E7}"/>
    <dgm:cxn modelId="{BD0F0F1C-3B4B-1E4B-9AEE-EE8687396EAF}" srcId="{3F2E3ED6-DD88-AB40-8719-39DA418E64EA}" destId="{35BEACE7-3128-2C47-A985-124FF77921B9}" srcOrd="1" destOrd="0" parTransId="{214E6703-F7A7-3941-8D61-48B9546E04BC}" sibTransId="{25BB0124-F644-AC42-929C-35EBAE4176BC}"/>
    <dgm:cxn modelId="{2A408A4E-E39F-C94C-908F-9FC668F29073}" type="presOf" srcId="{35BEACE7-3128-2C47-A985-124FF77921B9}" destId="{2A6CBA08-6C05-8548-B14B-C71495AE5104}" srcOrd="1" destOrd="0" presId="urn:microsoft.com/office/officeart/2005/8/layout/list1"/>
    <dgm:cxn modelId="{62150857-9816-9A44-B65F-B53241330B59}" type="presOf" srcId="{3F2E3ED6-DD88-AB40-8719-39DA418E64EA}" destId="{2B853CD8-BFDE-274A-B0E6-D865C3299B75}" srcOrd="0" destOrd="0" presId="urn:microsoft.com/office/officeart/2005/8/layout/list1"/>
    <dgm:cxn modelId="{50383963-B981-894B-A69D-0A0A99BCB01B}" type="presOf" srcId="{EA82100B-F926-3A4C-9154-D4EE043C5202}" destId="{4A41CC79-3A37-3A4F-849C-F1BAEB8ED6BF}" srcOrd="0" destOrd="0" presId="urn:microsoft.com/office/officeart/2005/8/layout/list1"/>
    <dgm:cxn modelId="{43E09176-0DD1-B74C-858D-EDDA9FC3568D}" type="presOf" srcId="{35BEACE7-3128-2C47-A985-124FF77921B9}" destId="{CE437519-4FB3-7147-B1D2-6E0F4734ACE9}" srcOrd="0" destOrd="0" presId="urn:microsoft.com/office/officeart/2005/8/layout/list1"/>
    <dgm:cxn modelId="{33ACA298-0BA8-1B46-82F6-92B32899FF15}" type="presOf" srcId="{3600C7E4-E044-B549-A4C3-0A67F4EDE4BE}" destId="{C64EFE7C-7B58-1242-AE62-90A3BE64B94F}" srcOrd="0" destOrd="1" presId="urn:microsoft.com/office/officeart/2005/8/layout/list1"/>
    <dgm:cxn modelId="{9675FCA0-2EA8-C04E-946F-DBF29EB26A5A}" type="presOf" srcId="{4A3A56DE-79D8-9648-A7AF-74E1542A5B4F}" destId="{CB4855FA-334E-C946-A6F0-6D261ED4B937}" srcOrd="0" destOrd="1" presId="urn:microsoft.com/office/officeart/2005/8/layout/list1"/>
    <dgm:cxn modelId="{8B2578AF-D77B-C946-9874-F2B4B11E9E44}" type="presOf" srcId="{75C9B573-3011-C543-88D5-3A3C5CDEDDFD}" destId="{C64EFE7C-7B58-1242-AE62-90A3BE64B94F}" srcOrd="0" destOrd="0" presId="urn:microsoft.com/office/officeart/2005/8/layout/list1"/>
    <dgm:cxn modelId="{53E162C2-0432-AF47-B44D-2412FD87B238}" type="presOf" srcId="{EA82100B-F926-3A4C-9154-D4EE043C5202}" destId="{84A18EA0-EADC-0A40-B458-682ED3F61BC5}" srcOrd="1" destOrd="0" presId="urn:microsoft.com/office/officeart/2005/8/layout/list1"/>
    <dgm:cxn modelId="{4EBA88DA-1DC9-3C44-A90D-B02652888853}" srcId="{35BEACE7-3128-2C47-A985-124FF77921B9}" destId="{4A3A56DE-79D8-9648-A7AF-74E1542A5B4F}" srcOrd="1" destOrd="0" parTransId="{A39A32C0-053C-3642-96CB-02BB433D7BC8}" sibTransId="{7B252CB6-A23D-1B44-AA8D-602C790A5D03}"/>
    <dgm:cxn modelId="{C0B5C2DB-3314-6848-B32B-6762111238E3}" srcId="{3F2E3ED6-DD88-AB40-8719-39DA418E64EA}" destId="{EA82100B-F926-3A4C-9154-D4EE043C5202}" srcOrd="0" destOrd="0" parTransId="{F344E5B1-3368-8742-BCAC-A055C9D6B073}" sibTransId="{DAD1126B-0ACF-0B4F-B1B4-B7B13713F92D}"/>
    <dgm:cxn modelId="{FF6EDFE8-FF18-AC47-8224-CAFC07B43BEF}" srcId="{EA82100B-F926-3A4C-9154-D4EE043C5202}" destId="{75C9B573-3011-C543-88D5-3A3C5CDEDDFD}" srcOrd="0" destOrd="0" parTransId="{616460FA-4D68-2A49-B46F-8F75FCD9B189}" sibTransId="{3D5B2B22-5BCA-CF42-A5DC-993DA8F4EDF5}"/>
    <dgm:cxn modelId="{80F1A7EA-BAA5-CA4B-9884-D11F192C1CA9}" type="presOf" srcId="{000D5C15-7E0F-1346-B634-F29A23DD4F77}" destId="{CB4855FA-334E-C946-A6F0-6D261ED4B937}" srcOrd="0" destOrd="0" presId="urn:microsoft.com/office/officeart/2005/8/layout/list1"/>
    <dgm:cxn modelId="{C8F60118-6255-344D-9ED9-C4CE92B47D39}" type="presParOf" srcId="{2B853CD8-BFDE-274A-B0E6-D865C3299B75}" destId="{846362DB-3700-2146-9CFA-6B7F8D8E48ED}" srcOrd="0" destOrd="0" presId="urn:microsoft.com/office/officeart/2005/8/layout/list1"/>
    <dgm:cxn modelId="{02DC4FBA-D3C9-524F-A52F-4DEE9EC4B297}" type="presParOf" srcId="{846362DB-3700-2146-9CFA-6B7F8D8E48ED}" destId="{4A41CC79-3A37-3A4F-849C-F1BAEB8ED6BF}" srcOrd="0" destOrd="0" presId="urn:microsoft.com/office/officeart/2005/8/layout/list1"/>
    <dgm:cxn modelId="{638D63B4-036F-A84C-990C-903809A23425}" type="presParOf" srcId="{846362DB-3700-2146-9CFA-6B7F8D8E48ED}" destId="{84A18EA0-EADC-0A40-B458-682ED3F61BC5}" srcOrd="1" destOrd="0" presId="urn:microsoft.com/office/officeart/2005/8/layout/list1"/>
    <dgm:cxn modelId="{733EF41F-56A2-3E48-94CF-B8C3B496981E}" type="presParOf" srcId="{2B853CD8-BFDE-274A-B0E6-D865C3299B75}" destId="{132D485A-BF37-3E4E-AB18-1E906DA3FE62}" srcOrd="1" destOrd="0" presId="urn:microsoft.com/office/officeart/2005/8/layout/list1"/>
    <dgm:cxn modelId="{60D2D240-38F8-604F-8042-0C3C8C8AE51A}" type="presParOf" srcId="{2B853CD8-BFDE-274A-B0E6-D865C3299B75}" destId="{C64EFE7C-7B58-1242-AE62-90A3BE64B94F}" srcOrd="2" destOrd="0" presId="urn:microsoft.com/office/officeart/2005/8/layout/list1"/>
    <dgm:cxn modelId="{24212385-6FDB-D74C-861C-CFBF21D8755D}" type="presParOf" srcId="{2B853CD8-BFDE-274A-B0E6-D865C3299B75}" destId="{2A74CA19-1991-8045-BDE7-EEB8B831156C}" srcOrd="3" destOrd="0" presId="urn:microsoft.com/office/officeart/2005/8/layout/list1"/>
    <dgm:cxn modelId="{8569FE65-637E-684F-9CED-CE3CEF872ED9}" type="presParOf" srcId="{2B853CD8-BFDE-274A-B0E6-D865C3299B75}" destId="{686F54C7-8179-4E41-B3B0-9C8471E650D0}" srcOrd="4" destOrd="0" presId="urn:microsoft.com/office/officeart/2005/8/layout/list1"/>
    <dgm:cxn modelId="{D2B8E198-F0DC-224A-9065-0C7283F6A2F8}" type="presParOf" srcId="{686F54C7-8179-4E41-B3B0-9C8471E650D0}" destId="{CE437519-4FB3-7147-B1D2-6E0F4734ACE9}" srcOrd="0" destOrd="0" presId="urn:microsoft.com/office/officeart/2005/8/layout/list1"/>
    <dgm:cxn modelId="{925DDAFD-4271-1547-A67A-CDBD18FB1B1E}" type="presParOf" srcId="{686F54C7-8179-4E41-B3B0-9C8471E650D0}" destId="{2A6CBA08-6C05-8548-B14B-C71495AE5104}" srcOrd="1" destOrd="0" presId="urn:microsoft.com/office/officeart/2005/8/layout/list1"/>
    <dgm:cxn modelId="{81D65C01-2C47-9E4B-977E-76A0C62101D3}" type="presParOf" srcId="{2B853CD8-BFDE-274A-B0E6-D865C3299B75}" destId="{7090F172-7C08-B14B-9403-F935B2BFD564}" srcOrd="5" destOrd="0" presId="urn:microsoft.com/office/officeart/2005/8/layout/list1"/>
    <dgm:cxn modelId="{3FF8D759-07B0-6B47-B530-2EB9139A20A9}" type="presParOf" srcId="{2B853CD8-BFDE-274A-B0E6-D865C3299B75}" destId="{CB4855FA-334E-C946-A6F0-6D261ED4B93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2E9E8EE-13E5-9C4F-B481-DF38B132FB0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4C4A768D-9C21-314A-90C2-69E4F15332D7}">
      <dgm:prSet phldrT="[文本]"/>
      <dgm:spPr/>
      <dgm:t>
        <a:bodyPr/>
        <a:lstStyle/>
        <a:p>
          <a:r>
            <a:rPr lang="zh-CN" altLang="en-US" dirty="0"/>
            <a:t>法与法律的概念</a:t>
          </a:r>
        </a:p>
      </dgm:t>
    </dgm:pt>
    <dgm:pt modelId="{4145374F-70BF-DC4F-B6ED-7E9B42E01D60}" type="parTrans" cxnId="{2A931BF0-6051-5240-A96A-DF04F6E51DB9}">
      <dgm:prSet/>
      <dgm:spPr/>
      <dgm:t>
        <a:bodyPr/>
        <a:lstStyle/>
        <a:p>
          <a:endParaRPr lang="zh-CN" altLang="en-US"/>
        </a:p>
      </dgm:t>
    </dgm:pt>
    <dgm:pt modelId="{401C87A2-C7B0-EC41-A905-A981E0A533ED}" type="sibTrans" cxnId="{2A931BF0-6051-5240-A96A-DF04F6E51DB9}">
      <dgm:prSet/>
      <dgm:spPr/>
      <dgm:t>
        <a:bodyPr/>
        <a:lstStyle/>
        <a:p>
          <a:endParaRPr lang="zh-CN" altLang="en-US"/>
        </a:p>
      </dgm:t>
    </dgm:pt>
    <dgm:pt modelId="{4212505F-2AC6-C747-901F-E8584BC031C8}">
      <dgm:prSet phldrT="[文本]"/>
      <dgm:spPr/>
      <dgm:t>
        <a:bodyPr/>
        <a:lstStyle/>
        <a:p>
          <a:r>
            <a:rPr lang="zh-CN" altLang="en-US" dirty="0"/>
            <a:t>法的概念</a:t>
          </a:r>
        </a:p>
      </dgm:t>
    </dgm:pt>
    <dgm:pt modelId="{81C911E0-F85D-5244-8FDE-B8E05E8A02DA}" type="parTrans" cxnId="{2372A082-3D50-F64F-8598-DF1202030953}">
      <dgm:prSet/>
      <dgm:spPr/>
      <dgm:t>
        <a:bodyPr/>
        <a:lstStyle/>
        <a:p>
          <a:endParaRPr lang="zh-CN" altLang="en-US"/>
        </a:p>
      </dgm:t>
    </dgm:pt>
    <dgm:pt modelId="{ABF60AA2-D765-104C-8FDF-70E7A80C2B25}" type="sibTrans" cxnId="{2372A082-3D50-F64F-8598-DF1202030953}">
      <dgm:prSet/>
      <dgm:spPr/>
      <dgm:t>
        <a:bodyPr/>
        <a:lstStyle/>
        <a:p>
          <a:endParaRPr lang="zh-CN" altLang="en-US"/>
        </a:p>
      </dgm:t>
    </dgm:pt>
    <dgm:pt modelId="{F18AF763-6714-6542-9EC0-813EC5357EB2}">
      <dgm:prSet phldrT="[文本]"/>
      <dgm:spPr/>
      <dgm:t>
        <a:bodyPr/>
        <a:lstStyle/>
        <a:p>
          <a:r>
            <a:rPr lang="zh-CN" altLang="en-US" dirty="0"/>
            <a:t>法律的概念</a:t>
          </a:r>
        </a:p>
      </dgm:t>
    </dgm:pt>
    <dgm:pt modelId="{53032926-59E9-0247-B261-82DCC8DBF6A1}" type="parTrans" cxnId="{84190F98-D1F8-454E-A228-84579140552F}">
      <dgm:prSet/>
      <dgm:spPr/>
      <dgm:t>
        <a:bodyPr/>
        <a:lstStyle/>
        <a:p>
          <a:endParaRPr lang="zh-CN" altLang="en-US"/>
        </a:p>
      </dgm:t>
    </dgm:pt>
    <dgm:pt modelId="{393DD73A-3ECA-5644-98CF-7206FC733BBC}" type="sibTrans" cxnId="{84190F98-D1F8-454E-A228-84579140552F}">
      <dgm:prSet/>
      <dgm:spPr/>
      <dgm:t>
        <a:bodyPr/>
        <a:lstStyle/>
        <a:p>
          <a:endParaRPr lang="zh-CN" altLang="en-US"/>
        </a:p>
      </dgm:t>
    </dgm:pt>
    <dgm:pt modelId="{AA085D31-7084-924A-86D7-F6CF91B6C1F8}">
      <dgm:prSet phldrT="[文本]"/>
      <dgm:spPr/>
      <dgm:t>
        <a:bodyPr/>
        <a:lstStyle/>
        <a:p>
          <a:r>
            <a:rPr lang="zh-CN" altLang="en-US" dirty="0"/>
            <a:t>法的基本属性</a:t>
          </a:r>
        </a:p>
      </dgm:t>
    </dgm:pt>
    <dgm:pt modelId="{28DC4768-F79C-AD46-A27D-AA16D216BBEF}" type="parTrans" cxnId="{635B3475-9A5A-5C4A-9EF0-3468030E56C9}">
      <dgm:prSet/>
      <dgm:spPr/>
      <dgm:t>
        <a:bodyPr/>
        <a:lstStyle/>
        <a:p>
          <a:endParaRPr lang="zh-CN" altLang="en-US"/>
        </a:p>
      </dgm:t>
    </dgm:pt>
    <dgm:pt modelId="{1B098357-B6B9-5F47-B766-DBE6432B5B85}" type="sibTrans" cxnId="{635B3475-9A5A-5C4A-9EF0-3468030E56C9}">
      <dgm:prSet/>
      <dgm:spPr/>
      <dgm:t>
        <a:bodyPr/>
        <a:lstStyle/>
        <a:p>
          <a:endParaRPr lang="zh-CN" altLang="en-US"/>
        </a:p>
      </dgm:t>
    </dgm:pt>
    <dgm:pt modelId="{8B6BFD25-EEF0-664B-9CDC-8A8EECA19DF5}">
      <dgm:prSet phldrT="[文本]"/>
      <dgm:spPr/>
      <dgm:t>
        <a:bodyPr/>
        <a:lstStyle/>
        <a:p>
          <a:r>
            <a:rPr lang="zh-CN" altLang="en-US" dirty="0"/>
            <a:t>特殊规范性</a:t>
          </a:r>
        </a:p>
      </dgm:t>
    </dgm:pt>
    <dgm:pt modelId="{8D238EBF-6FDC-B94F-83DC-A129B8EF3E86}" type="parTrans" cxnId="{B20C96CE-3BAC-FE40-BD7D-9BE405467334}">
      <dgm:prSet/>
      <dgm:spPr/>
      <dgm:t>
        <a:bodyPr/>
        <a:lstStyle/>
        <a:p>
          <a:endParaRPr lang="zh-CN" altLang="en-US"/>
        </a:p>
      </dgm:t>
    </dgm:pt>
    <dgm:pt modelId="{B915680F-8BFF-3F42-8D36-7460B5FAE389}" type="sibTrans" cxnId="{B20C96CE-3BAC-FE40-BD7D-9BE405467334}">
      <dgm:prSet/>
      <dgm:spPr/>
      <dgm:t>
        <a:bodyPr/>
        <a:lstStyle/>
        <a:p>
          <a:endParaRPr lang="zh-CN" altLang="en-US"/>
        </a:p>
      </dgm:t>
    </dgm:pt>
    <dgm:pt modelId="{00E3C7B6-0B5C-044F-AB50-FE182409A01D}">
      <dgm:prSet phldrT="[文本]"/>
      <dgm:spPr/>
      <dgm:t>
        <a:bodyPr/>
        <a:lstStyle/>
        <a:p>
          <a:r>
            <a:rPr lang="zh-CN" altLang="en-US" dirty="0"/>
            <a:t>国家意志性</a:t>
          </a:r>
        </a:p>
      </dgm:t>
    </dgm:pt>
    <dgm:pt modelId="{FA6CE116-78BF-BD4A-A81A-67C4D9E7CCF3}" type="parTrans" cxnId="{353A14EC-7C30-D04A-8181-764C99B0A168}">
      <dgm:prSet/>
      <dgm:spPr/>
      <dgm:t>
        <a:bodyPr/>
        <a:lstStyle/>
        <a:p>
          <a:endParaRPr lang="zh-CN" altLang="en-US"/>
        </a:p>
      </dgm:t>
    </dgm:pt>
    <dgm:pt modelId="{E97A68C5-1925-6B44-B1B8-EF910C514533}" type="sibTrans" cxnId="{353A14EC-7C30-D04A-8181-764C99B0A168}">
      <dgm:prSet/>
      <dgm:spPr/>
      <dgm:t>
        <a:bodyPr/>
        <a:lstStyle/>
        <a:p>
          <a:endParaRPr lang="zh-CN" altLang="en-US"/>
        </a:p>
      </dgm:t>
    </dgm:pt>
    <dgm:pt modelId="{65BD3CAE-2EA8-9945-93E8-13A808840D47}">
      <dgm:prSet phldrT="[文本]"/>
      <dgm:spPr/>
      <dgm:t>
        <a:bodyPr/>
        <a:lstStyle/>
        <a:p>
          <a:r>
            <a:rPr lang="zh-CN" altLang="en-US" dirty="0"/>
            <a:t>明确公开性</a:t>
          </a:r>
        </a:p>
      </dgm:t>
    </dgm:pt>
    <dgm:pt modelId="{FFAE011D-8EA9-6A4C-A1B5-CBECEF544F6D}" type="parTrans" cxnId="{774245FC-5C1C-484B-A240-F8D27B0DEB33}">
      <dgm:prSet/>
      <dgm:spPr/>
    </dgm:pt>
    <dgm:pt modelId="{3CC534A5-BD96-6A49-8B20-A9F94246CDA8}" type="sibTrans" cxnId="{774245FC-5C1C-484B-A240-F8D27B0DEB33}">
      <dgm:prSet/>
      <dgm:spPr/>
    </dgm:pt>
    <dgm:pt modelId="{0DC52D77-9EFD-E84C-91A3-96BDD705B2D1}">
      <dgm:prSet phldrT="[文本]"/>
      <dgm:spPr/>
      <dgm:t>
        <a:bodyPr/>
        <a:lstStyle/>
        <a:p>
          <a:r>
            <a:rPr lang="zh-CN" altLang="en-US" dirty="0"/>
            <a:t>国家强制性</a:t>
          </a:r>
        </a:p>
      </dgm:t>
    </dgm:pt>
    <dgm:pt modelId="{23838823-9746-EB4E-B5F5-A3C4FD898684}" type="parTrans" cxnId="{636ACDC2-BBD5-7F48-96E6-6916D5B55275}">
      <dgm:prSet/>
      <dgm:spPr/>
    </dgm:pt>
    <dgm:pt modelId="{347B3465-E59C-B341-AB7B-F99ECEAB0B7E}" type="sibTrans" cxnId="{636ACDC2-BBD5-7F48-96E6-6916D5B55275}">
      <dgm:prSet/>
      <dgm:spPr/>
    </dgm:pt>
    <dgm:pt modelId="{1BFA0B3E-A41D-3F4F-AFDC-A7FCB06C02CE}">
      <dgm:prSet phldrT="[文本]"/>
      <dgm:spPr/>
      <dgm:t>
        <a:bodyPr/>
        <a:lstStyle/>
        <a:p>
          <a:r>
            <a:rPr lang="zh-CN" altLang="en-US" dirty="0"/>
            <a:t>普遍约束性</a:t>
          </a:r>
        </a:p>
      </dgm:t>
    </dgm:pt>
    <dgm:pt modelId="{8E7CFB8C-36D8-5643-97A1-449CF6866A39}" type="parTrans" cxnId="{8BCACAB3-363F-8A48-96F6-DFF970492719}">
      <dgm:prSet/>
      <dgm:spPr/>
    </dgm:pt>
    <dgm:pt modelId="{76E09C66-888C-E943-BDB0-2AAF63C1F9B9}" type="sibTrans" cxnId="{8BCACAB3-363F-8A48-96F6-DFF970492719}">
      <dgm:prSet/>
      <dgm:spPr/>
    </dgm:pt>
    <dgm:pt modelId="{1E32B9DD-6C37-9446-B601-372DFE17970D}" type="pres">
      <dgm:prSet presAssocID="{22E9E8EE-13E5-9C4F-B481-DF38B132FB0E}" presName="Name0" presStyleCnt="0">
        <dgm:presLayoutVars>
          <dgm:dir/>
          <dgm:animLvl val="lvl"/>
          <dgm:resizeHandles val="exact"/>
        </dgm:presLayoutVars>
      </dgm:prSet>
      <dgm:spPr/>
    </dgm:pt>
    <dgm:pt modelId="{4A85CB0C-68E9-8E4A-B700-95D2985B667A}" type="pres">
      <dgm:prSet presAssocID="{4C4A768D-9C21-314A-90C2-69E4F15332D7}" presName="linNode" presStyleCnt="0"/>
      <dgm:spPr/>
    </dgm:pt>
    <dgm:pt modelId="{15DCA004-9DEE-D04B-AFD1-2171692AF30F}" type="pres">
      <dgm:prSet presAssocID="{4C4A768D-9C21-314A-90C2-69E4F15332D7}" presName="parentText" presStyleLbl="node1" presStyleIdx="0" presStyleCnt="2">
        <dgm:presLayoutVars>
          <dgm:chMax val="1"/>
          <dgm:bulletEnabled val="1"/>
        </dgm:presLayoutVars>
      </dgm:prSet>
      <dgm:spPr/>
    </dgm:pt>
    <dgm:pt modelId="{C86C5553-A047-1045-8074-94382AF43214}" type="pres">
      <dgm:prSet presAssocID="{4C4A768D-9C21-314A-90C2-69E4F15332D7}" presName="descendantText" presStyleLbl="alignAccFollowNode1" presStyleIdx="0" presStyleCnt="2">
        <dgm:presLayoutVars>
          <dgm:bulletEnabled val="1"/>
        </dgm:presLayoutVars>
      </dgm:prSet>
      <dgm:spPr/>
    </dgm:pt>
    <dgm:pt modelId="{BC4EB571-2FDF-5448-A57E-B00D71DD6004}" type="pres">
      <dgm:prSet presAssocID="{401C87A2-C7B0-EC41-A905-A981E0A533ED}" presName="sp" presStyleCnt="0"/>
      <dgm:spPr/>
    </dgm:pt>
    <dgm:pt modelId="{3E216C01-8F2D-7F47-AF66-1A5EB5DF5888}" type="pres">
      <dgm:prSet presAssocID="{AA085D31-7084-924A-86D7-F6CF91B6C1F8}" presName="linNode" presStyleCnt="0"/>
      <dgm:spPr/>
    </dgm:pt>
    <dgm:pt modelId="{BA43A0CE-6D79-5247-88B4-BE4B6AD4214A}" type="pres">
      <dgm:prSet presAssocID="{AA085D31-7084-924A-86D7-F6CF91B6C1F8}" presName="parentText" presStyleLbl="node1" presStyleIdx="1" presStyleCnt="2">
        <dgm:presLayoutVars>
          <dgm:chMax val="1"/>
          <dgm:bulletEnabled val="1"/>
        </dgm:presLayoutVars>
      </dgm:prSet>
      <dgm:spPr/>
    </dgm:pt>
    <dgm:pt modelId="{5B55D9AC-1A44-B342-8DC1-067F2B54BCC0}" type="pres">
      <dgm:prSet presAssocID="{AA085D31-7084-924A-86D7-F6CF91B6C1F8}" presName="descendantText" presStyleLbl="alignAccFollowNode1" presStyleIdx="1" presStyleCnt="2">
        <dgm:presLayoutVars>
          <dgm:bulletEnabled val="1"/>
        </dgm:presLayoutVars>
      </dgm:prSet>
      <dgm:spPr/>
    </dgm:pt>
  </dgm:ptLst>
  <dgm:cxnLst>
    <dgm:cxn modelId="{0533D334-3F44-E144-9F0C-B3CDDF227952}" type="presOf" srcId="{AA085D31-7084-924A-86D7-F6CF91B6C1F8}" destId="{BA43A0CE-6D79-5247-88B4-BE4B6AD4214A}" srcOrd="0" destOrd="0" presId="urn:microsoft.com/office/officeart/2005/8/layout/vList5"/>
    <dgm:cxn modelId="{F4D8DA44-0468-5145-AD99-1C01B22B6274}" type="presOf" srcId="{65BD3CAE-2EA8-9945-93E8-13A808840D47}" destId="{5B55D9AC-1A44-B342-8DC1-067F2B54BCC0}" srcOrd="0" destOrd="2" presId="urn:microsoft.com/office/officeart/2005/8/layout/vList5"/>
    <dgm:cxn modelId="{F7659E4B-DFEC-0F49-B0AB-ED3D8F5E4B88}" type="presOf" srcId="{4C4A768D-9C21-314A-90C2-69E4F15332D7}" destId="{15DCA004-9DEE-D04B-AFD1-2171692AF30F}" srcOrd="0" destOrd="0" presId="urn:microsoft.com/office/officeart/2005/8/layout/vList5"/>
    <dgm:cxn modelId="{74C9F351-6C6A-374B-9EA6-C46DE995E22C}" type="presOf" srcId="{8B6BFD25-EEF0-664B-9CDC-8A8EECA19DF5}" destId="{5B55D9AC-1A44-B342-8DC1-067F2B54BCC0}" srcOrd="0" destOrd="0" presId="urn:microsoft.com/office/officeart/2005/8/layout/vList5"/>
    <dgm:cxn modelId="{E2A48D5F-AB80-6C4D-A21D-2C0A0E7E9110}" type="presOf" srcId="{22E9E8EE-13E5-9C4F-B481-DF38B132FB0E}" destId="{1E32B9DD-6C37-9446-B601-372DFE17970D}" srcOrd="0" destOrd="0" presId="urn:microsoft.com/office/officeart/2005/8/layout/vList5"/>
    <dgm:cxn modelId="{218AAF64-F831-6446-A725-D19361CE8C90}" type="presOf" srcId="{00E3C7B6-0B5C-044F-AB50-FE182409A01D}" destId="{5B55D9AC-1A44-B342-8DC1-067F2B54BCC0}" srcOrd="0" destOrd="1" presId="urn:microsoft.com/office/officeart/2005/8/layout/vList5"/>
    <dgm:cxn modelId="{635B3475-9A5A-5C4A-9EF0-3468030E56C9}" srcId="{22E9E8EE-13E5-9C4F-B481-DF38B132FB0E}" destId="{AA085D31-7084-924A-86D7-F6CF91B6C1F8}" srcOrd="1" destOrd="0" parTransId="{28DC4768-F79C-AD46-A27D-AA16D216BBEF}" sibTransId="{1B098357-B6B9-5F47-B766-DBE6432B5B85}"/>
    <dgm:cxn modelId="{2372A082-3D50-F64F-8598-DF1202030953}" srcId="{4C4A768D-9C21-314A-90C2-69E4F15332D7}" destId="{4212505F-2AC6-C747-901F-E8584BC031C8}" srcOrd="0" destOrd="0" parTransId="{81C911E0-F85D-5244-8FDE-B8E05E8A02DA}" sibTransId="{ABF60AA2-D765-104C-8FDF-70E7A80C2B25}"/>
    <dgm:cxn modelId="{95610686-5E30-2E44-99FE-4719C2121AFA}" type="presOf" srcId="{F18AF763-6714-6542-9EC0-813EC5357EB2}" destId="{C86C5553-A047-1045-8074-94382AF43214}" srcOrd="0" destOrd="1" presId="urn:microsoft.com/office/officeart/2005/8/layout/vList5"/>
    <dgm:cxn modelId="{E348E88D-7FAD-104A-AABF-3D64AD36D9A6}" type="presOf" srcId="{1BFA0B3E-A41D-3F4F-AFDC-A7FCB06C02CE}" destId="{5B55D9AC-1A44-B342-8DC1-067F2B54BCC0}" srcOrd="0" destOrd="4" presId="urn:microsoft.com/office/officeart/2005/8/layout/vList5"/>
    <dgm:cxn modelId="{84190F98-D1F8-454E-A228-84579140552F}" srcId="{4C4A768D-9C21-314A-90C2-69E4F15332D7}" destId="{F18AF763-6714-6542-9EC0-813EC5357EB2}" srcOrd="1" destOrd="0" parTransId="{53032926-59E9-0247-B261-82DCC8DBF6A1}" sibTransId="{393DD73A-3ECA-5644-98CF-7206FC733BBC}"/>
    <dgm:cxn modelId="{0D00BCA8-D235-EA4F-931D-EE8A7B5B836E}" type="presOf" srcId="{0DC52D77-9EFD-E84C-91A3-96BDD705B2D1}" destId="{5B55D9AC-1A44-B342-8DC1-067F2B54BCC0}" srcOrd="0" destOrd="3" presId="urn:microsoft.com/office/officeart/2005/8/layout/vList5"/>
    <dgm:cxn modelId="{4D4A89B0-448F-D040-A4E0-9A70A78E2FF1}" type="presOf" srcId="{4212505F-2AC6-C747-901F-E8584BC031C8}" destId="{C86C5553-A047-1045-8074-94382AF43214}" srcOrd="0" destOrd="0" presId="urn:microsoft.com/office/officeart/2005/8/layout/vList5"/>
    <dgm:cxn modelId="{8BCACAB3-363F-8A48-96F6-DFF970492719}" srcId="{AA085D31-7084-924A-86D7-F6CF91B6C1F8}" destId="{1BFA0B3E-A41D-3F4F-AFDC-A7FCB06C02CE}" srcOrd="4" destOrd="0" parTransId="{8E7CFB8C-36D8-5643-97A1-449CF6866A39}" sibTransId="{76E09C66-888C-E943-BDB0-2AAF63C1F9B9}"/>
    <dgm:cxn modelId="{636ACDC2-BBD5-7F48-96E6-6916D5B55275}" srcId="{AA085D31-7084-924A-86D7-F6CF91B6C1F8}" destId="{0DC52D77-9EFD-E84C-91A3-96BDD705B2D1}" srcOrd="3" destOrd="0" parTransId="{23838823-9746-EB4E-B5F5-A3C4FD898684}" sibTransId="{347B3465-E59C-B341-AB7B-F99ECEAB0B7E}"/>
    <dgm:cxn modelId="{B20C96CE-3BAC-FE40-BD7D-9BE405467334}" srcId="{AA085D31-7084-924A-86D7-F6CF91B6C1F8}" destId="{8B6BFD25-EEF0-664B-9CDC-8A8EECA19DF5}" srcOrd="0" destOrd="0" parTransId="{8D238EBF-6FDC-B94F-83DC-A129B8EF3E86}" sibTransId="{B915680F-8BFF-3F42-8D36-7460B5FAE389}"/>
    <dgm:cxn modelId="{353A14EC-7C30-D04A-8181-764C99B0A168}" srcId="{AA085D31-7084-924A-86D7-F6CF91B6C1F8}" destId="{00E3C7B6-0B5C-044F-AB50-FE182409A01D}" srcOrd="1" destOrd="0" parTransId="{FA6CE116-78BF-BD4A-A81A-67C4D9E7CCF3}" sibTransId="{E97A68C5-1925-6B44-B1B8-EF910C514533}"/>
    <dgm:cxn modelId="{2A931BF0-6051-5240-A96A-DF04F6E51DB9}" srcId="{22E9E8EE-13E5-9C4F-B481-DF38B132FB0E}" destId="{4C4A768D-9C21-314A-90C2-69E4F15332D7}" srcOrd="0" destOrd="0" parTransId="{4145374F-70BF-DC4F-B6ED-7E9B42E01D60}" sibTransId="{401C87A2-C7B0-EC41-A905-A981E0A533ED}"/>
    <dgm:cxn modelId="{774245FC-5C1C-484B-A240-F8D27B0DEB33}" srcId="{AA085D31-7084-924A-86D7-F6CF91B6C1F8}" destId="{65BD3CAE-2EA8-9945-93E8-13A808840D47}" srcOrd="2" destOrd="0" parTransId="{FFAE011D-8EA9-6A4C-A1B5-CBECEF544F6D}" sibTransId="{3CC534A5-BD96-6A49-8B20-A9F94246CDA8}"/>
    <dgm:cxn modelId="{30008954-16AB-8D41-947C-18F57A6A0097}" type="presParOf" srcId="{1E32B9DD-6C37-9446-B601-372DFE17970D}" destId="{4A85CB0C-68E9-8E4A-B700-95D2985B667A}" srcOrd="0" destOrd="0" presId="urn:microsoft.com/office/officeart/2005/8/layout/vList5"/>
    <dgm:cxn modelId="{BA1EE789-74C1-8146-857B-5D82723D58EC}" type="presParOf" srcId="{4A85CB0C-68E9-8E4A-B700-95D2985B667A}" destId="{15DCA004-9DEE-D04B-AFD1-2171692AF30F}" srcOrd="0" destOrd="0" presId="urn:microsoft.com/office/officeart/2005/8/layout/vList5"/>
    <dgm:cxn modelId="{6C03D623-A052-AF49-8F98-12B1FF0AF46F}" type="presParOf" srcId="{4A85CB0C-68E9-8E4A-B700-95D2985B667A}" destId="{C86C5553-A047-1045-8074-94382AF43214}" srcOrd="1" destOrd="0" presId="urn:microsoft.com/office/officeart/2005/8/layout/vList5"/>
    <dgm:cxn modelId="{8A3AF6FA-BA73-DE4A-8B99-335ADC9E10BF}" type="presParOf" srcId="{1E32B9DD-6C37-9446-B601-372DFE17970D}" destId="{BC4EB571-2FDF-5448-A57E-B00D71DD6004}" srcOrd="1" destOrd="0" presId="urn:microsoft.com/office/officeart/2005/8/layout/vList5"/>
    <dgm:cxn modelId="{14F397CD-F30B-6A4B-B8AB-58C867B18287}" type="presParOf" srcId="{1E32B9DD-6C37-9446-B601-372DFE17970D}" destId="{3E216C01-8F2D-7F47-AF66-1A5EB5DF5888}" srcOrd="2" destOrd="0" presId="urn:microsoft.com/office/officeart/2005/8/layout/vList5"/>
    <dgm:cxn modelId="{0115A135-C268-ED41-87E7-44871361538F}" type="presParOf" srcId="{3E216C01-8F2D-7F47-AF66-1A5EB5DF5888}" destId="{BA43A0CE-6D79-5247-88B4-BE4B6AD4214A}" srcOrd="0" destOrd="0" presId="urn:microsoft.com/office/officeart/2005/8/layout/vList5"/>
    <dgm:cxn modelId="{FF0BE492-0FB8-414C-BBBF-55626A52217B}" type="presParOf" srcId="{3E216C01-8F2D-7F47-AF66-1A5EB5DF5888}" destId="{5B55D9AC-1A44-B342-8DC1-067F2B54BC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CFF1AD3-E1BF-204B-827B-43246A5413AB}"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0C8AFF91-E859-9C42-BC85-CB53DCBAE840}">
      <dgm:prSet phldrT="[文本]"/>
      <dgm:spPr/>
      <dgm:t>
        <a:bodyPr/>
        <a:lstStyle/>
        <a:p>
          <a:r>
            <a:rPr lang="zh-CN" altLang="en-US" dirty="0"/>
            <a:t>根本法和普通法</a:t>
          </a:r>
        </a:p>
      </dgm:t>
    </dgm:pt>
    <dgm:pt modelId="{0D208C98-4698-A142-B883-FE733FCD9F52}" type="parTrans" cxnId="{664D1CA7-E8C0-E845-A34E-8DA7541A437E}">
      <dgm:prSet/>
      <dgm:spPr/>
      <dgm:t>
        <a:bodyPr/>
        <a:lstStyle/>
        <a:p>
          <a:endParaRPr lang="zh-CN" altLang="en-US"/>
        </a:p>
      </dgm:t>
    </dgm:pt>
    <dgm:pt modelId="{5B06E99A-B27E-7C45-90F8-8A7A05D64FE0}" type="sibTrans" cxnId="{664D1CA7-E8C0-E845-A34E-8DA7541A437E}">
      <dgm:prSet/>
      <dgm:spPr/>
      <dgm:t>
        <a:bodyPr/>
        <a:lstStyle/>
        <a:p>
          <a:endParaRPr lang="zh-CN" altLang="en-US"/>
        </a:p>
      </dgm:t>
    </dgm:pt>
    <dgm:pt modelId="{F15F7158-0380-B949-8A26-281436AE8580}">
      <dgm:prSet phldrT="[文本]" phldr="1"/>
      <dgm:spPr/>
      <dgm:t>
        <a:bodyPr/>
        <a:lstStyle/>
        <a:p>
          <a:endParaRPr lang="zh-CN" altLang="en-US" dirty="0"/>
        </a:p>
      </dgm:t>
    </dgm:pt>
    <dgm:pt modelId="{657EE6DC-1EBA-BA4F-BB5B-5582E48F1698}" type="parTrans" cxnId="{71090A54-C8D5-D94B-96E5-C906F4EFDFCC}">
      <dgm:prSet/>
      <dgm:spPr/>
      <dgm:t>
        <a:bodyPr/>
        <a:lstStyle/>
        <a:p>
          <a:endParaRPr lang="zh-CN" altLang="en-US"/>
        </a:p>
      </dgm:t>
    </dgm:pt>
    <dgm:pt modelId="{3DF881E2-C8BE-2C48-B825-B2D90099BB45}" type="sibTrans" cxnId="{71090A54-C8D5-D94B-96E5-C906F4EFDFCC}">
      <dgm:prSet/>
      <dgm:spPr/>
      <dgm:t>
        <a:bodyPr/>
        <a:lstStyle/>
        <a:p>
          <a:endParaRPr lang="zh-CN" altLang="en-US"/>
        </a:p>
      </dgm:t>
    </dgm:pt>
    <dgm:pt modelId="{9A4E0FEB-7F4F-D84F-BFCC-0F77DFCBCA57}">
      <dgm:prSet phldrT="[文本]" phldr="1"/>
      <dgm:spPr/>
      <dgm:t>
        <a:bodyPr/>
        <a:lstStyle/>
        <a:p>
          <a:endParaRPr lang="zh-CN" altLang="en-US" dirty="0"/>
        </a:p>
      </dgm:t>
    </dgm:pt>
    <dgm:pt modelId="{E8A079F6-9BE0-D542-B5AF-97B402F2F2B9}" type="parTrans" cxnId="{88B654E4-4E77-8449-ADA3-1A21BA14BDFE}">
      <dgm:prSet/>
      <dgm:spPr/>
      <dgm:t>
        <a:bodyPr/>
        <a:lstStyle/>
        <a:p>
          <a:endParaRPr lang="zh-CN" altLang="en-US"/>
        </a:p>
      </dgm:t>
    </dgm:pt>
    <dgm:pt modelId="{FFD34628-AA86-E24A-A1C0-411C30889294}" type="sibTrans" cxnId="{88B654E4-4E77-8449-ADA3-1A21BA14BDFE}">
      <dgm:prSet/>
      <dgm:spPr/>
      <dgm:t>
        <a:bodyPr/>
        <a:lstStyle/>
        <a:p>
          <a:endParaRPr lang="zh-CN" altLang="en-US"/>
        </a:p>
      </dgm:t>
    </dgm:pt>
    <dgm:pt modelId="{DAB39369-C23F-3F41-A490-569A3E021DE4}">
      <dgm:prSet phldrT="[文本]"/>
      <dgm:spPr/>
      <dgm:t>
        <a:bodyPr/>
        <a:lstStyle/>
        <a:p>
          <a:r>
            <a:rPr lang="zh-CN" altLang="en-US" dirty="0"/>
            <a:t>公法和私法</a:t>
          </a:r>
        </a:p>
      </dgm:t>
    </dgm:pt>
    <dgm:pt modelId="{A0E154A3-0DF8-8841-A349-ADDD04648ADC}" type="parTrans" cxnId="{461CCCDE-9EC5-9946-8D4F-746E22E32C0B}">
      <dgm:prSet/>
      <dgm:spPr/>
      <dgm:t>
        <a:bodyPr/>
        <a:lstStyle/>
        <a:p>
          <a:endParaRPr lang="zh-CN" altLang="en-US"/>
        </a:p>
      </dgm:t>
    </dgm:pt>
    <dgm:pt modelId="{C52BAF7F-282C-4F40-BE42-65DAF0A8AB62}" type="sibTrans" cxnId="{461CCCDE-9EC5-9946-8D4F-746E22E32C0B}">
      <dgm:prSet/>
      <dgm:spPr/>
      <dgm:t>
        <a:bodyPr/>
        <a:lstStyle/>
        <a:p>
          <a:endParaRPr lang="zh-CN" altLang="en-US"/>
        </a:p>
      </dgm:t>
    </dgm:pt>
    <dgm:pt modelId="{56150680-98E3-B144-8FC0-E59132834074}">
      <dgm:prSet phldrT="[文本]" phldr="1"/>
      <dgm:spPr/>
      <dgm:t>
        <a:bodyPr/>
        <a:lstStyle/>
        <a:p>
          <a:endParaRPr lang="zh-CN" altLang="en-US"/>
        </a:p>
      </dgm:t>
    </dgm:pt>
    <dgm:pt modelId="{F7DA3422-9FA4-6C40-8907-0EBD340DDB5F}" type="parTrans" cxnId="{3B84610E-B7AF-3A4D-B7E7-41F8FF1352E3}">
      <dgm:prSet/>
      <dgm:spPr/>
      <dgm:t>
        <a:bodyPr/>
        <a:lstStyle/>
        <a:p>
          <a:endParaRPr lang="zh-CN" altLang="en-US"/>
        </a:p>
      </dgm:t>
    </dgm:pt>
    <dgm:pt modelId="{2B23FD52-1D48-3342-945D-6F39AED4385A}" type="sibTrans" cxnId="{3B84610E-B7AF-3A4D-B7E7-41F8FF1352E3}">
      <dgm:prSet/>
      <dgm:spPr/>
      <dgm:t>
        <a:bodyPr/>
        <a:lstStyle/>
        <a:p>
          <a:endParaRPr lang="zh-CN" altLang="en-US"/>
        </a:p>
      </dgm:t>
    </dgm:pt>
    <dgm:pt modelId="{A19BF2A2-6773-E147-9EAE-56EB4E151C21}">
      <dgm:prSet phldrT="[文本]" phldr="1"/>
      <dgm:spPr/>
      <dgm:t>
        <a:bodyPr/>
        <a:lstStyle/>
        <a:p>
          <a:endParaRPr lang="zh-CN" altLang="en-US"/>
        </a:p>
      </dgm:t>
    </dgm:pt>
    <dgm:pt modelId="{2FCE3A38-BDD8-EA4A-ABD8-43A62F789C1F}" type="parTrans" cxnId="{2E2C9530-9742-8143-BAD1-5A7E52CD924A}">
      <dgm:prSet/>
      <dgm:spPr/>
      <dgm:t>
        <a:bodyPr/>
        <a:lstStyle/>
        <a:p>
          <a:endParaRPr lang="zh-CN" altLang="en-US"/>
        </a:p>
      </dgm:t>
    </dgm:pt>
    <dgm:pt modelId="{DABA32DD-4F29-0949-9940-18EFBEF48FD7}" type="sibTrans" cxnId="{2E2C9530-9742-8143-BAD1-5A7E52CD924A}">
      <dgm:prSet/>
      <dgm:spPr/>
      <dgm:t>
        <a:bodyPr/>
        <a:lstStyle/>
        <a:p>
          <a:endParaRPr lang="zh-CN" altLang="en-US"/>
        </a:p>
      </dgm:t>
    </dgm:pt>
    <dgm:pt modelId="{D4763E93-CD5E-9246-8C0C-31B60BB0211E}">
      <dgm:prSet phldrT="[文本]"/>
      <dgm:spPr/>
      <dgm:t>
        <a:bodyPr/>
        <a:lstStyle/>
        <a:p>
          <a:r>
            <a:rPr lang="zh-CN" altLang="en-US" dirty="0"/>
            <a:t>国内法和国际法</a:t>
          </a:r>
        </a:p>
      </dgm:t>
    </dgm:pt>
    <dgm:pt modelId="{6A3CDB8B-3179-CA48-AD2C-2E9907ABF9FA}" type="parTrans" cxnId="{F7547414-F620-8E41-8578-603ECF32CA6A}">
      <dgm:prSet/>
      <dgm:spPr/>
      <dgm:t>
        <a:bodyPr/>
        <a:lstStyle/>
        <a:p>
          <a:endParaRPr lang="zh-CN" altLang="en-US"/>
        </a:p>
      </dgm:t>
    </dgm:pt>
    <dgm:pt modelId="{10D38E9B-6450-774E-8C08-A4CDB0919486}" type="sibTrans" cxnId="{F7547414-F620-8E41-8578-603ECF32CA6A}">
      <dgm:prSet/>
      <dgm:spPr/>
      <dgm:t>
        <a:bodyPr/>
        <a:lstStyle/>
        <a:p>
          <a:endParaRPr lang="zh-CN" altLang="en-US"/>
        </a:p>
      </dgm:t>
    </dgm:pt>
    <dgm:pt modelId="{7BF082DE-5923-FE4B-8F6C-FD6D9E04132D}">
      <dgm:prSet phldrT="[文本]" phldr="1"/>
      <dgm:spPr/>
      <dgm:t>
        <a:bodyPr/>
        <a:lstStyle/>
        <a:p>
          <a:endParaRPr lang="zh-CN" altLang="en-US"/>
        </a:p>
      </dgm:t>
    </dgm:pt>
    <dgm:pt modelId="{3E083023-BD4A-8D4B-80C8-D0FC22AEF91B}" type="parTrans" cxnId="{E5F465DB-5397-9C4D-ADF9-50C8B44D4D93}">
      <dgm:prSet/>
      <dgm:spPr/>
      <dgm:t>
        <a:bodyPr/>
        <a:lstStyle/>
        <a:p>
          <a:endParaRPr lang="zh-CN" altLang="en-US"/>
        </a:p>
      </dgm:t>
    </dgm:pt>
    <dgm:pt modelId="{78298E27-9E65-BE41-89E5-300A46E16219}" type="sibTrans" cxnId="{E5F465DB-5397-9C4D-ADF9-50C8B44D4D93}">
      <dgm:prSet/>
      <dgm:spPr/>
      <dgm:t>
        <a:bodyPr/>
        <a:lstStyle/>
        <a:p>
          <a:endParaRPr lang="zh-CN" altLang="en-US"/>
        </a:p>
      </dgm:t>
    </dgm:pt>
    <dgm:pt modelId="{A24D5BA7-5A21-5749-82FB-3C33B9F8D16C}">
      <dgm:prSet phldrT="[文本]" phldr="1"/>
      <dgm:spPr/>
      <dgm:t>
        <a:bodyPr/>
        <a:lstStyle/>
        <a:p>
          <a:endParaRPr lang="zh-CN" altLang="en-US"/>
        </a:p>
      </dgm:t>
    </dgm:pt>
    <dgm:pt modelId="{F2BFF262-0B67-4B4C-8A9E-5971EF79A114}" type="parTrans" cxnId="{780FB63F-0E34-9249-B954-D7B7F1984AA9}">
      <dgm:prSet/>
      <dgm:spPr/>
      <dgm:t>
        <a:bodyPr/>
        <a:lstStyle/>
        <a:p>
          <a:endParaRPr lang="zh-CN" altLang="en-US"/>
        </a:p>
      </dgm:t>
    </dgm:pt>
    <dgm:pt modelId="{C299CD8D-309D-8449-95A2-BEE82969337A}" type="sibTrans" cxnId="{780FB63F-0E34-9249-B954-D7B7F1984AA9}">
      <dgm:prSet/>
      <dgm:spPr/>
      <dgm:t>
        <a:bodyPr/>
        <a:lstStyle/>
        <a:p>
          <a:endParaRPr lang="zh-CN" altLang="en-US"/>
        </a:p>
      </dgm:t>
    </dgm:pt>
    <dgm:pt modelId="{1582B1C7-86CC-C54D-AFC8-7E0DCB09B82F}">
      <dgm:prSet/>
      <dgm:spPr/>
      <dgm:t>
        <a:bodyPr/>
        <a:lstStyle/>
        <a:p>
          <a:r>
            <a:rPr lang="zh-CN" altLang="en-US" dirty="0"/>
            <a:t>实体法和程序法</a:t>
          </a:r>
        </a:p>
      </dgm:t>
    </dgm:pt>
    <dgm:pt modelId="{931F2A40-368D-9E41-8C68-7B75CF792705}" type="parTrans" cxnId="{660D4CF5-99B2-2545-90D6-5BFBDD53D75E}">
      <dgm:prSet/>
      <dgm:spPr/>
    </dgm:pt>
    <dgm:pt modelId="{C7736D79-EA82-ED4A-AF1C-6049C16F6B68}" type="sibTrans" cxnId="{660D4CF5-99B2-2545-90D6-5BFBDD53D75E}">
      <dgm:prSet/>
      <dgm:spPr/>
    </dgm:pt>
    <dgm:pt modelId="{D0E14830-EE7F-AC43-A892-D3C5B791EC26}">
      <dgm:prSet/>
      <dgm:spPr/>
      <dgm:t>
        <a:bodyPr/>
        <a:lstStyle/>
        <a:p>
          <a:r>
            <a:rPr lang="zh-CN" altLang="en-US" dirty="0"/>
            <a:t>一般法和特别法</a:t>
          </a:r>
        </a:p>
      </dgm:t>
    </dgm:pt>
    <dgm:pt modelId="{362CB565-8381-AA47-A368-1D472A2CC91E}" type="parTrans" cxnId="{D3855FA4-1FF3-F545-9F44-E3C8D8E0C646}">
      <dgm:prSet/>
      <dgm:spPr/>
    </dgm:pt>
    <dgm:pt modelId="{A34313EB-C2F3-AC42-AD8C-F401F58A0DFE}" type="sibTrans" cxnId="{D3855FA4-1FF3-F545-9F44-E3C8D8E0C646}">
      <dgm:prSet/>
      <dgm:spPr/>
    </dgm:pt>
    <dgm:pt modelId="{E8209A5B-0F94-0B48-BB32-5FF6362908F8}">
      <dgm:prSet/>
      <dgm:spPr/>
      <dgm:t>
        <a:bodyPr/>
        <a:lstStyle/>
        <a:p>
          <a:r>
            <a:rPr lang="zh-CN" altLang="en-US" dirty="0"/>
            <a:t>固有法和继受法</a:t>
          </a:r>
        </a:p>
      </dgm:t>
    </dgm:pt>
    <dgm:pt modelId="{F0050875-FA9C-D646-A0D5-F50865A8E10B}" type="parTrans" cxnId="{78B3A902-7661-1F41-B065-32A959CE0D4C}">
      <dgm:prSet/>
      <dgm:spPr/>
    </dgm:pt>
    <dgm:pt modelId="{7544A369-C1F3-884C-A0B7-BC7AACA97256}" type="sibTrans" cxnId="{78B3A902-7661-1F41-B065-32A959CE0D4C}">
      <dgm:prSet/>
      <dgm:spPr/>
    </dgm:pt>
    <dgm:pt modelId="{ECED9D6E-6A1C-1345-AC05-020478D76E29}" type="pres">
      <dgm:prSet presAssocID="{9CFF1AD3-E1BF-204B-827B-43246A5413AB}" presName="Name0" presStyleCnt="0">
        <dgm:presLayoutVars>
          <dgm:dir/>
          <dgm:animLvl val="lvl"/>
          <dgm:resizeHandles val="exact"/>
        </dgm:presLayoutVars>
      </dgm:prSet>
      <dgm:spPr/>
    </dgm:pt>
    <dgm:pt modelId="{1099682C-9435-3E42-85DA-37923AF16523}" type="pres">
      <dgm:prSet presAssocID="{0C8AFF91-E859-9C42-BC85-CB53DCBAE840}" presName="linNode" presStyleCnt="0"/>
      <dgm:spPr/>
    </dgm:pt>
    <dgm:pt modelId="{6B2D015C-814E-7944-B026-4314866750DD}" type="pres">
      <dgm:prSet presAssocID="{0C8AFF91-E859-9C42-BC85-CB53DCBAE840}" presName="parentText" presStyleLbl="node1" presStyleIdx="0" presStyleCnt="6">
        <dgm:presLayoutVars>
          <dgm:chMax val="1"/>
          <dgm:bulletEnabled val="1"/>
        </dgm:presLayoutVars>
      </dgm:prSet>
      <dgm:spPr/>
    </dgm:pt>
    <dgm:pt modelId="{7529B5C1-02B1-634D-8215-87CA4889395E}" type="pres">
      <dgm:prSet presAssocID="{0C8AFF91-E859-9C42-BC85-CB53DCBAE840}" presName="descendantText" presStyleLbl="alignAccFollowNode1" presStyleIdx="0" presStyleCnt="3">
        <dgm:presLayoutVars>
          <dgm:bulletEnabled val="1"/>
        </dgm:presLayoutVars>
      </dgm:prSet>
      <dgm:spPr/>
    </dgm:pt>
    <dgm:pt modelId="{192BB630-E6F8-FA4B-91F9-2052F0CEDA0B}" type="pres">
      <dgm:prSet presAssocID="{5B06E99A-B27E-7C45-90F8-8A7A05D64FE0}" presName="sp" presStyleCnt="0"/>
      <dgm:spPr/>
    </dgm:pt>
    <dgm:pt modelId="{59E5E315-E6EA-814D-A960-931BCBB50CE4}" type="pres">
      <dgm:prSet presAssocID="{DAB39369-C23F-3F41-A490-569A3E021DE4}" presName="linNode" presStyleCnt="0"/>
      <dgm:spPr/>
    </dgm:pt>
    <dgm:pt modelId="{FE6BFC16-621F-C44B-8D09-2207206466CE}" type="pres">
      <dgm:prSet presAssocID="{DAB39369-C23F-3F41-A490-569A3E021DE4}" presName="parentText" presStyleLbl="node1" presStyleIdx="1" presStyleCnt="6">
        <dgm:presLayoutVars>
          <dgm:chMax val="1"/>
          <dgm:bulletEnabled val="1"/>
        </dgm:presLayoutVars>
      </dgm:prSet>
      <dgm:spPr/>
    </dgm:pt>
    <dgm:pt modelId="{60EF3CC6-7335-F640-8078-9954EE4AC67B}" type="pres">
      <dgm:prSet presAssocID="{DAB39369-C23F-3F41-A490-569A3E021DE4}" presName="descendantText" presStyleLbl="alignAccFollowNode1" presStyleIdx="1" presStyleCnt="3">
        <dgm:presLayoutVars>
          <dgm:bulletEnabled val="1"/>
        </dgm:presLayoutVars>
      </dgm:prSet>
      <dgm:spPr/>
    </dgm:pt>
    <dgm:pt modelId="{239E50AA-D636-7746-A9C8-328BDBDFDE2A}" type="pres">
      <dgm:prSet presAssocID="{C52BAF7F-282C-4F40-BE42-65DAF0A8AB62}" presName="sp" presStyleCnt="0"/>
      <dgm:spPr/>
    </dgm:pt>
    <dgm:pt modelId="{1A3B1BDB-093A-7F45-B676-4C3258603D3E}" type="pres">
      <dgm:prSet presAssocID="{D4763E93-CD5E-9246-8C0C-31B60BB0211E}" presName="linNode" presStyleCnt="0"/>
      <dgm:spPr/>
    </dgm:pt>
    <dgm:pt modelId="{1D9F95CE-3FBC-914D-AF44-064BD4C1E873}" type="pres">
      <dgm:prSet presAssocID="{D4763E93-CD5E-9246-8C0C-31B60BB0211E}" presName="parentText" presStyleLbl="node1" presStyleIdx="2" presStyleCnt="6">
        <dgm:presLayoutVars>
          <dgm:chMax val="1"/>
          <dgm:bulletEnabled val="1"/>
        </dgm:presLayoutVars>
      </dgm:prSet>
      <dgm:spPr/>
    </dgm:pt>
    <dgm:pt modelId="{0008316A-BA27-CC4F-92DB-F85724BD67DF}" type="pres">
      <dgm:prSet presAssocID="{D4763E93-CD5E-9246-8C0C-31B60BB0211E}" presName="descendantText" presStyleLbl="alignAccFollowNode1" presStyleIdx="2" presStyleCnt="3">
        <dgm:presLayoutVars>
          <dgm:bulletEnabled val="1"/>
        </dgm:presLayoutVars>
      </dgm:prSet>
      <dgm:spPr/>
    </dgm:pt>
    <dgm:pt modelId="{DB81146D-129F-AE46-92B4-038316EA069E}" type="pres">
      <dgm:prSet presAssocID="{10D38E9B-6450-774E-8C08-A4CDB0919486}" presName="sp" presStyleCnt="0"/>
      <dgm:spPr/>
    </dgm:pt>
    <dgm:pt modelId="{3B25D6F9-5806-B642-8371-95FB5BAABA7A}" type="pres">
      <dgm:prSet presAssocID="{1582B1C7-86CC-C54D-AFC8-7E0DCB09B82F}" presName="linNode" presStyleCnt="0"/>
      <dgm:spPr/>
    </dgm:pt>
    <dgm:pt modelId="{65F0D053-E0CE-E74C-BCB6-3C402B6DD427}" type="pres">
      <dgm:prSet presAssocID="{1582B1C7-86CC-C54D-AFC8-7E0DCB09B82F}" presName="parentText" presStyleLbl="node1" presStyleIdx="3" presStyleCnt="6">
        <dgm:presLayoutVars>
          <dgm:chMax val="1"/>
          <dgm:bulletEnabled val="1"/>
        </dgm:presLayoutVars>
      </dgm:prSet>
      <dgm:spPr/>
    </dgm:pt>
    <dgm:pt modelId="{DB7C91A5-3F51-0A46-9C99-C2F451BA81D2}" type="pres">
      <dgm:prSet presAssocID="{C7736D79-EA82-ED4A-AF1C-6049C16F6B68}" presName="sp" presStyleCnt="0"/>
      <dgm:spPr/>
    </dgm:pt>
    <dgm:pt modelId="{14B40C07-C980-2347-9138-DD42A7640C96}" type="pres">
      <dgm:prSet presAssocID="{D0E14830-EE7F-AC43-A892-D3C5B791EC26}" presName="linNode" presStyleCnt="0"/>
      <dgm:spPr/>
    </dgm:pt>
    <dgm:pt modelId="{DEB34926-2E22-F04D-A585-C5FC9463C7FA}" type="pres">
      <dgm:prSet presAssocID="{D0E14830-EE7F-AC43-A892-D3C5B791EC26}" presName="parentText" presStyleLbl="node1" presStyleIdx="4" presStyleCnt="6">
        <dgm:presLayoutVars>
          <dgm:chMax val="1"/>
          <dgm:bulletEnabled val="1"/>
        </dgm:presLayoutVars>
      </dgm:prSet>
      <dgm:spPr/>
    </dgm:pt>
    <dgm:pt modelId="{A4BEB536-C256-2941-968F-C9C060AF608D}" type="pres">
      <dgm:prSet presAssocID="{A34313EB-C2F3-AC42-AD8C-F401F58A0DFE}" presName="sp" presStyleCnt="0"/>
      <dgm:spPr/>
    </dgm:pt>
    <dgm:pt modelId="{0A4011C9-38ED-954C-91B5-18F26F3F5F1C}" type="pres">
      <dgm:prSet presAssocID="{E8209A5B-0F94-0B48-BB32-5FF6362908F8}" presName="linNode" presStyleCnt="0"/>
      <dgm:spPr/>
    </dgm:pt>
    <dgm:pt modelId="{5A57F6BD-A673-B541-95D8-A2767BB062E3}" type="pres">
      <dgm:prSet presAssocID="{E8209A5B-0F94-0B48-BB32-5FF6362908F8}" presName="parentText" presStyleLbl="node1" presStyleIdx="5" presStyleCnt="6">
        <dgm:presLayoutVars>
          <dgm:chMax val="1"/>
          <dgm:bulletEnabled val="1"/>
        </dgm:presLayoutVars>
      </dgm:prSet>
      <dgm:spPr/>
    </dgm:pt>
  </dgm:ptLst>
  <dgm:cxnLst>
    <dgm:cxn modelId="{78B3A902-7661-1F41-B065-32A959CE0D4C}" srcId="{9CFF1AD3-E1BF-204B-827B-43246A5413AB}" destId="{E8209A5B-0F94-0B48-BB32-5FF6362908F8}" srcOrd="5" destOrd="0" parTransId="{F0050875-FA9C-D646-A0D5-F50865A8E10B}" sibTransId="{7544A369-C1F3-884C-A0B7-BC7AACA97256}"/>
    <dgm:cxn modelId="{3B84610E-B7AF-3A4D-B7E7-41F8FF1352E3}" srcId="{DAB39369-C23F-3F41-A490-569A3E021DE4}" destId="{56150680-98E3-B144-8FC0-E59132834074}" srcOrd="0" destOrd="0" parTransId="{F7DA3422-9FA4-6C40-8907-0EBD340DDB5F}" sibTransId="{2B23FD52-1D48-3342-945D-6F39AED4385A}"/>
    <dgm:cxn modelId="{F7547414-F620-8E41-8578-603ECF32CA6A}" srcId="{9CFF1AD3-E1BF-204B-827B-43246A5413AB}" destId="{D4763E93-CD5E-9246-8C0C-31B60BB0211E}" srcOrd="2" destOrd="0" parTransId="{6A3CDB8B-3179-CA48-AD2C-2E9907ABF9FA}" sibTransId="{10D38E9B-6450-774E-8C08-A4CDB0919486}"/>
    <dgm:cxn modelId="{32AD6522-D391-EB46-BF52-18E5CFE7260E}" type="presOf" srcId="{A19BF2A2-6773-E147-9EAE-56EB4E151C21}" destId="{60EF3CC6-7335-F640-8078-9954EE4AC67B}" srcOrd="0" destOrd="1" presId="urn:microsoft.com/office/officeart/2005/8/layout/vList5"/>
    <dgm:cxn modelId="{B0ED042D-6CAD-A044-B27C-5566447E2B7E}" type="presOf" srcId="{9CFF1AD3-E1BF-204B-827B-43246A5413AB}" destId="{ECED9D6E-6A1C-1345-AC05-020478D76E29}" srcOrd="0" destOrd="0" presId="urn:microsoft.com/office/officeart/2005/8/layout/vList5"/>
    <dgm:cxn modelId="{2E2C9530-9742-8143-BAD1-5A7E52CD924A}" srcId="{DAB39369-C23F-3F41-A490-569A3E021DE4}" destId="{A19BF2A2-6773-E147-9EAE-56EB4E151C21}" srcOrd="1" destOrd="0" parTransId="{2FCE3A38-BDD8-EA4A-ABD8-43A62F789C1F}" sibTransId="{DABA32DD-4F29-0949-9940-18EFBEF48FD7}"/>
    <dgm:cxn modelId="{F8E58635-4F0C-594F-89E3-BED0FA7BA6E4}" type="presOf" srcId="{D4763E93-CD5E-9246-8C0C-31B60BB0211E}" destId="{1D9F95CE-3FBC-914D-AF44-064BD4C1E873}" srcOrd="0" destOrd="0" presId="urn:microsoft.com/office/officeart/2005/8/layout/vList5"/>
    <dgm:cxn modelId="{D56C5B36-7A5C-734D-B03D-22AAA937EAFC}" type="presOf" srcId="{7BF082DE-5923-FE4B-8F6C-FD6D9E04132D}" destId="{0008316A-BA27-CC4F-92DB-F85724BD67DF}" srcOrd="0" destOrd="0" presId="urn:microsoft.com/office/officeart/2005/8/layout/vList5"/>
    <dgm:cxn modelId="{780FB63F-0E34-9249-B954-D7B7F1984AA9}" srcId="{D4763E93-CD5E-9246-8C0C-31B60BB0211E}" destId="{A24D5BA7-5A21-5749-82FB-3C33B9F8D16C}" srcOrd="1" destOrd="0" parTransId="{F2BFF262-0B67-4B4C-8A9E-5971EF79A114}" sibTransId="{C299CD8D-309D-8449-95A2-BEE82969337A}"/>
    <dgm:cxn modelId="{71090A54-C8D5-D94B-96E5-C906F4EFDFCC}" srcId="{0C8AFF91-E859-9C42-BC85-CB53DCBAE840}" destId="{F15F7158-0380-B949-8A26-281436AE8580}" srcOrd="0" destOrd="0" parTransId="{657EE6DC-1EBA-BA4F-BB5B-5582E48F1698}" sibTransId="{3DF881E2-C8BE-2C48-B825-B2D90099BB45}"/>
    <dgm:cxn modelId="{6E321466-43E8-524A-9120-5390C26DE5E1}" type="presOf" srcId="{D0E14830-EE7F-AC43-A892-D3C5B791EC26}" destId="{DEB34926-2E22-F04D-A585-C5FC9463C7FA}" srcOrd="0" destOrd="0" presId="urn:microsoft.com/office/officeart/2005/8/layout/vList5"/>
    <dgm:cxn modelId="{5C84E16A-931F-7A4E-B157-3D66638E5D42}" type="presOf" srcId="{A24D5BA7-5A21-5749-82FB-3C33B9F8D16C}" destId="{0008316A-BA27-CC4F-92DB-F85724BD67DF}" srcOrd="0" destOrd="1" presId="urn:microsoft.com/office/officeart/2005/8/layout/vList5"/>
    <dgm:cxn modelId="{00318E7F-53F7-A54A-87C9-5E7449C9F350}" type="presOf" srcId="{0C8AFF91-E859-9C42-BC85-CB53DCBAE840}" destId="{6B2D015C-814E-7944-B026-4314866750DD}" srcOrd="0" destOrd="0" presId="urn:microsoft.com/office/officeart/2005/8/layout/vList5"/>
    <dgm:cxn modelId="{01E1A896-AD00-7844-ADDD-243E2CB5C2F2}" type="presOf" srcId="{56150680-98E3-B144-8FC0-E59132834074}" destId="{60EF3CC6-7335-F640-8078-9954EE4AC67B}" srcOrd="0" destOrd="0" presId="urn:microsoft.com/office/officeart/2005/8/layout/vList5"/>
    <dgm:cxn modelId="{728C2E9E-5E31-474B-B583-DDB1FC78654F}" type="presOf" srcId="{9A4E0FEB-7F4F-D84F-BFCC-0F77DFCBCA57}" destId="{7529B5C1-02B1-634D-8215-87CA4889395E}" srcOrd="0" destOrd="1" presId="urn:microsoft.com/office/officeart/2005/8/layout/vList5"/>
    <dgm:cxn modelId="{A380BEA1-B105-7D49-8F4E-C5CD278D21C2}" type="presOf" srcId="{1582B1C7-86CC-C54D-AFC8-7E0DCB09B82F}" destId="{65F0D053-E0CE-E74C-BCB6-3C402B6DD427}" srcOrd="0" destOrd="0" presId="urn:microsoft.com/office/officeart/2005/8/layout/vList5"/>
    <dgm:cxn modelId="{D3855FA4-1FF3-F545-9F44-E3C8D8E0C646}" srcId="{9CFF1AD3-E1BF-204B-827B-43246A5413AB}" destId="{D0E14830-EE7F-AC43-A892-D3C5B791EC26}" srcOrd="4" destOrd="0" parTransId="{362CB565-8381-AA47-A368-1D472A2CC91E}" sibTransId="{A34313EB-C2F3-AC42-AD8C-F401F58A0DFE}"/>
    <dgm:cxn modelId="{664D1CA7-E8C0-E845-A34E-8DA7541A437E}" srcId="{9CFF1AD3-E1BF-204B-827B-43246A5413AB}" destId="{0C8AFF91-E859-9C42-BC85-CB53DCBAE840}" srcOrd="0" destOrd="0" parTransId="{0D208C98-4698-A142-B883-FE733FCD9F52}" sibTransId="{5B06E99A-B27E-7C45-90F8-8A7A05D64FE0}"/>
    <dgm:cxn modelId="{80114DC1-7014-6949-9BC0-BC7A0B9DB4A6}" type="presOf" srcId="{F15F7158-0380-B949-8A26-281436AE8580}" destId="{7529B5C1-02B1-634D-8215-87CA4889395E}" srcOrd="0" destOrd="0" presId="urn:microsoft.com/office/officeart/2005/8/layout/vList5"/>
    <dgm:cxn modelId="{6E1551D5-BDD1-E141-BB88-CB0373772582}" type="presOf" srcId="{E8209A5B-0F94-0B48-BB32-5FF6362908F8}" destId="{5A57F6BD-A673-B541-95D8-A2767BB062E3}" srcOrd="0" destOrd="0" presId="urn:microsoft.com/office/officeart/2005/8/layout/vList5"/>
    <dgm:cxn modelId="{E5F465DB-5397-9C4D-ADF9-50C8B44D4D93}" srcId="{D4763E93-CD5E-9246-8C0C-31B60BB0211E}" destId="{7BF082DE-5923-FE4B-8F6C-FD6D9E04132D}" srcOrd="0" destOrd="0" parTransId="{3E083023-BD4A-8D4B-80C8-D0FC22AEF91B}" sibTransId="{78298E27-9E65-BE41-89E5-300A46E16219}"/>
    <dgm:cxn modelId="{461CCCDE-9EC5-9946-8D4F-746E22E32C0B}" srcId="{9CFF1AD3-E1BF-204B-827B-43246A5413AB}" destId="{DAB39369-C23F-3F41-A490-569A3E021DE4}" srcOrd="1" destOrd="0" parTransId="{A0E154A3-0DF8-8841-A349-ADDD04648ADC}" sibTransId="{C52BAF7F-282C-4F40-BE42-65DAF0A8AB62}"/>
    <dgm:cxn modelId="{88B654E4-4E77-8449-ADA3-1A21BA14BDFE}" srcId="{0C8AFF91-E859-9C42-BC85-CB53DCBAE840}" destId="{9A4E0FEB-7F4F-D84F-BFCC-0F77DFCBCA57}" srcOrd="1" destOrd="0" parTransId="{E8A079F6-9BE0-D542-B5AF-97B402F2F2B9}" sibTransId="{FFD34628-AA86-E24A-A1C0-411C30889294}"/>
    <dgm:cxn modelId="{FA3A27EA-A688-DA46-9C7C-C40E31A53AF6}" type="presOf" srcId="{DAB39369-C23F-3F41-A490-569A3E021DE4}" destId="{FE6BFC16-621F-C44B-8D09-2207206466CE}" srcOrd="0" destOrd="0" presId="urn:microsoft.com/office/officeart/2005/8/layout/vList5"/>
    <dgm:cxn modelId="{660D4CF5-99B2-2545-90D6-5BFBDD53D75E}" srcId="{9CFF1AD3-E1BF-204B-827B-43246A5413AB}" destId="{1582B1C7-86CC-C54D-AFC8-7E0DCB09B82F}" srcOrd="3" destOrd="0" parTransId="{931F2A40-368D-9E41-8C68-7B75CF792705}" sibTransId="{C7736D79-EA82-ED4A-AF1C-6049C16F6B68}"/>
    <dgm:cxn modelId="{745AA8E5-8E61-2A4D-8E92-6B57BBEFD6D4}" type="presParOf" srcId="{ECED9D6E-6A1C-1345-AC05-020478D76E29}" destId="{1099682C-9435-3E42-85DA-37923AF16523}" srcOrd="0" destOrd="0" presId="urn:microsoft.com/office/officeart/2005/8/layout/vList5"/>
    <dgm:cxn modelId="{064FDDFF-51AE-5F42-8FB9-4B00B4BC5E16}" type="presParOf" srcId="{1099682C-9435-3E42-85DA-37923AF16523}" destId="{6B2D015C-814E-7944-B026-4314866750DD}" srcOrd="0" destOrd="0" presId="urn:microsoft.com/office/officeart/2005/8/layout/vList5"/>
    <dgm:cxn modelId="{ED7CB175-EC2F-8947-AEA8-7ECDECBA16BD}" type="presParOf" srcId="{1099682C-9435-3E42-85DA-37923AF16523}" destId="{7529B5C1-02B1-634D-8215-87CA4889395E}" srcOrd="1" destOrd="0" presId="urn:microsoft.com/office/officeart/2005/8/layout/vList5"/>
    <dgm:cxn modelId="{05E644F1-D162-3946-804E-5070A629DE04}" type="presParOf" srcId="{ECED9D6E-6A1C-1345-AC05-020478D76E29}" destId="{192BB630-E6F8-FA4B-91F9-2052F0CEDA0B}" srcOrd="1" destOrd="0" presId="urn:microsoft.com/office/officeart/2005/8/layout/vList5"/>
    <dgm:cxn modelId="{E920BFF8-0EA6-804E-B1B3-B44B13A67690}" type="presParOf" srcId="{ECED9D6E-6A1C-1345-AC05-020478D76E29}" destId="{59E5E315-E6EA-814D-A960-931BCBB50CE4}" srcOrd="2" destOrd="0" presId="urn:microsoft.com/office/officeart/2005/8/layout/vList5"/>
    <dgm:cxn modelId="{9DD46779-88E7-E94C-A922-B5BD1B97D251}" type="presParOf" srcId="{59E5E315-E6EA-814D-A960-931BCBB50CE4}" destId="{FE6BFC16-621F-C44B-8D09-2207206466CE}" srcOrd="0" destOrd="0" presId="urn:microsoft.com/office/officeart/2005/8/layout/vList5"/>
    <dgm:cxn modelId="{7EBAEFA5-499B-574B-B079-CD7761C54EA9}" type="presParOf" srcId="{59E5E315-E6EA-814D-A960-931BCBB50CE4}" destId="{60EF3CC6-7335-F640-8078-9954EE4AC67B}" srcOrd="1" destOrd="0" presId="urn:microsoft.com/office/officeart/2005/8/layout/vList5"/>
    <dgm:cxn modelId="{788D678C-C3DA-F642-9C8A-BF83012ADC4F}" type="presParOf" srcId="{ECED9D6E-6A1C-1345-AC05-020478D76E29}" destId="{239E50AA-D636-7746-A9C8-328BDBDFDE2A}" srcOrd="3" destOrd="0" presId="urn:microsoft.com/office/officeart/2005/8/layout/vList5"/>
    <dgm:cxn modelId="{EFE477BA-0BCF-4C48-981D-21AE18033E2C}" type="presParOf" srcId="{ECED9D6E-6A1C-1345-AC05-020478D76E29}" destId="{1A3B1BDB-093A-7F45-B676-4C3258603D3E}" srcOrd="4" destOrd="0" presId="urn:microsoft.com/office/officeart/2005/8/layout/vList5"/>
    <dgm:cxn modelId="{5EF76BF0-F858-CF40-A241-FFA9D28F9E7E}" type="presParOf" srcId="{1A3B1BDB-093A-7F45-B676-4C3258603D3E}" destId="{1D9F95CE-3FBC-914D-AF44-064BD4C1E873}" srcOrd="0" destOrd="0" presId="urn:microsoft.com/office/officeart/2005/8/layout/vList5"/>
    <dgm:cxn modelId="{F8CA019C-E988-8F49-A88D-5F82DD74AA6E}" type="presParOf" srcId="{1A3B1BDB-093A-7F45-B676-4C3258603D3E}" destId="{0008316A-BA27-CC4F-92DB-F85724BD67DF}" srcOrd="1" destOrd="0" presId="urn:microsoft.com/office/officeart/2005/8/layout/vList5"/>
    <dgm:cxn modelId="{7C63C4D1-04DD-634C-99DE-3FA6B9E4A9A4}" type="presParOf" srcId="{ECED9D6E-6A1C-1345-AC05-020478D76E29}" destId="{DB81146D-129F-AE46-92B4-038316EA069E}" srcOrd="5" destOrd="0" presId="urn:microsoft.com/office/officeart/2005/8/layout/vList5"/>
    <dgm:cxn modelId="{C8B0AA57-B4D8-A543-AD8C-11CC698D26BD}" type="presParOf" srcId="{ECED9D6E-6A1C-1345-AC05-020478D76E29}" destId="{3B25D6F9-5806-B642-8371-95FB5BAABA7A}" srcOrd="6" destOrd="0" presId="urn:microsoft.com/office/officeart/2005/8/layout/vList5"/>
    <dgm:cxn modelId="{0546C1C3-A276-0941-B53F-FE2624C29246}" type="presParOf" srcId="{3B25D6F9-5806-B642-8371-95FB5BAABA7A}" destId="{65F0D053-E0CE-E74C-BCB6-3C402B6DD427}" srcOrd="0" destOrd="0" presId="urn:microsoft.com/office/officeart/2005/8/layout/vList5"/>
    <dgm:cxn modelId="{4F353341-4B1B-B243-8953-48402B093015}" type="presParOf" srcId="{ECED9D6E-6A1C-1345-AC05-020478D76E29}" destId="{DB7C91A5-3F51-0A46-9C99-C2F451BA81D2}" srcOrd="7" destOrd="0" presId="urn:microsoft.com/office/officeart/2005/8/layout/vList5"/>
    <dgm:cxn modelId="{601D460D-90E3-D54E-878E-21EC1D8F9F2C}" type="presParOf" srcId="{ECED9D6E-6A1C-1345-AC05-020478D76E29}" destId="{14B40C07-C980-2347-9138-DD42A7640C96}" srcOrd="8" destOrd="0" presId="urn:microsoft.com/office/officeart/2005/8/layout/vList5"/>
    <dgm:cxn modelId="{FEDD346B-996F-1743-B950-BC2733DF2488}" type="presParOf" srcId="{14B40C07-C980-2347-9138-DD42A7640C96}" destId="{DEB34926-2E22-F04D-A585-C5FC9463C7FA}" srcOrd="0" destOrd="0" presId="urn:microsoft.com/office/officeart/2005/8/layout/vList5"/>
    <dgm:cxn modelId="{918A0E06-BE54-BD47-B721-FA21A88C1536}" type="presParOf" srcId="{ECED9D6E-6A1C-1345-AC05-020478D76E29}" destId="{A4BEB536-C256-2941-968F-C9C060AF608D}" srcOrd="9" destOrd="0" presId="urn:microsoft.com/office/officeart/2005/8/layout/vList5"/>
    <dgm:cxn modelId="{9F4A8D5D-7047-F44E-8C36-6BC307B91782}" type="presParOf" srcId="{ECED9D6E-6A1C-1345-AC05-020478D76E29}" destId="{0A4011C9-38ED-954C-91B5-18F26F3F5F1C}" srcOrd="10" destOrd="0" presId="urn:microsoft.com/office/officeart/2005/8/layout/vList5"/>
    <dgm:cxn modelId="{87A6EA58-3F1B-5F4C-B2EF-20C919519859}" type="presParOf" srcId="{0A4011C9-38ED-954C-91B5-18F26F3F5F1C}" destId="{5A57F6BD-A673-B541-95D8-A2767BB062E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601B91F-BD53-794A-BE18-502F4555535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2C1F27C3-4DE8-2D4C-A6F2-0C449AD31C26}">
      <dgm:prSet phldrT="[文本]"/>
      <dgm:spPr/>
      <dgm:t>
        <a:bodyPr/>
        <a:lstStyle/>
        <a:p>
          <a:r>
            <a:rPr lang="zh-CN" altLang="en-US" dirty="0"/>
            <a:t>法律效力的概念</a:t>
          </a:r>
        </a:p>
      </dgm:t>
    </dgm:pt>
    <dgm:pt modelId="{9A513750-0CD9-B64B-B09D-2EF023371E6E}" type="parTrans" cxnId="{0D698A13-CE4E-174E-98C3-EF885113E7F9}">
      <dgm:prSet/>
      <dgm:spPr/>
      <dgm:t>
        <a:bodyPr/>
        <a:lstStyle/>
        <a:p>
          <a:endParaRPr lang="zh-CN" altLang="en-US"/>
        </a:p>
      </dgm:t>
    </dgm:pt>
    <dgm:pt modelId="{B943E40E-1BF1-B648-A95E-B93491F5C1FD}" type="sibTrans" cxnId="{0D698A13-CE4E-174E-98C3-EF885113E7F9}">
      <dgm:prSet/>
      <dgm:spPr/>
      <dgm:t>
        <a:bodyPr/>
        <a:lstStyle/>
        <a:p>
          <a:endParaRPr lang="zh-CN" altLang="en-US"/>
        </a:p>
      </dgm:t>
    </dgm:pt>
    <dgm:pt modelId="{17029AF5-9426-9940-A882-F4702839D581}">
      <dgm:prSet phldrT="[文本]"/>
      <dgm:spPr/>
      <dgm:t>
        <a:bodyPr/>
        <a:lstStyle/>
        <a:p>
          <a:r>
            <a:rPr lang="zh-CN" altLang="en-US" dirty="0"/>
            <a:t>法律效力的概念</a:t>
          </a:r>
        </a:p>
      </dgm:t>
    </dgm:pt>
    <dgm:pt modelId="{7B1C82FE-D57B-974E-B580-6FBE2DB1B8CF}" type="parTrans" cxnId="{18ABA881-12CB-A74A-97AF-8BF4A6E5D38C}">
      <dgm:prSet/>
      <dgm:spPr/>
      <dgm:t>
        <a:bodyPr/>
        <a:lstStyle/>
        <a:p>
          <a:endParaRPr lang="zh-CN" altLang="en-US"/>
        </a:p>
      </dgm:t>
    </dgm:pt>
    <dgm:pt modelId="{5E9C8A5C-B622-BF4B-86D5-574E686B1C26}" type="sibTrans" cxnId="{18ABA881-12CB-A74A-97AF-8BF4A6E5D38C}">
      <dgm:prSet/>
      <dgm:spPr/>
      <dgm:t>
        <a:bodyPr/>
        <a:lstStyle/>
        <a:p>
          <a:endParaRPr lang="zh-CN" altLang="en-US"/>
        </a:p>
      </dgm:t>
    </dgm:pt>
    <dgm:pt modelId="{4CF90231-F316-6C4E-9E12-36BC25BFF338}">
      <dgm:prSet phldrT="[文本]"/>
      <dgm:spPr/>
      <dgm:t>
        <a:bodyPr/>
        <a:lstStyle/>
        <a:p>
          <a:r>
            <a:rPr lang="zh-CN" altLang="en-US" dirty="0"/>
            <a:t>法律产生效力的要件</a:t>
          </a:r>
        </a:p>
      </dgm:t>
    </dgm:pt>
    <dgm:pt modelId="{D8A89212-03C8-8246-B304-E269F7672967}" type="parTrans" cxnId="{F80B6805-AFAC-3747-943B-83B8B26C7124}">
      <dgm:prSet/>
      <dgm:spPr/>
      <dgm:t>
        <a:bodyPr/>
        <a:lstStyle/>
        <a:p>
          <a:endParaRPr lang="zh-CN" altLang="en-US"/>
        </a:p>
      </dgm:t>
    </dgm:pt>
    <dgm:pt modelId="{467212DC-711C-9F41-9F57-D831B1320E62}" type="sibTrans" cxnId="{F80B6805-AFAC-3747-943B-83B8B26C7124}">
      <dgm:prSet/>
      <dgm:spPr/>
      <dgm:t>
        <a:bodyPr/>
        <a:lstStyle/>
        <a:p>
          <a:endParaRPr lang="zh-CN" altLang="en-US"/>
        </a:p>
      </dgm:t>
    </dgm:pt>
    <dgm:pt modelId="{23D4EAEE-4FFC-6F4D-969B-F43551BEC4DA}">
      <dgm:prSet phldrT="[文本]"/>
      <dgm:spPr/>
      <dgm:t>
        <a:bodyPr/>
        <a:lstStyle/>
        <a:p>
          <a:r>
            <a:rPr lang="en-US" altLang="zh-CN" dirty="0"/>
            <a:t>1.</a:t>
          </a:r>
          <a:r>
            <a:rPr lang="zh-CN" altLang="en-US" dirty="0"/>
            <a:t>法律有效的形式要件</a:t>
          </a:r>
        </a:p>
      </dgm:t>
    </dgm:pt>
    <dgm:pt modelId="{91214ACD-C9BC-7840-8E40-3F5120E17DF7}" type="parTrans" cxnId="{DBCFB9A7-C8EE-494D-B537-D155BABE9D6D}">
      <dgm:prSet/>
      <dgm:spPr/>
      <dgm:t>
        <a:bodyPr/>
        <a:lstStyle/>
        <a:p>
          <a:endParaRPr lang="zh-CN" altLang="en-US"/>
        </a:p>
      </dgm:t>
    </dgm:pt>
    <dgm:pt modelId="{60F47ECF-F279-9F4A-8FBC-88CC9E3AB7F4}" type="sibTrans" cxnId="{DBCFB9A7-C8EE-494D-B537-D155BABE9D6D}">
      <dgm:prSet/>
      <dgm:spPr/>
      <dgm:t>
        <a:bodyPr/>
        <a:lstStyle/>
        <a:p>
          <a:endParaRPr lang="zh-CN" altLang="en-US"/>
        </a:p>
      </dgm:t>
    </dgm:pt>
    <dgm:pt modelId="{4FF6DBF4-8230-4841-A25E-580ACF62F0B0}">
      <dgm:prSet phldrT="[文本]"/>
      <dgm:spPr/>
      <dgm:t>
        <a:bodyPr/>
        <a:lstStyle/>
        <a:p>
          <a:r>
            <a:rPr lang="en-US" altLang="zh-CN" dirty="0"/>
            <a:t>2.</a:t>
          </a:r>
          <a:r>
            <a:rPr lang="zh-CN" altLang="en-US" dirty="0"/>
            <a:t>法律有效的实质要件</a:t>
          </a:r>
        </a:p>
      </dgm:t>
    </dgm:pt>
    <dgm:pt modelId="{2AB36D82-2D20-944D-8FB9-609FA4F34A12}" type="parTrans" cxnId="{FFDFCC5B-281B-4F48-A8F7-A29098DEB93C}">
      <dgm:prSet/>
      <dgm:spPr/>
      <dgm:t>
        <a:bodyPr/>
        <a:lstStyle/>
        <a:p>
          <a:endParaRPr lang="zh-CN" altLang="en-US"/>
        </a:p>
      </dgm:t>
    </dgm:pt>
    <dgm:pt modelId="{DEF6119A-01E6-0A4B-B6BF-B3CC2B441246}" type="sibTrans" cxnId="{FFDFCC5B-281B-4F48-A8F7-A29098DEB93C}">
      <dgm:prSet/>
      <dgm:spPr/>
      <dgm:t>
        <a:bodyPr/>
        <a:lstStyle/>
        <a:p>
          <a:endParaRPr lang="zh-CN" altLang="en-US"/>
        </a:p>
      </dgm:t>
    </dgm:pt>
    <dgm:pt modelId="{E00D6706-2421-F64C-BC97-B164046DF721}">
      <dgm:prSet phldrT="[文本]"/>
      <dgm:spPr/>
      <dgm:t>
        <a:bodyPr/>
        <a:lstStyle/>
        <a:p>
          <a:r>
            <a:rPr lang="zh-CN" altLang="en-US" dirty="0"/>
            <a:t>法律的时间效力</a:t>
          </a:r>
        </a:p>
      </dgm:t>
    </dgm:pt>
    <dgm:pt modelId="{81E3B43F-B717-4941-B971-173582FBCCDC}" type="parTrans" cxnId="{105B7AFF-BF46-8D4C-9544-4D2127CBC9C0}">
      <dgm:prSet/>
      <dgm:spPr/>
      <dgm:t>
        <a:bodyPr/>
        <a:lstStyle/>
        <a:p>
          <a:endParaRPr lang="zh-CN" altLang="en-US"/>
        </a:p>
      </dgm:t>
    </dgm:pt>
    <dgm:pt modelId="{EF7FCCDA-D4B6-D641-871F-2B73998F6663}" type="sibTrans" cxnId="{105B7AFF-BF46-8D4C-9544-4D2127CBC9C0}">
      <dgm:prSet/>
      <dgm:spPr/>
      <dgm:t>
        <a:bodyPr/>
        <a:lstStyle/>
        <a:p>
          <a:endParaRPr lang="zh-CN" altLang="en-US"/>
        </a:p>
      </dgm:t>
    </dgm:pt>
    <dgm:pt modelId="{46EE8B4F-2CCA-A04F-8014-A7BB1135E5A7}">
      <dgm:prSet phldrT="[文本]"/>
      <dgm:spPr/>
      <dgm:t>
        <a:bodyPr/>
        <a:lstStyle/>
        <a:p>
          <a:r>
            <a:rPr lang="en-US" altLang="zh-CN" dirty="0"/>
            <a:t>1.</a:t>
          </a:r>
          <a:r>
            <a:rPr lang="zh-CN" altLang="en-US" dirty="0"/>
            <a:t>生效</a:t>
          </a:r>
        </a:p>
      </dgm:t>
    </dgm:pt>
    <dgm:pt modelId="{D8B1A560-9D0A-AD45-ADD3-904F622EDA2C}" type="parTrans" cxnId="{4C8F6A71-7B08-A041-B558-9F624D1D2CBE}">
      <dgm:prSet/>
      <dgm:spPr/>
      <dgm:t>
        <a:bodyPr/>
        <a:lstStyle/>
        <a:p>
          <a:endParaRPr lang="zh-CN" altLang="en-US"/>
        </a:p>
      </dgm:t>
    </dgm:pt>
    <dgm:pt modelId="{E4ACCB35-27C6-3544-AD1F-8B32CAD303F7}" type="sibTrans" cxnId="{4C8F6A71-7B08-A041-B558-9F624D1D2CBE}">
      <dgm:prSet/>
      <dgm:spPr/>
      <dgm:t>
        <a:bodyPr/>
        <a:lstStyle/>
        <a:p>
          <a:endParaRPr lang="zh-CN" altLang="en-US"/>
        </a:p>
      </dgm:t>
    </dgm:pt>
    <dgm:pt modelId="{E1F9A9E6-602C-834E-A030-CF8CA8E5DD60}">
      <dgm:prSet phldrT="[文本]"/>
      <dgm:spPr/>
      <dgm:t>
        <a:bodyPr/>
        <a:lstStyle/>
        <a:p>
          <a:r>
            <a:rPr lang="en-US" altLang="zh-CN" dirty="0"/>
            <a:t>2.</a:t>
          </a:r>
          <a:r>
            <a:rPr lang="zh-CN" altLang="en-US" dirty="0"/>
            <a:t>失效</a:t>
          </a:r>
        </a:p>
      </dgm:t>
    </dgm:pt>
    <dgm:pt modelId="{1B9E932F-1A66-FC4E-AB70-FBB00A330202}" type="parTrans" cxnId="{11C93E78-F42B-A54B-9C7E-3C3D78DB8733}">
      <dgm:prSet/>
      <dgm:spPr/>
      <dgm:t>
        <a:bodyPr/>
        <a:lstStyle/>
        <a:p>
          <a:endParaRPr lang="zh-CN" altLang="en-US"/>
        </a:p>
      </dgm:t>
    </dgm:pt>
    <dgm:pt modelId="{90C0952B-4B55-604A-A770-45BE496F53E3}" type="sibTrans" cxnId="{11C93E78-F42B-A54B-9C7E-3C3D78DB8733}">
      <dgm:prSet/>
      <dgm:spPr/>
      <dgm:t>
        <a:bodyPr/>
        <a:lstStyle/>
        <a:p>
          <a:endParaRPr lang="zh-CN" altLang="en-US"/>
        </a:p>
      </dgm:t>
    </dgm:pt>
    <dgm:pt modelId="{558507E9-D883-FA4D-9E65-7B099BB66390}">
      <dgm:prSet phldrT="[文本]"/>
      <dgm:spPr/>
      <dgm:t>
        <a:bodyPr/>
        <a:lstStyle/>
        <a:p>
          <a:r>
            <a:rPr lang="en-US" altLang="zh-CN" dirty="0"/>
            <a:t>3.</a:t>
          </a:r>
          <a:r>
            <a:rPr lang="zh-CN" altLang="en-US" dirty="0"/>
            <a:t>溯及力问题</a:t>
          </a:r>
        </a:p>
      </dgm:t>
    </dgm:pt>
    <dgm:pt modelId="{70ADABFB-5495-4E48-9900-5FFAA50AEC40}" type="parTrans" cxnId="{2A2BB8EC-EAD7-A746-981C-087CC3DDC41D}">
      <dgm:prSet/>
      <dgm:spPr/>
    </dgm:pt>
    <dgm:pt modelId="{0B884123-F54D-C449-ADF9-0182663DECD6}" type="sibTrans" cxnId="{2A2BB8EC-EAD7-A746-981C-087CC3DDC41D}">
      <dgm:prSet/>
      <dgm:spPr/>
    </dgm:pt>
    <dgm:pt modelId="{F1FCC0AE-B06C-A142-82F8-8F1B030D5F78}">
      <dgm:prSet/>
      <dgm:spPr/>
      <dgm:t>
        <a:bodyPr/>
        <a:lstStyle/>
        <a:p>
          <a:r>
            <a:rPr lang="zh-CN" altLang="en-US" dirty="0"/>
            <a:t>法律的空间效力</a:t>
          </a:r>
        </a:p>
      </dgm:t>
    </dgm:pt>
    <dgm:pt modelId="{19639330-8285-9145-A65B-A98291B68AF2}" type="parTrans" cxnId="{73454231-DDC2-9546-84AE-CF556E466498}">
      <dgm:prSet/>
      <dgm:spPr/>
    </dgm:pt>
    <dgm:pt modelId="{F06B1A1B-AFB3-494C-B996-1FE139E39327}" type="sibTrans" cxnId="{73454231-DDC2-9546-84AE-CF556E466498}">
      <dgm:prSet/>
      <dgm:spPr/>
    </dgm:pt>
    <dgm:pt modelId="{EF4170E5-6AFE-CF41-8430-BD523A21AE61}">
      <dgm:prSet/>
      <dgm:spPr/>
      <dgm:t>
        <a:bodyPr/>
        <a:lstStyle/>
        <a:p>
          <a:r>
            <a:rPr lang="zh-CN" altLang="en-US" dirty="0"/>
            <a:t>法律的对人效力</a:t>
          </a:r>
        </a:p>
      </dgm:t>
    </dgm:pt>
    <dgm:pt modelId="{32F2933C-072D-904E-AB77-E2800203DA46}" type="parTrans" cxnId="{977F30A2-9AB7-3249-A47B-9CD4219E6CA6}">
      <dgm:prSet/>
      <dgm:spPr/>
    </dgm:pt>
    <dgm:pt modelId="{54399B07-FD53-CD4F-84FB-1E1B7877D8B2}" type="sibTrans" cxnId="{977F30A2-9AB7-3249-A47B-9CD4219E6CA6}">
      <dgm:prSet/>
      <dgm:spPr/>
    </dgm:pt>
    <dgm:pt modelId="{B4091669-C111-874A-96C1-FEB94FD6EBA8}">
      <dgm:prSet/>
      <dgm:spPr/>
      <dgm:t>
        <a:bodyPr/>
        <a:lstStyle/>
        <a:p>
          <a:r>
            <a:rPr lang="zh-CN" altLang="en-US" dirty="0"/>
            <a:t>法律的对事效力</a:t>
          </a:r>
        </a:p>
      </dgm:t>
    </dgm:pt>
    <dgm:pt modelId="{0A43B2E8-BF8F-E646-8F74-9308E3C99FEE}" type="parTrans" cxnId="{46894F7A-A5E2-DF43-9331-524CBE59C450}">
      <dgm:prSet/>
      <dgm:spPr/>
    </dgm:pt>
    <dgm:pt modelId="{4D864836-7D01-CC41-A31C-2B8B8C30F193}" type="sibTrans" cxnId="{46894F7A-A5E2-DF43-9331-524CBE59C450}">
      <dgm:prSet/>
      <dgm:spPr/>
    </dgm:pt>
    <dgm:pt modelId="{130336FE-11A5-7048-903C-F4BE9B4EE0C8}" type="pres">
      <dgm:prSet presAssocID="{2601B91F-BD53-794A-BE18-502F45555352}" presName="Name0" presStyleCnt="0">
        <dgm:presLayoutVars>
          <dgm:dir/>
          <dgm:animLvl val="lvl"/>
          <dgm:resizeHandles val="exact"/>
        </dgm:presLayoutVars>
      </dgm:prSet>
      <dgm:spPr/>
    </dgm:pt>
    <dgm:pt modelId="{D86D81DA-277E-5F4B-8948-00081E0F53F7}" type="pres">
      <dgm:prSet presAssocID="{2C1F27C3-4DE8-2D4C-A6F2-0C449AD31C26}" presName="composite" presStyleCnt="0"/>
      <dgm:spPr/>
    </dgm:pt>
    <dgm:pt modelId="{C8766DEC-2F4D-7B4C-8E61-EFB5C04AC836}" type="pres">
      <dgm:prSet presAssocID="{2C1F27C3-4DE8-2D4C-A6F2-0C449AD31C26}" presName="parTx" presStyleLbl="alignNode1" presStyleIdx="0" presStyleCnt="6">
        <dgm:presLayoutVars>
          <dgm:chMax val="0"/>
          <dgm:chPref val="0"/>
          <dgm:bulletEnabled val="1"/>
        </dgm:presLayoutVars>
      </dgm:prSet>
      <dgm:spPr/>
    </dgm:pt>
    <dgm:pt modelId="{146C3678-758C-BD40-9730-99C455478D84}" type="pres">
      <dgm:prSet presAssocID="{2C1F27C3-4DE8-2D4C-A6F2-0C449AD31C26}" presName="desTx" presStyleLbl="alignAccFollowNode1" presStyleIdx="0" presStyleCnt="6">
        <dgm:presLayoutVars>
          <dgm:bulletEnabled val="1"/>
        </dgm:presLayoutVars>
      </dgm:prSet>
      <dgm:spPr/>
    </dgm:pt>
    <dgm:pt modelId="{BE3EBA7F-0CE2-D344-8316-3F6FD87DA44B}" type="pres">
      <dgm:prSet presAssocID="{B943E40E-1BF1-B648-A95E-B93491F5C1FD}" presName="space" presStyleCnt="0"/>
      <dgm:spPr/>
    </dgm:pt>
    <dgm:pt modelId="{34363A8E-F0CD-704A-9E85-A9C9D929E560}" type="pres">
      <dgm:prSet presAssocID="{4CF90231-F316-6C4E-9E12-36BC25BFF338}" presName="composite" presStyleCnt="0"/>
      <dgm:spPr/>
    </dgm:pt>
    <dgm:pt modelId="{A7154B22-0044-954F-ABC7-2CF99649A2BE}" type="pres">
      <dgm:prSet presAssocID="{4CF90231-F316-6C4E-9E12-36BC25BFF338}" presName="parTx" presStyleLbl="alignNode1" presStyleIdx="1" presStyleCnt="6">
        <dgm:presLayoutVars>
          <dgm:chMax val="0"/>
          <dgm:chPref val="0"/>
          <dgm:bulletEnabled val="1"/>
        </dgm:presLayoutVars>
      </dgm:prSet>
      <dgm:spPr/>
    </dgm:pt>
    <dgm:pt modelId="{87308199-100B-8444-B741-BAC10BECC6E0}" type="pres">
      <dgm:prSet presAssocID="{4CF90231-F316-6C4E-9E12-36BC25BFF338}" presName="desTx" presStyleLbl="alignAccFollowNode1" presStyleIdx="1" presStyleCnt="6">
        <dgm:presLayoutVars>
          <dgm:bulletEnabled val="1"/>
        </dgm:presLayoutVars>
      </dgm:prSet>
      <dgm:spPr/>
    </dgm:pt>
    <dgm:pt modelId="{5CC135A6-A50A-A948-99F6-81D6EEC0C6B8}" type="pres">
      <dgm:prSet presAssocID="{467212DC-711C-9F41-9F57-D831B1320E62}" presName="space" presStyleCnt="0"/>
      <dgm:spPr/>
    </dgm:pt>
    <dgm:pt modelId="{4257755D-8115-6345-BFF0-F8C8B611F837}" type="pres">
      <dgm:prSet presAssocID="{E00D6706-2421-F64C-BC97-B164046DF721}" presName="composite" presStyleCnt="0"/>
      <dgm:spPr/>
    </dgm:pt>
    <dgm:pt modelId="{0DD54692-2E81-9848-9C22-F04225DF5D6C}" type="pres">
      <dgm:prSet presAssocID="{E00D6706-2421-F64C-BC97-B164046DF721}" presName="parTx" presStyleLbl="alignNode1" presStyleIdx="2" presStyleCnt="6">
        <dgm:presLayoutVars>
          <dgm:chMax val="0"/>
          <dgm:chPref val="0"/>
          <dgm:bulletEnabled val="1"/>
        </dgm:presLayoutVars>
      </dgm:prSet>
      <dgm:spPr/>
    </dgm:pt>
    <dgm:pt modelId="{66CC2DF2-EF36-A34D-AEB4-48983C34ACE5}" type="pres">
      <dgm:prSet presAssocID="{E00D6706-2421-F64C-BC97-B164046DF721}" presName="desTx" presStyleLbl="alignAccFollowNode1" presStyleIdx="2" presStyleCnt="6">
        <dgm:presLayoutVars>
          <dgm:bulletEnabled val="1"/>
        </dgm:presLayoutVars>
      </dgm:prSet>
      <dgm:spPr/>
    </dgm:pt>
    <dgm:pt modelId="{F0C9C3E7-2192-CC45-B5FE-24D6EFBBCBAB}" type="pres">
      <dgm:prSet presAssocID="{EF7FCCDA-D4B6-D641-871F-2B73998F6663}" presName="space" presStyleCnt="0"/>
      <dgm:spPr/>
    </dgm:pt>
    <dgm:pt modelId="{03B84A8D-BFF8-B341-AEC9-4232016A48A2}" type="pres">
      <dgm:prSet presAssocID="{F1FCC0AE-B06C-A142-82F8-8F1B030D5F78}" presName="composite" presStyleCnt="0"/>
      <dgm:spPr/>
    </dgm:pt>
    <dgm:pt modelId="{46AF64D7-312F-344E-AA5F-FF70A74063C1}" type="pres">
      <dgm:prSet presAssocID="{F1FCC0AE-B06C-A142-82F8-8F1B030D5F78}" presName="parTx" presStyleLbl="alignNode1" presStyleIdx="3" presStyleCnt="6">
        <dgm:presLayoutVars>
          <dgm:chMax val="0"/>
          <dgm:chPref val="0"/>
          <dgm:bulletEnabled val="1"/>
        </dgm:presLayoutVars>
      </dgm:prSet>
      <dgm:spPr/>
    </dgm:pt>
    <dgm:pt modelId="{3C5DDF14-FF23-1240-9A3B-A2263BD28531}" type="pres">
      <dgm:prSet presAssocID="{F1FCC0AE-B06C-A142-82F8-8F1B030D5F78}" presName="desTx" presStyleLbl="alignAccFollowNode1" presStyleIdx="3" presStyleCnt="6">
        <dgm:presLayoutVars>
          <dgm:bulletEnabled val="1"/>
        </dgm:presLayoutVars>
      </dgm:prSet>
      <dgm:spPr/>
    </dgm:pt>
    <dgm:pt modelId="{0EB9B446-39A3-F24C-89FF-E0AD5AC4518A}" type="pres">
      <dgm:prSet presAssocID="{F06B1A1B-AFB3-494C-B996-1FE139E39327}" presName="space" presStyleCnt="0"/>
      <dgm:spPr/>
    </dgm:pt>
    <dgm:pt modelId="{D3FF33C5-3078-1A4F-A9BB-A5D633991C82}" type="pres">
      <dgm:prSet presAssocID="{EF4170E5-6AFE-CF41-8430-BD523A21AE61}" presName="composite" presStyleCnt="0"/>
      <dgm:spPr/>
    </dgm:pt>
    <dgm:pt modelId="{B244B7DD-7D84-8244-A597-9A0DE4EB3104}" type="pres">
      <dgm:prSet presAssocID="{EF4170E5-6AFE-CF41-8430-BD523A21AE61}" presName="parTx" presStyleLbl="alignNode1" presStyleIdx="4" presStyleCnt="6">
        <dgm:presLayoutVars>
          <dgm:chMax val="0"/>
          <dgm:chPref val="0"/>
          <dgm:bulletEnabled val="1"/>
        </dgm:presLayoutVars>
      </dgm:prSet>
      <dgm:spPr/>
    </dgm:pt>
    <dgm:pt modelId="{9D850FE5-9452-F748-B68E-26833D50B974}" type="pres">
      <dgm:prSet presAssocID="{EF4170E5-6AFE-CF41-8430-BD523A21AE61}" presName="desTx" presStyleLbl="alignAccFollowNode1" presStyleIdx="4" presStyleCnt="6">
        <dgm:presLayoutVars>
          <dgm:bulletEnabled val="1"/>
        </dgm:presLayoutVars>
      </dgm:prSet>
      <dgm:spPr/>
    </dgm:pt>
    <dgm:pt modelId="{A2045B09-E3D2-0748-9C94-C08B1A733E62}" type="pres">
      <dgm:prSet presAssocID="{54399B07-FD53-CD4F-84FB-1E1B7877D8B2}" presName="space" presStyleCnt="0"/>
      <dgm:spPr/>
    </dgm:pt>
    <dgm:pt modelId="{349CEC3A-6245-264B-AF10-40235FDAB536}" type="pres">
      <dgm:prSet presAssocID="{B4091669-C111-874A-96C1-FEB94FD6EBA8}" presName="composite" presStyleCnt="0"/>
      <dgm:spPr/>
    </dgm:pt>
    <dgm:pt modelId="{63206D59-36BB-6E4E-A199-2BD5C5B89AC9}" type="pres">
      <dgm:prSet presAssocID="{B4091669-C111-874A-96C1-FEB94FD6EBA8}" presName="parTx" presStyleLbl="alignNode1" presStyleIdx="5" presStyleCnt="6">
        <dgm:presLayoutVars>
          <dgm:chMax val="0"/>
          <dgm:chPref val="0"/>
          <dgm:bulletEnabled val="1"/>
        </dgm:presLayoutVars>
      </dgm:prSet>
      <dgm:spPr/>
    </dgm:pt>
    <dgm:pt modelId="{AAF3E019-ED51-584D-8F49-5F994FC6564D}" type="pres">
      <dgm:prSet presAssocID="{B4091669-C111-874A-96C1-FEB94FD6EBA8}" presName="desTx" presStyleLbl="alignAccFollowNode1" presStyleIdx="5" presStyleCnt="6">
        <dgm:presLayoutVars>
          <dgm:bulletEnabled val="1"/>
        </dgm:presLayoutVars>
      </dgm:prSet>
      <dgm:spPr/>
    </dgm:pt>
  </dgm:ptLst>
  <dgm:cxnLst>
    <dgm:cxn modelId="{F80B6805-AFAC-3747-943B-83B8B26C7124}" srcId="{2601B91F-BD53-794A-BE18-502F45555352}" destId="{4CF90231-F316-6C4E-9E12-36BC25BFF338}" srcOrd="1" destOrd="0" parTransId="{D8A89212-03C8-8246-B304-E269F7672967}" sibTransId="{467212DC-711C-9F41-9F57-D831B1320E62}"/>
    <dgm:cxn modelId="{467A9C0A-E3A4-334C-8A68-96A2FE8F668B}" type="presOf" srcId="{46EE8B4F-2CCA-A04F-8014-A7BB1135E5A7}" destId="{66CC2DF2-EF36-A34D-AEB4-48983C34ACE5}" srcOrd="0" destOrd="0" presId="urn:microsoft.com/office/officeart/2005/8/layout/hList1"/>
    <dgm:cxn modelId="{4C69AC11-466F-FA4A-A574-1C6952FA0FFA}" type="presOf" srcId="{E00D6706-2421-F64C-BC97-B164046DF721}" destId="{0DD54692-2E81-9848-9C22-F04225DF5D6C}" srcOrd="0" destOrd="0" presId="urn:microsoft.com/office/officeart/2005/8/layout/hList1"/>
    <dgm:cxn modelId="{0D698A13-CE4E-174E-98C3-EF885113E7F9}" srcId="{2601B91F-BD53-794A-BE18-502F45555352}" destId="{2C1F27C3-4DE8-2D4C-A6F2-0C449AD31C26}" srcOrd="0" destOrd="0" parTransId="{9A513750-0CD9-B64B-B09D-2EF023371E6E}" sibTransId="{B943E40E-1BF1-B648-A95E-B93491F5C1FD}"/>
    <dgm:cxn modelId="{73454231-DDC2-9546-84AE-CF556E466498}" srcId="{2601B91F-BD53-794A-BE18-502F45555352}" destId="{F1FCC0AE-B06C-A142-82F8-8F1B030D5F78}" srcOrd="3" destOrd="0" parTransId="{19639330-8285-9145-A65B-A98291B68AF2}" sibTransId="{F06B1A1B-AFB3-494C-B996-1FE139E39327}"/>
    <dgm:cxn modelId="{3357D738-45BB-D041-9500-98427AB0117A}" type="presOf" srcId="{2601B91F-BD53-794A-BE18-502F45555352}" destId="{130336FE-11A5-7048-903C-F4BE9B4EE0C8}" srcOrd="0" destOrd="0" presId="urn:microsoft.com/office/officeart/2005/8/layout/hList1"/>
    <dgm:cxn modelId="{607F3739-EABA-B641-8DB9-F98120813FF3}" type="presOf" srcId="{4CF90231-F316-6C4E-9E12-36BC25BFF338}" destId="{A7154B22-0044-954F-ABC7-2CF99649A2BE}" srcOrd="0" destOrd="0" presId="urn:microsoft.com/office/officeart/2005/8/layout/hList1"/>
    <dgm:cxn modelId="{FFDFCC5B-281B-4F48-A8F7-A29098DEB93C}" srcId="{4CF90231-F316-6C4E-9E12-36BC25BFF338}" destId="{4FF6DBF4-8230-4841-A25E-580ACF62F0B0}" srcOrd="1" destOrd="0" parTransId="{2AB36D82-2D20-944D-8FB9-609FA4F34A12}" sibTransId="{DEF6119A-01E6-0A4B-B6BF-B3CC2B441246}"/>
    <dgm:cxn modelId="{7143AA5E-1341-A347-95BA-ABB05FBBAAB2}" type="presOf" srcId="{558507E9-D883-FA4D-9E65-7B099BB66390}" destId="{66CC2DF2-EF36-A34D-AEB4-48983C34ACE5}" srcOrd="0" destOrd="2" presId="urn:microsoft.com/office/officeart/2005/8/layout/hList1"/>
    <dgm:cxn modelId="{C941BE6A-4D44-BD4A-B1A3-2F18B9CC9E77}" type="presOf" srcId="{B4091669-C111-874A-96C1-FEB94FD6EBA8}" destId="{63206D59-36BB-6E4E-A199-2BD5C5B89AC9}" srcOrd="0" destOrd="0" presId="urn:microsoft.com/office/officeart/2005/8/layout/hList1"/>
    <dgm:cxn modelId="{4C8F6A71-7B08-A041-B558-9F624D1D2CBE}" srcId="{E00D6706-2421-F64C-BC97-B164046DF721}" destId="{46EE8B4F-2CCA-A04F-8014-A7BB1135E5A7}" srcOrd="0" destOrd="0" parTransId="{D8B1A560-9D0A-AD45-ADD3-904F622EDA2C}" sibTransId="{E4ACCB35-27C6-3544-AD1F-8B32CAD303F7}"/>
    <dgm:cxn modelId="{11C93E78-F42B-A54B-9C7E-3C3D78DB8733}" srcId="{E00D6706-2421-F64C-BC97-B164046DF721}" destId="{E1F9A9E6-602C-834E-A030-CF8CA8E5DD60}" srcOrd="1" destOrd="0" parTransId="{1B9E932F-1A66-FC4E-AB70-FBB00A330202}" sibTransId="{90C0952B-4B55-604A-A770-45BE496F53E3}"/>
    <dgm:cxn modelId="{46894F7A-A5E2-DF43-9331-524CBE59C450}" srcId="{2601B91F-BD53-794A-BE18-502F45555352}" destId="{B4091669-C111-874A-96C1-FEB94FD6EBA8}" srcOrd="5" destOrd="0" parTransId="{0A43B2E8-BF8F-E646-8F74-9308E3C99FEE}" sibTransId="{4D864836-7D01-CC41-A31C-2B8B8C30F193}"/>
    <dgm:cxn modelId="{6AB83D7D-E3D6-2343-9F03-4E2DB5F302D4}" type="presOf" srcId="{17029AF5-9426-9940-A882-F4702839D581}" destId="{146C3678-758C-BD40-9730-99C455478D84}" srcOrd="0" destOrd="0" presId="urn:microsoft.com/office/officeart/2005/8/layout/hList1"/>
    <dgm:cxn modelId="{18ABA881-12CB-A74A-97AF-8BF4A6E5D38C}" srcId="{2C1F27C3-4DE8-2D4C-A6F2-0C449AD31C26}" destId="{17029AF5-9426-9940-A882-F4702839D581}" srcOrd="0" destOrd="0" parTransId="{7B1C82FE-D57B-974E-B580-6FBE2DB1B8CF}" sibTransId="{5E9C8A5C-B622-BF4B-86D5-574E686B1C26}"/>
    <dgm:cxn modelId="{36714183-9B4B-EA47-A81C-13427A3B520C}" type="presOf" srcId="{4FF6DBF4-8230-4841-A25E-580ACF62F0B0}" destId="{87308199-100B-8444-B741-BAC10BECC6E0}" srcOrd="0" destOrd="1" presId="urn:microsoft.com/office/officeart/2005/8/layout/hList1"/>
    <dgm:cxn modelId="{EADDDC8C-1480-894D-A8CE-142E4267DEAD}" type="presOf" srcId="{E1F9A9E6-602C-834E-A030-CF8CA8E5DD60}" destId="{66CC2DF2-EF36-A34D-AEB4-48983C34ACE5}" srcOrd="0" destOrd="1" presId="urn:microsoft.com/office/officeart/2005/8/layout/hList1"/>
    <dgm:cxn modelId="{977F30A2-9AB7-3249-A47B-9CD4219E6CA6}" srcId="{2601B91F-BD53-794A-BE18-502F45555352}" destId="{EF4170E5-6AFE-CF41-8430-BD523A21AE61}" srcOrd="4" destOrd="0" parTransId="{32F2933C-072D-904E-AB77-E2800203DA46}" sibTransId="{54399B07-FD53-CD4F-84FB-1E1B7877D8B2}"/>
    <dgm:cxn modelId="{DBCFB9A7-C8EE-494D-B537-D155BABE9D6D}" srcId="{4CF90231-F316-6C4E-9E12-36BC25BFF338}" destId="{23D4EAEE-4FFC-6F4D-969B-F43551BEC4DA}" srcOrd="0" destOrd="0" parTransId="{91214ACD-C9BC-7840-8E40-3F5120E17DF7}" sibTransId="{60F47ECF-F279-9F4A-8FBC-88CC9E3AB7F4}"/>
    <dgm:cxn modelId="{9E91C2C4-D2C7-F04B-A370-1A0C7B238738}" type="presOf" srcId="{F1FCC0AE-B06C-A142-82F8-8F1B030D5F78}" destId="{46AF64D7-312F-344E-AA5F-FF70A74063C1}" srcOrd="0" destOrd="0" presId="urn:microsoft.com/office/officeart/2005/8/layout/hList1"/>
    <dgm:cxn modelId="{5D7EE5E2-0B0C-6641-ADA2-F48C0B96B62E}" type="presOf" srcId="{EF4170E5-6AFE-CF41-8430-BD523A21AE61}" destId="{B244B7DD-7D84-8244-A597-9A0DE4EB3104}" srcOrd="0" destOrd="0" presId="urn:microsoft.com/office/officeart/2005/8/layout/hList1"/>
    <dgm:cxn modelId="{9C174FE7-0D21-2E4E-AEE2-E6C6FEEC1B88}" type="presOf" srcId="{23D4EAEE-4FFC-6F4D-969B-F43551BEC4DA}" destId="{87308199-100B-8444-B741-BAC10BECC6E0}" srcOrd="0" destOrd="0" presId="urn:microsoft.com/office/officeart/2005/8/layout/hList1"/>
    <dgm:cxn modelId="{2A2BB8EC-EAD7-A746-981C-087CC3DDC41D}" srcId="{E00D6706-2421-F64C-BC97-B164046DF721}" destId="{558507E9-D883-FA4D-9E65-7B099BB66390}" srcOrd="2" destOrd="0" parTransId="{70ADABFB-5495-4E48-9900-5FFAA50AEC40}" sibTransId="{0B884123-F54D-C449-ADF9-0182663DECD6}"/>
    <dgm:cxn modelId="{2289C0F0-F2B6-794E-92C6-DB2F15ACA6BC}" type="presOf" srcId="{2C1F27C3-4DE8-2D4C-A6F2-0C449AD31C26}" destId="{C8766DEC-2F4D-7B4C-8E61-EFB5C04AC836}" srcOrd="0" destOrd="0" presId="urn:microsoft.com/office/officeart/2005/8/layout/hList1"/>
    <dgm:cxn modelId="{105B7AFF-BF46-8D4C-9544-4D2127CBC9C0}" srcId="{2601B91F-BD53-794A-BE18-502F45555352}" destId="{E00D6706-2421-F64C-BC97-B164046DF721}" srcOrd="2" destOrd="0" parTransId="{81E3B43F-B717-4941-B971-173582FBCCDC}" sibTransId="{EF7FCCDA-D4B6-D641-871F-2B73998F6663}"/>
    <dgm:cxn modelId="{B57E491B-E6C0-AF45-95DF-E44206D31FE1}" type="presParOf" srcId="{130336FE-11A5-7048-903C-F4BE9B4EE0C8}" destId="{D86D81DA-277E-5F4B-8948-00081E0F53F7}" srcOrd="0" destOrd="0" presId="urn:microsoft.com/office/officeart/2005/8/layout/hList1"/>
    <dgm:cxn modelId="{A1EEDB5F-EF58-3144-8DE6-FDF24EE2ECD7}" type="presParOf" srcId="{D86D81DA-277E-5F4B-8948-00081E0F53F7}" destId="{C8766DEC-2F4D-7B4C-8E61-EFB5C04AC836}" srcOrd="0" destOrd="0" presId="urn:microsoft.com/office/officeart/2005/8/layout/hList1"/>
    <dgm:cxn modelId="{284F488A-4DDE-F44A-AF80-5678E9BB58E7}" type="presParOf" srcId="{D86D81DA-277E-5F4B-8948-00081E0F53F7}" destId="{146C3678-758C-BD40-9730-99C455478D84}" srcOrd="1" destOrd="0" presId="urn:microsoft.com/office/officeart/2005/8/layout/hList1"/>
    <dgm:cxn modelId="{8C18872B-E61F-ED48-8636-752A05EFCAD7}" type="presParOf" srcId="{130336FE-11A5-7048-903C-F4BE9B4EE0C8}" destId="{BE3EBA7F-0CE2-D344-8316-3F6FD87DA44B}" srcOrd="1" destOrd="0" presId="urn:microsoft.com/office/officeart/2005/8/layout/hList1"/>
    <dgm:cxn modelId="{F1305BD6-9C69-B245-A81A-18B4E7817F38}" type="presParOf" srcId="{130336FE-11A5-7048-903C-F4BE9B4EE0C8}" destId="{34363A8E-F0CD-704A-9E85-A9C9D929E560}" srcOrd="2" destOrd="0" presId="urn:microsoft.com/office/officeart/2005/8/layout/hList1"/>
    <dgm:cxn modelId="{EE216DE5-59F1-7D4A-A711-0BF872932AA1}" type="presParOf" srcId="{34363A8E-F0CD-704A-9E85-A9C9D929E560}" destId="{A7154B22-0044-954F-ABC7-2CF99649A2BE}" srcOrd="0" destOrd="0" presId="urn:microsoft.com/office/officeart/2005/8/layout/hList1"/>
    <dgm:cxn modelId="{49D53101-E59B-C24F-9F6F-FE0DADF7F606}" type="presParOf" srcId="{34363A8E-F0CD-704A-9E85-A9C9D929E560}" destId="{87308199-100B-8444-B741-BAC10BECC6E0}" srcOrd="1" destOrd="0" presId="urn:microsoft.com/office/officeart/2005/8/layout/hList1"/>
    <dgm:cxn modelId="{B2C41190-0239-344B-854E-E984B6B60D71}" type="presParOf" srcId="{130336FE-11A5-7048-903C-F4BE9B4EE0C8}" destId="{5CC135A6-A50A-A948-99F6-81D6EEC0C6B8}" srcOrd="3" destOrd="0" presId="urn:microsoft.com/office/officeart/2005/8/layout/hList1"/>
    <dgm:cxn modelId="{F04A954B-4D23-9E45-AA53-715228C7F7CF}" type="presParOf" srcId="{130336FE-11A5-7048-903C-F4BE9B4EE0C8}" destId="{4257755D-8115-6345-BFF0-F8C8B611F837}" srcOrd="4" destOrd="0" presId="urn:microsoft.com/office/officeart/2005/8/layout/hList1"/>
    <dgm:cxn modelId="{72D0C2A0-0D9B-8D43-A747-D4FF4EB5ABD8}" type="presParOf" srcId="{4257755D-8115-6345-BFF0-F8C8B611F837}" destId="{0DD54692-2E81-9848-9C22-F04225DF5D6C}" srcOrd="0" destOrd="0" presId="urn:microsoft.com/office/officeart/2005/8/layout/hList1"/>
    <dgm:cxn modelId="{6C82BF73-7080-B54F-9A98-587958070B43}" type="presParOf" srcId="{4257755D-8115-6345-BFF0-F8C8B611F837}" destId="{66CC2DF2-EF36-A34D-AEB4-48983C34ACE5}" srcOrd="1" destOrd="0" presId="urn:microsoft.com/office/officeart/2005/8/layout/hList1"/>
    <dgm:cxn modelId="{8EE9EB3E-C8C1-C340-922E-F925124C7C51}" type="presParOf" srcId="{130336FE-11A5-7048-903C-F4BE9B4EE0C8}" destId="{F0C9C3E7-2192-CC45-B5FE-24D6EFBBCBAB}" srcOrd="5" destOrd="0" presId="urn:microsoft.com/office/officeart/2005/8/layout/hList1"/>
    <dgm:cxn modelId="{CDACE99E-0955-0E40-B74B-CB1257C0A47C}" type="presParOf" srcId="{130336FE-11A5-7048-903C-F4BE9B4EE0C8}" destId="{03B84A8D-BFF8-B341-AEC9-4232016A48A2}" srcOrd="6" destOrd="0" presId="urn:microsoft.com/office/officeart/2005/8/layout/hList1"/>
    <dgm:cxn modelId="{35165C00-09AF-3E4A-8A7C-CAA686395228}" type="presParOf" srcId="{03B84A8D-BFF8-B341-AEC9-4232016A48A2}" destId="{46AF64D7-312F-344E-AA5F-FF70A74063C1}" srcOrd="0" destOrd="0" presId="urn:microsoft.com/office/officeart/2005/8/layout/hList1"/>
    <dgm:cxn modelId="{523D7FAD-89C1-104F-944C-06105704C5CE}" type="presParOf" srcId="{03B84A8D-BFF8-B341-AEC9-4232016A48A2}" destId="{3C5DDF14-FF23-1240-9A3B-A2263BD28531}" srcOrd="1" destOrd="0" presId="urn:microsoft.com/office/officeart/2005/8/layout/hList1"/>
    <dgm:cxn modelId="{17C35256-90F7-5B43-978F-2BA533B723A4}" type="presParOf" srcId="{130336FE-11A5-7048-903C-F4BE9B4EE0C8}" destId="{0EB9B446-39A3-F24C-89FF-E0AD5AC4518A}" srcOrd="7" destOrd="0" presId="urn:microsoft.com/office/officeart/2005/8/layout/hList1"/>
    <dgm:cxn modelId="{162DDFD2-CA7D-F446-B70F-770E7CE00678}" type="presParOf" srcId="{130336FE-11A5-7048-903C-F4BE9B4EE0C8}" destId="{D3FF33C5-3078-1A4F-A9BB-A5D633991C82}" srcOrd="8" destOrd="0" presId="urn:microsoft.com/office/officeart/2005/8/layout/hList1"/>
    <dgm:cxn modelId="{78545E4F-2BAE-4E4A-9D2E-9B7A0C7E074E}" type="presParOf" srcId="{D3FF33C5-3078-1A4F-A9BB-A5D633991C82}" destId="{B244B7DD-7D84-8244-A597-9A0DE4EB3104}" srcOrd="0" destOrd="0" presId="urn:microsoft.com/office/officeart/2005/8/layout/hList1"/>
    <dgm:cxn modelId="{C4D7199B-C34C-644E-884D-93D3D757BD52}" type="presParOf" srcId="{D3FF33C5-3078-1A4F-A9BB-A5D633991C82}" destId="{9D850FE5-9452-F748-B68E-26833D50B974}" srcOrd="1" destOrd="0" presId="urn:microsoft.com/office/officeart/2005/8/layout/hList1"/>
    <dgm:cxn modelId="{1A64F494-7C70-3848-AD86-EFB27A86DAAC}" type="presParOf" srcId="{130336FE-11A5-7048-903C-F4BE9B4EE0C8}" destId="{A2045B09-E3D2-0748-9C94-C08B1A733E62}" srcOrd="9" destOrd="0" presId="urn:microsoft.com/office/officeart/2005/8/layout/hList1"/>
    <dgm:cxn modelId="{668B8F8D-9E0D-AE49-B22E-FB340A381863}" type="presParOf" srcId="{130336FE-11A5-7048-903C-F4BE9B4EE0C8}" destId="{349CEC3A-6245-264B-AF10-40235FDAB536}" srcOrd="10" destOrd="0" presId="urn:microsoft.com/office/officeart/2005/8/layout/hList1"/>
    <dgm:cxn modelId="{99005145-12D3-8849-AD27-63CC88644290}" type="presParOf" srcId="{349CEC3A-6245-264B-AF10-40235FDAB536}" destId="{63206D59-36BB-6E4E-A199-2BD5C5B89AC9}" srcOrd="0" destOrd="0" presId="urn:microsoft.com/office/officeart/2005/8/layout/hList1"/>
    <dgm:cxn modelId="{AD42D542-B523-9D40-9543-A236FE1E8F7D}" type="presParOf" srcId="{349CEC3A-6245-264B-AF10-40235FDAB536}" destId="{AAF3E019-ED51-584D-8F49-5F994FC656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106EF85-9E53-454D-ACFA-2B06BFD9848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2C5FD24-89C7-6340-A2A4-834E053103FC}">
      <dgm:prSet phldrT="[文本]"/>
      <dgm:spPr/>
      <dgm:t>
        <a:bodyPr/>
        <a:lstStyle/>
        <a:p>
          <a:r>
            <a:rPr lang="zh-CN" altLang="en-US" dirty="0"/>
            <a:t>一、法律关系的概念</a:t>
          </a:r>
        </a:p>
      </dgm:t>
    </dgm:pt>
    <dgm:pt modelId="{BD522D0A-4765-6A4E-B6E2-07CEAECC3EAD}" type="parTrans" cxnId="{65929FE1-17E3-1A4C-A302-B62E6C9DBFA0}">
      <dgm:prSet/>
      <dgm:spPr/>
      <dgm:t>
        <a:bodyPr/>
        <a:lstStyle/>
        <a:p>
          <a:endParaRPr lang="zh-CN" altLang="en-US"/>
        </a:p>
      </dgm:t>
    </dgm:pt>
    <dgm:pt modelId="{8976393E-07DF-B64A-B51B-82F889E24F98}" type="sibTrans" cxnId="{65929FE1-17E3-1A4C-A302-B62E6C9DBFA0}">
      <dgm:prSet/>
      <dgm:spPr/>
      <dgm:t>
        <a:bodyPr/>
        <a:lstStyle/>
        <a:p>
          <a:endParaRPr lang="zh-CN" altLang="en-US"/>
        </a:p>
      </dgm:t>
    </dgm:pt>
    <dgm:pt modelId="{F08F823E-6102-C843-A5A4-8A0F42616B94}">
      <dgm:prSet phldrT="[文本]"/>
      <dgm:spPr/>
      <dgm:t>
        <a:bodyPr/>
        <a:lstStyle/>
        <a:p>
          <a:r>
            <a:rPr lang="zh-CN" altLang="en-US" dirty="0"/>
            <a:t>二、法律关系的分类</a:t>
          </a:r>
        </a:p>
      </dgm:t>
    </dgm:pt>
    <dgm:pt modelId="{6EAA1064-5189-5B43-A99A-059E9129012E}" type="parTrans" cxnId="{B63065D4-C4ED-2848-98C0-1E214AA03FFA}">
      <dgm:prSet/>
      <dgm:spPr/>
      <dgm:t>
        <a:bodyPr/>
        <a:lstStyle/>
        <a:p>
          <a:endParaRPr lang="zh-CN" altLang="en-US"/>
        </a:p>
      </dgm:t>
    </dgm:pt>
    <dgm:pt modelId="{0BB4D162-DD8B-5249-9662-4BBE999B16BB}" type="sibTrans" cxnId="{B63065D4-C4ED-2848-98C0-1E214AA03FFA}">
      <dgm:prSet/>
      <dgm:spPr/>
      <dgm:t>
        <a:bodyPr/>
        <a:lstStyle/>
        <a:p>
          <a:endParaRPr lang="zh-CN" altLang="en-US"/>
        </a:p>
      </dgm:t>
    </dgm:pt>
    <dgm:pt modelId="{0EA9A2E4-EC35-864E-BB7A-DE8C981957DF}">
      <dgm:prSet phldrT="[文本]"/>
      <dgm:spPr/>
      <dgm:t>
        <a:bodyPr/>
        <a:lstStyle/>
        <a:p>
          <a:r>
            <a:rPr lang="zh-CN" altLang="en-US" dirty="0"/>
            <a:t>三、法律关系的构成</a:t>
          </a:r>
        </a:p>
      </dgm:t>
    </dgm:pt>
    <dgm:pt modelId="{FF9A91EA-F9CA-E847-A1A4-825F9118FC92}" type="parTrans" cxnId="{DA88AA3A-EC31-C542-B69C-5BD52D1B7299}">
      <dgm:prSet/>
      <dgm:spPr/>
      <dgm:t>
        <a:bodyPr/>
        <a:lstStyle/>
        <a:p>
          <a:endParaRPr lang="zh-CN" altLang="en-US"/>
        </a:p>
      </dgm:t>
    </dgm:pt>
    <dgm:pt modelId="{2F6F0810-55C0-A847-8C42-DED24129506F}" type="sibTrans" cxnId="{DA88AA3A-EC31-C542-B69C-5BD52D1B7299}">
      <dgm:prSet/>
      <dgm:spPr/>
      <dgm:t>
        <a:bodyPr/>
        <a:lstStyle/>
        <a:p>
          <a:endParaRPr lang="zh-CN" altLang="en-US"/>
        </a:p>
      </dgm:t>
    </dgm:pt>
    <dgm:pt modelId="{DCFDD376-959D-7C4E-97C3-D96BC6BE4C59}">
      <dgm:prSet phldrT="[文本]"/>
      <dgm:spPr/>
      <dgm:t>
        <a:bodyPr/>
        <a:lstStyle/>
        <a:p>
          <a:r>
            <a:rPr lang="zh-CN" altLang="en-US" dirty="0"/>
            <a:t>四、法律关系的产生、变更与消灭</a:t>
          </a:r>
        </a:p>
      </dgm:t>
    </dgm:pt>
    <dgm:pt modelId="{1A85C91A-8A05-9F44-A0AE-C37A44C219BF}" type="parTrans" cxnId="{3CD82AB7-3B3E-2B4F-B602-79F4BAEE091C}">
      <dgm:prSet/>
      <dgm:spPr/>
    </dgm:pt>
    <dgm:pt modelId="{029DDCA1-B9CD-654F-9C43-9519834F4E77}" type="sibTrans" cxnId="{3CD82AB7-3B3E-2B4F-B602-79F4BAEE091C}">
      <dgm:prSet/>
      <dgm:spPr/>
    </dgm:pt>
    <dgm:pt modelId="{345D022A-04F5-4243-B72F-EE75DFEB42EB}">
      <dgm:prSet phldrT="[文本]"/>
      <dgm:spPr/>
      <dgm:t>
        <a:bodyPr/>
        <a:lstStyle/>
        <a:p>
          <a:r>
            <a:rPr lang="zh-CN" altLang="en-US" dirty="0"/>
            <a:t>五、权利与义务</a:t>
          </a:r>
        </a:p>
      </dgm:t>
    </dgm:pt>
    <dgm:pt modelId="{F1903169-D876-D64A-AA9E-98203B2D03C8}" type="parTrans" cxnId="{9175AA16-14D0-D847-BE66-76672989EBFC}">
      <dgm:prSet/>
      <dgm:spPr/>
    </dgm:pt>
    <dgm:pt modelId="{E318F214-9881-3E4E-B537-7E1E22E03A74}" type="sibTrans" cxnId="{9175AA16-14D0-D847-BE66-76672989EBFC}">
      <dgm:prSet/>
      <dgm:spPr/>
    </dgm:pt>
    <dgm:pt modelId="{228839F1-C5CD-2843-AB19-C96F7F04AFD5}" type="pres">
      <dgm:prSet presAssocID="{9106EF85-9E53-454D-ACFA-2B06BFD98488}" presName="linear" presStyleCnt="0">
        <dgm:presLayoutVars>
          <dgm:dir/>
          <dgm:animLvl val="lvl"/>
          <dgm:resizeHandles val="exact"/>
        </dgm:presLayoutVars>
      </dgm:prSet>
      <dgm:spPr/>
    </dgm:pt>
    <dgm:pt modelId="{8D134D29-B130-C14B-927D-0DD93A0C4AAD}" type="pres">
      <dgm:prSet presAssocID="{52C5FD24-89C7-6340-A2A4-834E053103FC}" presName="parentLin" presStyleCnt="0"/>
      <dgm:spPr/>
    </dgm:pt>
    <dgm:pt modelId="{0D0100BB-36E9-184C-8A65-B0859574B1DE}" type="pres">
      <dgm:prSet presAssocID="{52C5FD24-89C7-6340-A2A4-834E053103FC}" presName="parentLeftMargin" presStyleLbl="node1" presStyleIdx="0" presStyleCnt="5"/>
      <dgm:spPr/>
    </dgm:pt>
    <dgm:pt modelId="{4AEF854A-07E4-1C4D-A5FE-58E4DAB1D968}" type="pres">
      <dgm:prSet presAssocID="{52C5FD24-89C7-6340-A2A4-834E053103FC}" presName="parentText" presStyleLbl="node1" presStyleIdx="0" presStyleCnt="5">
        <dgm:presLayoutVars>
          <dgm:chMax val="0"/>
          <dgm:bulletEnabled val="1"/>
        </dgm:presLayoutVars>
      </dgm:prSet>
      <dgm:spPr/>
    </dgm:pt>
    <dgm:pt modelId="{EEBD4270-3E99-C34E-8AAF-56036C8F343D}" type="pres">
      <dgm:prSet presAssocID="{52C5FD24-89C7-6340-A2A4-834E053103FC}" presName="negativeSpace" presStyleCnt="0"/>
      <dgm:spPr/>
    </dgm:pt>
    <dgm:pt modelId="{091EB002-AD86-4047-9356-8D3DFD2AEE00}" type="pres">
      <dgm:prSet presAssocID="{52C5FD24-89C7-6340-A2A4-834E053103FC}" presName="childText" presStyleLbl="conFgAcc1" presStyleIdx="0" presStyleCnt="5">
        <dgm:presLayoutVars>
          <dgm:bulletEnabled val="1"/>
        </dgm:presLayoutVars>
      </dgm:prSet>
      <dgm:spPr/>
    </dgm:pt>
    <dgm:pt modelId="{56B001E1-99DD-C648-82A0-F89861D6E8D1}" type="pres">
      <dgm:prSet presAssocID="{8976393E-07DF-B64A-B51B-82F889E24F98}" presName="spaceBetweenRectangles" presStyleCnt="0"/>
      <dgm:spPr/>
    </dgm:pt>
    <dgm:pt modelId="{887AF3F5-BEBD-6647-B07D-2CE8BE957AD9}" type="pres">
      <dgm:prSet presAssocID="{F08F823E-6102-C843-A5A4-8A0F42616B94}" presName="parentLin" presStyleCnt="0"/>
      <dgm:spPr/>
    </dgm:pt>
    <dgm:pt modelId="{885C0592-BB6D-AD45-B3BC-7C2B492B3A18}" type="pres">
      <dgm:prSet presAssocID="{F08F823E-6102-C843-A5A4-8A0F42616B94}" presName="parentLeftMargin" presStyleLbl="node1" presStyleIdx="0" presStyleCnt="5"/>
      <dgm:spPr/>
    </dgm:pt>
    <dgm:pt modelId="{51BB7CF4-E5E4-2F46-8C3A-5FBBC4649547}" type="pres">
      <dgm:prSet presAssocID="{F08F823E-6102-C843-A5A4-8A0F42616B94}" presName="parentText" presStyleLbl="node1" presStyleIdx="1" presStyleCnt="5">
        <dgm:presLayoutVars>
          <dgm:chMax val="0"/>
          <dgm:bulletEnabled val="1"/>
        </dgm:presLayoutVars>
      </dgm:prSet>
      <dgm:spPr/>
    </dgm:pt>
    <dgm:pt modelId="{D1C2BD11-701F-094C-94A4-3044842ED265}" type="pres">
      <dgm:prSet presAssocID="{F08F823E-6102-C843-A5A4-8A0F42616B94}" presName="negativeSpace" presStyleCnt="0"/>
      <dgm:spPr/>
    </dgm:pt>
    <dgm:pt modelId="{09081053-89F9-C540-A7AE-2BEE144A2BAA}" type="pres">
      <dgm:prSet presAssocID="{F08F823E-6102-C843-A5A4-8A0F42616B94}" presName="childText" presStyleLbl="conFgAcc1" presStyleIdx="1" presStyleCnt="5">
        <dgm:presLayoutVars>
          <dgm:bulletEnabled val="1"/>
        </dgm:presLayoutVars>
      </dgm:prSet>
      <dgm:spPr/>
    </dgm:pt>
    <dgm:pt modelId="{D344F80D-73E4-2A4C-AF84-9D9B9913BF91}" type="pres">
      <dgm:prSet presAssocID="{0BB4D162-DD8B-5249-9662-4BBE999B16BB}" presName="spaceBetweenRectangles" presStyleCnt="0"/>
      <dgm:spPr/>
    </dgm:pt>
    <dgm:pt modelId="{9FA2A4ED-9C7B-E54D-8E85-15AB14678BA6}" type="pres">
      <dgm:prSet presAssocID="{0EA9A2E4-EC35-864E-BB7A-DE8C981957DF}" presName="parentLin" presStyleCnt="0"/>
      <dgm:spPr/>
    </dgm:pt>
    <dgm:pt modelId="{26498EE9-F635-874A-A148-8FA9E8530449}" type="pres">
      <dgm:prSet presAssocID="{0EA9A2E4-EC35-864E-BB7A-DE8C981957DF}" presName="parentLeftMargin" presStyleLbl="node1" presStyleIdx="1" presStyleCnt="5"/>
      <dgm:spPr/>
    </dgm:pt>
    <dgm:pt modelId="{93D48672-FDD8-5247-83CE-91509E460D6A}" type="pres">
      <dgm:prSet presAssocID="{0EA9A2E4-EC35-864E-BB7A-DE8C981957DF}" presName="parentText" presStyleLbl="node1" presStyleIdx="2" presStyleCnt="5">
        <dgm:presLayoutVars>
          <dgm:chMax val="0"/>
          <dgm:bulletEnabled val="1"/>
        </dgm:presLayoutVars>
      </dgm:prSet>
      <dgm:spPr/>
    </dgm:pt>
    <dgm:pt modelId="{11C7369E-EFEB-1D4C-A10C-A8BC118FD8CD}" type="pres">
      <dgm:prSet presAssocID="{0EA9A2E4-EC35-864E-BB7A-DE8C981957DF}" presName="negativeSpace" presStyleCnt="0"/>
      <dgm:spPr/>
    </dgm:pt>
    <dgm:pt modelId="{55F4BF0D-9BB6-D349-9ECF-C4D4AA34BD4F}" type="pres">
      <dgm:prSet presAssocID="{0EA9A2E4-EC35-864E-BB7A-DE8C981957DF}" presName="childText" presStyleLbl="conFgAcc1" presStyleIdx="2" presStyleCnt="5">
        <dgm:presLayoutVars>
          <dgm:bulletEnabled val="1"/>
        </dgm:presLayoutVars>
      </dgm:prSet>
      <dgm:spPr/>
    </dgm:pt>
    <dgm:pt modelId="{6F026041-BE74-D742-9D65-46A3CDE3754B}" type="pres">
      <dgm:prSet presAssocID="{2F6F0810-55C0-A847-8C42-DED24129506F}" presName="spaceBetweenRectangles" presStyleCnt="0"/>
      <dgm:spPr/>
    </dgm:pt>
    <dgm:pt modelId="{7B94E1CC-A2B6-4244-B378-FC5C7305D70E}" type="pres">
      <dgm:prSet presAssocID="{DCFDD376-959D-7C4E-97C3-D96BC6BE4C59}" presName="parentLin" presStyleCnt="0"/>
      <dgm:spPr/>
    </dgm:pt>
    <dgm:pt modelId="{77473914-F6C6-2143-BAD8-8140F5FB8BC0}" type="pres">
      <dgm:prSet presAssocID="{DCFDD376-959D-7C4E-97C3-D96BC6BE4C59}" presName="parentLeftMargin" presStyleLbl="node1" presStyleIdx="2" presStyleCnt="5"/>
      <dgm:spPr/>
    </dgm:pt>
    <dgm:pt modelId="{BA3841C5-9E82-C946-B905-D2B5B295E4A9}" type="pres">
      <dgm:prSet presAssocID="{DCFDD376-959D-7C4E-97C3-D96BC6BE4C59}" presName="parentText" presStyleLbl="node1" presStyleIdx="3" presStyleCnt="5">
        <dgm:presLayoutVars>
          <dgm:chMax val="0"/>
          <dgm:bulletEnabled val="1"/>
        </dgm:presLayoutVars>
      </dgm:prSet>
      <dgm:spPr/>
    </dgm:pt>
    <dgm:pt modelId="{DF6E0ED3-F7DC-1443-86B0-0D36130ADF06}" type="pres">
      <dgm:prSet presAssocID="{DCFDD376-959D-7C4E-97C3-D96BC6BE4C59}" presName="negativeSpace" presStyleCnt="0"/>
      <dgm:spPr/>
    </dgm:pt>
    <dgm:pt modelId="{0CAA70E8-FDD9-0549-B815-413463A25434}" type="pres">
      <dgm:prSet presAssocID="{DCFDD376-959D-7C4E-97C3-D96BC6BE4C59}" presName="childText" presStyleLbl="conFgAcc1" presStyleIdx="3" presStyleCnt="5">
        <dgm:presLayoutVars>
          <dgm:bulletEnabled val="1"/>
        </dgm:presLayoutVars>
      </dgm:prSet>
      <dgm:spPr/>
    </dgm:pt>
    <dgm:pt modelId="{F9607D18-A7B8-AF49-894E-23336D092B56}" type="pres">
      <dgm:prSet presAssocID="{029DDCA1-B9CD-654F-9C43-9519834F4E77}" presName="spaceBetweenRectangles" presStyleCnt="0"/>
      <dgm:spPr/>
    </dgm:pt>
    <dgm:pt modelId="{68439640-E0C1-D24F-A1E6-671CD97FB7F3}" type="pres">
      <dgm:prSet presAssocID="{345D022A-04F5-4243-B72F-EE75DFEB42EB}" presName="parentLin" presStyleCnt="0"/>
      <dgm:spPr/>
    </dgm:pt>
    <dgm:pt modelId="{4CB3B373-1D5B-1B4D-9958-9CACE109CA2F}" type="pres">
      <dgm:prSet presAssocID="{345D022A-04F5-4243-B72F-EE75DFEB42EB}" presName="parentLeftMargin" presStyleLbl="node1" presStyleIdx="3" presStyleCnt="5"/>
      <dgm:spPr/>
    </dgm:pt>
    <dgm:pt modelId="{CA0E85E8-AB5D-5B49-86B6-1BA30793CA32}" type="pres">
      <dgm:prSet presAssocID="{345D022A-04F5-4243-B72F-EE75DFEB42EB}" presName="parentText" presStyleLbl="node1" presStyleIdx="4" presStyleCnt="5">
        <dgm:presLayoutVars>
          <dgm:chMax val="0"/>
          <dgm:bulletEnabled val="1"/>
        </dgm:presLayoutVars>
      </dgm:prSet>
      <dgm:spPr/>
    </dgm:pt>
    <dgm:pt modelId="{85E71EF7-96E7-8C41-B4BC-D4667C0836CD}" type="pres">
      <dgm:prSet presAssocID="{345D022A-04F5-4243-B72F-EE75DFEB42EB}" presName="negativeSpace" presStyleCnt="0"/>
      <dgm:spPr/>
    </dgm:pt>
    <dgm:pt modelId="{8F6C5649-275F-3842-9CB3-46DBC08149D0}" type="pres">
      <dgm:prSet presAssocID="{345D022A-04F5-4243-B72F-EE75DFEB42EB}" presName="childText" presStyleLbl="conFgAcc1" presStyleIdx="4" presStyleCnt="5">
        <dgm:presLayoutVars>
          <dgm:bulletEnabled val="1"/>
        </dgm:presLayoutVars>
      </dgm:prSet>
      <dgm:spPr/>
    </dgm:pt>
  </dgm:ptLst>
  <dgm:cxnLst>
    <dgm:cxn modelId="{9175AA16-14D0-D847-BE66-76672989EBFC}" srcId="{9106EF85-9E53-454D-ACFA-2B06BFD98488}" destId="{345D022A-04F5-4243-B72F-EE75DFEB42EB}" srcOrd="4" destOrd="0" parTransId="{F1903169-D876-D64A-AA9E-98203B2D03C8}" sibTransId="{E318F214-9881-3E4E-B537-7E1E22E03A74}"/>
    <dgm:cxn modelId="{68A03618-ADD1-8C4C-A6AA-3F73317FBB94}" type="presOf" srcId="{345D022A-04F5-4243-B72F-EE75DFEB42EB}" destId="{4CB3B373-1D5B-1B4D-9958-9CACE109CA2F}" srcOrd="0" destOrd="0" presId="urn:microsoft.com/office/officeart/2005/8/layout/list1"/>
    <dgm:cxn modelId="{2EC8AF1E-48E8-4449-BDA7-3585B7F325AE}" type="presOf" srcId="{345D022A-04F5-4243-B72F-EE75DFEB42EB}" destId="{CA0E85E8-AB5D-5B49-86B6-1BA30793CA32}" srcOrd="1" destOrd="0" presId="urn:microsoft.com/office/officeart/2005/8/layout/list1"/>
    <dgm:cxn modelId="{DA88AA3A-EC31-C542-B69C-5BD52D1B7299}" srcId="{9106EF85-9E53-454D-ACFA-2B06BFD98488}" destId="{0EA9A2E4-EC35-864E-BB7A-DE8C981957DF}" srcOrd="2" destOrd="0" parTransId="{FF9A91EA-F9CA-E847-A1A4-825F9118FC92}" sibTransId="{2F6F0810-55C0-A847-8C42-DED24129506F}"/>
    <dgm:cxn modelId="{B43F699C-66A0-C84D-8E1D-2099E21FCA77}" type="presOf" srcId="{9106EF85-9E53-454D-ACFA-2B06BFD98488}" destId="{228839F1-C5CD-2843-AB19-C96F7F04AFD5}" srcOrd="0" destOrd="0" presId="urn:microsoft.com/office/officeart/2005/8/layout/list1"/>
    <dgm:cxn modelId="{C67302A0-AF56-1D48-9D6D-32CA883B0172}" type="presOf" srcId="{0EA9A2E4-EC35-864E-BB7A-DE8C981957DF}" destId="{26498EE9-F635-874A-A148-8FA9E8530449}" srcOrd="0" destOrd="0" presId="urn:microsoft.com/office/officeart/2005/8/layout/list1"/>
    <dgm:cxn modelId="{52CDDCAB-DD35-D14A-A97B-18DD3435ADCC}" type="presOf" srcId="{52C5FD24-89C7-6340-A2A4-834E053103FC}" destId="{0D0100BB-36E9-184C-8A65-B0859574B1DE}" srcOrd="0" destOrd="0" presId="urn:microsoft.com/office/officeart/2005/8/layout/list1"/>
    <dgm:cxn modelId="{3CD82AB7-3B3E-2B4F-B602-79F4BAEE091C}" srcId="{9106EF85-9E53-454D-ACFA-2B06BFD98488}" destId="{DCFDD376-959D-7C4E-97C3-D96BC6BE4C59}" srcOrd="3" destOrd="0" parTransId="{1A85C91A-8A05-9F44-A0AE-C37A44C219BF}" sibTransId="{029DDCA1-B9CD-654F-9C43-9519834F4E77}"/>
    <dgm:cxn modelId="{8AFA8CBB-ED77-9043-9B36-4D03D3B6262A}" type="presOf" srcId="{0EA9A2E4-EC35-864E-BB7A-DE8C981957DF}" destId="{93D48672-FDD8-5247-83CE-91509E460D6A}" srcOrd="1" destOrd="0" presId="urn:microsoft.com/office/officeart/2005/8/layout/list1"/>
    <dgm:cxn modelId="{B63065D4-C4ED-2848-98C0-1E214AA03FFA}" srcId="{9106EF85-9E53-454D-ACFA-2B06BFD98488}" destId="{F08F823E-6102-C843-A5A4-8A0F42616B94}" srcOrd="1" destOrd="0" parTransId="{6EAA1064-5189-5B43-A99A-059E9129012E}" sibTransId="{0BB4D162-DD8B-5249-9662-4BBE999B16BB}"/>
    <dgm:cxn modelId="{C0F3B7D5-1545-4B40-AEED-1481149F970A}" type="presOf" srcId="{DCFDD376-959D-7C4E-97C3-D96BC6BE4C59}" destId="{77473914-F6C6-2143-BAD8-8140F5FB8BC0}" srcOrd="0" destOrd="0" presId="urn:microsoft.com/office/officeart/2005/8/layout/list1"/>
    <dgm:cxn modelId="{65929FE1-17E3-1A4C-A302-B62E6C9DBFA0}" srcId="{9106EF85-9E53-454D-ACFA-2B06BFD98488}" destId="{52C5FD24-89C7-6340-A2A4-834E053103FC}" srcOrd="0" destOrd="0" parTransId="{BD522D0A-4765-6A4E-B6E2-07CEAECC3EAD}" sibTransId="{8976393E-07DF-B64A-B51B-82F889E24F98}"/>
    <dgm:cxn modelId="{271E3EE4-19EF-2147-8DCF-01EBA7AB316A}" type="presOf" srcId="{F08F823E-6102-C843-A5A4-8A0F42616B94}" destId="{885C0592-BB6D-AD45-B3BC-7C2B492B3A18}" srcOrd="0" destOrd="0" presId="urn:microsoft.com/office/officeart/2005/8/layout/list1"/>
    <dgm:cxn modelId="{C96D31E7-B272-664E-9C2F-D73F1980E5A5}" type="presOf" srcId="{52C5FD24-89C7-6340-A2A4-834E053103FC}" destId="{4AEF854A-07E4-1C4D-A5FE-58E4DAB1D968}" srcOrd="1" destOrd="0" presId="urn:microsoft.com/office/officeart/2005/8/layout/list1"/>
    <dgm:cxn modelId="{823E74F3-1575-9648-B845-A231DC932B33}" type="presOf" srcId="{DCFDD376-959D-7C4E-97C3-D96BC6BE4C59}" destId="{BA3841C5-9E82-C946-B905-D2B5B295E4A9}" srcOrd="1" destOrd="0" presId="urn:microsoft.com/office/officeart/2005/8/layout/list1"/>
    <dgm:cxn modelId="{CA2824FD-F254-AF48-B0D7-F72CE16A3F4D}" type="presOf" srcId="{F08F823E-6102-C843-A5A4-8A0F42616B94}" destId="{51BB7CF4-E5E4-2F46-8C3A-5FBBC4649547}" srcOrd="1" destOrd="0" presId="urn:microsoft.com/office/officeart/2005/8/layout/list1"/>
    <dgm:cxn modelId="{D4FC5DA3-38F6-7146-A9EA-F4F2A2725318}" type="presParOf" srcId="{228839F1-C5CD-2843-AB19-C96F7F04AFD5}" destId="{8D134D29-B130-C14B-927D-0DD93A0C4AAD}" srcOrd="0" destOrd="0" presId="urn:microsoft.com/office/officeart/2005/8/layout/list1"/>
    <dgm:cxn modelId="{115F451B-E700-3847-B36F-DBDF3C59637B}" type="presParOf" srcId="{8D134D29-B130-C14B-927D-0DD93A0C4AAD}" destId="{0D0100BB-36E9-184C-8A65-B0859574B1DE}" srcOrd="0" destOrd="0" presId="urn:microsoft.com/office/officeart/2005/8/layout/list1"/>
    <dgm:cxn modelId="{2E90C4CC-4176-B946-B4AB-E540E3B086DD}" type="presParOf" srcId="{8D134D29-B130-C14B-927D-0DD93A0C4AAD}" destId="{4AEF854A-07E4-1C4D-A5FE-58E4DAB1D968}" srcOrd="1" destOrd="0" presId="urn:microsoft.com/office/officeart/2005/8/layout/list1"/>
    <dgm:cxn modelId="{6A2501E7-C749-2244-B69F-FC271F3DDC28}" type="presParOf" srcId="{228839F1-C5CD-2843-AB19-C96F7F04AFD5}" destId="{EEBD4270-3E99-C34E-8AAF-56036C8F343D}" srcOrd="1" destOrd="0" presId="urn:microsoft.com/office/officeart/2005/8/layout/list1"/>
    <dgm:cxn modelId="{5AC1D734-FFAE-3847-B8DC-D3EBF08D1D47}" type="presParOf" srcId="{228839F1-C5CD-2843-AB19-C96F7F04AFD5}" destId="{091EB002-AD86-4047-9356-8D3DFD2AEE00}" srcOrd="2" destOrd="0" presId="urn:microsoft.com/office/officeart/2005/8/layout/list1"/>
    <dgm:cxn modelId="{B612AE89-FDEB-7F40-BFED-FFD33B6ADD71}" type="presParOf" srcId="{228839F1-C5CD-2843-AB19-C96F7F04AFD5}" destId="{56B001E1-99DD-C648-82A0-F89861D6E8D1}" srcOrd="3" destOrd="0" presId="urn:microsoft.com/office/officeart/2005/8/layout/list1"/>
    <dgm:cxn modelId="{69CC2BB6-43C3-184A-A40E-E08EFCF9285C}" type="presParOf" srcId="{228839F1-C5CD-2843-AB19-C96F7F04AFD5}" destId="{887AF3F5-BEBD-6647-B07D-2CE8BE957AD9}" srcOrd="4" destOrd="0" presId="urn:microsoft.com/office/officeart/2005/8/layout/list1"/>
    <dgm:cxn modelId="{E8282906-5AEC-F74C-A0D8-D3D398D2AFF1}" type="presParOf" srcId="{887AF3F5-BEBD-6647-B07D-2CE8BE957AD9}" destId="{885C0592-BB6D-AD45-B3BC-7C2B492B3A18}" srcOrd="0" destOrd="0" presId="urn:microsoft.com/office/officeart/2005/8/layout/list1"/>
    <dgm:cxn modelId="{64BFC981-D166-2D49-A0C1-36805F1E8FB1}" type="presParOf" srcId="{887AF3F5-BEBD-6647-B07D-2CE8BE957AD9}" destId="{51BB7CF4-E5E4-2F46-8C3A-5FBBC4649547}" srcOrd="1" destOrd="0" presId="urn:microsoft.com/office/officeart/2005/8/layout/list1"/>
    <dgm:cxn modelId="{70CD96DC-06D2-B446-AD18-A1854616EA65}" type="presParOf" srcId="{228839F1-C5CD-2843-AB19-C96F7F04AFD5}" destId="{D1C2BD11-701F-094C-94A4-3044842ED265}" srcOrd="5" destOrd="0" presId="urn:microsoft.com/office/officeart/2005/8/layout/list1"/>
    <dgm:cxn modelId="{C33079D8-13A3-0E45-A847-3B8D9632D2CA}" type="presParOf" srcId="{228839F1-C5CD-2843-AB19-C96F7F04AFD5}" destId="{09081053-89F9-C540-A7AE-2BEE144A2BAA}" srcOrd="6" destOrd="0" presId="urn:microsoft.com/office/officeart/2005/8/layout/list1"/>
    <dgm:cxn modelId="{3AFCE366-7C28-4744-8F48-8A4C5AD5A05C}" type="presParOf" srcId="{228839F1-C5CD-2843-AB19-C96F7F04AFD5}" destId="{D344F80D-73E4-2A4C-AF84-9D9B9913BF91}" srcOrd="7" destOrd="0" presId="urn:microsoft.com/office/officeart/2005/8/layout/list1"/>
    <dgm:cxn modelId="{D62C0674-FA54-AE4F-B13F-F33477527277}" type="presParOf" srcId="{228839F1-C5CD-2843-AB19-C96F7F04AFD5}" destId="{9FA2A4ED-9C7B-E54D-8E85-15AB14678BA6}" srcOrd="8" destOrd="0" presId="urn:microsoft.com/office/officeart/2005/8/layout/list1"/>
    <dgm:cxn modelId="{94CF2DCB-60BF-0147-A069-7FF9591AD811}" type="presParOf" srcId="{9FA2A4ED-9C7B-E54D-8E85-15AB14678BA6}" destId="{26498EE9-F635-874A-A148-8FA9E8530449}" srcOrd="0" destOrd="0" presId="urn:microsoft.com/office/officeart/2005/8/layout/list1"/>
    <dgm:cxn modelId="{CEE5B2B3-6373-BD4B-AABA-D530D2BD5428}" type="presParOf" srcId="{9FA2A4ED-9C7B-E54D-8E85-15AB14678BA6}" destId="{93D48672-FDD8-5247-83CE-91509E460D6A}" srcOrd="1" destOrd="0" presId="urn:microsoft.com/office/officeart/2005/8/layout/list1"/>
    <dgm:cxn modelId="{255C310B-CD2C-9C40-857B-B46092FDA8DC}" type="presParOf" srcId="{228839F1-C5CD-2843-AB19-C96F7F04AFD5}" destId="{11C7369E-EFEB-1D4C-A10C-A8BC118FD8CD}" srcOrd="9" destOrd="0" presId="urn:microsoft.com/office/officeart/2005/8/layout/list1"/>
    <dgm:cxn modelId="{323EE1D1-215A-8F4E-BD2A-7DD3F2D50A28}" type="presParOf" srcId="{228839F1-C5CD-2843-AB19-C96F7F04AFD5}" destId="{55F4BF0D-9BB6-D349-9ECF-C4D4AA34BD4F}" srcOrd="10" destOrd="0" presId="urn:microsoft.com/office/officeart/2005/8/layout/list1"/>
    <dgm:cxn modelId="{EF293E1C-14AD-B948-80E4-88DD6956D42C}" type="presParOf" srcId="{228839F1-C5CD-2843-AB19-C96F7F04AFD5}" destId="{6F026041-BE74-D742-9D65-46A3CDE3754B}" srcOrd="11" destOrd="0" presId="urn:microsoft.com/office/officeart/2005/8/layout/list1"/>
    <dgm:cxn modelId="{FFCF52B6-3080-694D-AEB6-092BADB08241}" type="presParOf" srcId="{228839F1-C5CD-2843-AB19-C96F7F04AFD5}" destId="{7B94E1CC-A2B6-4244-B378-FC5C7305D70E}" srcOrd="12" destOrd="0" presId="urn:microsoft.com/office/officeart/2005/8/layout/list1"/>
    <dgm:cxn modelId="{AE81B08B-D1ED-C542-90FA-D388708528F9}" type="presParOf" srcId="{7B94E1CC-A2B6-4244-B378-FC5C7305D70E}" destId="{77473914-F6C6-2143-BAD8-8140F5FB8BC0}" srcOrd="0" destOrd="0" presId="urn:microsoft.com/office/officeart/2005/8/layout/list1"/>
    <dgm:cxn modelId="{B8D68913-F8DE-594A-9EA2-4DCC99E74155}" type="presParOf" srcId="{7B94E1CC-A2B6-4244-B378-FC5C7305D70E}" destId="{BA3841C5-9E82-C946-B905-D2B5B295E4A9}" srcOrd="1" destOrd="0" presId="urn:microsoft.com/office/officeart/2005/8/layout/list1"/>
    <dgm:cxn modelId="{F92FC740-E88A-DC4B-AB8F-03E96DB9E4BF}" type="presParOf" srcId="{228839F1-C5CD-2843-AB19-C96F7F04AFD5}" destId="{DF6E0ED3-F7DC-1443-86B0-0D36130ADF06}" srcOrd="13" destOrd="0" presId="urn:microsoft.com/office/officeart/2005/8/layout/list1"/>
    <dgm:cxn modelId="{E3449057-5CB6-EF4E-92B4-2A9B6D2745C2}" type="presParOf" srcId="{228839F1-C5CD-2843-AB19-C96F7F04AFD5}" destId="{0CAA70E8-FDD9-0549-B815-413463A25434}" srcOrd="14" destOrd="0" presId="urn:microsoft.com/office/officeart/2005/8/layout/list1"/>
    <dgm:cxn modelId="{92C2B7A8-D9D7-D948-B366-DCCF9A39DF1F}" type="presParOf" srcId="{228839F1-C5CD-2843-AB19-C96F7F04AFD5}" destId="{F9607D18-A7B8-AF49-894E-23336D092B56}" srcOrd="15" destOrd="0" presId="urn:microsoft.com/office/officeart/2005/8/layout/list1"/>
    <dgm:cxn modelId="{4F514549-4BAB-DA4D-AB98-F340F79393AC}" type="presParOf" srcId="{228839F1-C5CD-2843-AB19-C96F7F04AFD5}" destId="{68439640-E0C1-D24F-A1E6-671CD97FB7F3}" srcOrd="16" destOrd="0" presId="urn:microsoft.com/office/officeart/2005/8/layout/list1"/>
    <dgm:cxn modelId="{9F188285-CFA9-FD46-8640-D9F9C6D128BF}" type="presParOf" srcId="{68439640-E0C1-D24F-A1E6-671CD97FB7F3}" destId="{4CB3B373-1D5B-1B4D-9958-9CACE109CA2F}" srcOrd="0" destOrd="0" presId="urn:microsoft.com/office/officeart/2005/8/layout/list1"/>
    <dgm:cxn modelId="{158E1465-7926-8A4A-937F-121021321E2B}" type="presParOf" srcId="{68439640-E0C1-D24F-A1E6-671CD97FB7F3}" destId="{CA0E85E8-AB5D-5B49-86B6-1BA30793CA32}" srcOrd="1" destOrd="0" presId="urn:microsoft.com/office/officeart/2005/8/layout/list1"/>
    <dgm:cxn modelId="{0589EA40-2B90-2647-A592-122D7DA40C52}" type="presParOf" srcId="{228839F1-C5CD-2843-AB19-C96F7F04AFD5}" destId="{85E71EF7-96E7-8C41-B4BC-D4667C0836CD}" srcOrd="17" destOrd="0" presId="urn:microsoft.com/office/officeart/2005/8/layout/list1"/>
    <dgm:cxn modelId="{0EF12A3E-CA09-D54F-9E71-E20551E25216}" type="presParOf" srcId="{228839F1-C5CD-2843-AB19-C96F7F04AFD5}" destId="{8F6C5649-275F-3842-9CB3-46DBC08149D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36C17B6-A626-7E4F-92F2-F2404F34489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CF519637-0377-B843-BE90-7C7D814181BD}">
      <dgm:prSet phldrT="[文本]"/>
      <dgm:spPr/>
      <dgm:t>
        <a:bodyPr/>
        <a:lstStyle/>
        <a:p>
          <a:r>
            <a:rPr lang="zh-CN" altLang="en-US" dirty="0"/>
            <a:t>法律责任的钙奶呢</a:t>
          </a:r>
        </a:p>
      </dgm:t>
    </dgm:pt>
    <dgm:pt modelId="{73412EB7-591D-6949-9E06-F3292CA802FE}" type="parTrans" cxnId="{CFD43C48-14FF-0746-8761-96044F2C6D0F}">
      <dgm:prSet/>
      <dgm:spPr/>
      <dgm:t>
        <a:bodyPr/>
        <a:lstStyle/>
        <a:p>
          <a:endParaRPr lang="zh-CN" altLang="en-US"/>
        </a:p>
      </dgm:t>
    </dgm:pt>
    <dgm:pt modelId="{6EFF7997-ED6B-944F-BB08-8CC8F26E401E}" type="sibTrans" cxnId="{CFD43C48-14FF-0746-8761-96044F2C6D0F}">
      <dgm:prSet/>
      <dgm:spPr/>
      <dgm:t>
        <a:bodyPr/>
        <a:lstStyle/>
        <a:p>
          <a:endParaRPr lang="zh-CN" altLang="en-US"/>
        </a:p>
      </dgm:t>
    </dgm:pt>
    <dgm:pt modelId="{900269C8-BAB7-B94B-A869-27C288E5D75E}">
      <dgm:prSet phldrT="[文本]"/>
      <dgm:spPr/>
      <dgm:t>
        <a:bodyPr/>
        <a:lstStyle/>
        <a:p>
          <a:r>
            <a:rPr lang="zh-CN" altLang="en-US" dirty="0"/>
            <a:t>法律责任的构成要件</a:t>
          </a:r>
        </a:p>
      </dgm:t>
    </dgm:pt>
    <dgm:pt modelId="{ACC580EF-CBAB-6041-A5E3-F454A479F31D}" type="parTrans" cxnId="{BB189952-F80D-D946-84D0-1DA970BCA8F4}">
      <dgm:prSet/>
      <dgm:spPr/>
      <dgm:t>
        <a:bodyPr/>
        <a:lstStyle/>
        <a:p>
          <a:endParaRPr lang="zh-CN" altLang="en-US"/>
        </a:p>
      </dgm:t>
    </dgm:pt>
    <dgm:pt modelId="{BE4FA78F-16F1-524B-96C9-E423ED57CAD9}" type="sibTrans" cxnId="{BB189952-F80D-D946-84D0-1DA970BCA8F4}">
      <dgm:prSet/>
      <dgm:spPr/>
      <dgm:t>
        <a:bodyPr/>
        <a:lstStyle/>
        <a:p>
          <a:endParaRPr lang="zh-CN" altLang="en-US"/>
        </a:p>
      </dgm:t>
    </dgm:pt>
    <dgm:pt modelId="{EEED679F-6286-624A-ADB5-208706110F5B}">
      <dgm:prSet phldrT="[文本]"/>
      <dgm:spPr/>
      <dgm:t>
        <a:bodyPr/>
        <a:lstStyle/>
        <a:p>
          <a:r>
            <a:rPr lang="zh-CN" altLang="en-US" dirty="0"/>
            <a:t>归责与免责</a:t>
          </a:r>
        </a:p>
      </dgm:t>
    </dgm:pt>
    <dgm:pt modelId="{BA241BAD-DCC8-9C4A-B563-150A764C11EE}" type="parTrans" cxnId="{FFA60D65-95DB-E343-A79F-F552851A1262}">
      <dgm:prSet/>
      <dgm:spPr/>
      <dgm:t>
        <a:bodyPr/>
        <a:lstStyle/>
        <a:p>
          <a:endParaRPr lang="zh-CN" altLang="en-US"/>
        </a:p>
      </dgm:t>
    </dgm:pt>
    <dgm:pt modelId="{06784911-E782-044C-8DFB-06C5FD0D7D05}" type="sibTrans" cxnId="{FFA60D65-95DB-E343-A79F-F552851A1262}">
      <dgm:prSet/>
      <dgm:spPr/>
      <dgm:t>
        <a:bodyPr/>
        <a:lstStyle/>
        <a:p>
          <a:endParaRPr lang="zh-CN" altLang="en-US"/>
        </a:p>
      </dgm:t>
    </dgm:pt>
    <dgm:pt modelId="{905BEC16-9BCF-C641-BD4D-92736E56F7D6}">
      <dgm:prSet phldrT="[文本]"/>
      <dgm:spPr/>
      <dgm:t>
        <a:bodyPr/>
        <a:lstStyle/>
        <a:p>
          <a:r>
            <a:rPr lang="zh-CN" altLang="en-US" dirty="0"/>
            <a:t>法律责任的种类</a:t>
          </a:r>
        </a:p>
      </dgm:t>
    </dgm:pt>
    <dgm:pt modelId="{1D4533FC-3480-844E-AC93-2C99361893E6}" type="parTrans" cxnId="{47C25D3F-E8AF-EA4E-968B-186D6FC87B89}">
      <dgm:prSet/>
      <dgm:spPr/>
    </dgm:pt>
    <dgm:pt modelId="{B18BD361-1364-D644-8577-87AB70498029}" type="sibTrans" cxnId="{47C25D3F-E8AF-EA4E-968B-186D6FC87B89}">
      <dgm:prSet/>
      <dgm:spPr/>
    </dgm:pt>
    <dgm:pt modelId="{D819BE8A-66B4-464F-98AA-E5F9D3EDD24B}" type="pres">
      <dgm:prSet presAssocID="{A36C17B6-A626-7E4F-92F2-F2404F344898}" presName="linear" presStyleCnt="0">
        <dgm:presLayoutVars>
          <dgm:dir/>
          <dgm:animLvl val="lvl"/>
          <dgm:resizeHandles val="exact"/>
        </dgm:presLayoutVars>
      </dgm:prSet>
      <dgm:spPr/>
    </dgm:pt>
    <dgm:pt modelId="{BCF7494E-BB96-BE4B-BF07-4C6BFFA9B284}" type="pres">
      <dgm:prSet presAssocID="{CF519637-0377-B843-BE90-7C7D814181BD}" presName="parentLin" presStyleCnt="0"/>
      <dgm:spPr/>
    </dgm:pt>
    <dgm:pt modelId="{E44DEDF8-89A9-9643-A61E-2D6F7C2C1155}" type="pres">
      <dgm:prSet presAssocID="{CF519637-0377-B843-BE90-7C7D814181BD}" presName="parentLeftMargin" presStyleLbl="node1" presStyleIdx="0" presStyleCnt="4"/>
      <dgm:spPr/>
    </dgm:pt>
    <dgm:pt modelId="{E16E564A-D030-A94C-A207-6E509BC8D6CC}" type="pres">
      <dgm:prSet presAssocID="{CF519637-0377-B843-BE90-7C7D814181BD}" presName="parentText" presStyleLbl="node1" presStyleIdx="0" presStyleCnt="4">
        <dgm:presLayoutVars>
          <dgm:chMax val="0"/>
          <dgm:bulletEnabled val="1"/>
        </dgm:presLayoutVars>
      </dgm:prSet>
      <dgm:spPr/>
    </dgm:pt>
    <dgm:pt modelId="{2E39E4FF-863A-1945-9901-9CFF0CDF7885}" type="pres">
      <dgm:prSet presAssocID="{CF519637-0377-B843-BE90-7C7D814181BD}" presName="negativeSpace" presStyleCnt="0"/>
      <dgm:spPr/>
    </dgm:pt>
    <dgm:pt modelId="{B7AA090B-F29D-A343-AF82-E5254FC2D968}" type="pres">
      <dgm:prSet presAssocID="{CF519637-0377-B843-BE90-7C7D814181BD}" presName="childText" presStyleLbl="conFgAcc1" presStyleIdx="0" presStyleCnt="4">
        <dgm:presLayoutVars>
          <dgm:bulletEnabled val="1"/>
        </dgm:presLayoutVars>
      </dgm:prSet>
      <dgm:spPr/>
    </dgm:pt>
    <dgm:pt modelId="{891B143B-A794-CF45-9ABF-171D870FBEBE}" type="pres">
      <dgm:prSet presAssocID="{6EFF7997-ED6B-944F-BB08-8CC8F26E401E}" presName="spaceBetweenRectangles" presStyleCnt="0"/>
      <dgm:spPr/>
    </dgm:pt>
    <dgm:pt modelId="{6325AB39-71AF-5B4D-B728-92803F06C370}" type="pres">
      <dgm:prSet presAssocID="{900269C8-BAB7-B94B-A869-27C288E5D75E}" presName="parentLin" presStyleCnt="0"/>
      <dgm:spPr/>
    </dgm:pt>
    <dgm:pt modelId="{67F7A8E7-48DE-1E4F-95C4-5C0188480B7F}" type="pres">
      <dgm:prSet presAssocID="{900269C8-BAB7-B94B-A869-27C288E5D75E}" presName="parentLeftMargin" presStyleLbl="node1" presStyleIdx="0" presStyleCnt="4"/>
      <dgm:spPr/>
    </dgm:pt>
    <dgm:pt modelId="{07AA72BF-3FB2-F44B-A328-DAC0EEA6DECA}" type="pres">
      <dgm:prSet presAssocID="{900269C8-BAB7-B94B-A869-27C288E5D75E}" presName="parentText" presStyleLbl="node1" presStyleIdx="1" presStyleCnt="4">
        <dgm:presLayoutVars>
          <dgm:chMax val="0"/>
          <dgm:bulletEnabled val="1"/>
        </dgm:presLayoutVars>
      </dgm:prSet>
      <dgm:spPr/>
    </dgm:pt>
    <dgm:pt modelId="{2C5001F3-FD84-1045-B030-4926690401F2}" type="pres">
      <dgm:prSet presAssocID="{900269C8-BAB7-B94B-A869-27C288E5D75E}" presName="negativeSpace" presStyleCnt="0"/>
      <dgm:spPr/>
    </dgm:pt>
    <dgm:pt modelId="{458EE1D0-5E91-0646-AAB8-C7A098ACFFC2}" type="pres">
      <dgm:prSet presAssocID="{900269C8-BAB7-B94B-A869-27C288E5D75E}" presName="childText" presStyleLbl="conFgAcc1" presStyleIdx="1" presStyleCnt="4">
        <dgm:presLayoutVars>
          <dgm:bulletEnabled val="1"/>
        </dgm:presLayoutVars>
      </dgm:prSet>
      <dgm:spPr/>
    </dgm:pt>
    <dgm:pt modelId="{A343F408-07AB-8548-B494-EDF9FC963C84}" type="pres">
      <dgm:prSet presAssocID="{BE4FA78F-16F1-524B-96C9-E423ED57CAD9}" presName="spaceBetweenRectangles" presStyleCnt="0"/>
      <dgm:spPr/>
    </dgm:pt>
    <dgm:pt modelId="{0527298F-2922-614F-BB68-9D2523F0C8E1}" type="pres">
      <dgm:prSet presAssocID="{EEED679F-6286-624A-ADB5-208706110F5B}" presName="parentLin" presStyleCnt="0"/>
      <dgm:spPr/>
    </dgm:pt>
    <dgm:pt modelId="{B78D6E6B-B3E4-E34B-8FFC-F00210766787}" type="pres">
      <dgm:prSet presAssocID="{EEED679F-6286-624A-ADB5-208706110F5B}" presName="parentLeftMargin" presStyleLbl="node1" presStyleIdx="1" presStyleCnt="4"/>
      <dgm:spPr/>
    </dgm:pt>
    <dgm:pt modelId="{04D01BD2-5D5A-2B44-BCF1-FB8A52CED697}" type="pres">
      <dgm:prSet presAssocID="{EEED679F-6286-624A-ADB5-208706110F5B}" presName="parentText" presStyleLbl="node1" presStyleIdx="2" presStyleCnt="4">
        <dgm:presLayoutVars>
          <dgm:chMax val="0"/>
          <dgm:bulletEnabled val="1"/>
        </dgm:presLayoutVars>
      </dgm:prSet>
      <dgm:spPr/>
    </dgm:pt>
    <dgm:pt modelId="{730112CE-41A9-B74A-AF6A-3723950B46DE}" type="pres">
      <dgm:prSet presAssocID="{EEED679F-6286-624A-ADB5-208706110F5B}" presName="negativeSpace" presStyleCnt="0"/>
      <dgm:spPr/>
    </dgm:pt>
    <dgm:pt modelId="{C55C15DC-0BA5-B145-8334-BD75DECBC5E9}" type="pres">
      <dgm:prSet presAssocID="{EEED679F-6286-624A-ADB5-208706110F5B}" presName="childText" presStyleLbl="conFgAcc1" presStyleIdx="2" presStyleCnt="4">
        <dgm:presLayoutVars>
          <dgm:bulletEnabled val="1"/>
        </dgm:presLayoutVars>
      </dgm:prSet>
      <dgm:spPr/>
    </dgm:pt>
    <dgm:pt modelId="{5E2851CC-A382-3B4F-B73C-EF53253E9929}" type="pres">
      <dgm:prSet presAssocID="{06784911-E782-044C-8DFB-06C5FD0D7D05}" presName="spaceBetweenRectangles" presStyleCnt="0"/>
      <dgm:spPr/>
    </dgm:pt>
    <dgm:pt modelId="{3E3DD044-F48D-D749-9FB5-2EF79EE60A20}" type="pres">
      <dgm:prSet presAssocID="{905BEC16-9BCF-C641-BD4D-92736E56F7D6}" presName="parentLin" presStyleCnt="0"/>
      <dgm:spPr/>
    </dgm:pt>
    <dgm:pt modelId="{E0E29BDB-57B9-934B-89E2-3D403E24BE08}" type="pres">
      <dgm:prSet presAssocID="{905BEC16-9BCF-C641-BD4D-92736E56F7D6}" presName="parentLeftMargin" presStyleLbl="node1" presStyleIdx="2" presStyleCnt="4"/>
      <dgm:spPr/>
    </dgm:pt>
    <dgm:pt modelId="{02D17A4B-BED6-E144-98BD-4D55E7DDA1A4}" type="pres">
      <dgm:prSet presAssocID="{905BEC16-9BCF-C641-BD4D-92736E56F7D6}" presName="parentText" presStyleLbl="node1" presStyleIdx="3" presStyleCnt="4">
        <dgm:presLayoutVars>
          <dgm:chMax val="0"/>
          <dgm:bulletEnabled val="1"/>
        </dgm:presLayoutVars>
      </dgm:prSet>
      <dgm:spPr/>
    </dgm:pt>
    <dgm:pt modelId="{AD18B474-5199-F349-B49A-438E647C91CE}" type="pres">
      <dgm:prSet presAssocID="{905BEC16-9BCF-C641-BD4D-92736E56F7D6}" presName="negativeSpace" presStyleCnt="0"/>
      <dgm:spPr/>
    </dgm:pt>
    <dgm:pt modelId="{90C58142-DC09-9E49-B9AB-C569C9FD53E2}" type="pres">
      <dgm:prSet presAssocID="{905BEC16-9BCF-C641-BD4D-92736E56F7D6}" presName="childText" presStyleLbl="conFgAcc1" presStyleIdx="3" presStyleCnt="4">
        <dgm:presLayoutVars>
          <dgm:bulletEnabled val="1"/>
        </dgm:presLayoutVars>
      </dgm:prSet>
      <dgm:spPr/>
    </dgm:pt>
  </dgm:ptLst>
  <dgm:cxnLst>
    <dgm:cxn modelId="{0B059003-A392-EE45-8DD1-A94ADA0DFF41}" type="presOf" srcId="{900269C8-BAB7-B94B-A869-27C288E5D75E}" destId="{67F7A8E7-48DE-1E4F-95C4-5C0188480B7F}" srcOrd="0" destOrd="0" presId="urn:microsoft.com/office/officeart/2005/8/layout/list1"/>
    <dgm:cxn modelId="{76EC4F20-61A2-CC4F-99AC-D72EFC972D5B}" type="presOf" srcId="{A36C17B6-A626-7E4F-92F2-F2404F344898}" destId="{D819BE8A-66B4-464F-98AA-E5F9D3EDD24B}" srcOrd="0" destOrd="0" presId="urn:microsoft.com/office/officeart/2005/8/layout/list1"/>
    <dgm:cxn modelId="{E9F8F52C-2229-7E4F-A6F7-0717095567B4}" type="presOf" srcId="{CF519637-0377-B843-BE90-7C7D814181BD}" destId="{E44DEDF8-89A9-9643-A61E-2D6F7C2C1155}" srcOrd="0" destOrd="0" presId="urn:microsoft.com/office/officeart/2005/8/layout/list1"/>
    <dgm:cxn modelId="{47C25D3F-E8AF-EA4E-968B-186D6FC87B89}" srcId="{A36C17B6-A626-7E4F-92F2-F2404F344898}" destId="{905BEC16-9BCF-C641-BD4D-92736E56F7D6}" srcOrd="3" destOrd="0" parTransId="{1D4533FC-3480-844E-AC93-2C99361893E6}" sibTransId="{B18BD361-1364-D644-8577-87AB70498029}"/>
    <dgm:cxn modelId="{CFD43C48-14FF-0746-8761-96044F2C6D0F}" srcId="{A36C17B6-A626-7E4F-92F2-F2404F344898}" destId="{CF519637-0377-B843-BE90-7C7D814181BD}" srcOrd="0" destOrd="0" parTransId="{73412EB7-591D-6949-9E06-F3292CA802FE}" sibTransId="{6EFF7997-ED6B-944F-BB08-8CC8F26E401E}"/>
    <dgm:cxn modelId="{DD821F49-79F8-5F4A-A69A-7AED3A61FBF2}" type="presOf" srcId="{905BEC16-9BCF-C641-BD4D-92736E56F7D6}" destId="{02D17A4B-BED6-E144-98BD-4D55E7DDA1A4}" srcOrd="1" destOrd="0" presId="urn:microsoft.com/office/officeart/2005/8/layout/list1"/>
    <dgm:cxn modelId="{79957C4E-9CD0-FA4F-89D2-2C52C95FCA48}" type="presOf" srcId="{EEED679F-6286-624A-ADB5-208706110F5B}" destId="{04D01BD2-5D5A-2B44-BCF1-FB8A52CED697}" srcOrd="1" destOrd="0" presId="urn:microsoft.com/office/officeart/2005/8/layout/list1"/>
    <dgm:cxn modelId="{BB189952-F80D-D946-84D0-1DA970BCA8F4}" srcId="{A36C17B6-A626-7E4F-92F2-F2404F344898}" destId="{900269C8-BAB7-B94B-A869-27C288E5D75E}" srcOrd="1" destOrd="0" parTransId="{ACC580EF-CBAB-6041-A5E3-F454A479F31D}" sibTransId="{BE4FA78F-16F1-524B-96C9-E423ED57CAD9}"/>
    <dgm:cxn modelId="{FFA60D65-95DB-E343-A79F-F552851A1262}" srcId="{A36C17B6-A626-7E4F-92F2-F2404F344898}" destId="{EEED679F-6286-624A-ADB5-208706110F5B}" srcOrd="2" destOrd="0" parTransId="{BA241BAD-DCC8-9C4A-B563-150A764C11EE}" sibTransId="{06784911-E782-044C-8DFB-06C5FD0D7D05}"/>
    <dgm:cxn modelId="{87204A66-4C42-1643-BA78-5ED341CE878C}" type="presOf" srcId="{905BEC16-9BCF-C641-BD4D-92736E56F7D6}" destId="{E0E29BDB-57B9-934B-89E2-3D403E24BE08}" srcOrd="0" destOrd="0" presId="urn:microsoft.com/office/officeart/2005/8/layout/list1"/>
    <dgm:cxn modelId="{9645B9D3-564C-B547-AB76-20ADA66FDBB7}" type="presOf" srcId="{CF519637-0377-B843-BE90-7C7D814181BD}" destId="{E16E564A-D030-A94C-A207-6E509BC8D6CC}" srcOrd="1" destOrd="0" presId="urn:microsoft.com/office/officeart/2005/8/layout/list1"/>
    <dgm:cxn modelId="{E956E5EA-D95C-274C-94B9-8F4775EDF30C}" type="presOf" srcId="{EEED679F-6286-624A-ADB5-208706110F5B}" destId="{B78D6E6B-B3E4-E34B-8FFC-F00210766787}" srcOrd="0" destOrd="0" presId="urn:microsoft.com/office/officeart/2005/8/layout/list1"/>
    <dgm:cxn modelId="{610429EB-3644-E548-B1EF-D2CD9C8D543C}" type="presOf" srcId="{900269C8-BAB7-B94B-A869-27C288E5D75E}" destId="{07AA72BF-3FB2-F44B-A328-DAC0EEA6DECA}" srcOrd="1" destOrd="0" presId="urn:microsoft.com/office/officeart/2005/8/layout/list1"/>
    <dgm:cxn modelId="{BD4355FC-C35E-1A41-B871-62D97EF9B057}" type="presParOf" srcId="{D819BE8A-66B4-464F-98AA-E5F9D3EDD24B}" destId="{BCF7494E-BB96-BE4B-BF07-4C6BFFA9B284}" srcOrd="0" destOrd="0" presId="urn:microsoft.com/office/officeart/2005/8/layout/list1"/>
    <dgm:cxn modelId="{388A58A0-A445-EB44-9100-CB151DFA466B}" type="presParOf" srcId="{BCF7494E-BB96-BE4B-BF07-4C6BFFA9B284}" destId="{E44DEDF8-89A9-9643-A61E-2D6F7C2C1155}" srcOrd="0" destOrd="0" presId="urn:microsoft.com/office/officeart/2005/8/layout/list1"/>
    <dgm:cxn modelId="{000D8B50-DA81-B94E-98D5-A392A2128584}" type="presParOf" srcId="{BCF7494E-BB96-BE4B-BF07-4C6BFFA9B284}" destId="{E16E564A-D030-A94C-A207-6E509BC8D6CC}" srcOrd="1" destOrd="0" presId="urn:microsoft.com/office/officeart/2005/8/layout/list1"/>
    <dgm:cxn modelId="{3C320D8E-D81C-3448-8B11-B60F202CD846}" type="presParOf" srcId="{D819BE8A-66B4-464F-98AA-E5F9D3EDD24B}" destId="{2E39E4FF-863A-1945-9901-9CFF0CDF7885}" srcOrd="1" destOrd="0" presId="urn:microsoft.com/office/officeart/2005/8/layout/list1"/>
    <dgm:cxn modelId="{89FC8B68-E92A-1542-B37C-FEB76F1CA347}" type="presParOf" srcId="{D819BE8A-66B4-464F-98AA-E5F9D3EDD24B}" destId="{B7AA090B-F29D-A343-AF82-E5254FC2D968}" srcOrd="2" destOrd="0" presId="urn:microsoft.com/office/officeart/2005/8/layout/list1"/>
    <dgm:cxn modelId="{BC6E9255-991D-134B-A461-779494C52975}" type="presParOf" srcId="{D819BE8A-66B4-464F-98AA-E5F9D3EDD24B}" destId="{891B143B-A794-CF45-9ABF-171D870FBEBE}" srcOrd="3" destOrd="0" presId="urn:microsoft.com/office/officeart/2005/8/layout/list1"/>
    <dgm:cxn modelId="{1F20DABC-0156-304B-BCA1-55BB66E5CAF3}" type="presParOf" srcId="{D819BE8A-66B4-464F-98AA-E5F9D3EDD24B}" destId="{6325AB39-71AF-5B4D-B728-92803F06C370}" srcOrd="4" destOrd="0" presId="urn:microsoft.com/office/officeart/2005/8/layout/list1"/>
    <dgm:cxn modelId="{66E9819E-695D-C246-B867-C5EAC49D9849}" type="presParOf" srcId="{6325AB39-71AF-5B4D-B728-92803F06C370}" destId="{67F7A8E7-48DE-1E4F-95C4-5C0188480B7F}" srcOrd="0" destOrd="0" presId="urn:microsoft.com/office/officeart/2005/8/layout/list1"/>
    <dgm:cxn modelId="{44BF9790-6589-6F49-A088-D06991C9DB3F}" type="presParOf" srcId="{6325AB39-71AF-5B4D-B728-92803F06C370}" destId="{07AA72BF-3FB2-F44B-A328-DAC0EEA6DECA}" srcOrd="1" destOrd="0" presId="urn:microsoft.com/office/officeart/2005/8/layout/list1"/>
    <dgm:cxn modelId="{D47C314B-662A-BB4C-83A1-14C7F50938F7}" type="presParOf" srcId="{D819BE8A-66B4-464F-98AA-E5F9D3EDD24B}" destId="{2C5001F3-FD84-1045-B030-4926690401F2}" srcOrd="5" destOrd="0" presId="urn:microsoft.com/office/officeart/2005/8/layout/list1"/>
    <dgm:cxn modelId="{FB5A467A-0F76-5242-A498-63859DA6D4D8}" type="presParOf" srcId="{D819BE8A-66B4-464F-98AA-E5F9D3EDD24B}" destId="{458EE1D0-5E91-0646-AAB8-C7A098ACFFC2}" srcOrd="6" destOrd="0" presId="urn:microsoft.com/office/officeart/2005/8/layout/list1"/>
    <dgm:cxn modelId="{50970BF7-CED0-2044-8E75-D3FD7A6CC7DD}" type="presParOf" srcId="{D819BE8A-66B4-464F-98AA-E5F9D3EDD24B}" destId="{A343F408-07AB-8548-B494-EDF9FC963C84}" srcOrd="7" destOrd="0" presId="urn:microsoft.com/office/officeart/2005/8/layout/list1"/>
    <dgm:cxn modelId="{068D7E94-B4C9-8B48-805B-7327D234BF8D}" type="presParOf" srcId="{D819BE8A-66B4-464F-98AA-E5F9D3EDD24B}" destId="{0527298F-2922-614F-BB68-9D2523F0C8E1}" srcOrd="8" destOrd="0" presId="urn:microsoft.com/office/officeart/2005/8/layout/list1"/>
    <dgm:cxn modelId="{E21200C3-51C8-2749-88A1-3E2A55AF5A8A}" type="presParOf" srcId="{0527298F-2922-614F-BB68-9D2523F0C8E1}" destId="{B78D6E6B-B3E4-E34B-8FFC-F00210766787}" srcOrd="0" destOrd="0" presId="urn:microsoft.com/office/officeart/2005/8/layout/list1"/>
    <dgm:cxn modelId="{E15A8A14-5F15-D642-80AA-2C25B768CC0E}" type="presParOf" srcId="{0527298F-2922-614F-BB68-9D2523F0C8E1}" destId="{04D01BD2-5D5A-2B44-BCF1-FB8A52CED697}" srcOrd="1" destOrd="0" presId="urn:microsoft.com/office/officeart/2005/8/layout/list1"/>
    <dgm:cxn modelId="{0A7DB9D3-9746-AF44-8B43-3A40D634E4D9}" type="presParOf" srcId="{D819BE8A-66B4-464F-98AA-E5F9D3EDD24B}" destId="{730112CE-41A9-B74A-AF6A-3723950B46DE}" srcOrd="9" destOrd="0" presId="urn:microsoft.com/office/officeart/2005/8/layout/list1"/>
    <dgm:cxn modelId="{36B9141F-3757-6447-B469-CE535C5FD441}" type="presParOf" srcId="{D819BE8A-66B4-464F-98AA-E5F9D3EDD24B}" destId="{C55C15DC-0BA5-B145-8334-BD75DECBC5E9}" srcOrd="10" destOrd="0" presId="urn:microsoft.com/office/officeart/2005/8/layout/list1"/>
    <dgm:cxn modelId="{C7926702-7300-7440-AC8A-856500C79CA1}" type="presParOf" srcId="{D819BE8A-66B4-464F-98AA-E5F9D3EDD24B}" destId="{5E2851CC-A382-3B4F-B73C-EF53253E9929}" srcOrd="11" destOrd="0" presId="urn:microsoft.com/office/officeart/2005/8/layout/list1"/>
    <dgm:cxn modelId="{BF5390FC-C9BE-2F4D-BE0F-E72B43716C10}" type="presParOf" srcId="{D819BE8A-66B4-464F-98AA-E5F9D3EDD24B}" destId="{3E3DD044-F48D-D749-9FB5-2EF79EE60A20}" srcOrd="12" destOrd="0" presId="urn:microsoft.com/office/officeart/2005/8/layout/list1"/>
    <dgm:cxn modelId="{8E653D85-830F-CB48-B1A4-D52F8D5FD392}" type="presParOf" srcId="{3E3DD044-F48D-D749-9FB5-2EF79EE60A20}" destId="{E0E29BDB-57B9-934B-89E2-3D403E24BE08}" srcOrd="0" destOrd="0" presId="urn:microsoft.com/office/officeart/2005/8/layout/list1"/>
    <dgm:cxn modelId="{EF2B1500-9A03-3B41-A795-B9CCD8BE701D}" type="presParOf" srcId="{3E3DD044-F48D-D749-9FB5-2EF79EE60A20}" destId="{02D17A4B-BED6-E144-98BD-4D55E7DDA1A4}" srcOrd="1" destOrd="0" presId="urn:microsoft.com/office/officeart/2005/8/layout/list1"/>
    <dgm:cxn modelId="{F387F690-1D21-F845-A59E-A2298786210D}" type="presParOf" srcId="{D819BE8A-66B4-464F-98AA-E5F9D3EDD24B}" destId="{AD18B474-5199-F349-B49A-438E647C91CE}" srcOrd="13" destOrd="0" presId="urn:microsoft.com/office/officeart/2005/8/layout/list1"/>
    <dgm:cxn modelId="{45CFE131-7D24-3845-B0F4-04199E870B13}" type="presParOf" srcId="{D819BE8A-66B4-464F-98AA-E5F9D3EDD24B}" destId="{90C58142-DC09-9E49-B9AB-C569C9FD53E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9CF76C8-BDF1-814E-B513-DB403059C61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FDC8687-D228-FC44-B4EB-D9514EA0E802}">
      <dgm:prSet phldrT="[文本]"/>
      <dgm:spPr/>
      <dgm:t>
        <a:bodyPr/>
        <a:lstStyle/>
        <a:p>
          <a:r>
            <a:rPr lang="zh-CN" altLang="en-US" dirty="0"/>
            <a:t>一、概述</a:t>
          </a:r>
        </a:p>
      </dgm:t>
    </dgm:pt>
    <dgm:pt modelId="{828A8D30-E5BD-FA4D-80F3-53431F2BEB0E}" type="parTrans" cxnId="{C8A5B0A4-6574-F543-8DA3-349030C8B6F9}">
      <dgm:prSet/>
      <dgm:spPr/>
      <dgm:t>
        <a:bodyPr/>
        <a:lstStyle/>
        <a:p>
          <a:endParaRPr lang="zh-CN" altLang="en-US"/>
        </a:p>
      </dgm:t>
    </dgm:pt>
    <dgm:pt modelId="{03F288A4-4D1F-1346-966B-1D6696A50D39}" type="sibTrans" cxnId="{C8A5B0A4-6574-F543-8DA3-349030C8B6F9}">
      <dgm:prSet/>
      <dgm:spPr/>
      <dgm:t>
        <a:bodyPr/>
        <a:lstStyle/>
        <a:p>
          <a:endParaRPr lang="zh-CN" altLang="en-US"/>
        </a:p>
      </dgm:t>
    </dgm:pt>
    <dgm:pt modelId="{3D0B64DF-ED99-8A48-9533-5A4DD18A7A5F}">
      <dgm:prSet phldrT="[文本]"/>
      <dgm:spPr/>
      <dgm:t>
        <a:bodyPr/>
        <a:lstStyle/>
        <a:p>
          <a:r>
            <a:rPr lang="zh-CN" altLang="en-US" dirty="0"/>
            <a:t>二、物权基础知识</a:t>
          </a:r>
        </a:p>
      </dgm:t>
    </dgm:pt>
    <dgm:pt modelId="{1734BE3A-A01C-3C40-8542-E7C9D104A038}" type="parTrans" cxnId="{C0F70CDD-D7CC-6248-8E4A-ED35F7258699}">
      <dgm:prSet/>
      <dgm:spPr/>
      <dgm:t>
        <a:bodyPr/>
        <a:lstStyle/>
        <a:p>
          <a:endParaRPr lang="zh-CN" altLang="en-US"/>
        </a:p>
      </dgm:t>
    </dgm:pt>
    <dgm:pt modelId="{44D5B881-6D64-294B-BDFC-8D6398421935}" type="sibTrans" cxnId="{C0F70CDD-D7CC-6248-8E4A-ED35F7258699}">
      <dgm:prSet/>
      <dgm:spPr/>
      <dgm:t>
        <a:bodyPr/>
        <a:lstStyle/>
        <a:p>
          <a:endParaRPr lang="zh-CN" altLang="en-US"/>
        </a:p>
      </dgm:t>
    </dgm:pt>
    <dgm:pt modelId="{2C8CAD72-B9A5-AB47-B311-A71A3C6FCB24}">
      <dgm:prSet phldrT="[文本]"/>
      <dgm:spPr/>
      <dgm:t>
        <a:bodyPr/>
        <a:lstStyle/>
        <a:p>
          <a:r>
            <a:rPr lang="zh-CN" altLang="en-US" dirty="0"/>
            <a:t>三、合同基础知识</a:t>
          </a:r>
        </a:p>
      </dgm:t>
    </dgm:pt>
    <dgm:pt modelId="{5DDE3BBF-B10C-6844-AF03-6E792CF75B63}" type="parTrans" cxnId="{3CC308F9-34A9-6341-86CB-7A88D6C4C012}">
      <dgm:prSet/>
      <dgm:spPr/>
      <dgm:t>
        <a:bodyPr/>
        <a:lstStyle/>
        <a:p>
          <a:endParaRPr lang="zh-CN" altLang="en-US"/>
        </a:p>
      </dgm:t>
    </dgm:pt>
    <dgm:pt modelId="{5A80EB12-401D-5F4D-8C2B-294C6C08FF7F}" type="sibTrans" cxnId="{3CC308F9-34A9-6341-86CB-7A88D6C4C012}">
      <dgm:prSet/>
      <dgm:spPr/>
      <dgm:t>
        <a:bodyPr/>
        <a:lstStyle/>
        <a:p>
          <a:endParaRPr lang="zh-CN" altLang="en-US"/>
        </a:p>
      </dgm:t>
    </dgm:pt>
    <dgm:pt modelId="{78AA1E57-436A-AE42-84BA-3BF1FCD26620}" type="pres">
      <dgm:prSet presAssocID="{F9CF76C8-BDF1-814E-B513-DB403059C615}" presName="linear" presStyleCnt="0">
        <dgm:presLayoutVars>
          <dgm:dir/>
          <dgm:animLvl val="lvl"/>
          <dgm:resizeHandles val="exact"/>
        </dgm:presLayoutVars>
      </dgm:prSet>
      <dgm:spPr/>
    </dgm:pt>
    <dgm:pt modelId="{B946FCD8-5CCC-1C42-930E-181B2D622389}" type="pres">
      <dgm:prSet presAssocID="{9FDC8687-D228-FC44-B4EB-D9514EA0E802}" presName="parentLin" presStyleCnt="0"/>
      <dgm:spPr/>
    </dgm:pt>
    <dgm:pt modelId="{F050B1C9-3B3B-BA42-8889-271AD758C0FD}" type="pres">
      <dgm:prSet presAssocID="{9FDC8687-D228-FC44-B4EB-D9514EA0E802}" presName="parentLeftMargin" presStyleLbl="node1" presStyleIdx="0" presStyleCnt="3"/>
      <dgm:spPr/>
    </dgm:pt>
    <dgm:pt modelId="{708CE581-9AC9-164C-8205-F41DEF89EEC5}" type="pres">
      <dgm:prSet presAssocID="{9FDC8687-D228-FC44-B4EB-D9514EA0E802}" presName="parentText" presStyleLbl="node1" presStyleIdx="0" presStyleCnt="3">
        <dgm:presLayoutVars>
          <dgm:chMax val="0"/>
          <dgm:bulletEnabled val="1"/>
        </dgm:presLayoutVars>
      </dgm:prSet>
      <dgm:spPr/>
    </dgm:pt>
    <dgm:pt modelId="{825D9EC7-7DE3-F841-87C6-A42D45BEBF5B}" type="pres">
      <dgm:prSet presAssocID="{9FDC8687-D228-FC44-B4EB-D9514EA0E802}" presName="negativeSpace" presStyleCnt="0"/>
      <dgm:spPr/>
    </dgm:pt>
    <dgm:pt modelId="{8E434152-E922-0941-AB27-D64F6A8A5B9E}" type="pres">
      <dgm:prSet presAssocID="{9FDC8687-D228-FC44-B4EB-D9514EA0E802}" presName="childText" presStyleLbl="conFgAcc1" presStyleIdx="0" presStyleCnt="3">
        <dgm:presLayoutVars>
          <dgm:bulletEnabled val="1"/>
        </dgm:presLayoutVars>
      </dgm:prSet>
      <dgm:spPr/>
    </dgm:pt>
    <dgm:pt modelId="{5CBD62FA-E15F-1E4E-A037-CB4CAE26DBBC}" type="pres">
      <dgm:prSet presAssocID="{03F288A4-4D1F-1346-966B-1D6696A50D39}" presName="spaceBetweenRectangles" presStyleCnt="0"/>
      <dgm:spPr/>
    </dgm:pt>
    <dgm:pt modelId="{B405AF78-767E-A945-B66E-859207B6BEFE}" type="pres">
      <dgm:prSet presAssocID="{3D0B64DF-ED99-8A48-9533-5A4DD18A7A5F}" presName="parentLin" presStyleCnt="0"/>
      <dgm:spPr/>
    </dgm:pt>
    <dgm:pt modelId="{789A2E5B-66D0-8646-BA2C-E6FB39096CC5}" type="pres">
      <dgm:prSet presAssocID="{3D0B64DF-ED99-8A48-9533-5A4DD18A7A5F}" presName="parentLeftMargin" presStyleLbl="node1" presStyleIdx="0" presStyleCnt="3"/>
      <dgm:spPr/>
    </dgm:pt>
    <dgm:pt modelId="{09075F18-4C0F-724F-BD86-781BD122E7E1}" type="pres">
      <dgm:prSet presAssocID="{3D0B64DF-ED99-8A48-9533-5A4DD18A7A5F}" presName="parentText" presStyleLbl="node1" presStyleIdx="1" presStyleCnt="3">
        <dgm:presLayoutVars>
          <dgm:chMax val="0"/>
          <dgm:bulletEnabled val="1"/>
        </dgm:presLayoutVars>
      </dgm:prSet>
      <dgm:spPr/>
    </dgm:pt>
    <dgm:pt modelId="{CD83889F-AEEA-1A47-A656-75645F231037}" type="pres">
      <dgm:prSet presAssocID="{3D0B64DF-ED99-8A48-9533-5A4DD18A7A5F}" presName="negativeSpace" presStyleCnt="0"/>
      <dgm:spPr/>
    </dgm:pt>
    <dgm:pt modelId="{8167F654-2CDA-7F46-8853-6A7B8F073F82}" type="pres">
      <dgm:prSet presAssocID="{3D0B64DF-ED99-8A48-9533-5A4DD18A7A5F}" presName="childText" presStyleLbl="conFgAcc1" presStyleIdx="1" presStyleCnt="3">
        <dgm:presLayoutVars>
          <dgm:bulletEnabled val="1"/>
        </dgm:presLayoutVars>
      </dgm:prSet>
      <dgm:spPr/>
    </dgm:pt>
    <dgm:pt modelId="{153E3FDC-DFEE-6842-BDA1-0563CE3DAA30}" type="pres">
      <dgm:prSet presAssocID="{44D5B881-6D64-294B-BDFC-8D6398421935}" presName="spaceBetweenRectangles" presStyleCnt="0"/>
      <dgm:spPr/>
    </dgm:pt>
    <dgm:pt modelId="{9E704A8B-E62B-D34E-BD57-AC35A8AEBEC2}" type="pres">
      <dgm:prSet presAssocID="{2C8CAD72-B9A5-AB47-B311-A71A3C6FCB24}" presName="parentLin" presStyleCnt="0"/>
      <dgm:spPr/>
    </dgm:pt>
    <dgm:pt modelId="{8A58B166-8DF4-404B-9617-A742D85AEEB2}" type="pres">
      <dgm:prSet presAssocID="{2C8CAD72-B9A5-AB47-B311-A71A3C6FCB24}" presName="parentLeftMargin" presStyleLbl="node1" presStyleIdx="1" presStyleCnt="3"/>
      <dgm:spPr/>
    </dgm:pt>
    <dgm:pt modelId="{C4D01178-6A32-4944-9147-C48BFA2DC63C}" type="pres">
      <dgm:prSet presAssocID="{2C8CAD72-B9A5-AB47-B311-A71A3C6FCB24}" presName="parentText" presStyleLbl="node1" presStyleIdx="2" presStyleCnt="3">
        <dgm:presLayoutVars>
          <dgm:chMax val="0"/>
          <dgm:bulletEnabled val="1"/>
        </dgm:presLayoutVars>
      </dgm:prSet>
      <dgm:spPr/>
    </dgm:pt>
    <dgm:pt modelId="{B0B54F74-3C12-5945-B3C6-B777486E1F58}" type="pres">
      <dgm:prSet presAssocID="{2C8CAD72-B9A5-AB47-B311-A71A3C6FCB24}" presName="negativeSpace" presStyleCnt="0"/>
      <dgm:spPr/>
    </dgm:pt>
    <dgm:pt modelId="{E062A961-69B1-5245-A2D1-F489BAB09874}" type="pres">
      <dgm:prSet presAssocID="{2C8CAD72-B9A5-AB47-B311-A71A3C6FCB24}" presName="childText" presStyleLbl="conFgAcc1" presStyleIdx="2" presStyleCnt="3">
        <dgm:presLayoutVars>
          <dgm:bulletEnabled val="1"/>
        </dgm:presLayoutVars>
      </dgm:prSet>
      <dgm:spPr/>
    </dgm:pt>
  </dgm:ptLst>
  <dgm:cxnLst>
    <dgm:cxn modelId="{45A81B24-F20D-A34C-9235-BCE9B55BA4EC}" type="presOf" srcId="{3D0B64DF-ED99-8A48-9533-5A4DD18A7A5F}" destId="{09075F18-4C0F-724F-BD86-781BD122E7E1}" srcOrd="1" destOrd="0" presId="urn:microsoft.com/office/officeart/2005/8/layout/list1"/>
    <dgm:cxn modelId="{C943C970-2CBB-154D-960F-7336F350A821}" type="presOf" srcId="{9FDC8687-D228-FC44-B4EB-D9514EA0E802}" destId="{708CE581-9AC9-164C-8205-F41DEF89EEC5}" srcOrd="1" destOrd="0" presId="urn:microsoft.com/office/officeart/2005/8/layout/list1"/>
    <dgm:cxn modelId="{02B99D84-7C35-F54B-AFF6-E87B79CDB9BE}" type="presOf" srcId="{2C8CAD72-B9A5-AB47-B311-A71A3C6FCB24}" destId="{C4D01178-6A32-4944-9147-C48BFA2DC63C}" srcOrd="1" destOrd="0" presId="urn:microsoft.com/office/officeart/2005/8/layout/list1"/>
    <dgm:cxn modelId="{33562E9A-61CC-5246-B10C-3778F279B2FE}" type="presOf" srcId="{F9CF76C8-BDF1-814E-B513-DB403059C615}" destId="{78AA1E57-436A-AE42-84BA-3BF1FCD26620}" srcOrd="0" destOrd="0" presId="urn:microsoft.com/office/officeart/2005/8/layout/list1"/>
    <dgm:cxn modelId="{52B513A1-A231-2642-835F-E2DFABF25576}" type="presOf" srcId="{9FDC8687-D228-FC44-B4EB-D9514EA0E802}" destId="{F050B1C9-3B3B-BA42-8889-271AD758C0FD}" srcOrd="0" destOrd="0" presId="urn:microsoft.com/office/officeart/2005/8/layout/list1"/>
    <dgm:cxn modelId="{C8A5B0A4-6574-F543-8DA3-349030C8B6F9}" srcId="{F9CF76C8-BDF1-814E-B513-DB403059C615}" destId="{9FDC8687-D228-FC44-B4EB-D9514EA0E802}" srcOrd="0" destOrd="0" parTransId="{828A8D30-E5BD-FA4D-80F3-53431F2BEB0E}" sibTransId="{03F288A4-4D1F-1346-966B-1D6696A50D39}"/>
    <dgm:cxn modelId="{788573B6-4804-DC4F-B93D-4316D23CC61A}" type="presOf" srcId="{2C8CAD72-B9A5-AB47-B311-A71A3C6FCB24}" destId="{8A58B166-8DF4-404B-9617-A742D85AEEB2}" srcOrd="0" destOrd="0" presId="urn:microsoft.com/office/officeart/2005/8/layout/list1"/>
    <dgm:cxn modelId="{C0F70CDD-D7CC-6248-8E4A-ED35F7258699}" srcId="{F9CF76C8-BDF1-814E-B513-DB403059C615}" destId="{3D0B64DF-ED99-8A48-9533-5A4DD18A7A5F}" srcOrd="1" destOrd="0" parTransId="{1734BE3A-A01C-3C40-8542-E7C9D104A038}" sibTransId="{44D5B881-6D64-294B-BDFC-8D6398421935}"/>
    <dgm:cxn modelId="{1E4E9CE4-F4D7-224F-8AC6-7B0CAE507140}" type="presOf" srcId="{3D0B64DF-ED99-8A48-9533-5A4DD18A7A5F}" destId="{789A2E5B-66D0-8646-BA2C-E6FB39096CC5}" srcOrd="0" destOrd="0" presId="urn:microsoft.com/office/officeart/2005/8/layout/list1"/>
    <dgm:cxn modelId="{3CC308F9-34A9-6341-86CB-7A88D6C4C012}" srcId="{F9CF76C8-BDF1-814E-B513-DB403059C615}" destId="{2C8CAD72-B9A5-AB47-B311-A71A3C6FCB24}" srcOrd="2" destOrd="0" parTransId="{5DDE3BBF-B10C-6844-AF03-6E792CF75B63}" sibTransId="{5A80EB12-401D-5F4D-8C2B-294C6C08FF7F}"/>
    <dgm:cxn modelId="{A3FC7659-C257-364D-815D-33E03D98BE7F}" type="presParOf" srcId="{78AA1E57-436A-AE42-84BA-3BF1FCD26620}" destId="{B946FCD8-5CCC-1C42-930E-181B2D622389}" srcOrd="0" destOrd="0" presId="urn:microsoft.com/office/officeart/2005/8/layout/list1"/>
    <dgm:cxn modelId="{4DD3F7F9-9BB3-1347-9C2B-B0D8AE7B8F61}" type="presParOf" srcId="{B946FCD8-5CCC-1C42-930E-181B2D622389}" destId="{F050B1C9-3B3B-BA42-8889-271AD758C0FD}" srcOrd="0" destOrd="0" presId="urn:microsoft.com/office/officeart/2005/8/layout/list1"/>
    <dgm:cxn modelId="{7482F3D8-D0CA-EB48-86F8-D4F6FF2DA3F2}" type="presParOf" srcId="{B946FCD8-5CCC-1C42-930E-181B2D622389}" destId="{708CE581-9AC9-164C-8205-F41DEF89EEC5}" srcOrd="1" destOrd="0" presId="urn:microsoft.com/office/officeart/2005/8/layout/list1"/>
    <dgm:cxn modelId="{704D2498-ECD9-E540-82C2-BEF752E51498}" type="presParOf" srcId="{78AA1E57-436A-AE42-84BA-3BF1FCD26620}" destId="{825D9EC7-7DE3-F841-87C6-A42D45BEBF5B}" srcOrd="1" destOrd="0" presId="urn:microsoft.com/office/officeart/2005/8/layout/list1"/>
    <dgm:cxn modelId="{A96EEE66-C00A-0842-AA35-61F40E046DC7}" type="presParOf" srcId="{78AA1E57-436A-AE42-84BA-3BF1FCD26620}" destId="{8E434152-E922-0941-AB27-D64F6A8A5B9E}" srcOrd="2" destOrd="0" presId="urn:microsoft.com/office/officeart/2005/8/layout/list1"/>
    <dgm:cxn modelId="{68F89331-BA3C-3C4E-BC2F-0E51EAA153E4}" type="presParOf" srcId="{78AA1E57-436A-AE42-84BA-3BF1FCD26620}" destId="{5CBD62FA-E15F-1E4E-A037-CB4CAE26DBBC}" srcOrd="3" destOrd="0" presId="urn:microsoft.com/office/officeart/2005/8/layout/list1"/>
    <dgm:cxn modelId="{EEDEF4E0-790B-9F49-9813-EA948DCA1940}" type="presParOf" srcId="{78AA1E57-436A-AE42-84BA-3BF1FCD26620}" destId="{B405AF78-767E-A945-B66E-859207B6BEFE}" srcOrd="4" destOrd="0" presId="urn:microsoft.com/office/officeart/2005/8/layout/list1"/>
    <dgm:cxn modelId="{5ECA6DB2-201B-3D47-8A9B-26CD33A5F2F8}" type="presParOf" srcId="{B405AF78-767E-A945-B66E-859207B6BEFE}" destId="{789A2E5B-66D0-8646-BA2C-E6FB39096CC5}" srcOrd="0" destOrd="0" presId="urn:microsoft.com/office/officeart/2005/8/layout/list1"/>
    <dgm:cxn modelId="{68FDE936-DBF6-6649-A5B7-46B71D1FFDE8}" type="presParOf" srcId="{B405AF78-767E-A945-B66E-859207B6BEFE}" destId="{09075F18-4C0F-724F-BD86-781BD122E7E1}" srcOrd="1" destOrd="0" presId="urn:microsoft.com/office/officeart/2005/8/layout/list1"/>
    <dgm:cxn modelId="{4B7FE156-98EF-CB49-A277-C85E98A50731}" type="presParOf" srcId="{78AA1E57-436A-AE42-84BA-3BF1FCD26620}" destId="{CD83889F-AEEA-1A47-A656-75645F231037}" srcOrd="5" destOrd="0" presId="urn:microsoft.com/office/officeart/2005/8/layout/list1"/>
    <dgm:cxn modelId="{0E785DC9-DF45-184C-9190-CD52B93DC3BA}" type="presParOf" srcId="{78AA1E57-436A-AE42-84BA-3BF1FCD26620}" destId="{8167F654-2CDA-7F46-8853-6A7B8F073F82}" srcOrd="6" destOrd="0" presId="urn:microsoft.com/office/officeart/2005/8/layout/list1"/>
    <dgm:cxn modelId="{618FAAEF-6B31-C747-81A8-B697368E4490}" type="presParOf" srcId="{78AA1E57-436A-AE42-84BA-3BF1FCD26620}" destId="{153E3FDC-DFEE-6842-BDA1-0563CE3DAA30}" srcOrd="7" destOrd="0" presId="urn:microsoft.com/office/officeart/2005/8/layout/list1"/>
    <dgm:cxn modelId="{B18B3594-B2BB-3643-B0AD-26F5628B8C38}" type="presParOf" srcId="{78AA1E57-436A-AE42-84BA-3BF1FCD26620}" destId="{9E704A8B-E62B-D34E-BD57-AC35A8AEBEC2}" srcOrd="8" destOrd="0" presId="urn:microsoft.com/office/officeart/2005/8/layout/list1"/>
    <dgm:cxn modelId="{6A812666-3B62-1B40-BA84-6A9DF3DF3B43}" type="presParOf" srcId="{9E704A8B-E62B-D34E-BD57-AC35A8AEBEC2}" destId="{8A58B166-8DF4-404B-9617-A742D85AEEB2}" srcOrd="0" destOrd="0" presId="urn:microsoft.com/office/officeart/2005/8/layout/list1"/>
    <dgm:cxn modelId="{A98A0800-871A-0343-A1B2-B4FD3BA3AFF6}" type="presParOf" srcId="{9E704A8B-E62B-D34E-BD57-AC35A8AEBEC2}" destId="{C4D01178-6A32-4944-9147-C48BFA2DC63C}" srcOrd="1" destOrd="0" presId="urn:microsoft.com/office/officeart/2005/8/layout/list1"/>
    <dgm:cxn modelId="{1085634B-382E-A846-B564-C19D0A07BAF4}" type="presParOf" srcId="{78AA1E57-436A-AE42-84BA-3BF1FCD26620}" destId="{B0B54F74-3C12-5945-B3C6-B777486E1F58}" srcOrd="9" destOrd="0" presId="urn:microsoft.com/office/officeart/2005/8/layout/list1"/>
    <dgm:cxn modelId="{41822C0A-D949-BC45-BFEE-DB27EB59B172}" type="presParOf" srcId="{78AA1E57-436A-AE42-84BA-3BF1FCD26620}" destId="{E062A961-69B1-5245-A2D1-F489BAB098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2FC45B7-0C90-364E-85A6-AA754693202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35953092-A244-934D-B1BE-D4D7A5DDE778}">
      <dgm:prSet phldrT="[文本]"/>
      <dgm:spPr/>
      <dgm:t>
        <a:bodyPr/>
        <a:lstStyle/>
        <a:p>
          <a:r>
            <a:rPr lang="zh-CN" altLang="en-US" dirty="0"/>
            <a:t>概述</a:t>
          </a:r>
        </a:p>
      </dgm:t>
    </dgm:pt>
    <dgm:pt modelId="{EFE3D8AC-D6C1-AF49-B4B7-7D8CACB89E1D}" type="parTrans" cxnId="{B250CF84-C458-1742-89D8-A3A02676AEAA}">
      <dgm:prSet/>
      <dgm:spPr/>
      <dgm:t>
        <a:bodyPr/>
        <a:lstStyle/>
        <a:p>
          <a:endParaRPr lang="zh-CN" altLang="en-US"/>
        </a:p>
      </dgm:t>
    </dgm:pt>
    <dgm:pt modelId="{CA0D2AB4-0E15-7545-BF82-9737B2F812FE}" type="sibTrans" cxnId="{B250CF84-C458-1742-89D8-A3A02676AEAA}">
      <dgm:prSet/>
      <dgm:spPr/>
      <dgm:t>
        <a:bodyPr/>
        <a:lstStyle/>
        <a:p>
          <a:endParaRPr lang="zh-CN" altLang="en-US"/>
        </a:p>
      </dgm:t>
    </dgm:pt>
    <dgm:pt modelId="{98EC9273-9AD6-6842-8A2C-0490CCF28B4F}">
      <dgm:prSet phldrT="[文本]"/>
      <dgm:spPr/>
      <dgm:t>
        <a:bodyPr/>
        <a:lstStyle/>
        <a:p>
          <a:r>
            <a:rPr lang="zh-CN" altLang="en-US" dirty="0"/>
            <a:t>民法典在国家法律体系中的地位仅次于宪法，是市场经济的基本法、市民生活的基本行为准则，法官裁判民商事关系的基本依据</a:t>
          </a:r>
        </a:p>
      </dgm:t>
    </dgm:pt>
    <dgm:pt modelId="{4C719C96-05BA-AB41-8378-25B33DEB0FC8}" type="parTrans" cxnId="{0C18CADF-2E18-C545-9BA4-02FA2B90D416}">
      <dgm:prSet/>
      <dgm:spPr/>
      <dgm:t>
        <a:bodyPr/>
        <a:lstStyle/>
        <a:p>
          <a:endParaRPr lang="zh-CN" altLang="en-US"/>
        </a:p>
      </dgm:t>
    </dgm:pt>
    <dgm:pt modelId="{CF5D90D9-F1A6-BB4B-A061-76E62B593414}" type="sibTrans" cxnId="{0C18CADF-2E18-C545-9BA4-02FA2B90D416}">
      <dgm:prSet/>
      <dgm:spPr/>
      <dgm:t>
        <a:bodyPr/>
        <a:lstStyle/>
        <a:p>
          <a:endParaRPr lang="zh-CN" altLang="en-US"/>
        </a:p>
      </dgm:t>
    </dgm:pt>
    <dgm:pt modelId="{FF49D8E8-D0B0-AE49-BBD3-F913D815C3B5}">
      <dgm:prSet phldrT="[文本]"/>
      <dgm:spPr/>
      <dgm:t>
        <a:bodyPr/>
        <a:lstStyle/>
        <a:p>
          <a:r>
            <a:rPr lang="zh-CN" altLang="en-US" dirty="0"/>
            <a:t>民法典分为总则、物权、合同、人格权、婚姻家庭、侵权责任</a:t>
          </a:r>
          <a:r>
            <a:rPr lang="en-US" altLang="zh-CN" dirty="0"/>
            <a:t>7</a:t>
          </a:r>
          <a:r>
            <a:rPr lang="zh-CN" altLang="en-US" dirty="0"/>
            <a:t>篇</a:t>
          </a:r>
          <a:r>
            <a:rPr lang="en-US" altLang="zh-CN" dirty="0"/>
            <a:t>1260</a:t>
          </a:r>
          <a:r>
            <a:rPr lang="zh-CN" altLang="en-US" dirty="0"/>
            <a:t>条</a:t>
          </a:r>
        </a:p>
      </dgm:t>
    </dgm:pt>
    <dgm:pt modelId="{DA8ECBE7-5F34-4245-BA61-D6DBADC04C89}" type="parTrans" cxnId="{E244A84A-81A3-BE4B-AFF6-69669B6D1842}">
      <dgm:prSet/>
      <dgm:spPr/>
      <dgm:t>
        <a:bodyPr/>
        <a:lstStyle/>
        <a:p>
          <a:endParaRPr lang="zh-CN" altLang="en-US"/>
        </a:p>
      </dgm:t>
    </dgm:pt>
    <dgm:pt modelId="{D25CAB6D-8EB2-1644-BD78-691FC6C387C2}" type="sibTrans" cxnId="{E244A84A-81A3-BE4B-AFF6-69669B6D1842}">
      <dgm:prSet/>
      <dgm:spPr/>
      <dgm:t>
        <a:bodyPr/>
        <a:lstStyle/>
        <a:p>
          <a:endParaRPr lang="zh-CN" altLang="en-US"/>
        </a:p>
      </dgm:t>
    </dgm:pt>
    <dgm:pt modelId="{0DF671DA-753E-0943-9F65-C096080B2922}">
      <dgm:prSet phldrT="[文本]"/>
      <dgm:spPr/>
      <dgm:t>
        <a:bodyPr/>
        <a:lstStyle/>
        <a:p>
          <a:r>
            <a:rPr lang="zh-CN" altLang="en-US" dirty="0"/>
            <a:t>基本概念</a:t>
          </a:r>
        </a:p>
      </dgm:t>
    </dgm:pt>
    <dgm:pt modelId="{96CC1A7A-7519-A348-9280-FAE9292071FD}" type="parTrans" cxnId="{ED16D316-FBB4-6847-9683-E761393DDBF9}">
      <dgm:prSet/>
      <dgm:spPr/>
      <dgm:t>
        <a:bodyPr/>
        <a:lstStyle/>
        <a:p>
          <a:endParaRPr lang="zh-CN" altLang="en-US"/>
        </a:p>
      </dgm:t>
    </dgm:pt>
    <dgm:pt modelId="{014F4D85-F30B-CE49-B67E-7B2E5B96A802}" type="sibTrans" cxnId="{ED16D316-FBB4-6847-9683-E761393DDBF9}">
      <dgm:prSet/>
      <dgm:spPr/>
      <dgm:t>
        <a:bodyPr/>
        <a:lstStyle/>
        <a:p>
          <a:endParaRPr lang="zh-CN" altLang="en-US"/>
        </a:p>
      </dgm:t>
    </dgm:pt>
    <dgm:pt modelId="{C3D342C4-45BB-274D-9B32-ABE8594F3C85}">
      <dgm:prSet phldrT="[文本]"/>
      <dgm:spPr/>
      <dgm:t>
        <a:bodyPr/>
        <a:lstStyle/>
        <a:p>
          <a:r>
            <a:rPr lang="zh-CN" altLang="en-US" dirty="0"/>
            <a:t>法人：营利法人（有限责任公司、股份有限公司、其他班企业法人）、非营利法人（事业单位、社会团体、基金会、社会服务机构）、特别法人（机关法人、农村集体经济组织法人、城镇农村的合作经济组织法人、基层群众性自治组织法人）</a:t>
          </a:r>
        </a:p>
      </dgm:t>
    </dgm:pt>
    <dgm:pt modelId="{380F21CC-F134-7842-9A2A-E336B60A8688}" type="parTrans" cxnId="{7EAF65F2-179E-FE43-A315-8765E04476E3}">
      <dgm:prSet/>
      <dgm:spPr/>
      <dgm:t>
        <a:bodyPr/>
        <a:lstStyle/>
        <a:p>
          <a:endParaRPr lang="zh-CN" altLang="en-US"/>
        </a:p>
      </dgm:t>
    </dgm:pt>
    <dgm:pt modelId="{0E1AFA37-3CA0-3A47-8338-8D569DF6741A}" type="sibTrans" cxnId="{7EAF65F2-179E-FE43-A315-8765E04476E3}">
      <dgm:prSet/>
      <dgm:spPr/>
      <dgm:t>
        <a:bodyPr/>
        <a:lstStyle/>
        <a:p>
          <a:endParaRPr lang="zh-CN" altLang="en-US"/>
        </a:p>
      </dgm:t>
    </dgm:pt>
    <dgm:pt modelId="{3CA11330-0345-9D42-98DD-0ECC9F0D1FA3}">
      <dgm:prSet phldrT="[文本]"/>
      <dgm:spPr/>
      <dgm:t>
        <a:bodyPr/>
        <a:lstStyle/>
        <a:p>
          <a:r>
            <a:rPr lang="zh-CN" altLang="en-US" dirty="0"/>
            <a:t>非法人组织：个人独资企业、合伙企业、不具有法人资格的专业服务机构等）</a:t>
          </a:r>
        </a:p>
      </dgm:t>
    </dgm:pt>
    <dgm:pt modelId="{38BCE3C0-E308-444D-8288-E4A8D459905B}" type="parTrans" cxnId="{EE12FC57-0E82-DA42-BE60-8D71CE56AD94}">
      <dgm:prSet/>
      <dgm:spPr/>
      <dgm:t>
        <a:bodyPr/>
        <a:lstStyle/>
        <a:p>
          <a:endParaRPr lang="zh-CN" altLang="en-US"/>
        </a:p>
      </dgm:t>
    </dgm:pt>
    <dgm:pt modelId="{FF33CB00-01DC-6148-8877-85E229522238}" type="sibTrans" cxnId="{EE12FC57-0E82-DA42-BE60-8D71CE56AD94}">
      <dgm:prSet/>
      <dgm:spPr/>
      <dgm:t>
        <a:bodyPr/>
        <a:lstStyle/>
        <a:p>
          <a:endParaRPr lang="zh-CN" altLang="en-US"/>
        </a:p>
      </dgm:t>
    </dgm:pt>
    <dgm:pt modelId="{6AAF3F13-4FF4-B449-B4C4-E7C504DC3960}">
      <dgm:prSet phldrT="[文本]"/>
      <dgm:spPr/>
      <dgm:t>
        <a:bodyPr/>
        <a:lstStyle/>
        <a:p>
          <a:r>
            <a:rPr lang="zh-CN" altLang="en-US" dirty="0"/>
            <a:t>民事权利</a:t>
          </a:r>
        </a:p>
      </dgm:t>
    </dgm:pt>
    <dgm:pt modelId="{206AA523-A23A-D94C-A0D9-ECB39F50D7F9}" type="parTrans" cxnId="{AD6D7321-9EAE-6742-AEE3-586DD070FAFE}">
      <dgm:prSet/>
      <dgm:spPr/>
      <dgm:t>
        <a:bodyPr/>
        <a:lstStyle/>
        <a:p>
          <a:endParaRPr lang="zh-CN" altLang="en-US"/>
        </a:p>
      </dgm:t>
    </dgm:pt>
    <dgm:pt modelId="{8E950F4D-4169-AF4F-8B4B-26F1016F394C}" type="sibTrans" cxnId="{AD6D7321-9EAE-6742-AEE3-586DD070FAFE}">
      <dgm:prSet/>
      <dgm:spPr/>
      <dgm:t>
        <a:bodyPr/>
        <a:lstStyle/>
        <a:p>
          <a:endParaRPr lang="zh-CN" altLang="en-US"/>
        </a:p>
      </dgm:t>
    </dgm:pt>
    <dgm:pt modelId="{6BA9A133-E915-CB40-99AE-FDC5A822CD42}">
      <dgm:prSet phldrT="[文本]"/>
      <dgm:spPr/>
      <dgm:t>
        <a:bodyPr/>
        <a:lstStyle/>
        <a:p>
          <a:r>
            <a:rPr lang="zh-CN" altLang="en-US" dirty="0"/>
            <a:t>概念</a:t>
          </a:r>
        </a:p>
      </dgm:t>
    </dgm:pt>
    <dgm:pt modelId="{E3E9D116-E5BF-4842-86B6-0F863085D495}" type="parTrans" cxnId="{93EF0A60-044A-AA41-85D5-B230162A7452}">
      <dgm:prSet/>
      <dgm:spPr/>
      <dgm:t>
        <a:bodyPr/>
        <a:lstStyle/>
        <a:p>
          <a:endParaRPr lang="zh-CN" altLang="en-US"/>
        </a:p>
      </dgm:t>
    </dgm:pt>
    <dgm:pt modelId="{A73D7851-64B7-E747-BB5D-333E630C2929}" type="sibTrans" cxnId="{93EF0A60-044A-AA41-85D5-B230162A7452}">
      <dgm:prSet/>
      <dgm:spPr/>
      <dgm:t>
        <a:bodyPr/>
        <a:lstStyle/>
        <a:p>
          <a:endParaRPr lang="zh-CN" altLang="en-US"/>
        </a:p>
      </dgm:t>
    </dgm:pt>
    <dgm:pt modelId="{6A2FF1B3-3276-6F42-8098-7205046F2A20}">
      <dgm:prSet phldrT="[文本]"/>
      <dgm:spPr/>
      <dgm:t>
        <a:bodyPr/>
        <a:lstStyle/>
        <a:p>
          <a:r>
            <a:rPr lang="zh-CN" altLang="en-US" dirty="0"/>
            <a:t>民事权利的取得</a:t>
          </a:r>
        </a:p>
      </dgm:t>
    </dgm:pt>
    <dgm:pt modelId="{B6FCDD7E-3ECA-0C48-A436-F13C5BF59D23}" type="parTrans" cxnId="{38CCFF10-6E21-594E-AFA4-2BB5A04FBDC8}">
      <dgm:prSet/>
      <dgm:spPr/>
      <dgm:t>
        <a:bodyPr/>
        <a:lstStyle/>
        <a:p>
          <a:endParaRPr lang="zh-CN" altLang="en-US"/>
        </a:p>
      </dgm:t>
    </dgm:pt>
    <dgm:pt modelId="{7473419A-50DC-964B-B26F-558C147C4A38}" type="sibTrans" cxnId="{38CCFF10-6E21-594E-AFA4-2BB5A04FBDC8}">
      <dgm:prSet/>
      <dgm:spPr/>
      <dgm:t>
        <a:bodyPr/>
        <a:lstStyle/>
        <a:p>
          <a:endParaRPr lang="zh-CN" altLang="en-US"/>
        </a:p>
      </dgm:t>
    </dgm:pt>
    <dgm:pt modelId="{BB1E3860-58AF-654E-9593-8C419EDE2F52}">
      <dgm:prSet phldrT="[文本]"/>
      <dgm:spPr/>
      <dgm:t>
        <a:bodyPr/>
        <a:lstStyle/>
        <a:p>
          <a:r>
            <a:rPr lang="zh-CN" altLang="en-US" dirty="0"/>
            <a:t>诉讼时效：普通诉讼时效</a:t>
          </a:r>
          <a:r>
            <a:rPr lang="en-US" altLang="zh-CN" dirty="0"/>
            <a:t>3</a:t>
          </a:r>
          <a:r>
            <a:rPr lang="zh-CN" altLang="en-US" dirty="0"/>
            <a:t>年。权利被侵害超过</a:t>
          </a:r>
          <a:r>
            <a:rPr lang="en-US" altLang="zh-CN" dirty="0"/>
            <a:t>20</a:t>
          </a:r>
          <a:r>
            <a:rPr lang="zh-CN" altLang="en-US" dirty="0"/>
            <a:t>年的人民法院不予保护。</a:t>
          </a:r>
        </a:p>
      </dgm:t>
    </dgm:pt>
    <dgm:pt modelId="{3AED5145-A3F2-F943-9524-E4C3C7740C22}" type="parTrans" cxnId="{B01AECBC-A429-B745-A678-054FB3E353DD}">
      <dgm:prSet/>
      <dgm:spPr/>
      <dgm:t>
        <a:bodyPr/>
        <a:lstStyle/>
        <a:p>
          <a:endParaRPr lang="zh-CN" altLang="en-US"/>
        </a:p>
      </dgm:t>
    </dgm:pt>
    <dgm:pt modelId="{E7FC55E8-9527-454F-861E-489DA7B34EBD}" type="sibTrans" cxnId="{B01AECBC-A429-B745-A678-054FB3E353DD}">
      <dgm:prSet/>
      <dgm:spPr/>
      <dgm:t>
        <a:bodyPr/>
        <a:lstStyle/>
        <a:p>
          <a:endParaRPr lang="zh-CN" altLang="en-US"/>
        </a:p>
      </dgm:t>
    </dgm:pt>
    <dgm:pt modelId="{75996230-00F4-F643-9251-F0DDC9B66772}">
      <dgm:prSet phldrT="[文本]"/>
      <dgm:spPr/>
      <dgm:t>
        <a:bodyPr/>
        <a:lstStyle/>
        <a:p>
          <a:r>
            <a:rPr lang="zh-CN" altLang="en-US" dirty="0"/>
            <a:t>闵实权利的内容</a:t>
          </a:r>
        </a:p>
      </dgm:t>
    </dgm:pt>
    <dgm:pt modelId="{47522A1F-6FB1-9543-8B96-48940B34B369}" type="parTrans" cxnId="{64CEA243-1427-3843-8429-9423886BF79A}">
      <dgm:prSet/>
      <dgm:spPr/>
      <dgm:t>
        <a:bodyPr/>
        <a:lstStyle/>
        <a:p>
          <a:endParaRPr lang="zh-CN" altLang="en-US"/>
        </a:p>
      </dgm:t>
    </dgm:pt>
    <dgm:pt modelId="{53D277AC-A18F-DF4B-8CC7-DE20D3EF6050}" type="sibTrans" cxnId="{64CEA243-1427-3843-8429-9423886BF79A}">
      <dgm:prSet/>
      <dgm:spPr/>
      <dgm:t>
        <a:bodyPr/>
        <a:lstStyle/>
        <a:p>
          <a:endParaRPr lang="zh-CN" altLang="en-US"/>
        </a:p>
      </dgm:t>
    </dgm:pt>
    <dgm:pt modelId="{21245F42-E5BD-9347-BEC8-A932E456EE7A}" type="pres">
      <dgm:prSet presAssocID="{52FC45B7-0C90-364E-85A6-AA7546932029}" presName="Name0" presStyleCnt="0">
        <dgm:presLayoutVars>
          <dgm:dir/>
          <dgm:animLvl val="lvl"/>
          <dgm:resizeHandles val="exact"/>
        </dgm:presLayoutVars>
      </dgm:prSet>
      <dgm:spPr/>
    </dgm:pt>
    <dgm:pt modelId="{30E74A35-CAC1-0A43-B34F-1D2E02861C25}" type="pres">
      <dgm:prSet presAssocID="{35953092-A244-934D-B1BE-D4D7A5DDE778}" presName="linNode" presStyleCnt="0"/>
      <dgm:spPr/>
    </dgm:pt>
    <dgm:pt modelId="{125AEB6A-4429-804B-ADCE-CA536BD0FF99}" type="pres">
      <dgm:prSet presAssocID="{35953092-A244-934D-B1BE-D4D7A5DDE778}" presName="parentText" presStyleLbl="node1" presStyleIdx="0" presStyleCnt="3">
        <dgm:presLayoutVars>
          <dgm:chMax val="1"/>
          <dgm:bulletEnabled val="1"/>
        </dgm:presLayoutVars>
      </dgm:prSet>
      <dgm:spPr/>
    </dgm:pt>
    <dgm:pt modelId="{57A8A77C-A6DD-3F40-B07B-AEDF7DAEC91A}" type="pres">
      <dgm:prSet presAssocID="{35953092-A244-934D-B1BE-D4D7A5DDE778}" presName="descendantText" presStyleLbl="alignAccFollowNode1" presStyleIdx="0" presStyleCnt="3">
        <dgm:presLayoutVars>
          <dgm:bulletEnabled val="1"/>
        </dgm:presLayoutVars>
      </dgm:prSet>
      <dgm:spPr/>
    </dgm:pt>
    <dgm:pt modelId="{FA8247A4-1369-6C4F-ACB2-7C9CA9B0D00D}" type="pres">
      <dgm:prSet presAssocID="{CA0D2AB4-0E15-7545-BF82-9737B2F812FE}" presName="sp" presStyleCnt="0"/>
      <dgm:spPr/>
    </dgm:pt>
    <dgm:pt modelId="{D018A09F-8DDF-7D4F-AADB-738DDBB08EE8}" type="pres">
      <dgm:prSet presAssocID="{0DF671DA-753E-0943-9F65-C096080B2922}" presName="linNode" presStyleCnt="0"/>
      <dgm:spPr/>
    </dgm:pt>
    <dgm:pt modelId="{BBD8C5FA-1C9F-7D4B-95CA-2762CD5D8881}" type="pres">
      <dgm:prSet presAssocID="{0DF671DA-753E-0943-9F65-C096080B2922}" presName="parentText" presStyleLbl="node1" presStyleIdx="1" presStyleCnt="3">
        <dgm:presLayoutVars>
          <dgm:chMax val="1"/>
          <dgm:bulletEnabled val="1"/>
        </dgm:presLayoutVars>
      </dgm:prSet>
      <dgm:spPr/>
    </dgm:pt>
    <dgm:pt modelId="{F2441B0E-8DE0-894D-B261-71C858094AD2}" type="pres">
      <dgm:prSet presAssocID="{0DF671DA-753E-0943-9F65-C096080B2922}" presName="descendantText" presStyleLbl="alignAccFollowNode1" presStyleIdx="1" presStyleCnt="3">
        <dgm:presLayoutVars>
          <dgm:bulletEnabled val="1"/>
        </dgm:presLayoutVars>
      </dgm:prSet>
      <dgm:spPr/>
    </dgm:pt>
    <dgm:pt modelId="{F8F7827F-F183-844B-8B78-11DF28CD73CA}" type="pres">
      <dgm:prSet presAssocID="{014F4D85-F30B-CE49-B67E-7B2E5B96A802}" presName="sp" presStyleCnt="0"/>
      <dgm:spPr/>
    </dgm:pt>
    <dgm:pt modelId="{8CFD3F00-F13A-8D46-9D7E-28B0CCD1A369}" type="pres">
      <dgm:prSet presAssocID="{6AAF3F13-4FF4-B449-B4C4-E7C504DC3960}" presName="linNode" presStyleCnt="0"/>
      <dgm:spPr/>
    </dgm:pt>
    <dgm:pt modelId="{BBE407E5-D23F-094E-A836-3CE397AD41C9}" type="pres">
      <dgm:prSet presAssocID="{6AAF3F13-4FF4-B449-B4C4-E7C504DC3960}" presName="parentText" presStyleLbl="node1" presStyleIdx="2" presStyleCnt="3">
        <dgm:presLayoutVars>
          <dgm:chMax val="1"/>
          <dgm:bulletEnabled val="1"/>
        </dgm:presLayoutVars>
      </dgm:prSet>
      <dgm:spPr/>
    </dgm:pt>
    <dgm:pt modelId="{215DC565-8142-4D41-BF53-14919C901AB3}" type="pres">
      <dgm:prSet presAssocID="{6AAF3F13-4FF4-B449-B4C4-E7C504DC3960}" presName="descendantText" presStyleLbl="alignAccFollowNode1" presStyleIdx="2" presStyleCnt="3" custLinFactNeighborY="1117">
        <dgm:presLayoutVars>
          <dgm:bulletEnabled val="1"/>
        </dgm:presLayoutVars>
      </dgm:prSet>
      <dgm:spPr/>
    </dgm:pt>
  </dgm:ptLst>
  <dgm:cxnLst>
    <dgm:cxn modelId="{38CCFF10-6E21-594E-AFA4-2BB5A04FBDC8}" srcId="{6AAF3F13-4FF4-B449-B4C4-E7C504DC3960}" destId="{6A2FF1B3-3276-6F42-8098-7205046F2A20}" srcOrd="1" destOrd="0" parTransId="{B6FCDD7E-3ECA-0C48-A436-F13C5BF59D23}" sibTransId="{7473419A-50DC-964B-B26F-558C147C4A38}"/>
    <dgm:cxn modelId="{DE12BD13-3EF3-FF4C-A0E7-640187CE4D43}" type="presOf" srcId="{75996230-00F4-F643-9251-F0DDC9B66772}" destId="{215DC565-8142-4D41-BF53-14919C901AB3}" srcOrd="0" destOrd="2" presId="urn:microsoft.com/office/officeart/2005/8/layout/vList5"/>
    <dgm:cxn modelId="{ED16D316-FBB4-6847-9683-E761393DDBF9}" srcId="{52FC45B7-0C90-364E-85A6-AA7546932029}" destId="{0DF671DA-753E-0943-9F65-C096080B2922}" srcOrd="1" destOrd="0" parTransId="{96CC1A7A-7519-A348-9280-FAE9292071FD}" sibTransId="{014F4D85-F30B-CE49-B67E-7B2E5B96A802}"/>
    <dgm:cxn modelId="{AD6D7321-9EAE-6742-AEE3-586DD070FAFE}" srcId="{52FC45B7-0C90-364E-85A6-AA7546932029}" destId="{6AAF3F13-4FF4-B449-B4C4-E7C504DC3960}" srcOrd="2" destOrd="0" parTransId="{206AA523-A23A-D94C-A0D9-ECB39F50D7F9}" sibTransId="{8E950F4D-4169-AF4F-8B4B-26F1016F394C}"/>
    <dgm:cxn modelId="{C7A7952D-1949-FD49-ABB9-89961EB82BF2}" type="presOf" srcId="{6BA9A133-E915-CB40-99AE-FDC5A822CD42}" destId="{215DC565-8142-4D41-BF53-14919C901AB3}" srcOrd="0" destOrd="0" presId="urn:microsoft.com/office/officeart/2005/8/layout/vList5"/>
    <dgm:cxn modelId="{48B6B72E-68C8-DB4C-9D97-11B7CE05D7F4}" type="presOf" srcId="{98EC9273-9AD6-6842-8A2C-0490CCF28B4F}" destId="{57A8A77C-A6DD-3F40-B07B-AEDF7DAEC91A}" srcOrd="0" destOrd="0" presId="urn:microsoft.com/office/officeart/2005/8/layout/vList5"/>
    <dgm:cxn modelId="{64CEA243-1427-3843-8429-9423886BF79A}" srcId="{6AAF3F13-4FF4-B449-B4C4-E7C504DC3960}" destId="{75996230-00F4-F643-9251-F0DDC9B66772}" srcOrd="2" destOrd="0" parTransId="{47522A1F-6FB1-9543-8B96-48940B34B369}" sibTransId="{53D277AC-A18F-DF4B-8CC7-DE20D3EF6050}"/>
    <dgm:cxn modelId="{95A4C045-4B1A-1346-921D-A9B6FE2AF566}" type="presOf" srcId="{6AAF3F13-4FF4-B449-B4C4-E7C504DC3960}" destId="{BBE407E5-D23F-094E-A836-3CE397AD41C9}" srcOrd="0" destOrd="0" presId="urn:microsoft.com/office/officeart/2005/8/layout/vList5"/>
    <dgm:cxn modelId="{D9B14D47-B43E-5748-A535-23B6ABDF887A}" type="presOf" srcId="{35953092-A244-934D-B1BE-D4D7A5DDE778}" destId="{125AEB6A-4429-804B-ADCE-CA536BD0FF99}" srcOrd="0" destOrd="0" presId="urn:microsoft.com/office/officeart/2005/8/layout/vList5"/>
    <dgm:cxn modelId="{22EEC647-908E-0547-A5B0-33F898A07C5E}" type="presOf" srcId="{BB1E3860-58AF-654E-9593-8C419EDE2F52}" destId="{F2441B0E-8DE0-894D-B261-71C858094AD2}" srcOrd="0" destOrd="2" presId="urn:microsoft.com/office/officeart/2005/8/layout/vList5"/>
    <dgm:cxn modelId="{E244A84A-81A3-BE4B-AFF6-69669B6D1842}" srcId="{35953092-A244-934D-B1BE-D4D7A5DDE778}" destId="{FF49D8E8-D0B0-AE49-BBD3-F913D815C3B5}" srcOrd="1" destOrd="0" parTransId="{DA8ECBE7-5F34-4245-BA61-D6DBADC04C89}" sibTransId="{D25CAB6D-8EB2-1644-BD78-691FC6C387C2}"/>
    <dgm:cxn modelId="{EE12FC57-0E82-DA42-BE60-8D71CE56AD94}" srcId="{0DF671DA-753E-0943-9F65-C096080B2922}" destId="{3CA11330-0345-9D42-98DD-0ECC9F0D1FA3}" srcOrd="1" destOrd="0" parTransId="{38BCE3C0-E308-444D-8288-E4A8D459905B}" sibTransId="{FF33CB00-01DC-6148-8877-85E229522238}"/>
    <dgm:cxn modelId="{93EF0A60-044A-AA41-85D5-B230162A7452}" srcId="{6AAF3F13-4FF4-B449-B4C4-E7C504DC3960}" destId="{6BA9A133-E915-CB40-99AE-FDC5A822CD42}" srcOrd="0" destOrd="0" parTransId="{E3E9D116-E5BF-4842-86B6-0F863085D495}" sibTransId="{A73D7851-64B7-E747-BB5D-333E630C2929}"/>
    <dgm:cxn modelId="{B250CF84-C458-1742-89D8-A3A02676AEAA}" srcId="{52FC45B7-0C90-364E-85A6-AA7546932029}" destId="{35953092-A244-934D-B1BE-D4D7A5DDE778}" srcOrd="0" destOrd="0" parTransId="{EFE3D8AC-D6C1-AF49-B4B7-7D8CACB89E1D}" sibTransId="{CA0D2AB4-0E15-7545-BF82-9737B2F812FE}"/>
    <dgm:cxn modelId="{F193A6A3-5347-5844-BC5E-59AFA98140B9}" type="presOf" srcId="{0DF671DA-753E-0943-9F65-C096080B2922}" destId="{BBD8C5FA-1C9F-7D4B-95CA-2762CD5D8881}" srcOrd="0" destOrd="0" presId="urn:microsoft.com/office/officeart/2005/8/layout/vList5"/>
    <dgm:cxn modelId="{732424AE-3807-084C-A2CD-A86D3DEE88A0}" type="presOf" srcId="{6A2FF1B3-3276-6F42-8098-7205046F2A20}" destId="{215DC565-8142-4D41-BF53-14919C901AB3}" srcOrd="0" destOrd="1" presId="urn:microsoft.com/office/officeart/2005/8/layout/vList5"/>
    <dgm:cxn modelId="{B01AECBC-A429-B745-A678-054FB3E353DD}" srcId="{0DF671DA-753E-0943-9F65-C096080B2922}" destId="{BB1E3860-58AF-654E-9593-8C419EDE2F52}" srcOrd="2" destOrd="0" parTransId="{3AED5145-A3F2-F943-9524-E4C3C7740C22}" sibTransId="{E7FC55E8-9527-454F-861E-489DA7B34EBD}"/>
    <dgm:cxn modelId="{0C18CADF-2E18-C545-9BA4-02FA2B90D416}" srcId="{35953092-A244-934D-B1BE-D4D7A5DDE778}" destId="{98EC9273-9AD6-6842-8A2C-0490CCF28B4F}" srcOrd="0" destOrd="0" parTransId="{4C719C96-05BA-AB41-8378-25B33DEB0FC8}" sibTransId="{CF5D90D9-F1A6-BB4B-A061-76E62B593414}"/>
    <dgm:cxn modelId="{DF84B6E8-B04B-B54E-A104-517C3D29AE19}" type="presOf" srcId="{52FC45B7-0C90-364E-85A6-AA7546932029}" destId="{21245F42-E5BD-9347-BEC8-A932E456EE7A}" srcOrd="0" destOrd="0" presId="urn:microsoft.com/office/officeart/2005/8/layout/vList5"/>
    <dgm:cxn modelId="{4479D1EA-CE35-234F-890F-2093DC4971AF}" type="presOf" srcId="{FF49D8E8-D0B0-AE49-BBD3-F913D815C3B5}" destId="{57A8A77C-A6DD-3F40-B07B-AEDF7DAEC91A}" srcOrd="0" destOrd="1" presId="urn:microsoft.com/office/officeart/2005/8/layout/vList5"/>
    <dgm:cxn modelId="{7EAF65F2-179E-FE43-A315-8765E04476E3}" srcId="{0DF671DA-753E-0943-9F65-C096080B2922}" destId="{C3D342C4-45BB-274D-9B32-ABE8594F3C85}" srcOrd="0" destOrd="0" parTransId="{380F21CC-F134-7842-9A2A-E336B60A8688}" sibTransId="{0E1AFA37-3CA0-3A47-8338-8D569DF6741A}"/>
    <dgm:cxn modelId="{692F58F5-E53E-E449-A55A-5182436A2B52}" type="presOf" srcId="{C3D342C4-45BB-274D-9B32-ABE8594F3C85}" destId="{F2441B0E-8DE0-894D-B261-71C858094AD2}" srcOrd="0" destOrd="0" presId="urn:microsoft.com/office/officeart/2005/8/layout/vList5"/>
    <dgm:cxn modelId="{609707FE-949A-C549-9A17-7EBB2FE19606}" type="presOf" srcId="{3CA11330-0345-9D42-98DD-0ECC9F0D1FA3}" destId="{F2441B0E-8DE0-894D-B261-71C858094AD2}" srcOrd="0" destOrd="1" presId="urn:microsoft.com/office/officeart/2005/8/layout/vList5"/>
    <dgm:cxn modelId="{5DCFE581-044B-444D-9223-C42E0F58FF69}" type="presParOf" srcId="{21245F42-E5BD-9347-BEC8-A932E456EE7A}" destId="{30E74A35-CAC1-0A43-B34F-1D2E02861C25}" srcOrd="0" destOrd="0" presId="urn:microsoft.com/office/officeart/2005/8/layout/vList5"/>
    <dgm:cxn modelId="{3F69FF8B-3D71-6E4C-A294-3FB9542E6D95}" type="presParOf" srcId="{30E74A35-CAC1-0A43-B34F-1D2E02861C25}" destId="{125AEB6A-4429-804B-ADCE-CA536BD0FF99}" srcOrd="0" destOrd="0" presId="urn:microsoft.com/office/officeart/2005/8/layout/vList5"/>
    <dgm:cxn modelId="{8E2FD005-86E3-074B-A6B6-C4CFBE66709F}" type="presParOf" srcId="{30E74A35-CAC1-0A43-B34F-1D2E02861C25}" destId="{57A8A77C-A6DD-3F40-B07B-AEDF7DAEC91A}" srcOrd="1" destOrd="0" presId="urn:microsoft.com/office/officeart/2005/8/layout/vList5"/>
    <dgm:cxn modelId="{2D7CCACC-0896-744A-AA57-2C7D582249FF}" type="presParOf" srcId="{21245F42-E5BD-9347-BEC8-A932E456EE7A}" destId="{FA8247A4-1369-6C4F-ACB2-7C9CA9B0D00D}" srcOrd="1" destOrd="0" presId="urn:microsoft.com/office/officeart/2005/8/layout/vList5"/>
    <dgm:cxn modelId="{BD14981F-DFE4-A742-B1D0-CB7C0387AE0E}" type="presParOf" srcId="{21245F42-E5BD-9347-BEC8-A932E456EE7A}" destId="{D018A09F-8DDF-7D4F-AADB-738DDBB08EE8}" srcOrd="2" destOrd="0" presId="urn:microsoft.com/office/officeart/2005/8/layout/vList5"/>
    <dgm:cxn modelId="{7A662CB1-1BF9-0E4D-9AAA-F6D8211EA3F6}" type="presParOf" srcId="{D018A09F-8DDF-7D4F-AADB-738DDBB08EE8}" destId="{BBD8C5FA-1C9F-7D4B-95CA-2762CD5D8881}" srcOrd="0" destOrd="0" presId="urn:microsoft.com/office/officeart/2005/8/layout/vList5"/>
    <dgm:cxn modelId="{8F0336AE-7211-4244-9F14-D20A6B73612F}" type="presParOf" srcId="{D018A09F-8DDF-7D4F-AADB-738DDBB08EE8}" destId="{F2441B0E-8DE0-894D-B261-71C858094AD2}" srcOrd="1" destOrd="0" presId="urn:microsoft.com/office/officeart/2005/8/layout/vList5"/>
    <dgm:cxn modelId="{BAF8ADBD-C5FF-7E4A-BF5E-C4940672FC70}" type="presParOf" srcId="{21245F42-E5BD-9347-BEC8-A932E456EE7A}" destId="{F8F7827F-F183-844B-8B78-11DF28CD73CA}" srcOrd="3" destOrd="0" presId="urn:microsoft.com/office/officeart/2005/8/layout/vList5"/>
    <dgm:cxn modelId="{D76D814A-B145-6E46-B480-04286B4DFFF8}" type="presParOf" srcId="{21245F42-E5BD-9347-BEC8-A932E456EE7A}" destId="{8CFD3F00-F13A-8D46-9D7E-28B0CCD1A369}" srcOrd="4" destOrd="0" presId="urn:microsoft.com/office/officeart/2005/8/layout/vList5"/>
    <dgm:cxn modelId="{8BA7293B-4890-A649-B5E3-695DAC630BE9}" type="presParOf" srcId="{8CFD3F00-F13A-8D46-9D7E-28B0CCD1A369}" destId="{BBE407E5-D23F-094E-A836-3CE397AD41C9}" srcOrd="0" destOrd="0" presId="urn:microsoft.com/office/officeart/2005/8/layout/vList5"/>
    <dgm:cxn modelId="{1263BE24-FF51-BE4B-A2CF-CAB2D659BA50}" type="presParOf" srcId="{8CFD3F00-F13A-8D46-9D7E-28B0CCD1A369}" destId="{215DC565-8142-4D41-BF53-14919C901A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4653822-EA14-854E-BCA3-096834B3D798}"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E3E20EE0-5D95-9040-B278-B900FD8A6C06}">
      <dgm:prSet phldrT="[文本]"/>
      <dgm:spPr/>
      <dgm:t>
        <a:bodyPr/>
        <a:lstStyle/>
        <a:p>
          <a:r>
            <a:rPr lang="zh-CN" altLang="en-US" dirty="0"/>
            <a:t>基本概念</a:t>
          </a:r>
        </a:p>
      </dgm:t>
    </dgm:pt>
    <dgm:pt modelId="{ECB6C919-F293-8D4A-B086-7FEFA225B983}" type="parTrans" cxnId="{3BC7F61F-B174-AD41-B49E-5F099EC6BBB7}">
      <dgm:prSet/>
      <dgm:spPr/>
      <dgm:t>
        <a:bodyPr/>
        <a:lstStyle/>
        <a:p>
          <a:endParaRPr lang="zh-CN" altLang="en-US"/>
        </a:p>
      </dgm:t>
    </dgm:pt>
    <dgm:pt modelId="{743FC0EC-25DF-C34D-BD32-3A70E0082BD0}" type="sibTrans" cxnId="{3BC7F61F-B174-AD41-B49E-5F099EC6BBB7}">
      <dgm:prSet/>
      <dgm:spPr/>
      <dgm:t>
        <a:bodyPr/>
        <a:lstStyle/>
        <a:p>
          <a:endParaRPr lang="zh-CN" altLang="en-US"/>
        </a:p>
      </dgm:t>
    </dgm:pt>
    <dgm:pt modelId="{D144319A-E089-3040-8BCC-A0A21AD2CB68}">
      <dgm:prSet phldrT="[文本]"/>
      <dgm:spPr/>
      <dgm:t>
        <a:bodyPr/>
        <a:lstStyle/>
        <a:p>
          <a:r>
            <a:rPr lang="zh-CN" altLang="en-US" dirty="0"/>
            <a:t>法人：具有民事权利能力和民事行为能力，依法独立享有民事权利和承担民事义务的组织。法人以其全部财产独立承担民事责任，依照法律或者法人章程的规定，代表法人从事民事活动的负责人。</a:t>
          </a:r>
        </a:p>
      </dgm:t>
    </dgm:pt>
    <dgm:pt modelId="{719B2A0C-7D97-C84C-988A-454C57004BE6}" type="parTrans" cxnId="{B48A8992-8289-D64B-A45C-CA22B565D770}">
      <dgm:prSet/>
      <dgm:spPr/>
      <dgm:t>
        <a:bodyPr/>
        <a:lstStyle/>
        <a:p>
          <a:endParaRPr lang="zh-CN" altLang="en-US"/>
        </a:p>
      </dgm:t>
    </dgm:pt>
    <dgm:pt modelId="{30BC6213-AA26-8D44-B0AC-39CC14AE1051}" type="sibTrans" cxnId="{B48A8992-8289-D64B-A45C-CA22B565D770}">
      <dgm:prSet/>
      <dgm:spPr/>
      <dgm:t>
        <a:bodyPr/>
        <a:lstStyle/>
        <a:p>
          <a:endParaRPr lang="zh-CN" altLang="en-US"/>
        </a:p>
      </dgm:t>
    </dgm:pt>
    <dgm:pt modelId="{75B4A993-3270-CB47-A2CD-6CBB7CCB6517}">
      <dgm:prSet phldrT="[文本]"/>
      <dgm:spPr/>
      <dgm:t>
        <a:bodyPr/>
        <a:lstStyle/>
        <a:p>
          <a:r>
            <a:rPr lang="zh-CN" altLang="en-US" dirty="0"/>
            <a:t>非法人组织：不具有法人资格，但是能够依法以自己的名义从事民事活动的组织。</a:t>
          </a:r>
        </a:p>
      </dgm:t>
    </dgm:pt>
    <dgm:pt modelId="{E990B9C9-9A40-7944-B2B9-8B41A52F1C19}" type="parTrans" cxnId="{E25DBEE6-7157-8C46-AAAD-C29E8989C7C3}">
      <dgm:prSet/>
      <dgm:spPr/>
      <dgm:t>
        <a:bodyPr/>
        <a:lstStyle/>
        <a:p>
          <a:endParaRPr lang="zh-CN" altLang="en-US"/>
        </a:p>
      </dgm:t>
    </dgm:pt>
    <dgm:pt modelId="{CE5AA407-95BB-5949-A461-1D965C05F8E2}" type="sibTrans" cxnId="{E25DBEE6-7157-8C46-AAAD-C29E8989C7C3}">
      <dgm:prSet/>
      <dgm:spPr/>
      <dgm:t>
        <a:bodyPr/>
        <a:lstStyle/>
        <a:p>
          <a:endParaRPr lang="zh-CN" altLang="en-US"/>
        </a:p>
      </dgm:t>
    </dgm:pt>
    <dgm:pt modelId="{A7F12F87-C011-5D44-9719-B15DB8F2F3AF}">
      <dgm:prSet phldrT="[文本]"/>
      <dgm:spPr/>
      <dgm:t>
        <a:bodyPr/>
        <a:lstStyle/>
        <a:p>
          <a:r>
            <a:rPr lang="zh-CN" altLang="en-US" dirty="0"/>
            <a:t>民事权利</a:t>
          </a:r>
        </a:p>
      </dgm:t>
    </dgm:pt>
    <dgm:pt modelId="{8A4D3CC7-21F5-B946-B70D-4CD83327BA34}" type="parTrans" cxnId="{9F52A339-7356-2341-B6A1-E5A536DF97A9}">
      <dgm:prSet/>
      <dgm:spPr/>
      <dgm:t>
        <a:bodyPr/>
        <a:lstStyle/>
        <a:p>
          <a:endParaRPr lang="zh-CN" altLang="en-US"/>
        </a:p>
      </dgm:t>
    </dgm:pt>
    <dgm:pt modelId="{7483BE86-FE94-6140-A9A4-3607204B3462}" type="sibTrans" cxnId="{9F52A339-7356-2341-B6A1-E5A536DF97A9}">
      <dgm:prSet/>
      <dgm:spPr/>
      <dgm:t>
        <a:bodyPr/>
        <a:lstStyle/>
        <a:p>
          <a:endParaRPr lang="zh-CN" altLang="en-US"/>
        </a:p>
      </dgm:t>
    </dgm:pt>
    <dgm:pt modelId="{E7F88CDA-BC57-0D4A-9A6B-F3894704B364}">
      <dgm:prSet phldrT="[文本]"/>
      <dgm:spPr/>
      <dgm:t>
        <a:bodyPr/>
        <a:lstStyle/>
        <a:p>
          <a:r>
            <a:rPr lang="zh-CN" altLang="en-US" dirty="0"/>
            <a:t>民事权利的概念：是法律赋予民事主体享有的利益范围和实施一顶行为或不为一定行为以实现某种利益的意志。</a:t>
          </a:r>
        </a:p>
      </dgm:t>
    </dgm:pt>
    <dgm:pt modelId="{068E41ED-278B-D24D-BC47-E1413766DCE1}" type="parTrans" cxnId="{9799A817-E504-BB40-B3C8-DDE31C45769C}">
      <dgm:prSet/>
      <dgm:spPr/>
      <dgm:t>
        <a:bodyPr/>
        <a:lstStyle/>
        <a:p>
          <a:endParaRPr lang="zh-CN" altLang="en-US"/>
        </a:p>
      </dgm:t>
    </dgm:pt>
    <dgm:pt modelId="{848FE448-3DD3-D247-AA52-FE743F59F289}" type="sibTrans" cxnId="{9799A817-E504-BB40-B3C8-DDE31C45769C}">
      <dgm:prSet/>
      <dgm:spPr/>
      <dgm:t>
        <a:bodyPr/>
        <a:lstStyle/>
        <a:p>
          <a:endParaRPr lang="zh-CN" altLang="en-US"/>
        </a:p>
      </dgm:t>
    </dgm:pt>
    <dgm:pt modelId="{A7819D47-9376-BD4A-A310-0AE6AE3F7BD1}">
      <dgm:prSet phldrT="[文本]"/>
      <dgm:spPr/>
      <dgm:t>
        <a:bodyPr/>
        <a:lstStyle/>
        <a:p>
          <a:r>
            <a:rPr lang="zh-CN" altLang="en-US" dirty="0"/>
            <a:t>民事权利的取得：根据</a:t>
          </a:r>
          <a:r>
            <a:rPr lang="en-US" altLang="zh-CN" dirty="0"/>
            <a:t>《</a:t>
          </a:r>
          <a:r>
            <a:rPr lang="zh-CN" altLang="en-US" dirty="0"/>
            <a:t>民法典</a:t>
          </a:r>
          <a:r>
            <a:rPr lang="en-US" altLang="zh-CN" dirty="0"/>
            <a:t>》</a:t>
          </a:r>
          <a:r>
            <a:rPr lang="zh-CN" altLang="en-US" dirty="0"/>
            <a:t>，民事权利可以依据民事法律行为、事实行为、法律规定的事件或者法律规定的其他方式取得。</a:t>
          </a:r>
        </a:p>
      </dgm:t>
    </dgm:pt>
    <dgm:pt modelId="{8253928D-A9DB-8F45-B888-2DF73CE669D8}" type="parTrans" cxnId="{133F90F5-A5E0-C24A-B417-3F0F0A257AF0}">
      <dgm:prSet/>
      <dgm:spPr/>
      <dgm:t>
        <a:bodyPr/>
        <a:lstStyle/>
        <a:p>
          <a:endParaRPr lang="zh-CN" altLang="en-US"/>
        </a:p>
      </dgm:t>
    </dgm:pt>
    <dgm:pt modelId="{336979A5-DFD3-8D45-B334-0B93FEE27BC1}" type="sibTrans" cxnId="{133F90F5-A5E0-C24A-B417-3F0F0A257AF0}">
      <dgm:prSet/>
      <dgm:spPr/>
      <dgm:t>
        <a:bodyPr/>
        <a:lstStyle/>
        <a:p>
          <a:endParaRPr lang="zh-CN" altLang="en-US"/>
        </a:p>
      </dgm:t>
    </dgm:pt>
    <dgm:pt modelId="{18009D77-9C2B-E948-BBDD-D9D9D23C8E8F}">
      <dgm:prSet phldrT="[文本]"/>
      <dgm:spPr/>
      <dgm:t>
        <a:bodyPr/>
        <a:lstStyle/>
        <a:p>
          <a:r>
            <a:rPr lang="zh-CN" altLang="en-US" dirty="0"/>
            <a:t>诉讼时效：是能够引起民事法律关系发生变化的法律事实，又称消灭时效，是指权利人在一定期限内不行使权利，即在某种程度上丧失请求权的时效制度。</a:t>
          </a:r>
        </a:p>
      </dgm:t>
    </dgm:pt>
    <dgm:pt modelId="{9A0B4AB1-1C77-7E4A-AB0C-E946036F46F4}" type="parTrans" cxnId="{9E55CA93-5DA2-8745-ACBB-ED7BCCC84585}">
      <dgm:prSet/>
      <dgm:spPr/>
    </dgm:pt>
    <dgm:pt modelId="{418ABED3-261F-1940-8732-41E3BEA4F48C}" type="sibTrans" cxnId="{9E55CA93-5DA2-8745-ACBB-ED7BCCC84585}">
      <dgm:prSet/>
      <dgm:spPr/>
    </dgm:pt>
    <dgm:pt modelId="{59A3CDB7-62BC-D141-AB77-EF11F87967E6}">
      <dgm:prSet phldrT="[文本]"/>
      <dgm:spPr/>
      <dgm:t>
        <a:bodyPr/>
        <a:lstStyle/>
        <a:p>
          <a:r>
            <a:rPr lang="zh-CN" altLang="en-US" dirty="0"/>
            <a:t>民事权利的内容：</a:t>
          </a:r>
        </a:p>
      </dgm:t>
    </dgm:pt>
    <dgm:pt modelId="{E506DB31-9C01-CB4A-BFD8-857FE6B45B49}" type="parTrans" cxnId="{1873923D-C29D-7F41-AD4A-2835C5DFD67D}">
      <dgm:prSet/>
      <dgm:spPr/>
    </dgm:pt>
    <dgm:pt modelId="{5A851014-5024-CA4B-AB0E-222A65FBCB8A}" type="sibTrans" cxnId="{1873923D-C29D-7F41-AD4A-2835C5DFD67D}">
      <dgm:prSet/>
      <dgm:spPr/>
    </dgm:pt>
    <dgm:pt modelId="{F3A4BBC4-84CE-0D42-811F-8CB898C1854B}" type="pres">
      <dgm:prSet presAssocID="{14653822-EA14-854E-BCA3-096834B3D798}" presName="Name0" presStyleCnt="0">
        <dgm:presLayoutVars>
          <dgm:dir/>
          <dgm:animLvl val="lvl"/>
          <dgm:resizeHandles val="exact"/>
        </dgm:presLayoutVars>
      </dgm:prSet>
      <dgm:spPr/>
    </dgm:pt>
    <dgm:pt modelId="{8A21E54F-B832-1F46-B486-5DFECA5BC2AB}" type="pres">
      <dgm:prSet presAssocID="{E3E20EE0-5D95-9040-B278-B900FD8A6C06}" presName="linNode" presStyleCnt="0"/>
      <dgm:spPr/>
    </dgm:pt>
    <dgm:pt modelId="{6E3844D6-7FF4-2F46-A3B5-090AC324A2AD}" type="pres">
      <dgm:prSet presAssocID="{E3E20EE0-5D95-9040-B278-B900FD8A6C06}" presName="parentText" presStyleLbl="node1" presStyleIdx="0" presStyleCnt="2">
        <dgm:presLayoutVars>
          <dgm:chMax val="1"/>
          <dgm:bulletEnabled val="1"/>
        </dgm:presLayoutVars>
      </dgm:prSet>
      <dgm:spPr/>
    </dgm:pt>
    <dgm:pt modelId="{4C89D348-493A-7D44-9773-1B224B62DA1F}" type="pres">
      <dgm:prSet presAssocID="{E3E20EE0-5D95-9040-B278-B900FD8A6C06}" presName="descendantText" presStyleLbl="alignAccFollowNode1" presStyleIdx="0" presStyleCnt="2">
        <dgm:presLayoutVars>
          <dgm:bulletEnabled val="1"/>
        </dgm:presLayoutVars>
      </dgm:prSet>
      <dgm:spPr/>
    </dgm:pt>
    <dgm:pt modelId="{A89EE2C3-4481-5441-973C-AE1138A91B7F}" type="pres">
      <dgm:prSet presAssocID="{743FC0EC-25DF-C34D-BD32-3A70E0082BD0}" presName="sp" presStyleCnt="0"/>
      <dgm:spPr/>
    </dgm:pt>
    <dgm:pt modelId="{8213710F-D82B-8C46-B4A7-900303C61132}" type="pres">
      <dgm:prSet presAssocID="{A7F12F87-C011-5D44-9719-B15DB8F2F3AF}" presName="linNode" presStyleCnt="0"/>
      <dgm:spPr/>
    </dgm:pt>
    <dgm:pt modelId="{DFAD2AC7-B44A-094F-BA3F-50B4C753CA89}" type="pres">
      <dgm:prSet presAssocID="{A7F12F87-C011-5D44-9719-B15DB8F2F3AF}" presName="parentText" presStyleLbl="node1" presStyleIdx="1" presStyleCnt="2">
        <dgm:presLayoutVars>
          <dgm:chMax val="1"/>
          <dgm:bulletEnabled val="1"/>
        </dgm:presLayoutVars>
      </dgm:prSet>
      <dgm:spPr/>
    </dgm:pt>
    <dgm:pt modelId="{3B4E20BB-2025-174F-A860-56B0032CD3F0}" type="pres">
      <dgm:prSet presAssocID="{A7F12F87-C011-5D44-9719-B15DB8F2F3AF}" presName="descendantText" presStyleLbl="alignAccFollowNode1" presStyleIdx="1" presStyleCnt="2">
        <dgm:presLayoutVars>
          <dgm:bulletEnabled val="1"/>
        </dgm:presLayoutVars>
      </dgm:prSet>
      <dgm:spPr/>
    </dgm:pt>
  </dgm:ptLst>
  <dgm:cxnLst>
    <dgm:cxn modelId="{96E4C413-AC70-DD4B-87CE-9158FAF01446}" type="presOf" srcId="{18009D77-9C2B-E948-BBDD-D9D9D23C8E8F}" destId="{4C89D348-493A-7D44-9773-1B224B62DA1F}" srcOrd="0" destOrd="2" presId="urn:microsoft.com/office/officeart/2005/8/layout/vList5"/>
    <dgm:cxn modelId="{9799A817-E504-BB40-B3C8-DDE31C45769C}" srcId="{A7F12F87-C011-5D44-9719-B15DB8F2F3AF}" destId="{E7F88CDA-BC57-0D4A-9A6B-F3894704B364}" srcOrd="0" destOrd="0" parTransId="{068E41ED-278B-D24D-BC47-E1413766DCE1}" sibTransId="{848FE448-3DD3-D247-AA52-FE743F59F289}"/>
    <dgm:cxn modelId="{3BC7F61F-B174-AD41-B49E-5F099EC6BBB7}" srcId="{14653822-EA14-854E-BCA3-096834B3D798}" destId="{E3E20EE0-5D95-9040-B278-B900FD8A6C06}" srcOrd="0" destOrd="0" parTransId="{ECB6C919-F293-8D4A-B086-7FEFA225B983}" sibTransId="{743FC0EC-25DF-C34D-BD32-3A70E0082BD0}"/>
    <dgm:cxn modelId="{BE680520-7BC9-6F4B-9BD3-FCF578BAC533}" type="presOf" srcId="{14653822-EA14-854E-BCA3-096834B3D798}" destId="{F3A4BBC4-84CE-0D42-811F-8CB898C1854B}" srcOrd="0" destOrd="0" presId="urn:microsoft.com/office/officeart/2005/8/layout/vList5"/>
    <dgm:cxn modelId="{07EBCB2B-97DA-984D-8F51-85BE820FE336}" type="presOf" srcId="{75B4A993-3270-CB47-A2CD-6CBB7CCB6517}" destId="{4C89D348-493A-7D44-9773-1B224B62DA1F}" srcOrd="0" destOrd="1" presId="urn:microsoft.com/office/officeart/2005/8/layout/vList5"/>
    <dgm:cxn modelId="{9F52A339-7356-2341-B6A1-E5A536DF97A9}" srcId="{14653822-EA14-854E-BCA3-096834B3D798}" destId="{A7F12F87-C011-5D44-9719-B15DB8F2F3AF}" srcOrd="1" destOrd="0" parTransId="{8A4D3CC7-21F5-B946-B70D-4CD83327BA34}" sibTransId="{7483BE86-FE94-6140-A9A4-3607204B3462}"/>
    <dgm:cxn modelId="{1873923D-C29D-7F41-AD4A-2835C5DFD67D}" srcId="{A7F12F87-C011-5D44-9719-B15DB8F2F3AF}" destId="{59A3CDB7-62BC-D141-AB77-EF11F87967E6}" srcOrd="2" destOrd="0" parTransId="{E506DB31-9C01-CB4A-BFD8-857FE6B45B49}" sibTransId="{5A851014-5024-CA4B-AB0E-222A65FBCB8A}"/>
    <dgm:cxn modelId="{E84D1B67-9EB3-154F-B80D-F15FC80D3F6B}" type="presOf" srcId="{E3E20EE0-5D95-9040-B278-B900FD8A6C06}" destId="{6E3844D6-7FF4-2F46-A3B5-090AC324A2AD}" srcOrd="0" destOrd="0" presId="urn:microsoft.com/office/officeart/2005/8/layout/vList5"/>
    <dgm:cxn modelId="{8CF0AD71-75A5-B545-B908-20437E9D8A08}" type="presOf" srcId="{E7F88CDA-BC57-0D4A-9A6B-F3894704B364}" destId="{3B4E20BB-2025-174F-A860-56B0032CD3F0}" srcOrd="0" destOrd="0" presId="urn:microsoft.com/office/officeart/2005/8/layout/vList5"/>
    <dgm:cxn modelId="{520A3F79-76BD-C042-8514-CB9324318A1B}" type="presOf" srcId="{D144319A-E089-3040-8BCC-A0A21AD2CB68}" destId="{4C89D348-493A-7D44-9773-1B224B62DA1F}" srcOrd="0" destOrd="0" presId="urn:microsoft.com/office/officeart/2005/8/layout/vList5"/>
    <dgm:cxn modelId="{B48A8992-8289-D64B-A45C-CA22B565D770}" srcId="{E3E20EE0-5D95-9040-B278-B900FD8A6C06}" destId="{D144319A-E089-3040-8BCC-A0A21AD2CB68}" srcOrd="0" destOrd="0" parTransId="{719B2A0C-7D97-C84C-988A-454C57004BE6}" sibTransId="{30BC6213-AA26-8D44-B0AC-39CC14AE1051}"/>
    <dgm:cxn modelId="{9E55CA93-5DA2-8745-ACBB-ED7BCCC84585}" srcId="{E3E20EE0-5D95-9040-B278-B900FD8A6C06}" destId="{18009D77-9C2B-E948-BBDD-D9D9D23C8E8F}" srcOrd="2" destOrd="0" parTransId="{9A0B4AB1-1C77-7E4A-AB0C-E946036F46F4}" sibTransId="{418ABED3-261F-1940-8732-41E3BEA4F48C}"/>
    <dgm:cxn modelId="{4C2BF8A7-00D3-9F4B-BAC7-913C9B5152B0}" type="presOf" srcId="{59A3CDB7-62BC-D141-AB77-EF11F87967E6}" destId="{3B4E20BB-2025-174F-A860-56B0032CD3F0}" srcOrd="0" destOrd="2" presId="urn:microsoft.com/office/officeart/2005/8/layout/vList5"/>
    <dgm:cxn modelId="{2AE151AE-58AB-C54E-910A-1CFF9106813F}" type="presOf" srcId="{A7819D47-9376-BD4A-A310-0AE6AE3F7BD1}" destId="{3B4E20BB-2025-174F-A860-56B0032CD3F0}" srcOrd="0" destOrd="1" presId="urn:microsoft.com/office/officeart/2005/8/layout/vList5"/>
    <dgm:cxn modelId="{E25DBEE6-7157-8C46-AAAD-C29E8989C7C3}" srcId="{E3E20EE0-5D95-9040-B278-B900FD8A6C06}" destId="{75B4A993-3270-CB47-A2CD-6CBB7CCB6517}" srcOrd="1" destOrd="0" parTransId="{E990B9C9-9A40-7944-B2B9-8B41A52F1C19}" sibTransId="{CE5AA407-95BB-5949-A461-1D965C05F8E2}"/>
    <dgm:cxn modelId="{133F90F5-A5E0-C24A-B417-3F0F0A257AF0}" srcId="{A7F12F87-C011-5D44-9719-B15DB8F2F3AF}" destId="{A7819D47-9376-BD4A-A310-0AE6AE3F7BD1}" srcOrd="1" destOrd="0" parTransId="{8253928D-A9DB-8F45-B888-2DF73CE669D8}" sibTransId="{336979A5-DFD3-8D45-B334-0B93FEE27BC1}"/>
    <dgm:cxn modelId="{0E4AA2FB-F692-6C4E-A9C9-54F0F882FAD5}" type="presOf" srcId="{A7F12F87-C011-5D44-9719-B15DB8F2F3AF}" destId="{DFAD2AC7-B44A-094F-BA3F-50B4C753CA89}" srcOrd="0" destOrd="0" presId="urn:microsoft.com/office/officeart/2005/8/layout/vList5"/>
    <dgm:cxn modelId="{2190DE22-3819-2346-A6A2-C62C1BE32EB9}" type="presParOf" srcId="{F3A4BBC4-84CE-0D42-811F-8CB898C1854B}" destId="{8A21E54F-B832-1F46-B486-5DFECA5BC2AB}" srcOrd="0" destOrd="0" presId="urn:microsoft.com/office/officeart/2005/8/layout/vList5"/>
    <dgm:cxn modelId="{8117A1EA-2C69-0343-BE35-83A67D9ED55C}" type="presParOf" srcId="{8A21E54F-B832-1F46-B486-5DFECA5BC2AB}" destId="{6E3844D6-7FF4-2F46-A3B5-090AC324A2AD}" srcOrd="0" destOrd="0" presId="urn:microsoft.com/office/officeart/2005/8/layout/vList5"/>
    <dgm:cxn modelId="{D98DC33F-465F-A145-AB9E-51B0B1B24B05}" type="presParOf" srcId="{8A21E54F-B832-1F46-B486-5DFECA5BC2AB}" destId="{4C89D348-493A-7D44-9773-1B224B62DA1F}" srcOrd="1" destOrd="0" presId="urn:microsoft.com/office/officeart/2005/8/layout/vList5"/>
    <dgm:cxn modelId="{FDCB3ADD-17BC-0D45-A774-93C25D4612F1}" type="presParOf" srcId="{F3A4BBC4-84CE-0D42-811F-8CB898C1854B}" destId="{A89EE2C3-4481-5441-973C-AE1138A91B7F}" srcOrd="1" destOrd="0" presId="urn:microsoft.com/office/officeart/2005/8/layout/vList5"/>
    <dgm:cxn modelId="{85E62825-F176-8A41-A5F0-742EBE26C5D4}" type="presParOf" srcId="{F3A4BBC4-84CE-0D42-811F-8CB898C1854B}" destId="{8213710F-D82B-8C46-B4A7-900303C61132}" srcOrd="2" destOrd="0" presId="urn:microsoft.com/office/officeart/2005/8/layout/vList5"/>
    <dgm:cxn modelId="{81D184F4-C0DD-8F40-9D0E-2AC2877D45CA}" type="presParOf" srcId="{8213710F-D82B-8C46-B4A7-900303C61132}" destId="{DFAD2AC7-B44A-094F-BA3F-50B4C753CA89}" srcOrd="0" destOrd="0" presId="urn:microsoft.com/office/officeart/2005/8/layout/vList5"/>
    <dgm:cxn modelId="{E232968B-D609-F045-B4B8-B32FEE833377}" type="presParOf" srcId="{8213710F-D82B-8C46-B4A7-900303C61132}" destId="{3B4E20BB-2025-174F-A860-56B0032CD3F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14E2D1C-C1D5-4944-B58E-36326F7475CB}"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9F3779DF-5567-7D44-B8E9-1DCC2C579C83}">
      <dgm:prSet phldrT="[文本]"/>
      <dgm:spPr/>
      <dgm:t>
        <a:bodyPr/>
        <a:lstStyle/>
        <a:p>
          <a:r>
            <a:rPr lang="zh-CN" altLang="en-US" dirty="0"/>
            <a:t>物权的基本概念、特征、种类和变动</a:t>
          </a:r>
        </a:p>
      </dgm:t>
    </dgm:pt>
    <dgm:pt modelId="{0132DF3F-5B21-2944-99DF-5151494C243C}" type="parTrans" cxnId="{CDCDC172-02F9-BE4E-B984-3B5EE92AD78D}">
      <dgm:prSet/>
      <dgm:spPr/>
      <dgm:t>
        <a:bodyPr/>
        <a:lstStyle/>
        <a:p>
          <a:endParaRPr lang="zh-CN" altLang="en-US"/>
        </a:p>
      </dgm:t>
    </dgm:pt>
    <dgm:pt modelId="{21C0CE34-1D94-6C46-BA5E-66B6BCC83211}" type="sibTrans" cxnId="{CDCDC172-02F9-BE4E-B984-3B5EE92AD78D}">
      <dgm:prSet/>
      <dgm:spPr/>
      <dgm:t>
        <a:bodyPr/>
        <a:lstStyle/>
        <a:p>
          <a:endParaRPr lang="zh-CN" altLang="en-US"/>
        </a:p>
      </dgm:t>
    </dgm:pt>
    <dgm:pt modelId="{41A4F26B-6ED4-C442-BD47-5E702F2BEC85}">
      <dgm:prSet phldrT="[文本]" phldr="1"/>
      <dgm:spPr/>
      <dgm:t>
        <a:bodyPr/>
        <a:lstStyle/>
        <a:p>
          <a:endParaRPr lang="zh-CN" altLang="en-US"/>
        </a:p>
      </dgm:t>
    </dgm:pt>
    <dgm:pt modelId="{0252EC24-91B9-0747-873F-5F0E2038229F}" type="parTrans" cxnId="{1A95B25F-84D8-E54E-A75B-7D8E821F3563}">
      <dgm:prSet/>
      <dgm:spPr/>
      <dgm:t>
        <a:bodyPr/>
        <a:lstStyle/>
        <a:p>
          <a:endParaRPr lang="zh-CN" altLang="en-US"/>
        </a:p>
      </dgm:t>
    </dgm:pt>
    <dgm:pt modelId="{5E8FD8D0-B4D3-F048-BAEB-06024E111102}" type="sibTrans" cxnId="{1A95B25F-84D8-E54E-A75B-7D8E821F3563}">
      <dgm:prSet/>
      <dgm:spPr/>
      <dgm:t>
        <a:bodyPr/>
        <a:lstStyle/>
        <a:p>
          <a:endParaRPr lang="zh-CN" altLang="en-US"/>
        </a:p>
      </dgm:t>
    </dgm:pt>
    <dgm:pt modelId="{CA6015C1-2AB8-D44B-B605-AA7EA621DC46}">
      <dgm:prSet phldrT="[文本]" phldr="1"/>
      <dgm:spPr/>
      <dgm:t>
        <a:bodyPr/>
        <a:lstStyle/>
        <a:p>
          <a:endParaRPr lang="zh-CN" altLang="en-US"/>
        </a:p>
      </dgm:t>
    </dgm:pt>
    <dgm:pt modelId="{92EC8D70-9C20-D042-8921-8A641E8EB183}" type="parTrans" cxnId="{A2A15475-DE31-7846-BF9C-286B31C14EC7}">
      <dgm:prSet/>
      <dgm:spPr/>
      <dgm:t>
        <a:bodyPr/>
        <a:lstStyle/>
        <a:p>
          <a:endParaRPr lang="zh-CN" altLang="en-US"/>
        </a:p>
      </dgm:t>
    </dgm:pt>
    <dgm:pt modelId="{AAE24F8A-ED4E-5F49-A176-3D23B2A08C06}" type="sibTrans" cxnId="{A2A15475-DE31-7846-BF9C-286B31C14EC7}">
      <dgm:prSet/>
      <dgm:spPr/>
      <dgm:t>
        <a:bodyPr/>
        <a:lstStyle/>
        <a:p>
          <a:endParaRPr lang="zh-CN" altLang="en-US"/>
        </a:p>
      </dgm:t>
    </dgm:pt>
    <dgm:pt modelId="{9FB35C57-3018-724F-AE9A-DF9EC27690C2}">
      <dgm:prSet phldrT="[文本]"/>
      <dgm:spPr/>
      <dgm:t>
        <a:bodyPr/>
        <a:lstStyle/>
        <a:p>
          <a:r>
            <a:rPr lang="zh-CN" altLang="en-US" dirty="0"/>
            <a:t>动产物权</a:t>
          </a:r>
        </a:p>
      </dgm:t>
    </dgm:pt>
    <dgm:pt modelId="{B1EC5D0C-311B-0B4F-9456-B0D528FDAAEB}" type="parTrans" cxnId="{65A7B697-FE42-FD4F-9D1A-0146F142F240}">
      <dgm:prSet/>
      <dgm:spPr/>
      <dgm:t>
        <a:bodyPr/>
        <a:lstStyle/>
        <a:p>
          <a:endParaRPr lang="zh-CN" altLang="en-US"/>
        </a:p>
      </dgm:t>
    </dgm:pt>
    <dgm:pt modelId="{968D1B68-B13A-5C42-B2D9-DF372683D4A8}" type="sibTrans" cxnId="{65A7B697-FE42-FD4F-9D1A-0146F142F240}">
      <dgm:prSet/>
      <dgm:spPr/>
      <dgm:t>
        <a:bodyPr/>
        <a:lstStyle/>
        <a:p>
          <a:endParaRPr lang="zh-CN" altLang="en-US"/>
        </a:p>
      </dgm:t>
    </dgm:pt>
    <dgm:pt modelId="{B3A9CD6E-AA71-B743-A5CF-5EB0D93EB460}">
      <dgm:prSet phldrT="[文本]" phldr="1"/>
      <dgm:spPr/>
      <dgm:t>
        <a:bodyPr/>
        <a:lstStyle/>
        <a:p>
          <a:endParaRPr lang="zh-CN" altLang="en-US"/>
        </a:p>
      </dgm:t>
    </dgm:pt>
    <dgm:pt modelId="{6A34428B-7D34-0E48-BF94-7B5277FD650E}" type="parTrans" cxnId="{5BBCA30C-492D-7A4D-A1B2-11002B2CFBDB}">
      <dgm:prSet/>
      <dgm:spPr/>
      <dgm:t>
        <a:bodyPr/>
        <a:lstStyle/>
        <a:p>
          <a:endParaRPr lang="zh-CN" altLang="en-US"/>
        </a:p>
      </dgm:t>
    </dgm:pt>
    <dgm:pt modelId="{F0748B89-349B-794D-AC49-C6DAE9D7333F}" type="sibTrans" cxnId="{5BBCA30C-492D-7A4D-A1B2-11002B2CFBDB}">
      <dgm:prSet/>
      <dgm:spPr/>
      <dgm:t>
        <a:bodyPr/>
        <a:lstStyle/>
        <a:p>
          <a:endParaRPr lang="zh-CN" altLang="en-US"/>
        </a:p>
      </dgm:t>
    </dgm:pt>
    <dgm:pt modelId="{0CB9F9FE-1C49-D14D-B7C2-55BAE9BB37EA}">
      <dgm:prSet phldrT="[文本]" phldr="1"/>
      <dgm:spPr/>
      <dgm:t>
        <a:bodyPr/>
        <a:lstStyle/>
        <a:p>
          <a:endParaRPr lang="zh-CN" altLang="en-US"/>
        </a:p>
      </dgm:t>
    </dgm:pt>
    <dgm:pt modelId="{DD55855C-D4F6-CB47-A5A1-733AEBEAE01B}" type="parTrans" cxnId="{445867F8-ACDD-E941-9F17-5F2AF44659FC}">
      <dgm:prSet/>
      <dgm:spPr/>
      <dgm:t>
        <a:bodyPr/>
        <a:lstStyle/>
        <a:p>
          <a:endParaRPr lang="zh-CN" altLang="en-US"/>
        </a:p>
      </dgm:t>
    </dgm:pt>
    <dgm:pt modelId="{A1957FE8-BBE6-FD4F-98D5-7C050C425043}" type="sibTrans" cxnId="{445867F8-ACDD-E941-9F17-5F2AF44659FC}">
      <dgm:prSet/>
      <dgm:spPr/>
      <dgm:t>
        <a:bodyPr/>
        <a:lstStyle/>
        <a:p>
          <a:endParaRPr lang="zh-CN" altLang="en-US"/>
        </a:p>
      </dgm:t>
    </dgm:pt>
    <dgm:pt modelId="{7B29FB65-3E71-0747-A1BA-D2202EE59344}">
      <dgm:prSet phldrT="[文本]"/>
      <dgm:spPr/>
      <dgm:t>
        <a:bodyPr/>
        <a:lstStyle/>
        <a:p>
          <a:r>
            <a:rPr lang="zh-CN" altLang="en-US" dirty="0"/>
            <a:t>不动产物权</a:t>
          </a:r>
        </a:p>
      </dgm:t>
    </dgm:pt>
    <dgm:pt modelId="{0AD4DA2C-B297-0B49-BB4F-C8BAFAD7B171}" type="parTrans" cxnId="{F378D9F9-EBA4-AE41-823A-356AF23484AE}">
      <dgm:prSet/>
      <dgm:spPr/>
      <dgm:t>
        <a:bodyPr/>
        <a:lstStyle/>
        <a:p>
          <a:endParaRPr lang="zh-CN" altLang="en-US"/>
        </a:p>
      </dgm:t>
    </dgm:pt>
    <dgm:pt modelId="{48075231-EA54-3B4E-A617-728213374F88}" type="sibTrans" cxnId="{F378D9F9-EBA4-AE41-823A-356AF23484AE}">
      <dgm:prSet/>
      <dgm:spPr/>
      <dgm:t>
        <a:bodyPr/>
        <a:lstStyle/>
        <a:p>
          <a:endParaRPr lang="zh-CN" altLang="en-US"/>
        </a:p>
      </dgm:t>
    </dgm:pt>
    <dgm:pt modelId="{F0E9CE6A-DD20-9547-9228-D27968D0BB52}">
      <dgm:prSet phldrT="[文本]" phldr="1"/>
      <dgm:spPr/>
      <dgm:t>
        <a:bodyPr/>
        <a:lstStyle/>
        <a:p>
          <a:endParaRPr lang="zh-CN" altLang="en-US"/>
        </a:p>
      </dgm:t>
    </dgm:pt>
    <dgm:pt modelId="{EA2483C1-5F0F-824A-9B27-00C0F76730DB}" type="parTrans" cxnId="{B37B6190-858C-F04E-B1BD-5382F76B3F37}">
      <dgm:prSet/>
      <dgm:spPr/>
      <dgm:t>
        <a:bodyPr/>
        <a:lstStyle/>
        <a:p>
          <a:endParaRPr lang="zh-CN" altLang="en-US"/>
        </a:p>
      </dgm:t>
    </dgm:pt>
    <dgm:pt modelId="{5A17C750-0177-884B-A97C-3AF5B7C24937}" type="sibTrans" cxnId="{B37B6190-858C-F04E-B1BD-5382F76B3F37}">
      <dgm:prSet/>
      <dgm:spPr/>
      <dgm:t>
        <a:bodyPr/>
        <a:lstStyle/>
        <a:p>
          <a:endParaRPr lang="zh-CN" altLang="en-US"/>
        </a:p>
      </dgm:t>
    </dgm:pt>
    <dgm:pt modelId="{58F03E50-1835-BA46-B95F-E1F01FFD4781}">
      <dgm:prSet phldrT="[文本]" phldr="1"/>
      <dgm:spPr/>
      <dgm:t>
        <a:bodyPr/>
        <a:lstStyle/>
        <a:p>
          <a:endParaRPr lang="zh-CN" altLang="en-US"/>
        </a:p>
      </dgm:t>
    </dgm:pt>
    <dgm:pt modelId="{58AA3900-37AE-A64A-A916-A117D7FC9536}" type="parTrans" cxnId="{74D28589-D5EC-2147-9D32-6154B098E809}">
      <dgm:prSet/>
      <dgm:spPr/>
      <dgm:t>
        <a:bodyPr/>
        <a:lstStyle/>
        <a:p>
          <a:endParaRPr lang="zh-CN" altLang="en-US"/>
        </a:p>
      </dgm:t>
    </dgm:pt>
    <dgm:pt modelId="{EA594124-7552-734D-B54A-AED69BE26443}" type="sibTrans" cxnId="{74D28589-D5EC-2147-9D32-6154B098E809}">
      <dgm:prSet/>
      <dgm:spPr/>
      <dgm:t>
        <a:bodyPr/>
        <a:lstStyle/>
        <a:p>
          <a:endParaRPr lang="zh-CN" altLang="en-US"/>
        </a:p>
      </dgm:t>
    </dgm:pt>
    <dgm:pt modelId="{ABB35FAA-11CA-1E4B-ABA9-D59BB1C1CF1C}">
      <dgm:prSet/>
      <dgm:spPr/>
      <dgm:t>
        <a:bodyPr/>
        <a:lstStyle/>
        <a:p>
          <a:r>
            <a:rPr lang="zh-CN" altLang="en-US" dirty="0"/>
            <a:t>其他规定</a:t>
          </a:r>
        </a:p>
      </dgm:t>
    </dgm:pt>
    <dgm:pt modelId="{F42A4CE1-5310-8A4A-A4A6-89AED601A962}" type="parTrans" cxnId="{A95FFB52-31F7-FC49-9E41-E9C5C4040ED2}">
      <dgm:prSet/>
      <dgm:spPr/>
    </dgm:pt>
    <dgm:pt modelId="{55BC8400-0A2D-AD41-9B89-F1E38658CE72}" type="sibTrans" cxnId="{A95FFB52-31F7-FC49-9E41-E9C5C4040ED2}">
      <dgm:prSet/>
      <dgm:spPr/>
    </dgm:pt>
    <dgm:pt modelId="{1D1F1737-AB6D-B949-A6EE-30B212327D9C}">
      <dgm:prSet/>
      <dgm:spPr/>
      <dgm:t>
        <a:bodyPr/>
        <a:lstStyle/>
        <a:p>
          <a:r>
            <a:rPr lang="zh-CN" altLang="en-US" dirty="0"/>
            <a:t>探矿权和采矿权</a:t>
          </a:r>
        </a:p>
      </dgm:t>
    </dgm:pt>
    <dgm:pt modelId="{1049BE83-4728-DE4E-B200-6A7174EA4500}" type="parTrans" cxnId="{D6701D57-DFBE-D64B-BB2B-7861B16BA230}">
      <dgm:prSet/>
      <dgm:spPr/>
    </dgm:pt>
    <dgm:pt modelId="{211C390D-A9CA-F044-B9CF-3976667B3676}" type="sibTrans" cxnId="{D6701D57-DFBE-D64B-BB2B-7861B16BA230}">
      <dgm:prSet/>
      <dgm:spPr/>
    </dgm:pt>
    <dgm:pt modelId="{50200AAD-8797-6D4D-B496-D5B3E4CDC9E9}" type="pres">
      <dgm:prSet presAssocID="{614E2D1C-C1D5-4944-B58E-36326F7475CB}" presName="Name0" presStyleCnt="0">
        <dgm:presLayoutVars>
          <dgm:dir/>
          <dgm:animLvl val="lvl"/>
          <dgm:resizeHandles val="exact"/>
        </dgm:presLayoutVars>
      </dgm:prSet>
      <dgm:spPr/>
    </dgm:pt>
    <dgm:pt modelId="{8FC1D280-1FCE-0943-B49E-C746D2049898}" type="pres">
      <dgm:prSet presAssocID="{9F3779DF-5567-7D44-B8E9-1DCC2C579C83}" presName="linNode" presStyleCnt="0"/>
      <dgm:spPr/>
    </dgm:pt>
    <dgm:pt modelId="{1DB72DC5-1583-1544-8EE7-3187B4614767}" type="pres">
      <dgm:prSet presAssocID="{9F3779DF-5567-7D44-B8E9-1DCC2C579C83}" presName="parentText" presStyleLbl="node1" presStyleIdx="0" presStyleCnt="5">
        <dgm:presLayoutVars>
          <dgm:chMax val="1"/>
          <dgm:bulletEnabled val="1"/>
        </dgm:presLayoutVars>
      </dgm:prSet>
      <dgm:spPr/>
    </dgm:pt>
    <dgm:pt modelId="{8583D949-16F2-4547-B861-396206A3BB8A}" type="pres">
      <dgm:prSet presAssocID="{9F3779DF-5567-7D44-B8E9-1DCC2C579C83}" presName="descendantText" presStyleLbl="alignAccFollowNode1" presStyleIdx="0" presStyleCnt="3">
        <dgm:presLayoutVars>
          <dgm:bulletEnabled val="1"/>
        </dgm:presLayoutVars>
      </dgm:prSet>
      <dgm:spPr/>
    </dgm:pt>
    <dgm:pt modelId="{87D215FE-2ABD-AD40-9A62-F4A362B7E84E}" type="pres">
      <dgm:prSet presAssocID="{21C0CE34-1D94-6C46-BA5E-66B6BCC83211}" presName="sp" presStyleCnt="0"/>
      <dgm:spPr/>
    </dgm:pt>
    <dgm:pt modelId="{8CE335EF-1C7B-CE45-A2D3-8A12DFF25EB2}" type="pres">
      <dgm:prSet presAssocID="{9FB35C57-3018-724F-AE9A-DF9EC27690C2}" presName="linNode" presStyleCnt="0"/>
      <dgm:spPr/>
    </dgm:pt>
    <dgm:pt modelId="{96A34A88-9D43-0645-BBCE-0CDA482CF9E2}" type="pres">
      <dgm:prSet presAssocID="{9FB35C57-3018-724F-AE9A-DF9EC27690C2}" presName="parentText" presStyleLbl="node1" presStyleIdx="1" presStyleCnt="5">
        <dgm:presLayoutVars>
          <dgm:chMax val="1"/>
          <dgm:bulletEnabled val="1"/>
        </dgm:presLayoutVars>
      </dgm:prSet>
      <dgm:spPr/>
    </dgm:pt>
    <dgm:pt modelId="{0A00D281-4A1B-CD40-90D4-4F445785A431}" type="pres">
      <dgm:prSet presAssocID="{9FB35C57-3018-724F-AE9A-DF9EC27690C2}" presName="descendantText" presStyleLbl="alignAccFollowNode1" presStyleIdx="1" presStyleCnt="3">
        <dgm:presLayoutVars>
          <dgm:bulletEnabled val="1"/>
        </dgm:presLayoutVars>
      </dgm:prSet>
      <dgm:spPr/>
    </dgm:pt>
    <dgm:pt modelId="{43B62E2A-33B1-6D4B-A469-E1B59F1667AE}" type="pres">
      <dgm:prSet presAssocID="{968D1B68-B13A-5C42-B2D9-DF372683D4A8}" presName="sp" presStyleCnt="0"/>
      <dgm:spPr/>
    </dgm:pt>
    <dgm:pt modelId="{A4D531F2-2641-884A-9270-53507E5BCAB9}" type="pres">
      <dgm:prSet presAssocID="{7B29FB65-3E71-0747-A1BA-D2202EE59344}" presName="linNode" presStyleCnt="0"/>
      <dgm:spPr/>
    </dgm:pt>
    <dgm:pt modelId="{8A0DB287-7971-2147-AF07-0C08D4262767}" type="pres">
      <dgm:prSet presAssocID="{7B29FB65-3E71-0747-A1BA-D2202EE59344}" presName="parentText" presStyleLbl="node1" presStyleIdx="2" presStyleCnt="5">
        <dgm:presLayoutVars>
          <dgm:chMax val="1"/>
          <dgm:bulletEnabled val="1"/>
        </dgm:presLayoutVars>
      </dgm:prSet>
      <dgm:spPr/>
    </dgm:pt>
    <dgm:pt modelId="{EB730364-1B04-B74C-A983-C59CD160B9D7}" type="pres">
      <dgm:prSet presAssocID="{7B29FB65-3E71-0747-A1BA-D2202EE59344}" presName="descendantText" presStyleLbl="alignAccFollowNode1" presStyleIdx="2" presStyleCnt="3">
        <dgm:presLayoutVars>
          <dgm:bulletEnabled val="1"/>
        </dgm:presLayoutVars>
      </dgm:prSet>
      <dgm:spPr/>
    </dgm:pt>
    <dgm:pt modelId="{369A1B5C-4BBB-A84B-84F1-3DA005BC7D79}" type="pres">
      <dgm:prSet presAssocID="{48075231-EA54-3B4E-A617-728213374F88}" presName="sp" presStyleCnt="0"/>
      <dgm:spPr/>
    </dgm:pt>
    <dgm:pt modelId="{50DDC704-C98B-D54E-87E2-B6B527A828CF}" type="pres">
      <dgm:prSet presAssocID="{ABB35FAA-11CA-1E4B-ABA9-D59BB1C1CF1C}" presName="linNode" presStyleCnt="0"/>
      <dgm:spPr/>
    </dgm:pt>
    <dgm:pt modelId="{2643DA0D-81B8-CF4F-8BBF-F9D9FC5BF279}" type="pres">
      <dgm:prSet presAssocID="{ABB35FAA-11CA-1E4B-ABA9-D59BB1C1CF1C}" presName="parentText" presStyleLbl="node1" presStyleIdx="3" presStyleCnt="5">
        <dgm:presLayoutVars>
          <dgm:chMax val="1"/>
          <dgm:bulletEnabled val="1"/>
        </dgm:presLayoutVars>
      </dgm:prSet>
      <dgm:spPr/>
    </dgm:pt>
    <dgm:pt modelId="{12F54E45-990A-B641-B8FF-9C6664D8792C}" type="pres">
      <dgm:prSet presAssocID="{55BC8400-0A2D-AD41-9B89-F1E38658CE72}" presName="sp" presStyleCnt="0"/>
      <dgm:spPr/>
    </dgm:pt>
    <dgm:pt modelId="{872C2744-E79A-3E49-B7FF-F355D620F53A}" type="pres">
      <dgm:prSet presAssocID="{1D1F1737-AB6D-B949-A6EE-30B212327D9C}" presName="linNode" presStyleCnt="0"/>
      <dgm:spPr/>
    </dgm:pt>
    <dgm:pt modelId="{35625317-9BFA-5C47-9657-14D9B8CB5244}" type="pres">
      <dgm:prSet presAssocID="{1D1F1737-AB6D-B949-A6EE-30B212327D9C}" presName="parentText" presStyleLbl="node1" presStyleIdx="4" presStyleCnt="5">
        <dgm:presLayoutVars>
          <dgm:chMax val="1"/>
          <dgm:bulletEnabled val="1"/>
        </dgm:presLayoutVars>
      </dgm:prSet>
      <dgm:spPr/>
    </dgm:pt>
  </dgm:ptLst>
  <dgm:cxnLst>
    <dgm:cxn modelId="{5BBCA30C-492D-7A4D-A1B2-11002B2CFBDB}" srcId="{9FB35C57-3018-724F-AE9A-DF9EC27690C2}" destId="{B3A9CD6E-AA71-B743-A5CF-5EB0D93EB460}" srcOrd="0" destOrd="0" parTransId="{6A34428B-7D34-0E48-BF94-7B5277FD650E}" sibTransId="{F0748B89-349B-794D-AC49-C6DAE9D7333F}"/>
    <dgm:cxn modelId="{557A992D-AAC0-A546-BDEA-B10EAC1F5403}" type="presOf" srcId="{1D1F1737-AB6D-B949-A6EE-30B212327D9C}" destId="{35625317-9BFA-5C47-9657-14D9B8CB5244}" srcOrd="0" destOrd="0" presId="urn:microsoft.com/office/officeart/2005/8/layout/vList5"/>
    <dgm:cxn modelId="{EB4F953B-495F-2D4E-90E9-A9A39C167646}" type="presOf" srcId="{41A4F26B-6ED4-C442-BD47-5E702F2BEC85}" destId="{8583D949-16F2-4547-B861-396206A3BB8A}" srcOrd="0" destOrd="0" presId="urn:microsoft.com/office/officeart/2005/8/layout/vList5"/>
    <dgm:cxn modelId="{F5D69843-A02D-114C-8362-866AFB405433}" type="presOf" srcId="{ABB35FAA-11CA-1E4B-ABA9-D59BB1C1CF1C}" destId="{2643DA0D-81B8-CF4F-8BBF-F9D9FC5BF279}" srcOrd="0" destOrd="0" presId="urn:microsoft.com/office/officeart/2005/8/layout/vList5"/>
    <dgm:cxn modelId="{77E5E54B-DE18-7548-AD96-2C1B00282BCC}" type="presOf" srcId="{F0E9CE6A-DD20-9547-9228-D27968D0BB52}" destId="{EB730364-1B04-B74C-A983-C59CD160B9D7}" srcOrd="0" destOrd="0" presId="urn:microsoft.com/office/officeart/2005/8/layout/vList5"/>
    <dgm:cxn modelId="{A95FFB52-31F7-FC49-9E41-E9C5C4040ED2}" srcId="{614E2D1C-C1D5-4944-B58E-36326F7475CB}" destId="{ABB35FAA-11CA-1E4B-ABA9-D59BB1C1CF1C}" srcOrd="3" destOrd="0" parTransId="{F42A4CE1-5310-8A4A-A4A6-89AED601A962}" sibTransId="{55BC8400-0A2D-AD41-9B89-F1E38658CE72}"/>
    <dgm:cxn modelId="{D6701D57-DFBE-D64B-BB2B-7861B16BA230}" srcId="{614E2D1C-C1D5-4944-B58E-36326F7475CB}" destId="{1D1F1737-AB6D-B949-A6EE-30B212327D9C}" srcOrd="4" destOrd="0" parTransId="{1049BE83-4728-DE4E-B200-6A7174EA4500}" sibTransId="{211C390D-A9CA-F044-B9CF-3976667B3676}"/>
    <dgm:cxn modelId="{1A95B25F-84D8-E54E-A75B-7D8E821F3563}" srcId="{9F3779DF-5567-7D44-B8E9-1DCC2C579C83}" destId="{41A4F26B-6ED4-C442-BD47-5E702F2BEC85}" srcOrd="0" destOrd="0" parTransId="{0252EC24-91B9-0747-873F-5F0E2038229F}" sibTransId="{5E8FD8D0-B4D3-F048-BAEB-06024E111102}"/>
    <dgm:cxn modelId="{C853F86B-84A4-0940-8EB7-A33CEB84039F}" type="presOf" srcId="{0CB9F9FE-1C49-D14D-B7C2-55BAE9BB37EA}" destId="{0A00D281-4A1B-CD40-90D4-4F445785A431}" srcOrd="0" destOrd="1" presId="urn:microsoft.com/office/officeart/2005/8/layout/vList5"/>
    <dgm:cxn modelId="{CDCDC172-02F9-BE4E-B984-3B5EE92AD78D}" srcId="{614E2D1C-C1D5-4944-B58E-36326F7475CB}" destId="{9F3779DF-5567-7D44-B8E9-1DCC2C579C83}" srcOrd="0" destOrd="0" parTransId="{0132DF3F-5B21-2944-99DF-5151494C243C}" sibTransId="{21C0CE34-1D94-6C46-BA5E-66B6BCC83211}"/>
    <dgm:cxn modelId="{A2A15475-DE31-7846-BF9C-286B31C14EC7}" srcId="{9F3779DF-5567-7D44-B8E9-1DCC2C579C83}" destId="{CA6015C1-2AB8-D44B-B605-AA7EA621DC46}" srcOrd="1" destOrd="0" parTransId="{92EC8D70-9C20-D042-8921-8A641E8EB183}" sibTransId="{AAE24F8A-ED4E-5F49-A176-3D23B2A08C06}"/>
    <dgm:cxn modelId="{74D28589-D5EC-2147-9D32-6154B098E809}" srcId="{7B29FB65-3E71-0747-A1BA-D2202EE59344}" destId="{58F03E50-1835-BA46-B95F-E1F01FFD4781}" srcOrd="1" destOrd="0" parTransId="{58AA3900-37AE-A64A-A916-A117D7FC9536}" sibTransId="{EA594124-7552-734D-B54A-AED69BE26443}"/>
    <dgm:cxn modelId="{B37B6190-858C-F04E-B1BD-5382F76B3F37}" srcId="{7B29FB65-3E71-0747-A1BA-D2202EE59344}" destId="{F0E9CE6A-DD20-9547-9228-D27968D0BB52}" srcOrd="0" destOrd="0" parTransId="{EA2483C1-5F0F-824A-9B27-00C0F76730DB}" sibTransId="{5A17C750-0177-884B-A97C-3AF5B7C24937}"/>
    <dgm:cxn modelId="{65A7B697-FE42-FD4F-9D1A-0146F142F240}" srcId="{614E2D1C-C1D5-4944-B58E-36326F7475CB}" destId="{9FB35C57-3018-724F-AE9A-DF9EC27690C2}" srcOrd="1" destOrd="0" parTransId="{B1EC5D0C-311B-0B4F-9456-B0D528FDAAEB}" sibTransId="{968D1B68-B13A-5C42-B2D9-DF372683D4A8}"/>
    <dgm:cxn modelId="{51A856C0-7A21-0A46-9D1E-923463FD3B5A}" type="presOf" srcId="{CA6015C1-2AB8-D44B-B605-AA7EA621DC46}" destId="{8583D949-16F2-4547-B861-396206A3BB8A}" srcOrd="0" destOrd="1" presId="urn:microsoft.com/office/officeart/2005/8/layout/vList5"/>
    <dgm:cxn modelId="{99799FC6-E46D-E841-93D2-DFB6185DF0FB}" type="presOf" srcId="{614E2D1C-C1D5-4944-B58E-36326F7475CB}" destId="{50200AAD-8797-6D4D-B496-D5B3E4CDC9E9}" srcOrd="0" destOrd="0" presId="urn:microsoft.com/office/officeart/2005/8/layout/vList5"/>
    <dgm:cxn modelId="{82AF0DC8-109E-DA48-9470-10C28B16BF56}" type="presOf" srcId="{B3A9CD6E-AA71-B743-A5CF-5EB0D93EB460}" destId="{0A00D281-4A1B-CD40-90D4-4F445785A431}" srcOrd="0" destOrd="0" presId="urn:microsoft.com/office/officeart/2005/8/layout/vList5"/>
    <dgm:cxn modelId="{87C29CDC-B07E-204F-98CC-D8FF7CA2C9D7}" type="presOf" srcId="{7B29FB65-3E71-0747-A1BA-D2202EE59344}" destId="{8A0DB287-7971-2147-AF07-0C08D4262767}" srcOrd="0" destOrd="0" presId="urn:microsoft.com/office/officeart/2005/8/layout/vList5"/>
    <dgm:cxn modelId="{1BF4E8E1-E647-FB49-9D22-186C8E075501}" type="presOf" srcId="{9FB35C57-3018-724F-AE9A-DF9EC27690C2}" destId="{96A34A88-9D43-0645-BBCE-0CDA482CF9E2}" srcOrd="0" destOrd="0" presId="urn:microsoft.com/office/officeart/2005/8/layout/vList5"/>
    <dgm:cxn modelId="{267463F6-6BC3-CA47-BE6A-F144A6020966}" type="presOf" srcId="{9F3779DF-5567-7D44-B8E9-1DCC2C579C83}" destId="{1DB72DC5-1583-1544-8EE7-3187B4614767}" srcOrd="0" destOrd="0" presId="urn:microsoft.com/office/officeart/2005/8/layout/vList5"/>
    <dgm:cxn modelId="{445867F8-ACDD-E941-9F17-5F2AF44659FC}" srcId="{9FB35C57-3018-724F-AE9A-DF9EC27690C2}" destId="{0CB9F9FE-1C49-D14D-B7C2-55BAE9BB37EA}" srcOrd="1" destOrd="0" parTransId="{DD55855C-D4F6-CB47-A5A1-733AEBEAE01B}" sibTransId="{A1957FE8-BBE6-FD4F-98D5-7C050C425043}"/>
    <dgm:cxn modelId="{F378D9F9-EBA4-AE41-823A-356AF23484AE}" srcId="{614E2D1C-C1D5-4944-B58E-36326F7475CB}" destId="{7B29FB65-3E71-0747-A1BA-D2202EE59344}" srcOrd="2" destOrd="0" parTransId="{0AD4DA2C-B297-0B49-BB4F-C8BAFAD7B171}" sibTransId="{48075231-EA54-3B4E-A617-728213374F88}"/>
    <dgm:cxn modelId="{8858C0FE-6D8E-F94D-98A3-FDD03B5DA816}" type="presOf" srcId="{58F03E50-1835-BA46-B95F-E1F01FFD4781}" destId="{EB730364-1B04-B74C-A983-C59CD160B9D7}" srcOrd="0" destOrd="1" presId="urn:microsoft.com/office/officeart/2005/8/layout/vList5"/>
    <dgm:cxn modelId="{F0844670-577D-1D41-9CCA-20C0DD00C526}" type="presParOf" srcId="{50200AAD-8797-6D4D-B496-D5B3E4CDC9E9}" destId="{8FC1D280-1FCE-0943-B49E-C746D2049898}" srcOrd="0" destOrd="0" presId="urn:microsoft.com/office/officeart/2005/8/layout/vList5"/>
    <dgm:cxn modelId="{A572F262-D6E0-BB43-83B0-F2021C96A6CD}" type="presParOf" srcId="{8FC1D280-1FCE-0943-B49E-C746D2049898}" destId="{1DB72DC5-1583-1544-8EE7-3187B4614767}" srcOrd="0" destOrd="0" presId="urn:microsoft.com/office/officeart/2005/8/layout/vList5"/>
    <dgm:cxn modelId="{CA46E85F-2C9A-4045-84CA-C07E1E2F0A5F}" type="presParOf" srcId="{8FC1D280-1FCE-0943-B49E-C746D2049898}" destId="{8583D949-16F2-4547-B861-396206A3BB8A}" srcOrd="1" destOrd="0" presId="urn:microsoft.com/office/officeart/2005/8/layout/vList5"/>
    <dgm:cxn modelId="{85DBB40A-A64D-A74E-AE78-05935BE8AC7F}" type="presParOf" srcId="{50200AAD-8797-6D4D-B496-D5B3E4CDC9E9}" destId="{87D215FE-2ABD-AD40-9A62-F4A362B7E84E}" srcOrd="1" destOrd="0" presId="urn:microsoft.com/office/officeart/2005/8/layout/vList5"/>
    <dgm:cxn modelId="{60455B06-1D99-AE42-BCC2-0CFFEC513DC1}" type="presParOf" srcId="{50200AAD-8797-6D4D-B496-D5B3E4CDC9E9}" destId="{8CE335EF-1C7B-CE45-A2D3-8A12DFF25EB2}" srcOrd="2" destOrd="0" presId="urn:microsoft.com/office/officeart/2005/8/layout/vList5"/>
    <dgm:cxn modelId="{6DDFD322-DFE7-7B46-A85A-5DA9795E9375}" type="presParOf" srcId="{8CE335EF-1C7B-CE45-A2D3-8A12DFF25EB2}" destId="{96A34A88-9D43-0645-BBCE-0CDA482CF9E2}" srcOrd="0" destOrd="0" presId="urn:microsoft.com/office/officeart/2005/8/layout/vList5"/>
    <dgm:cxn modelId="{CCA57FEB-3FCC-FB48-8AB7-6BEC4A735C02}" type="presParOf" srcId="{8CE335EF-1C7B-CE45-A2D3-8A12DFF25EB2}" destId="{0A00D281-4A1B-CD40-90D4-4F445785A431}" srcOrd="1" destOrd="0" presId="urn:microsoft.com/office/officeart/2005/8/layout/vList5"/>
    <dgm:cxn modelId="{BF57AAC0-A2BA-374D-AF8A-9032DDBCE75F}" type="presParOf" srcId="{50200AAD-8797-6D4D-B496-D5B3E4CDC9E9}" destId="{43B62E2A-33B1-6D4B-A469-E1B59F1667AE}" srcOrd="3" destOrd="0" presId="urn:microsoft.com/office/officeart/2005/8/layout/vList5"/>
    <dgm:cxn modelId="{DD846A1F-96B5-4A49-BC9C-6A7952423D2D}" type="presParOf" srcId="{50200AAD-8797-6D4D-B496-D5B3E4CDC9E9}" destId="{A4D531F2-2641-884A-9270-53507E5BCAB9}" srcOrd="4" destOrd="0" presId="urn:microsoft.com/office/officeart/2005/8/layout/vList5"/>
    <dgm:cxn modelId="{0EA6C984-87A5-B04A-A3DC-47E39C19920C}" type="presParOf" srcId="{A4D531F2-2641-884A-9270-53507E5BCAB9}" destId="{8A0DB287-7971-2147-AF07-0C08D4262767}" srcOrd="0" destOrd="0" presId="urn:microsoft.com/office/officeart/2005/8/layout/vList5"/>
    <dgm:cxn modelId="{4D6B5110-1DFD-2B4A-9393-43612D050305}" type="presParOf" srcId="{A4D531F2-2641-884A-9270-53507E5BCAB9}" destId="{EB730364-1B04-B74C-A983-C59CD160B9D7}" srcOrd="1" destOrd="0" presId="urn:microsoft.com/office/officeart/2005/8/layout/vList5"/>
    <dgm:cxn modelId="{BD9E7D48-4A19-7C49-98DC-8A69C0B1EB4C}" type="presParOf" srcId="{50200AAD-8797-6D4D-B496-D5B3E4CDC9E9}" destId="{369A1B5C-4BBB-A84B-84F1-3DA005BC7D79}" srcOrd="5" destOrd="0" presId="urn:microsoft.com/office/officeart/2005/8/layout/vList5"/>
    <dgm:cxn modelId="{4AD96314-1E35-EF40-B953-F05E80A542D5}" type="presParOf" srcId="{50200AAD-8797-6D4D-B496-D5B3E4CDC9E9}" destId="{50DDC704-C98B-D54E-87E2-B6B527A828CF}" srcOrd="6" destOrd="0" presId="urn:microsoft.com/office/officeart/2005/8/layout/vList5"/>
    <dgm:cxn modelId="{126B0C9C-BF03-6945-94E0-6CD8ED335937}" type="presParOf" srcId="{50DDC704-C98B-D54E-87E2-B6B527A828CF}" destId="{2643DA0D-81B8-CF4F-8BBF-F9D9FC5BF279}" srcOrd="0" destOrd="0" presId="urn:microsoft.com/office/officeart/2005/8/layout/vList5"/>
    <dgm:cxn modelId="{D917F002-4899-074C-8141-A733B1BA6AB9}" type="presParOf" srcId="{50200AAD-8797-6D4D-B496-D5B3E4CDC9E9}" destId="{12F54E45-990A-B641-B8FF-9C6664D8792C}" srcOrd="7" destOrd="0" presId="urn:microsoft.com/office/officeart/2005/8/layout/vList5"/>
    <dgm:cxn modelId="{F6B8FF44-8D71-AF46-80E2-93BF58A7660F}" type="presParOf" srcId="{50200AAD-8797-6D4D-B496-D5B3E4CDC9E9}" destId="{872C2744-E79A-3E49-B7FF-F355D620F53A}" srcOrd="8" destOrd="0" presId="urn:microsoft.com/office/officeart/2005/8/layout/vList5"/>
    <dgm:cxn modelId="{A24C7E89-6205-3D40-87B4-626D70C05A11}" type="presParOf" srcId="{872C2744-E79A-3E49-B7FF-F355D620F53A}" destId="{35625317-9BFA-5C47-9657-14D9B8CB524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726B03A-1B15-6743-9E79-8DE532EB561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B8C97E2F-AC62-5B4F-B45A-04BE7302A08F}">
      <dgm:prSet phldrT="[文本]"/>
      <dgm:spPr/>
      <dgm:t>
        <a:bodyPr/>
        <a:lstStyle/>
        <a:p>
          <a:r>
            <a:rPr lang="zh-CN" altLang="en-US" dirty="0"/>
            <a:t>合同的基本概念和形式</a:t>
          </a:r>
        </a:p>
      </dgm:t>
    </dgm:pt>
    <dgm:pt modelId="{6F07898F-42A2-8E4B-BDE7-4786606F8448}" type="parTrans" cxnId="{470B0263-AE2B-1B4A-A3B5-FD08EEAB7AAE}">
      <dgm:prSet/>
      <dgm:spPr/>
      <dgm:t>
        <a:bodyPr/>
        <a:lstStyle/>
        <a:p>
          <a:endParaRPr lang="zh-CN" altLang="en-US"/>
        </a:p>
      </dgm:t>
    </dgm:pt>
    <dgm:pt modelId="{F303A480-970E-8540-A62D-E7B691498349}" type="sibTrans" cxnId="{470B0263-AE2B-1B4A-A3B5-FD08EEAB7AAE}">
      <dgm:prSet/>
      <dgm:spPr/>
      <dgm:t>
        <a:bodyPr/>
        <a:lstStyle/>
        <a:p>
          <a:endParaRPr lang="zh-CN" altLang="en-US"/>
        </a:p>
      </dgm:t>
    </dgm:pt>
    <dgm:pt modelId="{5B7D0166-84EC-9849-99EE-0F9082922E43}">
      <dgm:prSet phldrT="[文本]"/>
      <dgm:spPr/>
      <dgm:t>
        <a:bodyPr/>
        <a:lstStyle/>
        <a:p>
          <a:r>
            <a:rPr lang="zh-CN" altLang="en-US" dirty="0"/>
            <a:t>合同的订立</a:t>
          </a:r>
        </a:p>
      </dgm:t>
    </dgm:pt>
    <dgm:pt modelId="{5CDED3DB-0879-0849-8D00-2B92C6056FE0}" type="parTrans" cxnId="{2CD061BC-DAA2-2949-A343-3665D2A2D921}">
      <dgm:prSet/>
      <dgm:spPr/>
      <dgm:t>
        <a:bodyPr/>
        <a:lstStyle/>
        <a:p>
          <a:endParaRPr lang="zh-CN" altLang="en-US"/>
        </a:p>
      </dgm:t>
    </dgm:pt>
    <dgm:pt modelId="{F3E67708-BC3F-4940-A714-94CBE44CAE46}" type="sibTrans" cxnId="{2CD061BC-DAA2-2949-A343-3665D2A2D921}">
      <dgm:prSet/>
      <dgm:spPr/>
      <dgm:t>
        <a:bodyPr/>
        <a:lstStyle/>
        <a:p>
          <a:endParaRPr lang="zh-CN" altLang="en-US"/>
        </a:p>
      </dgm:t>
    </dgm:pt>
    <dgm:pt modelId="{AF557ACE-AD62-8147-A2CB-0E0A98D91ECC}">
      <dgm:prSet phldrT="[文本]"/>
      <dgm:spPr/>
      <dgm:t>
        <a:bodyPr/>
        <a:lstStyle/>
        <a:p>
          <a:r>
            <a:rPr lang="zh-CN" altLang="en-US" dirty="0"/>
            <a:t>合同的效力和约束力</a:t>
          </a:r>
        </a:p>
      </dgm:t>
    </dgm:pt>
    <dgm:pt modelId="{6889C29E-1676-734E-B013-CC4417C7D3C0}" type="parTrans" cxnId="{B8CA1955-AB2E-F44B-9E0F-9F8AC87162FE}">
      <dgm:prSet/>
      <dgm:spPr/>
      <dgm:t>
        <a:bodyPr/>
        <a:lstStyle/>
        <a:p>
          <a:endParaRPr lang="zh-CN" altLang="en-US"/>
        </a:p>
      </dgm:t>
    </dgm:pt>
    <dgm:pt modelId="{87EC6B53-EFC9-FD4C-9ACD-D73ED8BA39E1}" type="sibTrans" cxnId="{B8CA1955-AB2E-F44B-9E0F-9F8AC87162FE}">
      <dgm:prSet/>
      <dgm:spPr/>
      <dgm:t>
        <a:bodyPr/>
        <a:lstStyle/>
        <a:p>
          <a:endParaRPr lang="zh-CN" altLang="en-US"/>
        </a:p>
      </dgm:t>
    </dgm:pt>
    <dgm:pt modelId="{3FBA72FC-034A-214B-B91D-66A54039407A}">
      <dgm:prSet phldrT="[文本]"/>
      <dgm:spPr/>
      <dgm:t>
        <a:bodyPr/>
        <a:lstStyle/>
        <a:p>
          <a:r>
            <a:rPr lang="zh-CN" altLang="en-US" dirty="0"/>
            <a:t>合同违约与支付违约金</a:t>
          </a:r>
        </a:p>
      </dgm:t>
    </dgm:pt>
    <dgm:pt modelId="{821A7872-B852-C94C-BA0D-BFBE8D3D389B}" type="parTrans" cxnId="{36855E45-F3AB-0648-BE05-3BD23C050D41}">
      <dgm:prSet/>
      <dgm:spPr/>
    </dgm:pt>
    <dgm:pt modelId="{1913CBA3-7A73-2D42-87BB-5E6FA078D93A}" type="sibTrans" cxnId="{36855E45-F3AB-0648-BE05-3BD23C050D41}">
      <dgm:prSet/>
      <dgm:spPr/>
    </dgm:pt>
    <dgm:pt modelId="{D44D15BE-52BA-504B-9047-C659E0301AC1}">
      <dgm:prSet phldrT="[文本]"/>
      <dgm:spPr/>
      <dgm:t>
        <a:bodyPr/>
        <a:lstStyle/>
        <a:p>
          <a:r>
            <a:rPr lang="zh-CN" altLang="en-US" dirty="0"/>
            <a:t>委托合同</a:t>
          </a:r>
        </a:p>
      </dgm:t>
    </dgm:pt>
    <dgm:pt modelId="{396168A8-1964-1847-A2B1-A0B4EFEAECDE}" type="parTrans" cxnId="{B08584B7-53E4-DA4D-8882-163E58486F8B}">
      <dgm:prSet/>
      <dgm:spPr/>
    </dgm:pt>
    <dgm:pt modelId="{6339889A-8A5A-654F-9164-5CEBDDEAD2C0}" type="sibTrans" cxnId="{B08584B7-53E4-DA4D-8882-163E58486F8B}">
      <dgm:prSet/>
      <dgm:spPr/>
    </dgm:pt>
    <dgm:pt modelId="{4790F5A9-9A66-B540-BB79-A4EF99BF3218}" type="pres">
      <dgm:prSet presAssocID="{C726B03A-1B15-6743-9E79-8DE532EB5616}" presName="linear" presStyleCnt="0">
        <dgm:presLayoutVars>
          <dgm:dir/>
          <dgm:animLvl val="lvl"/>
          <dgm:resizeHandles val="exact"/>
        </dgm:presLayoutVars>
      </dgm:prSet>
      <dgm:spPr/>
    </dgm:pt>
    <dgm:pt modelId="{D2C71B0C-28D2-5F47-9906-B5470F4D286A}" type="pres">
      <dgm:prSet presAssocID="{B8C97E2F-AC62-5B4F-B45A-04BE7302A08F}" presName="parentLin" presStyleCnt="0"/>
      <dgm:spPr/>
    </dgm:pt>
    <dgm:pt modelId="{B549CA48-2B72-5744-8AF6-8FC9868A94B8}" type="pres">
      <dgm:prSet presAssocID="{B8C97E2F-AC62-5B4F-B45A-04BE7302A08F}" presName="parentLeftMargin" presStyleLbl="node1" presStyleIdx="0" presStyleCnt="5"/>
      <dgm:spPr/>
    </dgm:pt>
    <dgm:pt modelId="{E35F5E8B-2472-4342-862A-7F098808E4A4}" type="pres">
      <dgm:prSet presAssocID="{B8C97E2F-AC62-5B4F-B45A-04BE7302A08F}" presName="parentText" presStyleLbl="node1" presStyleIdx="0" presStyleCnt="5">
        <dgm:presLayoutVars>
          <dgm:chMax val="0"/>
          <dgm:bulletEnabled val="1"/>
        </dgm:presLayoutVars>
      </dgm:prSet>
      <dgm:spPr/>
    </dgm:pt>
    <dgm:pt modelId="{50B46274-F540-9C46-A0F6-B9D686F7D4DC}" type="pres">
      <dgm:prSet presAssocID="{B8C97E2F-AC62-5B4F-B45A-04BE7302A08F}" presName="negativeSpace" presStyleCnt="0"/>
      <dgm:spPr/>
    </dgm:pt>
    <dgm:pt modelId="{04E8A4F1-F1C4-2D4E-9EF6-12A67B7A4E20}" type="pres">
      <dgm:prSet presAssocID="{B8C97E2F-AC62-5B4F-B45A-04BE7302A08F}" presName="childText" presStyleLbl="conFgAcc1" presStyleIdx="0" presStyleCnt="5">
        <dgm:presLayoutVars>
          <dgm:bulletEnabled val="1"/>
        </dgm:presLayoutVars>
      </dgm:prSet>
      <dgm:spPr/>
    </dgm:pt>
    <dgm:pt modelId="{50327101-BEC7-434A-BB84-171FA7E53085}" type="pres">
      <dgm:prSet presAssocID="{F303A480-970E-8540-A62D-E7B691498349}" presName="spaceBetweenRectangles" presStyleCnt="0"/>
      <dgm:spPr/>
    </dgm:pt>
    <dgm:pt modelId="{2E520BB3-5F44-4E42-AC02-3F83EDF0AE17}" type="pres">
      <dgm:prSet presAssocID="{5B7D0166-84EC-9849-99EE-0F9082922E43}" presName="parentLin" presStyleCnt="0"/>
      <dgm:spPr/>
    </dgm:pt>
    <dgm:pt modelId="{1E9D82E5-1D01-9A43-8C26-EA0F2538F3EE}" type="pres">
      <dgm:prSet presAssocID="{5B7D0166-84EC-9849-99EE-0F9082922E43}" presName="parentLeftMargin" presStyleLbl="node1" presStyleIdx="0" presStyleCnt="5"/>
      <dgm:spPr/>
    </dgm:pt>
    <dgm:pt modelId="{0A3CE58C-0D53-6842-989A-DC48D922F0FD}" type="pres">
      <dgm:prSet presAssocID="{5B7D0166-84EC-9849-99EE-0F9082922E43}" presName="parentText" presStyleLbl="node1" presStyleIdx="1" presStyleCnt="5">
        <dgm:presLayoutVars>
          <dgm:chMax val="0"/>
          <dgm:bulletEnabled val="1"/>
        </dgm:presLayoutVars>
      </dgm:prSet>
      <dgm:spPr/>
    </dgm:pt>
    <dgm:pt modelId="{B83E3183-F24D-764B-92A5-829D5F9D6477}" type="pres">
      <dgm:prSet presAssocID="{5B7D0166-84EC-9849-99EE-0F9082922E43}" presName="negativeSpace" presStyleCnt="0"/>
      <dgm:spPr/>
    </dgm:pt>
    <dgm:pt modelId="{547FB1E6-9396-ED43-968A-5296F6DB966D}" type="pres">
      <dgm:prSet presAssocID="{5B7D0166-84EC-9849-99EE-0F9082922E43}" presName="childText" presStyleLbl="conFgAcc1" presStyleIdx="1" presStyleCnt="5">
        <dgm:presLayoutVars>
          <dgm:bulletEnabled val="1"/>
        </dgm:presLayoutVars>
      </dgm:prSet>
      <dgm:spPr/>
    </dgm:pt>
    <dgm:pt modelId="{1C9219B6-B921-1840-A5F0-E18742C94217}" type="pres">
      <dgm:prSet presAssocID="{F3E67708-BC3F-4940-A714-94CBE44CAE46}" presName="spaceBetweenRectangles" presStyleCnt="0"/>
      <dgm:spPr/>
    </dgm:pt>
    <dgm:pt modelId="{D4C35471-74FB-5B41-9A4E-C77FD5DD38D7}" type="pres">
      <dgm:prSet presAssocID="{AF557ACE-AD62-8147-A2CB-0E0A98D91ECC}" presName="parentLin" presStyleCnt="0"/>
      <dgm:spPr/>
    </dgm:pt>
    <dgm:pt modelId="{5F779B69-70AC-4045-BA93-A4C1CFFAD408}" type="pres">
      <dgm:prSet presAssocID="{AF557ACE-AD62-8147-A2CB-0E0A98D91ECC}" presName="parentLeftMargin" presStyleLbl="node1" presStyleIdx="1" presStyleCnt="5"/>
      <dgm:spPr/>
    </dgm:pt>
    <dgm:pt modelId="{99E22DD8-3FBE-C546-B36B-536D3E608781}" type="pres">
      <dgm:prSet presAssocID="{AF557ACE-AD62-8147-A2CB-0E0A98D91ECC}" presName="parentText" presStyleLbl="node1" presStyleIdx="2" presStyleCnt="5">
        <dgm:presLayoutVars>
          <dgm:chMax val="0"/>
          <dgm:bulletEnabled val="1"/>
        </dgm:presLayoutVars>
      </dgm:prSet>
      <dgm:spPr/>
    </dgm:pt>
    <dgm:pt modelId="{CDFE11CF-7F18-2045-9AFA-C121DFA7376B}" type="pres">
      <dgm:prSet presAssocID="{AF557ACE-AD62-8147-A2CB-0E0A98D91ECC}" presName="negativeSpace" presStyleCnt="0"/>
      <dgm:spPr/>
    </dgm:pt>
    <dgm:pt modelId="{BD0F2E69-D0AD-3C41-B052-2D2D0F3E0C7E}" type="pres">
      <dgm:prSet presAssocID="{AF557ACE-AD62-8147-A2CB-0E0A98D91ECC}" presName="childText" presStyleLbl="conFgAcc1" presStyleIdx="2" presStyleCnt="5">
        <dgm:presLayoutVars>
          <dgm:bulletEnabled val="1"/>
        </dgm:presLayoutVars>
      </dgm:prSet>
      <dgm:spPr/>
    </dgm:pt>
    <dgm:pt modelId="{B74049BB-418E-C44C-A88A-5DB5E1170168}" type="pres">
      <dgm:prSet presAssocID="{87EC6B53-EFC9-FD4C-9ACD-D73ED8BA39E1}" presName="spaceBetweenRectangles" presStyleCnt="0"/>
      <dgm:spPr/>
    </dgm:pt>
    <dgm:pt modelId="{628FDDB8-A983-D74F-AA81-D892331EE59A}" type="pres">
      <dgm:prSet presAssocID="{3FBA72FC-034A-214B-B91D-66A54039407A}" presName="parentLin" presStyleCnt="0"/>
      <dgm:spPr/>
    </dgm:pt>
    <dgm:pt modelId="{4120AC25-7E6C-1D47-A5A7-2435B15CAA91}" type="pres">
      <dgm:prSet presAssocID="{3FBA72FC-034A-214B-B91D-66A54039407A}" presName="parentLeftMargin" presStyleLbl="node1" presStyleIdx="2" presStyleCnt="5"/>
      <dgm:spPr/>
    </dgm:pt>
    <dgm:pt modelId="{C3E9229D-3B9F-7E49-8A76-FED9762D3AA1}" type="pres">
      <dgm:prSet presAssocID="{3FBA72FC-034A-214B-B91D-66A54039407A}" presName="parentText" presStyleLbl="node1" presStyleIdx="3" presStyleCnt="5">
        <dgm:presLayoutVars>
          <dgm:chMax val="0"/>
          <dgm:bulletEnabled val="1"/>
        </dgm:presLayoutVars>
      </dgm:prSet>
      <dgm:spPr/>
    </dgm:pt>
    <dgm:pt modelId="{591DC8C7-A6D6-B748-B5AD-24D25332829B}" type="pres">
      <dgm:prSet presAssocID="{3FBA72FC-034A-214B-B91D-66A54039407A}" presName="negativeSpace" presStyleCnt="0"/>
      <dgm:spPr/>
    </dgm:pt>
    <dgm:pt modelId="{790A11E2-8A83-014F-8889-367E8BF1C2F8}" type="pres">
      <dgm:prSet presAssocID="{3FBA72FC-034A-214B-B91D-66A54039407A}" presName="childText" presStyleLbl="conFgAcc1" presStyleIdx="3" presStyleCnt="5">
        <dgm:presLayoutVars>
          <dgm:bulletEnabled val="1"/>
        </dgm:presLayoutVars>
      </dgm:prSet>
      <dgm:spPr/>
    </dgm:pt>
    <dgm:pt modelId="{637C4800-80E4-1249-922D-2A972F8ABEC8}" type="pres">
      <dgm:prSet presAssocID="{1913CBA3-7A73-2D42-87BB-5E6FA078D93A}" presName="spaceBetweenRectangles" presStyleCnt="0"/>
      <dgm:spPr/>
    </dgm:pt>
    <dgm:pt modelId="{69F93214-18FA-6E40-8F68-09C23610E13C}" type="pres">
      <dgm:prSet presAssocID="{D44D15BE-52BA-504B-9047-C659E0301AC1}" presName="parentLin" presStyleCnt="0"/>
      <dgm:spPr/>
    </dgm:pt>
    <dgm:pt modelId="{1DC25F74-314F-304A-BE72-E1CE49A70EF2}" type="pres">
      <dgm:prSet presAssocID="{D44D15BE-52BA-504B-9047-C659E0301AC1}" presName="parentLeftMargin" presStyleLbl="node1" presStyleIdx="3" presStyleCnt="5"/>
      <dgm:spPr/>
    </dgm:pt>
    <dgm:pt modelId="{160CC93A-EE1E-F749-8179-D5FD15F5CFA1}" type="pres">
      <dgm:prSet presAssocID="{D44D15BE-52BA-504B-9047-C659E0301AC1}" presName="parentText" presStyleLbl="node1" presStyleIdx="4" presStyleCnt="5">
        <dgm:presLayoutVars>
          <dgm:chMax val="0"/>
          <dgm:bulletEnabled val="1"/>
        </dgm:presLayoutVars>
      </dgm:prSet>
      <dgm:spPr/>
    </dgm:pt>
    <dgm:pt modelId="{6D385949-EC99-A844-9FF8-6CFF84AE0264}" type="pres">
      <dgm:prSet presAssocID="{D44D15BE-52BA-504B-9047-C659E0301AC1}" presName="negativeSpace" presStyleCnt="0"/>
      <dgm:spPr/>
    </dgm:pt>
    <dgm:pt modelId="{E883E2FD-4A24-0D46-B8F2-0A47D9411491}" type="pres">
      <dgm:prSet presAssocID="{D44D15BE-52BA-504B-9047-C659E0301AC1}" presName="childText" presStyleLbl="conFgAcc1" presStyleIdx="4" presStyleCnt="5">
        <dgm:presLayoutVars>
          <dgm:bulletEnabled val="1"/>
        </dgm:presLayoutVars>
      </dgm:prSet>
      <dgm:spPr/>
    </dgm:pt>
  </dgm:ptLst>
  <dgm:cxnLst>
    <dgm:cxn modelId="{97727307-C1C9-D14F-A162-4A8A279AAF89}" type="presOf" srcId="{D44D15BE-52BA-504B-9047-C659E0301AC1}" destId="{160CC93A-EE1E-F749-8179-D5FD15F5CFA1}" srcOrd="1" destOrd="0" presId="urn:microsoft.com/office/officeart/2005/8/layout/list1"/>
    <dgm:cxn modelId="{B31B7608-EED6-9B4E-A910-E3AB222CEA0C}" type="presOf" srcId="{AF557ACE-AD62-8147-A2CB-0E0A98D91ECC}" destId="{5F779B69-70AC-4045-BA93-A4C1CFFAD408}" srcOrd="0" destOrd="0" presId="urn:microsoft.com/office/officeart/2005/8/layout/list1"/>
    <dgm:cxn modelId="{090C741E-C4FA-4B40-B0DA-B2A3139B37DD}" type="presOf" srcId="{D44D15BE-52BA-504B-9047-C659E0301AC1}" destId="{1DC25F74-314F-304A-BE72-E1CE49A70EF2}" srcOrd="0" destOrd="0" presId="urn:microsoft.com/office/officeart/2005/8/layout/list1"/>
    <dgm:cxn modelId="{9095593C-55B8-C349-9784-6DB49A7BAF45}" type="presOf" srcId="{5B7D0166-84EC-9849-99EE-0F9082922E43}" destId="{1E9D82E5-1D01-9A43-8C26-EA0F2538F3EE}" srcOrd="0" destOrd="0" presId="urn:microsoft.com/office/officeart/2005/8/layout/list1"/>
    <dgm:cxn modelId="{36855E45-F3AB-0648-BE05-3BD23C050D41}" srcId="{C726B03A-1B15-6743-9E79-8DE532EB5616}" destId="{3FBA72FC-034A-214B-B91D-66A54039407A}" srcOrd="3" destOrd="0" parTransId="{821A7872-B852-C94C-BA0D-BFBE8D3D389B}" sibTransId="{1913CBA3-7A73-2D42-87BB-5E6FA078D93A}"/>
    <dgm:cxn modelId="{D4B43950-9664-2E42-AA2E-F9AFFA3F3BBA}" type="presOf" srcId="{C726B03A-1B15-6743-9E79-8DE532EB5616}" destId="{4790F5A9-9A66-B540-BB79-A4EF99BF3218}" srcOrd="0" destOrd="0" presId="urn:microsoft.com/office/officeart/2005/8/layout/list1"/>
    <dgm:cxn modelId="{320FF652-16C1-2A42-8E72-F4847F99F3D0}" type="presOf" srcId="{3FBA72FC-034A-214B-B91D-66A54039407A}" destId="{4120AC25-7E6C-1D47-A5A7-2435B15CAA91}" srcOrd="0" destOrd="0" presId="urn:microsoft.com/office/officeart/2005/8/layout/list1"/>
    <dgm:cxn modelId="{B8CA1955-AB2E-F44B-9E0F-9F8AC87162FE}" srcId="{C726B03A-1B15-6743-9E79-8DE532EB5616}" destId="{AF557ACE-AD62-8147-A2CB-0E0A98D91ECC}" srcOrd="2" destOrd="0" parTransId="{6889C29E-1676-734E-B013-CC4417C7D3C0}" sibTransId="{87EC6B53-EFC9-FD4C-9ACD-D73ED8BA39E1}"/>
    <dgm:cxn modelId="{470B0263-AE2B-1B4A-A3B5-FD08EEAB7AAE}" srcId="{C726B03A-1B15-6743-9E79-8DE532EB5616}" destId="{B8C97E2F-AC62-5B4F-B45A-04BE7302A08F}" srcOrd="0" destOrd="0" parTransId="{6F07898F-42A2-8E4B-BDE7-4786606F8448}" sibTransId="{F303A480-970E-8540-A62D-E7B691498349}"/>
    <dgm:cxn modelId="{62BF956A-BB98-5240-8E08-755F45891919}" type="presOf" srcId="{3FBA72FC-034A-214B-B91D-66A54039407A}" destId="{C3E9229D-3B9F-7E49-8A76-FED9762D3AA1}" srcOrd="1" destOrd="0" presId="urn:microsoft.com/office/officeart/2005/8/layout/list1"/>
    <dgm:cxn modelId="{9C8D1A76-878C-4A4B-A4E0-B9346C5816D9}" type="presOf" srcId="{5B7D0166-84EC-9849-99EE-0F9082922E43}" destId="{0A3CE58C-0D53-6842-989A-DC48D922F0FD}" srcOrd="1" destOrd="0" presId="urn:microsoft.com/office/officeart/2005/8/layout/list1"/>
    <dgm:cxn modelId="{786A8486-80BC-E64B-86C7-6B835D8FB53E}" type="presOf" srcId="{B8C97E2F-AC62-5B4F-B45A-04BE7302A08F}" destId="{E35F5E8B-2472-4342-862A-7F098808E4A4}" srcOrd="1" destOrd="0" presId="urn:microsoft.com/office/officeart/2005/8/layout/list1"/>
    <dgm:cxn modelId="{B08584B7-53E4-DA4D-8882-163E58486F8B}" srcId="{C726B03A-1B15-6743-9E79-8DE532EB5616}" destId="{D44D15BE-52BA-504B-9047-C659E0301AC1}" srcOrd="4" destOrd="0" parTransId="{396168A8-1964-1847-A2B1-A0B4EFEAECDE}" sibTransId="{6339889A-8A5A-654F-9164-5CEBDDEAD2C0}"/>
    <dgm:cxn modelId="{2CD061BC-DAA2-2949-A343-3665D2A2D921}" srcId="{C726B03A-1B15-6743-9E79-8DE532EB5616}" destId="{5B7D0166-84EC-9849-99EE-0F9082922E43}" srcOrd="1" destOrd="0" parTransId="{5CDED3DB-0879-0849-8D00-2B92C6056FE0}" sibTransId="{F3E67708-BC3F-4940-A714-94CBE44CAE46}"/>
    <dgm:cxn modelId="{B9C508C5-2778-0C47-9F8B-EDD6DE760FDC}" type="presOf" srcId="{B8C97E2F-AC62-5B4F-B45A-04BE7302A08F}" destId="{B549CA48-2B72-5744-8AF6-8FC9868A94B8}" srcOrd="0" destOrd="0" presId="urn:microsoft.com/office/officeart/2005/8/layout/list1"/>
    <dgm:cxn modelId="{5453CFCC-BEAB-864C-A433-326CD3E88E3A}" type="presOf" srcId="{AF557ACE-AD62-8147-A2CB-0E0A98D91ECC}" destId="{99E22DD8-3FBE-C546-B36B-536D3E608781}" srcOrd="1" destOrd="0" presId="urn:microsoft.com/office/officeart/2005/8/layout/list1"/>
    <dgm:cxn modelId="{D39EAFF4-3143-2E44-AA07-1C43DB61CEC1}" type="presParOf" srcId="{4790F5A9-9A66-B540-BB79-A4EF99BF3218}" destId="{D2C71B0C-28D2-5F47-9906-B5470F4D286A}" srcOrd="0" destOrd="0" presId="urn:microsoft.com/office/officeart/2005/8/layout/list1"/>
    <dgm:cxn modelId="{BE93DC13-3875-6A40-98FE-69577BC71983}" type="presParOf" srcId="{D2C71B0C-28D2-5F47-9906-B5470F4D286A}" destId="{B549CA48-2B72-5744-8AF6-8FC9868A94B8}" srcOrd="0" destOrd="0" presId="urn:microsoft.com/office/officeart/2005/8/layout/list1"/>
    <dgm:cxn modelId="{9BA9E5CC-70A0-B04E-B8B9-DA645C7787F9}" type="presParOf" srcId="{D2C71B0C-28D2-5F47-9906-B5470F4D286A}" destId="{E35F5E8B-2472-4342-862A-7F098808E4A4}" srcOrd="1" destOrd="0" presId="urn:microsoft.com/office/officeart/2005/8/layout/list1"/>
    <dgm:cxn modelId="{F8C7C254-3D2E-5C44-9824-9DA0324DC211}" type="presParOf" srcId="{4790F5A9-9A66-B540-BB79-A4EF99BF3218}" destId="{50B46274-F540-9C46-A0F6-B9D686F7D4DC}" srcOrd="1" destOrd="0" presId="urn:microsoft.com/office/officeart/2005/8/layout/list1"/>
    <dgm:cxn modelId="{D64393ED-9719-5D49-BA27-C4FC15F49321}" type="presParOf" srcId="{4790F5A9-9A66-B540-BB79-A4EF99BF3218}" destId="{04E8A4F1-F1C4-2D4E-9EF6-12A67B7A4E20}" srcOrd="2" destOrd="0" presId="urn:microsoft.com/office/officeart/2005/8/layout/list1"/>
    <dgm:cxn modelId="{B9830587-4142-E04F-A530-757B9F4CA31C}" type="presParOf" srcId="{4790F5A9-9A66-B540-BB79-A4EF99BF3218}" destId="{50327101-BEC7-434A-BB84-171FA7E53085}" srcOrd="3" destOrd="0" presId="urn:microsoft.com/office/officeart/2005/8/layout/list1"/>
    <dgm:cxn modelId="{3F41B00A-C8DD-0D4B-B090-C5BC3664BAC4}" type="presParOf" srcId="{4790F5A9-9A66-B540-BB79-A4EF99BF3218}" destId="{2E520BB3-5F44-4E42-AC02-3F83EDF0AE17}" srcOrd="4" destOrd="0" presId="urn:microsoft.com/office/officeart/2005/8/layout/list1"/>
    <dgm:cxn modelId="{93093929-5953-AF40-A63C-A249A558871B}" type="presParOf" srcId="{2E520BB3-5F44-4E42-AC02-3F83EDF0AE17}" destId="{1E9D82E5-1D01-9A43-8C26-EA0F2538F3EE}" srcOrd="0" destOrd="0" presId="urn:microsoft.com/office/officeart/2005/8/layout/list1"/>
    <dgm:cxn modelId="{0CD7EFCE-FEDA-F84F-AF38-A31660D6EEA5}" type="presParOf" srcId="{2E520BB3-5F44-4E42-AC02-3F83EDF0AE17}" destId="{0A3CE58C-0D53-6842-989A-DC48D922F0FD}" srcOrd="1" destOrd="0" presId="urn:microsoft.com/office/officeart/2005/8/layout/list1"/>
    <dgm:cxn modelId="{8BD580B2-3B96-614F-AB5C-D2F1D52071FD}" type="presParOf" srcId="{4790F5A9-9A66-B540-BB79-A4EF99BF3218}" destId="{B83E3183-F24D-764B-92A5-829D5F9D6477}" srcOrd="5" destOrd="0" presId="urn:microsoft.com/office/officeart/2005/8/layout/list1"/>
    <dgm:cxn modelId="{9D5FD64D-415B-A141-B10A-F735E44F7304}" type="presParOf" srcId="{4790F5A9-9A66-B540-BB79-A4EF99BF3218}" destId="{547FB1E6-9396-ED43-968A-5296F6DB966D}" srcOrd="6" destOrd="0" presId="urn:microsoft.com/office/officeart/2005/8/layout/list1"/>
    <dgm:cxn modelId="{CC59EB92-6216-8F49-A15E-F48AB5FB842D}" type="presParOf" srcId="{4790F5A9-9A66-B540-BB79-A4EF99BF3218}" destId="{1C9219B6-B921-1840-A5F0-E18742C94217}" srcOrd="7" destOrd="0" presId="urn:microsoft.com/office/officeart/2005/8/layout/list1"/>
    <dgm:cxn modelId="{DEE5373B-E503-F745-A4F4-A9411F1C5420}" type="presParOf" srcId="{4790F5A9-9A66-B540-BB79-A4EF99BF3218}" destId="{D4C35471-74FB-5B41-9A4E-C77FD5DD38D7}" srcOrd="8" destOrd="0" presId="urn:microsoft.com/office/officeart/2005/8/layout/list1"/>
    <dgm:cxn modelId="{EADA11F4-41BA-C84E-96EE-78981B1BF70D}" type="presParOf" srcId="{D4C35471-74FB-5B41-9A4E-C77FD5DD38D7}" destId="{5F779B69-70AC-4045-BA93-A4C1CFFAD408}" srcOrd="0" destOrd="0" presId="urn:microsoft.com/office/officeart/2005/8/layout/list1"/>
    <dgm:cxn modelId="{EC866E29-A2B7-464B-A019-CE4800A5FD37}" type="presParOf" srcId="{D4C35471-74FB-5B41-9A4E-C77FD5DD38D7}" destId="{99E22DD8-3FBE-C546-B36B-536D3E608781}" srcOrd="1" destOrd="0" presId="urn:microsoft.com/office/officeart/2005/8/layout/list1"/>
    <dgm:cxn modelId="{0D9427FA-8F2E-9546-A20C-693F7F2A8244}" type="presParOf" srcId="{4790F5A9-9A66-B540-BB79-A4EF99BF3218}" destId="{CDFE11CF-7F18-2045-9AFA-C121DFA7376B}" srcOrd="9" destOrd="0" presId="urn:microsoft.com/office/officeart/2005/8/layout/list1"/>
    <dgm:cxn modelId="{AE29E3A4-AD41-224D-A3A2-1C5107B5A36B}" type="presParOf" srcId="{4790F5A9-9A66-B540-BB79-A4EF99BF3218}" destId="{BD0F2E69-D0AD-3C41-B052-2D2D0F3E0C7E}" srcOrd="10" destOrd="0" presId="urn:microsoft.com/office/officeart/2005/8/layout/list1"/>
    <dgm:cxn modelId="{DBFC1D1F-2DAD-B643-ABF9-15758A8AC37A}" type="presParOf" srcId="{4790F5A9-9A66-B540-BB79-A4EF99BF3218}" destId="{B74049BB-418E-C44C-A88A-5DB5E1170168}" srcOrd="11" destOrd="0" presId="urn:microsoft.com/office/officeart/2005/8/layout/list1"/>
    <dgm:cxn modelId="{1272ABD7-6A89-E248-84B3-BC7A8C13A7D4}" type="presParOf" srcId="{4790F5A9-9A66-B540-BB79-A4EF99BF3218}" destId="{628FDDB8-A983-D74F-AA81-D892331EE59A}" srcOrd="12" destOrd="0" presId="urn:microsoft.com/office/officeart/2005/8/layout/list1"/>
    <dgm:cxn modelId="{183F0BC9-C9FA-B043-B634-9030D110D553}" type="presParOf" srcId="{628FDDB8-A983-D74F-AA81-D892331EE59A}" destId="{4120AC25-7E6C-1D47-A5A7-2435B15CAA91}" srcOrd="0" destOrd="0" presId="urn:microsoft.com/office/officeart/2005/8/layout/list1"/>
    <dgm:cxn modelId="{9B52E8D2-17D7-9043-AB8B-89980CBBBC93}" type="presParOf" srcId="{628FDDB8-A983-D74F-AA81-D892331EE59A}" destId="{C3E9229D-3B9F-7E49-8A76-FED9762D3AA1}" srcOrd="1" destOrd="0" presId="urn:microsoft.com/office/officeart/2005/8/layout/list1"/>
    <dgm:cxn modelId="{AB33F5F3-7D91-8F48-A793-6AD62DF19D2B}" type="presParOf" srcId="{4790F5A9-9A66-B540-BB79-A4EF99BF3218}" destId="{591DC8C7-A6D6-B748-B5AD-24D25332829B}" srcOrd="13" destOrd="0" presId="urn:microsoft.com/office/officeart/2005/8/layout/list1"/>
    <dgm:cxn modelId="{30F9BADA-1123-3447-9ACE-6E5E7D4C78A2}" type="presParOf" srcId="{4790F5A9-9A66-B540-BB79-A4EF99BF3218}" destId="{790A11E2-8A83-014F-8889-367E8BF1C2F8}" srcOrd="14" destOrd="0" presId="urn:microsoft.com/office/officeart/2005/8/layout/list1"/>
    <dgm:cxn modelId="{0B1C59F7-E758-5B4D-9E40-A52636F42E29}" type="presParOf" srcId="{4790F5A9-9A66-B540-BB79-A4EF99BF3218}" destId="{637C4800-80E4-1249-922D-2A972F8ABEC8}" srcOrd="15" destOrd="0" presId="urn:microsoft.com/office/officeart/2005/8/layout/list1"/>
    <dgm:cxn modelId="{5C2E917E-1D59-DE4D-AD40-552FA86F361C}" type="presParOf" srcId="{4790F5A9-9A66-B540-BB79-A4EF99BF3218}" destId="{69F93214-18FA-6E40-8F68-09C23610E13C}" srcOrd="16" destOrd="0" presId="urn:microsoft.com/office/officeart/2005/8/layout/list1"/>
    <dgm:cxn modelId="{6AF71986-C212-4A4D-8263-96B4C1EC0010}" type="presParOf" srcId="{69F93214-18FA-6E40-8F68-09C23610E13C}" destId="{1DC25F74-314F-304A-BE72-E1CE49A70EF2}" srcOrd="0" destOrd="0" presId="urn:microsoft.com/office/officeart/2005/8/layout/list1"/>
    <dgm:cxn modelId="{3310B8C8-BDD4-2344-8490-A2302AC59B97}" type="presParOf" srcId="{69F93214-18FA-6E40-8F68-09C23610E13C}" destId="{160CC93A-EE1E-F749-8179-D5FD15F5CFA1}" srcOrd="1" destOrd="0" presId="urn:microsoft.com/office/officeart/2005/8/layout/list1"/>
    <dgm:cxn modelId="{9712E391-53D7-E143-8977-2C43B0CF417D}" type="presParOf" srcId="{4790F5A9-9A66-B540-BB79-A4EF99BF3218}" destId="{6D385949-EC99-A844-9FF8-6CFF84AE0264}" srcOrd="17" destOrd="0" presId="urn:microsoft.com/office/officeart/2005/8/layout/list1"/>
    <dgm:cxn modelId="{187972A3-EFC8-4643-81F0-7906473B1BA8}" type="presParOf" srcId="{4790F5A9-9A66-B540-BB79-A4EF99BF3218}" destId="{E883E2FD-4A24-0D46-B8F2-0A47D941149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5CC4D-C5A8-924F-9B95-95A5C2D149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7BD7F85A-9D7D-5740-9F83-8001AFFB9BE4}">
      <dgm:prSet phldrT="[文本]"/>
      <dgm:spPr/>
      <dgm:t>
        <a:bodyPr/>
        <a:lstStyle/>
        <a:p>
          <a:r>
            <a:rPr lang="zh-CN" altLang="en-US" dirty="0"/>
            <a:t>统计报表</a:t>
          </a:r>
        </a:p>
      </dgm:t>
    </dgm:pt>
    <dgm:pt modelId="{417AC591-21A8-CE4F-9F0F-13F995921AC9}" type="parTrans" cxnId="{9B68E7F5-469A-754F-B2B2-16ACD6AD4BA9}">
      <dgm:prSet/>
      <dgm:spPr/>
      <dgm:t>
        <a:bodyPr/>
        <a:lstStyle/>
        <a:p>
          <a:endParaRPr lang="zh-CN" altLang="en-US"/>
        </a:p>
      </dgm:t>
    </dgm:pt>
    <dgm:pt modelId="{6391D68B-92FD-7D49-8E2E-E0DCA7A0078B}" type="sibTrans" cxnId="{9B68E7F5-469A-754F-B2B2-16ACD6AD4BA9}">
      <dgm:prSet/>
      <dgm:spPr/>
      <dgm:t>
        <a:bodyPr/>
        <a:lstStyle/>
        <a:p>
          <a:endParaRPr lang="zh-CN" altLang="en-US"/>
        </a:p>
      </dgm:t>
    </dgm:pt>
    <dgm:pt modelId="{C1A99BB0-A8B5-2245-BB93-670EECBA8314}">
      <dgm:prSet phldrT="[文本]"/>
      <dgm:spPr/>
      <dgm:t>
        <a:bodyPr/>
        <a:lstStyle/>
        <a:p>
          <a:r>
            <a:rPr lang="zh-CN" altLang="en-US" dirty="0"/>
            <a:t>普查</a:t>
          </a:r>
        </a:p>
      </dgm:t>
    </dgm:pt>
    <dgm:pt modelId="{90684463-C5B0-7A4A-AF50-9900411CE82C}" type="parTrans" cxnId="{0D1252E7-FF7B-C249-ACD4-510BF8149704}">
      <dgm:prSet/>
      <dgm:spPr/>
      <dgm:t>
        <a:bodyPr/>
        <a:lstStyle/>
        <a:p>
          <a:endParaRPr lang="zh-CN" altLang="en-US"/>
        </a:p>
      </dgm:t>
    </dgm:pt>
    <dgm:pt modelId="{59B34576-2A54-7946-9AB8-11A2D6406EC2}" type="sibTrans" cxnId="{0D1252E7-FF7B-C249-ACD4-510BF8149704}">
      <dgm:prSet/>
      <dgm:spPr/>
      <dgm:t>
        <a:bodyPr/>
        <a:lstStyle/>
        <a:p>
          <a:endParaRPr lang="zh-CN" altLang="en-US"/>
        </a:p>
      </dgm:t>
    </dgm:pt>
    <dgm:pt modelId="{85CB18F4-8067-1D4E-A2D0-C8F00E243B72}">
      <dgm:prSet phldrT="[文本]"/>
      <dgm:spPr/>
      <dgm:t>
        <a:bodyPr/>
        <a:lstStyle/>
        <a:p>
          <a:r>
            <a:rPr lang="zh-CN" altLang="en-US" dirty="0"/>
            <a:t>抽样调查</a:t>
          </a:r>
        </a:p>
      </dgm:t>
    </dgm:pt>
    <dgm:pt modelId="{A0D9DB06-7C26-524B-A51F-0D7B6FF6710E}" type="parTrans" cxnId="{7E55D919-01AE-FD49-B20F-4C0692F4D65F}">
      <dgm:prSet/>
      <dgm:spPr/>
      <dgm:t>
        <a:bodyPr/>
        <a:lstStyle/>
        <a:p>
          <a:endParaRPr lang="zh-CN" altLang="en-US"/>
        </a:p>
      </dgm:t>
    </dgm:pt>
    <dgm:pt modelId="{93DACFE4-AB00-FD47-B900-C09A3CD97411}" type="sibTrans" cxnId="{7E55D919-01AE-FD49-B20F-4C0692F4D65F}">
      <dgm:prSet/>
      <dgm:spPr/>
      <dgm:t>
        <a:bodyPr/>
        <a:lstStyle/>
        <a:p>
          <a:endParaRPr lang="zh-CN" altLang="en-US"/>
        </a:p>
      </dgm:t>
    </dgm:pt>
    <dgm:pt modelId="{FD1D83F2-7110-C341-96F1-B0764A25B68C}">
      <dgm:prSet phldrT="[文本]"/>
      <dgm:spPr/>
      <dgm:t>
        <a:bodyPr/>
        <a:lstStyle/>
        <a:p>
          <a:r>
            <a:rPr lang="zh-CN" altLang="en-US" dirty="0"/>
            <a:t>重点调查</a:t>
          </a:r>
        </a:p>
      </dgm:t>
    </dgm:pt>
    <dgm:pt modelId="{973E9DBB-DB7D-1940-B216-99E00A9492CA}" type="parTrans" cxnId="{EEBA9E42-CD79-3946-87BB-7191A6CC1CBE}">
      <dgm:prSet/>
      <dgm:spPr/>
    </dgm:pt>
    <dgm:pt modelId="{9BD473F7-864E-BA48-9893-2A107FD60A20}" type="sibTrans" cxnId="{EEBA9E42-CD79-3946-87BB-7191A6CC1CBE}">
      <dgm:prSet/>
      <dgm:spPr/>
    </dgm:pt>
    <dgm:pt modelId="{09B14298-54C9-B944-B4C1-6A7721A51545}">
      <dgm:prSet phldrT="[文本]"/>
      <dgm:spPr/>
      <dgm:t>
        <a:bodyPr/>
        <a:lstStyle/>
        <a:p>
          <a:r>
            <a:rPr lang="zh-CN" altLang="en-US" dirty="0"/>
            <a:t>典型调查</a:t>
          </a:r>
        </a:p>
      </dgm:t>
    </dgm:pt>
    <dgm:pt modelId="{B362C5B9-6B44-5F49-9F7A-E4F3EF1B8806}" type="parTrans" cxnId="{8DA31BF6-7D05-2345-B2A3-C632FDFC444B}">
      <dgm:prSet/>
      <dgm:spPr/>
    </dgm:pt>
    <dgm:pt modelId="{1B256562-CBE1-294C-90EF-DB7EAB6A4E73}" type="sibTrans" cxnId="{8DA31BF6-7D05-2345-B2A3-C632FDFC444B}">
      <dgm:prSet/>
      <dgm:spPr/>
    </dgm:pt>
    <dgm:pt modelId="{1FC5699F-EDE0-1048-84C8-646FC5EA77C7}" type="pres">
      <dgm:prSet presAssocID="{83C5CC4D-C5A8-924F-9B95-95A5C2D149D5}" presName="linear" presStyleCnt="0">
        <dgm:presLayoutVars>
          <dgm:animLvl val="lvl"/>
          <dgm:resizeHandles val="exact"/>
        </dgm:presLayoutVars>
      </dgm:prSet>
      <dgm:spPr/>
    </dgm:pt>
    <dgm:pt modelId="{408BD8E2-E966-EB4A-8F40-3C773828BC18}" type="pres">
      <dgm:prSet presAssocID="{7BD7F85A-9D7D-5740-9F83-8001AFFB9BE4}" presName="parentText" presStyleLbl="node1" presStyleIdx="0" presStyleCnt="5">
        <dgm:presLayoutVars>
          <dgm:chMax val="0"/>
          <dgm:bulletEnabled val="1"/>
        </dgm:presLayoutVars>
      </dgm:prSet>
      <dgm:spPr/>
    </dgm:pt>
    <dgm:pt modelId="{C4B60F7B-F0B3-2541-863E-81DD6BBFA4F4}" type="pres">
      <dgm:prSet presAssocID="{6391D68B-92FD-7D49-8E2E-E0DCA7A0078B}" presName="spacer" presStyleCnt="0"/>
      <dgm:spPr/>
    </dgm:pt>
    <dgm:pt modelId="{56FAC620-C098-EB45-AA05-79342AA9677D}" type="pres">
      <dgm:prSet presAssocID="{C1A99BB0-A8B5-2245-BB93-670EECBA8314}" presName="parentText" presStyleLbl="node1" presStyleIdx="1" presStyleCnt="5">
        <dgm:presLayoutVars>
          <dgm:chMax val="0"/>
          <dgm:bulletEnabled val="1"/>
        </dgm:presLayoutVars>
      </dgm:prSet>
      <dgm:spPr/>
    </dgm:pt>
    <dgm:pt modelId="{737E21A0-322F-F346-A719-F26E7995A58C}" type="pres">
      <dgm:prSet presAssocID="{59B34576-2A54-7946-9AB8-11A2D6406EC2}" presName="spacer" presStyleCnt="0"/>
      <dgm:spPr/>
    </dgm:pt>
    <dgm:pt modelId="{6B68ABD8-CE06-2545-A187-A13377079795}" type="pres">
      <dgm:prSet presAssocID="{85CB18F4-8067-1D4E-A2D0-C8F00E243B72}" presName="parentText" presStyleLbl="node1" presStyleIdx="2" presStyleCnt="5">
        <dgm:presLayoutVars>
          <dgm:chMax val="0"/>
          <dgm:bulletEnabled val="1"/>
        </dgm:presLayoutVars>
      </dgm:prSet>
      <dgm:spPr/>
    </dgm:pt>
    <dgm:pt modelId="{65A408A7-EDC1-7340-9FFE-7CCEE954F0D8}" type="pres">
      <dgm:prSet presAssocID="{93DACFE4-AB00-FD47-B900-C09A3CD97411}" presName="spacer" presStyleCnt="0"/>
      <dgm:spPr/>
    </dgm:pt>
    <dgm:pt modelId="{BA19998B-7D37-9142-B6EF-BF31096529F6}" type="pres">
      <dgm:prSet presAssocID="{FD1D83F2-7110-C341-96F1-B0764A25B68C}" presName="parentText" presStyleLbl="node1" presStyleIdx="3" presStyleCnt="5">
        <dgm:presLayoutVars>
          <dgm:chMax val="0"/>
          <dgm:bulletEnabled val="1"/>
        </dgm:presLayoutVars>
      </dgm:prSet>
      <dgm:spPr/>
    </dgm:pt>
    <dgm:pt modelId="{CBF3EA57-7145-1D48-87B8-60F0549CD5D0}" type="pres">
      <dgm:prSet presAssocID="{9BD473F7-864E-BA48-9893-2A107FD60A20}" presName="spacer" presStyleCnt="0"/>
      <dgm:spPr/>
    </dgm:pt>
    <dgm:pt modelId="{507820B9-393F-CE48-89D1-46F3982FC2EF}" type="pres">
      <dgm:prSet presAssocID="{09B14298-54C9-B944-B4C1-6A7721A51545}" presName="parentText" presStyleLbl="node1" presStyleIdx="4" presStyleCnt="5">
        <dgm:presLayoutVars>
          <dgm:chMax val="0"/>
          <dgm:bulletEnabled val="1"/>
        </dgm:presLayoutVars>
      </dgm:prSet>
      <dgm:spPr/>
    </dgm:pt>
  </dgm:ptLst>
  <dgm:cxnLst>
    <dgm:cxn modelId="{E9A7CE10-7DCA-3743-B503-82B7EC8634A7}" type="presOf" srcId="{C1A99BB0-A8B5-2245-BB93-670EECBA8314}" destId="{56FAC620-C098-EB45-AA05-79342AA9677D}" srcOrd="0" destOrd="0" presId="urn:microsoft.com/office/officeart/2005/8/layout/vList2"/>
    <dgm:cxn modelId="{7E55D919-01AE-FD49-B20F-4C0692F4D65F}" srcId="{83C5CC4D-C5A8-924F-9B95-95A5C2D149D5}" destId="{85CB18F4-8067-1D4E-A2D0-C8F00E243B72}" srcOrd="2" destOrd="0" parTransId="{A0D9DB06-7C26-524B-A51F-0D7B6FF6710E}" sibTransId="{93DACFE4-AB00-FD47-B900-C09A3CD97411}"/>
    <dgm:cxn modelId="{EEBA9E42-CD79-3946-87BB-7191A6CC1CBE}" srcId="{83C5CC4D-C5A8-924F-9B95-95A5C2D149D5}" destId="{FD1D83F2-7110-C341-96F1-B0764A25B68C}" srcOrd="3" destOrd="0" parTransId="{973E9DBB-DB7D-1940-B216-99E00A9492CA}" sibTransId="{9BD473F7-864E-BA48-9893-2A107FD60A20}"/>
    <dgm:cxn modelId="{CC673C6B-0E8A-6743-B17A-1732CD0542FB}" type="presOf" srcId="{7BD7F85A-9D7D-5740-9F83-8001AFFB9BE4}" destId="{408BD8E2-E966-EB4A-8F40-3C773828BC18}" srcOrd="0" destOrd="0" presId="urn:microsoft.com/office/officeart/2005/8/layout/vList2"/>
    <dgm:cxn modelId="{F94F2DA6-3B5A-2440-A725-42FE61812CCA}" type="presOf" srcId="{09B14298-54C9-B944-B4C1-6A7721A51545}" destId="{507820B9-393F-CE48-89D1-46F3982FC2EF}" srcOrd="0" destOrd="0" presId="urn:microsoft.com/office/officeart/2005/8/layout/vList2"/>
    <dgm:cxn modelId="{302B6CB0-0578-9643-9279-84295EFA4E19}" type="presOf" srcId="{83C5CC4D-C5A8-924F-9B95-95A5C2D149D5}" destId="{1FC5699F-EDE0-1048-84C8-646FC5EA77C7}" srcOrd="0" destOrd="0" presId="urn:microsoft.com/office/officeart/2005/8/layout/vList2"/>
    <dgm:cxn modelId="{D0A405E6-B3BF-6048-8E4A-A92CF6017150}" type="presOf" srcId="{85CB18F4-8067-1D4E-A2D0-C8F00E243B72}" destId="{6B68ABD8-CE06-2545-A187-A13377079795}" srcOrd="0" destOrd="0" presId="urn:microsoft.com/office/officeart/2005/8/layout/vList2"/>
    <dgm:cxn modelId="{0D1252E7-FF7B-C249-ACD4-510BF8149704}" srcId="{83C5CC4D-C5A8-924F-9B95-95A5C2D149D5}" destId="{C1A99BB0-A8B5-2245-BB93-670EECBA8314}" srcOrd="1" destOrd="0" parTransId="{90684463-C5B0-7A4A-AF50-9900411CE82C}" sibTransId="{59B34576-2A54-7946-9AB8-11A2D6406EC2}"/>
    <dgm:cxn modelId="{DE2460F4-0C3C-3045-95B8-78F8F8DED4A1}" type="presOf" srcId="{FD1D83F2-7110-C341-96F1-B0764A25B68C}" destId="{BA19998B-7D37-9142-B6EF-BF31096529F6}" srcOrd="0" destOrd="0" presId="urn:microsoft.com/office/officeart/2005/8/layout/vList2"/>
    <dgm:cxn modelId="{9B68E7F5-469A-754F-B2B2-16ACD6AD4BA9}" srcId="{83C5CC4D-C5A8-924F-9B95-95A5C2D149D5}" destId="{7BD7F85A-9D7D-5740-9F83-8001AFFB9BE4}" srcOrd="0" destOrd="0" parTransId="{417AC591-21A8-CE4F-9F0F-13F995921AC9}" sibTransId="{6391D68B-92FD-7D49-8E2E-E0DCA7A0078B}"/>
    <dgm:cxn modelId="{8DA31BF6-7D05-2345-B2A3-C632FDFC444B}" srcId="{83C5CC4D-C5A8-924F-9B95-95A5C2D149D5}" destId="{09B14298-54C9-B944-B4C1-6A7721A51545}" srcOrd="4" destOrd="0" parTransId="{B362C5B9-6B44-5F49-9F7A-E4F3EF1B8806}" sibTransId="{1B256562-CBE1-294C-90EF-DB7EAB6A4E73}"/>
    <dgm:cxn modelId="{703E48AF-3488-C34D-A854-D3BC064E52C2}" type="presParOf" srcId="{1FC5699F-EDE0-1048-84C8-646FC5EA77C7}" destId="{408BD8E2-E966-EB4A-8F40-3C773828BC18}" srcOrd="0" destOrd="0" presId="urn:microsoft.com/office/officeart/2005/8/layout/vList2"/>
    <dgm:cxn modelId="{39812614-E5C1-FF44-BFCE-7B898499EBF8}" type="presParOf" srcId="{1FC5699F-EDE0-1048-84C8-646FC5EA77C7}" destId="{C4B60F7B-F0B3-2541-863E-81DD6BBFA4F4}" srcOrd="1" destOrd="0" presId="urn:microsoft.com/office/officeart/2005/8/layout/vList2"/>
    <dgm:cxn modelId="{9B73DBD4-76B5-684F-B7DA-6B6B5BD839B3}" type="presParOf" srcId="{1FC5699F-EDE0-1048-84C8-646FC5EA77C7}" destId="{56FAC620-C098-EB45-AA05-79342AA9677D}" srcOrd="2" destOrd="0" presId="urn:microsoft.com/office/officeart/2005/8/layout/vList2"/>
    <dgm:cxn modelId="{7D673EE8-641F-2C4D-8BF4-818DFAB97F94}" type="presParOf" srcId="{1FC5699F-EDE0-1048-84C8-646FC5EA77C7}" destId="{737E21A0-322F-F346-A719-F26E7995A58C}" srcOrd="3" destOrd="0" presId="urn:microsoft.com/office/officeart/2005/8/layout/vList2"/>
    <dgm:cxn modelId="{F4F672AF-D15F-E348-967C-F4C0BA443E35}" type="presParOf" srcId="{1FC5699F-EDE0-1048-84C8-646FC5EA77C7}" destId="{6B68ABD8-CE06-2545-A187-A13377079795}" srcOrd="4" destOrd="0" presId="urn:microsoft.com/office/officeart/2005/8/layout/vList2"/>
    <dgm:cxn modelId="{5576AFE9-1823-B242-99ED-993C6C8B6799}" type="presParOf" srcId="{1FC5699F-EDE0-1048-84C8-646FC5EA77C7}" destId="{65A408A7-EDC1-7340-9FFE-7CCEE954F0D8}" srcOrd="5" destOrd="0" presId="urn:microsoft.com/office/officeart/2005/8/layout/vList2"/>
    <dgm:cxn modelId="{C93EDCCA-A52B-1543-9ECC-6438A5FF3FDC}" type="presParOf" srcId="{1FC5699F-EDE0-1048-84C8-646FC5EA77C7}" destId="{BA19998B-7D37-9142-B6EF-BF31096529F6}" srcOrd="6" destOrd="0" presId="urn:microsoft.com/office/officeart/2005/8/layout/vList2"/>
    <dgm:cxn modelId="{370BBFAD-C0B8-D148-9B44-54235CA51512}" type="presParOf" srcId="{1FC5699F-EDE0-1048-84C8-646FC5EA77C7}" destId="{CBF3EA57-7145-1D48-87B8-60F0549CD5D0}" srcOrd="7" destOrd="0" presId="urn:microsoft.com/office/officeart/2005/8/layout/vList2"/>
    <dgm:cxn modelId="{2A48EA6D-988F-4749-9087-A2E560E754BF}" type="presParOf" srcId="{1FC5699F-EDE0-1048-84C8-646FC5EA77C7}" destId="{507820B9-393F-CE48-89D1-46F3982FC2E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F642993-FA90-AB42-9866-272C572D7CB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12C23F34-32D4-7A49-A6A1-6FA9F95135C1}">
      <dgm:prSet phldrT="[文本]"/>
      <dgm:spPr/>
      <dgm:t>
        <a:bodyPr/>
        <a:lstStyle/>
        <a:p>
          <a:r>
            <a:rPr lang="zh-CN" altLang="en-US" dirty="0"/>
            <a:t>一、基本概念及其规定</a:t>
          </a:r>
        </a:p>
      </dgm:t>
    </dgm:pt>
    <dgm:pt modelId="{EC3B71EF-0FDF-CF47-B7C6-B5799D534084}" type="parTrans" cxnId="{DF152D3F-7F8D-B444-B6C1-A4DF39CA42A8}">
      <dgm:prSet/>
      <dgm:spPr/>
      <dgm:t>
        <a:bodyPr/>
        <a:lstStyle/>
        <a:p>
          <a:endParaRPr lang="zh-CN" altLang="en-US"/>
        </a:p>
      </dgm:t>
    </dgm:pt>
    <dgm:pt modelId="{B7057452-297C-C140-B96E-8EB1264D13EB}" type="sibTrans" cxnId="{DF152D3F-7F8D-B444-B6C1-A4DF39CA42A8}">
      <dgm:prSet/>
      <dgm:spPr/>
      <dgm:t>
        <a:bodyPr/>
        <a:lstStyle/>
        <a:p>
          <a:endParaRPr lang="zh-CN" altLang="en-US"/>
        </a:p>
      </dgm:t>
    </dgm:pt>
    <dgm:pt modelId="{AB8F316E-9F1A-7B43-B810-104EB9C54224}">
      <dgm:prSet phldrT="[文本]"/>
      <dgm:spPr/>
      <dgm:t>
        <a:bodyPr/>
        <a:lstStyle/>
        <a:p>
          <a:r>
            <a:rPr lang="zh-CN" altLang="en-US" dirty="0"/>
            <a:t>二、评估违法适用的刑法条款</a:t>
          </a:r>
        </a:p>
      </dgm:t>
    </dgm:pt>
    <dgm:pt modelId="{25EA5926-1BD0-9448-92F1-8FCB14EE65D3}" type="parTrans" cxnId="{CAE3C9A7-F83D-744D-8700-F8DF4D4AC317}">
      <dgm:prSet/>
      <dgm:spPr/>
      <dgm:t>
        <a:bodyPr/>
        <a:lstStyle/>
        <a:p>
          <a:endParaRPr lang="zh-CN" altLang="en-US"/>
        </a:p>
      </dgm:t>
    </dgm:pt>
    <dgm:pt modelId="{4E2A89E1-AEF5-974C-9F0A-B7B46CEDF8E9}" type="sibTrans" cxnId="{CAE3C9A7-F83D-744D-8700-F8DF4D4AC317}">
      <dgm:prSet/>
      <dgm:spPr/>
      <dgm:t>
        <a:bodyPr/>
        <a:lstStyle/>
        <a:p>
          <a:endParaRPr lang="zh-CN" altLang="en-US"/>
        </a:p>
      </dgm:t>
    </dgm:pt>
    <dgm:pt modelId="{2ACE14BE-36C2-1349-A754-9E5D7214FBB5}">
      <dgm:prSet phldrT="[文本]"/>
      <dgm:spPr/>
      <dgm:t>
        <a:bodyPr/>
        <a:lstStyle/>
        <a:p>
          <a:r>
            <a:rPr lang="zh-CN" altLang="en-US" dirty="0"/>
            <a:t>三、采矿违法适用的刑法条款</a:t>
          </a:r>
        </a:p>
      </dgm:t>
    </dgm:pt>
    <dgm:pt modelId="{80FB0028-DA17-374E-9C3F-4D25CB5F1A8C}" type="parTrans" cxnId="{E2E1402C-1BDD-3B41-BD28-C89198434FB6}">
      <dgm:prSet/>
      <dgm:spPr/>
      <dgm:t>
        <a:bodyPr/>
        <a:lstStyle/>
        <a:p>
          <a:endParaRPr lang="zh-CN" altLang="en-US"/>
        </a:p>
      </dgm:t>
    </dgm:pt>
    <dgm:pt modelId="{A938AA12-C80D-B744-9890-951B1976E0DC}" type="sibTrans" cxnId="{E2E1402C-1BDD-3B41-BD28-C89198434FB6}">
      <dgm:prSet/>
      <dgm:spPr/>
      <dgm:t>
        <a:bodyPr/>
        <a:lstStyle/>
        <a:p>
          <a:endParaRPr lang="zh-CN" altLang="en-US"/>
        </a:p>
      </dgm:t>
    </dgm:pt>
    <dgm:pt modelId="{3929731E-D0C1-7140-90DB-103871A61748}">
      <dgm:prSet phldrT="[文本]"/>
      <dgm:spPr/>
      <dgm:t>
        <a:bodyPr/>
        <a:lstStyle/>
        <a:p>
          <a:r>
            <a:rPr lang="zh-CN" altLang="en-US" dirty="0"/>
            <a:t>四、是喽国家机密与侵犯商业秘密适用的刑法条款</a:t>
          </a:r>
        </a:p>
      </dgm:t>
    </dgm:pt>
    <dgm:pt modelId="{BC593293-DD6E-BD4B-B3DE-30D0B3263C3F}" type="parTrans" cxnId="{1BEC58B8-6474-1441-914A-02FF7F65C5AE}">
      <dgm:prSet/>
      <dgm:spPr/>
      <dgm:t>
        <a:bodyPr/>
        <a:lstStyle/>
        <a:p>
          <a:endParaRPr lang="zh-CN" altLang="en-US"/>
        </a:p>
      </dgm:t>
    </dgm:pt>
    <dgm:pt modelId="{E0ACF0C9-A7F2-554F-88A4-C2916F2E33D7}" type="sibTrans" cxnId="{1BEC58B8-6474-1441-914A-02FF7F65C5AE}">
      <dgm:prSet/>
      <dgm:spPr/>
      <dgm:t>
        <a:bodyPr/>
        <a:lstStyle/>
        <a:p>
          <a:endParaRPr lang="zh-CN" altLang="en-US"/>
        </a:p>
      </dgm:t>
    </dgm:pt>
    <dgm:pt modelId="{A04FD9F5-0673-794B-86AB-E76935FC46CD}" type="pres">
      <dgm:prSet presAssocID="{4F642993-FA90-AB42-9866-272C572D7CBD}" presName="vert0" presStyleCnt="0">
        <dgm:presLayoutVars>
          <dgm:dir/>
          <dgm:animOne val="branch"/>
          <dgm:animLvl val="lvl"/>
        </dgm:presLayoutVars>
      </dgm:prSet>
      <dgm:spPr/>
    </dgm:pt>
    <dgm:pt modelId="{64E14D33-3729-BC47-B5FC-48EC2C04A8DD}" type="pres">
      <dgm:prSet presAssocID="{12C23F34-32D4-7A49-A6A1-6FA9F95135C1}" presName="thickLine" presStyleLbl="alignNode1" presStyleIdx="0" presStyleCnt="4"/>
      <dgm:spPr/>
    </dgm:pt>
    <dgm:pt modelId="{42250E70-A3B7-0C40-B2CE-26696AC629FB}" type="pres">
      <dgm:prSet presAssocID="{12C23F34-32D4-7A49-A6A1-6FA9F95135C1}" presName="horz1" presStyleCnt="0"/>
      <dgm:spPr/>
    </dgm:pt>
    <dgm:pt modelId="{4E54B285-92E3-C64C-B10B-DF50A63D5D90}" type="pres">
      <dgm:prSet presAssocID="{12C23F34-32D4-7A49-A6A1-6FA9F95135C1}" presName="tx1" presStyleLbl="revTx" presStyleIdx="0" presStyleCnt="4"/>
      <dgm:spPr/>
    </dgm:pt>
    <dgm:pt modelId="{F737C36A-7DF1-8F46-A52D-BD806663B8BA}" type="pres">
      <dgm:prSet presAssocID="{12C23F34-32D4-7A49-A6A1-6FA9F95135C1}" presName="vert1" presStyleCnt="0"/>
      <dgm:spPr/>
    </dgm:pt>
    <dgm:pt modelId="{72C24899-BC1E-A346-8B59-444D6B6B53A3}" type="pres">
      <dgm:prSet presAssocID="{AB8F316E-9F1A-7B43-B810-104EB9C54224}" presName="thickLine" presStyleLbl="alignNode1" presStyleIdx="1" presStyleCnt="4"/>
      <dgm:spPr/>
    </dgm:pt>
    <dgm:pt modelId="{5963E885-163A-564C-8A78-460913A0F8E5}" type="pres">
      <dgm:prSet presAssocID="{AB8F316E-9F1A-7B43-B810-104EB9C54224}" presName="horz1" presStyleCnt="0"/>
      <dgm:spPr/>
    </dgm:pt>
    <dgm:pt modelId="{0D4D8BAF-F321-9B41-A0BC-8AB13028C22E}" type="pres">
      <dgm:prSet presAssocID="{AB8F316E-9F1A-7B43-B810-104EB9C54224}" presName="tx1" presStyleLbl="revTx" presStyleIdx="1" presStyleCnt="4"/>
      <dgm:spPr/>
    </dgm:pt>
    <dgm:pt modelId="{0F6060C2-D891-2145-A2FE-CE9ACFEFEC07}" type="pres">
      <dgm:prSet presAssocID="{AB8F316E-9F1A-7B43-B810-104EB9C54224}" presName="vert1" presStyleCnt="0"/>
      <dgm:spPr/>
    </dgm:pt>
    <dgm:pt modelId="{26333FF0-7D09-B04A-BF8B-52EC26DB1441}" type="pres">
      <dgm:prSet presAssocID="{2ACE14BE-36C2-1349-A754-9E5D7214FBB5}" presName="thickLine" presStyleLbl="alignNode1" presStyleIdx="2" presStyleCnt="4"/>
      <dgm:spPr/>
    </dgm:pt>
    <dgm:pt modelId="{76E963F7-7868-1D49-BBAA-EAE8C8AE8CDD}" type="pres">
      <dgm:prSet presAssocID="{2ACE14BE-36C2-1349-A754-9E5D7214FBB5}" presName="horz1" presStyleCnt="0"/>
      <dgm:spPr/>
    </dgm:pt>
    <dgm:pt modelId="{8AD23007-CFB1-7849-B393-6C45CAB75ED0}" type="pres">
      <dgm:prSet presAssocID="{2ACE14BE-36C2-1349-A754-9E5D7214FBB5}" presName="tx1" presStyleLbl="revTx" presStyleIdx="2" presStyleCnt="4"/>
      <dgm:spPr/>
    </dgm:pt>
    <dgm:pt modelId="{66573887-1840-C84C-83B9-B2EB98411999}" type="pres">
      <dgm:prSet presAssocID="{2ACE14BE-36C2-1349-A754-9E5D7214FBB5}" presName="vert1" presStyleCnt="0"/>
      <dgm:spPr/>
    </dgm:pt>
    <dgm:pt modelId="{5ADDB10F-77C8-9042-88C6-F4878EA9C0CD}" type="pres">
      <dgm:prSet presAssocID="{3929731E-D0C1-7140-90DB-103871A61748}" presName="thickLine" presStyleLbl="alignNode1" presStyleIdx="3" presStyleCnt="4"/>
      <dgm:spPr/>
    </dgm:pt>
    <dgm:pt modelId="{1B38BC8E-C841-0A42-9F0E-F2693A5BFA7A}" type="pres">
      <dgm:prSet presAssocID="{3929731E-D0C1-7140-90DB-103871A61748}" presName="horz1" presStyleCnt="0"/>
      <dgm:spPr/>
    </dgm:pt>
    <dgm:pt modelId="{9FB82966-735A-3D4A-B3BB-DB3DBF589924}" type="pres">
      <dgm:prSet presAssocID="{3929731E-D0C1-7140-90DB-103871A61748}" presName="tx1" presStyleLbl="revTx" presStyleIdx="3" presStyleCnt="4"/>
      <dgm:spPr/>
    </dgm:pt>
    <dgm:pt modelId="{90C78E9F-26DD-6D47-B511-8B4EF75F2C7F}" type="pres">
      <dgm:prSet presAssocID="{3929731E-D0C1-7140-90DB-103871A61748}" presName="vert1" presStyleCnt="0"/>
      <dgm:spPr/>
    </dgm:pt>
  </dgm:ptLst>
  <dgm:cxnLst>
    <dgm:cxn modelId="{60D5C209-E36C-F641-8F30-AA25BEE10FB0}" type="presOf" srcId="{2ACE14BE-36C2-1349-A754-9E5D7214FBB5}" destId="{8AD23007-CFB1-7849-B393-6C45CAB75ED0}" srcOrd="0" destOrd="0" presId="urn:microsoft.com/office/officeart/2008/layout/LinedList"/>
    <dgm:cxn modelId="{E2E1402C-1BDD-3B41-BD28-C89198434FB6}" srcId="{4F642993-FA90-AB42-9866-272C572D7CBD}" destId="{2ACE14BE-36C2-1349-A754-9E5D7214FBB5}" srcOrd="2" destOrd="0" parTransId="{80FB0028-DA17-374E-9C3F-4D25CB5F1A8C}" sibTransId="{A938AA12-C80D-B744-9890-951B1976E0DC}"/>
    <dgm:cxn modelId="{DF152D3F-7F8D-B444-B6C1-A4DF39CA42A8}" srcId="{4F642993-FA90-AB42-9866-272C572D7CBD}" destId="{12C23F34-32D4-7A49-A6A1-6FA9F95135C1}" srcOrd="0" destOrd="0" parTransId="{EC3B71EF-0FDF-CF47-B7C6-B5799D534084}" sibTransId="{B7057452-297C-C140-B96E-8EB1264D13EB}"/>
    <dgm:cxn modelId="{E1380B41-9ED4-0748-9337-2949166437EC}" type="presOf" srcId="{AB8F316E-9F1A-7B43-B810-104EB9C54224}" destId="{0D4D8BAF-F321-9B41-A0BC-8AB13028C22E}" srcOrd="0" destOrd="0" presId="urn:microsoft.com/office/officeart/2008/layout/LinedList"/>
    <dgm:cxn modelId="{E9C34867-E070-D34A-B5A7-CC285DBB201E}" type="presOf" srcId="{12C23F34-32D4-7A49-A6A1-6FA9F95135C1}" destId="{4E54B285-92E3-C64C-B10B-DF50A63D5D90}" srcOrd="0" destOrd="0" presId="urn:microsoft.com/office/officeart/2008/layout/LinedList"/>
    <dgm:cxn modelId="{CAE3C9A7-F83D-744D-8700-F8DF4D4AC317}" srcId="{4F642993-FA90-AB42-9866-272C572D7CBD}" destId="{AB8F316E-9F1A-7B43-B810-104EB9C54224}" srcOrd="1" destOrd="0" parTransId="{25EA5926-1BD0-9448-92F1-8FCB14EE65D3}" sibTransId="{4E2A89E1-AEF5-974C-9F0A-B7B46CEDF8E9}"/>
    <dgm:cxn modelId="{1BEC58B8-6474-1441-914A-02FF7F65C5AE}" srcId="{4F642993-FA90-AB42-9866-272C572D7CBD}" destId="{3929731E-D0C1-7140-90DB-103871A61748}" srcOrd="3" destOrd="0" parTransId="{BC593293-DD6E-BD4B-B3DE-30D0B3263C3F}" sibTransId="{E0ACF0C9-A7F2-554F-88A4-C2916F2E33D7}"/>
    <dgm:cxn modelId="{E51295D9-B176-034C-B09C-4781317748A7}" type="presOf" srcId="{3929731E-D0C1-7140-90DB-103871A61748}" destId="{9FB82966-735A-3D4A-B3BB-DB3DBF589924}" srcOrd="0" destOrd="0" presId="urn:microsoft.com/office/officeart/2008/layout/LinedList"/>
    <dgm:cxn modelId="{8ABF5DE6-BFD4-5745-B7D2-4C4B4D24E33E}" type="presOf" srcId="{4F642993-FA90-AB42-9866-272C572D7CBD}" destId="{A04FD9F5-0673-794B-86AB-E76935FC46CD}" srcOrd="0" destOrd="0" presId="urn:microsoft.com/office/officeart/2008/layout/LinedList"/>
    <dgm:cxn modelId="{327388F0-7985-B342-8E55-5AB2C75496D4}" type="presParOf" srcId="{A04FD9F5-0673-794B-86AB-E76935FC46CD}" destId="{64E14D33-3729-BC47-B5FC-48EC2C04A8DD}" srcOrd="0" destOrd="0" presId="urn:microsoft.com/office/officeart/2008/layout/LinedList"/>
    <dgm:cxn modelId="{3FD07113-4B16-9A43-BEA0-FC98E6493A72}" type="presParOf" srcId="{A04FD9F5-0673-794B-86AB-E76935FC46CD}" destId="{42250E70-A3B7-0C40-B2CE-26696AC629FB}" srcOrd="1" destOrd="0" presId="urn:microsoft.com/office/officeart/2008/layout/LinedList"/>
    <dgm:cxn modelId="{7736026C-1FCA-EF4B-A545-B4CAE5FAEA58}" type="presParOf" srcId="{42250E70-A3B7-0C40-B2CE-26696AC629FB}" destId="{4E54B285-92E3-C64C-B10B-DF50A63D5D90}" srcOrd="0" destOrd="0" presId="urn:microsoft.com/office/officeart/2008/layout/LinedList"/>
    <dgm:cxn modelId="{3A44527F-DA5E-A740-A042-03709FE00574}" type="presParOf" srcId="{42250E70-A3B7-0C40-B2CE-26696AC629FB}" destId="{F737C36A-7DF1-8F46-A52D-BD806663B8BA}" srcOrd="1" destOrd="0" presId="urn:microsoft.com/office/officeart/2008/layout/LinedList"/>
    <dgm:cxn modelId="{3CBAE204-8792-2A41-BA29-E8F7EE9D8998}" type="presParOf" srcId="{A04FD9F5-0673-794B-86AB-E76935FC46CD}" destId="{72C24899-BC1E-A346-8B59-444D6B6B53A3}" srcOrd="2" destOrd="0" presId="urn:microsoft.com/office/officeart/2008/layout/LinedList"/>
    <dgm:cxn modelId="{3EECE92D-0B92-CE4F-8898-066B816389FE}" type="presParOf" srcId="{A04FD9F5-0673-794B-86AB-E76935FC46CD}" destId="{5963E885-163A-564C-8A78-460913A0F8E5}" srcOrd="3" destOrd="0" presId="urn:microsoft.com/office/officeart/2008/layout/LinedList"/>
    <dgm:cxn modelId="{16D22B76-B37C-C74C-8145-DDF94135839D}" type="presParOf" srcId="{5963E885-163A-564C-8A78-460913A0F8E5}" destId="{0D4D8BAF-F321-9B41-A0BC-8AB13028C22E}" srcOrd="0" destOrd="0" presId="urn:microsoft.com/office/officeart/2008/layout/LinedList"/>
    <dgm:cxn modelId="{E90B6654-7548-334C-B8D9-5F7919D25674}" type="presParOf" srcId="{5963E885-163A-564C-8A78-460913A0F8E5}" destId="{0F6060C2-D891-2145-A2FE-CE9ACFEFEC07}" srcOrd="1" destOrd="0" presId="urn:microsoft.com/office/officeart/2008/layout/LinedList"/>
    <dgm:cxn modelId="{8D1EE573-3C41-AC4A-9AC1-14DE7B2D093E}" type="presParOf" srcId="{A04FD9F5-0673-794B-86AB-E76935FC46CD}" destId="{26333FF0-7D09-B04A-BF8B-52EC26DB1441}" srcOrd="4" destOrd="0" presId="urn:microsoft.com/office/officeart/2008/layout/LinedList"/>
    <dgm:cxn modelId="{D0C9DFC5-4A02-B144-BFE8-420496B87348}" type="presParOf" srcId="{A04FD9F5-0673-794B-86AB-E76935FC46CD}" destId="{76E963F7-7868-1D49-BBAA-EAE8C8AE8CDD}" srcOrd="5" destOrd="0" presId="urn:microsoft.com/office/officeart/2008/layout/LinedList"/>
    <dgm:cxn modelId="{BF16D641-6F57-AF40-ADA8-8FC90A55E444}" type="presParOf" srcId="{76E963F7-7868-1D49-BBAA-EAE8C8AE8CDD}" destId="{8AD23007-CFB1-7849-B393-6C45CAB75ED0}" srcOrd="0" destOrd="0" presId="urn:microsoft.com/office/officeart/2008/layout/LinedList"/>
    <dgm:cxn modelId="{FF32FB44-C74A-EE43-8A47-B9A346B90CE2}" type="presParOf" srcId="{76E963F7-7868-1D49-BBAA-EAE8C8AE8CDD}" destId="{66573887-1840-C84C-83B9-B2EB98411999}" srcOrd="1" destOrd="0" presId="urn:microsoft.com/office/officeart/2008/layout/LinedList"/>
    <dgm:cxn modelId="{516FA615-9A89-334C-8081-7E1447D33DBC}" type="presParOf" srcId="{A04FD9F5-0673-794B-86AB-E76935FC46CD}" destId="{5ADDB10F-77C8-9042-88C6-F4878EA9C0CD}" srcOrd="6" destOrd="0" presId="urn:microsoft.com/office/officeart/2008/layout/LinedList"/>
    <dgm:cxn modelId="{96C6E797-A99C-D84F-B9C3-05F90F62791B}" type="presParOf" srcId="{A04FD9F5-0673-794B-86AB-E76935FC46CD}" destId="{1B38BC8E-C841-0A42-9F0E-F2693A5BFA7A}" srcOrd="7" destOrd="0" presId="urn:microsoft.com/office/officeart/2008/layout/LinedList"/>
    <dgm:cxn modelId="{2897DCB8-ADD6-D94F-9D2A-F856E183DE8A}" type="presParOf" srcId="{1B38BC8E-C841-0A42-9F0E-F2693A5BFA7A}" destId="{9FB82966-735A-3D4A-B3BB-DB3DBF589924}" srcOrd="0" destOrd="0" presId="urn:microsoft.com/office/officeart/2008/layout/LinedList"/>
    <dgm:cxn modelId="{99FAD86A-0B1D-3A4A-ADC4-289800F88159}" type="presParOf" srcId="{1B38BC8E-C841-0A42-9F0E-F2693A5BFA7A}" destId="{90C78E9F-26DD-6D47-B511-8B4EF75F2C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071E07C-B31B-8C4D-933D-3588FF31E71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44A0CDE1-5BFC-4E4F-B8C0-90086987DD85}">
      <dgm:prSet phldrT="[文本]"/>
      <dgm:spPr/>
      <dgm:t>
        <a:bodyPr/>
        <a:lstStyle/>
        <a:p>
          <a:r>
            <a:rPr lang="zh-CN" altLang="en-US" dirty="0"/>
            <a:t>犯罪</a:t>
          </a:r>
        </a:p>
      </dgm:t>
    </dgm:pt>
    <dgm:pt modelId="{AB7D7077-F47F-8740-AF73-79946CC402B2}" type="parTrans" cxnId="{CC8D42E3-D524-0448-B4CB-0E0C937659B8}">
      <dgm:prSet/>
      <dgm:spPr/>
      <dgm:t>
        <a:bodyPr/>
        <a:lstStyle/>
        <a:p>
          <a:endParaRPr lang="zh-CN" altLang="en-US"/>
        </a:p>
      </dgm:t>
    </dgm:pt>
    <dgm:pt modelId="{FA7142C9-C3E4-B242-8816-EBA1533AECC6}" type="sibTrans" cxnId="{CC8D42E3-D524-0448-B4CB-0E0C937659B8}">
      <dgm:prSet/>
      <dgm:spPr/>
      <dgm:t>
        <a:bodyPr/>
        <a:lstStyle/>
        <a:p>
          <a:endParaRPr lang="zh-CN" altLang="en-US"/>
        </a:p>
      </dgm:t>
    </dgm:pt>
    <dgm:pt modelId="{4C76F7CF-26C9-D840-A535-2A3D89BDFAF8}">
      <dgm:prSet phldrT="[文本]"/>
      <dgm:spPr/>
      <dgm:t>
        <a:bodyPr/>
        <a:lstStyle/>
        <a:p>
          <a:r>
            <a:rPr lang="zh-CN" altLang="en-US" dirty="0"/>
            <a:t>故意犯罪</a:t>
          </a:r>
        </a:p>
      </dgm:t>
    </dgm:pt>
    <dgm:pt modelId="{253261C0-0093-504C-B486-D3EC9AF62E35}" type="parTrans" cxnId="{44946290-9B20-394C-B5BD-F61C1E3793F9}">
      <dgm:prSet/>
      <dgm:spPr/>
      <dgm:t>
        <a:bodyPr/>
        <a:lstStyle/>
        <a:p>
          <a:endParaRPr lang="zh-CN" altLang="en-US"/>
        </a:p>
      </dgm:t>
    </dgm:pt>
    <dgm:pt modelId="{9D3428F0-2671-6343-83ED-47CFDCE46B86}" type="sibTrans" cxnId="{44946290-9B20-394C-B5BD-F61C1E3793F9}">
      <dgm:prSet/>
      <dgm:spPr/>
      <dgm:t>
        <a:bodyPr/>
        <a:lstStyle/>
        <a:p>
          <a:endParaRPr lang="zh-CN" altLang="en-US"/>
        </a:p>
      </dgm:t>
    </dgm:pt>
    <dgm:pt modelId="{2FF77685-853A-B148-8D40-FB7C53EADBD5}">
      <dgm:prSet phldrT="[文本]"/>
      <dgm:spPr/>
      <dgm:t>
        <a:bodyPr/>
        <a:lstStyle/>
        <a:p>
          <a:r>
            <a:rPr lang="zh-CN" altLang="en-US" dirty="0"/>
            <a:t>过失犯罪</a:t>
          </a:r>
        </a:p>
      </dgm:t>
    </dgm:pt>
    <dgm:pt modelId="{EE3C4649-4C01-BF4F-98B3-C6249361E53C}" type="parTrans" cxnId="{52EB9127-E94F-7F4C-A4C9-FEC631668170}">
      <dgm:prSet/>
      <dgm:spPr/>
      <dgm:t>
        <a:bodyPr/>
        <a:lstStyle/>
        <a:p>
          <a:endParaRPr lang="zh-CN" altLang="en-US"/>
        </a:p>
      </dgm:t>
    </dgm:pt>
    <dgm:pt modelId="{F5476EC6-AF3F-4642-A271-09FF62B157B6}" type="sibTrans" cxnId="{52EB9127-E94F-7F4C-A4C9-FEC631668170}">
      <dgm:prSet/>
      <dgm:spPr/>
      <dgm:t>
        <a:bodyPr/>
        <a:lstStyle/>
        <a:p>
          <a:endParaRPr lang="zh-CN" altLang="en-US"/>
        </a:p>
      </dgm:t>
    </dgm:pt>
    <dgm:pt modelId="{4AE47C59-5360-7F43-B765-CF71A772ABCD}">
      <dgm:prSet phldrT="[文本]"/>
      <dgm:spPr/>
      <dgm:t>
        <a:bodyPr/>
        <a:lstStyle/>
        <a:p>
          <a:r>
            <a:rPr lang="zh-CN" altLang="en-US" dirty="0"/>
            <a:t>单位犯罪</a:t>
          </a:r>
        </a:p>
      </dgm:t>
    </dgm:pt>
    <dgm:pt modelId="{3B7C68E4-1C43-8A4E-8F5C-E135041D9CAA}" type="parTrans" cxnId="{C739F67B-DA95-4742-81C5-6DB0169E490A}">
      <dgm:prSet/>
      <dgm:spPr/>
      <dgm:t>
        <a:bodyPr/>
        <a:lstStyle/>
        <a:p>
          <a:endParaRPr lang="zh-CN" altLang="en-US"/>
        </a:p>
      </dgm:t>
    </dgm:pt>
    <dgm:pt modelId="{A2836AAF-5988-6D48-B06D-2ACD1EC7A260}" type="sibTrans" cxnId="{C739F67B-DA95-4742-81C5-6DB0169E490A}">
      <dgm:prSet/>
      <dgm:spPr/>
      <dgm:t>
        <a:bodyPr/>
        <a:lstStyle/>
        <a:p>
          <a:endParaRPr lang="zh-CN" altLang="en-US"/>
        </a:p>
      </dgm:t>
    </dgm:pt>
    <dgm:pt modelId="{4BB14833-BCA1-0540-8473-F48097D5F3E4}">
      <dgm:prSet phldrT="[文本]"/>
      <dgm:spPr/>
      <dgm:t>
        <a:bodyPr/>
        <a:lstStyle/>
        <a:p>
          <a:r>
            <a:rPr lang="zh-CN" altLang="en-US" dirty="0"/>
            <a:t>犯罪预备</a:t>
          </a:r>
        </a:p>
      </dgm:t>
    </dgm:pt>
    <dgm:pt modelId="{71E48F94-C9A3-0E46-9D7A-2131BF53404F}" type="parTrans" cxnId="{04E9D782-524F-5047-9CB2-FC0E1E750FF8}">
      <dgm:prSet/>
      <dgm:spPr/>
      <dgm:t>
        <a:bodyPr/>
        <a:lstStyle/>
        <a:p>
          <a:endParaRPr lang="zh-CN" altLang="en-US"/>
        </a:p>
      </dgm:t>
    </dgm:pt>
    <dgm:pt modelId="{DC5043A2-1DA2-2A43-A1D4-600AD0D5B801}" type="sibTrans" cxnId="{04E9D782-524F-5047-9CB2-FC0E1E750FF8}">
      <dgm:prSet/>
      <dgm:spPr/>
      <dgm:t>
        <a:bodyPr/>
        <a:lstStyle/>
        <a:p>
          <a:endParaRPr lang="zh-CN" altLang="en-US"/>
        </a:p>
      </dgm:t>
    </dgm:pt>
    <dgm:pt modelId="{CB8C38F0-22B1-A145-A86D-807903E5AF4C}">
      <dgm:prSet phldrT="[文本]"/>
      <dgm:spPr/>
      <dgm:t>
        <a:bodyPr/>
        <a:lstStyle/>
        <a:p>
          <a:r>
            <a:rPr lang="zh-CN" altLang="en-US" dirty="0"/>
            <a:t>犯罪未遂</a:t>
          </a:r>
        </a:p>
      </dgm:t>
    </dgm:pt>
    <dgm:pt modelId="{DDAD6CEA-0F89-1D4C-9A7D-74C8CC5187F9}" type="parTrans" cxnId="{6BA80BE8-97AE-9544-BC4C-27D0A721B5DC}">
      <dgm:prSet/>
      <dgm:spPr/>
      <dgm:t>
        <a:bodyPr/>
        <a:lstStyle/>
        <a:p>
          <a:endParaRPr lang="zh-CN" altLang="en-US"/>
        </a:p>
      </dgm:t>
    </dgm:pt>
    <dgm:pt modelId="{8D4FBDF1-9B59-FF4A-BCB0-8D1E6B3C182B}" type="sibTrans" cxnId="{6BA80BE8-97AE-9544-BC4C-27D0A721B5DC}">
      <dgm:prSet/>
      <dgm:spPr/>
      <dgm:t>
        <a:bodyPr/>
        <a:lstStyle/>
        <a:p>
          <a:endParaRPr lang="zh-CN" altLang="en-US"/>
        </a:p>
      </dgm:t>
    </dgm:pt>
    <dgm:pt modelId="{47A79A72-988B-5346-B7A2-3E3F39C826C5}">
      <dgm:prSet phldrT="[文本]"/>
      <dgm:spPr/>
      <dgm:t>
        <a:bodyPr/>
        <a:lstStyle/>
        <a:p>
          <a:r>
            <a:rPr lang="zh-CN" altLang="en-US" dirty="0"/>
            <a:t>犯罪中止</a:t>
          </a:r>
        </a:p>
      </dgm:t>
    </dgm:pt>
    <dgm:pt modelId="{C4016E4D-0F1A-FA44-8E1F-B4CB8AE90BDC}" type="parTrans" cxnId="{7D707142-2AC8-0947-B593-6853C3C217F9}">
      <dgm:prSet/>
      <dgm:spPr/>
      <dgm:t>
        <a:bodyPr/>
        <a:lstStyle/>
        <a:p>
          <a:endParaRPr lang="zh-CN" altLang="en-US"/>
        </a:p>
      </dgm:t>
    </dgm:pt>
    <dgm:pt modelId="{D3B0F448-449E-1D43-97DC-530D8A1668CE}" type="sibTrans" cxnId="{7D707142-2AC8-0947-B593-6853C3C217F9}">
      <dgm:prSet/>
      <dgm:spPr/>
      <dgm:t>
        <a:bodyPr/>
        <a:lstStyle/>
        <a:p>
          <a:endParaRPr lang="zh-CN" altLang="en-US"/>
        </a:p>
      </dgm:t>
    </dgm:pt>
    <dgm:pt modelId="{CDD45E54-EB02-AB4E-B1FE-66653789E2AC}">
      <dgm:prSet phldrT="[文本]"/>
      <dgm:spPr/>
      <dgm:t>
        <a:bodyPr/>
        <a:lstStyle/>
        <a:p>
          <a:r>
            <a:rPr lang="zh-CN" altLang="en-US" dirty="0"/>
            <a:t>共同犯罪</a:t>
          </a:r>
        </a:p>
      </dgm:t>
    </dgm:pt>
    <dgm:pt modelId="{F7ADBA31-7215-5649-B75B-2DBA27424384}" type="parTrans" cxnId="{75FD31FE-DE57-724F-BD84-C81CC4B33F49}">
      <dgm:prSet/>
      <dgm:spPr/>
      <dgm:t>
        <a:bodyPr/>
        <a:lstStyle/>
        <a:p>
          <a:endParaRPr lang="zh-CN" altLang="en-US"/>
        </a:p>
      </dgm:t>
    </dgm:pt>
    <dgm:pt modelId="{807101FF-A4CE-3A46-A136-C7A096D337D6}" type="sibTrans" cxnId="{75FD31FE-DE57-724F-BD84-C81CC4B33F49}">
      <dgm:prSet/>
      <dgm:spPr/>
      <dgm:t>
        <a:bodyPr/>
        <a:lstStyle/>
        <a:p>
          <a:endParaRPr lang="zh-CN" altLang="en-US"/>
        </a:p>
      </dgm:t>
    </dgm:pt>
    <dgm:pt modelId="{F689762E-E3CD-0844-965B-DD7087DD85B6}">
      <dgm:prSet phldrT="[文本]"/>
      <dgm:spPr/>
      <dgm:t>
        <a:bodyPr/>
        <a:lstStyle/>
        <a:p>
          <a:r>
            <a:rPr lang="zh-CN" altLang="en-US" dirty="0"/>
            <a:t>刑罚的种类</a:t>
          </a:r>
        </a:p>
      </dgm:t>
    </dgm:pt>
    <dgm:pt modelId="{279D9B44-AA8D-1749-8672-B297683CE367}" type="parTrans" cxnId="{8FDE5B4E-5184-3341-B837-365E95B42844}">
      <dgm:prSet/>
      <dgm:spPr/>
      <dgm:t>
        <a:bodyPr/>
        <a:lstStyle/>
        <a:p>
          <a:endParaRPr lang="zh-CN" altLang="en-US"/>
        </a:p>
      </dgm:t>
    </dgm:pt>
    <dgm:pt modelId="{4067C1EB-96AA-DC4D-9E93-F314DAD6F08C}" type="sibTrans" cxnId="{8FDE5B4E-5184-3341-B837-365E95B42844}">
      <dgm:prSet/>
      <dgm:spPr/>
      <dgm:t>
        <a:bodyPr/>
        <a:lstStyle/>
        <a:p>
          <a:endParaRPr lang="zh-CN" altLang="en-US"/>
        </a:p>
      </dgm:t>
    </dgm:pt>
    <dgm:pt modelId="{6E5470F9-3E8E-5747-956C-3354C1A0B73A}">
      <dgm:prSet phldrT="[文本]"/>
      <dgm:spPr/>
      <dgm:t>
        <a:bodyPr/>
        <a:lstStyle/>
        <a:p>
          <a:r>
            <a:rPr lang="zh-CN" altLang="en-US" dirty="0"/>
            <a:t>非刑法惩罚性职业禁止</a:t>
          </a:r>
        </a:p>
      </dgm:t>
    </dgm:pt>
    <dgm:pt modelId="{0415F4A9-58C8-BC42-8F4D-B75466E0658A}" type="parTrans" cxnId="{6DE9720B-4BDC-5844-9086-EA64433601E1}">
      <dgm:prSet/>
      <dgm:spPr/>
    </dgm:pt>
    <dgm:pt modelId="{6A54A164-1EB0-4A47-9197-3034357AB6BC}" type="sibTrans" cxnId="{6DE9720B-4BDC-5844-9086-EA64433601E1}">
      <dgm:prSet/>
      <dgm:spPr/>
    </dgm:pt>
    <dgm:pt modelId="{38A47AE7-E9C3-7C43-956D-C3B0EC62ECD9}" type="pres">
      <dgm:prSet presAssocID="{5071E07C-B31B-8C4D-933D-3588FF31E71E}" presName="vert0" presStyleCnt="0">
        <dgm:presLayoutVars>
          <dgm:dir/>
          <dgm:animOne val="branch"/>
          <dgm:animLvl val="lvl"/>
        </dgm:presLayoutVars>
      </dgm:prSet>
      <dgm:spPr/>
    </dgm:pt>
    <dgm:pt modelId="{57498728-B5F3-CE43-AC53-5C30E80373B5}" type="pres">
      <dgm:prSet presAssocID="{44A0CDE1-5BFC-4E4F-B8C0-90086987DD85}" presName="thickLine" presStyleLbl="alignNode1" presStyleIdx="0" presStyleCnt="10"/>
      <dgm:spPr/>
    </dgm:pt>
    <dgm:pt modelId="{F41D72EA-4A8C-3C45-9F2A-B4953620E6B5}" type="pres">
      <dgm:prSet presAssocID="{44A0CDE1-5BFC-4E4F-B8C0-90086987DD85}" presName="horz1" presStyleCnt="0"/>
      <dgm:spPr/>
    </dgm:pt>
    <dgm:pt modelId="{7F9FC94B-98FC-9244-82E5-D47338E9EF8F}" type="pres">
      <dgm:prSet presAssocID="{44A0CDE1-5BFC-4E4F-B8C0-90086987DD85}" presName="tx1" presStyleLbl="revTx" presStyleIdx="0" presStyleCnt="10"/>
      <dgm:spPr/>
    </dgm:pt>
    <dgm:pt modelId="{D8329A45-4E0B-994E-96CF-D359216C6B21}" type="pres">
      <dgm:prSet presAssocID="{44A0CDE1-5BFC-4E4F-B8C0-90086987DD85}" presName="vert1" presStyleCnt="0"/>
      <dgm:spPr/>
    </dgm:pt>
    <dgm:pt modelId="{F9137980-7934-1845-B657-E396F91E9547}" type="pres">
      <dgm:prSet presAssocID="{4C76F7CF-26C9-D840-A535-2A3D89BDFAF8}" presName="thickLine" presStyleLbl="alignNode1" presStyleIdx="1" presStyleCnt="10"/>
      <dgm:spPr/>
    </dgm:pt>
    <dgm:pt modelId="{F6BE3AB7-CA6E-E042-8CE9-2EC7CA941E1F}" type="pres">
      <dgm:prSet presAssocID="{4C76F7CF-26C9-D840-A535-2A3D89BDFAF8}" presName="horz1" presStyleCnt="0"/>
      <dgm:spPr/>
    </dgm:pt>
    <dgm:pt modelId="{05FB1476-C880-D24C-8ACA-310E71630EA6}" type="pres">
      <dgm:prSet presAssocID="{4C76F7CF-26C9-D840-A535-2A3D89BDFAF8}" presName="tx1" presStyleLbl="revTx" presStyleIdx="1" presStyleCnt="10"/>
      <dgm:spPr/>
    </dgm:pt>
    <dgm:pt modelId="{FD29BA98-D390-F04D-9015-1AC14987FB4B}" type="pres">
      <dgm:prSet presAssocID="{4C76F7CF-26C9-D840-A535-2A3D89BDFAF8}" presName="vert1" presStyleCnt="0"/>
      <dgm:spPr/>
    </dgm:pt>
    <dgm:pt modelId="{BF639163-B456-844F-91DB-5FC82E23BF86}" type="pres">
      <dgm:prSet presAssocID="{2FF77685-853A-B148-8D40-FB7C53EADBD5}" presName="thickLine" presStyleLbl="alignNode1" presStyleIdx="2" presStyleCnt="10"/>
      <dgm:spPr/>
    </dgm:pt>
    <dgm:pt modelId="{D546A5C3-7342-F945-A923-CBCCF903925F}" type="pres">
      <dgm:prSet presAssocID="{2FF77685-853A-B148-8D40-FB7C53EADBD5}" presName="horz1" presStyleCnt="0"/>
      <dgm:spPr/>
    </dgm:pt>
    <dgm:pt modelId="{C27DC3EB-9602-1E43-98F8-EDD676709256}" type="pres">
      <dgm:prSet presAssocID="{2FF77685-853A-B148-8D40-FB7C53EADBD5}" presName="tx1" presStyleLbl="revTx" presStyleIdx="2" presStyleCnt="10"/>
      <dgm:spPr/>
    </dgm:pt>
    <dgm:pt modelId="{F04F729F-7157-E941-89EE-F60FCCC5D98E}" type="pres">
      <dgm:prSet presAssocID="{2FF77685-853A-B148-8D40-FB7C53EADBD5}" presName="vert1" presStyleCnt="0"/>
      <dgm:spPr/>
    </dgm:pt>
    <dgm:pt modelId="{9CD3F5FD-5BD8-5A49-98CA-29E1AD04E399}" type="pres">
      <dgm:prSet presAssocID="{4AE47C59-5360-7F43-B765-CF71A772ABCD}" presName="thickLine" presStyleLbl="alignNode1" presStyleIdx="3" presStyleCnt="10"/>
      <dgm:spPr/>
    </dgm:pt>
    <dgm:pt modelId="{8634B743-BB6F-5A4B-9C4A-1F76B2E8F68D}" type="pres">
      <dgm:prSet presAssocID="{4AE47C59-5360-7F43-B765-CF71A772ABCD}" presName="horz1" presStyleCnt="0"/>
      <dgm:spPr/>
    </dgm:pt>
    <dgm:pt modelId="{957E53C8-4FB5-154C-8276-3B4FDB1343F4}" type="pres">
      <dgm:prSet presAssocID="{4AE47C59-5360-7F43-B765-CF71A772ABCD}" presName="tx1" presStyleLbl="revTx" presStyleIdx="3" presStyleCnt="10"/>
      <dgm:spPr/>
    </dgm:pt>
    <dgm:pt modelId="{8D30B976-762A-D14C-97DF-4EE060C7145E}" type="pres">
      <dgm:prSet presAssocID="{4AE47C59-5360-7F43-B765-CF71A772ABCD}" presName="vert1" presStyleCnt="0"/>
      <dgm:spPr/>
    </dgm:pt>
    <dgm:pt modelId="{07520E1F-0D08-244F-A6DF-B7EA30F6D1F3}" type="pres">
      <dgm:prSet presAssocID="{4BB14833-BCA1-0540-8473-F48097D5F3E4}" presName="thickLine" presStyleLbl="alignNode1" presStyleIdx="4" presStyleCnt="10"/>
      <dgm:spPr/>
    </dgm:pt>
    <dgm:pt modelId="{3B787602-DB9C-3F4C-A075-33FA2CDB86A6}" type="pres">
      <dgm:prSet presAssocID="{4BB14833-BCA1-0540-8473-F48097D5F3E4}" presName="horz1" presStyleCnt="0"/>
      <dgm:spPr/>
    </dgm:pt>
    <dgm:pt modelId="{A7E1B907-2FC7-6A44-B899-C39935B18EF0}" type="pres">
      <dgm:prSet presAssocID="{4BB14833-BCA1-0540-8473-F48097D5F3E4}" presName="tx1" presStyleLbl="revTx" presStyleIdx="4" presStyleCnt="10"/>
      <dgm:spPr/>
    </dgm:pt>
    <dgm:pt modelId="{60245735-037C-814B-94B3-39F8586B0FE6}" type="pres">
      <dgm:prSet presAssocID="{4BB14833-BCA1-0540-8473-F48097D5F3E4}" presName="vert1" presStyleCnt="0"/>
      <dgm:spPr/>
    </dgm:pt>
    <dgm:pt modelId="{89AEE7EC-DA83-E248-AF91-CD5588A25DC0}" type="pres">
      <dgm:prSet presAssocID="{CB8C38F0-22B1-A145-A86D-807903E5AF4C}" presName="thickLine" presStyleLbl="alignNode1" presStyleIdx="5" presStyleCnt="10"/>
      <dgm:spPr/>
    </dgm:pt>
    <dgm:pt modelId="{CA781C30-B6F5-3E4F-B47C-3ACCBA4047BC}" type="pres">
      <dgm:prSet presAssocID="{CB8C38F0-22B1-A145-A86D-807903E5AF4C}" presName="horz1" presStyleCnt="0"/>
      <dgm:spPr/>
    </dgm:pt>
    <dgm:pt modelId="{63FE0167-502E-A844-80FC-E4CD1A30830D}" type="pres">
      <dgm:prSet presAssocID="{CB8C38F0-22B1-A145-A86D-807903E5AF4C}" presName="tx1" presStyleLbl="revTx" presStyleIdx="5" presStyleCnt="10"/>
      <dgm:spPr/>
    </dgm:pt>
    <dgm:pt modelId="{B20B3E6C-AA2B-2347-9B2E-835D9728E63D}" type="pres">
      <dgm:prSet presAssocID="{CB8C38F0-22B1-A145-A86D-807903E5AF4C}" presName="vert1" presStyleCnt="0"/>
      <dgm:spPr/>
    </dgm:pt>
    <dgm:pt modelId="{E0F0A06F-F905-5741-8089-425CCE501B18}" type="pres">
      <dgm:prSet presAssocID="{47A79A72-988B-5346-B7A2-3E3F39C826C5}" presName="thickLine" presStyleLbl="alignNode1" presStyleIdx="6" presStyleCnt="10"/>
      <dgm:spPr/>
    </dgm:pt>
    <dgm:pt modelId="{C5AF5B16-0AEF-EC4A-A1D3-BCA5DAC275FB}" type="pres">
      <dgm:prSet presAssocID="{47A79A72-988B-5346-B7A2-3E3F39C826C5}" presName="horz1" presStyleCnt="0"/>
      <dgm:spPr/>
    </dgm:pt>
    <dgm:pt modelId="{F542A04E-A292-764D-8EE6-F98957243EA9}" type="pres">
      <dgm:prSet presAssocID="{47A79A72-988B-5346-B7A2-3E3F39C826C5}" presName="tx1" presStyleLbl="revTx" presStyleIdx="6" presStyleCnt="10"/>
      <dgm:spPr/>
    </dgm:pt>
    <dgm:pt modelId="{DE0530C6-FCC5-2942-A185-C66D226621D7}" type="pres">
      <dgm:prSet presAssocID="{47A79A72-988B-5346-B7A2-3E3F39C826C5}" presName="vert1" presStyleCnt="0"/>
      <dgm:spPr/>
    </dgm:pt>
    <dgm:pt modelId="{DB666511-F1BE-0F49-AB02-A52744CB7BF9}" type="pres">
      <dgm:prSet presAssocID="{CDD45E54-EB02-AB4E-B1FE-66653789E2AC}" presName="thickLine" presStyleLbl="alignNode1" presStyleIdx="7" presStyleCnt="10"/>
      <dgm:spPr/>
    </dgm:pt>
    <dgm:pt modelId="{F55741C0-7DCB-8E43-B81C-F18EFE2C0535}" type="pres">
      <dgm:prSet presAssocID="{CDD45E54-EB02-AB4E-B1FE-66653789E2AC}" presName="horz1" presStyleCnt="0"/>
      <dgm:spPr/>
    </dgm:pt>
    <dgm:pt modelId="{261FF32F-F558-C246-8A62-D49362AA71FF}" type="pres">
      <dgm:prSet presAssocID="{CDD45E54-EB02-AB4E-B1FE-66653789E2AC}" presName="tx1" presStyleLbl="revTx" presStyleIdx="7" presStyleCnt="10"/>
      <dgm:spPr/>
    </dgm:pt>
    <dgm:pt modelId="{2426947C-FAA5-3A47-A2CE-85000FB85B5C}" type="pres">
      <dgm:prSet presAssocID="{CDD45E54-EB02-AB4E-B1FE-66653789E2AC}" presName="vert1" presStyleCnt="0"/>
      <dgm:spPr/>
    </dgm:pt>
    <dgm:pt modelId="{914DCFE4-BA32-9949-A697-9CC8D3E24B2C}" type="pres">
      <dgm:prSet presAssocID="{F689762E-E3CD-0844-965B-DD7087DD85B6}" presName="thickLine" presStyleLbl="alignNode1" presStyleIdx="8" presStyleCnt="10"/>
      <dgm:spPr/>
    </dgm:pt>
    <dgm:pt modelId="{B61DC8DE-E673-3443-9E6B-741C7D75519C}" type="pres">
      <dgm:prSet presAssocID="{F689762E-E3CD-0844-965B-DD7087DD85B6}" presName="horz1" presStyleCnt="0"/>
      <dgm:spPr/>
    </dgm:pt>
    <dgm:pt modelId="{096B6503-BDC5-EE40-B534-137E8A2F3ABA}" type="pres">
      <dgm:prSet presAssocID="{F689762E-E3CD-0844-965B-DD7087DD85B6}" presName="tx1" presStyleLbl="revTx" presStyleIdx="8" presStyleCnt="10"/>
      <dgm:spPr/>
    </dgm:pt>
    <dgm:pt modelId="{18A1D28F-94E3-8B4A-A84B-1FFB3F472985}" type="pres">
      <dgm:prSet presAssocID="{F689762E-E3CD-0844-965B-DD7087DD85B6}" presName="vert1" presStyleCnt="0"/>
      <dgm:spPr/>
    </dgm:pt>
    <dgm:pt modelId="{6741490D-C8A7-0A44-91CA-0A05D84C3320}" type="pres">
      <dgm:prSet presAssocID="{6E5470F9-3E8E-5747-956C-3354C1A0B73A}" presName="thickLine" presStyleLbl="alignNode1" presStyleIdx="9" presStyleCnt="10"/>
      <dgm:spPr/>
    </dgm:pt>
    <dgm:pt modelId="{1849DC6A-6BDB-2D4B-8160-B83681DB032D}" type="pres">
      <dgm:prSet presAssocID="{6E5470F9-3E8E-5747-956C-3354C1A0B73A}" presName="horz1" presStyleCnt="0"/>
      <dgm:spPr/>
    </dgm:pt>
    <dgm:pt modelId="{277567C0-0821-2649-BB05-02AFB2652CFD}" type="pres">
      <dgm:prSet presAssocID="{6E5470F9-3E8E-5747-956C-3354C1A0B73A}" presName="tx1" presStyleLbl="revTx" presStyleIdx="9" presStyleCnt="10"/>
      <dgm:spPr/>
    </dgm:pt>
    <dgm:pt modelId="{4D8AFDB2-016A-DC47-9A6A-DACAA007DDAF}" type="pres">
      <dgm:prSet presAssocID="{6E5470F9-3E8E-5747-956C-3354C1A0B73A}" presName="vert1" presStyleCnt="0"/>
      <dgm:spPr/>
    </dgm:pt>
  </dgm:ptLst>
  <dgm:cxnLst>
    <dgm:cxn modelId="{6DE9720B-4BDC-5844-9086-EA64433601E1}" srcId="{5071E07C-B31B-8C4D-933D-3588FF31E71E}" destId="{6E5470F9-3E8E-5747-956C-3354C1A0B73A}" srcOrd="9" destOrd="0" parTransId="{0415F4A9-58C8-BC42-8F4D-B75466E0658A}" sibTransId="{6A54A164-1EB0-4A47-9197-3034357AB6BC}"/>
    <dgm:cxn modelId="{52EB9127-E94F-7F4C-A4C9-FEC631668170}" srcId="{5071E07C-B31B-8C4D-933D-3588FF31E71E}" destId="{2FF77685-853A-B148-8D40-FB7C53EADBD5}" srcOrd="2" destOrd="0" parTransId="{EE3C4649-4C01-BF4F-98B3-C6249361E53C}" sibTransId="{F5476EC6-AF3F-4642-A271-09FF62B157B6}"/>
    <dgm:cxn modelId="{9A479030-75CA-3142-AB4D-4DDE86436759}" type="presOf" srcId="{5071E07C-B31B-8C4D-933D-3588FF31E71E}" destId="{38A47AE7-E9C3-7C43-956D-C3B0EC62ECD9}" srcOrd="0" destOrd="0" presId="urn:microsoft.com/office/officeart/2008/layout/LinedList"/>
    <dgm:cxn modelId="{7D707142-2AC8-0947-B593-6853C3C217F9}" srcId="{5071E07C-B31B-8C4D-933D-3588FF31E71E}" destId="{47A79A72-988B-5346-B7A2-3E3F39C826C5}" srcOrd="6" destOrd="0" parTransId="{C4016E4D-0F1A-FA44-8E1F-B4CB8AE90BDC}" sibTransId="{D3B0F448-449E-1D43-97DC-530D8A1668CE}"/>
    <dgm:cxn modelId="{8FDE5B4E-5184-3341-B837-365E95B42844}" srcId="{5071E07C-B31B-8C4D-933D-3588FF31E71E}" destId="{F689762E-E3CD-0844-965B-DD7087DD85B6}" srcOrd="8" destOrd="0" parTransId="{279D9B44-AA8D-1749-8672-B297683CE367}" sibTransId="{4067C1EB-96AA-DC4D-9E93-F314DAD6F08C}"/>
    <dgm:cxn modelId="{A23AF75F-AE00-414C-9645-D5A930B0B1E2}" type="presOf" srcId="{6E5470F9-3E8E-5747-956C-3354C1A0B73A}" destId="{277567C0-0821-2649-BB05-02AFB2652CFD}" srcOrd="0" destOrd="0" presId="urn:microsoft.com/office/officeart/2008/layout/LinedList"/>
    <dgm:cxn modelId="{BDAA527A-85CA-3741-BF3E-7EC9A93CE098}" type="presOf" srcId="{4BB14833-BCA1-0540-8473-F48097D5F3E4}" destId="{A7E1B907-2FC7-6A44-B899-C39935B18EF0}" srcOrd="0" destOrd="0" presId="urn:microsoft.com/office/officeart/2008/layout/LinedList"/>
    <dgm:cxn modelId="{C739F67B-DA95-4742-81C5-6DB0169E490A}" srcId="{5071E07C-B31B-8C4D-933D-3588FF31E71E}" destId="{4AE47C59-5360-7F43-B765-CF71A772ABCD}" srcOrd="3" destOrd="0" parTransId="{3B7C68E4-1C43-8A4E-8F5C-E135041D9CAA}" sibTransId="{A2836AAF-5988-6D48-B06D-2ACD1EC7A260}"/>
    <dgm:cxn modelId="{63062682-5851-1A49-93D6-B01CE013D7D6}" type="presOf" srcId="{CDD45E54-EB02-AB4E-B1FE-66653789E2AC}" destId="{261FF32F-F558-C246-8A62-D49362AA71FF}" srcOrd="0" destOrd="0" presId="urn:microsoft.com/office/officeart/2008/layout/LinedList"/>
    <dgm:cxn modelId="{04E9D782-524F-5047-9CB2-FC0E1E750FF8}" srcId="{5071E07C-B31B-8C4D-933D-3588FF31E71E}" destId="{4BB14833-BCA1-0540-8473-F48097D5F3E4}" srcOrd="4" destOrd="0" parTransId="{71E48F94-C9A3-0E46-9D7A-2131BF53404F}" sibTransId="{DC5043A2-1DA2-2A43-A1D4-600AD0D5B801}"/>
    <dgm:cxn modelId="{0749F48D-E742-6046-B36A-635EC3B80B96}" type="presOf" srcId="{47A79A72-988B-5346-B7A2-3E3F39C826C5}" destId="{F542A04E-A292-764D-8EE6-F98957243EA9}" srcOrd="0" destOrd="0" presId="urn:microsoft.com/office/officeart/2008/layout/LinedList"/>
    <dgm:cxn modelId="{44946290-9B20-394C-B5BD-F61C1E3793F9}" srcId="{5071E07C-B31B-8C4D-933D-3588FF31E71E}" destId="{4C76F7CF-26C9-D840-A535-2A3D89BDFAF8}" srcOrd="1" destOrd="0" parTransId="{253261C0-0093-504C-B486-D3EC9AF62E35}" sibTransId="{9D3428F0-2671-6343-83ED-47CFDCE46B86}"/>
    <dgm:cxn modelId="{48C33BB7-2FCE-AE48-824D-78A10F1F466C}" type="presOf" srcId="{F689762E-E3CD-0844-965B-DD7087DD85B6}" destId="{096B6503-BDC5-EE40-B534-137E8A2F3ABA}" srcOrd="0" destOrd="0" presId="urn:microsoft.com/office/officeart/2008/layout/LinedList"/>
    <dgm:cxn modelId="{A3357EB7-1449-D442-B15E-F8FC379E5448}" type="presOf" srcId="{4AE47C59-5360-7F43-B765-CF71A772ABCD}" destId="{957E53C8-4FB5-154C-8276-3B4FDB1343F4}" srcOrd="0" destOrd="0" presId="urn:microsoft.com/office/officeart/2008/layout/LinedList"/>
    <dgm:cxn modelId="{4E0166C5-B2BE-714E-8324-ED087584B721}" type="presOf" srcId="{2FF77685-853A-B148-8D40-FB7C53EADBD5}" destId="{C27DC3EB-9602-1E43-98F8-EDD676709256}" srcOrd="0" destOrd="0" presId="urn:microsoft.com/office/officeart/2008/layout/LinedList"/>
    <dgm:cxn modelId="{9584F3D8-6019-9F48-97EB-42D0CF099143}" type="presOf" srcId="{CB8C38F0-22B1-A145-A86D-807903E5AF4C}" destId="{63FE0167-502E-A844-80FC-E4CD1A30830D}" srcOrd="0" destOrd="0" presId="urn:microsoft.com/office/officeart/2008/layout/LinedList"/>
    <dgm:cxn modelId="{C57A37DB-C315-0045-8DA4-FCD3E5F675A3}" type="presOf" srcId="{4C76F7CF-26C9-D840-A535-2A3D89BDFAF8}" destId="{05FB1476-C880-D24C-8ACA-310E71630EA6}" srcOrd="0" destOrd="0" presId="urn:microsoft.com/office/officeart/2008/layout/LinedList"/>
    <dgm:cxn modelId="{CC8D42E3-D524-0448-B4CB-0E0C937659B8}" srcId="{5071E07C-B31B-8C4D-933D-3588FF31E71E}" destId="{44A0CDE1-5BFC-4E4F-B8C0-90086987DD85}" srcOrd="0" destOrd="0" parTransId="{AB7D7077-F47F-8740-AF73-79946CC402B2}" sibTransId="{FA7142C9-C3E4-B242-8816-EBA1533AECC6}"/>
    <dgm:cxn modelId="{6BA80BE8-97AE-9544-BC4C-27D0A721B5DC}" srcId="{5071E07C-B31B-8C4D-933D-3588FF31E71E}" destId="{CB8C38F0-22B1-A145-A86D-807903E5AF4C}" srcOrd="5" destOrd="0" parTransId="{DDAD6CEA-0F89-1D4C-9A7D-74C8CC5187F9}" sibTransId="{8D4FBDF1-9B59-FF4A-BCB0-8D1E6B3C182B}"/>
    <dgm:cxn modelId="{329CAAF5-014D-C043-A9DE-B9751993BE96}" type="presOf" srcId="{44A0CDE1-5BFC-4E4F-B8C0-90086987DD85}" destId="{7F9FC94B-98FC-9244-82E5-D47338E9EF8F}" srcOrd="0" destOrd="0" presId="urn:microsoft.com/office/officeart/2008/layout/LinedList"/>
    <dgm:cxn modelId="{75FD31FE-DE57-724F-BD84-C81CC4B33F49}" srcId="{5071E07C-B31B-8C4D-933D-3588FF31E71E}" destId="{CDD45E54-EB02-AB4E-B1FE-66653789E2AC}" srcOrd="7" destOrd="0" parTransId="{F7ADBA31-7215-5649-B75B-2DBA27424384}" sibTransId="{807101FF-A4CE-3A46-A136-C7A096D337D6}"/>
    <dgm:cxn modelId="{8DA3EB68-FC56-FB42-A78A-DB16DE859CD8}" type="presParOf" srcId="{38A47AE7-E9C3-7C43-956D-C3B0EC62ECD9}" destId="{57498728-B5F3-CE43-AC53-5C30E80373B5}" srcOrd="0" destOrd="0" presId="urn:microsoft.com/office/officeart/2008/layout/LinedList"/>
    <dgm:cxn modelId="{6E3C62C4-92B6-CB4A-B31A-FAD3A5750057}" type="presParOf" srcId="{38A47AE7-E9C3-7C43-956D-C3B0EC62ECD9}" destId="{F41D72EA-4A8C-3C45-9F2A-B4953620E6B5}" srcOrd="1" destOrd="0" presId="urn:microsoft.com/office/officeart/2008/layout/LinedList"/>
    <dgm:cxn modelId="{BFCC024E-3DE7-554A-A8D7-AED1BDB7D7F4}" type="presParOf" srcId="{F41D72EA-4A8C-3C45-9F2A-B4953620E6B5}" destId="{7F9FC94B-98FC-9244-82E5-D47338E9EF8F}" srcOrd="0" destOrd="0" presId="urn:microsoft.com/office/officeart/2008/layout/LinedList"/>
    <dgm:cxn modelId="{319ED88E-AB8C-8A4A-BF79-A06FFCADB633}" type="presParOf" srcId="{F41D72EA-4A8C-3C45-9F2A-B4953620E6B5}" destId="{D8329A45-4E0B-994E-96CF-D359216C6B21}" srcOrd="1" destOrd="0" presId="urn:microsoft.com/office/officeart/2008/layout/LinedList"/>
    <dgm:cxn modelId="{1EA8128B-EEAF-8746-A87D-9C0C9749A278}" type="presParOf" srcId="{38A47AE7-E9C3-7C43-956D-C3B0EC62ECD9}" destId="{F9137980-7934-1845-B657-E396F91E9547}" srcOrd="2" destOrd="0" presId="urn:microsoft.com/office/officeart/2008/layout/LinedList"/>
    <dgm:cxn modelId="{8A0232DB-462D-0C42-AC2C-51CC663373CA}" type="presParOf" srcId="{38A47AE7-E9C3-7C43-956D-C3B0EC62ECD9}" destId="{F6BE3AB7-CA6E-E042-8CE9-2EC7CA941E1F}" srcOrd="3" destOrd="0" presId="urn:microsoft.com/office/officeart/2008/layout/LinedList"/>
    <dgm:cxn modelId="{828FE113-849B-9F4E-AA08-6FBFF29243E4}" type="presParOf" srcId="{F6BE3AB7-CA6E-E042-8CE9-2EC7CA941E1F}" destId="{05FB1476-C880-D24C-8ACA-310E71630EA6}" srcOrd="0" destOrd="0" presId="urn:microsoft.com/office/officeart/2008/layout/LinedList"/>
    <dgm:cxn modelId="{EA2233CE-9498-5B4B-B1A2-5634CA922E6C}" type="presParOf" srcId="{F6BE3AB7-CA6E-E042-8CE9-2EC7CA941E1F}" destId="{FD29BA98-D390-F04D-9015-1AC14987FB4B}" srcOrd="1" destOrd="0" presId="urn:microsoft.com/office/officeart/2008/layout/LinedList"/>
    <dgm:cxn modelId="{4889E08D-81A0-0842-A3CE-3B2367ADD4E7}" type="presParOf" srcId="{38A47AE7-E9C3-7C43-956D-C3B0EC62ECD9}" destId="{BF639163-B456-844F-91DB-5FC82E23BF86}" srcOrd="4" destOrd="0" presId="urn:microsoft.com/office/officeart/2008/layout/LinedList"/>
    <dgm:cxn modelId="{A0BF6CEB-89EF-124C-8B6E-AC62F7AEFFAB}" type="presParOf" srcId="{38A47AE7-E9C3-7C43-956D-C3B0EC62ECD9}" destId="{D546A5C3-7342-F945-A923-CBCCF903925F}" srcOrd="5" destOrd="0" presId="urn:microsoft.com/office/officeart/2008/layout/LinedList"/>
    <dgm:cxn modelId="{89044070-E138-E24E-8F1B-C54670DA122D}" type="presParOf" srcId="{D546A5C3-7342-F945-A923-CBCCF903925F}" destId="{C27DC3EB-9602-1E43-98F8-EDD676709256}" srcOrd="0" destOrd="0" presId="urn:microsoft.com/office/officeart/2008/layout/LinedList"/>
    <dgm:cxn modelId="{3ECA5483-2FD1-4D48-A362-18022DA75FC0}" type="presParOf" srcId="{D546A5C3-7342-F945-A923-CBCCF903925F}" destId="{F04F729F-7157-E941-89EE-F60FCCC5D98E}" srcOrd="1" destOrd="0" presId="urn:microsoft.com/office/officeart/2008/layout/LinedList"/>
    <dgm:cxn modelId="{70CA0A4D-1A29-3145-8E3E-F928AE32DAA4}" type="presParOf" srcId="{38A47AE7-E9C3-7C43-956D-C3B0EC62ECD9}" destId="{9CD3F5FD-5BD8-5A49-98CA-29E1AD04E399}" srcOrd="6" destOrd="0" presId="urn:microsoft.com/office/officeart/2008/layout/LinedList"/>
    <dgm:cxn modelId="{3DE0F70E-1528-8548-BBC9-18D8A279FB96}" type="presParOf" srcId="{38A47AE7-E9C3-7C43-956D-C3B0EC62ECD9}" destId="{8634B743-BB6F-5A4B-9C4A-1F76B2E8F68D}" srcOrd="7" destOrd="0" presId="urn:microsoft.com/office/officeart/2008/layout/LinedList"/>
    <dgm:cxn modelId="{3FF7FEFE-CCF0-0C4E-AF48-A49B12F66DFA}" type="presParOf" srcId="{8634B743-BB6F-5A4B-9C4A-1F76B2E8F68D}" destId="{957E53C8-4FB5-154C-8276-3B4FDB1343F4}" srcOrd="0" destOrd="0" presId="urn:microsoft.com/office/officeart/2008/layout/LinedList"/>
    <dgm:cxn modelId="{0C9EEDF6-0573-8542-8594-49315355B6D0}" type="presParOf" srcId="{8634B743-BB6F-5A4B-9C4A-1F76B2E8F68D}" destId="{8D30B976-762A-D14C-97DF-4EE060C7145E}" srcOrd="1" destOrd="0" presId="urn:microsoft.com/office/officeart/2008/layout/LinedList"/>
    <dgm:cxn modelId="{E2E29AA7-B668-C445-BC2C-7ABC5C7CF2CF}" type="presParOf" srcId="{38A47AE7-E9C3-7C43-956D-C3B0EC62ECD9}" destId="{07520E1F-0D08-244F-A6DF-B7EA30F6D1F3}" srcOrd="8" destOrd="0" presId="urn:microsoft.com/office/officeart/2008/layout/LinedList"/>
    <dgm:cxn modelId="{F909C560-FAFB-2649-9433-39CA0A1FF790}" type="presParOf" srcId="{38A47AE7-E9C3-7C43-956D-C3B0EC62ECD9}" destId="{3B787602-DB9C-3F4C-A075-33FA2CDB86A6}" srcOrd="9" destOrd="0" presId="urn:microsoft.com/office/officeart/2008/layout/LinedList"/>
    <dgm:cxn modelId="{043A3CE9-D4CA-BD46-8BE6-22BA5C620CC3}" type="presParOf" srcId="{3B787602-DB9C-3F4C-A075-33FA2CDB86A6}" destId="{A7E1B907-2FC7-6A44-B899-C39935B18EF0}" srcOrd="0" destOrd="0" presId="urn:microsoft.com/office/officeart/2008/layout/LinedList"/>
    <dgm:cxn modelId="{DC6FBEE9-3342-4F4E-BA6B-D7446B2A146E}" type="presParOf" srcId="{3B787602-DB9C-3F4C-A075-33FA2CDB86A6}" destId="{60245735-037C-814B-94B3-39F8586B0FE6}" srcOrd="1" destOrd="0" presId="urn:microsoft.com/office/officeart/2008/layout/LinedList"/>
    <dgm:cxn modelId="{C513DC51-5002-254B-8F95-340DD2E52A42}" type="presParOf" srcId="{38A47AE7-E9C3-7C43-956D-C3B0EC62ECD9}" destId="{89AEE7EC-DA83-E248-AF91-CD5588A25DC0}" srcOrd="10" destOrd="0" presId="urn:microsoft.com/office/officeart/2008/layout/LinedList"/>
    <dgm:cxn modelId="{B5C49357-A09C-8A42-AEE5-36A72C4B1078}" type="presParOf" srcId="{38A47AE7-E9C3-7C43-956D-C3B0EC62ECD9}" destId="{CA781C30-B6F5-3E4F-B47C-3ACCBA4047BC}" srcOrd="11" destOrd="0" presId="urn:microsoft.com/office/officeart/2008/layout/LinedList"/>
    <dgm:cxn modelId="{8AF3BCAF-E15D-134B-8493-A2BB6F7401B3}" type="presParOf" srcId="{CA781C30-B6F5-3E4F-B47C-3ACCBA4047BC}" destId="{63FE0167-502E-A844-80FC-E4CD1A30830D}" srcOrd="0" destOrd="0" presId="urn:microsoft.com/office/officeart/2008/layout/LinedList"/>
    <dgm:cxn modelId="{4FC6274B-667B-E949-B788-BA7D4D8DCC47}" type="presParOf" srcId="{CA781C30-B6F5-3E4F-B47C-3ACCBA4047BC}" destId="{B20B3E6C-AA2B-2347-9B2E-835D9728E63D}" srcOrd="1" destOrd="0" presId="urn:microsoft.com/office/officeart/2008/layout/LinedList"/>
    <dgm:cxn modelId="{EFE3D8AB-5807-CA4F-87F4-E3058585DBD0}" type="presParOf" srcId="{38A47AE7-E9C3-7C43-956D-C3B0EC62ECD9}" destId="{E0F0A06F-F905-5741-8089-425CCE501B18}" srcOrd="12" destOrd="0" presId="urn:microsoft.com/office/officeart/2008/layout/LinedList"/>
    <dgm:cxn modelId="{EDE0F758-2271-EA41-B629-37E1387FF2F6}" type="presParOf" srcId="{38A47AE7-E9C3-7C43-956D-C3B0EC62ECD9}" destId="{C5AF5B16-0AEF-EC4A-A1D3-BCA5DAC275FB}" srcOrd="13" destOrd="0" presId="urn:microsoft.com/office/officeart/2008/layout/LinedList"/>
    <dgm:cxn modelId="{EFF29875-EC3A-7A48-8471-95C38E98EFFE}" type="presParOf" srcId="{C5AF5B16-0AEF-EC4A-A1D3-BCA5DAC275FB}" destId="{F542A04E-A292-764D-8EE6-F98957243EA9}" srcOrd="0" destOrd="0" presId="urn:microsoft.com/office/officeart/2008/layout/LinedList"/>
    <dgm:cxn modelId="{6AC6EEB2-F700-DA4A-A57F-3AF88671E7BC}" type="presParOf" srcId="{C5AF5B16-0AEF-EC4A-A1D3-BCA5DAC275FB}" destId="{DE0530C6-FCC5-2942-A185-C66D226621D7}" srcOrd="1" destOrd="0" presId="urn:microsoft.com/office/officeart/2008/layout/LinedList"/>
    <dgm:cxn modelId="{A7893D9B-349F-9144-B270-0BCFF5D2DA74}" type="presParOf" srcId="{38A47AE7-E9C3-7C43-956D-C3B0EC62ECD9}" destId="{DB666511-F1BE-0F49-AB02-A52744CB7BF9}" srcOrd="14" destOrd="0" presId="urn:microsoft.com/office/officeart/2008/layout/LinedList"/>
    <dgm:cxn modelId="{D1B0B0E0-7FA2-8447-B1A4-BD453CA2A6D2}" type="presParOf" srcId="{38A47AE7-E9C3-7C43-956D-C3B0EC62ECD9}" destId="{F55741C0-7DCB-8E43-B81C-F18EFE2C0535}" srcOrd="15" destOrd="0" presId="urn:microsoft.com/office/officeart/2008/layout/LinedList"/>
    <dgm:cxn modelId="{3164983B-22D7-0749-8CE7-FF5A60E596F2}" type="presParOf" srcId="{F55741C0-7DCB-8E43-B81C-F18EFE2C0535}" destId="{261FF32F-F558-C246-8A62-D49362AA71FF}" srcOrd="0" destOrd="0" presId="urn:microsoft.com/office/officeart/2008/layout/LinedList"/>
    <dgm:cxn modelId="{CFEE702F-725C-5846-A658-E17BD9D0A3FF}" type="presParOf" srcId="{F55741C0-7DCB-8E43-B81C-F18EFE2C0535}" destId="{2426947C-FAA5-3A47-A2CE-85000FB85B5C}" srcOrd="1" destOrd="0" presId="urn:microsoft.com/office/officeart/2008/layout/LinedList"/>
    <dgm:cxn modelId="{54F65248-FA76-F542-AFB6-A72CCC12C1AC}" type="presParOf" srcId="{38A47AE7-E9C3-7C43-956D-C3B0EC62ECD9}" destId="{914DCFE4-BA32-9949-A697-9CC8D3E24B2C}" srcOrd="16" destOrd="0" presId="urn:microsoft.com/office/officeart/2008/layout/LinedList"/>
    <dgm:cxn modelId="{522B425E-F16F-8A4C-A0B3-61BFCE9AB47B}" type="presParOf" srcId="{38A47AE7-E9C3-7C43-956D-C3B0EC62ECD9}" destId="{B61DC8DE-E673-3443-9E6B-741C7D75519C}" srcOrd="17" destOrd="0" presId="urn:microsoft.com/office/officeart/2008/layout/LinedList"/>
    <dgm:cxn modelId="{85BD8D56-A962-704E-AFF0-ED04D7A50C09}" type="presParOf" srcId="{B61DC8DE-E673-3443-9E6B-741C7D75519C}" destId="{096B6503-BDC5-EE40-B534-137E8A2F3ABA}" srcOrd="0" destOrd="0" presId="urn:microsoft.com/office/officeart/2008/layout/LinedList"/>
    <dgm:cxn modelId="{7C7FECEC-4922-1E44-87ED-D7067BFF5730}" type="presParOf" srcId="{B61DC8DE-E673-3443-9E6B-741C7D75519C}" destId="{18A1D28F-94E3-8B4A-A84B-1FFB3F472985}" srcOrd="1" destOrd="0" presId="urn:microsoft.com/office/officeart/2008/layout/LinedList"/>
    <dgm:cxn modelId="{EFA12DD5-D00E-044B-8983-BEE9F8F3B596}" type="presParOf" srcId="{38A47AE7-E9C3-7C43-956D-C3B0EC62ECD9}" destId="{6741490D-C8A7-0A44-91CA-0A05D84C3320}" srcOrd="18" destOrd="0" presId="urn:microsoft.com/office/officeart/2008/layout/LinedList"/>
    <dgm:cxn modelId="{9898A840-3EAB-2649-9962-4099AD7FF6EE}" type="presParOf" srcId="{38A47AE7-E9C3-7C43-956D-C3B0EC62ECD9}" destId="{1849DC6A-6BDB-2D4B-8160-B83681DB032D}" srcOrd="19" destOrd="0" presId="urn:microsoft.com/office/officeart/2008/layout/LinedList"/>
    <dgm:cxn modelId="{54C01A1F-4887-0547-BE87-1D868717AFAD}" type="presParOf" srcId="{1849DC6A-6BDB-2D4B-8160-B83681DB032D}" destId="{277567C0-0821-2649-BB05-02AFB2652CFD}" srcOrd="0" destOrd="0" presId="urn:microsoft.com/office/officeart/2008/layout/LinedList"/>
    <dgm:cxn modelId="{065FF855-CF08-4742-B954-BD5F8E9645D9}" type="presParOf" srcId="{1849DC6A-6BDB-2D4B-8160-B83681DB032D}" destId="{4D8AFDB2-016A-DC47-9A6A-DACAA007DD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48F2C19-9F6F-9F42-B8DF-D6DC7BB546F9}"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zh-CN" altLang="en-US"/>
        </a:p>
      </dgm:t>
    </dgm:pt>
    <dgm:pt modelId="{7E92B0F5-B318-2E43-8134-EB1F17AD220C}">
      <dgm:prSet phldrT="[文本]"/>
      <dgm:spPr/>
      <dgm:t>
        <a:bodyPr/>
        <a:lstStyle/>
        <a:p>
          <a:r>
            <a:rPr lang="zh-CN" altLang="en-US" dirty="0"/>
            <a:t>主刑</a:t>
          </a:r>
        </a:p>
      </dgm:t>
    </dgm:pt>
    <dgm:pt modelId="{E8E1368E-F2D4-784E-B3A5-6C49E16C196C}" type="parTrans" cxnId="{1D96DBF6-1B4F-EC43-A3BC-BAD5AEBB0C29}">
      <dgm:prSet/>
      <dgm:spPr/>
      <dgm:t>
        <a:bodyPr/>
        <a:lstStyle/>
        <a:p>
          <a:endParaRPr lang="zh-CN" altLang="en-US"/>
        </a:p>
      </dgm:t>
    </dgm:pt>
    <dgm:pt modelId="{FD9A7CAC-95C9-894B-BEB8-F0312F87B93E}" type="sibTrans" cxnId="{1D96DBF6-1B4F-EC43-A3BC-BAD5AEBB0C29}">
      <dgm:prSet/>
      <dgm:spPr/>
      <dgm:t>
        <a:bodyPr/>
        <a:lstStyle/>
        <a:p>
          <a:endParaRPr lang="zh-CN" altLang="en-US"/>
        </a:p>
      </dgm:t>
    </dgm:pt>
    <dgm:pt modelId="{D888CE31-2EF4-234B-AFD5-797F4E7C6EAA}">
      <dgm:prSet phldrT="[文本]"/>
      <dgm:spPr/>
      <dgm:t>
        <a:bodyPr/>
        <a:lstStyle/>
        <a:p>
          <a:r>
            <a:rPr lang="zh-CN" altLang="en-US" dirty="0"/>
            <a:t>管制</a:t>
          </a:r>
        </a:p>
      </dgm:t>
    </dgm:pt>
    <dgm:pt modelId="{1431DD19-6A22-B544-A2C4-148A911EC73F}" type="parTrans" cxnId="{DF566174-C7F7-474F-B163-7AE93D848B7A}">
      <dgm:prSet/>
      <dgm:spPr/>
      <dgm:t>
        <a:bodyPr/>
        <a:lstStyle/>
        <a:p>
          <a:endParaRPr lang="zh-CN" altLang="en-US"/>
        </a:p>
      </dgm:t>
    </dgm:pt>
    <dgm:pt modelId="{46487AE8-28C4-B247-982A-B94F48F7BBCC}" type="sibTrans" cxnId="{DF566174-C7F7-474F-B163-7AE93D848B7A}">
      <dgm:prSet/>
      <dgm:spPr/>
      <dgm:t>
        <a:bodyPr/>
        <a:lstStyle/>
        <a:p>
          <a:endParaRPr lang="zh-CN" altLang="en-US"/>
        </a:p>
      </dgm:t>
    </dgm:pt>
    <dgm:pt modelId="{F2EBECC1-3D9F-AE47-92A2-48B30EDB9CAD}">
      <dgm:prSet phldrT="[文本]"/>
      <dgm:spPr/>
      <dgm:t>
        <a:bodyPr/>
        <a:lstStyle/>
        <a:p>
          <a:r>
            <a:rPr lang="zh-CN" altLang="en-US" dirty="0"/>
            <a:t>有期徒刑</a:t>
          </a:r>
        </a:p>
      </dgm:t>
    </dgm:pt>
    <dgm:pt modelId="{FFFD32B4-24DA-4A46-93BD-D6F3F84D1809}" type="parTrans" cxnId="{829AB352-D420-6E40-98A8-57FB099FD7E2}">
      <dgm:prSet/>
      <dgm:spPr/>
      <dgm:t>
        <a:bodyPr/>
        <a:lstStyle/>
        <a:p>
          <a:endParaRPr lang="zh-CN" altLang="en-US"/>
        </a:p>
      </dgm:t>
    </dgm:pt>
    <dgm:pt modelId="{B9C31E54-35C8-8048-B4CF-419D17E530B7}" type="sibTrans" cxnId="{829AB352-D420-6E40-98A8-57FB099FD7E2}">
      <dgm:prSet/>
      <dgm:spPr/>
      <dgm:t>
        <a:bodyPr/>
        <a:lstStyle/>
        <a:p>
          <a:endParaRPr lang="zh-CN" altLang="en-US"/>
        </a:p>
      </dgm:t>
    </dgm:pt>
    <dgm:pt modelId="{7F8D31F3-0EED-CC41-843F-CE4388A8392F}">
      <dgm:prSet phldrT="[文本]"/>
      <dgm:spPr/>
      <dgm:t>
        <a:bodyPr/>
        <a:lstStyle/>
        <a:p>
          <a:r>
            <a:rPr lang="zh-CN" altLang="en-US" dirty="0"/>
            <a:t>附加刑</a:t>
          </a:r>
        </a:p>
      </dgm:t>
    </dgm:pt>
    <dgm:pt modelId="{BC137284-5711-D24B-8263-14A8AF97BC6E}" type="parTrans" cxnId="{4D80E5E4-9C98-5F4B-A183-01D5EC5868DE}">
      <dgm:prSet/>
      <dgm:spPr/>
      <dgm:t>
        <a:bodyPr/>
        <a:lstStyle/>
        <a:p>
          <a:endParaRPr lang="zh-CN" altLang="en-US"/>
        </a:p>
      </dgm:t>
    </dgm:pt>
    <dgm:pt modelId="{A691E656-4094-084F-AEE8-CB4ADD312C99}" type="sibTrans" cxnId="{4D80E5E4-9C98-5F4B-A183-01D5EC5868DE}">
      <dgm:prSet/>
      <dgm:spPr/>
      <dgm:t>
        <a:bodyPr/>
        <a:lstStyle/>
        <a:p>
          <a:endParaRPr lang="zh-CN" altLang="en-US"/>
        </a:p>
      </dgm:t>
    </dgm:pt>
    <dgm:pt modelId="{37C565A9-54CE-7748-BAFA-7C56EC6AE993}">
      <dgm:prSet phldrT="[文本]"/>
      <dgm:spPr/>
      <dgm:t>
        <a:bodyPr/>
        <a:lstStyle/>
        <a:p>
          <a:r>
            <a:rPr lang="zh-CN" altLang="en-US" dirty="0"/>
            <a:t>罚金</a:t>
          </a:r>
        </a:p>
      </dgm:t>
    </dgm:pt>
    <dgm:pt modelId="{6D95E047-14DA-0244-A312-DD377339A1EF}" type="parTrans" cxnId="{03E15543-3079-8641-9585-EC267D8119A5}">
      <dgm:prSet/>
      <dgm:spPr/>
      <dgm:t>
        <a:bodyPr/>
        <a:lstStyle/>
        <a:p>
          <a:endParaRPr lang="zh-CN" altLang="en-US"/>
        </a:p>
      </dgm:t>
    </dgm:pt>
    <dgm:pt modelId="{61A9D97C-5CD1-4148-A694-D1F225B6DEF7}" type="sibTrans" cxnId="{03E15543-3079-8641-9585-EC267D8119A5}">
      <dgm:prSet/>
      <dgm:spPr/>
      <dgm:t>
        <a:bodyPr/>
        <a:lstStyle/>
        <a:p>
          <a:endParaRPr lang="zh-CN" altLang="en-US"/>
        </a:p>
      </dgm:t>
    </dgm:pt>
    <dgm:pt modelId="{966B1105-7BB3-3742-BF7B-DCD3F38D13D9}">
      <dgm:prSet phldrT="[文本]"/>
      <dgm:spPr/>
      <dgm:t>
        <a:bodyPr/>
        <a:lstStyle/>
        <a:p>
          <a:r>
            <a:rPr lang="zh-CN" altLang="en-US" dirty="0"/>
            <a:t>剥夺政治权利</a:t>
          </a:r>
        </a:p>
      </dgm:t>
    </dgm:pt>
    <dgm:pt modelId="{63C72CE6-A330-8748-9506-082E41F5DE4B}" type="parTrans" cxnId="{2DBC874D-49C3-DD4F-83A8-0F80A4A609F4}">
      <dgm:prSet/>
      <dgm:spPr/>
      <dgm:t>
        <a:bodyPr/>
        <a:lstStyle/>
        <a:p>
          <a:endParaRPr lang="zh-CN" altLang="en-US"/>
        </a:p>
      </dgm:t>
    </dgm:pt>
    <dgm:pt modelId="{57BE34D0-5137-654F-89C6-2E8CFB0ADD57}" type="sibTrans" cxnId="{2DBC874D-49C3-DD4F-83A8-0F80A4A609F4}">
      <dgm:prSet/>
      <dgm:spPr/>
      <dgm:t>
        <a:bodyPr/>
        <a:lstStyle/>
        <a:p>
          <a:endParaRPr lang="zh-CN" altLang="en-US"/>
        </a:p>
      </dgm:t>
    </dgm:pt>
    <dgm:pt modelId="{7E5BD524-4B0D-2643-A0FC-9F2B0E5DD3F5}">
      <dgm:prSet phldrT="[文本]"/>
      <dgm:spPr/>
      <dgm:t>
        <a:bodyPr/>
        <a:lstStyle/>
        <a:p>
          <a:r>
            <a:rPr lang="zh-CN" altLang="en-US" dirty="0"/>
            <a:t>拘役</a:t>
          </a:r>
        </a:p>
      </dgm:t>
    </dgm:pt>
    <dgm:pt modelId="{11852209-5A4A-0D4A-81B5-CE0328D19A41}" type="parTrans" cxnId="{797B46FD-579F-DB4B-B561-6ABF8CAEC321}">
      <dgm:prSet/>
      <dgm:spPr/>
      <dgm:t>
        <a:bodyPr/>
        <a:lstStyle/>
        <a:p>
          <a:endParaRPr lang="zh-CN" altLang="en-US"/>
        </a:p>
      </dgm:t>
    </dgm:pt>
    <dgm:pt modelId="{71A0118C-52F3-1149-A7BC-E16B323D0F1F}" type="sibTrans" cxnId="{797B46FD-579F-DB4B-B561-6ABF8CAEC321}">
      <dgm:prSet/>
      <dgm:spPr/>
      <dgm:t>
        <a:bodyPr/>
        <a:lstStyle/>
        <a:p>
          <a:endParaRPr lang="zh-CN" altLang="en-US"/>
        </a:p>
      </dgm:t>
    </dgm:pt>
    <dgm:pt modelId="{51D48E45-AEFB-1541-A965-A89982EE9D28}">
      <dgm:prSet phldrT="[文本]"/>
      <dgm:spPr/>
      <dgm:t>
        <a:bodyPr/>
        <a:lstStyle/>
        <a:p>
          <a:r>
            <a:rPr lang="zh-CN" altLang="en-US" dirty="0"/>
            <a:t>无期徒刑</a:t>
          </a:r>
        </a:p>
      </dgm:t>
    </dgm:pt>
    <dgm:pt modelId="{952681C9-229C-9E45-836A-D8D0565F82A5}" type="parTrans" cxnId="{9107B816-E75A-4D4A-97EC-3129E6B41A68}">
      <dgm:prSet/>
      <dgm:spPr/>
      <dgm:t>
        <a:bodyPr/>
        <a:lstStyle/>
        <a:p>
          <a:endParaRPr lang="zh-CN" altLang="en-US"/>
        </a:p>
      </dgm:t>
    </dgm:pt>
    <dgm:pt modelId="{00A7EC08-6F0D-D443-8B07-771CC95881B2}" type="sibTrans" cxnId="{9107B816-E75A-4D4A-97EC-3129E6B41A68}">
      <dgm:prSet/>
      <dgm:spPr/>
      <dgm:t>
        <a:bodyPr/>
        <a:lstStyle/>
        <a:p>
          <a:endParaRPr lang="zh-CN" altLang="en-US"/>
        </a:p>
      </dgm:t>
    </dgm:pt>
    <dgm:pt modelId="{C4A4DFA2-27ED-D247-9C8D-6B3082F6EDBC}">
      <dgm:prSet phldrT="[文本]"/>
      <dgm:spPr/>
      <dgm:t>
        <a:bodyPr/>
        <a:lstStyle/>
        <a:p>
          <a:r>
            <a:rPr lang="zh-CN" altLang="en-US" dirty="0"/>
            <a:t>死刑</a:t>
          </a:r>
        </a:p>
      </dgm:t>
    </dgm:pt>
    <dgm:pt modelId="{76C623B4-3A97-4F4C-9375-BE058F49B8BF}" type="parTrans" cxnId="{A53A1B2A-DEFE-2C43-9D4F-70011B7BC780}">
      <dgm:prSet/>
      <dgm:spPr/>
      <dgm:t>
        <a:bodyPr/>
        <a:lstStyle/>
        <a:p>
          <a:endParaRPr lang="zh-CN" altLang="en-US"/>
        </a:p>
      </dgm:t>
    </dgm:pt>
    <dgm:pt modelId="{1B137C30-819E-1244-9E0E-5B2E6ECEE6C9}" type="sibTrans" cxnId="{A53A1B2A-DEFE-2C43-9D4F-70011B7BC780}">
      <dgm:prSet/>
      <dgm:spPr/>
      <dgm:t>
        <a:bodyPr/>
        <a:lstStyle/>
        <a:p>
          <a:endParaRPr lang="zh-CN" altLang="en-US"/>
        </a:p>
      </dgm:t>
    </dgm:pt>
    <dgm:pt modelId="{AA26CF82-5534-5F4A-A1FA-520188B7BD7D}">
      <dgm:prSet phldrT="[文本]"/>
      <dgm:spPr/>
      <dgm:t>
        <a:bodyPr/>
        <a:lstStyle/>
        <a:p>
          <a:r>
            <a:rPr lang="zh-CN" altLang="en-US" dirty="0"/>
            <a:t>罚没财产</a:t>
          </a:r>
        </a:p>
      </dgm:t>
    </dgm:pt>
    <dgm:pt modelId="{55A52BD0-507F-EE4F-BB49-4A8BDA85648A}" type="parTrans" cxnId="{6EFAB0F4-24F6-414E-B5C3-7DED840C4524}">
      <dgm:prSet/>
      <dgm:spPr/>
      <dgm:t>
        <a:bodyPr/>
        <a:lstStyle/>
        <a:p>
          <a:endParaRPr lang="zh-CN" altLang="en-US"/>
        </a:p>
      </dgm:t>
    </dgm:pt>
    <dgm:pt modelId="{D13C3242-CA8D-1A48-A1EC-B8860F23BCA4}" type="sibTrans" cxnId="{6EFAB0F4-24F6-414E-B5C3-7DED840C4524}">
      <dgm:prSet/>
      <dgm:spPr/>
      <dgm:t>
        <a:bodyPr/>
        <a:lstStyle/>
        <a:p>
          <a:endParaRPr lang="zh-CN" altLang="en-US"/>
        </a:p>
      </dgm:t>
    </dgm:pt>
    <dgm:pt modelId="{7221C2E5-0C29-9344-BAFA-81EDAA594ADC}" type="pres">
      <dgm:prSet presAssocID="{A48F2C19-9F6F-9F42-B8DF-D6DC7BB546F9}" presName="linear" presStyleCnt="0">
        <dgm:presLayoutVars>
          <dgm:dir/>
          <dgm:animLvl val="lvl"/>
          <dgm:resizeHandles val="exact"/>
        </dgm:presLayoutVars>
      </dgm:prSet>
      <dgm:spPr/>
    </dgm:pt>
    <dgm:pt modelId="{E1715969-ECDF-0F42-AB89-D9DAB1FC0CA9}" type="pres">
      <dgm:prSet presAssocID="{7E92B0F5-B318-2E43-8134-EB1F17AD220C}" presName="parentLin" presStyleCnt="0"/>
      <dgm:spPr/>
    </dgm:pt>
    <dgm:pt modelId="{0C02C036-DF4B-C141-BF93-8D086CAF4D13}" type="pres">
      <dgm:prSet presAssocID="{7E92B0F5-B318-2E43-8134-EB1F17AD220C}" presName="parentLeftMargin" presStyleLbl="node1" presStyleIdx="0" presStyleCnt="2"/>
      <dgm:spPr/>
    </dgm:pt>
    <dgm:pt modelId="{4B6589A9-D1A9-2646-B55B-CA9F65F07A35}" type="pres">
      <dgm:prSet presAssocID="{7E92B0F5-B318-2E43-8134-EB1F17AD220C}" presName="parentText" presStyleLbl="node1" presStyleIdx="0" presStyleCnt="2">
        <dgm:presLayoutVars>
          <dgm:chMax val="0"/>
          <dgm:bulletEnabled val="1"/>
        </dgm:presLayoutVars>
      </dgm:prSet>
      <dgm:spPr/>
    </dgm:pt>
    <dgm:pt modelId="{C7D70A39-F123-914D-BDF6-1733928B92A1}" type="pres">
      <dgm:prSet presAssocID="{7E92B0F5-B318-2E43-8134-EB1F17AD220C}" presName="negativeSpace" presStyleCnt="0"/>
      <dgm:spPr/>
    </dgm:pt>
    <dgm:pt modelId="{3015D91D-42B2-9B45-81FA-076CF262ED25}" type="pres">
      <dgm:prSet presAssocID="{7E92B0F5-B318-2E43-8134-EB1F17AD220C}" presName="childText" presStyleLbl="conFgAcc1" presStyleIdx="0" presStyleCnt="2">
        <dgm:presLayoutVars>
          <dgm:bulletEnabled val="1"/>
        </dgm:presLayoutVars>
      </dgm:prSet>
      <dgm:spPr/>
    </dgm:pt>
    <dgm:pt modelId="{DCCFD002-20D1-D64C-9A1F-A18870162844}" type="pres">
      <dgm:prSet presAssocID="{FD9A7CAC-95C9-894B-BEB8-F0312F87B93E}" presName="spaceBetweenRectangles" presStyleCnt="0"/>
      <dgm:spPr/>
    </dgm:pt>
    <dgm:pt modelId="{D9D47128-4CF0-5841-BB7D-E959BC0D3AF3}" type="pres">
      <dgm:prSet presAssocID="{7F8D31F3-0EED-CC41-843F-CE4388A8392F}" presName="parentLin" presStyleCnt="0"/>
      <dgm:spPr/>
    </dgm:pt>
    <dgm:pt modelId="{88A560BB-7BFA-4244-9A2A-46F5443A3019}" type="pres">
      <dgm:prSet presAssocID="{7F8D31F3-0EED-CC41-843F-CE4388A8392F}" presName="parentLeftMargin" presStyleLbl="node1" presStyleIdx="0" presStyleCnt="2"/>
      <dgm:spPr/>
    </dgm:pt>
    <dgm:pt modelId="{C1BD42E4-817D-8246-B8F8-4A3A1796E7E2}" type="pres">
      <dgm:prSet presAssocID="{7F8D31F3-0EED-CC41-843F-CE4388A8392F}" presName="parentText" presStyleLbl="node1" presStyleIdx="1" presStyleCnt="2">
        <dgm:presLayoutVars>
          <dgm:chMax val="0"/>
          <dgm:bulletEnabled val="1"/>
        </dgm:presLayoutVars>
      </dgm:prSet>
      <dgm:spPr/>
    </dgm:pt>
    <dgm:pt modelId="{721CE957-34CE-2540-8078-B34DC666E3DC}" type="pres">
      <dgm:prSet presAssocID="{7F8D31F3-0EED-CC41-843F-CE4388A8392F}" presName="negativeSpace" presStyleCnt="0"/>
      <dgm:spPr/>
    </dgm:pt>
    <dgm:pt modelId="{D1BF20C3-09B6-5E4F-8DCA-453A12F7FCC4}" type="pres">
      <dgm:prSet presAssocID="{7F8D31F3-0EED-CC41-843F-CE4388A8392F}" presName="childText" presStyleLbl="conFgAcc1" presStyleIdx="1" presStyleCnt="2">
        <dgm:presLayoutVars>
          <dgm:bulletEnabled val="1"/>
        </dgm:presLayoutVars>
      </dgm:prSet>
      <dgm:spPr/>
    </dgm:pt>
  </dgm:ptLst>
  <dgm:cxnLst>
    <dgm:cxn modelId="{9107B816-E75A-4D4A-97EC-3129E6B41A68}" srcId="{7E92B0F5-B318-2E43-8134-EB1F17AD220C}" destId="{51D48E45-AEFB-1541-A965-A89982EE9D28}" srcOrd="3" destOrd="0" parTransId="{952681C9-229C-9E45-836A-D8D0565F82A5}" sibTransId="{00A7EC08-6F0D-D443-8B07-771CC95881B2}"/>
    <dgm:cxn modelId="{A53A1B2A-DEFE-2C43-9D4F-70011B7BC780}" srcId="{7E92B0F5-B318-2E43-8134-EB1F17AD220C}" destId="{C4A4DFA2-27ED-D247-9C8D-6B3082F6EDBC}" srcOrd="4" destOrd="0" parTransId="{76C623B4-3A97-4F4C-9375-BE058F49B8BF}" sibTransId="{1B137C30-819E-1244-9E0E-5B2E6ECEE6C9}"/>
    <dgm:cxn modelId="{03E15543-3079-8641-9585-EC267D8119A5}" srcId="{7F8D31F3-0EED-CC41-843F-CE4388A8392F}" destId="{37C565A9-54CE-7748-BAFA-7C56EC6AE993}" srcOrd="0" destOrd="0" parTransId="{6D95E047-14DA-0244-A312-DD377339A1EF}" sibTransId="{61A9D97C-5CD1-4148-A694-D1F225B6DEF7}"/>
    <dgm:cxn modelId="{2DBC874D-49C3-DD4F-83A8-0F80A4A609F4}" srcId="{7F8D31F3-0EED-CC41-843F-CE4388A8392F}" destId="{966B1105-7BB3-3742-BF7B-DCD3F38D13D9}" srcOrd="1" destOrd="0" parTransId="{63C72CE6-A330-8748-9506-082E41F5DE4B}" sibTransId="{57BE34D0-5137-654F-89C6-2E8CFB0ADD57}"/>
    <dgm:cxn modelId="{3C3F7152-E87E-7D48-8A00-1570911C9C9D}" type="presOf" srcId="{7E92B0F5-B318-2E43-8134-EB1F17AD220C}" destId="{0C02C036-DF4B-C141-BF93-8D086CAF4D13}" srcOrd="0" destOrd="0" presId="urn:microsoft.com/office/officeart/2005/8/layout/list1"/>
    <dgm:cxn modelId="{829AB352-D420-6E40-98A8-57FB099FD7E2}" srcId="{7E92B0F5-B318-2E43-8134-EB1F17AD220C}" destId="{F2EBECC1-3D9F-AE47-92A2-48B30EDB9CAD}" srcOrd="2" destOrd="0" parTransId="{FFFD32B4-24DA-4A46-93BD-D6F3F84D1809}" sibTransId="{B9C31E54-35C8-8048-B4CF-419D17E530B7}"/>
    <dgm:cxn modelId="{D06C1166-6A84-0C48-91D0-0D38F22A2D89}" type="presOf" srcId="{37C565A9-54CE-7748-BAFA-7C56EC6AE993}" destId="{D1BF20C3-09B6-5E4F-8DCA-453A12F7FCC4}" srcOrd="0" destOrd="0" presId="urn:microsoft.com/office/officeart/2005/8/layout/list1"/>
    <dgm:cxn modelId="{90725A74-51F7-EE4A-87E6-4FB636FF3178}" type="presOf" srcId="{C4A4DFA2-27ED-D247-9C8D-6B3082F6EDBC}" destId="{3015D91D-42B2-9B45-81FA-076CF262ED25}" srcOrd="0" destOrd="4" presId="urn:microsoft.com/office/officeart/2005/8/layout/list1"/>
    <dgm:cxn modelId="{DF566174-C7F7-474F-B163-7AE93D848B7A}" srcId="{7E92B0F5-B318-2E43-8134-EB1F17AD220C}" destId="{D888CE31-2EF4-234B-AFD5-797F4E7C6EAA}" srcOrd="0" destOrd="0" parTransId="{1431DD19-6A22-B544-A2C4-148A911EC73F}" sibTransId="{46487AE8-28C4-B247-982A-B94F48F7BBCC}"/>
    <dgm:cxn modelId="{85FC3481-6BCB-9549-B36D-7B522869A9E7}" type="presOf" srcId="{AA26CF82-5534-5F4A-A1FA-520188B7BD7D}" destId="{D1BF20C3-09B6-5E4F-8DCA-453A12F7FCC4}" srcOrd="0" destOrd="2" presId="urn:microsoft.com/office/officeart/2005/8/layout/list1"/>
    <dgm:cxn modelId="{4680908C-69EC-A847-A2D3-20D397C9820A}" type="presOf" srcId="{A48F2C19-9F6F-9F42-B8DF-D6DC7BB546F9}" destId="{7221C2E5-0C29-9344-BAFA-81EDAA594ADC}" srcOrd="0" destOrd="0" presId="urn:microsoft.com/office/officeart/2005/8/layout/list1"/>
    <dgm:cxn modelId="{5DED7197-49B3-CA4B-BD2E-3ED103D05842}" type="presOf" srcId="{7F8D31F3-0EED-CC41-843F-CE4388A8392F}" destId="{88A560BB-7BFA-4244-9A2A-46F5443A3019}" srcOrd="0" destOrd="0" presId="urn:microsoft.com/office/officeart/2005/8/layout/list1"/>
    <dgm:cxn modelId="{9E8ABCA9-9883-B44A-969A-6D452873DD7F}" type="presOf" srcId="{F2EBECC1-3D9F-AE47-92A2-48B30EDB9CAD}" destId="{3015D91D-42B2-9B45-81FA-076CF262ED25}" srcOrd="0" destOrd="2" presId="urn:microsoft.com/office/officeart/2005/8/layout/list1"/>
    <dgm:cxn modelId="{1978EEAF-6CFB-FC41-90DB-EFB2112E09B0}" type="presOf" srcId="{7F8D31F3-0EED-CC41-843F-CE4388A8392F}" destId="{C1BD42E4-817D-8246-B8F8-4A3A1796E7E2}" srcOrd="1" destOrd="0" presId="urn:microsoft.com/office/officeart/2005/8/layout/list1"/>
    <dgm:cxn modelId="{6CE390B5-2C20-AD44-8D62-13048AD7CFD4}" type="presOf" srcId="{51D48E45-AEFB-1541-A965-A89982EE9D28}" destId="{3015D91D-42B2-9B45-81FA-076CF262ED25}" srcOrd="0" destOrd="3" presId="urn:microsoft.com/office/officeart/2005/8/layout/list1"/>
    <dgm:cxn modelId="{8431CAC0-BBD6-5640-B4E5-80378126BED2}" type="presOf" srcId="{D888CE31-2EF4-234B-AFD5-797F4E7C6EAA}" destId="{3015D91D-42B2-9B45-81FA-076CF262ED25}" srcOrd="0" destOrd="0" presId="urn:microsoft.com/office/officeart/2005/8/layout/list1"/>
    <dgm:cxn modelId="{A413DCC9-2447-234C-BFB4-B1202C66DD80}" type="presOf" srcId="{966B1105-7BB3-3742-BF7B-DCD3F38D13D9}" destId="{D1BF20C3-09B6-5E4F-8DCA-453A12F7FCC4}" srcOrd="0" destOrd="1" presId="urn:microsoft.com/office/officeart/2005/8/layout/list1"/>
    <dgm:cxn modelId="{4D80E5E4-9C98-5F4B-A183-01D5EC5868DE}" srcId="{A48F2C19-9F6F-9F42-B8DF-D6DC7BB546F9}" destId="{7F8D31F3-0EED-CC41-843F-CE4388A8392F}" srcOrd="1" destOrd="0" parTransId="{BC137284-5711-D24B-8263-14A8AF97BC6E}" sibTransId="{A691E656-4094-084F-AEE8-CB4ADD312C99}"/>
    <dgm:cxn modelId="{335553F3-14D1-5B49-AF89-71ADE5628485}" type="presOf" srcId="{7E5BD524-4B0D-2643-A0FC-9F2B0E5DD3F5}" destId="{3015D91D-42B2-9B45-81FA-076CF262ED25}" srcOrd="0" destOrd="1" presId="urn:microsoft.com/office/officeart/2005/8/layout/list1"/>
    <dgm:cxn modelId="{6EFAB0F4-24F6-414E-B5C3-7DED840C4524}" srcId="{7F8D31F3-0EED-CC41-843F-CE4388A8392F}" destId="{AA26CF82-5534-5F4A-A1FA-520188B7BD7D}" srcOrd="2" destOrd="0" parTransId="{55A52BD0-507F-EE4F-BB49-4A8BDA85648A}" sibTransId="{D13C3242-CA8D-1A48-A1EC-B8860F23BCA4}"/>
    <dgm:cxn modelId="{FE340AF6-D038-FE4C-B070-DEAEB52FDA8C}" type="presOf" srcId="{7E92B0F5-B318-2E43-8134-EB1F17AD220C}" destId="{4B6589A9-D1A9-2646-B55B-CA9F65F07A35}" srcOrd="1" destOrd="0" presId="urn:microsoft.com/office/officeart/2005/8/layout/list1"/>
    <dgm:cxn modelId="{1D96DBF6-1B4F-EC43-A3BC-BAD5AEBB0C29}" srcId="{A48F2C19-9F6F-9F42-B8DF-D6DC7BB546F9}" destId="{7E92B0F5-B318-2E43-8134-EB1F17AD220C}" srcOrd="0" destOrd="0" parTransId="{E8E1368E-F2D4-784E-B3A5-6C49E16C196C}" sibTransId="{FD9A7CAC-95C9-894B-BEB8-F0312F87B93E}"/>
    <dgm:cxn modelId="{797B46FD-579F-DB4B-B561-6ABF8CAEC321}" srcId="{7E92B0F5-B318-2E43-8134-EB1F17AD220C}" destId="{7E5BD524-4B0D-2643-A0FC-9F2B0E5DD3F5}" srcOrd="1" destOrd="0" parTransId="{11852209-5A4A-0D4A-81B5-CE0328D19A41}" sibTransId="{71A0118C-52F3-1149-A7BC-E16B323D0F1F}"/>
    <dgm:cxn modelId="{A70DD937-2D35-7846-B52F-C0CF351150CE}" type="presParOf" srcId="{7221C2E5-0C29-9344-BAFA-81EDAA594ADC}" destId="{E1715969-ECDF-0F42-AB89-D9DAB1FC0CA9}" srcOrd="0" destOrd="0" presId="urn:microsoft.com/office/officeart/2005/8/layout/list1"/>
    <dgm:cxn modelId="{F8817AE3-E646-C244-9CBC-32137555989C}" type="presParOf" srcId="{E1715969-ECDF-0F42-AB89-D9DAB1FC0CA9}" destId="{0C02C036-DF4B-C141-BF93-8D086CAF4D13}" srcOrd="0" destOrd="0" presId="urn:microsoft.com/office/officeart/2005/8/layout/list1"/>
    <dgm:cxn modelId="{5FA5A646-7B24-DC41-A476-7F3CDED49D08}" type="presParOf" srcId="{E1715969-ECDF-0F42-AB89-D9DAB1FC0CA9}" destId="{4B6589A9-D1A9-2646-B55B-CA9F65F07A35}" srcOrd="1" destOrd="0" presId="urn:microsoft.com/office/officeart/2005/8/layout/list1"/>
    <dgm:cxn modelId="{D9C5226A-278D-FA4B-B9F1-466A00EE2A95}" type="presParOf" srcId="{7221C2E5-0C29-9344-BAFA-81EDAA594ADC}" destId="{C7D70A39-F123-914D-BDF6-1733928B92A1}" srcOrd="1" destOrd="0" presId="urn:microsoft.com/office/officeart/2005/8/layout/list1"/>
    <dgm:cxn modelId="{222853BB-9F32-5849-832A-60D515F007EB}" type="presParOf" srcId="{7221C2E5-0C29-9344-BAFA-81EDAA594ADC}" destId="{3015D91D-42B2-9B45-81FA-076CF262ED25}" srcOrd="2" destOrd="0" presId="urn:microsoft.com/office/officeart/2005/8/layout/list1"/>
    <dgm:cxn modelId="{68A3BE2B-CDF7-E643-8BEF-2677BCA5C29B}" type="presParOf" srcId="{7221C2E5-0C29-9344-BAFA-81EDAA594ADC}" destId="{DCCFD002-20D1-D64C-9A1F-A18870162844}" srcOrd="3" destOrd="0" presId="urn:microsoft.com/office/officeart/2005/8/layout/list1"/>
    <dgm:cxn modelId="{A9CB2F2B-968E-2949-9F41-FFA91184BA2A}" type="presParOf" srcId="{7221C2E5-0C29-9344-BAFA-81EDAA594ADC}" destId="{D9D47128-4CF0-5841-BB7D-E959BC0D3AF3}" srcOrd="4" destOrd="0" presId="urn:microsoft.com/office/officeart/2005/8/layout/list1"/>
    <dgm:cxn modelId="{DA62BE90-943B-5F40-BDDE-3F2418FF751D}" type="presParOf" srcId="{D9D47128-4CF0-5841-BB7D-E959BC0D3AF3}" destId="{88A560BB-7BFA-4244-9A2A-46F5443A3019}" srcOrd="0" destOrd="0" presId="urn:microsoft.com/office/officeart/2005/8/layout/list1"/>
    <dgm:cxn modelId="{C5930E3C-F4F0-A44D-9B27-0D5D94CC5BF9}" type="presParOf" srcId="{D9D47128-4CF0-5841-BB7D-E959BC0D3AF3}" destId="{C1BD42E4-817D-8246-B8F8-4A3A1796E7E2}" srcOrd="1" destOrd="0" presId="urn:microsoft.com/office/officeart/2005/8/layout/list1"/>
    <dgm:cxn modelId="{9FDC67C1-8AB4-5D4E-B782-C88B013B8E00}" type="presParOf" srcId="{7221C2E5-0C29-9344-BAFA-81EDAA594ADC}" destId="{721CE957-34CE-2540-8078-B34DC666E3DC}" srcOrd="5" destOrd="0" presId="urn:microsoft.com/office/officeart/2005/8/layout/list1"/>
    <dgm:cxn modelId="{AE79610E-EC4B-374A-90B1-85602B7AD906}" type="presParOf" srcId="{7221C2E5-0C29-9344-BAFA-81EDAA594ADC}" destId="{D1BF20C3-09B6-5E4F-8DCA-453A12F7FC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3C2A1F9-3016-AB4F-AB62-912D1573B40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918B2E0-3625-9748-8533-371978E94A15}">
      <dgm:prSet phldrT="[文本]"/>
      <dgm:spPr/>
      <dgm:t>
        <a:bodyPr/>
        <a:lstStyle/>
        <a:p>
          <a:r>
            <a:rPr lang="zh-CN" altLang="en-US" dirty="0"/>
            <a:t>刑法条款</a:t>
          </a:r>
        </a:p>
      </dgm:t>
    </dgm:pt>
    <dgm:pt modelId="{232D8C95-F17F-5844-964A-2C4816AA286A}" type="parTrans" cxnId="{FDB737A8-ADA3-6648-A9EB-20D52C952266}">
      <dgm:prSet/>
      <dgm:spPr/>
      <dgm:t>
        <a:bodyPr/>
        <a:lstStyle/>
        <a:p>
          <a:endParaRPr lang="zh-CN" altLang="en-US"/>
        </a:p>
      </dgm:t>
    </dgm:pt>
    <dgm:pt modelId="{EA6137C0-AC76-F54C-9C5B-71017BBB52C4}" type="sibTrans" cxnId="{FDB737A8-ADA3-6648-A9EB-20D52C952266}">
      <dgm:prSet/>
      <dgm:spPr/>
      <dgm:t>
        <a:bodyPr/>
        <a:lstStyle/>
        <a:p>
          <a:endParaRPr lang="zh-CN" altLang="en-US"/>
        </a:p>
      </dgm:t>
    </dgm:pt>
    <dgm:pt modelId="{2803677F-FC83-8646-B1DA-0A610D985ADF}">
      <dgm:prSet phldrT="[文本]"/>
      <dgm:spPr/>
      <dgm:t>
        <a:bodyPr/>
        <a:lstStyle/>
        <a:p>
          <a:r>
            <a:rPr lang="zh-CN" altLang="en-US" dirty="0"/>
            <a:t>立案标准</a:t>
          </a:r>
        </a:p>
      </dgm:t>
    </dgm:pt>
    <dgm:pt modelId="{1BD273AB-F508-894E-B15F-7F00D875C183}" type="parTrans" cxnId="{30340FE7-5745-8B48-871B-5EC4003394D7}">
      <dgm:prSet/>
      <dgm:spPr/>
      <dgm:t>
        <a:bodyPr/>
        <a:lstStyle/>
        <a:p>
          <a:endParaRPr lang="zh-CN" altLang="en-US"/>
        </a:p>
      </dgm:t>
    </dgm:pt>
    <dgm:pt modelId="{57372A23-4570-D24F-9987-CB16E6AE6EBF}" type="sibTrans" cxnId="{30340FE7-5745-8B48-871B-5EC4003394D7}">
      <dgm:prSet/>
      <dgm:spPr/>
      <dgm:t>
        <a:bodyPr/>
        <a:lstStyle/>
        <a:p>
          <a:endParaRPr lang="zh-CN" altLang="en-US"/>
        </a:p>
      </dgm:t>
    </dgm:pt>
    <dgm:pt modelId="{BB1BCB8D-DA5B-714E-A00A-553E83F52717}">
      <dgm:prSet phldrT="[文本]" phldr="1"/>
      <dgm:spPr/>
      <dgm:t>
        <a:bodyPr/>
        <a:lstStyle/>
        <a:p>
          <a:endParaRPr lang="zh-CN" altLang="en-US" dirty="0"/>
        </a:p>
      </dgm:t>
    </dgm:pt>
    <dgm:pt modelId="{A4FCBCB6-6753-9E41-AD5D-FAD066976544}" type="parTrans" cxnId="{DAD0CE16-5C76-EA43-9FAC-C25C59512A6C}">
      <dgm:prSet/>
      <dgm:spPr/>
      <dgm:t>
        <a:bodyPr/>
        <a:lstStyle/>
        <a:p>
          <a:endParaRPr lang="zh-CN" altLang="en-US"/>
        </a:p>
      </dgm:t>
    </dgm:pt>
    <dgm:pt modelId="{FA0B3407-D9DF-1D4F-B2C5-082BE4CE4467}" type="sibTrans" cxnId="{DAD0CE16-5C76-EA43-9FAC-C25C59512A6C}">
      <dgm:prSet/>
      <dgm:spPr/>
      <dgm:t>
        <a:bodyPr/>
        <a:lstStyle/>
        <a:p>
          <a:endParaRPr lang="zh-CN" altLang="en-US"/>
        </a:p>
      </dgm:t>
    </dgm:pt>
    <dgm:pt modelId="{42532496-F0F9-F246-9F6E-FCE185B0E7F4}" type="pres">
      <dgm:prSet presAssocID="{73C2A1F9-3016-AB4F-AB62-912D1573B40D}" presName="linear" presStyleCnt="0">
        <dgm:presLayoutVars>
          <dgm:dir/>
          <dgm:animLvl val="lvl"/>
          <dgm:resizeHandles val="exact"/>
        </dgm:presLayoutVars>
      </dgm:prSet>
      <dgm:spPr/>
    </dgm:pt>
    <dgm:pt modelId="{78A9237E-C410-624F-A0B9-4E647BE6D57E}" type="pres">
      <dgm:prSet presAssocID="{8918B2E0-3625-9748-8533-371978E94A15}" presName="parentLin" presStyleCnt="0"/>
      <dgm:spPr/>
    </dgm:pt>
    <dgm:pt modelId="{21746A38-3F33-6044-B398-3F8423FACBB1}" type="pres">
      <dgm:prSet presAssocID="{8918B2E0-3625-9748-8533-371978E94A15}" presName="parentLeftMargin" presStyleLbl="node1" presStyleIdx="0" presStyleCnt="3"/>
      <dgm:spPr/>
    </dgm:pt>
    <dgm:pt modelId="{523DD608-2F5F-484B-8E39-3659187FC5CE}" type="pres">
      <dgm:prSet presAssocID="{8918B2E0-3625-9748-8533-371978E94A15}" presName="parentText" presStyleLbl="node1" presStyleIdx="0" presStyleCnt="3">
        <dgm:presLayoutVars>
          <dgm:chMax val="0"/>
          <dgm:bulletEnabled val="1"/>
        </dgm:presLayoutVars>
      </dgm:prSet>
      <dgm:spPr/>
    </dgm:pt>
    <dgm:pt modelId="{377348FB-6D3B-5847-B737-A9C8F4A1DC11}" type="pres">
      <dgm:prSet presAssocID="{8918B2E0-3625-9748-8533-371978E94A15}" presName="negativeSpace" presStyleCnt="0"/>
      <dgm:spPr/>
    </dgm:pt>
    <dgm:pt modelId="{519E236E-F829-914D-83B8-8B43BA5C2ADD}" type="pres">
      <dgm:prSet presAssocID="{8918B2E0-3625-9748-8533-371978E94A15}" presName="childText" presStyleLbl="conFgAcc1" presStyleIdx="0" presStyleCnt="3">
        <dgm:presLayoutVars>
          <dgm:bulletEnabled val="1"/>
        </dgm:presLayoutVars>
      </dgm:prSet>
      <dgm:spPr/>
    </dgm:pt>
    <dgm:pt modelId="{5643CD27-3DCD-3840-A77A-59161B30F814}" type="pres">
      <dgm:prSet presAssocID="{EA6137C0-AC76-F54C-9C5B-71017BBB52C4}" presName="spaceBetweenRectangles" presStyleCnt="0"/>
      <dgm:spPr/>
    </dgm:pt>
    <dgm:pt modelId="{F9DCFA1C-2AFB-2549-B958-A9AE25C387CE}" type="pres">
      <dgm:prSet presAssocID="{2803677F-FC83-8646-B1DA-0A610D985ADF}" presName="parentLin" presStyleCnt="0"/>
      <dgm:spPr/>
    </dgm:pt>
    <dgm:pt modelId="{5E41EEDF-76EC-6647-8B4A-2EF844E4B212}" type="pres">
      <dgm:prSet presAssocID="{2803677F-FC83-8646-B1DA-0A610D985ADF}" presName="parentLeftMargin" presStyleLbl="node1" presStyleIdx="0" presStyleCnt="3"/>
      <dgm:spPr/>
    </dgm:pt>
    <dgm:pt modelId="{1507D6FB-EAF0-5C49-A582-574C7162D98D}" type="pres">
      <dgm:prSet presAssocID="{2803677F-FC83-8646-B1DA-0A610D985ADF}" presName="parentText" presStyleLbl="node1" presStyleIdx="1" presStyleCnt="3">
        <dgm:presLayoutVars>
          <dgm:chMax val="0"/>
          <dgm:bulletEnabled val="1"/>
        </dgm:presLayoutVars>
      </dgm:prSet>
      <dgm:spPr/>
    </dgm:pt>
    <dgm:pt modelId="{9CDFB7DF-1877-684F-9DA0-33B202240046}" type="pres">
      <dgm:prSet presAssocID="{2803677F-FC83-8646-B1DA-0A610D985ADF}" presName="negativeSpace" presStyleCnt="0"/>
      <dgm:spPr/>
    </dgm:pt>
    <dgm:pt modelId="{2BC72522-6FF9-3A40-BEF3-9CE16E4D19AE}" type="pres">
      <dgm:prSet presAssocID="{2803677F-FC83-8646-B1DA-0A610D985ADF}" presName="childText" presStyleLbl="conFgAcc1" presStyleIdx="1" presStyleCnt="3">
        <dgm:presLayoutVars>
          <dgm:bulletEnabled val="1"/>
        </dgm:presLayoutVars>
      </dgm:prSet>
      <dgm:spPr/>
    </dgm:pt>
    <dgm:pt modelId="{9F276836-D7B7-214A-9201-2C2427B83F25}" type="pres">
      <dgm:prSet presAssocID="{57372A23-4570-D24F-9987-CB16E6AE6EBF}" presName="spaceBetweenRectangles" presStyleCnt="0"/>
      <dgm:spPr/>
    </dgm:pt>
    <dgm:pt modelId="{C3A59894-6A0F-474C-9D3B-76CF47370543}" type="pres">
      <dgm:prSet presAssocID="{BB1BCB8D-DA5B-714E-A00A-553E83F52717}" presName="parentLin" presStyleCnt="0"/>
      <dgm:spPr/>
    </dgm:pt>
    <dgm:pt modelId="{E120A1F9-ED97-924D-BC2A-0BEBDBC9312F}" type="pres">
      <dgm:prSet presAssocID="{BB1BCB8D-DA5B-714E-A00A-553E83F52717}" presName="parentLeftMargin" presStyleLbl="node1" presStyleIdx="1" presStyleCnt="3"/>
      <dgm:spPr/>
    </dgm:pt>
    <dgm:pt modelId="{DBFAD651-2FB8-914B-93A5-24BF336297EC}" type="pres">
      <dgm:prSet presAssocID="{BB1BCB8D-DA5B-714E-A00A-553E83F52717}" presName="parentText" presStyleLbl="node1" presStyleIdx="2" presStyleCnt="3">
        <dgm:presLayoutVars>
          <dgm:chMax val="0"/>
          <dgm:bulletEnabled val="1"/>
        </dgm:presLayoutVars>
      </dgm:prSet>
      <dgm:spPr/>
    </dgm:pt>
    <dgm:pt modelId="{651DBCCD-1EEC-E945-9677-C5BB8904931E}" type="pres">
      <dgm:prSet presAssocID="{BB1BCB8D-DA5B-714E-A00A-553E83F52717}" presName="negativeSpace" presStyleCnt="0"/>
      <dgm:spPr/>
    </dgm:pt>
    <dgm:pt modelId="{5B7DBCD6-1D4B-D949-B515-DBC5AA1124B6}" type="pres">
      <dgm:prSet presAssocID="{BB1BCB8D-DA5B-714E-A00A-553E83F52717}" presName="childText" presStyleLbl="conFgAcc1" presStyleIdx="2" presStyleCnt="3">
        <dgm:presLayoutVars>
          <dgm:bulletEnabled val="1"/>
        </dgm:presLayoutVars>
      </dgm:prSet>
      <dgm:spPr/>
    </dgm:pt>
  </dgm:ptLst>
  <dgm:cxnLst>
    <dgm:cxn modelId="{3C479914-FF58-2C46-9175-B99CE2709579}" type="presOf" srcId="{BB1BCB8D-DA5B-714E-A00A-553E83F52717}" destId="{DBFAD651-2FB8-914B-93A5-24BF336297EC}" srcOrd="1" destOrd="0" presId="urn:microsoft.com/office/officeart/2005/8/layout/list1"/>
    <dgm:cxn modelId="{DAD0CE16-5C76-EA43-9FAC-C25C59512A6C}" srcId="{73C2A1F9-3016-AB4F-AB62-912D1573B40D}" destId="{BB1BCB8D-DA5B-714E-A00A-553E83F52717}" srcOrd="2" destOrd="0" parTransId="{A4FCBCB6-6753-9E41-AD5D-FAD066976544}" sibTransId="{FA0B3407-D9DF-1D4F-B2C5-082BE4CE4467}"/>
    <dgm:cxn modelId="{1E2F8F24-6A85-6D44-81E6-13182DA0DFAC}" type="presOf" srcId="{2803677F-FC83-8646-B1DA-0A610D985ADF}" destId="{5E41EEDF-76EC-6647-8B4A-2EF844E4B212}" srcOrd="0" destOrd="0" presId="urn:microsoft.com/office/officeart/2005/8/layout/list1"/>
    <dgm:cxn modelId="{41DE7F4C-8632-D841-A3E4-D125E8C34FE4}" type="presOf" srcId="{8918B2E0-3625-9748-8533-371978E94A15}" destId="{523DD608-2F5F-484B-8E39-3659187FC5CE}" srcOrd="1" destOrd="0" presId="urn:microsoft.com/office/officeart/2005/8/layout/list1"/>
    <dgm:cxn modelId="{AF90D28A-A929-B648-850B-FE36AEE80C99}" type="presOf" srcId="{2803677F-FC83-8646-B1DA-0A610D985ADF}" destId="{1507D6FB-EAF0-5C49-A582-574C7162D98D}" srcOrd="1" destOrd="0" presId="urn:microsoft.com/office/officeart/2005/8/layout/list1"/>
    <dgm:cxn modelId="{FDB737A8-ADA3-6648-A9EB-20D52C952266}" srcId="{73C2A1F9-3016-AB4F-AB62-912D1573B40D}" destId="{8918B2E0-3625-9748-8533-371978E94A15}" srcOrd="0" destOrd="0" parTransId="{232D8C95-F17F-5844-964A-2C4816AA286A}" sibTransId="{EA6137C0-AC76-F54C-9C5B-71017BBB52C4}"/>
    <dgm:cxn modelId="{7DB383B1-1166-4240-89D1-06A9F467F1D8}" type="presOf" srcId="{BB1BCB8D-DA5B-714E-A00A-553E83F52717}" destId="{E120A1F9-ED97-924D-BC2A-0BEBDBC9312F}" srcOrd="0" destOrd="0" presId="urn:microsoft.com/office/officeart/2005/8/layout/list1"/>
    <dgm:cxn modelId="{493C7BD6-850E-B441-A772-A6E33F8F6E80}" type="presOf" srcId="{8918B2E0-3625-9748-8533-371978E94A15}" destId="{21746A38-3F33-6044-B398-3F8423FACBB1}" srcOrd="0" destOrd="0" presId="urn:microsoft.com/office/officeart/2005/8/layout/list1"/>
    <dgm:cxn modelId="{7331F4E2-D6E1-8949-B0CC-B33B0D5E9DEA}" type="presOf" srcId="{73C2A1F9-3016-AB4F-AB62-912D1573B40D}" destId="{42532496-F0F9-F246-9F6E-FCE185B0E7F4}" srcOrd="0" destOrd="0" presId="urn:microsoft.com/office/officeart/2005/8/layout/list1"/>
    <dgm:cxn modelId="{30340FE7-5745-8B48-871B-5EC4003394D7}" srcId="{73C2A1F9-3016-AB4F-AB62-912D1573B40D}" destId="{2803677F-FC83-8646-B1DA-0A610D985ADF}" srcOrd="1" destOrd="0" parTransId="{1BD273AB-F508-894E-B15F-7F00D875C183}" sibTransId="{57372A23-4570-D24F-9987-CB16E6AE6EBF}"/>
    <dgm:cxn modelId="{0A8EAD66-FE71-D249-A2D9-B315DBA2630D}" type="presParOf" srcId="{42532496-F0F9-F246-9F6E-FCE185B0E7F4}" destId="{78A9237E-C410-624F-A0B9-4E647BE6D57E}" srcOrd="0" destOrd="0" presId="urn:microsoft.com/office/officeart/2005/8/layout/list1"/>
    <dgm:cxn modelId="{5F79A899-E31B-354C-B5F4-2B338FA71EE8}" type="presParOf" srcId="{78A9237E-C410-624F-A0B9-4E647BE6D57E}" destId="{21746A38-3F33-6044-B398-3F8423FACBB1}" srcOrd="0" destOrd="0" presId="urn:microsoft.com/office/officeart/2005/8/layout/list1"/>
    <dgm:cxn modelId="{EC28EAB0-C64A-E148-ADA9-D4666C0DA077}" type="presParOf" srcId="{78A9237E-C410-624F-A0B9-4E647BE6D57E}" destId="{523DD608-2F5F-484B-8E39-3659187FC5CE}" srcOrd="1" destOrd="0" presId="urn:microsoft.com/office/officeart/2005/8/layout/list1"/>
    <dgm:cxn modelId="{71F8A2DA-CB39-794A-A2D3-D8475FD89BA5}" type="presParOf" srcId="{42532496-F0F9-F246-9F6E-FCE185B0E7F4}" destId="{377348FB-6D3B-5847-B737-A9C8F4A1DC11}" srcOrd="1" destOrd="0" presId="urn:microsoft.com/office/officeart/2005/8/layout/list1"/>
    <dgm:cxn modelId="{10BC4001-93AE-5F40-8713-6BA44FF0063A}" type="presParOf" srcId="{42532496-F0F9-F246-9F6E-FCE185B0E7F4}" destId="{519E236E-F829-914D-83B8-8B43BA5C2ADD}" srcOrd="2" destOrd="0" presId="urn:microsoft.com/office/officeart/2005/8/layout/list1"/>
    <dgm:cxn modelId="{BDD2FE3B-BAEE-9C48-A6B0-77E82141D4A9}" type="presParOf" srcId="{42532496-F0F9-F246-9F6E-FCE185B0E7F4}" destId="{5643CD27-3DCD-3840-A77A-59161B30F814}" srcOrd="3" destOrd="0" presId="urn:microsoft.com/office/officeart/2005/8/layout/list1"/>
    <dgm:cxn modelId="{7A521657-ACF5-2A46-BBB1-413930C76B35}" type="presParOf" srcId="{42532496-F0F9-F246-9F6E-FCE185B0E7F4}" destId="{F9DCFA1C-2AFB-2549-B958-A9AE25C387CE}" srcOrd="4" destOrd="0" presId="urn:microsoft.com/office/officeart/2005/8/layout/list1"/>
    <dgm:cxn modelId="{E2C8579F-CFB9-DE43-B1A2-753B0418CD34}" type="presParOf" srcId="{F9DCFA1C-2AFB-2549-B958-A9AE25C387CE}" destId="{5E41EEDF-76EC-6647-8B4A-2EF844E4B212}" srcOrd="0" destOrd="0" presId="urn:microsoft.com/office/officeart/2005/8/layout/list1"/>
    <dgm:cxn modelId="{4414AB69-D11F-F740-8737-2BB74E3AF537}" type="presParOf" srcId="{F9DCFA1C-2AFB-2549-B958-A9AE25C387CE}" destId="{1507D6FB-EAF0-5C49-A582-574C7162D98D}" srcOrd="1" destOrd="0" presId="urn:microsoft.com/office/officeart/2005/8/layout/list1"/>
    <dgm:cxn modelId="{9F0EDF6E-ABC6-4C4D-8682-DE7DDEC5D4A8}" type="presParOf" srcId="{42532496-F0F9-F246-9F6E-FCE185B0E7F4}" destId="{9CDFB7DF-1877-684F-9DA0-33B202240046}" srcOrd="5" destOrd="0" presId="urn:microsoft.com/office/officeart/2005/8/layout/list1"/>
    <dgm:cxn modelId="{90A7C4B9-3E93-F148-B9D3-7442899D9E79}" type="presParOf" srcId="{42532496-F0F9-F246-9F6E-FCE185B0E7F4}" destId="{2BC72522-6FF9-3A40-BEF3-9CE16E4D19AE}" srcOrd="6" destOrd="0" presId="urn:microsoft.com/office/officeart/2005/8/layout/list1"/>
    <dgm:cxn modelId="{4B82BEC8-5C62-7F44-9A05-C3E2B02A370B}" type="presParOf" srcId="{42532496-F0F9-F246-9F6E-FCE185B0E7F4}" destId="{9F276836-D7B7-214A-9201-2C2427B83F25}" srcOrd="7" destOrd="0" presId="urn:microsoft.com/office/officeart/2005/8/layout/list1"/>
    <dgm:cxn modelId="{33D4F8CB-3C53-D243-B092-0BE4261D940F}" type="presParOf" srcId="{42532496-F0F9-F246-9F6E-FCE185B0E7F4}" destId="{C3A59894-6A0F-474C-9D3B-76CF47370543}" srcOrd="8" destOrd="0" presId="urn:microsoft.com/office/officeart/2005/8/layout/list1"/>
    <dgm:cxn modelId="{D3C7E026-5E1B-2A43-B7B5-C2547BE76329}" type="presParOf" srcId="{C3A59894-6A0F-474C-9D3B-76CF47370543}" destId="{E120A1F9-ED97-924D-BC2A-0BEBDBC9312F}" srcOrd="0" destOrd="0" presId="urn:microsoft.com/office/officeart/2005/8/layout/list1"/>
    <dgm:cxn modelId="{CA11826E-A8D7-E548-9AF6-7D013216787E}" type="presParOf" srcId="{C3A59894-6A0F-474C-9D3B-76CF47370543}" destId="{DBFAD651-2FB8-914B-93A5-24BF336297EC}" srcOrd="1" destOrd="0" presId="urn:microsoft.com/office/officeart/2005/8/layout/list1"/>
    <dgm:cxn modelId="{E2DFA30C-11BC-ED4F-A1C2-4DF87733A227}" type="presParOf" srcId="{42532496-F0F9-F246-9F6E-FCE185B0E7F4}" destId="{651DBCCD-1EEC-E945-9677-C5BB8904931E}" srcOrd="9" destOrd="0" presId="urn:microsoft.com/office/officeart/2005/8/layout/list1"/>
    <dgm:cxn modelId="{7DBE425A-D724-2C41-A284-851792685644}" type="presParOf" srcId="{42532496-F0F9-F246-9F6E-FCE185B0E7F4}" destId="{5B7DBCD6-1D4B-D949-B515-DBC5AA1124B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2BBDA49-F1B6-B743-96C7-336A10D30B8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2EB585F-1BA6-F045-A1E8-E117013E5E4B}">
      <dgm:prSet phldrT="[文本]"/>
      <dgm:spPr/>
      <dgm:t>
        <a:bodyPr/>
        <a:lstStyle/>
        <a:p>
          <a:r>
            <a:rPr lang="zh-CN" altLang="en-US" dirty="0"/>
            <a:t>评估违法涉及的罪名是“提供虚假证明文件罪”、“出具证明文件失实罪”</a:t>
          </a:r>
        </a:p>
      </dgm:t>
    </dgm:pt>
    <dgm:pt modelId="{026286FE-FF2E-364D-A29F-AFEEB815D412}" type="parTrans" cxnId="{BEB8B9E9-628E-A841-B5D7-9FA118CECFCD}">
      <dgm:prSet/>
      <dgm:spPr/>
      <dgm:t>
        <a:bodyPr/>
        <a:lstStyle/>
        <a:p>
          <a:endParaRPr lang="zh-CN" altLang="en-US"/>
        </a:p>
      </dgm:t>
    </dgm:pt>
    <dgm:pt modelId="{319BC8BD-F8AE-E048-BC08-11867DE09240}" type="sibTrans" cxnId="{BEB8B9E9-628E-A841-B5D7-9FA118CECFCD}">
      <dgm:prSet/>
      <dgm:spPr/>
      <dgm:t>
        <a:bodyPr/>
        <a:lstStyle/>
        <a:p>
          <a:endParaRPr lang="zh-CN" altLang="en-US"/>
        </a:p>
      </dgm:t>
    </dgm:pt>
    <dgm:pt modelId="{4E41C265-B95D-E84D-9332-B7BE39F16634}">
      <dgm:prSet phldrT="[文本]"/>
      <dgm:spPr/>
      <dgm:t>
        <a:bodyPr/>
        <a:lstStyle/>
        <a:p>
          <a:r>
            <a:rPr lang="zh-CN" altLang="en-US" dirty="0"/>
            <a:t>承担资产评估、验资、验证、会计、审计、法律服务、保荐、安全评价、环境影响评价、环境监测等职责等中介组织的人员故意提供虚假证明文件，情节严重的，处五年以下有期徒刑或者拘役，并处罚金；</a:t>
          </a:r>
        </a:p>
      </dgm:t>
    </dgm:pt>
    <dgm:pt modelId="{C9BA350D-34FB-D94A-8359-C31864F43692}" type="parTrans" cxnId="{BB167E05-A8AD-E24C-87FD-9CE09D395BFC}">
      <dgm:prSet/>
      <dgm:spPr/>
      <dgm:t>
        <a:bodyPr/>
        <a:lstStyle/>
        <a:p>
          <a:endParaRPr lang="zh-CN" altLang="en-US"/>
        </a:p>
      </dgm:t>
    </dgm:pt>
    <dgm:pt modelId="{B2CB7C15-735C-9E42-9684-3D462804FB0C}" type="sibTrans" cxnId="{BB167E05-A8AD-E24C-87FD-9CE09D395BFC}">
      <dgm:prSet/>
      <dgm:spPr/>
      <dgm:t>
        <a:bodyPr/>
        <a:lstStyle/>
        <a:p>
          <a:endParaRPr lang="zh-CN" altLang="en-US"/>
        </a:p>
      </dgm:t>
    </dgm:pt>
    <dgm:pt modelId="{92162544-F016-A14F-905B-524B9402E2A8}">
      <dgm:prSet phldrT="[文本]"/>
      <dgm:spPr/>
      <dgm:t>
        <a:bodyPr/>
        <a:lstStyle/>
        <a:p>
          <a:r>
            <a:rPr lang="zh-CN" altLang="en-US" dirty="0"/>
            <a:t>有以下情形之一的，处五年以上十年以下有期徒刑：</a:t>
          </a:r>
        </a:p>
      </dgm:t>
    </dgm:pt>
    <dgm:pt modelId="{7520D4E6-830D-2F40-A7C2-E2067ECE8E13}" type="parTrans" cxnId="{E88D0837-E3DC-7B46-BA3B-1EAA5E1A9CD6}">
      <dgm:prSet/>
      <dgm:spPr/>
      <dgm:t>
        <a:bodyPr/>
        <a:lstStyle/>
        <a:p>
          <a:endParaRPr lang="zh-CN" altLang="en-US"/>
        </a:p>
      </dgm:t>
    </dgm:pt>
    <dgm:pt modelId="{7311C66B-FB4B-D342-AF65-964A02E41FEA}" type="sibTrans" cxnId="{E88D0837-E3DC-7B46-BA3B-1EAA5E1A9CD6}">
      <dgm:prSet/>
      <dgm:spPr/>
      <dgm:t>
        <a:bodyPr/>
        <a:lstStyle/>
        <a:p>
          <a:endParaRPr lang="zh-CN" altLang="en-US"/>
        </a:p>
      </dgm:t>
    </dgm:pt>
    <dgm:pt modelId="{4C0F9E5B-EC0D-FB4E-BC58-4BDCAEC1A04B}">
      <dgm:prSet phldrT="[文本]"/>
      <dgm:spPr/>
      <dgm:t>
        <a:bodyPr/>
        <a:lstStyle/>
        <a:p>
          <a:r>
            <a:rPr lang="zh-CN" altLang="en-US" dirty="0"/>
            <a:t>提供与证券发行相关的虚假的资产评估、会计、审计、法律服务、保荐等证明文件，情节特别严重的；</a:t>
          </a:r>
        </a:p>
      </dgm:t>
    </dgm:pt>
    <dgm:pt modelId="{6A2D7895-0284-C246-8B41-E8CC8D8FA9FF}" type="parTrans" cxnId="{100E5B9E-BDAF-1C4A-A902-BE92B8747C00}">
      <dgm:prSet/>
      <dgm:spPr/>
      <dgm:t>
        <a:bodyPr/>
        <a:lstStyle/>
        <a:p>
          <a:endParaRPr lang="zh-CN" altLang="en-US"/>
        </a:p>
      </dgm:t>
    </dgm:pt>
    <dgm:pt modelId="{3AD2FD1E-7EEB-DC42-956E-A208B02D7F3F}" type="sibTrans" cxnId="{100E5B9E-BDAF-1C4A-A902-BE92B8747C00}">
      <dgm:prSet/>
      <dgm:spPr/>
    </dgm:pt>
    <dgm:pt modelId="{031B8CA0-690B-E547-8227-DAEF62915C04}">
      <dgm:prSet phldrT="[文本]"/>
      <dgm:spPr/>
      <dgm:t>
        <a:bodyPr/>
        <a:lstStyle/>
        <a:p>
          <a:r>
            <a:rPr lang="zh-CN" altLang="en-US" dirty="0"/>
            <a:t>提供与重大资产交易相关的虚假的资产评估、会计、审计等证明文件，情节特别严重的；</a:t>
          </a:r>
        </a:p>
      </dgm:t>
    </dgm:pt>
    <dgm:pt modelId="{265FFA19-0C4F-6D4A-8A74-F8DD6F6FC6F9}" type="parTrans" cxnId="{000AC759-2ABF-B043-B9A6-13D70F8B7733}">
      <dgm:prSet/>
      <dgm:spPr/>
      <dgm:t>
        <a:bodyPr/>
        <a:lstStyle/>
        <a:p>
          <a:endParaRPr lang="zh-CN" altLang="en-US"/>
        </a:p>
      </dgm:t>
    </dgm:pt>
    <dgm:pt modelId="{69255804-B91C-5444-9CEF-EB63D8A3DB2E}" type="sibTrans" cxnId="{000AC759-2ABF-B043-B9A6-13D70F8B7733}">
      <dgm:prSet/>
      <dgm:spPr/>
    </dgm:pt>
    <dgm:pt modelId="{271B9470-3763-F246-9EC3-4E8265ABA036}">
      <dgm:prSet phldrT="[文本]"/>
      <dgm:spPr/>
      <dgm:t>
        <a:bodyPr/>
        <a:lstStyle/>
        <a:p>
          <a:r>
            <a:rPr lang="zh-CN" altLang="en-US" dirty="0"/>
            <a:t>在涉及公共安全的重大工程、项目中提供虚假的安全评价、环境影响评价等证明文件，致使公共财产、国家和人民利益遭受特别重大损失的。</a:t>
          </a:r>
        </a:p>
      </dgm:t>
    </dgm:pt>
    <dgm:pt modelId="{A154CECF-4052-F045-AA17-E74B87B103B2}" type="parTrans" cxnId="{A40C82A3-E135-504D-B02B-243E4E43AEB4}">
      <dgm:prSet/>
      <dgm:spPr/>
      <dgm:t>
        <a:bodyPr/>
        <a:lstStyle/>
        <a:p>
          <a:endParaRPr lang="zh-CN" altLang="en-US"/>
        </a:p>
      </dgm:t>
    </dgm:pt>
    <dgm:pt modelId="{8CBB2D32-B1AC-4F40-8773-CF8CFE9910D0}" type="sibTrans" cxnId="{A40C82A3-E135-504D-B02B-243E4E43AEB4}">
      <dgm:prSet/>
      <dgm:spPr/>
    </dgm:pt>
    <dgm:pt modelId="{CDE77336-35C2-0241-9D6D-E3781FFC13C6}" type="pres">
      <dgm:prSet presAssocID="{82BBDA49-F1B6-B743-96C7-336A10D30B88}" presName="vert0" presStyleCnt="0">
        <dgm:presLayoutVars>
          <dgm:dir/>
          <dgm:animOne val="branch"/>
          <dgm:animLvl val="lvl"/>
        </dgm:presLayoutVars>
      </dgm:prSet>
      <dgm:spPr/>
    </dgm:pt>
    <dgm:pt modelId="{94B80F99-C3C6-2D4E-B10F-BB79A2EBB08B}" type="pres">
      <dgm:prSet presAssocID="{42EB585F-1BA6-F045-A1E8-E117013E5E4B}" presName="thickLine" presStyleLbl="alignNode1" presStyleIdx="0" presStyleCnt="6"/>
      <dgm:spPr/>
    </dgm:pt>
    <dgm:pt modelId="{0650E25E-8056-5041-B9CC-CE5ED9ACECCB}" type="pres">
      <dgm:prSet presAssocID="{42EB585F-1BA6-F045-A1E8-E117013E5E4B}" presName="horz1" presStyleCnt="0"/>
      <dgm:spPr/>
    </dgm:pt>
    <dgm:pt modelId="{2DBEC5C4-6CC9-A444-889A-F8C5580BC9C1}" type="pres">
      <dgm:prSet presAssocID="{42EB585F-1BA6-F045-A1E8-E117013E5E4B}" presName="tx1" presStyleLbl="revTx" presStyleIdx="0" presStyleCnt="6"/>
      <dgm:spPr/>
    </dgm:pt>
    <dgm:pt modelId="{B6377A5E-7FF0-A84A-B29C-C73AE23DDDE3}" type="pres">
      <dgm:prSet presAssocID="{42EB585F-1BA6-F045-A1E8-E117013E5E4B}" presName="vert1" presStyleCnt="0"/>
      <dgm:spPr/>
    </dgm:pt>
    <dgm:pt modelId="{D0335B92-E874-F94F-B02B-367D826D3069}" type="pres">
      <dgm:prSet presAssocID="{4E41C265-B95D-E84D-9332-B7BE39F16634}" presName="thickLine" presStyleLbl="alignNode1" presStyleIdx="1" presStyleCnt="6"/>
      <dgm:spPr/>
    </dgm:pt>
    <dgm:pt modelId="{8D3D916B-C8E5-724F-8B8E-7E96EB8577C1}" type="pres">
      <dgm:prSet presAssocID="{4E41C265-B95D-E84D-9332-B7BE39F16634}" presName="horz1" presStyleCnt="0"/>
      <dgm:spPr/>
    </dgm:pt>
    <dgm:pt modelId="{8DDE40FC-8576-544C-86AC-935D2837D60E}" type="pres">
      <dgm:prSet presAssocID="{4E41C265-B95D-E84D-9332-B7BE39F16634}" presName="tx1" presStyleLbl="revTx" presStyleIdx="1" presStyleCnt="6" custScaleY="145451"/>
      <dgm:spPr/>
    </dgm:pt>
    <dgm:pt modelId="{509DDCE6-4C88-B74C-8103-772008461769}" type="pres">
      <dgm:prSet presAssocID="{4E41C265-B95D-E84D-9332-B7BE39F16634}" presName="vert1" presStyleCnt="0"/>
      <dgm:spPr/>
    </dgm:pt>
    <dgm:pt modelId="{3005288C-A5EF-B744-B7BC-827576619DF8}" type="pres">
      <dgm:prSet presAssocID="{92162544-F016-A14F-905B-524B9402E2A8}" presName="thickLine" presStyleLbl="alignNode1" presStyleIdx="2" presStyleCnt="6"/>
      <dgm:spPr/>
    </dgm:pt>
    <dgm:pt modelId="{F6441AED-32E6-0644-BA40-F694D323EF12}" type="pres">
      <dgm:prSet presAssocID="{92162544-F016-A14F-905B-524B9402E2A8}" presName="horz1" presStyleCnt="0"/>
      <dgm:spPr/>
    </dgm:pt>
    <dgm:pt modelId="{C176EFB7-5184-DB4C-ADAC-AD708E45CC57}" type="pres">
      <dgm:prSet presAssocID="{92162544-F016-A14F-905B-524B9402E2A8}" presName="tx1" presStyleLbl="revTx" presStyleIdx="2" presStyleCnt="6"/>
      <dgm:spPr/>
    </dgm:pt>
    <dgm:pt modelId="{4E704AE7-CA86-CA4C-8C7D-3D54760842A8}" type="pres">
      <dgm:prSet presAssocID="{92162544-F016-A14F-905B-524B9402E2A8}" presName="vert1" presStyleCnt="0"/>
      <dgm:spPr/>
    </dgm:pt>
    <dgm:pt modelId="{90C94FCD-A2DE-8249-AD31-9682889D3D60}" type="pres">
      <dgm:prSet presAssocID="{4C0F9E5B-EC0D-FB4E-BC58-4BDCAEC1A04B}" presName="thickLine" presStyleLbl="alignNode1" presStyleIdx="3" presStyleCnt="6"/>
      <dgm:spPr/>
    </dgm:pt>
    <dgm:pt modelId="{489C2FA9-A357-5547-90D3-97AA57D213A7}" type="pres">
      <dgm:prSet presAssocID="{4C0F9E5B-EC0D-FB4E-BC58-4BDCAEC1A04B}" presName="horz1" presStyleCnt="0"/>
      <dgm:spPr/>
    </dgm:pt>
    <dgm:pt modelId="{E5018BC8-B584-2F42-B886-71099B998430}" type="pres">
      <dgm:prSet presAssocID="{4C0F9E5B-EC0D-FB4E-BC58-4BDCAEC1A04B}" presName="tx1" presStyleLbl="revTx" presStyleIdx="3" presStyleCnt="6"/>
      <dgm:spPr/>
    </dgm:pt>
    <dgm:pt modelId="{3FEB9B57-B86A-8047-858F-C24373BDC885}" type="pres">
      <dgm:prSet presAssocID="{4C0F9E5B-EC0D-FB4E-BC58-4BDCAEC1A04B}" presName="vert1" presStyleCnt="0"/>
      <dgm:spPr/>
    </dgm:pt>
    <dgm:pt modelId="{FB4FF5B6-C960-754A-9CF4-03798AA3BBB6}" type="pres">
      <dgm:prSet presAssocID="{031B8CA0-690B-E547-8227-DAEF62915C04}" presName="thickLine" presStyleLbl="alignNode1" presStyleIdx="4" presStyleCnt="6"/>
      <dgm:spPr/>
    </dgm:pt>
    <dgm:pt modelId="{190792F8-56CE-D645-9C6E-F22FA7A4DD7F}" type="pres">
      <dgm:prSet presAssocID="{031B8CA0-690B-E547-8227-DAEF62915C04}" presName="horz1" presStyleCnt="0"/>
      <dgm:spPr/>
    </dgm:pt>
    <dgm:pt modelId="{B3DA6BF3-8A7A-7147-B060-D92CCB40E9BB}" type="pres">
      <dgm:prSet presAssocID="{031B8CA0-690B-E547-8227-DAEF62915C04}" presName="tx1" presStyleLbl="revTx" presStyleIdx="4" presStyleCnt="6"/>
      <dgm:spPr/>
    </dgm:pt>
    <dgm:pt modelId="{25A2234F-C4F5-5448-8B42-A256281184C7}" type="pres">
      <dgm:prSet presAssocID="{031B8CA0-690B-E547-8227-DAEF62915C04}" presName="vert1" presStyleCnt="0"/>
      <dgm:spPr/>
    </dgm:pt>
    <dgm:pt modelId="{049042B2-F277-FC4B-9770-A96D883E174A}" type="pres">
      <dgm:prSet presAssocID="{271B9470-3763-F246-9EC3-4E8265ABA036}" presName="thickLine" presStyleLbl="alignNode1" presStyleIdx="5" presStyleCnt="6"/>
      <dgm:spPr/>
    </dgm:pt>
    <dgm:pt modelId="{3EF884C5-F6D6-8A4F-8C0A-04EE40E6217B}" type="pres">
      <dgm:prSet presAssocID="{271B9470-3763-F246-9EC3-4E8265ABA036}" presName="horz1" presStyleCnt="0"/>
      <dgm:spPr/>
    </dgm:pt>
    <dgm:pt modelId="{59663597-D791-9E46-881F-9E7F119DFC6E}" type="pres">
      <dgm:prSet presAssocID="{271B9470-3763-F246-9EC3-4E8265ABA036}" presName="tx1" presStyleLbl="revTx" presStyleIdx="5" presStyleCnt="6"/>
      <dgm:spPr/>
    </dgm:pt>
    <dgm:pt modelId="{9C2FF936-DC76-D247-9613-66B0A024ECD9}" type="pres">
      <dgm:prSet presAssocID="{271B9470-3763-F246-9EC3-4E8265ABA036}" presName="vert1" presStyleCnt="0"/>
      <dgm:spPr/>
    </dgm:pt>
  </dgm:ptLst>
  <dgm:cxnLst>
    <dgm:cxn modelId="{BB167E05-A8AD-E24C-87FD-9CE09D395BFC}" srcId="{82BBDA49-F1B6-B743-96C7-336A10D30B88}" destId="{4E41C265-B95D-E84D-9332-B7BE39F16634}" srcOrd="1" destOrd="0" parTransId="{C9BA350D-34FB-D94A-8359-C31864F43692}" sibTransId="{B2CB7C15-735C-9E42-9684-3D462804FB0C}"/>
    <dgm:cxn modelId="{1579491B-62CE-C949-BF31-56F2FAB44EAD}" type="presOf" srcId="{42EB585F-1BA6-F045-A1E8-E117013E5E4B}" destId="{2DBEC5C4-6CC9-A444-889A-F8C5580BC9C1}" srcOrd="0" destOrd="0" presId="urn:microsoft.com/office/officeart/2008/layout/LinedList"/>
    <dgm:cxn modelId="{1A167136-8199-2644-A976-3D830BD4424A}" type="presOf" srcId="{4C0F9E5B-EC0D-FB4E-BC58-4BDCAEC1A04B}" destId="{E5018BC8-B584-2F42-B886-71099B998430}" srcOrd="0" destOrd="0" presId="urn:microsoft.com/office/officeart/2008/layout/LinedList"/>
    <dgm:cxn modelId="{E88D0837-E3DC-7B46-BA3B-1EAA5E1A9CD6}" srcId="{82BBDA49-F1B6-B743-96C7-336A10D30B88}" destId="{92162544-F016-A14F-905B-524B9402E2A8}" srcOrd="2" destOrd="0" parTransId="{7520D4E6-830D-2F40-A7C2-E2067ECE8E13}" sibTransId="{7311C66B-FB4B-D342-AF65-964A02E41FEA}"/>
    <dgm:cxn modelId="{000AC759-2ABF-B043-B9A6-13D70F8B7733}" srcId="{82BBDA49-F1B6-B743-96C7-336A10D30B88}" destId="{031B8CA0-690B-E547-8227-DAEF62915C04}" srcOrd="4" destOrd="0" parTransId="{265FFA19-0C4F-6D4A-8A74-F8DD6F6FC6F9}" sibTransId="{69255804-B91C-5444-9CEF-EB63D8A3DB2E}"/>
    <dgm:cxn modelId="{0472F784-3FBF-9443-B8FE-B5015C564FE2}" type="presOf" srcId="{82BBDA49-F1B6-B743-96C7-336A10D30B88}" destId="{CDE77336-35C2-0241-9D6D-E3781FFC13C6}" srcOrd="0" destOrd="0" presId="urn:microsoft.com/office/officeart/2008/layout/LinedList"/>
    <dgm:cxn modelId="{49F4969A-588B-8141-A9FE-DC71BA0A154D}" type="presOf" srcId="{031B8CA0-690B-E547-8227-DAEF62915C04}" destId="{B3DA6BF3-8A7A-7147-B060-D92CCB40E9BB}" srcOrd="0" destOrd="0" presId="urn:microsoft.com/office/officeart/2008/layout/LinedList"/>
    <dgm:cxn modelId="{100E5B9E-BDAF-1C4A-A902-BE92B8747C00}" srcId="{82BBDA49-F1B6-B743-96C7-336A10D30B88}" destId="{4C0F9E5B-EC0D-FB4E-BC58-4BDCAEC1A04B}" srcOrd="3" destOrd="0" parTransId="{6A2D7895-0284-C246-8B41-E8CC8D8FA9FF}" sibTransId="{3AD2FD1E-7EEB-DC42-956E-A208B02D7F3F}"/>
    <dgm:cxn modelId="{A40C82A3-E135-504D-B02B-243E4E43AEB4}" srcId="{82BBDA49-F1B6-B743-96C7-336A10D30B88}" destId="{271B9470-3763-F246-9EC3-4E8265ABA036}" srcOrd="5" destOrd="0" parTransId="{A154CECF-4052-F045-AA17-E74B87B103B2}" sibTransId="{8CBB2D32-B1AC-4F40-8773-CF8CFE9910D0}"/>
    <dgm:cxn modelId="{AC2E00E5-E926-ED43-84DF-F4BF1B478DE7}" type="presOf" srcId="{92162544-F016-A14F-905B-524B9402E2A8}" destId="{C176EFB7-5184-DB4C-ADAC-AD708E45CC57}" srcOrd="0" destOrd="0" presId="urn:microsoft.com/office/officeart/2008/layout/LinedList"/>
    <dgm:cxn modelId="{BEB8B9E9-628E-A841-B5D7-9FA118CECFCD}" srcId="{82BBDA49-F1B6-B743-96C7-336A10D30B88}" destId="{42EB585F-1BA6-F045-A1E8-E117013E5E4B}" srcOrd="0" destOrd="0" parTransId="{026286FE-FF2E-364D-A29F-AFEEB815D412}" sibTransId="{319BC8BD-F8AE-E048-BC08-11867DE09240}"/>
    <dgm:cxn modelId="{D2001EF4-0A65-294C-AAE2-2D923C4BDBB1}" type="presOf" srcId="{4E41C265-B95D-E84D-9332-B7BE39F16634}" destId="{8DDE40FC-8576-544C-86AC-935D2837D60E}" srcOrd="0" destOrd="0" presId="urn:microsoft.com/office/officeart/2008/layout/LinedList"/>
    <dgm:cxn modelId="{3640DBFB-FA96-BE4E-92EC-DBCA4CE14AA0}" type="presOf" srcId="{271B9470-3763-F246-9EC3-4E8265ABA036}" destId="{59663597-D791-9E46-881F-9E7F119DFC6E}" srcOrd="0" destOrd="0" presId="urn:microsoft.com/office/officeart/2008/layout/LinedList"/>
    <dgm:cxn modelId="{55D3BB74-B981-4A43-A273-5F2322B063B5}" type="presParOf" srcId="{CDE77336-35C2-0241-9D6D-E3781FFC13C6}" destId="{94B80F99-C3C6-2D4E-B10F-BB79A2EBB08B}" srcOrd="0" destOrd="0" presId="urn:microsoft.com/office/officeart/2008/layout/LinedList"/>
    <dgm:cxn modelId="{283CB57C-3D96-9F40-87A4-3B4D5FF3FB02}" type="presParOf" srcId="{CDE77336-35C2-0241-9D6D-E3781FFC13C6}" destId="{0650E25E-8056-5041-B9CC-CE5ED9ACECCB}" srcOrd="1" destOrd="0" presId="urn:microsoft.com/office/officeart/2008/layout/LinedList"/>
    <dgm:cxn modelId="{B60F3381-C54B-6B46-BAC1-549A019CA633}" type="presParOf" srcId="{0650E25E-8056-5041-B9CC-CE5ED9ACECCB}" destId="{2DBEC5C4-6CC9-A444-889A-F8C5580BC9C1}" srcOrd="0" destOrd="0" presId="urn:microsoft.com/office/officeart/2008/layout/LinedList"/>
    <dgm:cxn modelId="{A6042893-A462-9D43-B237-16F9302E9BBD}" type="presParOf" srcId="{0650E25E-8056-5041-B9CC-CE5ED9ACECCB}" destId="{B6377A5E-7FF0-A84A-B29C-C73AE23DDDE3}" srcOrd="1" destOrd="0" presId="urn:microsoft.com/office/officeart/2008/layout/LinedList"/>
    <dgm:cxn modelId="{5A6D6546-74D9-7A44-BEEA-B17DABF3DCE2}" type="presParOf" srcId="{CDE77336-35C2-0241-9D6D-E3781FFC13C6}" destId="{D0335B92-E874-F94F-B02B-367D826D3069}" srcOrd="2" destOrd="0" presId="urn:microsoft.com/office/officeart/2008/layout/LinedList"/>
    <dgm:cxn modelId="{61FCEA76-AC44-B44C-BEE9-B04247EB3D05}" type="presParOf" srcId="{CDE77336-35C2-0241-9D6D-E3781FFC13C6}" destId="{8D3D916B-C8E5-724F-8B8E-7E96EB8577C1}" srcOrd="3" destOrd="0" presId="urn:microsoft.com/office/officeart/2008/layout/LinedList"/>
    <dgm:cxn modelId="{C28858CF-B42D-8C4C-BFF2-F7C92C41BD6B}" type="presParOf" srcId="{8D3D916B-C8E5-724F-8B8E-7E96EB8577C1}" destId="{8DDE40FC-8576-544C-86AC-935D2837D60E}" srcOrd="0" destOrd="0" presId="urn:microsoft.com/office/officeart/2008/layout/LinedList"/>
    <dgm:cxn modelId="{05932FF9-5C1D-4C4D-AD4B-A223B268FC48}" type="presParOf" srcId="{8D3D916B-C8E5-724F-8B8E-7E96EB8577C1}" destId="{509DDCE6-4C88-B74C-8103-772008461769}" srcOrd="1" destOrd="0" presId="urn:microsoft.com/office/officeart/2008/layout/LinedList"/>
    <dgm:cxn modelId="{8FF2BEE3-9036-E442-AA52-78671531BB87}" type="presParOf" srcId="{CDE77336-35C2-0241-9D6D-E3781FFC13C6}" destId="{3005288C-A5EF-B744-B7BC-827576619DF8}" srcOrd="4" destOrd="0" presId="urn:microsoft.com/office/officeart/2008/layout/LinedList"/>
    <dgm:cxn modelId="{1BCD810B-BE78-6A4A-99AB-5F7814660B95}" type="presParOf" srcId="{CDE77336-35C2-0241-9D6D-E3781FFC13C6}" destId="{F6441AED-32E6-0644-BA40-F694D323EF12}" srcOrd="5" destOrd="0" presId="urn:microsoft.com/office/officeart/2008/layout/LinedList"/>
    <dgm:cxn modelId="{EB55B28E-706D-1144-94CC-F50CCB4D9F34}" type="presParOf" srcId="{F6441AED-32E6-0644-BA40-F694D323EF12}" destId="{C176EFB7-5184-DB4C-ADAC-AD708E45CC57}" srcOrd="0" destOrd="0" presId="urn:microsoft.com/office/officeart/2008/layout/LinedList"/>
    <dgm:cxn modelId="{A60633EF-B9C0-F640-B6AB-3C7E05CDAA01}" type="presParOf" srcId="{F6441AED-32E6-0644-BA40-F694D323EF12}" destId="{4E704AE7-CA86-CA4C-8C7D-3D54760842A8}" srcOrd="1" destOrd="0" presId="urn:microsoft.com/office/officeart/2008/layout/LinedList"/>
    <dgm:cxn modelId="{D44E489C-B216-A449-9DE9-9D71878D98B8}" type="presParOf" srcId="{CDE77336-35C2-0241-9D6D-E3781FFC13C6}" destId="{90C94FCD-A2DE-8249-AD31-9682889D3D60}" srcOrd="6" destOrd="0" presId="urn:microsoft.com/office/officeart/2008/layout/LinedList"/>
    <dgm:cxn modelId="{067940DB-DB69-C947-BD7C-701FEE56744C}" type="presParOf" srcId="{CDE77336-35C2-0241-9D6D-E3781FFC13C6}" destId="{489C2FA9-A357-5547-90D3-97AA57D213A7}" srcOrd="7" destOrd="0" presId="urn:microsoft.com/office/officeart/2008/layout/LinedList"/>
    <dgm:cxn modelId="{03CC65F1-B1C5-8848-87B0-62610B0B6DED}" type="presParOf" srcId="{489C2FA9-A357-5547-90D3-97AA57D213A7}" destId="{E5018BC8-B584-2F42-B886-71099B998430}" srcOrd="0" destOrd="0" presId="urn:microsoft.com/office/officeart/2008/layout/LinedList"/>
    <dgm:cxn modelId="{8F2CA2BA-6910-4C4F-9ADD-71127E02BCAA}" type="presParOf" srcId="{489C2FA9-A357-5547-90D3-97AA57D213A7}" destId="{3FEB9B57-B86A-8047-858F-C24373BDC885}" srcOrd="1" destOrd="0" presId="urn:microsoft.com/office/officeart/2008/layout/LinedList"/>
    <dgm:cxn modelId="{0E051C34-1600-5D43-AB80-9228E9FA25DC}" type="presParOf" srcId="{CDE77336-35C2-0241-9D6D-E3781FFC13C6}" destId="{FB4FF5B6-C960-754A-9CF4-03798AA3BBB6}" srcOrd="8" destOrd="0" presId="urn:microsoft.com/office/officeart/2008/layout/LinedList"/>
    <dgm:cxn modelId="{8D49230C-6263-8349-8AF2-6A8E9CCCB7BA}" type="presParOf" srcId="{CDE77336-35C2-0241-9D6D-E3781FFC13C6}" destId="{190792F8-56CE-D645-9C6E-F22FA7A4DD7F}" srcOrd="9" destOrd="0" presId="urn:microsoft.com/office/officeart/2008/layout/LinedList"/>
    <dgm:cxn modelId="{D19CD743-D57A-7344-8AF0-C502EAC571CE}" type="presParOf" srcId="{190792F8-56CE-D645-9C6E-F22FA7A4DD7F}" destId="{B3DA6BF3-8A7A-7147-B060-D92CCB40E9BB}" srcOrd="0" destOrd="0" presId="urn:microsoft.com/office/officeart/2008/layout/LinedList"/>
    <dgm:cxn modelId="{5F359B69-4DD3-554A-9590-3E078823AB34}" type="presParOf" srcId="{190792F8-56CE-D645-9C6E-F22FA7A4DD7F}" destId="{25A2234F-C4F5-5448-8B42-A256281184C7}" srcOrd="1" destOrd="0" presId="urn:microsoft.com/office/officeart/2008/layout/LinedList"/>
    <dgm:cxn modelId="{06094C39-0846-6C42-9993-498506DCE6DE}" type="presParOf" srcId="{CDE77336-35C2-0241-9D6D-E3781FFC13C6}" destId="{049042B2-F277-FC4B-9770-A96D883E174A}" srcOrd="10" destOrd="0" presId="urn:microsoft.com/office/officeart/2008/layout/LinedList"/>
    <dgm:cxn modelId="{3BB78A21-8C7D-2E42-8DBC-1FB9DBE0C309}" type="presParOf" srcId="{CDE77336-35C2-0241-9D6D-E3781FFC13C6}" destId="{3EF884C5-F6D6-8A4F-8C0A-04EE40E6217B}" srcOrd="11" destOrd="0" presId="urn:microsoft.com/office/officeart/2008/layout/LinedList"/>
    <dgm:cxn modelId="{689AE55C-5A44-964F-A723-911879B8690A}" type="presParOf" srcId="{3EF884C5-F6D6-8A4F-8C0A-04EE40E6217B}" destId="{59663597-D791-9E46-881F-9E7F119DFC6E}" srcOrd="0" destOrd="0" presId="urn:microsoft.com/office/officeart/2008/layout/LinedList"/>
    <dgm:cxn modelId="{D327C0FD-E6DF-8A42-8A30-6ED400EAB077}" type="presParOf" srcId="{3EF884C5-F6D6-8A4F-8C0A-04EE40E6217B}" destId="{9C2FF936-DC76-D247-9613-66B0A024EC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2B38CD6-F7CA-BB49-B63E-0233FC93AE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4BE87187-D059-8E4E-BCAC-EE82965D1154}">
      <dgm:prSet phldrT="[文本]"/>
      <dgm:spPr/>
      <dgm:t>
        <a:bodyPr/>
        <a:lstStyle/>
        <a:p>
          <a:r>
            <a:rPr lang="zh-CN" altLang="en-US" dirty="0"/>
            <a:t>提供虚假证明文件案</a:t>
          </a:r>
          <a:r>
            <a:rPr lang="en-US" altLang="zh-CN" dirty="0"/>
            <a:t>——</a:t>
          </a:r>
          <a:r>
            <a:rPr lang="zh-CN" altLang="en-US" dirty="0"/>
            <a:t>承担资产评估职责的中介组织的人员故意提供虚假证明文件，涉嫌下列情形之一的，应予立案追诉</a:t>
          </a:r>
        </a:p>
      </dgm:t>
    </dgm:pt>
    <dgm:pt modelId="{661F6E99-A7D6-544E-9A52-5DDCE6083B08}" type="parTrans" cxnId="{1ABCCD67-EF18-5E4F-A0F1-E37918D18BF2}">
      <dgm:prSet/>
      <dgm:spPr/>
      <dgm:t>
        <a:bodyPr/>
        <a:lstStyle/>
        <a:p>
          <a:endParaRPr lang="zh-CN" altLang="en-US"/>
        </a:p>
      </dgm:t>
    </dgm:pt>
    <dgm:pt modelId="{F8AA9859-6998-AA4D-934D-BD7D52765CDD}" type="sibTrans" cxnId="{1ABCCD67-EF18-5E4F-A0F1-E37918D18BF2}">
      <dgm:prSet/>
      <dgm:spPr/>
      <dgm:t>
        <a:bodyPr/>
        <a:lstStyle/>
        <a:p>
          <a:endParaRPr lang="zh-CN" altLang="en-US"/>
        </a:p>
      </dgm:t>
    </dgm:pt>
    <dgm:pt modelId="{59E784FE-A94C-2742-92E0-E696D47855DE}">
      <dgm:prSet phldrT="[文本]"/>
      <dgm:spPr/>
      <dgm:t>
        <a:bodyPr/>
        <a:lstStyle/>
        <a:p>
          <a:r>
            <a:rPr lang="zh-CN" altLang="en-US" dirty="0"/>
            <a:t>给国家、公众或者其他投资者造成直接经济损失数额在五十万元以上的</a:t>
          </a:r>
        </a:p>
      </dgm:t>
    </dgm:pt>
    <dgm:pt modelId="{33043A0A-E5C5-0041-B3EA-D345BE7A2BA1}" type="parTrans" cxnId="{218684E1-E435-EB40-99F1-19DD02639A9C}">
      <dgm:prSet/>
      <dgm:spPr/>
      <dgm:t>
        <a:bodyPr/>
        <a:lstStyle/>
        <a:p>
          <a:endParaRPr lang="zh-CN" altLang="en-US"/>
        </a:p>
      </dgm:t>
    </dgm:pt>
    <dgm:pt modelId="{FA511561-C21B-8E4B-8D2A-3E191EBC8234}" type="sibTrans" cxnId="{218684E1-E435-EB40-99F1-19DD02639A9C}">
      <dgm:prSet/>
      <dgm:spPr/>
      <dgm:t>
        <a:bodyPr/>
        <a:lstStyle/>
        <a:p>
          <a:endParaRPr lang="zh-CN" altLang="en-US"/>
        </a:p>
      </dgm:t>
    </dgm:pt>
    <dgm:pt modelId="{B0A76E08-C0E3-3F47-B3DE-48C3AEF31C55}">
      <dgm:prSet phldrT="[文本]"/>
      <dgm:spPr/>
      <dgm:t>
        <a:bodyPr/>
        <a:lstStyle/>
        <a:p>
          <a:r>
            <a:rPr lang="zh-CN" altLang="en-US" dirty="0"/>
            <a:t>违法所得数额在十万元以上的</a:t>
          </a:r>
        </a:p>
      </dgm:t>
    </dgm:pt>
    <dgm:pt modelId="{C3E97185-C7FF-4742-8718-37FAB4D7A4FB}" type="parTrans" cxnId="{77506025-76F3-3E44-AF73-21D763E81100}">
      <dgm:prSet/>
      <dgm:spPr/>
      <dgm:t>
        <a:bodyPr/>
        <a:lstStyle/>
        <a:p>
          <a:endParaRPr lang="zh-CN" altLang="en-US"/>
        </a:p>
      </dgm:t>
    </dgm:pt>
    <dgm:pt modelId="{3C304EAA-268C-0540-BB54-D6D798B81B83}" type="sibTrans" cxnId="{77506025-76F3-3E44-AF73-21D763E81100}">
      <dgm:prSet/>
      <dgm:spPr/>
      <dgm:t>
        <a:bodyPr/>
        <a:lstStyle/>
        <a:p>
          <a:endParaRPr lang="zh-CN" altLang="en-US"/>
        </a:p>
      </dgm:t>
    </dgm:pt>
    <dgm:pt modelId="{2A645473-A21D-7948-A27C-C4F6F7F31E84}">
      <dgm:prSet phldrT="[文本]"/>
      <dgm:spPr/>
      <dgm:t>
        <a:bodyPr/>
        <a:lstStyle/>
        <a:p>
          <a:r>
            <a:rPr lang="zh-CN" altLang="en-US" dirty="0"/>
            <a:t>出具证明文件重大失实案</a:t>
          </a:r>
          <a:r>
            <a:rPr lang="en-US" altLang="zh-CN" dirty="0"/>
            <a:t>——</a:t>
          </a:r>
          <a:r>
            <a:rPr lang="zh-CN" altLang="en-US" dirty="0"/>
            <a:t>承担资产评估职责的中介组织的人员严重不负责任，出具的证明文件有重大失实，涉嫌下列情形之一的，应予立案追诉</a:t>
          </a:r>
        </a:p>
      </dgm:t>
    </dgm:pt>
    <dgm:pt modelId="{FD7A14B6-6210-394B-B314-769D3FD44444}" type="parTrans" cxnId="{E74A5B2F-8C10-254D-B433-F863C01FBBEF}">
      <dgm:prSet/>
      <dgm:spPr/>
      <dgm:t>
        <a:bodyPr/>
        <a:lstStyle/>
        <a:p>
          <a:endParaRPr lang="zh-CN" altLang="en-US"/>
        </a:p>
      </dgm:t>
    </dgm:pt>
    <dgm:pt modelId="{F9D5E395-32B3-1943-A7FB-E71DFB9089F1}" type="sibTrans" cxnId="{E74A5B2F-8C10-254D-B433-F863C01FBBEF}">
      <dgm:prSet/>
      <dgm:spPr/>
      <dgm:t>
        <a:bodyPr/>
        <a:lstStyle/>
        <a:p>
          <a:endParaRPr lang="zh-CN" altLang="en-US"/>
        </a:p>
      </dgm:t>
    </dgm:pt>
    <dgm:pt modelId="{EFC3BB86-292E-C64C-80C5-17A773F19645}">
      <dgm:prSet phldrT="[文本]"/>
      <dgm:spPr/>
      <dgm:t>
        <a:bodyPr/>
        <a:lstStyle/>
        <a:p>
          <a:r>
            <a:rPr lang="zh-CN" altLang="en-US" dirty="0"/>
            <a:t>给国家、公众或其他投资者造成直接经济损失在一百万元以上的</a:t>
          </a:r>
        </a:p>
      </dgm:t>
    </dgm:pt>
    <dgm:pt modelId="{7BF1AC27-346A-7F48-8E69-0BB67182BDC6}" type="parTrans" cxnId="{975D6778-DD81-E64E-834B-D00608472D4F}">
      <dgm:prSet/>
      <dgm:spPr/>
      <dgm:t>
        <a:bodyPr/>
        <a:lstStyle/>
        <a:p>
          <a:endParaRPr lang="zh-CN" altLang="en-US"/>
        </a:p>
      </dgm:t>
    </dgm:pt>
    <dgm:pt modelId="{E45F53DA-14D3-4B4D-9260-5369B62EC992}" type="sibTrans" cxnId="{975D6778-DD81-E64E-834B-D00608472D4F}">
      <dgm:prSet/>
      <dgm:spPr/>
      <dgm:t>
        <a:bodyPr/>
        <a:lstStyle/>
        <a:p>
          <a:endParaRPr lang="zh-CN" altLang="en-US"/>
        </a:p>
      </dgm:t>
    </dgm:pt>
    <dgm:pt modelId="{56052F6E-BCAB-B24E-A0CE-DD2FA17FFF52}">
      <dgm:prSet phldrT="[文本]"/>
      <dgm:spPr/>
      <dgm:t>
        <a:bodyPr/>
        <a:lstStyle/>
        <a:p>
          <a:r>
            <a:rPr lang="zh-CN" altLang="en-US" dirty="0"/>
            <a:t>其他造成严重后果的情形</a:t>
          </a:r>
        </a:p>
      </dgm:t>
    </dgm:pt>
    <dgm:pt modelId="{46A1CCC5-4163-C04A-8857-30A675B83CDA}" type="parTrans" cxnId="{3A8E4211-13ED-F54C-A953-8D722AA15181}">
      <dgm:prSet/>
      <dgm:spPr/>
      <dgm:t>
        <a:bodyPr/>
        <a:lstStyle/>
        <a:p>
          <a:endParaRPr lang="zh-CN" altLang="en-US"/>
        </a:p>
      </dgm:t>
    </dgm:pt>
    <dgm:pt modelId="{DA80BD37-1441-FB4E-821D-4E33ED1060B2}" type="sibTrans" cxnId="{3A8E4211-13ED-F54C-A953-8D722AA15181}">
      <dgm:prSet/>
      <dgm:spPr/>
      <dgm:t>
        <a:bodyPr/>
        <a:lstStyle/>
        <a:p>
          <a:endParaRPr lang="zh-CN" altLang="en-US"/>
        </a:p>
      </dgm:t>
    </dgm:pt>
    <dgm:pt modelId="{4F3800CB-DDF9-104C-8A64-CC844FEB01C9}">
      <dgm:prSet phldrT="[文本]"/>
      <dgm:spPr/>
      <dgm:t>
        <a:bodyPr/>
        <a:lstStyle/>
        <a:p>
          <a:r>
            <a:rPr lang="zh-CN" altLang="en-US" dirty="0"/>
            <a:t>虚假证明文件虚构数额在一百万元且占实际数额百分之三十以上的</a:t>
          </a:r>
        </a:p>
      </dgm:t>
    </dgm:pt>
    <dgm:pt modelId="{ABA1E1FB-0915-0F4B-89F6-5E0F1C688512}" type="parTrans" cxnId="{8691501A-4093-CE4C-A8D4-84143219253C}">
      <dgm:prSet/>
      <dgm:spPr/>
      <dgm:t>
        <a:bodyPr/>
        <a:lstStyle/>
        <a:p>
          <a:endParaRPr lang="zh-CN" altLang="en-US"/>
        </a:p>
      </dgm:t>
    </dgm:pt>
    <dgm:pt modelId="{7DFBA522-45D2-BC47-8372-FB0FED7DDFC1}" type="sibTrans" cxnId="{8691501A-4093-CE4C-A8D4-84143219253C}">
      <dgm:prSet/>
      <dgm:spPr/>
      <dgm:t>
        <a:bodyPr/>
        <a:lstStyle/>
        <a:p>
          <a:endParaRPr lang="zh-CN" altLang="en-US"/>
        </a:p>
      </dgm:t>
    </dgm:pt>
    <dgm:pt modelId="{07AD0E1E-3E79-6346-9DCB-F4AFD58D164A}">
      <dgm:prSet phldrT="[文本]"/>
      <dgm:spPr/>
      <dgm:t>
        <a:bodyPr/>
        <a:lstStyle/>
        <a:p>
          <a:r>
            <a:rPr lang="zh-CN" altLang="en-US" dirty="0"/>
            <a:t>虽未达到上述数额，但存在下列情形的：（</a:t>
          </a:r>
          <a:r>
            <a:rPr lang="en-US" altLang="zh-CN" dirty="0"/>
            <a:t>1</a:t>
          </a:r>
          <a:r>
            <a:rPr lang="zh-CN" altLang="en-US" dirty="0"/>
            <a:t>）在提供虚假证明文件过程中索取或者接受他人财物的；（</a:t>
          </a:r>
          <a:r>
            <a:rPr lang="en-US" altLang="zh-CN" dirty="0"/>
            <a:t>2</a:t>
          </a:r>
          <a:r>
            <a:rPr lang="zh-CN" altLang="en-US" dirty="0"/>
            <a:t>）两年内因提供虚假证明文件，受过行政处罚两次以上，又提供虚假证明文件的。</a:t>
          </a:r>
        </a:p>
      </dgm:t>
    </dgm:pt>
    <dgm:pt modelId="{5AC55ABF-AA09-F849-9ED2-7CCE490AAA00}" type="parTrans" cxnId="{EA3AE952-4031-DA48-B806-62E4452899D0}">
      <dgm:prSet/>
      <dgm:spPr/>
      <dgm:t>
        <a:bodyPr/>
        <a:lstStyle/>
        <a:p>
          <a:endParaRPr lang="zh-CN" altLang="en-US"/>
        </a:p>
      </dgm:t>
    </dgm:pt>
    <dgm:pt modelId="{7C7F4FD3-B698-C045-BCC3-6EC6AC7B5D10}" type="sibTrans" cxnId="{EA3AE952-4031-DA48-B806-62E4452899D0}">
      <dgm:prSet/>
      <dgm:spPr/>
      <dgm:t>
        <a:bodyPr/>
        <a:lstStyle/>
        <a:p>
          <a:endParaRPr lang="zh-CN" altLang="en-US"/>
        </a:p>
      </dgm:t>
    </dgm:pt>
    <dgm:pt modelId="{D0E6BE69-4763-5B4A-8317-850D704FA5EB}">
      <dgm:prSet phldrT="[文本]"/>
      <dgm:spPr/>
      <dgm:t>
        <a:bodyPr/>
        <a:lstStyle/>
        <a:p>
          <a:r>
            <a:rPr lang="zh-CN" altLang="en-US" dirty="0"/>
            <a:t>其他情节严重的情形</a:t>
          </a:r>
        </a:p>
      </dgm:t>
    </dgm:pt>
    <dgm:pt modelId="{E8C3601F-D68C-E547-A566-5959DB5607B8}" type="parTrans" cxnId="{EBCFC463-B41F-FF49-A21B-2DDEC2D0458A}">
      <dgm:prSet/>
      <dgm:spPr/>
      <dgm:t>
        <a:bodyPr/>
        <a:lstStyle/>
        <a:p>
          <a:endParaRPr lang="zh-CN" altLang="en-US"/>
        </a:p>
      </dgm:t>
    </dgm:pt>
    <dgm:pt modelId="{E293F0A7-14AE-3B42-8FF3-8B7733989E6A}" type="sibTrans" cxnId="{EBCFC463-B41F-FF49-A21B-2DDEC2D0458A}">
      <dgm:prSet/>
      <dgm:spPr/>
      <dgm:t>
        <a:bodyPr/>
        <a:lstStyle/>
        <a:p>
          <a:endParaRPr lang="zh-CN" altLang="en-US"/>
        </a:p>
      </dgm:t>
    </dgm:pt>
    <dgm:pt modelId="{B91950F3-3A38-C143-878F-566B2CE8300A}" type="pres">
      <dgm:prSet presAssocID="{62B38CD6-F7CA-BB49-B63E-0233FC93AECF}" presName="Name0" presStyleCnt="0">
        <dgm:presLayoutVars>
          <dgm:dir/>
          <dgm:animLvl val="lvl"/>
          <dgm:resizeHandles val="exact"/>
        </dgm:presLayoutVars>
      </dgm:prSet>
      <dgm:spPr/>
    </dgm:pt>
    <dgm:pt modelId="{ED0D5A4E-1B90-FE45-9FED-EB43D9025B83}" type="pres">
      <dgm:prSet presAssocID="{4BE87187-D059-8E4E-BCAC-EE82965D1154}" presName="composite" presStyleCnt="0"/>
      <dgm:spPr/>
    </dgm:pt>
    <dgm:pt modelId="{250DDB77-EA47-1E40-8D66-665EBDAD71F2}" type="pres">
      <dgm:prSet presAssocID="{4BE87187-D059-8E4E-BCAC-EE82965D1154}" presName="parTx" presStyleLbl="alignNode1" presStyleIdx="0" presStyleCnt="2">
        <dgm:presLayoutVars>
          <dgm:chMax val="0"/>
          <dgm:chPref val="0"/>
          <dgm:bulletEnabled val="1"/>
        </dgm:presLayoutVars>
      </dgm:prSet>
      <dgm:spPr/>
    </dgm:pt>
    <dgm:pt modelId="{895F6D48-6B90-2746-85B1-78796FCB93E1}" type="pres">
      <dgm:prSet presAssocID="{4BE87187-D059-8E4E-BCAC-EE82965D1154}" presName="desTx" presStyleLbl="alignAccFollowNode1" presStyleIdx="0" presStyleCnt="2">
        <dgm:presLayoutVars>
          <dgm:bulletEnabled val="1"/>
        </dgm:presLayoutVars>
      </dgm:prSet>
      <dgm:spPr/>
    </dgm:pt>
    <dgm:pt modelId="{7F521A87-687F-6D47-B29F-E23ADA2A37F4}" type="pres">
      <dgm:prSet presAssocID="{F8AA9859-6998-AA4D-934D-BD7D52765CDD}" presName="space" presStyleCnt="0"/>
      <dgm:spPr/>
    </dgm:pt>
    <dgm:pt modelId="{3541A8FD-240C-DB42-B0CF-871D9C6F9E64}" type="pres">
      <dgm:prSet presAssocID="{2A645473-A21D-7948-A27C-C4F6F7F31E84}" presName="composite" presStyleCnt="0"/>
      <dgm:spPr/>
    </dgm:pt>
    <dgm:pt modelId="{80CAA5D8-CA9A-4644-9B07-98276023D421}" type="pres">
      <dgm:prSet presAssocID="{2A645473-A21D-7948-A27C-C4F6F7F31E84}" presName="parTx" presStyleLbl="alignNode1" presStyleIdx="1" presStyleCnt="2">
        <dgm:presLayoutVars>
          <dgm:chMax val="0"/>
          <dgm:chPref val="0"/>
          <dgm:bulletEnabled val="1"/>
        </dgm:presLayoutVars>
      </dgm:prSet>
      <dgm:spPr/>
    </dgm:pt>
    <dgm:pt modelId="{41332951-8B3A-2548-B785-84E05771FE5A}" type="pres">
      <dgm:prSet presAssocID="{2A645473-A21D-7948-A27C-C4F6F7F31E84}" presName="desTx" presStyleLbl="alignAccFollowNode1" presStyleIdx="1" presStyleCnt="2">
        <dgm:presLayoutVars>
          <dgm:bulletEnabled val="1"/>
        </dgm:presLayoutVars>
      </dgm:prSet>
      <dgm:spPr/>
    </dgm:pt>
  </dgm:ptLst>
  <dgm:cxnLst>
    <dgm:cxn modelId="{9EE35F08-7561-864C-8542-803F1191A973}" type="presOf" srcId="{62B38CD6-F7CA-BB49-B63E-0233FC93AECF}" destId="{B91950F3-3A38-C143-878F-566B2CE8300A}" srcOrd="0" destOrd="0" presId="urn:microsoft.com/office/officeart/2005/8/layout/hList1"/>
    <dgm:cxn modelId="{3A8E4211-13ED-F54C-A953-8D722AA15181}" srcId="{2A645473-A21D-7948-A27C-C4F6F7F31E84}" destId="{56052F6E-BCAB-B24E-A0CE-DD2FA17FFF52}" srcOrd="1" destOrd="0" parTransId="{46A1CCC5-4163-C04A-8857-30A675B83CDA}" sibTransId="{DA80BD37-1441-FB4E-821D-4E33ED1060B2}"/>
    <dgm:cxn modelId="{8691501A-4093-CE4C-A8D4-84143219253C}" srcId="{4BE87187-D059-8E4E-BCAC-EE82965D1154}" destId="{4F3800CB-DDF9-104C-8A64-CC844FEB01C9}" srcOrd="2" destOrd="0" parTransId="{ABA1E1FB-0915-0F4B-89F6-5E0F1C688512}" sibTransId="{7DFBA522-45D2-BC47-8372-FB0FED7DDFC1}"/>
    <dgm:cxn modelId="{77506025-76F3-3E44-AF73-21D763E81100}" srcId="{4BE87187-D059-8E4E-BCAC-EE82965D1154}" destId="{B0A76E08-C0E3-3F47-B3DE-48C3AEF31C55}" srcOrd="1" destOrd="0" parTransId="{C3E97185-C7FF-4742-8718-37FAB4D7A4FB}" sibTransId="{3C304EAA-268C-0540-BB54-D6D798B81B83}"/>
    <dgm:cxn modelId="{4CF2DC29-DDED-C149-9303-0A12083B5383}" type="presOf" srcId="{56052F6E-BCAB-B24E-A0CE-DD2FA17FFF52}" destId="{41332951-8B3A-2548-B785-84E05771FE5A}" srcOrd="0" destOrd="1" presId="urn:microsoft.com/office/officeart/2005/8/layout/hList1"/>
    <dgm:cxn modelId="{A07BD82E-539A-7441-A618-0FE18180FB55}" type="presOf" srcId="{07AD0E1E-3E79-6346-9DCB-F4AFD58D164A}" destId="{895F6D48-6B90-2746-85B1-78796FCB93E1}" srcOrd="0" destOrd="3" presId="urn:microsoft.com/office/officeart/2005/8/layout/hList1"/>
    <dgm:cxn modelId="{E74A5B2F-8C10-254D-B433-F863C01FBBEF}" srcId="{62B38CD6-F7CA-BB49-B63E-0233FC93AECF}" destId="{2A645473-A21D-7948-A27C-C4F6F7F31E84}" srcOrd="1" destOrd="0" parTransId="{FD7A14B6-6210-394B-B314-769D3FD44444}" sibTransId="{F9D5E395-32B3-1943-A7FB-E71DFB9089F1}"/>
    <dgm:cxn modelId="{80BEDE36-690D-4E4A-AC46-77D36BBBE91E}" type="presOf" srcId="{59E784FE-A94C-2742-92E0-E696D47855DE}" destId="{895F6D48-6B90-2746-85B1-78796FCB93E1}" srcOrd="0" destOrd="0" presId="urn:microsoft.com/office/officeart/2005/8/layout/hList1"/>
    <dgm:cxn modelId="{7097FD37-A989-594B-A4F7-7F148BA8340A}" type="presOf" srcId="{B0A76E08-C0E3-3F47-B3DE-48C3AEF31C55}" destId="{895F6D48-6B90-2746-85B1-78796FCB93E1}" srcOrd="0" destOrd="1" presId="urn:microsoft.com/office/officeart/2005/8/layout/hList1"/>
    <dgm:cxn modelId="{EA3AE952-4031-DA48-B806-62E4452899D0}" srcId="{4BE87187-D059-8E4E-BCAC-EE82965D1154}" destId="{07AD0E1E-3E79-6346-9DCB-F4AFD58D164A}" srcOrd="3" destOrd="0" parTransId="{5AC55ABF-AA09-F849-9ED2-7CCE490AAA00}" sibTransId="{7C7F4FD3-B698-C045-BCC3-6EC6AC7B5D10}"/>
    <dgm:cxn modelId="{7563BB5F-AF1F-7E49-B4C4-BED3C4E202C1}" type="presOf" srcId="{2A645473-A21D-7948-A27C-C4F6F7F31E84}" destId="{80CAA5D8-CA9A-4644-9B07-98276023D421}" srcOrd="0" destOrd="0" presId="urn:microsoft.com/office/officeart/2005/8/layout/hList1"/>
    <dgm:cxn modelId="{F86A8561-3463-FD4C-A57A-B69E4EF177DD}" type="presOf" srcId="{4F3800CB-DDF9-104C-8A64-CC844FEB01C9}" destId="{895F6D48-6B90-2746-85B1-78796FCB93E1}" srcOrd="0" destOrd="2" presId="urn:microsoft.com/office/officeart/2005/8/layout/hList1"/>
    <dgm:cxn modelId="{EBCFC463-B41F-FF49-A21B-2DDEC2D0458A}" srcId="{4BE87187-D059-8E4E-BCAC-EE82965D1154}" destId="{D0E6BE69-4763-5B4A-8317-850D704FA5EB}" srcOrd="4" destOrd="0" parTransId="{E8C3601F-D68C-E547-A566-5959DB5607B8}" sibTransId="{E293F0A7-14AE-3B42-8FF3-8B7733989E6A}"/>
    <dgm:cxn modelId="{CDA45A65-3523-8941-A93F-02E92E241636}" type="presOf" srcId="{EFC3BB86-292E-C64C-80C5-17A773F19645}" destId="{41332951-8B3A-2548-B785-84E05771FE5A}" srcOrd="0" destOrd="0" presId="urn:microsoft.com/office/officeart/2005/8/layout/hList1"/>
    <dgm:cxn modelId="{1ABCCD67-EF18-5E4F-A0F1-E37918D18BF2}" srcId="{62B38CD6-F7CA-BB49-B63E-0233FC93AECF}" destId="{4BE87187-D059-8E4E-BCAC-EE82965D1154}" srcOrd="0" destOrd="0" parTransId="{661F6E99-A7D6-544E-9A52-5DDCE6083B08}" sibTransId="{F8AA9859-6998-AA4D-934D-BD7D52765CDD}"/>
    <dgm:cxn modelId="{72F29074-DAEE-784C-9896-432DE0DD92D3}" type="presOf" srcId="{4BE87187-D059-8E4E-BCAC-EE82965D1154}" destId="{250DDB77-EA47-1E40-8D66-665EBDAD71F2}" srcOrd="0" destOrd="0" presId="urn:microsoft.com/office/officeart/2005/8/layout/hList1"/>
    <dgm:cxn modelId="{975D6778-DD81-E64E-834B-D00608472D4F}" srcId="{2A645473-A21D-7948-A27C-C4F6F7F31E84}" destId="{EFC3BB86-292E-C64C-80C5-17A773F19645}" srcOrd="0" destOrd="0" parTransId="{7BF1AC27-346A-7F48-8E69-0BB67182BDC6}" sibTransId="{E45F53DA-14D3-4B4D-9260-5369B62EC992}"/>
    <dgm:cxn modelId="{4B8722CD-5994-6849-8B34-DA78DB9FA8A1}" type="presOf" srcId="{D0E6BE69-4763-5B4A-8317-850D704FA5EB}" destId="{895F6D48-6B90-2746-85B1-78796FCB93E1}" srcOrd="0" destOrd="4" presId="urn:microsoft.com/office/officeart/2005/8/layout/hList1"/>
    <dgm:cxn modelId="{218684E1-E435-EB40-99F1-19DD02639A9C}" srcId="{4BE87187-D059-8E4E-BCAC-EE82965D1154}" destId="{59E784FE-A94C-2742-92E0-E696D47855DE}" srcOrd="0" destOrd="0" parTransId="{33043A0A-E5C5-0041-B3EA-D345BE7A2BA1}" sibTransId="{FA511561-C21B-8E4B-8D2A-3E191EBC8234}"/>
    <dgm:cxn modelId="{DF796A53-2F64-574C-93C3-E3143C640ABD}" type="presParOf" srcId="{B91950F3-3A38-C143-878F-566B2CE8300A}" destId="{ED0D5A4E-1B90-FE45-9FED-EB43D9025B83}" srcOrd="0" destOrd="0" presId="urn:microsoft.com/office/officeart/2005/8/layout/hList1"/>
    <dgm:cxn modelId="{1C371CD4-E76C-B549-B1F9-5333222CD3E6}" type="presParOf" srcId="{ED0D5A4E-1B90-FE45-9FED-EB43D9025B83}" destId="{250DDB77-EA47-1E40-8D66-665EBDAD71F2}" srcOrd="0" destOrd="0" presId="urn:microsoft.com/office/officeart/2005/8/layout/hList1"/>
    <dgm:cxn modelId="{3571DF5E-11CD-6E4B-A5D1-EEFBFE2879D7}" type="presParOf" srcId="{ED0D5A4E-1B90-FE45-9FED-EB43D9025B83}" destId="{895F6D48-6B90-2746-85B1-78796FCB93E1}" srcOrd="1" destOrd="0" presId="urn:microsoft.com/office/officeart/2005/8/layout/hList1"/>
    <dgm:cxn modelId="{EDAFBCB0-2378-0B43-B933-0927F2C4F7B1}" type="presParOf" srcId="{B91950F3-3A38-C143-878F-566B2CE8300A}" destId="{7F521A87-687F-6D47-B29F-E23ADA2A37F4}" srcOrd="1" destOrd="0" presId="urn:microsoft.com/office/officeart/2005/8/layout/hList1"/>
    <dgm:cxn modelId="{EF43B143-38A6-434D-9A6C-037E4D255E02}" type="presParOf" srcId="{B91950F3-3A38-C143-878F-566B2CE8300A}" destId="{3541A8FD-240C-DB42-B0CF-871D9C6F9E64}" srcOrd="2" destOrd="0" presId="urn:microsoft.com/office/officeart/2005/8/layout/hList1"/>
    <dgm:cxn modelId="{96E11ED6-3CBF-804E-BCFE-88D76968351F}" type="presParOf" srcId="{3541A8FD-240C-DB42-B0CF-871D9C6F9E64}" destId="{80CAA5D8-CA9A-4644-9B07-98276023D421}" srcOrd="0" destOrd="0" presId="urn:microsoft.com/office/officeart/2005/8/layout/hList1"/>
    <dgm:cxn modelId="{40EE116D-A23E-6D4F-A86E-6AC08B27D7F3}" type="presParOf" srcId="{3541A8FD-240C-DB42-B0CF-871D9C6F9E64}" destId="{41332951-8B3A-2548-B785-84E05771FE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1D12CEA-9C60-5E46-96D0-82AAE084FC1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00A1E6CD-0E79-E647-821C-34237783A68C}">
      <dgm:prSet phldrT="[文本]"/>
      <dgm:spPr/>
      <dgm:t>
        <a:bodyPr/>
        <a:lstStyle/>
        <a:p>
          <a:r>
            <a:rPr lang="zh-CN" altLang="en-US" dirty="0"/>
            <a:t>刑法条款</a:t>
          </a:r>
        </a:p>
      </dgm:t>
    </dgm:pt>
    <dgm:pt modelId="{DD3B02FA-877D-F048-9557-813B3CA13E5C}" type="parTrans" cxnId="{788BF29E-7A1B-8F40-883C-D70D15C6AF2E}">
      <dgm:prSet/>
      <dgm:spPr/>
      <dgm:t>
        <a:bodyPr/>
        <a:lstStyle/>
        <a:p>
          <a:endParaRPr lang="zh-CN" altLang="en-US"/>
        </a:p>
      </dgm:t>
    </dgm:pt>
    <dgm:pt modelId="{F3860313-4A09-FA4C-A6D5-C62069A40F3A}" type="sibTrans" cxnId="{788BF29E-7A1B-8F40-883C-D70D15C6AF2E}">
      <dgm:prSet/>
      <dgm:spPr/>
      <dgm:t>
        <a:bodyPr/>
        <a:lstStyle/>
        <a:p>
          <a:endParaRPr lang="zh-CN" altLang="en-US"/>
        </a:p>
      </dgm:t>
    </dgm:pt>
    <dgm:pt modelId="{1E50BACD-D21F-504C-B462-A5F5AB29657F}">
      <dgm:prSet phldrT="[文本]"/>
      <dgm:spPr/>
      <dgm:t>
        <a:bodyPr/>
        <a:lstStyle/>
        <a:p>
          <a:r>
            <a:rPr lang="zh-CN" altLang="en-US" dirty="0"/>
            <a:t>刑法条款解释</a:t>
          </a:r>
        </a:p>
      </dgm:t>
    </dgm:pt>
    <dgm:pt modelId="{8F2F29EE-063B-4445-9B6B-D3D567C18A58}" type="parTrans" cxnId="{83B046C3-7002-1C40-B33E-30D5EFA21662}">
      <dgm:prSet/>
      <dgm:spPr/>
      <dgm:t>
        <a:bodyPr/>
        <a:lstStyle/>
        <a:p>
          <a:endParaRPr lang="zh-CN" altLang="en-US"/>
        </a:p>
      </dgm:t>
    </dgm:pt>
    <dgm:pt modelId="{176F1B10-6F55-4741-A894-19D17779CDAF}" type="sibTrans" cxnId="{83B046C3-7002-1C40-B33E-30D5EFA21662}">
      <dgm:prSet/>
      <dgm:spPr/>
      <dgm:t>
        <a:bodyPr/>
        <a:lstStyle/>
        <a:p>
          <a:endParaRPr lang="zh-CN" altLang="en-US"/>
        </a:p>
      </dgm:t>
    </dgm:pt>
    <dgm:pt modelId="{4FACF4C4-35C5-DE48-90D9-C0B89C2DA016}">
      <dgm:prSet phldrT="[文本]"/>
      <dgm:spPr/>
      <dgm:t>
        <a:bodyPr/>
        <a:lstStyle/>
        <a:p>
          <a:r>
            <a:rPr lang="zh-CN" altLang="en-US" dirty="0"/>
            <a:t>立案标准</a:t>
          </a:r>
        </a:p>
      </dgm:t>
    </dgm:pt>
    <dgm:pt modelId="{63EF3691-5BAD-7047-91B5-D8219FAA7BEA}" type="parTrans" cxnId="{5938DA5A-D9D2-0E44-898D-5F404E30A62E}">
      <dgm:prSet/>
      <dgm:spPr/>
      <dgm:t>
        <a:bodyPr/>
        <a:lstStyle/>
        <a:p>
          <a:endParaRPr lang="zh-CN" altLang="en-US"/>
        </a:p>
      </dgm:t>
    </dgm:pt>
    <dgm:pt modelId="{2E4CEEEE-1AC5-B145-B714-964F48F4A1B9}" type="sibTrans" cxnId="{5938DA5A-D9D2-0E44-898D-5F404E30A62E}">
      <dgm:prSet/>
      <dgm:spPr/>
      <dgm:t>
        <a:bodyPr/>
        <a:lstStyle/>
        <a:p>
          <a:endParaRPr lang="zh-CN" altLang="en-US"/>
        </a:p>
      </dgm:t>
    </dgm:pt>
    <dgm:pt modelId="{B5754A81-17EE-CC4D-AAC7-FC59979EEDD9}" type="pres">
      <dgm:prSet presAssocID="{91D12CEA-9C60-5E46-96D0-82AAE084FC1F}" presName="linear" presStyleCnt="0">
        <dgm:presLayoutVars>
          <dgm:dir/>
          <dgm:animLvl val="lvl"/>
          <dgm:resizeHandles val="exact"/>
        </dgm:presLayoutVars>
      </dgm:prSet>
      <dgm:spPr/>
    </dgm:pt>
    <dgm:pt modelId="{289550C2-B463-5249-A31E-AD2E05A5F73A}" type="pres">
      <dgm:prSet presAssocID="{00A1E6CD-0E79-E647-821C-34237783A68C}" presName="parentLin" presStyleCnt="0"/>
      <dgm:spPr/>
    </dgm:pt>
    <dgm:pt modelId="{6962FB4C-F55F-9549-8607-47B175679760}" type="pres">
      <dgm:prSet presAssocID="{00A1E6CD-0E79-E647-821C-34237783A68C}" presName="parentLeftMargin" presStyleLbl="node1" presStyleIdx="0" presStyleCnt="3"/>
      <dgm:spPr/>
    </dgm:pt>
    <dgm:pt modelId="{34B8DF0B-A952-744F-84B0-75E17B261E7B}" type="pres">
      <dgm:prSet presAssocID="{00A1E6CD-0E79-E647-821C-34237783A68C}" presName="parentText" presStyleLbl="node1" presStyleIdx="0" presStyleCnt="3">
        <dgm:presLayoutVars>
          <dgm:chMax val="0"/>
          <dgm:bulletEnabled val="1"/>
        </dgm:presLayoutVars>
      </dgm:prSet>
      <dgm:spPr/>
    </dgm:pt>
    <dgm:pt modelId="{6FC416D4-7266-B049-8AA3-AEBFBCC78B01}" type="pres">
      <dgm:prSet presAssocID="{00A1E6CD-0E79-E647-821C-34237783A68C}" presName="negativeSpace" presStyleCnt="0"/>
      <dgm:spPr/>
    </dgm:pt>
    <dgm:pt modelId="{907F34E9-FFC3-EC4B-BC36-56BAEE0BE7E4}" type="pres">
      <dgm:prSet presAssocID="{00A1E6CD-0E79-E647-821C-34237783A68C}" presName="childText" presStyleLbl="conFgAcc1" presStyleIdx="0" presStyleCnt="3">
        <dgm:presLayoutVars>
          <dgm:bulletEnabled val="1"/>
        </dgm:presLayoutVars>
      </dgm:prSet>
      <dgm:spPr/>
    </dgm:pt>
    <dgm:pt modelId="{98FF8B39-F637-2D41-B7FD-711DA6873C10}" type="pres">
      <dgm:prSet presAssocID="{F3860313-4A09-FA4C-A6D5-C62069A40F3A}" presName="spaceBetweenRectangles" presStyleCnt="0"/>
      <dgm:spPr/>
    </dgm:pt>
    <dgm:pt modelId="{11D79359-5622-4F4A-88A1-2367587CD45D}" type="pres">
      <dgm:prSet presAssocID="{1E50BACD-D21F-504C-B462-A5F5AB29657F}" presName="parentLin" presStyleCnt="0"/>
      <dgm:spPr/>
    </dgm:pt>
    <dgm:pt modelId="{2E2ED68B-D632-954B-A4A2-453F85C69374}" type="pres">
      <dgm:prSet presAssocID="{1E50BACD-D21F-504C-B462-A5F5AB29657F}" presName="parentLeftMargin" presStyleLbl="node1" presStyleIdx="0" presStyleCnt="3"/>
      <dgm:spPr/>
    </dgm:pt>
    <dgm:pt modelId="{BF583352-2494-B147-A250-54DCAC433E07}" type="pres">
      <dgm:prSet presAssocID="{1E50BACD-D21F-504C-B462-A5F5AB29657F}" presName="parentText" presStyleLbl="node1" presStyleIdx="1" presStyleCnt="3">
        <dgm:presLayoutVars>
          <dgm:chMax val="0"/>
          <dgm:bulletEnabled val="1"/>
        </dgm:presLayoutVars>
      </dgm:prSet>
      <dgm:spPr/>
    </dgm:pt>
    <dgm:pt modelId="{A855642F-F0A2-C443-8C13-9969A540D706}" type="pres">
      <dgm:prSet presAssocID="{1E50BACD-D21F-504C-B462-A5F5AB29657F}" presName="negativeSpace" presStyleCnt="0"/>
      <dgm:spPr/>
    </dgm:pt>
    <dgm:pt modelId="{0D1DD11F-3DA0-D348-A007-C542F8FA1756}" type="pres">
      <dgm:prSet presAssocID="{1E50BACD-D21F-504C-B462-A5F5AB29657F}" presName="childText" presStyleLbl="conFgAcc1" presStyleIdx="1" presStyleCnt="3">
        <dgm:presLayoutVars>
          <dgm:bulletEnabled val="1"/>
        </dgm:presLayoutVars>
      </dgm:prSet>
      <dgm:spPr/>
    </dgm:pt>
    <dgm:pt modelId="{AFBC6E73-FCC7-FA4E-9CF9-854C72379268}" type="pres">
      <dgm:prSet presAssocID="{176F1B10-6F55-4741-A894-19D17779CDAF}" presName="spaceBetweenRectangles" presStyleCnt="0"/>
      <dgm:spPr/>
    </dgm:pt>
    <dgm:pt modelId="{466E259F-3649-F746-A423-F92EF440948B}" type="pres">
      <dgm:prSet presAssocID="{4FACF4C4-35C5-DE48-90D9-C0B89C2DA016}" presName="parentLin" presStyleCnt="0"/>
      <dgm:spPr/>
    </dgm:pt>
    <dgm:pt modelId="{16FF61F6-D629-B340-B0CE-AC46226F499E}" type="pres">
      <dgm:prSet presAssocID="{4FACF4C4-35C5-DE48-90D9-C0B89C2DA016}" presName="parentLeftMargin" presStyleLbl="node1" presStyleIdx="1" presStyleCnt="3"/>
      <dgm:spPr/>
    </dgm:pt>
    <dgm:pt modelId="{230F07AC-81D3-E34C-9B91-672DA4446F6E}" type="pres">
      <dgm:prSet presAssocID="{4FACF4C4-35C5-DE48-90D9-C0B89C2DA016}" presName="parentText" presStyleLbl="node1" presStyleIdx="2" presStyleCnt="3">
        <dgm:presLayoutVars>
          <dgm:chMax val="0"/>
          <dgm:bulletEnabled val="1"/>
        </dgm:presLayoutVars>
      </dgm:prSet>
      <dgm:spPr/>
    </dgm:pt>
    <dgm:pt modelId="{C916F510-E50C-1941-BD59-46E38BE7CC40}" type="pres">
      <dgm:prSet presAssocID="{4FACF4C4-35C5-DE48-90D9-C0B89C2DA016}" presName="negativeSpace" presStyleCnt="0"/>
      <dgm:spPr/>
    </dgm:pt>
    <dgm:pt modelId="{F4BD1F26-286F-0F4E-8D0F-A2BDBCDCC4B0}" type="pres">
      <dgm:prSet presAssocID="{4FACF4C4-35C5-DE48-90D9-C0B89C2DA016}" presName="childText" presStyleLbl="conFgAcc1" presStyleIdx="2" presStyleCnt="3">
        <dgm:presLayoutVars>
          <dgm:bulletEnabled val="1"/>
        </dgm:presLayoutVars>
      </dgm:prSet>
      <dgm:spPr/>
    </dgm:pt>
  </dgm:ptLst>
  <dgm:cxnLst>
    <dgm:cxn modelId="{A4EDC00F-536F-F942-BD75-A30D50C10888}" type="presOf" srcId="{00A1E6CD-0E79-E647-821C-34237783A68C}" destId="{6962FB4C-F55F-9549-8607-47B175679760}" srcOrd="0" destOrd="0" presId="urn:microsoft.com/office/officeart/2005/8/layout/list1"/>
    <dgm:cxn modelId="{EC68541D-D7B1-4841-851F-C844BCABA734}" type="presOf" srcId="{1E50BACD-D21F-504C-B462-A5F5AB29657F}" destId="{BF583352-2494-B147-A250-54DCAC433E07}" srcOrd="1" destOrd="0" presId="urn:microsoft.com/office/officeart/2005/8/layout/list1"/>
    <dgm:cxn modelId="{D6F7313B-CD5C-8344-8ABE-0B0E7FDDA9D8}" type="presOf" srcId="{91D12CEA-9C60-5E46-96D0-82AAE084FC1F}" destId="{B5754A81-17EE-CC4D-AAC7-FC59979EEDD9}" srcOrd="0" destOrd="0" presId="urn:microsoft.com/office/officeart/2005/8/layout/list1"/>
    <dgm:cxn modelId="{5938DA5A-D9D2-0E44-898D-5F404E30A62E}" srcId="{91D12CEA-9C60-5E46-96D0-82AAE084FC1F}" destId="{4FACF4C4-35C5-DE48-90D9-C0B89C2DA016}" srcOrd="2" destOrd="0" parTransId="{63EF3691-5BAD-7047-91B5-D8219FAA7BEA}" sibTransId="{2E4CEEEE-1AC5-B145-B714-964F48F4A1B9}"/>
    <dgm:cxn modelId="{1FBE8470-BBCB-414D-B639-A337281CAF9F}" type="presOf" srcId="{4FACF4C4-35C5-DE48-90D9-C0B89C2DA016}" destId="{230F07AC-81D3-E34C-9B91-672DA4446F6E}" srcOrd="1" destOrd="0" presId="urn:microsoft.com/office/officeart/2005/8/layout/list1"/>
    <dgm:cxn modelId="{788BF29E-7A1B-8F40-883C-D70D15C6AF2E}" srcId="{91D12CEA-9C60-5E46-96D0-82AAE084FC1F}" destId="{00A1E6CD-0E79-E647-821C-34237783A68C}" srcOrd="0" destOrd="0" parTransId="{DD3B02FA-877D-F048-9557-813B3CA13E5C}" sibTransId="{F3860313-4A09-FA4C-A6D5-C62069A40F3A}"/>
    <dgm:cxn modelId="{83B046C3-7002-1C40-B33E-30D5EFA21662}" srcId="{91D12CEA-9C60-5E46-96D0-82AAE084FC1F}" destId="{1E50BACD-D21F-504C-B462-A5F5AB29657F}" srcOrd="1" destOrd="0" parTransId="{8F2F29EE-063B-4445-9B6B-D3D567C18A58}" sibTransId="{176F1B10-6F55-4741-A894-19D17779CDAF}"/>
    <dgm:cxn modelId="{9FF3BCD9-38D3-D645-B257-AE732032ED23}" type="presOf" srcId="{4FACF4C4-35C5-DE48-90D9-C0B89C2DA016}" destId="{16FF61F6-D629-B340-B0CE-AC46226F499E}" srcOrd="0" destOrd="0" presId="urn:microsoft.com/office/officeart/2005/8/layout/list1"/>
    <dgm:cxn modelId="{811B69E2-A454-994E-860C-B3D3F87CC3CB}" type="presOf" srcId="{00A1E6CD-0E79-E647-821C-34237783A68C}" destId="{34B8DF0B-A952-744F-84B0-75E17B261E7B}" srcOrd="1" destOrd="0" presId="urn:microsoft.com/office/officeart/2005/8/layout/list1"/>
    <dgm:cxn modelId="{633877F4-0D03-BF4B-8F05-466237791848}" type="presOf" srcId="{1E50BACD-D21F-504C-B462-A5F5AB29657F}" destId="{2E2ED68B-D632-954B-A4A2-453F85C69374}" srcOrd="0" destOrd="0" presId="urn:microsoft.com/office/officeart/2005/8/layout/list1"/>
    <dgm:cxn modelId="{CC42241E-E12D-D64A-965D-968D23F79C7E}" type="presParOf" srcId="{B5754A81-17EE-CC4D-AAC7-FC59979EEDD9}" destId="{289550C2-B463-5249-A31E-AD2E05A5F73A}" srcOrd="0" destOrd="0" presId="urn:microsoft.com/office/officeart/2005/8/layout/list1"/>
    <dgm:cxn modelId="{EBD41BA2-0891-7B4F-A32B-4A36BC0F4859}" type="presParOf" srcId="{289550C2-B463-5249-A31E-AD2E05A5F73A}" destId="{6962FB4C-F55F-9549-8607-47B175679760}" srcOrd="0" destOrd="0" presId="urn:microsoft.com/office/officeart/2005/8/layout/list1"/>
    <dgm:cxn modelId="{0972844A-6F63-1F49-8A4B-B8578A1A7703}" type="presParOf" srcId="{289550C2-B463-5249-A31E-AD2E05A5F73A}" destId="{34B8DF0B-A952-744F-84B0-75E17B261E7B}" srcOrd="1" destOrd="0" presId="urn:microsoft.com/office/officeart/2005/8/layout/list1"/>
    <dgm:cxn modelId="{F8641819-5C1E-B84E-A229-F5E86141108B}" type="presParOf" srcId="{B5754A81-17EE-CC4D-AAC7-FC59979EEDD9}" destId="{6FC416D4-7266-B049-8AA3-AEBFBCC78B01}" srcOrd="1" destOrd="0" presId="urn:microsoft.com/office/officeart/2005/8/layout/list1"/>
    <dgm:cxn modelId="{6BDEE091-8F9F-E949-AF00-8D11E4365D43}" type="presParOf" srcId="{B5754A81-17EE-CC4D-AAC7-FC59979EEDD9}" destId="{907F34E9-FFC3-EC4B-BC36-56BAEE0BE7E4}" srcOrd="2" destOrd="0" presId="urn:microsoft.com/office/officeart/2005/8/layout/list1"/>
    <dgm:cxn modelId="{B6545968-A4B0-4147-8853-4D16774213FA}" type="presParOf" srcId="{B5754A81-17EE-CC4D-AAC7-FC59979EEDD9}" destId="{98FF8B39-F637-2D41-B7FD-711DA6873C10}" srcOrd="3" destOrd="0" presId="urn:microsoft.com/office/officeart/2005/8/layout/list1"/>
    <dgm:cxn modelId="{CCB8434C-5DD4-4C4B-A599-7900B9FDC392}" type="presParOf" srcId="{B5754A81-17EE-CC4D-AAC7-FC59979EEDD9}" destId="{11D79359-5622-4F4A-88A1-2367587CD45D}" srcOrd="4" destOrd="0" presId="urn:microsoft.com/office/officeart/2005/8/layout/list1"/>
    <dgm:cxn modelId="{5811130B-5841-8F4C-A1F1-6990779687E8}" type="presParOf" srcId="{11D79359-5622-4F4A-88A1-2367587CD45D}" destId="{2E2ED68B-D632-954B-A4A2-453F85C69374}" srcOrd="0" destOrd="0" presId="urn:microsoft.com/office/officeart/2005/8/layout/list1"/>
    <dgm:cxn modelId="{0397C4A6-056E-304D-A173-2A673199EB5E}" type="presParOf" srcId="{11D79359-5622-4F4A-88A1-2367587CD45D}" destId="{BF583352-2494-B147-A250-54DCAC433E07}" srcOrd="1" destOrd="0" presId="urn:microsoft.com/office/officeart/2005/8/layout/list1"/>
    <dgm:cxn modelId="{DE8628F0-FBC2-6949-89D1-06135C73398E}" type="presParOf" srcId="{B5754A81-17EE-CC4D-AAC7-FC59979EEDD9}" destId="{A855642F-F0A2-C443-8C13-9969A540D706}" srcOrd="5" destOrd="0" presId="urn:microsoft.com/office/officeart/2005/8/layout/list1"/>
    <dgm:cxn modelId="{BEB2BAC5-28CE-0E4E-925E-D9930C11A577}" type="presParOf" srcId="{B5754A81-17EE-CC4D-AAC7-FC59979EEDD9}" destId="{0D1DD11F-3DA0-D348-A007-C542F8FA1756}" srcOrd="6" destOrd="0" presId="urn:microsoft.com/office/officeart/2005/8/layout/list1"/>
    <dgm:cxn modelId="{710A1EC3-D8F5-6740-A2E6-6E45595F487A}" type="presParOf" srcId="{B5754A81-17EE-CC4D-AAC7-FC59979EEDD9}" destId="{AFBC6E73-FCC7-FA4E-9CF9-854C72379268}" srcOrd="7" destOrd="0" presId="urn:microsoft.com/office/officeart/2005/8/layout/list1"/>
    <dgm:cxn modelId="{68249B43-F2B1-ED4F-B512-8D78D1767EB9}" type="presParOf" srcId="{B5754A81-17EE-CC4D-AAC7-FC59979EEDD9}" destId="{466E259F-3649-F746-A423-F92EF440948B}" srcOrd="8" destOrd="0" presId="urn:microsoft.com/office/officeart/2005/8/layout/list1"/>
    <dgm:cxn modelId="{E0E1DF83-D19D-F340-8BD2-B4EF2FC683FA}" type="presParOf" srcId="{466E259F-3649-F746-A423-F92EF440948B}" destId="{16FF61F6-D629-B340-B0CE-AC46226F499E}" srcOrd="0" destOrd="0" presId="urn:microsoft.com/office/officeart/2005/8/layout/list1"/>
    <dgm:cxn modelId="{8BE3BF51-B052-CF4F-8CF3-7A3E612EBA87}" type="presParOf" srcId="{466E259F-3649-F746-A423-F92EF440948B}" destId="{230F07AC-81D3-E34C-9B91-672DA4446F6E}" srcOrd="1" destOrd="0" presId="urn:microsoft.com/office/officeart/2005/8/layout/list1"/>
    <dgm:cxn modelId="{4B173130-1908-1849-8413-2D60C68E23FD}" type="presParOf" srcId="{B5754A81-17EE-CC4D-AAC7-FC59979EEDD9}" destId="{C916F510-E50C-1941-BD59-46E38BE7CC40}" srcOrd="9" destOrd="0" presId="urn:microsoft.com/office/officeart/2005/8/layout/list1"/>
    <dgm:cxn modelId="{822F69BA-BC75-B240-B67F-126AEAB38DF8}" type="presParOf" srcId="{B5754A81-17EE-CC4D-AAC7-FC59979EEDD9}" destId="{F4BD1F26-286F-0F4E-8D0F-A2BDBCDCC4B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B4DF67E-BD42-AA41-A1A7-8F3F55CAF1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8A5E75ED-0ECD-B245-BF6A-AD49D88B6F8F}">
      <dgm:prSet phldrT="[文本]"/>
      <dgm:spPr/>
      <dgm:t>
        <a:bodyPr/>
        <a:lstStyle/>
        <a:p>
          <a:r>
            <a:rPr lang="zh-CN" altLang="en-US" dirty="0"/>
            <a:t>非法采矿罪：违反矿产资源法的规定，未取得采矿许可证擅自采矿、擅自进入国家规划矿区、对国民经济具有重要价值的矿区和他人矿区范围采矿，或者擅自开采国家规定实行保护性开采的特定矿种，情节严重的，处三年以下有期徒刑、拘役或者管制，并处或者单处罚金；情节特别严重的，处三年以上七年以下有期徒刑并处罚金。</a:t>
          </a:r>
        </a:p>
      </dgm:t>
    </dgm:pt>
    <dgm:pt modelId="{F3CC8091-E9C5-104E-AAAE-120A9355E899}" type="parTrans" cxnId="{8A88DC6A-8AD5-1849-94F9-D88AB9C7ECB6}">
      <dgm:prSet/>
      <dgm:spPr/>
      <dgm:t>
        <a:bodyPr/>
        <a:lstStyle/>
        <a:p>
          <a:endParaRPr lang="zh-CN" altLang="en-US"/>
        </a:p>
      </dgm:t>
    </dgm:pt>
    <dgm:pt modelId="{76A829E3-E9A6-1F41-B1FC-0865B66BD70E}" type="sibTrans" cxnId="{8A88DC6A-8AD5-1849-94F9-D88AB9C7ECB6}">
      <dgm:prSet/>
      <dgm:spPr/>
      <dgm:t>
        <a:bodyPr/>
        <a:lstStyle/>
        <a:p>
          <a:endParaRPr lang="zh-CN" altLang="en-US"/>
        </a:p>
      </dgm:t>
    </dgm:pt>
    <dgm:pt modelId="{84E39722-7537-2A4E-AD25-8A9970AED06A}">
      <dgm:prSet phldrT="[文本]"/>
      <dgm:spPr/>
      <dgm:t>
        <a:bodyPr/>
        <a:lstStyle/>
        <a:p>
          <a:r>
            <a:rPr lang="zh-CN" altLang="en-US" dirty="0"/>
            <a:t>破坏性采矿罪</a:t>
          </a:r>
        </a:p>
      </dgm:t>
    </dgm:pt>
    <dgm:pt modelId="{F3F04A10-0FFC-614E-AADF-772ACCF50B47}" type="parTrans" cxnId="{BEDA0D7D-4133-1B43-81CA-88539A281C25}">
      <dgm:prSet/>
      <dgm:spPr/>
      <dgm:t>
        <a:bodyPr/>
        <a:lstStyle/>
        <a:p>
          <a:endParaRPr lang="zh-CN" altLang="en-US"/>
        </a:p>
      </dgm:t>
    </dgm:pt>
    <dgm:pt modelId="{FCDFA2DE-7B1F-0144-9226-7747B209193C}" type="sibTrans" cxnId="{BEDA0D7D-4133-1B43-81CA-88539A281C25}">
      <dgm:prSet/>
      <dgm:spPr/>
      <dgm:t>
        <a:bodyPr/>
        <a:lstStyle/>
        <a:p>
          <a:endParaRPr lang="zh-CN" altLang="en-US"/>
        </a:p>
      </dgm:t>
    </dgm:pt>
    <dgm:pt modelId="{5172CE54-786A-6843-9977-9156C94733E8}">
      <dgm:prSet phldrT="[文本]"/>
      <dgm:spPr/>
      <dgm:t>
        <a:bodyPr/>
        <a:lstStyle/>
        <a:p>
          <a:r>
            <a:rPr lang="zh-CN" altLang="en-US" dirty="0"/>
            <a:t>采取破坏性的开采方法开采矿产资源，造成矿产资源严重破坏的，处</a:t>
          </a:r>
          <a:r>
            <a:rPr lang="en-US" altLang="zh-CN" dirty="0"/>
            <a:t>5</a:t>
          </a:r>
          <a:r>
            <a:rPr lang="zh-CN" altLang="en-US" dirty="0"/>
            <a:t>年以下有期徒刑或者拘役，并处罚金。</a:t>
          </a:r>
        </a:p>
      </dgm:t>
    </dgm:pt>
    <dgm:pt modelId="{DE7736AE-9262-504E-B300-CF7A921962BF}" type="parTrans" cxnId="{257EB507-1738-1849-8A5C-35B843FF525A}">
      <dgm:prSet/>
      <dgm:spPr/>
      <dgm:t>
        <a:bodyPr/>
        <a:lstStyle/>
        <a:p>
          <a:endParaRPr lang="zh-CN" altLang="en-US"/>
        </a:p>
      </dgm:t>
    </dgm:pt>
    <dgm:pt modelId="{75506C55-7A66-044C-A2FE-9DC2F40CB4CC}" type="sibTrans" cxnId="{257EB507-1738-1849-8A5C-35B843FF525A}">
      <dgm:prSet/>
      <dgm:spPr/>
      <dgm:t>
        <a:bodyPr/>
        <a:lstStyle/>
        <a:p>
          <a:endParaRPr lang="zh-CN" altLang="en-US"/>
        </a:p>
      </dgm:t>
    </dgm:pt>
    <dgm:pt modelId="{1A9B4D27-C20B-D743-AEEF-835CDEC46E10}" type="pres">
      <dgm:prSet presAssocID="{EB4DF67E-BD42-AA41-A1A7-8F3F55CAF100}" presName="vert0" presStyleCnt="0">
        <dgm:presLayoutVars>
          <dgm:dir/>
          <dgm:animOne val="branch"/>
          <dgm:animLvl val="lvl"/>
        </dgm:presLayoutVars>
      </dgm:prSet>
      <dgm:spPr/>
    </dgm:pt>
    <dgm:pt modelId="{291B6FBF-B740-5D41-A01D-B7ED2DDB8354}" type="pres">
      <dgm:prSet presAssocID="{8A5E75ED-0ECD-B245-BF6A-AD49D88B6F8F}" presName="thickLine" presStyleLbl="alignNode1" presStyleIdx="0" presStyleCnt="3"/>
      <dgm:spPr/>
    </dgm:pt>
    <dgm:pt modelId="{4C9D9342-B92D-EC49-8763-1C9D4A5B14DA}" type="pres">
      <dgm:prSet presAssocID="{8A5E75ED-0ECD-B245-BF6A-AD49D88B6F8F}" presName="horz1" presStyleCnt="0"/>
      <dgm:spPr/>
    </dgm:pt>
    <dgm:pt modelId="{C39EB235-3E7A-FE44-A05C-5E607483902C}" type="pres">
      <dgm:prSet presAssocID="{8A5E75ED-0ECD-B245-BF6A-AD49D88B6F8F}" presName="tx1" presStyleLbl="revTx" presStyleIdx="0" presStyleCnt="3"/>
      <dgm:spPr/>
    </dgm:pt>
    <dgm:pt modelId="{1075261B-BA12-3744-BF62-6CF26C10B434}" type="pres">
      <dgm:prSet presAssocID="{8A5E75ED-0ECD-B245-BF6A-AD49D88B6F8F}" presName="vert1" presStyleCnt="0"/>
      <dgm:spPr/>
    </dgm:pt>
    <dgm:pt modelId="{77504769-B944-7F48-99C8-3FF640D13341}" type="pres">
      <dgm:prSet presAssocID="{84E39722-7537-2A4E-AD25-8A9970AED06A}" presName="thickLine" presStyleLbl="alignNode1" presStyleIdx="1" presStyleCnt="3"/>
      <dgm:spPr/>
    </dgm:pt>
    <dgm:pt modelId="{830AD45E-386C-B341-95D0-7165ABA0D17C}" type="pres">
      <dgm:prSet presAssocID="{84E39722-7537-2A4E-AD25-8A9970AED06A}" presName="horz1" presStyleCnt="0"/>
      <dgm:spPr/>
    </dgm:pt>
    <dgm:pt modelId="{18BEC986-089F-FC4D-A0AD-747950FB8BF7}" type="pres">
      <dgm:prSet presAssocID="{84E39722-7537-2A4E-AD25-8A9970AED06A}" presName="tx1" presStyleLbl="revTx" presStyleIdx="1" presStyleCnt="3"/>
      <dgm:spPr/>
    </dgm:pt>
    <dgm:pt modelId="{FC0128A6-3251-984D-A86A-8B2ADDE44017}" type="pres">
      <dgm:prSet presAssocID="{84E39722-7537-2A4E-AD25-8A9970AED06A}" presName="vert1" presStyleCnt="0"/>
      <dgm:spPr/>
    </dgm:pt>
    <dgm:pt modelId="{59DB1615-8FA5-A944-A2C4-481637720E8E}" type="pres">
      <dgm:prSet presAssocID="{5172CE54-786A-6843-9977-9156C94733E8}" presName="thickLine" presStyleLbl="alignNode1" presStyleIdx="2" presStyleCnt="3"/>
      <dgm:spPr/>
    </dgm:pt>
    <dgm:pt modelId="{1388BA7B-D1FF-1049-BF1C-3AB530B6EA2E}" type="pres">
      <dgm:prSet presAssocID="{5172CE54-786A-6843-9977-9156C94733E8}" presName="horz1" presStyleCnt="0"/>
      <dgm:spPr/>
    </dgm:pt>
    <dgm:pt modelId="{F3D093F0-2903-D248-814E-B180BFCE7AA7}" type="pres">
      <dgm:prSet presAssocID="{5172CE54-786A-6843-9977-9156C94733E8}" presName="tx1" presStyleLbl="revTx" presStyleIdx="2" presStyleCnt="3"/>
      <dgm:spPr/>
    </dgm:pt>
    <dgm:pt modelId="{07A35D5D-F984-BB4A-8CC4-D639DB553902}" type="pres">
      <dgm:prSet presAssocID="{5172CE54-786A-6843-9977-9156C94733E8}" presName="vert1" presStyleCnt="0"/>
      <dgm:spPr/>
    </dgm:pt>
  </dgm:ptLst>
  <dgm:cxnLst>
    <dgm:cxn modelId="{257EB507-1738-1849-8A5C-35B843FF525A}" srcId="{EB4DF67E-BD42-AA41-A1A7-8F3F55CAF100}" destId="{5172CE54-786A-6843-9977-9156C94733E8}" srcOrd="2" destOrd="0" parTransId="{DE7736AE-9262-504E-B300-CF7A921962BF}" sibTransId="{75506C55-7A66-044C-A2FE-9DC2F40CB4CC}"/>
    <dgm:cxn modelId="{4344D438-9D0B-5945-AFAD-08A997AE7607}" type="presOf" srcId="{84E39722-7537-2A4E-AD25-8A9970AED06A}" destId="{18BEC986-089F-FC4D-A0AD-747950FB8BF7}" srcOrd="0" destOrd="0" presId="urn:microsoft.com/office/officeart/2008/layout/LinedList"/>
    <dgm:cxn modelId="{E9D01D5B-4F86-4B48-898B-7482F7F00D47}" type="presOf" srcId="{8A5E75ED-0ECD-B245-BF6A-AD49D88B6F8F}" destId="{C39EB235-3E7A-FE44-A05C-5E607483902C}" srcOrd="0" destOrd="0" presId="urn:microsoft.com/office/officeart/2008/layout/LinedList"/>
    <dgm:cxn modelId="{8A88DC6A-8AD5-1849-94F9-D88AB9C7ECB6}" srcId="{EB4DF67E-BD42-AA41-A1A7-8F3F55CAF100}" destId="{8A5E75ED-0ECD-B245-BF6A-AD49D88B6F8F}" srcOrd="0" destOrd="0" parTransId="{F3CC8091-E9C5-104E-AAAE-120A9355E899}" sibTransId="{76A829E3-E9A6-1F41-B1FC-0865B66BD70E}"/>
    <dgm:cxn modelId="{BEDA0D7D-4133-1B43-81CA-88539A281C25}" srcId="{EB4DF67E-BD42-AA41-A1A7-8F3F55CAF100}" destId="{84E39722-7537-2A4E-AD25-8A9970AED06A}" srcOrd="1" destOrd="0" parTransId="{F3F04A10-0FFC-614E-AADF-772ACCF50B47}" sibTransId="{FCDFA2DE-7B1F-0144-9226-7747B209193C}"/>
    <dgm:cxn modelId="{6B6440DA-0482-7D4F-A3F4-E50BDDA31882}" type="presOf" srcId="{EB4DF67E-BD42-AA41-A1A7-8F3F55CAF100}" destId="{1A9B4D27-C20B-D743-AEEF-835CDEC46E10}" srcOrd="0" destOrd="0" presId="urn:microsoft.com/office/officeart/2008/layout/LinedList"/>
    <dgm:cxn modelId="{37928CEC-F71A-E646-A0E3-DA0C950962E8}" type="presOf" srcId="{5172CE54-786A-6843-9977-9156C94733E8}" destId="{F3D093F0-2903-D248-814E-B180BFCE7AA7}" srcOrd="0" destOrd="0" presId="urn:microsoft.com/office/officeart/2008/layout/LinedList"/>
    <dgm:cxn modelId="{2AEAD7DF-BD39-D94E-9088-8397CCF2B6D7}" type="presParOf" srcId="{1A9B4D27-C20B-D743-AEEF-835CDEC46E10}" destId="{291B6FBF-B740-5D41-A01D-B7ED2DDB8354}" srcOrd="0" destOrd="0" presId="urn:microsoft.com/office/officeart/2008/layout/LinedList"/>
    <dgm:cxn modelId="{8980FBE6-6D6C-1044-BBC2-EA552A0398AE}" type="presParOf" srcId="{1A9B4D27-C20B-D743-AEEF-835CDEC46E10}" destId="{4C9D9342-B92D-EC49-8763-1C9D4A5B14DA}" srcOrd="1" destOrd="0" presId="urn:microsoft.com/office/officeart/2008/layout/LinedList"/>
    <dgm:cxn modelId="{3DFEB807-F881-B243-9144-25E5BAEF5060}" type="presParOf" srcId="{4C9D9342-B92D-EC49-8763-1C9D4A5B14DA}" destId="{C39EB235-3E7A-FE44-A05C-5E607483902C}" srcOrd="0" destOrd="0" presId="urn:microsoft.com/office/officeart/2008/layout/LinedList"/>
    <dgm:cxn modelId="{F19646DA-EEB8-3E4D-9C92-5594C7AEB6C0}" type="presParOf" srcId="{4C9D9342-B92D-EC49-8763-1C9D4A5B14DA}" destId="{1075261B-BA12-3744-BF62-6CF26C10B434}" srcOrd="1" destOrd="0" presId="urn:microsoft.com/office/officeart/2008/layout/LinedList"/>
    <dgm:cxn modelId="{37552285-E8E3-7B4A-9358-8569945A1286}" type="presParOf" srcId="{1A9B4D27-C20B-D743-AEEF-835CDEC46E10}" destId="{77504769-B944-7F48-99C8-3FF640D13341}" srcOrd="2" destOrd="0" presId="urn:microsoft.com/office/officeart/2008/layout/LinedList"/>
    <dgm:cxn modelId="{14548B82-2DF6-A549-B8FC-5C2B27E47A50}" type="presParOf" srcId="{1A9B4D27-C20B-D743-AEEF-835CDEC46E10}" destId="{830AD45E-386C-B341-95D0-7165ABA0D17C}" srcOrd="3" destOrd="0" presId="urn:microsoft.com/office/officeart/2008/layout/LinedList"/>
    <dgm:cxn modelId="{9C78B38C-674F-1746-904F-9F03743EFEF4}" type="presParOf" srcId="{830AD45E-386C-B341-95D0-7165ABA0D17C}" destId="{18BEC986-089F-FC4D-A0AD-747950FB8BF7}" srcOrd="0" destOrd="0" presId="urn:microsoft.com/office/officeart/2008/layout/LinedList"/>
    <dgm:cxn modelId="{80639CC7-F707-9F42-9EC3-6166C5EB7432}" type="presParOf" srcId="{830AD45E-386C-B341-95D0-7165ABA0D17C}" destId="{FC0128A6-3251-984D-A86A-8B2ADDE44017}" srcOrd="1" destOrd="0" presId="urn:microsoft.com/office/officeart/2008/layout/LinedList"/>
    <dgm:cxn modelId="{FDECC48F-643E-4644-A95F-78725A34B343}" type="presParOf" srcId="{1A9B4D27-C20B-D743-AEEF-835CDEC46E10}" destId="{59DB1615-8FA5-A944-A2C4-481637720E8E}" srcOrd="4" destOrd="0" presId="urn:microsoft.com/office/officeart/2008/layout/LinedList"/>
    <dgm:cxn modelId="{2D022F5B-6687-EE47-93BA-2636B98E73EE}" type="presParOf" srcId="{1A9B4D27-C20B-D743-AEEF-835CDEC46E10}" destId="{1388BA7B-D1FF-1049-BF1C-3AB530B6EA2E}" srcOrd="5" destOrd="0" presId="urn:microsoft.com/office/officeart/2008/layout/LinedList"/>
    <dgm:cxn modelId="{837D0712-B8A1-864A-8C1C-63EF0FF04353}" type="presParOf" srcId="{1388BA7B-D1FF-1049-BF1C-3AB530B6EA2E}" destId="{F3D093F0-2903-D248-814E-B180BFCE7AA7}" srcOrd="0" destOrd="0" presId="urn:microsoft.com/office/officeart/2008/layout/LinedList"/>
    <dgm:cxn modelId="{81080620-BD61-3640-BF6A-4111735D5CC5}" type="presParOf" srcId="{1388BA7B-D1FF-1049-BF1C-3AB530B6EA2E}" destId="{07A35D5D-F984-BB4A-8CC4-D639DB5539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9268942-DB86-B04D-8FC9-D2429C10B9B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F3C167EC-4854-9445-8333-8A77BFB4348A}">
      <dgm:prSet phldrT="[文本]"/>
      <dgm:spPr/>
      <dgm:t>
        <a:bodyPr/>
        <a:lstStyle/>
        <a:p>
          <a:r>
            <a:rPr lang="zh-CN" altLang="en-US" dirty="0"/>
            <a:t>第一节 矿业权评估行业管理方式</a:t>
          </a:r>
        </a:p>
      </dgm:t>
    </dgm:pt>
    <dgm:pt modelId="{560FE9E0-0BEB-7143-A97C-CB4FED98A3F0}" type="parTrans" cxnId="{96A29E19-E33D-9F4D-A2AF-F441764EEC10}">
      <dgm:prSet/>
      <dgm:spPr/>
      <dgm:t>
        <a:bodyPr/>
        <a:lstStyle/>
        <a:p>
          <a:endParaRPr lang="zh-CN" altLang="en-US"/>
        </a:p>
      </dgm:t>
    </dgm:pt>
    <dgm:pt modelId="{5226CF4C-1860-5843-B2C7-4E5DE7403A6C}" type="sibTrans" cxnId="{96A29E19-E33D-9F4D-A2AF-F441764EEC10}">
      <dgm:prSet/>
      <dgm:spPr/>
      <dgm:t>
        <a:bodyPr/>
        <a:lstStyle/>
        <a:p>
          <a:endParaRPr lang="zh-CN" altLang="en-US"/>
        </a:p>
      </dgm:t>
    </dgm:pt>
    <dgm:pt modelId="{6F1A2837-83F3-FB45-8E37-E2ABD06450BD}">
      <dgm:prSet phldrT="[文本]"/>
      <dgm:spPr/>
      <dgm:t>
        <a:bodyPr/>
        <a:lstStyle/>
        <a:p>
          <a:r>
            <a:rPr lang="zh-CN" altLang="en-US" dirty="0"/>
            <a:t>第二节 矿业权评估行业管理制度与评估准则</a:t>
          </a:r>
        </a:p>
      </dgm:t>
    </dgm:pt>
    <dgm:pt modelId="{FD400453-804F-9848-A736-AF1A41AF374D}" type="parTrans" cxnId="{BA7401FC-8F54-7046-BF82-B39985A7C5CC}">
      <dgm:prSet/>
      <dgm:spPr/>
      <dgm:t>
        <a:bodyPr/>
        <a:lstStyle/>
        <a:p>
          <a:endParaRPr lang="zh-CN" altLang="en-US"/>
        </a:p>
      </dgm:t>
    </dgm:pt>
    <dgm:pt modelId="{03DD52D4-333C-A847-9E9E-7F8CBCA9BD02}" type="sibTrans" cxnId="{BA7401FC-8F54-7046-BF82-B39985A7C5CC}">
      <dgm:prSet/>
      <dgm:spPr/>
      <dgm:t>
        <a:bodyPr/>
        <a:lstStyle/>
        <a:p>
          <a:endParaRPr lang="zh-CN" altLang="en-US"/>
        </a:p>
      </dgm:t>
    </dgm:pt>
    <dgm:pt modelId="{79F0A2C6-CCDD-044B-A2E2-4B21354C8803}">
      <dgm:prSet phldrT="[文本]"/>
      <dgm:spPr/>
      <dgm:t>
        <a:bodyPr/>
        <a:lstStyle/>
        <a:p>
          <a:r>
            <a:rPr lang="zh-CN" altLang="en-US" dirty="0"/>
            <a:t>第三节 矿业权评估人员和机构的管理</a:t>
          </a:r>
        </a:p>
      </dgm:t>
    </dgm:pt>
    <dgm:pt modelId="{48ED69C6-0702-8A4F-8F37-18A3D3E1F24D}" type="parTrans" cxnId="{D493B449-A4FF-BA4E-A334-38D51BE8C046}">
      <dgm:prSet/>
      <dgm:spPr/>
      <dgm:t>
        <a:bodyPr/>
        <a:lstStyle/>
        <a:p>
          <a:endParaRPr lang="zh-CN" altLang="en-US"/>
        </a:p>
      </dgm:t>
    </dgm:pt>
    <dgm:pt modelId="{6E158926-8D91-0A47-9E64-CE31D862D49C}" type="sibTrans" cxnId="{D493B449-A4FF-BA4E-A334-38D51BE8C046}">
      <dgm:prSet/>
      <dgm:spPr/>
      <dgm:t>
        <a:bodyPr/>
        <a:lstStyle/>
        <a:p>
          <a:endParaRPr lang="zh-CN" altLang="en-US"/>
        </a:p>
      </dgm:t>
    </dgm:pt>
    <dgm:pt modelId="{75695F88-9BB1-3048-BC58-2399C7814671}">
      <dgm:prSet phldrT="[文本]"/>
      <dgm:spPr/>
      <dgm:t>
        <a:bodyPr/>
        <a:lstStyle/>
        <a:p>
          <a:r>
            <a:rPr lang="zh-CN" altLang="en-US" dirty="0"/>
            <a:t>第四节 法律责任与职业道德</a:t>
          </a:r>
        </a:p>
      </dgm:t>
    </dgm:pt>
    <dgm:pt modelId="{5545F93B-D8CA-CC4B-8F81-923CB08FB4EA}" type="parTrans" cxnId="{CE99F3BE-D331-CC4B-8926-C5069016F149}">
      <dgm:prSet/>
      <dgm:spPr/>
    </dgm:pt>
    <dgm:pt modelId="{68EB732B-EFB9-0B46-A0E9-7BEE56520658}" type="sibTrans" cxnId="{CE99F3BE-D331-CC4B-8926-C5069016F149}">
      <dgm:prSet/>
      <dgm:spPr/>
    </dgm:pt>
    <dgm:pt modelId="{A241C5EF-1002-E543-8019-2ACD8D94B376}" type="pres">
      <dgm:prSet presAssocID="{69268942-DB86-B04D-8FC9-D2429C10B9BB}" presName="vert0" presStyleCnt="0">
        <dgm:presLayoutVars>
          <dgm:dir/>
          <dgm:animOne val="branch"/>
          <dgm:animLvl val="lvl"/>
        </dgm:presLayoutVars>
      </dgm:prSet>
      <dgm:spPr/>
    </dgm:pt>
    <dgm:pt modelId="{16527924-37A7-DF4D-A8C1-3478EDB2D487}" type="pres">
      <dgm:prSet presAssocID="{F3C167EC-4854-9445-8333-8A77BFB4348A}" presName="thickLine" presStyleLbl="alignNode1" presStyleIdx="0" presStyleCnt="4"/>
      <dgm:spPr/>
    </dgm:pt>
    <dgm:pt modelId="{C8E7CBD3-DE20-8140-A3A0-FBD22BF4EFAC}" type="pres">
      <dgm:prSet presAssocID="{F3C167EC-4854-9445-8333-8A77BFB4348A}" presName="horz1" presStyleCnt="0"/>
      <dgm:spPr/>
    </dgm:pt>
    <dgm:pt modelId="{28A1EFCA-59DF-A843-8C1C-AF656CF0208C}" type="pres">
      <dgm:prSet presAssocID="{F3C167EC-4854-9445-8333-8A77BFB4348A}" presName="tx1" presStyleLbl="revTx" presStyleIdx="0" presStyleCnt="4"/>
      <dgm:spPr/>
    </dgm:pt>
    <dgm:pt modelId="{43A149E9-2F4C-7540-8E0D-911F220ECD0F}" type="pres">
      <dgm:prSet presAssocID="{F3C167EC-4854-9445-8333-8A77BFB4348A}" presName="vert1" presStyleCnt="0"/>
      <dgm:spPr/>
    </dgm:pt>
    <dgm:pt modelId="{A211CDF7-32BA-AE4C-8008-64FD4EFF39A3}" type="pres">
      <dgm:prSet presAssocID="{6F1A2837-83F3-FB45-8E37-E2ABD06450BD}" presName="thickLine" presStyleLbl="alignNode1" presStyleIdx="1" presStyleCnt="4"/>
      <dgm:spPr/>
    </dgm:pt>
    <dgm:pt modelId="{489F96B1-1DED-B741-B0AA-E29DB495B091}" type="pres">
      <dgm:prSet presAssocID="{6F1A2837-83F3-FB45-8E37-E2ABD06450BD}" presName="horz1" presStyleCnt="0"/>
      <dgm:spPr/>
    </dgm:pt>
    <dgm:pt modelId="{F5B28DE6-4F68-EB45-B541-40872B1E4CA5}" type="pres">
      <dgm:prSet presAssocID="{6F1A2837-83F3-FB45-8E37-E2ABD06450BD}" presName="tx1" presStyleLbl="revTx" presStyleIdx="1" presStyleCnt="4"/>
      <dgm:spPr/>
    </dgm:pt>
    <dgm:pt modelId="{554BEC73-3672-0643-9FEB-BD2E4FF948DB}" type="pres">
      <dgm:prSet presAssocID="{6F1A2837-83F3-FB45-8E37-E2ABD06450BD}" presName="vert1" presStyleCnt="0"/>
      <dgm:spPr/>
    </dgm:pt>
    <dgm:pt modelId="{4CA3A6EC-19ED-E849-B29A-AA0111D44376}" type="pres">
      <dgm:prSet presAssocID="{79F0A2C6-CCDD-044B-A2E2-4B21354C8803}" presName="thickLine" presStyleLbl="alignNode1" presStyleIdx="2" presStyleCnt="4"/>
      <dgm:spPr/>
    </dgm:pt>
    <dgm:pt modelId="{43C20D1B-E6AE-5C49-9152-F32418ED083B}" type="pres">
      <dgm:prSet presAssocID="{79F0A2C6-CCDD-044B-A2E2-4B21354C8803}" presName="horz1" presStyleCnt="0"/>
      <dgm:spPr/>
    </dgm:pt>
    <dgm:pt modelId="{52E2ECA5-CC52-5D47-9EDA-649AFA8C29D3}" type="pres">
      <dgm:prSet presAssocID="{79F0A2C6-CCDD-044B-A2E2-4B21354C8803}" presName="tx1" presStyleLbl="revTx" presStyleIdx="2" presStyleCnt="4"/>
      <dgm:spPr/>
    </dgm:pt>
    <dgm:pt modelId="{94F8F308-6471-A34B-9501-693A00AE570F}" type="pres">
      <dgm:prSet presAssocID="{79F0A2C6-CCDD-044B-A2E2-4B21354C8803}" presName="vert1" presStyleCnt="0"/>
      <dgm:spPr/>
    </dgm:pt>
    <dgm:pt modelId="{AA09E618-9E67-DC4A-BD71-15EFEB5554BE}" type="pres">
      <dgm:prSet presAssocID="{75695F88-9BB1-3048-BC58-2399C7814671}" presName="thickLine" presStyleLbl="alignNode1" presStyleIdx="3" presStyleCnt="4"/>
      <dgm:spPr/>
    </dgm:pt>
    <dgm:pt modelId="{40C100F4-4B2E-8041-A723-E744848415A9}" type="pres">
      <dgm:prSet presAssocID="{75695F88-9BB1-3048-BC58-2399C7814671}" presName="horz1" presStyleCnt="0"/>
      <dgm:spPr/>
    </dgm:pt>
    <dgm:pt modelId="{0F1521F5-A056-794B-A724-79E5AAECEC37}" type="pres">
      <dgm:prSet presAssocID="{75695F88-9BB1-3048-BC58-2399C7814671}" presName="tx1" presStyleLbl="revTx" presStyleIdx="3" presStyleCnt="4"/>
      <dgm:spPr/>
    </dgm:pt>
    <dgm:pt modelId="{26084694-E939-8942-A9F2-F2C5D0D40288}" type="pres">
      <dgm:prSet presAssocID="{75695F88-9BB1-3048-BC58-2399C7814671}" presName="vert1" presStyleCnt="0"/>
      <dgm:spPr/>
    </dgm:pt>
  </dgm:ptLst>
  <dgm:cxnLst>
    <dgm:cxn modelId="{96A29E19-E33D-9F4D-A2AF-F441764EEC10}" srcId="{69268942-DB86-B04D-8FC9-D2429C10B9BB}" destId="{F3C167EC-4854-9445-8333-8A77BFB4348A}" srcOrd="0" destOrd="0" parTransId="{560FE9E0-0BEB-7143-A97C-CB4FED98A3F0}" sibTransId="{5226CF4C-1860-5843-B2C7-4E5DE7403A6C}"/>
    <dgm:cxn modelId="{D493B449-A4FF-BA4E-A334-38D51BE8C046}" srcId="{69268942-DB86-B04D-8FC9-D2429C10B9BB}" destId="{79F0A2C6-CCDD-044B-A2E2-4B21354C8803}" srcOrd="2" destOrd="0" parTransId="{48ED69C6-0702-8A4F-8F37-18A3D3E1F24D}" sibTransId="{6E158926-8D91-0A47-9E64-CE31D862D49C}"/>
    <dgm:cxn modelId="{D3C1D74F-E1FC-3D41-AFCC-E18D11415752}" type="presOf" srcId="{6F1A2837-83F3-FB45-8E37-E2ABD06450BD}" destId="{F5B28DE6-4F68-EB45-B541-40872B1E4CA5}" srcOrd="0" destOrd="0" presId="urn:microsoft.com/office/officeart/2008/layout/LinedList"/>
    <dgm:cxn modelId="{D1864362-9769-F84F-BC0A-0D26BC8D8A58}" type="presOf" srcId="{69268942-DB86-B04D-8FC9-D2429C10B9BB}" destId="{A241C5EF-1002-E543-8019-2ACD8D94B376}" srcOrd="0" destOrd="0" presId="urn:microsoft.com/office/officeart/2008/layout/LinedList"/>
    <dgm:cxn modelId="{B1E30983-F94E-9A4E-A448-E5F8F0D03206}" type="presOf" srcId="{75695F88-9BB1-3048-BC58-2399C7814671}" destId="{0F1521F5-A056-794B-A724-79E5AAECEC37}" srcOrd="0" destOrd="0" presId="urn:microsoft.com/office/officeart/2008/layout/LinedList"/>
    <dgm:cxn modelId="{CE99F3BE-D331-CC4B-8926-C5069016F149}" srcId="{69268942-DB86-B04D-8FC9-D2429C10B9BB}" destId="{75695F88-9BB1-3048-BC58-2399C7814671}" srcOrd="3" destOrd="0" parTransId="{5545F93B-D8CA-CC4B-8F81-923CB08FB4EA}" sibTransId="{68EB732B-EFB9-0B46-A0E9-7BEE56520658}"/>
    <dgm:cxn modelId="{9016DADC-644E-0F45-B175-A0DBF8DDFF94}" type="presOf" srcId="{F3C167EC-4854-9445-8333-8A77BFB4348A}" destId="{28A1EFCA-59DF-A843-8C1C-AF656CF0208C}" srcOrd="0" destOrd="0" presId="urn:microsoft.com/office/officeart/2008/layout/LinedList"/>
    <dgm:cxn modelId="{A600C0DE-1621-464F-A225-D082FAE0CE51}" type="presOf" srcId="{79F0A2C6-CCDD-044B-A2E2-4B21354C8803}" destId="{52E2ECA5-CC52-5D47-9EDA-649AFA8C29D3}" srcOrd="0" destOrd="0" presId="urn:microsoft.com/office/officeart/2008/layout/LinedList"/>
    <dgm:cxn modelId="{BA7401FC-8F54-7046-BF82-B39985A7C5CC}" srcId="{69268942-DB86-B04D-8FC9-D2429C10B9BB}" destId="{6F1A2837-83F3-FB45-8E37-E2ABD06450BD}" srcOrd="1" destOrd="0" parTransId="{FD400453-804F-9848-A736-AF1A41AF374D}" sibTransId="{03DD52D4-333C-A847-9E9E-7F8CBCA9BD02}"/>
    <dgm:cxn modelId="{800AD001-FDB5-9348-AC3C-A88ED502BA97}" type="presParOf" srcId="{A241C5EF-1002-E543-8019-2ACD8D94B376}" destId="{16527924-37A7-DF4D-A8C1-3478EDB2D487}" srcOrd="0" destOrd="0" presId="urn:microsoft.com/office/officeart/2008/layout/LinedList"/>
    <dgm:cxn modelId="{033AC0BD-C326-6046-B182-B5A2A000E2F6}" type="presParOf" srcId="{A241C5EF-1002-E543-8019-2ACD8D94B376}" destId="{C8E7CBD3-DE20-8140-A3A0-FBD22BF4EFAC}" srcOrd="1" destOrd="0" presId="urn:microsoft.com/office/officeart/2008/layout/LinedList"/>
    <dgm:cxn modelId="{1A4C6D3F-F352-2342-91D3-06A436E09820}" type="presParOf" srcId="{C8E7CBD3-DE20-8140-A3A0-FBD22BF4EFAC}" destId="{28A1EFCA-59DF-A843-8C1C-AF656CF0208C}" srcOrd="0" destOrd="0" presId="urn:microsoft.com/office/officeart/2008/layout/LinedList"/>
    <dgm:cxn modelId="{7FC1F348-2C17-4846-9947-A639B21FD442}" type="presParOf" srcId="{C8E7CBD3-DE20-8140-A3A0-FBD22BF4EFAC}" destId="{43A149E9-2F4C-7540-8E0D-911F220ECD0F}" srcOrd="1" destOrd="0" presId="urn:microsoft.com/office/officeart/2008/layout/LinedList"/>
    <dgm:cxn modelId="{E3EF6A48-130B-884C-9C62-9CDBEE92F3D7}" type="presParOf" srcId="{A241C5EF-1002-E543-8019-2ACD8D94B376}" destId="{A211CDF7-32BA-AE4C-8008-64FD4EFF39A3}" srcOrd="2" destOrd="0" presId="urn:microsoft.com/office/officeart/2008/layout/LinedList"/>
    <dgm:cxn modelId="{715E69D8-C11B-F54D-A652-812FB188D509}" type="presParOf" srcId="{A241C5EF-1002-E543-8019-2ACD8D94B376}" destId="{489F96B1-1DED-B741-B0AA-E29DB495B091}" srcOrd="3" destOrd="0" presId="urn:microsoft.com/office/officeart/2008/layout/LinedList"/>
    <dgm:cxn modelId="{DB4A23E4-24D3-5D45-AAF5-DC2C6CC876C5}" type="presParOf" srcId="{489F96B1-1DED-B741-B0AA-E29DB495B091}" destId="{F5B28DE6-4F68-EB45-B541-40872B1E4CA5}" srcOrd="0" destOrd="0" presId="urn:microsoft.com/office/officeart/2008/layout/LinedList"/>
    <dgm:cxn modelId="{0B2DC56E-FAF8-3C41-9263-DBA51787536B}" type="presParOf" srcId="{489F96B1-1DED-B741-B0AA-E29DB495B091}" destId="{554BEC73-3672-0643-9FEB-BD2E4FF948DB}" srcOrd="1" destOrd="0" presId="urn:microsoft.com/office/officeart/2008/layout/LinedList"/>
    <dgm:cxn modelId="{E80FF5B6-6E37-9C4A-9F35-64D7F244642F}" type="presParOf" srcId="{A241C5EF-1002-E543-8019-2ACD8D94B376}" destId="{4CA3A6EC-19ED-E849-B29A-AA0111D44376}" srcOrd="4" destOrd="0" presId="urn:microsoft.com/office/officeart/2008/layout/LinedList"/>
    <dgm:cxn modelId="{0CAA4019-3365-2948-8C91-59A79297CBF1}" type="presParOf" srcId="{A241C5EF-1002-E543-8019-2ACD8D94B376}" destId="{43C20D1B-E6AE-5C49-9152-F32418ED083B}" srcOrd="5" destOrd="0" presId="urn:microsoft.com/office/officeart/2008/layout/LinedList"/>
    <dgm:cxn modelId="{D603E29F-A6F4-AA43-9C3D-E63188B69AB7}" type="presParOf" srcId="{43C20D1B-E6AE-5C49-9152-F32418ED083B}" destId="{52E2ECA5-CC52-5D47-9EDA-649AFA8C29D3}" srcOrd="0" destOrd="0" presId="urn:microsoft.com/office/officeart/2008/layout/LinedList"/>
    <dgm:cxn modelId="{84B0C301-06D8-5944-9CD4-1D081E85B6A5}" type="presParOf" srcId="{43C20D1B-E6AE-5C49-9152-F32418ED083B}" destId="{94F8F308-6471-A34B-9501-693A00AE570F}" srcOrd="1" destOrd="0" presId="urn:microsoft.com/office/officeart/2008/layout/LinedList"/>
    <dgm:cxn modelId="{3CEBD829-9AD8-6C49-9C68-06E16F64F857}" type="presParOf" srcId="{A241C5EF-1002-E543-8019-2ACD8D94B376}" destId="{AA09E618-9E67-DC4A-BD71-15EFEB5554BE}" srcOrd="6" destOrd="0" presId="urn:microsoft.com/office/officeart/2008/layout/LinedList"/>
    <dgm:cxn modelId="{A4F9ABBB-D8B3-684A-94B9-F69A48E46C9D}" type="presParOf" srcId="{A241C5EF-1002-E543-8019-2ACD8D94B376}" destId="{40C100F4-4B2E-8041-A723-E744848415A9}" srcOrd="7" destOrd="0" presId="urn:microsoft.com/office/officeart/2008/layout/LinedList"/>
    <dgm:cxn modelId="{F8FAA0BD-2967-6E4D-A10E-4AC0D3CF20C6}" type="presParOf" srcId="{40C100F4-4B2E-8041-A723-E744848415A9}" destId="{0F1521F5-A056-794B-A724-79E5AAECEC37}" srcOrd="0" destOrd="0" presId="urn:microsoft.com/office/officeart/2008/layout/LinedList"/>
    <dgm:cxn modelId="{07E6851A-0697-1542-96B0-FC18B94AFC32}" type="presParOf" srcId="{40C100F4-4B2E-8041-A723-E744848415A9}" destId="{26084694-E939-8942-A9F2-F2C5D0D402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695C84-9578-1141-93B0-81A4711C08C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414FF754-26D4-714B-A195-B8D986D6B475}">
      <dgm:prSet phldrT="[文本]"/>
      <dgm:spPr/>
      <dgm:t>
        <a:bodyPr/>
        <a:lstStyle/>
        <a:p>
          <a:r>
            <a:rPr lang="zh-CN" altLang="en-US" dirty="0"/>
            <a:t>一、行政监管和自律管理相结合的管理方式</a:t>
          </a:r>
        </a:p>
      </dgm:t>
    </dgm:pt>
    <dgm:pt modelId="{3C0056E2-B1C0-4E43-A558-E3D32F59B3E4}" type="parTrans" cxnId="{C64582FC-28FD-DE49-A15E-A3AF8ED3D1A2}">
      <dgm:prSet/>
      <dgm:spPr/>
      <dgm:t>
        <a:bodyPr/>
        <a:lstStyle/>
        <a:p>
          <a:endParaRPr lang="zh-CN" altLang="en-US"/>
        </a:p>
      </dgm:t>
    </dgm:pt>
    <dgm:pt modelId="{82C7ACE1-A178-3F4E-BF29-3039206CCD3D}" type="sibTrans" cxnId="{C64582FC-28FD-DE49-A15E-A3AF8ED3D1A2}">
      <dgm:prSet/>
      <dgm:spPr/>
      <dgm:t>
        <a:bodyPr/>
        <a:lstStyle/>
        <a:p>
          <a:endParaRPr lang="zh-CN" altLang="en-US"/>
        </a:p>
      </dgm:t>
    </dgm:pt>
    <dgm:pt modelId="{AC7EB76D-84F1-8742-B354-C1F21CAC10D1}">
      <dgm:prSet phldrT="[文本]"/>
      <dgm:spPr/>
      <dgm:t>
        <a:bodyPr/>
        <a:lstStyle/>
        <a:p>
          <a:r>
            <a:rPr lang="zh-CN" altLang="en-US" dirty="0"/>
            <a:t>二、行政监督部门及其职责</a:t>
          </a:r>
        </a:p>
      </dgm:t>
    </dgm:pt>
    <dgm:pt modelId="{AB1ED5D6-4D11-7D4D-8F35-5A16635A64FC}" type="parTrans" cxnId="{50128E93-E2FC-4E43-A59A-89D8D340DED2}">
      <dgm:prSet/>
      <dgm:spPr/>
      <dgm:t>
        <a:bodyPr/>
        <a:lstStyle/>
        <a:p>
          <a:endParaRPr lang="zh-CN" altLang="en-US"/>
        </a:p>
      </dgm:t>
    </dgm:pt>
    <dgm:pt modelId="{071714E0-91EA-1148-86FB-DD4F292D291D}" type="sibTrans" cxnId="{50128E93-E2FC-4E43-A59A-89D8D340DED2}">
      <dgm:prSet/>
      <dgm:spPr/>
      <dgm:t>
        <a:bodyPr/>
        <a:lstStyle/>
        <a:p>
          <a:endParaRPr lang="zh-CN" altLang="en-US"/>
        </a:p>
      </dgm:t>
    </dgm:pt>
    <dgm:pt modelId="{E441D4CF-5946-5F40-A291-62D78CF4769C}">
      <dgm:prSet phldrT="[文本]"/>
      <dgm:spPr/>
      <dgm:t>
        <a:bodyPr/>
        <a:lstStyle/>
        <a:p>
          <a:r>
            <a:rPr lang="zh-CN" altLang="en-US" dirty="0"/>
            <a:t>三、自律管理组织的性质与职责</a:t>
          </a:r>
        </a:p>
      </dgm:t>
    </dgm:pt>
    <dgm:pt modelId="{51A83EB0-3A23-DA42-A0DC-FAF93FC1F549}" type="parTrans" cxnId="{947E2B0C-1667-5F44-98B5-41C84B58EAB4}">
      <dgm:prSet/>
      <dgm:spPr/>
      <dgm:t>
        <a:bodyPr/>
        <a:lstStyle/>
        <a:p>
          <a:endParaRPr lang="zh-CN" altLang="en-US"/>
        </a:p>
      </dgm:t>
    </dgm:pt>
    <dgm:pt modelId="{C51802B4-ED44-5347-9D86-112D4B4ABB99}" type="sibTrans" cxnId="{947E2B0C-1667-5F44-98B5-41C84B58EAB4}">
      <dgm:prSet/>
      <dgm:spPr/>
      <dgm:t>
        <a:bodyPr/>
        <a:lstStyle/>
        <a:p>
          <a:endParaRPr lang="zh-CN" altLang="en-US"/>
        </a:p>
      </dgm:t>
    </dgm:pt>
    <dgm:pt modelId="{A8D2873D-24AC-8F4E-9773-D703DC80D15A}" type="pres">
      <dgm:prSet presAssocID="{70695C84-9578-1141-93B0-81A4711C08CE}" presName="linear" presStyleCnt="0">
        <dgm:presLayoutVars>
          <dgm:dir/>
          <dgm:animLvl val="lvl"/>
          <dgm:resizeHandles val="exact"/>
        </dgm:presLayoutVars>
      </dgm:prSet>
      <dgm:spPr/>
    </dgm:pt>
    <dgm:pt modelId="{59E7DAD4-7614-2342-B863-EB94023E94E0}" type="pres">
      <dgm:prSet presAssocID="{414FF754-26D4-714B-A195-B8D986D6B475}" presName="parentLin" presStyleCnt="0"/>
      <dgm:spPr/>
    </dgm:pt>
    <dgm:pt modelId="{9FB88206-790B-494C-BED2-EEA1BCF624FB}" type="pres">
      <dgm:prSet presAssocID="{414FF754-26D4-714B-A195-B8D986D6B475}" presName="parentLeftMargin" presStyleLbl="node1" presStyleIdx="0" presStyleCnt="3"/>
      <dgm:spPr/>
    </dgm:pt>
    <dgm:pt modelId="{78FD50B6-046A-9741-8810-2627EE0E865C}" type="pres">
      <dgm:prSet presAssocID="{414FF754-26D4-714B-A195-B8D986D6B475}" presName="parentText" presStyleLbl="node1" presStyleIdx="0" presStyleCnt="3">
        <dgm:presLayoutVars>
          <dgm:chMax val="0"/>
          <dgm:bulletEnabled val="1"/>
        </dgm:presLayoutVars>
      </dgm:prSet>
      <dgm:spPr/>
    </dgm:pt>
    <dgm:pt modelId="{F6BF89F1-29F3-404A-87A6-4FC9233F12A6}" type="pres">
      <dgm:prSet presAssocID="{414FF754-26D4-714B-A195-B8D986D6B475}" presName="negativeSpace" presStyleCnt="0"/>
      <dgm:spPr/>
    </dgm:pt>
    <dgm:pt modelId="{5A92AD74-C127-3A40-8C76-B6C4E2975476}" type="pres">
      <dgm:prSet presAssocID="{414FF754-26D4-714B-A195-B8D986D6B475}" presName="childText" presStyleLbl="conFgAcc1" presStyleIdx="0" presStyleCnt="3">
        <dgm:presLayoutVars>
          <dgm:bulletEnabled val="1"/>
        </dgm:presLayoutVars>
      </dgm:prSet>
      <dgm:spPr/>
    </dgm:pt>
    <dgm:pt modelId="{1D861238-5F80-A04C-80CB-ADBA11F29FD3}" type="pres">
      <dgm:prSet presAssocID="{82C7ACE1-A178-3F4E-BF29-3039206CCD3D}" presName="spaceBetweenRectangles" presStyleCnt="0"/>
      <dgm:spPr/>
    </dgm:pt>
    <dgm:pt modelId="{AD329F4F-735A-394A-A274-AB4EBEFC899A}" type="pres">
      <dgm:prSet presAssocID="{AC7EB76D-84F1-8742-B354-C1F21CAC10D1}" presName="parentLin" presStyleCnt="0"/>
      <dgm:spPr/>
    </dgm:pt>
    <dgm:pt modelId="{3CA34504-AC6D-C74F-94F1-E9FB7ABB118E}" type="pres">
      <dgm:prSet presAssocID="{AC7EB76D-84F1-8742-B354-C1F21CAC10D1}" presName="parentLeftMargin" presStyleLbl="node1" presStyleIdx="0" presStyleCnt="3"/>
      <dgm:spPr/>
    </dgm:pt>
    <dgm:pt modelId="{ADB2D035-7739-FF46-9642-A14330040815}" type="pres">
      <dgm:prSet presAssocID="{AC7EB76D-84F1-8742-B354-C1F21CAC10D1}" presName="parentText" presStyleLbl="node1" presStyleIdx="1" presStyleCnt="3">
        <dgm:presLayoutVars>
          <dgm:chMax val="0"/>
          <dgm:bulletEnabled val="1"/>
        </dgm:presLayoutVars>
      </dgm:prSet>
      <dgm:spPr/>
    </dgm:pt>
    <dgm:pt modelId="{CB898EA6-3FDF-FC4D-A11A-A310AE36B36C}" type="pres">
      <dgm:prSet presAssocID="{AC7EB76D-84F1-8742-B354-C1F21CAC10D1}" presName="negativeSpace" presStyleCnt="0"/>
      <dgm:spPr/>
    </dgm:pt>
    <dgm:pt modelId="{C0AC9CE5-D52A-BF49-BEBE-7F07AC85A45E}" type="pres">
      <dgm:prSet presAssocID="{AC7EB76D-84F1-8742-B354-C1F21CAC10D1}" presName="childText" presStyleLbl="conFgAcc1" presStyleIdx="1" presStyleCnt="3">
        <dgm:presLayoutVars>
          <dgm:bulletEnabled val="1"/>
        </dgm:presLayoutVars>
      </dgm:prSet>
      <dgm:spPr/>
    </dgm:pt>
    <dgm:pt modelId="{37C79533-530C-934B-BE98-48652AABE060}" type="pres">
      <dgm:prSet presAssocID="{071714E0-91EA-1148-86FB-DD4F292D291D}" presName="spaceBetweenRectangles" presStyleCnt="0"/>
      <dgm:spPr/>
    </dgm:pt>
    <dgm:pt modelId="{67EC203F-57D4-B24A-B330-FACED3B150CA}" type="pres">
      <dgm:prSet presAssocID="{E441D4CF-5946-5F40-A291-62D78CF4769C}" presName="parentLin" presStyleCnt="0"/>
      <dgm:spPr/>
    </dgm:pt>
    <dgm:pt modelId="{0E6E87D7-E104-704C-988C-CE17A9B22794}" type="pres">
      <dgm:prSet presAssocID="{E441D4CF-5946-5F40-A291-62D78CF4769C}" presName="parentLeftMargin" presStyleLbl="node1" presStyleIdx="1" presStyleCnt="3"/>
      <dgm:spPr/>
    </dgm:pt>
    <dgm:pt modelId="{0E1B983E-B457-D64B-BC47-3AAE0CD97A49}" type="pres">
      <dgm:prSet presAssocID="{E441D4CF-5946-5F40-A291-62D78CF4769C}" presName="parentText" presStyleLbl="node1" presStyleIdx="2" presStyleCnt="3">
        <dgm:presLayoutVars>
          <dgm:chMax val="0"/>
          <dgm:bulletEnabled val="1"/>
        </dgm:presLayoutVars>
      </dgm:prSet>
      <dgm:spPr/>
    </dgm:pt>
    <dgm:pt modelId="{7EE71977-D75A-1D46-9626-D49C9CA78BB3}" type="pres">
      <dgm:prSet presAssocID="{E441D4CF-5946-5F40-A291-62D78CF4769C}" presName="negativeSpace" presStyleCnt="0"/>
      <dgm:spPr/>
    </dgm:pt>
    <dgm:pt modelId="{A565A67E-1977-AC49-B4CE-0900EB788FE3}" type="pres">
      <dgm:prSet presAssocID="{E441D4CF-5946-5F40-A291-62D78CF4769C}" presName="childText" presStyleLbl="conFgAcc1" presStyleIdx="2" presStyleCnt="3">
        <dgm:presLayoutVars>
          <dgm:bulletEnabled val="1"/>
        </dgm:presLayoutVars>
      </dgm:prSet>
      <dgm:spPr/>
    </dgm:pt>
  </dgm:ptLst>
  <dgm:cxnLst>
    <dgm:cxn modelId="{947E2B0C-1667-5F44-98B5-41C84B58EAB4}" srcId="{70695C84-9578-1141-93B0-81A4711C08CE}" destId="{E441D4CF-5946-5F40-A291-62D78CF4769C}" srcOrd="2" destOrd="0" parTransId="{51A83EB0-3A23-DA42-A0DC-FAF93FC1F549}" sibTransId="{C51802B4-ED44-5347-9D86-112D4B4ABB99}"/>
    <dgm:cxn modelId="{CE2C211C-183E-B94F-A5D7-A97A544EF51B}" type="presOf" srcId="{414FF754-26D4-714B-A195-B8D986D6B475}" destId="{78FD50B6-046A-9741-8810-2627EE0E865C}" srcOrd="1" destOrd="0" presId="urn:microsoft.com/office/officeart/2005/8/layout/list1"/>
    <dgm:cxn modelId="{D9967847-F6C4-914E-BE5E-BFBC6BC614B8}" type="presOf" srcId="{E441D4CF-5946-5F40-A291-62D78CF4769C}" destId="{0E6E87D7-E104-704C-988C-CE17A9B22794}" srcOrd="0" destOrd="0" presId="urn:microsoft.com/office/officeart/2005/8/layout/list1"/>
    <dgm:cxn modelId="{7A5D445D-6BA3-7340-A8BE-DA97A16AB233}" type="presOf" srcId="{70695C84-9578-1141-93B0-81A4711C08CE}" destId="{A8D2873D-24AC-8F4E-9773-D703DC80D15A}" srcOrd="0" destOrd="0" presId="urn:microsoft.com/office/officeart/2005/8/layout/list1"/>
    <dgm:cxn modelId="{50128E93-E2FC-4E43-A59A-89D8D340DED2}" srcId="{70695C84-9578-1141-93B0-81A4711C08CE}" destId="{AC7EB76D-84F1-8742-B354-C1F21CAC10D1}" srcOrd="1" destOrd="0" parTransId="{AB1ED5D6-4D11-7D4D-8F35-5A16635A64FC}" sibTransId="{071714E0-91EA-1148-86FB-DD4F292D291D}"/>
    <dgm:cxn modelId="{ED9C9AAC-E98F-A648-876C-D890E8876C3A}" type="presOf" srcId="{AC7EB76D-84F1-8742-B354-C1F21CAC10D1}" destId="{ADB2D035-7739-FF46-9642-A14330040815}" srcOrd="1" destOrd="0" presId="urn:microsoft.com/office/officeart/2005/8/layout/list1"/>
    <dgm:cxn modelId="{8286E0D3-5C6C-BC4E-88F7-746B25E151F6}" type="presOf" srcId="{414FF754-26D4-714B-A195-B8D986D6B475}" destId="{9FB88206-790B-494C-BED2-EEA1BCF624FB}" srcOrd="0" destOrd="0" presId="urn:microsoft.com/office/officeart/2005/8/layout/list1"/>
    <dgm:cxn modelId="{96C253E2-CFE6-5540-B5CE-3F0ED5ECA60B}" type="presOf" srcId="{AC7EB76D-84F1-8742-B354-C1F21CAC10D1}" destId="{3CA34504-AC6D-C74F-94F1-E9FB7ABB118E}" srcOrd="0" destOrd="0" presId="urn:microsoft.com/office/officeart/2005/8/layout/list1"/>
    <dgm:cxn modelId="{C64582FC-28FD-DE49-A15E-A3AF8ED3D1A2}" srcId="{70695C84-9578-1141-93B0-81A4711C08CE}" destId="{414FF754-26D4-714B-A195-B8D986D6B475}" srcOrd="0" destOrd="0" parTransId="{3C0056E2-B1C0-4E43-A558-E3D32F59B3E4}" sibTransId="{82C7ACE1-A178-3F4E-BF29-3039206CCD3D}"/>
    <dgm:cxn modelId="{CD57F3FD-E056-194D-B1CF-C06B0F210BCA}" type="presOf" srcId="{E441D4CF-5946-5F40-A291-62D78CF4769C}" destId="{0E1B983E-B457-D64B-BC47-3AAE0CD97A49}" srcOrd="1" destOrd="0" presId="urn:microsoft.com/office/officeart/2005/8/layout/list1"/>
    <dgm:cxn modelId="{44E3493D-2089-254F-B9FB-ED5C0F32D4B9}" type="presParOf" srcId="{A8D2873D-24AC-8F4E-9773-D703DC80D15A}" destId="{59E7DAD4-7614-2342-B863-EB94023E94E0}" srcOrd="0" destOrd="0" presId="urn:microsoft.com/office/officeart/2005/8/layout/list1"/>
    <dgm:cxn modelId="{EEF30F26-0E79-6643-9F79-453102F5778D}" type="presParOf" srcId="{59E7DAD4-7614-2342-B863-EB94023E94E0}" destId="{9FB88206-790B-494C-BED2-EEA1BCF624FB}" srcOrd="0" destOrd="0" presId="urn:microsoft.com/office/officeart/2005/8/layout/list1"/>
    <dgm:cxn modelId="{86985EFF-31D5-5643-A687-AA2C708D7D41}" type="presParOf" srcId="{59E7DAD4-7614-2342-B863-EB94023E94E0}" destId="{78FD50B6-046A-9741-8810-2627EE0E865C}" srcOrd="1" destOrd="0" presId="urn:microsoft.com/office/officeart/2005/8/layout/list1"/>
    <dgm:cxn modelId="{A7BD64B2-29E6-B14F-B9F5-4FCDEEBC8480}" type="presParOf" srcId="{A8D2873D-24AC-8F4E-9773-D703DC80D15A}" destId="{F6BF89F1-29F3-404A-87A6-4FC9233F12A6}" srcOrd="1" destOrd="0" presId="urn:microsoft.com/office/officeart/2005/8/layout/list1"/>
    <dgm:cxn modelId="{9992AFF9-682C-D74E-80DD-A4F072A12BFE}" type="presParOf" srcId="{A8D2873D-24AC-8F4E-9773-D703DC80D15A}" destId="{5A92AD74-C127-3A40-8C76-B6C4E2975476}" srcOrd="2" destOrd="0" presId="urn:microsoft.com/office/officeart/2005/8/layout/list1"/>
    <dgm:cxn modelId="{0933BC18-2FC5-3F4F-9CCF-DBBA990F88E4}" type="presParOf" srcId="{A8D2873D-24AC-8F4E-9773-D703DC80D15A}" destId="{1D861238-5F80-A04C-80CB-ADBA11F29FD3}" srcOrd="3" destOrd="0" presId="urn:microsoft.com/office/officeart/2005/8/layout/list1"/>
    <dgm:cxn modelId="{A8D06E4B-2C5C-EA4A-9F73-1D8AD9DD682A}" type="presParOf" srcId="{A8D2873D-24AC-8F4E-9773-D703DC80D15A}" destId="{AD329F4F-735A-394A-A274-AB4EBEFC899A}" srcOrd="4" destOrd="0" presId="urn:microsoft.com/office/officeart/2005/8/layout/list1"/>
    <dgm:cxn modelId="{45AD7E61-3BBF-044A-BF97-CB5E1AC988A1}" type="presParOf" srcId="{AD329F4F-735A-394A-A274-AB4EBEFC899A}" destId="{3CA34504-AC6D-C74F-94F1-E9FB7ABB118E}" srcOrd="0" destOrd="0" presId="urn:microsoft.com/office/officeart/2005/8/layout/list1"/>
    <dgm:cxn modelId="{85712150-C3A4-1042-A10B-B57F9365C138}" type="presParOf" srcId="{AD329F4F-735A-394A-A274-AB4EBEFC899A}" destId="{ADB2D035-7739-FF46-9642-A14330040815}" srcOrd="1" destOrd="0" presId="urn:microsoft.com/office/officeart/2005/8/layout/list1"/>
    <dgm:cxn modelId="{CA4BDFE2-C1B1-CE47-BC43-B154348DF0C7}" type="presParOf" srcId="{A8D2873D-24AC-8F4E-9773-D703DC80D15A}" destId="{CB898EA6-3FDF-FC4D-A11A-A310AE36B36C}" srcOrd="5" destOrd="0" presId="urn:microsoft.com/office/officeart/2005/8/layout/list1"/>
    <dgm:cxn modelId="{A8A27977-7FA6-7544-8E8D-E575A92603FC}" type="presParOf" srcId="{A8D2873D-24AC-8F4E-9773-D703DC80D15A}" destId="{C0AC9CE5-D52A-BF49-BEBE-7F07AC85A45E}" srcOrd="6" destOrd="0" presId="urn:microsoft.com/office/officeart/2005/8/layout/list1"/>
    <dgm:cxn modelId="{B505ABB6-B63E-1D4A-884E-6559B862D635}" type="presParOf" srcId="{A8D2873D-24AC-8F4E-9773-D703DC80D15A}" destId="{37C79533-530C-934B-BE98-48652AABE060}" srcOrd="7" destOrd="0" presId="urn:microsoft.com/office/officeart/2005/8/layout/list1"/>
    <dgm:cxn modelId="{E578D518-79CB-444E-A864-4FB59FB1DB1E}" type="presParOf" srcId="{A8D2873D-24AC-8F4E-9773-D703DC80D15A}" destId="{67EC203F-57D4-B24A-B330-FACED3B150CA}" srcOrd="8" destOrd="0" presId="urn:microsoft.com/office/officeart/2005/8/layout/list1"/>
    <dgm:cxn modelId="{4EB35942-69CC-A74D-8D6B-231F45616228}" type="presParOf" srcId="{67EC203F-57D4-B24A-B330-FACED3B150CA}" destId="{0E6E87D7-E104-704C-988C-CE17A9B22794}" srcOrd="0" destOrd="0" presId="urn:microsoft.com/office/officeart/2005/8/layout/list1"/>
    <dgm:cxn modelId="{6C0D27A2-4971-EC45-B73C-82F3C0341AD5}" type="presParOf" srcId="{67EC203F-57D4-B24A-B330-FACED3B150CA}" destId="{0E1B983E-B457-D64B-BC47-3AAE0CD97A49}" srcOrd="1" destOrd="0" presId="urn:microsoft.com/office/officeart/2005/8/layout/list1"/>
    <dgm:cxn modelId="{1A2EDE9E-7F14-3447-A184-6431D48037C4}" type="presParOf" srcId="{A8D2873D-24AC-8F4E-9773-D703DC80D15A}" destId="{7EE71977-D75A-1D46-9626-D49C9CA78BB3}" srcOrd="9" destOrd="0" presId="urn:microsoft.com/office/officeart/2005/8/layout/list1"/>
    <dgm:cxn modelId="{3F4BE8EE-E9B9-2442-A450-BC653D7509A2}" type="presParOf" srcId="{A8D2873D-24AC-8F4E-9773-D703DC80D15A}" destId="{A565A67E-1977-AC49-B4CE-0900EB788FE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77F4E9-C5CC-7045-852B-2041715012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8BE84F62-652D-E84D-B95C-5C4DC6249A48}">
      <dgm:prSet phldrT="[文本]"/>
      <dgm:spPr/>
      <dgm:t>
        <a:bodyPr/>
        <a:lstStyle/>
        <a:p>
          <a:r>
            <a:rPr lang="zh-CN" altLang="en-US" dirty="0"/>
            <a:t>搜集第一手统计数据的方法</a:t>
          </a:r>
        </a:p>
      </dgm:t>
    </dgm:pt>
    <dgm:pt modelId="{49204740-9E37-524F-823C-945AF0F47E0E}" type="parTrans" cxnId="{35096FF6-390A-9D4D-A4BF-FC7176FEB71B}">
      <dgm:prSet/>
      <dgm:spPr/>
      <dgm:t>
        <a:bodyPr/>
        <a:lstStyle/>
        <a:p>
          <a:endParaRPr lang="zh-CN" altLang="en-US"/>
        </a:p>
      </dgm:t>
    </dgm:pt>
    <dgm:pt modelId="{E9ADA85B-3393-DA42-9BAB-7839EA06E184}" type="sibTrans" cxnId="{35096FF6-390A-9D4D-A4BF-FC7176FEB71B}">
      <dgm:prSet/>
      <dgm:spPr/>
      <dgm:t>
        <a:bodyPr/>
        <a:lstStyle/>
        <a:p>
          <a:endParaRPr lang="zh-CN" altLang="en-US"/>
        </a:p>
      </dgm:t>
    </dgm:pt>
    <dgm:pt modelId="{4B950199-E023-BD4B-A62A-B30A08BCD4C6}">
      <dgm:prSet phldrT="[文本]"/>
      <dgm:spPr/>
      <dgm:t>
        <a:bodyPr/>
        <a:lstStyle/>
        <a:p>
          <a:r>
            <a:rPr lang="zh-CN" altLang="en-US" dirty="0"/>
            <a:t>直接观察法</a:t>
          </a:r>
        </a:p>
      </dgm:t>
    </dgm:pt>
    <dgm:pt modelId="{C5233781-7A6C-BB44-B154-7A0C4701A6A3}" type="parTrans" cxnId="{DD4BD51E-ED27-EC46-A655-11ADDA1C0C6C}">
      <dgm:prSet/>
      <dgm:spPr/>
      <dgm:t>
        <a:bodyPr/>
        <a:lstStyle/>
        <a:p>
          <a:endParaRPr lang="zh-CN" altLang="en-US"/>
        </a:p>
      </dgm:t>
    </dgm:pt>
    <dgm:pt modelId="{3C21AF6F-7DF2-D24B-9CFA-2AAE1A6479FA}" type="sibTrans" cxnId="{DD4BD51E-ED27-EC46-A655-11ADDA1C0C6C}">
      <dgm:prSet/>
      <dgm:spPr/>
      <dgm:t>
        <a:bodyPr/>
        <a:lstStyle/>
        <a:p>
          <a:endParaRPr lang="zh-CN" altLang="en-US"/>
        </a:p>
      </dgm:t>
    </dgm:pt>
    <dgm:pt modelId="{3EE82192-4A9A-2145-B507-F4FC137B642D}">
      <dgm:prSet phldrT="[文本]"/>
      <dgm:spPr/>
      <dgm:t>
        <a:bodyPr/>
        <a:lstStyle/>
        <a:p>
          <a:r>
            <a:rPr lang="zh-CN" altLang="en-US" dirty="0"/>
            <a:t>报告法</a:t>
          </a:r>
        </a:p>
      </dgm:t>
    </dgm:pt>
    <dgm:pt modelId="{104A68B7-A53E-834E-B4AA-464C1698B78C}" type="parTrans" cxnId="{D1E17440-938D-2A49-B559-B757B3ED0B78}">
      <dgm:prSet/>
      <dgm:spPr/>
      <dgm:t>
        <a:bodyPr/>
        <a:lstStyle/>
        <a:p>
          <a:endParaRPr lang="zh-CN" altLang="en-US"/>
        </a:p>
      </dgm:t>
    </dgm:pt>
    <dgm:pt modelId="{80D34033-0D07-0343-8FEF-055487DDD524}" type="sibTrans" cxnId="{D1E17440-938D-2A49-B559-B757B3ED0B78}">
      <dgm:prSet/>
      <dgm:spPr/>
      <dgm:t>
        <a:bodyPr/>
        <a:lstStyle/>
        <a:p>
          <a:endParaRPr lang="zh-CN" altLang="en-US"/>
        </a:p>
      </dgm:t>
    </dgm:pt>
    <dgm:pt modelId="{00CC5B0D-E579-9145-90E8-01C08AD24A09}">
      <dgm:prSet phldrT="[文本]"/>
      <dgm:spPr/>
      <dgm:t>
        <a:bodyPr/>
        <a:lstStyle/>
        <a:p>
          <a:r>
            <a:rPr lang="zh-CN" altLang="en-US" dirty="0"/>
            <a:t>搜集第二手统计数据的方法</a:t>
          </a:r>
        </a:p>
      </dgm:t>
    </dgm:pt>
    <dgm:pt modelId="{344CB8C4-3ED4-1941-8975-AFE65DE1D840}" type="parTrans" cxnId="{B7210C97-3D6F-5643-BFBA-B25FA4818AF0}">
      <dgm:prSet/>
      <dgm:spPr/>
      <dgm:t>
        <a:bodyPr/>
        <a:lstStyle/>
        <a:p>
          <a:endParaRPr lang="zh-CN" altLang="en-US"/>
        </a:p>
      </dgm:t>
    </dgm:pt>
    <dgm:pt modelId="{59088F5F-3F19-D944-BDFE-9D684D8769AD}" type="sibTrans" cxnId="{B7210C97-3D6F-5643-BFBA-B25FA4818AF0}">
      <dgm:prSet/>
      <dgm:spPr/>
      <dgm:t>
        <a:bodyPr/>
        <a:lstStyle/>
        <a:p>
          <a:endParaRPr lang="zh-CN" altLang="en-US"/>
        </a:p>
      </dgm:t>
    </dgm:pt>
    <dgm:pt modelId="{8F744565-93D8-DB49-8E3B-69D1938FCF18}">
      <dgm:prSet phldrT="[文本]"/>
      <dgm:spPr/>
      <dgm:t>
        <a:bodyPr/>
        <a:lstStyle/>
        <a:p>
          <a:r>
            <a:rPr lang="zh-CN" altLang="en-US" dirty="0"/>
            <a:t>各类年鉴</a:t>
          </a:r>
        </a:p>
      </dgm:t>
    </dgm:pt>
    <dgm:pt modelId="{BA9BA931-185B-FC48-9F13-D2DE9648187C}" type="parTrans" cxnId="{C454BF9A-4949-C748-B3D2-5984DD5D0E98}">
      <dgm:prSet/>
      <dgm:spPr/>
      <dgm:t>
        <a:bodyPr/>
        <a:lstStyle/>
        <a:p>
          <a:endParaRPr lang="zh-CN" altLang="en-US"/>
        </a:p>
      </dgm:t>
    </dgm:pt>
    <dgm:pt modelId="{F58133A5-F426-D843-9B5B-F04D22D3F169}" type="sibTrans" cxnId="{C454BF9A-4949-C748-B3D2-5984DD5D0E98}">
      <dgm:prSet/>
      <dgm:spPr/>
      <dgm:t>
        <a:bodyPr/>
        <a:lstStyle/>
        <a:p>
          <a:endParaRPr lang="zh-CN" altLang="en-US"/>
        </a:p>
      </dgm:t>
    </dgm:pt>
    <dgm:pt modelId="{E6F4976B-E96F-EA46-B69E-BB1FE53E771C}">
      <dgm:prSet phldrT="[文本]"/>
      <dgm:spPr/>
      <dgm:t>
        <a:bodyPr/>
        <a:lstStyle/>
        <a:p>
          <a:r>
            <a:rPr lang="zh-CN" altLang="en-US" dirty="0"/>
            <a:t>报刊杂志广播电视等</a:t>
          </a:r>
        </a:p>
      </dgm:t>
    </dgm:pt>
    <dgm:pt modelId="{BC14B560-C0A9-6A43-ADA9-CB0343C42F6E}" type="parTrans" cxnId="{3BE53931-24AA-BC4B-B5F8-F078A59D2AE6}">
      <dgm:prSet/>
      <dgm:spPr/>
      <dgm:t>
        <a:bodyPr/>
        <a:lstStyle/>
        <a:p>
          <a:endParaRPr lang="zh-CN" altLang="en-US"/>
        </a:p>
      </dgm:t>
    </dgm:pt>
    <dgm:pt modelId="{46E30ABE-686F-D141-9F6D-6D472F2583E4}" type="sibTrans" cxnId="{3BE53931-24AA-BC4B-B5F8-F078A59D2AE6}">
      <dgm:prSet/>
      <dgm:spPr/>
      <dgm:t>
        <a:bodyPr/>
        <a:lstStyle/>
        <a:p>
          <a:endParaRPr lang="zh-CN" altLang="en-US"/>
        </a:p>
      </dgm:t>
    </dgm:pt>
    <dgm:pt modelId="{79CA5CE2-F5C2-004F-B680-1BD08F763BAF}">
      <dgm:prSet phldrT="[文本]"/>
      <dgm:spPr/>
      <dgm:t>
        <a:bodyPr/>
        <a:lstStyle/>
        <a:p>
          <a:r>
            <a:rPr lang="zh-CN" altLang="en-US" dirty="0"/>
            <a:t>采访法</a:t>
          </a:r>
        </a:p>
      </dgm:t>
    </dgm:pt>
    <dgm:pt modelId="{A01F3647-97F7-C741-AE6C-359453C1F8CD}" type="parTrans" cxnId="{D557640F-42F9-B140-98A7-A65328BEFBF0}">
      <dgm:prSet/>
      <dgm:spPr/>
      <dgm:t>
        <a:bodyPr/>
        <a:lstStyle/>
        <a:p>
          <a:endParaRPr lang="zh-CN" altLang="en-US"/>
        </a:p>
      </dgm:t>
    </dgm:pt>
    <dgm:pt modelId="{EDC043CB-350E-ED4A-A3FA-586085AC2611}" type="sibTrans" cxnId="{D557640F-42F9-B140-98A7-A65328BEFBF0}">
      <dgm:prSet/>
      <dgm:spPr/>
      <dgm:t>
        <a:bodyPr/>
        <a:lstStyle/>
        <a:p>
          <a:endParaRPr lang="zh-CN" altLang="en-US"/>
        </a:p>
      </dgm:t>
    </dgm:pt>
    <dgm:pt modelId="{76C3F02D-840D-2946-9616-F5DFAB96A4ED}">
      <dgm:prSet phldrT="[文本]"/>
      <dgm:spPr/>
      <dgm:t>
        <a:bodyPr/>
        <a:lstStyle/>
        <a:p>
          <a:r>
            <a:rPr lang="zh-CN" altLang="en-US" dirty="0"/>
            <a:t>登记法</a:t>
          </a:r>
        </a:p>
      </dgm:t>
    </dgm:pt>
    <dgm:pt modelId="{E311BC42-EAB8-BD4D-A7F1-C1C88383B033}" type="parTrans" cxnId="{07985601-614A-0247-9590-F82E95852712}">
      <dgm:prSet/>
      <dgm:spPr/>
      <dgm:t>
        <a:bodyPr/>
        <a:lstStyle/>
        <a:p>
          <a:endParaRPr lang="zh-CN" altLang="en-US"/>
        </a:p>
      </dgm:t>
    </dgm:pt>
    <dgm:pt modelId="{DF37D81F-8EE9-7A43-B859-C151EB77AEEB}" type="sibTrans" cxnId="{07985601-614A-0247-9590-F82E95852712}">
      <dgm:prSet/>
      <dgm:spPr/>
      <dgm:t>
        <a:bodyPr/>
        <a:lstStyle/>
        <a:p>
          <a:endParaRPr lang="zh-CN" altLang="en-US"/>
        </a:p>
      </dgm:t>
    </dgm:pt>
    <dgm:pt modelId="{ACCD83C8-0202-8B42-9B58-739134704F0E}">
      <dgm:prSet phldrT="[文本]"/>
      <dgm:spPr/>
      <dgm:t>
        <a:bodyPr/>
        <a:lstStyle/>
        <a:p>
          <a:r>
            <a:rPr lang="zh-CN" altLang="en-US" dirty="0"/>
            <a:t>电话访问法</a:t>
          </a:r>
        </a:p>
      </dgm:t>
    </dgm:pt>
    <dgm:pt modelId="{B801FF56-C0F4-3E40-A95B-8D33D54E53C6}" type="parTrans" cxnId="{352EE1EA-24DA-0D41-A1E7-8F5BF864C43D}">
      <dgm:prSet/>
      <dgm:spPr/>
      <dgm:t>
        <a:bodyPr/>
        <a:lstStyle/>
        <a:p>
          <a:endParaRPr lang="zh-CN" altLang="en-US"/>
        </a:p>
      </dgm:t>
    </dgm:pt>
    <dgm:pt modelId="{5493D634-A939-EF4B-B290-C509A177C4CE}" type="sibTrans" cxnId="{352EE1EA-24DA-0D41-A1E7-8F5BF864C43D}">
      <dgm:prSet/>
      <dgm:spPr/>
      <dgm:t>
        <a:bodyPr/>
        <a:lstStyle/>
        <a:p>
          <a:endParaRPr lang="zh-CN" altLang="en-US"/>
        </a:p>
      </dgm:t>
    </dgm:pt>
    <dgm:pt modelId="{272CDB81-C7C8-8248-8383-CB2FFC0059F2}">
      <dgm:prSet phldrT="[文本]"/>
      <dgm:spPr/>
      <dgm:t>
        <a:bodyPr/>
        <a:lstStyle/>
        <a:p>
          <a:r>
            <a:rPr lang="zh-CN" altLang="en-US" dirty="0"/>
            <a:t>网络调查法</a:t>
          </a:r>
        </a:p>
      </dgm:t>
    </dgm:pt>
    <dgm:pt modelId="{F1B0AF30-3421-6D4A-BEAB-CAB4BB61E75B}" type="parTrans" cxnId="{76FC76DE-6EC2-1C45-BEAE-293F762A3FA9}">
      <dgm:prSet/>
      <dgm:spPr/>
      <dgm:t>
        <a:bodyPr/>
        <a:lstStyle/>
        <a:p>
          <a:endParaRPr lang="zh-CN" altLang="en-US"/>
        </a:p>
      </dgm:t>
    </dgm:pt>
    <dgm:pt modelId="{BA290CBB-31B4-8D46-BF3A-4DC30EF3FF2D}" type="sibTrans" cxnId="{76FC76DE-6EC2-1C45-BEAE-293F762A3FA9}">
      <dgm:prSet/>
      <dgm:spPr/>
      <dgm:t>
        <a:bodyPr/>
        <a:lstStyle/>
        <a:p>
          <a:endParaRPr lang="zh-CN" altLang="en-US"/>
        </a:p>
      </dgm:t>
    </dgm:pt>
    <dgm:pt modelId="{9671218D-0AB2-2B46-8675-A52B04909796}">
      <dgm:prSet phldrT="[文本]"/>
      <dgm:spPr/>
      <dgm:t>
        <a:bodyPr/>
        <a:lstStyle/>
        <a:p>
          <a:r>
            <a:rPr lang="zh-CN" altLang="en-US" dirty="0"/>
            <a:t>试验设计法</a:t>
          </a:r>
        </a:p>
      </dgm:t>
    </dgm:pt>
    <dgm:pt modelId="{7CA30AA8-37B6-834B-B1F3-A4E186562378}" type="parTrans" cxnId="{4E990222-D506-AB42-A82F-1002C72D9405}">
      <dgm:prSet/>
      <dgm:spPr/>
      <dgm:t>
        <a:bodyPr/>
        <a:lstStyle/>
        <a:p>
          <a:endParaRPr lang="zh-CN" altLang="en-US"/>
        </a:p>
      </dgm:t>
    </dgm:pt>
    <dgm:pt modelId="{A302C4A9-8828-B944-8668-EBAFC4A87EC4}" type="sibTrans" cxnId="{4E990222-D506-AB42-A82F-1002C72D9405}">
      <dgm:prSet/>
      <dgm:spPr/>
      <dgm:t>
        <a:bodyPr/>
        <a:lstStyle/>
        <a:p>
          <a:endParaRPr lang="zh-CN" altLang="en-US"/>
        </a:p>
      </dgm:t>
    </dgm:pt>
    <dgm:pt modelId="{626E0C4B-794B-EA4C-ADA5-1768525F0423}">
      <dgm:prSet phldrT="[文本]"/>
      <dgm:spPr/>
      <dgm:t>
        <a:bodyPr/>
        <a:lstStyle/>
        <a:p>
          <a:r>
            <a:rPr lang="zh-CN" altLang="en-US" dirty="0"/>
            <a:t>内部、外部调查报告</a:t>
          </a:r>
        </a:p>
      </dgm:t>
    </dgm:pt>
    <dgm:pt modelId="{F4E39297-B319-7D4F-BA4B-84F5D7C53414}" type="parTrans" cxnId="{DA9BBE37-6F2E-334E-80BC-44312B252342}">
      <dgm:prSet/>
      <dgm:spPr/>
      <dgm:t>
        <a:bodyPr/>
        <a:lstStyle/>
        <a:p>
          <a:endParaRPr lang="zh-CN" altLang="en-US"/>
        </a:p>
      </dgm:t>
    </dgm:pt>
    <dgm:pt modelId="{ECFEB339-2D5A-BF41-8ACC-8BE56BEDEBC7}" type="sibTrans" cxnId="{DA9BBE37-6F2E-334E-80BC-44312B252342}">
      <dgm:prSet/>
      <dgm:spPr/>
      <dgm:t>
        <a:bodyPr/>
        <a:lstStyle/>
        <a:p>
          <a:endParaRPr lang="zh-CN" altLang="en-US"/>
        </a:p>
      </dgm:t>
    </dgm:pt>
    <dgm:pt modelId="{2238E2F6-CBB5-C440-B011-39428E747D6E}" type="pres">
      <dgm:prSet presAssocID="{A777F4E9-C5CC-7045-852B-20417150126F}" presName="linear" presStyleCnt="0">
        <dgm:presLayoutVars>
          <dgm:animLvl val="lvl"/>
          <dgm:resizeHandles val="exact"/>
        </dgm:presLayoutVars>
      </dgm:prSet>
      <dgm:spPr/>
    </dgm:pt>
    <dgm:pt modelId="{64BBA8EB-F622-B349-AFD1-026AA67C2DAF}" type="pres">
      <dgm:prSet presAssocID="{8BE84F62-652D-E84D-B95C-5C4DC6249A48}" presName="parentText" presStyleLbl="node1" presStyleIdx="0" presStyleCnt="2">
        <dgm:presLayoutVars>
          <dgm:chMax val="0"/>
          <dgm:bulletEnabled val="1"/>
        </dgm:presLayoutVars>
      </dgm:prSet>
      <dgm:spPr/>
    </dgm:pt>
    <dgm:pt modelId="{F493193E-C329-5D44-B8FD-80E4FCA2FF5C}" type="pres">
      <dgm:prSet presAssocID="{8BE84F62-652D-E84D-B95C-5C4DC6249A48}" presName="childText" presStyleLbl="revTx" presStyleIdx="0" presStyleCnt="2">
        <dgm:presLayoutVars>
          <dgm:bulletEnabled val="1"/>
        </dgm:presLayoutVars>
      </dgm:prSet>
      <dgm:spPr/>
    </dgm:pt>
    <dgm:pt modelId="{6E3535B8-2B4D-A84D-9DDE-A25242683092}" type="pres">
      <dgm:prSet presAssocID="{00CC5B0D-E579-9145-90E8-01C08AD24A09}" presName="parentText" presStyleLbl="node1" presStyleIdx="1" presStyleCnt="2">
        <dgm:presLayoutVars>
          <dgm:chMax val="0"/>
          <dgm:bulletEnabled val="1"/>
        </dgm:presLayoutVars>
      </dgm:prSet>
      <dgm:spPr/>
    </dgm:pt>
    <dgm:pt modelId="{D5F653C9-4638-2042-AA70-B749FE876C95}" type="pres">
      <dgm:prSet presAssocID="{00CC5B0D-E579-9145-90E8-01C08AD24A09}" presName="childText" presStyleLbl="revTx" presStyleIdx="1" presStyleCnt="2">
        <dgm:presLayoutVars>
          <dgm:bulletEnabled val="1"/>
        </dgm:presLayoutVars>
      </dgm:prSet>
      <dgm:spPr/>
    </dgm:pt>
  </dgm:ptLst>
  <dgm:cxnLst>
    <dgm:cxn modelId="{07985601-614A-0247-9590-F82E95852712}" srcId="{8BE84F62-652D-E84D-B95C-5C4DC6249A48}" destId="{76C3F02D-840D-2946-9616-F5DFAB96A4ED}" srcOrd="3" destOrd="0" parTransId="{E311BC42-EAB8-BD4D-A7F1-C1C88383B033}" sibTransId="{DF37D81F-8EE9-7A43-B859-C151EB77AEEB}"/>
    <dgm:cxn modelId="{D557640F-42F9-B140-98A7-A65328BEFBF0}" srcId="{8BE84F62-652D-E84D-B95C-5C4DC6249A48}" destId="{79CA5CE2-F5C2-004F-B680-1BD08F763BAF}" srcOrd="2" destOrd="0" parTransId="{A01F3647-97F7-C741-AE6C-359453C1F8CD}" sibTransId="{EDC043CB-350E-ED4A-A3FA-586085AC2611}"/>
    <dgm:cxn modelId="{DD4BD51E-ED27-EC46-A655-11ADDA1C0C6C}" srcId="{8BE84F62-652D-E84D-B95C-5C4DC6249A48}" destId="{4B950199-E023-BD4B-A62A-B30A08BCD4C6}" srcOrd="0" destOrd="0" parTransId="{C5233781-7A6C-BB44-B154-7A0C4701A6A3}" sibTransId="{3C21AF6F-7DF2-D24B-9CFA-2AAE1A6479FA}"/>
    <dgm:cxn modelId="{4E990222-D506-AB42-A82F-1002C72D9405}" srcId="{8BE84F62-652D-E84D-B95C-5C4DC6249A48}" destId="{9671218D-0AB2-2B46-8675-A52B04909796}" srcOrd="6" destOrd="0" parTransId="{7CA30AA8-37B6-834B-B1F3-A4E186562378}" sibTransId="{A302C4A9-8828-B944-8668-EBAFC4A87EC4}"/>
    <dgm:cxn modelId="{8B035027-640B-A047-B899-97C0957313B7}" type="presOf" srcId="{3EE82192-4A9A-2145-B507-F4FC137B642D}" destId="{F493193E-C329-5D44-B8FD-80E4FCA2FF5C}" srcOrd="0" destOrd="1" presId="urn:microsoft.com/office/officeart/2005/8/layout/vList2"/>
    <dgm:cxn modelId="{3BE53931-24AA-BC4B-B5F8-F078A59D2AE6}" srcId="{00CC5B0D-E579-9145-90E8-01C08AD24A09}" destId="{E6F4976B-E96F-EA46-B69E-BB1FE53E771C}" srcOrd="1" destOrd="0" parTransId="{BC14B560-C0A9-6A43-ADA9-CB0343C42F6E}" sibTransId="{46E30ABE-686F-D141-9F6D-6D472F2583E4}"/>
    <dgm:cxn modelId="{DA9BBE37-6F2E-334E-80BC-44312B252342}" srcId="{00CC5B0D-E579-9145-90E8-01C08AD24A09}" destId="{626E0C4B-794B-EA4C-ADA5-1768525F0423}" srcOrd="2" destOrd="0" parTransId="{F4E39297-B319-7D4F-BA4B-84F5D7C53414}" sibTransId="{ECFEB339-2D5A-BF41-8ACC-8BE56BEDEBC7}"/>
    <dgm:cxn modelId="{D1E17440-938D-2A49-B559-B757B3ED0B78}" srcId="{8BE84F62-652D-E84D-B95C-5C4DC6249A48}" destId="{3EE82192-4A9A-2145-B507-F4FC137B642D}" srcOrd="1" destOrd="0" parTransId="{104A68B7-A53E-834E-B4AA-464C1698B78C}" sibTransId="{80D34033-0D07-0343-8FEF-055487DDD524}"/>
    <dgm:cxn modelId="{C529D07D-55DF-1D4E-B02F-CD36E331FD9B}" type="presOf" srcId="{8BE84F62-652D-E84D-B95C-5C4DC6249A48}" destId="{64BBA8EB-F622-B349-AFD1-026AA67C2DAF}" srcOrd="0" destOrd="0" presId="urn:microsoft.com/office/officeart/2005/8/layout/vList2"/>
    <dgm:cxn modelId="{21BDB096-AA69-7D4C-844B-43A53F10F81B}" type="presOf" srcId="{ACCD83C8-0202-8B42-9B58-739134704F0E}" destId="{F493193E-C329-5D44-B8FD-80E4FCA2FF5C}" srcOrd="0" destOrd="4" presId="urn:microsoft.com/office/officeart/2005/8/layout/vList2"/>
    <dgm:cxn modelId="{B7210C97-3D6F-5643-BFBA-B25FA4818AF0}" srcId="{A777F4E9-C5CC-7045-852B-20417150126F}" destId="{00CC5B0D-E579-9145-90E8-01C08AD24A09}" srcOrd="1" destOrd="0" parTransId="{344CB8C4-3ED4-1941-8975-AFE65DE1D840}" sibTransId="{59088F5F-3F19-D944-BDFE-9D684D8769AD}"/>
    <dgm:cxn modelId="{C454BF9A-4949-C748-B3D2-5984DD5D0E98}" srcId="{00CC5B0D-E579-9145-90E8-01C08AD24A09}" destId="{8F744565-93D8-DB49-8E3B-69D1938FCF18}" srcOrd="0" destOrd="0" parTransId="{BA9BA931-185B-FC48-9F13-D2DE9648187C}" sibTransId="{F58133A5-F426-D843-9B5B-F04D22D3F169}"/>
    <dgm:cxn modelId="{EF63149E-88C6-0A49-8E6D-885B51DA6241}" type="presOf" srcId="{8F744565-93D8-DB49-8E3B-69D1938FCF18}" destId="{D5F653C9-4638-2042-AA70-B749FE876C95}" srcOrd="0" destOrd="0" presId="urn:microsoft.com/office/officeart/2005/8/layout/vList2"/>
    <dgm:cxn modelId="{79D7D0AA-BE3B-8146-9475-FD3AC5AF9160}" type="presOf" srcId="{76C3F02D-840D-2946-9616-F5DFAB96A4ED}" destId="{F493193E-C329-5D44-B8FD-80E4FCA2FF5C}" srcOrd="0" destOrd="3" presId="urn:microsoft.com/office/officeart/2005/8/layout/vList2"/>
    <dgm:cxn modelId="{9B7B5CAD-F9AD-E341-A490-D82B0C3CEB87}" type="presOf" srcId="{9671218D-0AB2-2B46-8675-A52B04909796}" destId="{F493193E-C329-5D44-B8FD-80E4FCA2FF5C}" srcOrd="0" destOrd="6" presId="urn:microsoft.com/office/officeart/2005/8/layout/vList2"/>
    <dgm:cxn modelId="{C3C787B2-7FC8-8E45-966A-33ED57B717B3}" type="presOf" srcId="{626E0C4B-794B-EA4C-ADA5-1768525F0423}" destId="{D5F653C9-4638-2042-AA70-B749FE876C95}" srcOrd="0" destOrd="2" presId="urn:microsoft.com/office/officeart/2005/8/layout/vList2"/>
    <dgm:cxn modelId="{CFF5EBBC-1444-3749-B64A-9491BA9472CC}" type="presOf" srcId="{272CDB81-C7C8-8248-8383-CB2FFC0059F2}" destId="{F493193E-C329-5D44-B8FD-80E4FCA2FF5C}" srcOrd="0" destOrd="5" presId="urn:microsoft.com/office/officeart/2005/8/layout/vList2"/>
    <dgm:cxn modelId="{5406D5D3-80B3-4847-9696-3A0A0B9321AF}" type="presOf" srcId="{4B950199-E023-BD4B-A62A-B30A08BCD4C6}" destId="{F493193E-C329-5D44-B8FD-80E4FCA2FF5C}" srcOrd="0" destOrd="0" presId="urn:microsoft.com/office/officeart/2005/8/layout/vList2"/>
    <dgm:cxn modelId="{E3E9A4D4-73EB-6A4B-9730-79A9C9347635}" type="presOf" srcId="{00CC5B0D-E579-9145-90E8-01C08AD24A09}" destId="{6E3535B8-2B4D-A84D-9DDE-A25242683092}" srcOrd="0" destOrd="0" presId="urn:microsoft.com/office/officeart/2005/8/layout/vList2"/>
    <dgm:cxn modelId="{593FA8D8-C62A-7649-A84B-E47E1DA02A93}" type="presOf" srcId="{A777F4E9-C5CC-7045-852B-20417150126F}" destId="{2238E2F6-CBB5-C440-B011-39428E747D6E}" srcOrd="0" destOrd="0" presId="urn:microsoft.com/office/officeart/2005/8/layout/vList2"/>
    <dgm:cxn modelId="{C16719DD-794A-1147-868D-C2214A66DE44}" type="presOf" srcId="{E6F4976B-E96F-EA46-B69E-BB1FE53E771C}" destId="{D5F653C9-4638-2042-AA70-B749FE876C95}" srcOrd="0" destOrd="1" presId="urn:microsoft.com/office/officeart/2005/8/layout/vList2"/>
    <dgm:cxn modelId="{76FC76DE-6EC2-1C45-BEAE-293F762A3FA9}" srcId="{8BE84F62-652D-E84D-B95C-5C4DC6249A48}" destId="{272CDB81-C7C8-8248-8383-CB2FFC0059F2}" srcOrd="5" destOrd="0" parTransId="{F1B0AF30-3421-6D4A-BEAB-CAB4BB61E75B}" sibTransId="{BA290CBB-31B4-8D46-BF3A-4DC30EF3FF2D}"/>
    <dgm:cxn modelId="{898D99E0-7B93-2A4E-8914-702DD1E83328}" type="presOf" srcId="{79CA5CE2-F5C2-004F-B680-1BD08F763BAF}" destId="{F493193E-C329-5D44-B8FD-80E4FCA2FF5C}" srcOrd="0" destOrd="2" presId="urn:microsoft.com/office/officeart/2005/8/layout/vList2"/>
    <dgm:cxn modelId="{352EE1EA-24DA-0D41-A1E7-8F5BF864C43D}" srcId="{8BE84F62-652D-E84D-B95C-5C4DC6249A48}" destId="{ACCD83C8-0202-8B42-9B58-739134704F0E}" srcOrd="4" destOrd="0" parTransId="{B801FF56-C0F4-3E40-A95B-8D33D54E53C6}" sibTransId="{5493D634-A939-EF4B-B290-C509A177C4CE}"/>
    <dgm:cxn modelId="{35096FF6-390A-9D4D-A4BF-FC7176FEB71B}" srcId="{A777F4E9-C5CC-7045-852B-20417150126F}" destId="{8BE84F62-652D-E84D-B95C-5C4DC6249A48}" srcOrd="0" destOrd="0" parTransId="{49204740-9E37-524F-823C-945AF0F47E0E}" sibTransId="{E9ADA85B-3393-DA42-9BAB-7839EA06E184}"/>
    <dgm:cxn modelId="{20407480-B890-3B45-9CAC-6ECE799C4135}" type="presParOf" srcId="{2238E2F6-CBB5-C440-B011-39428E747D6E}" destId="{64BBA8EB-F622-B349-AFD1-026AA67C2DAF}" srcOrd="0" destOrd="0" presId="urn:microsoft.com/office/officeart/2005/8/layout/vList2"/>
    <dgm:cxn modelId="{91E0DC04-3828-9F49-89E3-4939394278B1}" type="presParOf" srcId="{2238E2F6-CBB5-C440-B011-39428E747D6E}" destId="{F493193E-C329-5D44-B8FD-80E4FCA2FF5C}" srcOrd="1" destOrd="0" presId="urn:microsoft.com/office/officeart/2005/8/layout/vList2"/>
    <dgm:cxn modelId="{C500571F-B040-A64E-9FC7-FA97DBD5266E}" type="presParOf" srcId="{2238E2F6-CBB5-C440-B011-39428E747D6E}" destId="{6E3535B8-2B4D-A84D-9DDE-A25242683092}" srcOrd="2" destOrd="0" presId="urn:microsoft.com/office/officeart/2005/8/layout/vList2"/>
    <dgm:cxn modelId="{CF29BA3B-5848-5D45-B1C1-EB6E7016C56C}" type="presParOf" srcId="{2238E2F6-CBB5-C440-B011-39428E747D6E}" destId="{D5F653C9-4638-2042-AA70-B749FE876C9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380954B-6673-B548-8338-B011DD5D3A9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217D17F-E37C-8F49-B0B8-A4BC0BDD5561}">
      <dgm:prSet phldrT="[文本]"/>
      <dgm:spPr/>
      <dgm:t>
        <a:bodyPr/>
        <a:lstStyle/>
        <a:p>
          <a:r>
            <a:rPr lang="zh-CN" altLang="en-US" dirty="0"/>
            <a:t>法律</a:t>
          </a:r>
        </a:p>
      </dgm:t>
    </dgm:pt>
    <dgm:pt modelId="{179D426E-147E-1340-B08E-4A6220FFE8D1}" type="parTrans" cxnId="{FC3B2DD1-9FDE-EE47-900E-4796C2458B9E}">
      <dgm:prSet/>
      <dgm:spPr/>
      <dgm:t>
        <a:bodyPr/>
        <a:lstStyle/>
        <a:p>
          <a:endParaRPr lang="zh-CN" altLang="en-US"/>
        </a:p>
      </dgm:t>
    </dgm:pt>
    <dgm:pt modelId="{FAF1E70E-2AD2-4D40-9188-F587F4CB8D7A}" type="sibTrans" cxnId="{FC3B2DD1-9FDE-EE47-900E-4796C2458B9E}">
      <dgm:prSet/>
      <dgm:spPr/>
      <dgm:t>
        <a:bodyPr/>
        <a:lstStyle/>
        <a:p>
          <a:endParaRPr lang="zh-CN" altLang="en-US"/>
        </a:p>
      </dgm:t>
    </dgm:pt>
    <dgm:pt modelId="{41DB64DD-3554-FA45-8E32-3B5B72A4EE15}">
      <dgm:prSet phldrT="[文本]"/>
      <dgm:spPr/>
      <dgm:t>
        <a:bodyPr/>
        <a:lstStyle/>
        <a:p>
          <a:r>
            <a:rPr lang="zh-CN" altLang="en-US" dirty="0"/>
            <a:t>行政法规</a:t>
          </a:r>
        </a:p>
      </dgm:t>
    </dgm:pt>
    <dgm:pt modelId="{D509AE09-53E8-9A48-BB69-A38319B66E0F}" type="parTrans" cxnId="{A75C0D8F-8331-7B41-A3C9-6B025C73B8E9}">
      <dgm:prSet/>
      <dgm:spPr/>
      <dgm:t>
        <a:bodyPr/>
        <a:lstStyle/>
        <a:p>
          <a:endParaRPr lang="zh-CN" altLang="en-US"/>
        </a:p>
      </dgm:t>
    </dgm:pt>
    <dgm:pt modelId="{3D647E23-97B5-6441-BB74-9363CED42387}" type="sibTrans" cxnId="{A75C0D8F-8331-7B41-A3C9-6B025C73B8E9}">
      <dgm:prSet/>
      <dgm:spPr/>
      <dgm:t>
        <a:bodyPr/>
        <a:lstStyle/>
        <a:p>
          <a:endParaRPr lang="zh-CN" altLang="en-US"/>
        </a:p>
      </dgm:t>
    </dgm:pt>
    <dgm:pt modelId="{7B70DA0B-04FA-3044-A394-FD0DB927C418}">
      <dgm:prSet phldrT="[文本]"/>
      <dgm:spPr/>
      <dgm:t>
        <a:bodyPr/>
        <a:lstStyle/>
        <a:p>
          <a:r>
            <a:rPr lang="zh-CN" altLang="en-US" dirty="0"/>
            <a:t>部门规章、规范性文件</a:t>
          </a:r>
        </a:p>
      </dgm:t>
    </dgm:pt>
    <dgm:pt modelId="{F0807546-40A3-AB4C-9FCF-CA737CD17E3E}" type="parTrans" cxnId="{97FF5AA5-040F-DF4B-AD86-A6EEF206FB22}">
      <dgm:prSet/>
      <dgm:spPr/>
      <dgm:t>
        <a:bodyPr/>
        <a:lstStyle/>
        <a:p>
          <a:endParaRPr lang="zh-CN" altLang="en-US"/>
        </a:p>
      </dgm:t>
    </dgm:pt>
    <dgm:pt modelId="{EB9A6D49-2413-8542-8138-BD1152219AC7}" type="sibTrans" cxnId="{97FF5AA5-040F-DF4B-AD86-A6EEF206FB22}">
      <dgm:prSet/>
      <dgm:spPr/>
      <dgm:t>
        <a:bodyPr/>
        <a:lstStyle/>
        <a:p>
          <a:endParaRPr lang="zh-CN" altLang="en-US"/>
        </a:p>
      </dgm:t>
    </dgm:pt>
    <dgm:pt modelId="{7537CA14-66B9-9847-BA99-175286ABE28D}">
      <dgm:prSet phldrT="[文本]"/>
      <dgm:spPr/>
      <dgm:t>
        <a:bodyPr/>
        <a:lstStyle/>
        <a:p>
          <a:r>
            <a:rPr lang="zh-CN" altLang="en-US" dirty="0"/>
            <a:t>矿业权评估行业自律管理制度</a:t>
          </a:r>
        </a:p>
      </dgm:t>
    </dgm:pt>
    <dgm:pt modelId="{07F29218-6F37-6B45-A806-6E727D128E77}" type="parTrans" cxnId="{87702BA5-3C69-5E4D-A771-F192CB1442DE}">
      <dgm:prSet/>
      <dgm:spPr/>
      <dgm:t>
        <a:bodyPr/>
        <a:lstStyle/>
        <a:p>
          <a:endParaRPr lang="zh-CN" altLang="en-US"/>
        </a:p>
      </dgm:t>
    </dgm:pt>
    <dgm:pt modelId="{154383B4-D7AA-1A4B-85A1-E919E4971BB5}" type="sibTrans" cxnId="{87702BA5-3C69-5E4D-A771-F192CB1442DE}">
      <dgm:prSet/>
      <dgm:spPr/>
      <dgm:t>
        <a:bodyPr/>
        <a:lstStyle/>
        <a:p>
          <a:endParaRPr lang="zh-CN" altLang="en-US"/>
        </a:p>
      </dgm:t>
    </dgm:pt>
    <dgm:pt modelId="{11DCCEB7-95E1-104B-9DC3-C134E2F9FD51}">
      <dgm:prSet phldrT="[文本]"/>
      <dgm:spPr/>
      <dgm:t>
        <a:bodyPr/>
        <a:lstStyle/>
        <a:p>
          <a:r>
            <a:rPr lang="zh-CN" altLang="en-US" dirty="0"/>
            <a:t>矿业权评估准则</a:t>
          </a:r>
        </a:p>
      </dgm:t>
    </dgm:pt>
    <dgm:pt modelId="{116C2544-1B0D-B145-B4FA-9F985ECE7FF2}" type="parTrans" cxnId="{E1780647-B03E-EA4F-8EC9-6ACA83318E87}">
      <dgm:prSet/>
      <dgm:spPr/>
      <dgm:t>
        <a:bodyPr/>
        <a:lstStyle/>
        <a:p>
          <a:endParaRPr lang="zh-CN" altLang="en-US"/>
        </a:p>
      </dgm:t>
    </dgm:pt>
    <dgm:pt modelId="{44D2804F-2919-F04F-976F-A4A9708A862D}" type="sibTrans" cxnId="{E1780647-B03E-EA4F-8EC9-6ACA83318E87}">
      <dgm:prSet/>
      <dgm:spPr/>
      <dgm:t>
        <a:bodyPr/>
        <a:lstStyle/>
        <a:p>
          <a:endParaRPr lang="zh-CN" altLang="en-US"/>
        </a:p>
      </dgm:t>
    </dgm:pt>
    <dgm:pt modelId="{5F9BB172-C7C8-DA4E-9543-65B211FF7145}" type="pres">
      <dgm:prSet presAssocID="{D380954B-6673-B548-8338-B011DD5D3A99}" presName="linear" presStyleCnt="0">
        <dgm:presLayoutVars>
          <dgm:dir/>
          <dgm:animLvl val="lvl"/>
          <dgm:resizeHandles val="exact"/>
        </dgm:presLayoutVars>
      </dgm:prSet>
      <dgm:spPr/>
    </dgm:pt>
    <dgm:pt modelId="{B9722226-74F2-344E-AD39-BB6C4D5C3574}" type="pres">
      <dgm:prSet presAssocID="{7217D17F-E37C-8F49-B0B8-A4BC0BDD5561}" presName="parentLin" presStyleCnt="0"/>
      <dgm:spPr/>
    </dgm:pt>
    <dgm:pt modelId="{F2E2AD86-B9B2-1647-A9F4-6240CE2B4DFE}" type="pres">
      <dgm:prSet presAssocID="{7217D17F-E37C-8F49-B0B8-A4BC0BDD5561}" presName="parentLeftMargin" presStyleLbl="node1" presStyleIdx="0" presStyleCnt="5"/>
      <dgm:spPr/>
    </dgm:pt>
    <dgm:pt modelId="{5613AED1-1A29-A341-8D22-DCDD11E73787}" type="pres">
      <dgm:prSet presAssocID="{7217D17F-E37C-8F49-B0B8-A4BC0BDD5561}" presName="parentText" presStyleLbl="node1" presStyleIdx="0" presStyleCnt="5">
        <dgm:presLayoutVars>
          <dgm:chMax val="0"/>
          <dgm:bulletEnabled val="1"/>
        </dgm:presLayoutVars>
      </dgm:prSet>
      <dgm:spPr/>
    </dgm:pt>
    <dgm:pt modelId="{90AC27DB-1ABF-0046-957C-DCADC2ABF15A}" type="pres">
      <dgm:prSet presAssocID="{7217D17F-E37C-8F49-B0B8-A4BC0BDD5561}" presName="negativeSpace" presStyleCnt="0"/>
      <dgm:spPr/>
    </dgm:pt>
    <dgm:pt modelId="{01B9743C-5C5A-4441-8D12-2DA85928E987}" type="pres">
      <dgm:prSet presAssocID="{7217D17F-E37C-8F49-B0B8-A4BC0BDD5561}" presName="childText" presStyleLbl="conFgAcc1" presStyleIdx="0" presStyleCnt="5">
        <dgm:presLayoutVars>
          <dgm:bulletEnabled val="1"/>
        </dgm:presLayoutVars>
      </dgm:prSet>
      <dgm:spPr/>
    </dgm:pt>
    <dgm:pt modelId="{03ECAF08-AA9B-3141-8E85-493739A7D847}" type="pres">
      <dgm:prSet presAssocID="{FAF1E70E-2AD2-4D40-9188-F587F4CB8D7A}" presName="spaceBetweenRectangles" presStyleCnt="0"/>
      <dgm:spPr/>
    </dgm:pt>
    <dgm:pt modelId="{EC9BBA0F-E96A-0640-975B-7F5EEFF720B9}" type="pres">
      <dgm:prSet presAssocID="{41DB64DD-3554-FA45-8E32-3B5B72A4EE15}" presName="parentLin" presStyleCnt="0"/>
      <dgm:spPr/>
    </dgm:pt>
    <dgm:pt modelId="{3246773A-2D7C-9C4D-9E21-C94C37618CAC}" type="pres">
      <dgm:prSet presAssocID="{41DB64DD-3554-FA45-8E32-3B5B72A4EE15}" presName="parentLeftMargin" presStyleLbl="node1" presStyleIdx="0" presStyleCnt="5"/>
      <dgm:spPr/>
    </dgm:pt>
    <dgm:pt modelId="{C6CC8103-DA30-CF46-909A-9293280DB6A8}" type="pres">
      <dgm:prSet presAssocID="{41DB64DD-3554-FA45-8E32-3B5B72A4EE15}" presName="parentText" presStyleLbl="node1" presStyleIdx="1" presStyleCnt="5">
        <dgm:presLayoutVars>
          <dgm:chMax val="0"/>
          <dgm:bulletEnabled val="1"/>
        </dgm:presLayoutVars>
      </dgm:prSet>
      <dgm:spPr/>
    </dgm:pt>
    <dgm:pt modelId="{7A2E5D92-D4D6-9A4A-9E7C-5BA452E33D38}" type="pres">
      <dgm:prSet presAssocID="{41DB64DD-3554-FA45-8E32-3B5B72A4EE15}" presName="negativeSpace" presStyleCnt="0"/>
      <dgm:spPr/>
    </dgm:pt>
    <dgm:pt modelId="{A441DE6F-143F-2841-BA41-6733A29FB0B8}" type="pres">
      <dgm:prSet presAssocID="{41DB64DD-3554-FA45-8E32-3B5B72A4EE15}" presName="childText" presStyleLbl="conFgAcc1" presStyleIdx="1" presStyleCnt="5">
        <dgm:presLayoutVars>
          <dgm:bulletEnabled val="1"/>
        </dgm:presLayoutVars>
      </dgm:prSet>
      <dgm:spPr/>
    </dgm:pt>
    <dgm:pt modelId="{C83F357F-F4E0-5C46-8FCB-2DA84F074CF7}" type="pres">
      <dgm:prSet presAssocID="{3D647E23-97B5-6441-BB74-9363CED42387}" presName="spaceBetweenRectangles" presStyleCnt="0"/>
      <dgm:spPr/>
    </dgm:pt>
    <dgm:pt modelId="{EE01F65B-DD24-9B46-B59E-75F9DAA5D032}" type="pres">
      <dgm:prSet presAssocID="{7B70DA0B-04FA-3044-A394-FD0DB927C418}" presName="parentLin" presStyleCnt="0"/>
      <dgm:spPr/>
    </dgm:pt>
    <dgm:pt modelId="{A8EC290E-D1BB-E545-B12F-18DB847771D9}" type="pres">
      <dgm:prSet presAssocID="{7B70DA0B-04FA-3044-A394-FD0DB927C418}" presName="parentLeftMargin" presStyleLbl="node1" presStyleIdx="1" presStyleCnt="5"/>
      <dgm:spPr/>
    </dgm:pt>
    <dgm:pt modelId="{09F6E4AE-0977-CD47-AE9D-E30A8AF2BF7F}" type="pres">
      <dgm:prSet presAssocID="{7B70DA0B-04FA-3044-A394-FD0DB927C418}" presName="parentText" presStyleLbl="node1" presStyleIdx="2" presStyleCnt="5">
        <dgm:presLayoutVars>
          <dgm:chMax val="0"/>
          <dgm:bulletEnabled val="1"/>
        </dgm:presLayoutVars>
      </dgm:prSet>
      <dgm:spPr/>
    </dgm:pt>
    <dgm:pt modelId="{134B3D23-C9F4-B146-B0A3-52EFEDC78C64}" type="pres">
      <dgm:prSet presAssocID="{7B70DA0B-04FA-3044-A394-FD0DB927C418}" presName="negativeSpace" presStyleCnt="0"/>
      <dgm:spPr/>
    </dgm:pt>
    <dgm:pt modelId="{D4CC8841-E7C2-8849-AC35-6966485E4A00}" type="pres">
      <dgm:prSet presAssocID="{7B70DA0B-04FA-3044-A394-FD0DB927C418}" presName="childText" presStyleLbl="conFgAcc1" presStyleIdx="2" presStyleCnt="5">
        <dgm:presLayoutVars>
          <dgm:bulletEnabled val="1"/>
        </dgm:presLayoutVars>
      </dgm:prSet>
      <dgm:spPr/>
    </dgm:pt>
    <dgm:pt modelId="{651248F7-3E8F-9747-85F9-D4BCD091C60B}" type="pres">
      <dgm:prSet presAssocID="{EB9A6D49-2413-8542-8138-BD1152219AC7}" presName="spaceBetweenRectangles" presStyleCnt="0"/>
      <dgm:spPr/>
    </dgm:pt>
    <dgm:pt modelId="{43A8ABC5-C0E8-184F-A6B4-07C4508EDA6E}" type="pres">
      <dgm:prSet presAssocID="{7537CA14-66B9-9847-BA99-175286ABE28D}" presName="parentLin" presStyleCnt="0"/>
      <dgm:spPr/>
    </dgm:pt>
    <dgm:pt modelId="{3CE04B31-D050-1A43-971E-E563AB187595}" type="pres">
      <dgm:prSet presAssocID="{7537CA14-66B9-9847-BA99-175286ABE28D}" presName="parentLeftMargin" presStyleLbl="node1" presStyleIdx="2" presStyleCnt="5"/>
      <dgm:spPr/>
    </dgm:pt>
    <dgm:pt modelId="{D6734D8B-BBFA-A142-958C-2A3960CB86CE}" type="pres">
      <dgm:prSet presAssocID="{7537CA14-66B9-9847-BA99-175286ABE28D}" presName="parentText" presStyleLbl="node1" presStyleIdx="3" presStyleCnt="5">
        <dgm:presLayoutVars>
          <dgm:chMax val="0"/>
          <dgm:bulletEnabled val="1"/>
        </dgm:presLayoutVars>
      </dgm:prSet>
      <dgm:spPr/>
    </dgm:pt>
    <dgm:pt modelId="{72E15C30-4A97-C749-A7EB-AFC0894B3AC4}" type="pres">
      <dgm:prSet presAssocID="{7537CA14-66B9-9847-BA99-175286ABE28D}" presName="negativeSpace" presStyleCnt="0"/>
      <dgm:spPr/>
    </dgm:pt>
    <dgm:pt modelId="{AD3E5C8B-06A2-1147-8F52-943443CA0BD1}" type="pres">
      <dgm:prSet presAssocID="{7537CA14-66B9-9847-BA99-175286ABE28D}" presName="childText" presStyleLbl="conFgAcc1" presStyleIdx="3" presStyleCnt="5">
        <dgm:presLayoutVars>
          <dgm:bulletEnabled val="1"/>
        </dgm:presLayoutVars>
      </dgm:prSet>
      <dgm:spPr/>
    </dgm:pt>
    <dgm:pt modelId="{F7448BF6-A5D9-464F-927F-8B60C14569C7}" type="pres">
      <dgm:prSet presAssocID="{154383B4-D7AA-1A4B-85A1-E919E4971BB5}" presName="spaceBetweenRectangles" presStyleCnt="0"/>
      <dgm:spPr/>
    </dgm:pt>
    <dgm:pt modelId="{F7271B7D-A99F-6442-946B-A015E31823F5}" type="pres">
      <dgm:prSet presAssocID="{11DCCEB7-95E1-104B-9DC3-C134E2F9FD51}" presName="parentLin" presStyleCnt="0"/>
      <dgm:spPr/>
    </dgm:pt>
    <dgm:pt modelId="{66DBFAD7-E64B-1E4D-923B-F02B3A150284}" type="pres">
      <dgm:prSet presAssocID="{11DCCEB7-95E1-104B-9DC3-C134E2F9FD51}" presName="parentLeftMargin" presStyleLbl="node1" presStyleIdx="3" presStyleCnt="5"/>
      <dgm:spPr/>
    </dgm:pt>
    <dgm:pt modelId="{AF5738D2-516A-1045-8D36-3A42D1E04DEE}" type="pres">
      <dgm:prSet presAssocID="{11DCCEB7-95E1-104B-9DC3-C134E2F9FD51}" presName="parentText" presStyleLbl="node1" presStyleIdx="4" presStyleCnt="5">
        <dgm:presLayoutVars>
          <dgm:chMax val="0"/>
          <dgm:bulletEnabled val="1"/>
        </dgm:presLayoutVars>
      </dgm:prSet>
      <dgm:spPr/>
    </dgm:pt>
    <dgm:pt modelId="{1BD1BE4F-E84B-B149-BFB2-3E09DBD4B28C}" type="pres">
      <dgm:prSet presAssocID="{11DCCEB7-95E1-104B-9DC3-C134E2F9FD51}" presName="negativeSpace" presStyleCnt="0"/>
      <dgm:spPr/>
    </dgm:pt>
    <dgm:pt modelId="{05AF5800-28AD-5346-9533-80F6E88DC0B8}" type="pres">
      <dgm:prSet presAssocID="{11DCCEB7-95E1-104B-9DC3-C134E2F9FD51}" presName="childText" presStyleLbl="conFgAcc1" presStyleIdx="4" presStyleCnt="5">
        <dgm:presLayoutVars>
          <dgm:bulletEnabled val="1"/>
        </dgm:presLayoutVars>
      </dgm:prSet>
      <dgm:spPr/>
    </dgm:pt>
  </dgm:ptLst>
  <dgm:cxnLst>
    <dgm:cxn modelId="{6297802D-C33A-A84A-A498-AA76FAC0ECD5}" type="presOf" srcId="{7537CA14-66B9-9847-BA99-175286ABE28D}" destId="{3CE04B31-D050-1A43-971E-E563AB187595}" srcOrd="0" destOrd="0" presId="urn:microsoft.com/office/officeart/2005/8/layout/list1"/>
    <dgm:cxn modelId="{F5D5D73F-A6AD-0D42-A73B-4A68E9824DD4}" type="presOf" srcId="{7537CA14-66B9-9847-BA99-175286ABE28D}" destId="{D6734D8B-BBFA-A142-958C-2A3960CB86CE}" srcOrd="1" destOrd="0" presId="urn:microsoft.com/office/officeart/2005/8/layout/list1"/>
    <dgm:cxn modelId="{E1780647-B03E-EA4F-8EC9-6ACA83318E87}" srcId="{D380954B-6673-B548-8338-B011DD5D3A99}" destId="{11DCCEB7-95E1-104B-9DC3-C134E2F9FD51}" srcOrd="4" destOrd="0" parTransId="{116C2544-1B0D-B145-B4FA-9F985ECE7FF2}" sibTransId="{44D2804F-2919-F04F-976F-A4A9708A862D}"/>
    <dgm:cxn modelId="{43ADB847-1A6D-4943-BBB1-816442DD036B}" type="presOf" srcId="{11DCCEB7-95E1-104B-9DC3-C134E2F9FD51}" destId="{AF5738D2-516A-1045-8D36-3A42D1E04DEE}" srcOrd="1" destOrd="0" presId="urn:microsoft.com/office/officeart/2005/8/layout/list1"/>
    <dgm:cxn modelId="{DD57B850-F83F-9043-B6BF-7E54A1D41B6F}" type="presOf" srcId="{7217D17F-E37C-8F49-B0B8-A4BC0BDD5561}" destId="{5613AED1-1A29-A341-8D22-DCDD11E73787}" srcOrd="1" destOrd="0" presId="urn:microsoft.com/office/officeart/2005/8/layout/list1"/>
    <dgm:cxn modelId="{59DA7D65-828C-384E-8AD1-EF7612BF648B}" type="presOf" srcId="{41DB64DD-3554-FA45-8E32-3B5B72A4EE15}" destId="{C6CC8103-DA30-CF46-909A-9293280DB6A8}" srcOrd="1" destOrd="0" presId="urn:microsoft.com/office/officeart/2005/8/layout/list1"/>
    <dgm:cxn modelId="{AEFD0C7D-1A17-F645-B5A8-BF9B72081CCE}" type="presOf" srcId="{D380954B-6673-B548-8338-B011DD5D3A99}" destId="{5F9BB172-C7C8-DA4E-9543-65B211FF7145}" srcOrd="0" destOrd="0" presId="urn:microsoft.com/office/officeart/2005/8/layout/list1"/>
    <dgm:cxn modelId="{A75C0D8F-8331-7B41-A3C9-6B025C73B8E9}" srcId="{D380954B-6673-B548-8338-B011DD5D3A99}" destId="{41DB64DD-3554-FA45-8E32-3B5B72A4EE15}" srcOrd="1" destOrd="0" parTransId="{D509AE09-53E8-9A48-BB69-A38319B66E0F}" sibTransId="{3D647E23-97B5-6441-BB74-9363CED42387}"/>
    <dgm:cxn modelId="{87702BA5-3C69-5E4D-A771-F192CB1442DE}" srcId="{D380954B-6673-B548-8338-B011DD5D3A99}" destId="{7537CA14-66B9-9847-BA99-175286ABE28D}" srcOrd="3" destOrd="0" parTransId="{07F29218-6F37-6B45-A806-6E727D128E77}" sibTransId="{154383B4-D7AA-1A4B-85A1-E919E4971BB5}"/>
    <dgm:cxn modelId="{97FF5AA5-040F-DF4B-AD86-A6EEF206FB22}" srcId="{D380954B-6673-B548-8338-B011DD5D3A99}" destId="{7B70DA0B-04FA-3044-A394-FD0DB927C418}" srcOrd="2" destOrd="0" parTransId="{F0807546-40A3-AB4C-9FCF-CA737CD17E3E}" sibTransId="{EB9A6D49-2413-8542-8138-BD1152219AC7}"/>
    <dgm:cxn modelId="{29BA22C5-B7C4-DB4B-8E64-99B65085087A}" type="presOf" srcId="{7217D17F-E37C-8F49-B0B8-A4BC0BDD5561}" destId="{F2E2AD86-B9B2-1647-A9F4-6240CE2B4DFE}" srcOrd="0" destOrd="0" presId="urn:microsoft.com/office/officeart/2005/8/layout/list1"/>
    <dgm:cxn modelId="{BE3C92CB-FF1A-6F40-9794-DC545A041151}" type="presOf" srcId="{41DB64DD-3554-FA45-8E32-3B5B72A4EE15}" destId="{3246773A-2D7C-9C4D-9E21-C94C37618CAC}" srcOrd="0" destOrd="0" presId="urn:microsoft.com/office/officeart/2005/8/layout/list1"/>
    <dgm:cxn modelId="{FC3B2DD1-9FDE-EE47-900E-4796C2458B9E}" srcId="{D380954B-6673-B548-8338-B011DD5D3A99}" destId="{7217D17F-E37C-8F49-B0B8-A4BC0BDD5561}" srcOrd="0" destOrd="0" parTransId="{179D426E-147E-1340-B08E-4A6220FFE8D1}" sibTransId="{FAF1E70E-2AD2-4D40-9188-F587F4CB8D7A}"/>
    <dgm:cxn modelId="{695471D7-23E3-C347-B253-DDB7E56502BD}" type="presOf" srcId="{7B70DA0B-04FA-3044-A394-FD0DB927C418}" destId="{09F6E4AE-0977-CD47-AE9D-E30A8AF2BF7F}" srcOrd="1" destOrd="0" presId="urn:microsoft.com/office/officeart/2005/8/layout/list1"/>
    <dgm:cxn modelId="{059966EA-67F7-7043-B5BC-419D245F4575}" type="presOf" srcId="{7B70DA0B-04FA-3044-A394-FD0DB927C418}" destId="{A8EC290E-D1BB-E545-B12F-18DB847771D9}" srcOrd="0" destOrd="0" presId="urn:microsoft.com/office/officeart/2005/8/layout/list1"/>
    <dgm:cxn modelId="{53111BF8-4CC8-6C49-957E-EC48F2BAC052}" type="presOf" srcId="{11DCCEB7-95E1-104B-9DC3-C134E2F9FD51}" destId="{66DBFAD7-E64B-1E4D-923B-F02B3A150284}" srcOrd="0" destOrd="0" presId="urn:microsoft.com/office/officeart/2005/8/layout/list1"/>
    <dgm:cxn modelId="{F4ECADCD-8B24-7842-970D-E3C222439DFB}" type="presParOf" srcId="{5F9BB172-C7C8-DA4E-9543-65B211FF7145}" destId="{B9722226-74F2-344E-AD39-BB6C4D5C3574}" srcOrd="0" destOrd="0" presId="urn:microsoft.com/office/officeart/2005/8/layout/list1"/>
    <dgm:cxn modelId="{09BD71B9-8766-C946-87E4-F77363B04E7E}" type="presParOf" srcId="{B9722226-74F2-344E-AD39-BB6C4D5C3574}" destId="{F2E2AD86-B9B2-1647-A9F4-6240CE2B4DFE}" srcOrd="0" destOrd="0" presId="urn:microsoft.com/office/officeart/2005/8/layout/list1"/>
    <dgm:cxn modelId="{737077B7-0158-4D42-BB62-D68173869CAC}" type="presParOf" srcId="{B9722226-74F2-344E-AD39-BB6C4D5C3574}" destId="{5613AED1-1A29-A341-8D22-DCDD11E73787}" srcOrd="1" destOrd="0" presId="urn:microsoft.com/office/officeart/2005/8/layout/list1"/>
    <dgm:cxn modelId="{5A01B8A1-3296-C240-B049-B31379E2A784}" type="presParOf" srcId="{5F9BB172-C7C8-DA4E-9543-65B211FF7145}" destId="{90AC27DB-1ABF-0046-957C-DCADC2ABF15A}" srcOrd="1" destOrd="0" presId="urn:microsoft.com/office/officeart/2005/8/layout/list1"/>
    <dgm:cxn modelId="{1F9E50C6-98AC-3A4E-BDEB-58B6B67EF975}" type="presParOf" srcId="{5F9BB172-C7C8-DA4E-9543-65B211FF7145}" destId="{01B9743C-5C5A-4441-8D12-2DA85928E987}" srcOrd="2" destOrd="0" presId="urn:microsoft.com/office/officeart/2005/8/layout/list1"/>
    <dgm:cxn modelId="{2633E25E-C8E7-F744-8724-C3CA26458CDD}" type="presParOf" srcId="{5F9BB172-C7C8-DA4E-9543-65B211FF7145}" destId="{03ECAF08-AA9B-3141-8E85-493739A7D847}" srcOrd="3" destOrd="0" presId="urn:microsoft.com/office/officeart/2005/8/layout/list1"/>
    <dgm:cxn modelId="{1DC95460-B125-F143-8292-A5272712055F}" type="presParOf" srcId="{5F9BB172-C7C8-DA4E-9543-65B211FF7145}" destId="{EC9BBA0F-E96A-0640-975B-7F5EEFF720B9}" srcOrd="4" destOrd="0" presId="urn:microsoft.com/office/officeart/2005/8/layout/list1"/>
    <dgm:cxn modelId="{C4F8785D-452C-154C-907D-FB87C0BEE9CA}" type="presParOf" srcId="{EC9BBA0F-E96A-0640-975B-7F5EEFF720B9}" destId="{3246773A-2D7C-9C4D-9E21-C94C37618CAC}" srcOrd="0" destOrd="0" presId="urn:microsoft.com/office/officeart/2005/8/layout/list1"/>
    <dgm:cxn modelId="{9B13E650-8590-8A49-B680-EF721B65FFBF}" type="presParOf" srcId="{EC9BBA0F-E96A-0640-975B-7F5EEFF720B9}" destId="{C6CC8103-DA30-CF46-909A-9293280DB6A8}" srcOrd="1" destOrd="0" presId="urn:microsoft.com/office/officeart/2005/8/layout/list1"/>
    <dgm:cxn modelId="{02965D61-7684-CC4B-ACB1-E3029E5C8E92}" type="presParOf" srcId="{5F9BB172-C7C8-DA4E-9543-65B211FF7145}" destId="{7A2E5D92-D4D6-9A4A-9E7C-5BA452E33D38}" srcOrd="5" destOrd="0" presId="urn:microsoft.com/office/officeart/2005/8/layout/list1"/>
    <dgm:cxn modelId="{354E0EAF-28F9-D343-9DC6-B09E20553033}" type="presParOf" srcId="{5F9BB172-C7C8-DA4E-9543-65B211FF7145}" destId="{A441DE6F-143F-2841-BA41-6733A29FB0B8}" srcOrd="6" destOrd="0" presId="urn:microsoft.com/office/officeart/2005/8/layout/list1"/>
    <dgm:cxn modelId="{B78B666E-D935-8647-804F-88AE2258E8F3}" type="presParOf" srcId="{5F9BB172-C7C8-DA4E-9543-65B211FF7145}" destId="{C83F357F-F4E0-5C46-8FCB-2DA84F074CF7}" srcOrd="7" destOrd="0" presId="urn:microsoft.com/office/officeart/2005/8/layout/list1"/>
    <dgm:cxn modelId="{FE02048E-2763-D447-9B31-5BBE5AF42A5F}" type="presParOf" srcId="{5F9BB172-C7C8-DA4E-9543-65B211FF7145}" destId="{EE01F65B-DD24-9B46-B59E-75F9DAA5D032}" srcOrd="8" destOrd="0" presId="urn:microsoft.com/office/officeart/2005/8/layout/list1"/>
    <dgm:cxn modelId="{FDB996BA-828B-4543-9E98-B9E267E05471}" type="presParOf" srcId="{EE01F65B-DD24-9B46-B59E-75F9DAA5D032}" destId="{A8EC290E-D1BB-E545-B12F-18DB847771D9}" srcOrd="0" destOrd="0" presId="urn:microsoft.com/office/officeart/2005/8/layout/list1"/>
    <dgm:cxn modelId="{35D14A36-58D3-C845-A242-DB766D5271D1}" type="presParOf" srcId="{EE01F65B-DD24-9B46-B59E-75F9DAA5D032}" destId="{09F6E4AE-0977-CD47-AE9D-E30A8AF2BF7F}" srcOrd="1" destOrd="0" presId="urn:microsoft.com/office/officeart/2005/8/layout/list1"/>
    <dgm:cxn modelId="{F52630F7-75A3-0C4D-8783-130C278574EB}" type="presParOf" srcId="{5F9BB172-C7C8-DA4E-9543-65B211FF7145}" destId="{134B3D23-C9F4-B146-B0A3-52EFEDC78C64}" srcOrd="9" destOrd="0" presId="urn:microsoft.com/office/officeart/2005/8/layout/list1"/>
    <dgm:cxn modelId="{97F15D60-D1A1-1B4E-B537-E80943FB099E}" type="presParOf" srcId="{5F9BB172-C7C8-DA4E-9543-65B211FF7145}" destId="{D4CC8841-E7C2-8849-AC35-6966485E4A00}" srcOrd="10" destOrd="0" presId="urn:microsoft.com/office/officeart/2005/8/layout/list1"/>
    <dgm:cxn modelId="{7B7C9189-980C-DB40-A2FD-CC434F4DC728}" type="presParOf" srcId="{5F9BB172-C7C8-DA4E-9543-65B211FF7145}" destId="{651248F7-3E8F-9747-85F9-D4BCD091C60B}" srcOrd="11" destOrd="0" presId="urn:microsoft.com/office/officeart/2005/8/layout/list1"/>
    <dgm:cxn modelId="{5999EFFB-4D31-8A4B-9E43-BF673E3C66CD}" type="presParOf" srcId="{5F9BB172-C7C8-DA4E-9543-65B211FF7145}" destId="{43A8ABC5-C0E8-184F-A6B4-07C4508EDA6E}" srcOrd="12" destOrd="0" presId="urn:microsoft.com/office/officeart/2005/8/layout/list1"/>
    <dgm:cxn modelId="{6F6EE29C-B56D-5347-A3B5-3A439D72D222}" type="presParOf" srcId="{43A8ABC5-C0E8-184F-A6B4-07C4508EDA6E}" destId="{3CE04B31-D050-1A43-971E-E563AB187595}" srcOrd="0" destOrd="0" presId="urn:microsoft.com/office/officeart/2005/8/layout/list1"/>
    <dgm:cxn modelId="{2D24673C-A00F-CE44-BC52-E6ED2F810A90}" type="presParOf" srcId="{43A8ABC5-C0E8-184F-A6B4-07C4508EDA6E}" destId="{D6734D8B-BBFA-A142-958C-2A3960CB86CE}" srcOrd="1" destOrd="0" presId="urn:microsoft.com/office/officeart/2005/8/layout/list1"/>
    <dgm:cxn modelId="{4B428D76-B778-544C-B78C-24AE616E0A91}" type="presParOf" srcId="{5F9BB172-C7C8-DA4E-9543-65B211FF7145}" destId="{72E15C30-4A97-C749-A7EB-AFC0894B3AC4}" srcOrd="13" destOrd="0" presId="urn:microsoft.com/office/officeart/2005/8/layout/list1"/>
    <dgm:cxn modelId="{CE62B923-9F48-0644-A662-04DB96FD9A37}" type="presParOf" srcId="{5F9BB172-C7C8-DA4E-9543-65B211FF7145}" destId="{AD3E5C8B-06A2-1147-8F52-943443CA0BD1}" srcOrd="14" destOrd="0" presId="urn:microsoft.com/office/officeart/2005/8/layout/list1"/>
    <dgm:cxn modelId="{1DF2EA68-DCE4-3745-9AC8-2677FB1B5029}" type="presParOf" srcId="{5F9BB172-C7C8-DA4E-9543-65B211FF7145}" destId="{F7448BF6-A5D9-464F-927F-8B60C14569C7}" srcOrd="15" destOrd="0" presId="urn:microsoft.com/office/officeart/2005/8/layout/list1"/>
    <dgm:cxn modelId="{69F60C00-FD62-1F44-9415-383588751DDB}" type="presParOf" srcId="{5F9BB172-C7C8-DA4E-9543-65B211FF7145}" destId="{F7271B7D-A99F-6442-946B-A015E31823F5}" srcOrd="16" destOrd="0" presId="urn:microsoft.com/office/officeart/2005/8/layout/list1"/>
    <dgm:cxn modelId="{FA79C343-84F3-D840-A301-D0EBD074EBF4}" type="presParOf" srcId="{F7271B7D-A99F-6442-946B-A015E31823F5}" destId="{66DBFAD7-E64B-1E4D-923B-F02B3A150284}" srcOrd="0" destOrd="0" presId="urn:microsoft.com/office/officeart/2005/8/layout/list1"/>
    <dgm:cxn modelId="{DFE782B9-C1A7-7B48-B2DF-E64AAFAF977A}" type="presParOf" srcId="{F7271B7D-A99F-6442-946B-A015E31823F5}" destId="{AF5738D2-516A-1045-8D36-3A42D1E04DEE}" srcOrd="1" destOrd="0" presId="urn:microsoft.com/office/officeart/2005/8/layout/list1"/>
    <dgm:cxn modelId="{79D57361-EA6B-7C4A-9FB3-96543B17C9BD}" type="presParOf" srcId="{5F9BB172-C7C8-DA4E-9543-65B211FF7145}" destId="{1BD1BE4F-E84B-B149-BFB2-3E09DBD4B28C}" srcOrd="17" destOrd="0" presId="urn:microsoft.com/office/officeart/2005/8/layout/list1"/>
    <dgm:cxn modelId="{A05FFC3A-B453-4443-9B66-C3E45F495144}" type="presParOf" srcId="{5F9BB172-C7C8-DA4E-9543-65B211FF7145}" destId="{05AF5800-28AD-5346-9533-80F6E88DC0B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BA4B14D-257D-854A-8095-CB6199D3D405}"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C0C5F026-0B12-2643-9C4C-83A55B5E3B9D}">
      <dgm:prSet phldrT="[文本]"/>
      <dgm:spPr/>
      <dgm:t>
        <a:bodyPr/>
        <a:lstStyle/>
        <a:p>
          <a:r>
            <a:rPr lang="zh-CN" altLang="en-US" dirty="0"/>
            <a:t>法律责任</a:t>
          </a:r>
        </a:p>
      </dgm:t>
    </dgm:pt>
    <dgm:pt modelId="{6F60B920-580F-6E40-92C3-DE38A2941FB0}" type="parTrans" cxnId="{38C3BB6F-DDC0-6049-89C9-C174900CAB15}">
      <dgm:prSet/>
      <dgm:spPr/>
      <dgm:t>
        <a:bodyPr/>
        <a:lstStyle/>
        <a:p>
          <a:endParaRPr lang="zh-CN" altLang="en-US"/>
        </a:p>
      </dgm:t>
    </dgm:pt>
    <dgm:pt modelId="{F32C6FA5-08F9-A747-A71A-D0F7B9D9DF1E}" type="sibTrans" cxnId="{38C3BB6F-DDC0-6049-89C9-C174900CAB15}">
      <dgm:prSet/>
      <dgm:spPr/>
      <dgm:t>
        <a:bodyPr/>
        <a:lstStyle/>
        <a:p>
          <a:endParaRPr lang="zh-CN" altLang="en-US"/>
        </a:p>
      </dgm:t>
    </dgm:pt>
    <dgm:pt modelId="{3DE695C1-7E04-2643-8F20-030027466E64}">
      <dgm:prSet phldrT="[文本]"/>
      <dgm:spPr/>
      <dgm:t>
        <a:bodyPr/>
        <a:lstStyle/>
        <a:p>
          <a:r>
            <a:rPr lang="zh-CN" altLang="en-US" dirty="0"/>
            <a:t>委托人的法律责任</a:t>
          </a:r>
        </a:p>
      </dgm:t>
    </dgm:pt>
    <dgm:pt modelId="{F351C1AB-C672-4841-A071-1F336A2FFD9D}" type="parTrans" cxnId="{5DEE38B8-00D5-D44B-AE8D-1F62EC0BB217}">
      <dgm:prSet/>
      <dgm:spPr/>
      <dgm:t>
        <a:bodyPr/>
        <a:lstStyle/>
        <a:p>
          <a:endParaRPr lang="zh-CN" altLang="en-US"/>
        </a:p>
      </dgm:t>
    </dgm:pt>
    <dgm:pt modelId="{9F5FCB0F-9705-DC4D-805B-1BDF5EEB6C2C}" type="sibTrans" cxnId="{5DEE38B8-00D5-D44B-AE8D-1F62EC0BB217}">
      <dgm:prSet/>
      <dgm:spPr/>
      <dgm:t>
        <a:bodyPr/>
        <a:lstStyle/>
        <a:p>
          <a:endParaRPr lang="zh-CN" altLang="en-US"/>
        </a:p>
      </dgm:t>
    </dgm:pt>
    <dgm:pt modelId="{70B28816-80ED-2D49-BE5B-08AFA1762290}">
      <dgm:prSet phldrT="[文本]"/>
      <dgm:spPr/>
      <dgm:t>
        <a:bodyPr/>
        <a:lstStyle/>
        <a:p>
          <a:r>
            <a:rPr lang="zh-CN" altLang="en-US" dirty="0"/>
            <a:t>评估机构和评估专业人员的法律责任</a:t>
          </a:r>
        </a:p>
      </dgm:t>
    </dgm:pt>
    <dgm:pt modelId="{C34795D4-AFB2-D74B-A1B9-4B211B50E4EB}" type="parTrans" cxnId="{5C7C4B5E-8C9D-A44C-B02B-9DF245E84D4B}">
      <dgm:prSet/>
      <dgm:spPr/>
      <dgm:t>
        <a:bodyPr/>
        <a:lstStyle/>
        <a:p>
          <a:endParaRPr lang="zh-CN" altLang="en-US"/>
        </a:p>
      </dgm:t>
    </dgm:pt>
    <dgm:pt modelId="{0510F3D7-592B-E841-9BC3-CDEA01E07E1A}" type="sibTrans" cxnId="{5C7C4B5E-8C9D-A44C-B02B-9DF245E84D4B}">
      <dgm:prSet/>
      <dgm:spPr/>
      <dgm:t>
        <a:bodyPr/>
        <a:lstStyle/>
        <a:p>
          <a:endParaRPr lang="zh-CN" altLang="en-US"/>
        </a:p>
      </dgm:t>
    </dgm:pt>
    <dgm:pt modelId="{F6743228-9B9B-AD49-B54C-87D14103B428}">
      <dgm:prSet phldrT="[文本]"/>
      <dgm:spPr/>
      <dgm:t>
        <a:bodyPr/>
        <a:lstStyle/>
        <a:p>
          <a:r>
            <a:rPr lang="zh-CN" altLang="en-US" dirty="0"/>
            <a:t>职业道德</a:t>
          </a:r>
        </a:p>
      </dgm:t>
    </dgm:pt>
    <dgm:pt modelId="{C0A5698E-BFA0-6C4B-9A7A-47784BD14F6B}" type="parTrans" cxnId="{992EC0C8-2910-7744-96A5-08B0AEF31D4F}">
      <dgm:prSet/>
      <dgm:spPr/>
      <dgm:t>
        <a:bodyPr/>
        <a:lstStyle/>
        <a:p>
          <a:endParaRPr lang="zh-CN" altLang="en-US"/>
        </a:p>
      </dgm:t>
    </dgm:pt>
    <dgm:pt modelId="{3AEF87AD-BE8D-5E4B-813A-9AB10D1BF215}" type="sibTrans" cxnId="{992EC0C8-2910-7744-96A5-08B0AEF31D4F}">
      <dgm:prSet/>
      <dgm:spPr/>
      <dgm:t>
        <a:bodyPr/>
        <a:lstStyle/>
        <a:p>
          <a:endParaRPr lang="zh-CN" altLang="en-US"/>
        </a:p>
      </dgm:t>
    </dgm:pt>
    <dgm:pt modelId="{454AF847-EE7D-C544-A64C-38A1A2D0B65F}">
      <dgm:prSet phldrT="[文本]"/>
      <dgm:spPr/>
      <dgm:t>
        <a:bodyPr/>
        <a:lstStyle/>
        <a:p>
          <a:r>
            <a:rPr lang="zh-CN" altLang="en-US" dirty="0"/>
            <a:t>独立性要求</a:t>
          </a:r>
        </a:p>
      </dgm:t>
    </dgm:pt>
    <dgm:pt modelId="{84CC3C22-A46B-1940-A688-D1B80CAAAC04}" type="parTrans" cxnId="{59EB5828-36F3-2A4C-83A9-F363B5EC760B}">
      <dgm:prSet/>
      <dgm:spPr/>
      <dgm:t>
        <a:bodyPr/>
        <a:lstStyle/>
        <a:p>
          <a:endParaRPr lang="zh-CN" altLang="en-US"/>
        </a:p>
      </dgm:t>
    </dgm:pt>
    <dgm:pt modelId="{6665520A-5176-D846-9D73-E034D0AB501A}" type="sibTrans" cxnId="{59EB5828-36F3-2A4C-83A9-F363B5EC760B}">
      <dgm:prSet/>
      <dgm:spPr/>
      <dgm:t>
        <a:bodyPr/>
        <a:lstStyle/>
        <a:p>
          <a:endParaRPr lang="zh-CN" altLang="en-US"/>
        </a:p>
      </dgm:t>
    </dgm:pt>
    <dgm:pt modelId="{DBB9454C-F54C-E04B-958D-1FD1793CD393}">
      <dgm:prSet phldrT="[文本]"/>
      <dgm:spPr/>
      <dgm:t>
        <a:bodyPr/>
        <a:lstStyle/>
        <a:p>
          <a:r>
            <a:rPr lang="zh-CN" altLang="en-US" dirty="0"/>
            <a:t>专业胜任能力要求</a:t>
          </a:r>
        </a:p>
      </dgm:t>
    </dgm:pt>
    <dgm:pt modelId="{DD8F3B00-F3C3-BB48-835E-D86AFC717F15}" type="parTrans" cxnId="{FF70A548-AAC5-014B-9EB8-A0FD7528B7C9}">
      <dgm:prSet/>
      <dgm:spPr/>
      <dgm:t>
        <a:bodyPr/>
        <a:lstStyle/>
        <a:p>
          <a:endParaRPr lang="zh-CN" altLang="en-US"/>
        </a:p>
      </dgm:t>
    </dgm:pt>
    <dgm:pt modelId="{3158AB51-D128-6247-83CC-1895CD0935F1}" type="sibTrans" cxnId="{FF70A548-AAC5-014B-9EB8-A0FD7528B7C9}">
      <dgm:prSet/>
      <dgm:spPr/>
      <dgm:t>
        <a:bodyPr/>
        <a:lstStyle/>
        <a:p>
          <a:endParaRPr lang="zh-CN" altLang="en-US"/>
        </a:p>
      </dgm:t>
    </dgm:pt>
    <dgm:pt modelId="{B9C29940-D95B-C644-AEFA-D9629661A825}">
      <dgm:prSet phldrT="[文本]"/>
      <dgm:spPr/>
      <dgm:t>
        <a:bodyPr/>
        <a:lstStyle/>
        <a:p>
          <a:r>
            <a:rPr lang="zh-CN" altLang="en-US" dirty="0"/>
            <a:t>行业协会、行政主管部门有关人员的法律责任</a:t>
          </a:r>
        </a:p>
      </dgm:t>
    </dgm:pt>
    <dgm:pt modelId="{68026ADE-01D2-344E-BF25-AF32F0CA1F14}" type="parTrans" cxnId="{564DD6AE-82F6-A14F-8641-9BC89501ADAD}">
      <dgm:prSet/>
      <dgm:spPr/>
    </dgm:pt>
    <dgm:pt modelId="{303E4D47-ECA9-0848-85E2-90170DC1EDDA}" type="sibTrans" cxnId="{564DD6AE-82F6-A14F-8641-9BC89501ADAD}">
      <dgm:prSet/>
      <dgm:spPr/>
    </dgm:pt>
    <dgm:pt modelId="{192FA07B-1DA8-7F4A-96CF-566D8636584C}">
      <dgm:prSet phldrT="[文本]"/>
      <dgm:spPr/>
      <dgm:t>
        <a:bodyPr/>
        <a:lstStyle/>
        <a:p>
          <a:r>
            <a:rPr lang="zh-CN" altLang="en-US" dirty="0"/>
            <a:t>职业形象要求</a:t>
          </a:r>
        </a:p>
      </dgm:t>
    </dgm:pt>
    <dgm:pt modelId="{0EECA81D-AD87-B146-BE18-1301421C2D42}" type="parTrans" cxnId="{3EA3A8C2-85A6-874E-8EF5-D885CA26A30C}">
      <dgm:prSet/>
      <dgm:spPr/>
    </dgm:pt>
    <dgm:pt modelId="{B3ABE1BD-6AC6-4747-86C2-CC50D5FC843D}" type="sibTrans" cxnId="{3EA3A8C2-85A6-874E-8EF5-D885CA26A30C}">
      <dgm:prSet/>
      <dgm:spPr/>
    </dgm:pt>
    <dgm:pt modelId="{EE2838A6-67B9-5D4F-8FDE-44A1BC370DA8}" type="pres">
      <dgm:prSet presAssocID="{4BA4B14D-257D-854A-8095-CB6199D3D405}" presName="Name0" presStyleCnt="0">
        <dgm:presLayoutVars>
          <dgm:dir/>
          <dgm:animLvl val="lvl"/>
          <dgm:resizeHandles val="exact"/>
        </dgm:presLayoutVars>
      </dgm:prSet>
      <dgm:spPr/>
    </dgm:pt>
    <dgm:pt modelId="{AECB88CC-287B-D545-B598-63094EBF162E}" type="pres">
      <dgm:prSet presAssocID="{C0C5F026-0B12-2643-9C4C-83A55B5E3B9D}" presName="linNode" presStyleCnt="0"/>
      <dgm:spPr/>
    </dgm:pt>
    <dgm:pt modelId="{B01D9BB3-5CBA-6446-9AB9-7C281C618D3F}" type="pres">
      <dgm:prSet presAssocID="{C0C5F026-0B12-2643-9C4C-83A55B5E3B9D}" presName="parentText" presStyleLbl="node1" presStyleIdx="0" presStyleCnt="2">
        <dgm:presLayoutVars>
          <dgm:chMax val="1"/>
          <dgm:bulletEnabled val="1"/>
        </dgm:presLayoutVars>
      </dgm:prSet>
      <dgm:spPr/>
    </dgm:pt>
    <dgm:pt modelId="{34D8C696-B2BC-DB49-91C7-C6446BB1600A}" type="pres">
      <dgm:prSet presAssocID="{C0C5F026-0B12-2643-9C4C-83A55B5E3B9D}" presName="descendantText" presStyleLbl="alignAccFollowNode1" presStyleIdx="0" presStyleCnt="2">
        <dgm:presLayoutVars>
          <dgm:bulletEnabled val="1"/>
        </dgm:presLayoutVars>
      </dgm:prSet>
      <dgm:spPr/>
    </dgm:pt>
    <dgm:pt modelId="{12F5D69A-A389-6848-A939-CEC991722B8B}" type="pres">
      <dgm:prSet presAssocID="{F32C6FA5-08F9-A747-A71A-D0F7B9D9DF1E}" presName="sp" presStyleCnt="0"/>
      <dgm:spPr/>
    </dgm:pt>
    <dgm:pt modelId="{D8EAD3E6-DA08-C841-AC1B-B3635608E413}" type="pres">
      <dgm:prSet presAssocID="{F6743228-9B9B-AD49-B54C-87D14103B428}" presName="linNode" presStyleCnt="0"/>
      <dgm:spPr/>
    </dgm:pt>
    <dgm:pt modelId="{D6BD70BC-AFC3-2E4D-9E86-D42D8BB73667}" type="pres">
      <dgm:prSet presAssocID="{F6743228-9B9B-AD49-B54C-87D14103B428}" presName="parentText" presStyleLbl="node1" presStyleIdx="1" presStyleCnt="2">
        <dgm:presLayoutVars>
          <dgm:chMax val="1"/>
          <dgm:bulletEnabled val="1"/>
        </dgm:presLayoutVars>
      </dgm:prSet>
      <dgm:spPr/>
    </dgm:pt>
    <dgm:pt modelId="{60B1E3E0-1EBE-6B4F-80E0-BE2E67A9B8A9}" type="pres">
      <dgm:prSet presAssocID="{F6743228-9B9B-AD49-B54C-87D14103B428}" presName="descendantText" presStyleLbl="alignAccFollowNode1" presStyleIdx="1" presStyleCnt="2">
        <dgm:presLayoutVars>
          <dgm:bulletEnabled val="1"/>
        </dgm:presLayoutVars>
      </dgm:prSet>
      <dgm:spPr/>
    </dgm:pt>
  </dgm:ptLst>
  <dgm:cxnLst>
    <dgm:cxn modelId="{59EB5828-36F3-2A4C-83A9-F363B5EC760B}" srcId="{F6743228-9B9B-AD49-B54C-87D14103B428}" destId="{454AF847-EE7D-C544-A64C-38A1A2D0B65F}" srcOrd="0" destOrd="0" parTransId="{84CC3C22-A46B-1940-A688-D1B80CAAAC04}" sibTransId="{6665520A-5176-D846-9D73-E034D0AB501A}"/>
    <dgm:cxn modelId="{18E68134-2E86-5147-B607-FB5867118205}" type="presOf" srcId="{F6743228-9B9B-AD49-B54C-87D14103B428}" destId="{D6BD70BC-AFC3-2E4D-9E86-D42D8BB73667}" srcOrd="0" destOrd="0" presId="urn:microsoft.com/office/officeart/2005/8/layout/vList5"/>
    <dgm:cxn modelId="{EC526B3D-AE2D-614A-86F9-7C3DA481757C}" type="presOf" srcId="{192FA07B-1DA8-7F4A-96CF-566D8636584C}" destId="{60B1E3E0-1EBE-6B4F-80E0-BE2E67A9B8A9}" srcOrd="0" destOrd="2" presId="urn:microsoft.com/office/officeart/2005/8/layout/vList5"/>
    <dgm:cxn modelId="{FF70A548-AAC5-014B-9EB8-A0FD7528B7C9}" srcId="{F6743228-9B9B-AD49-B54C-87D14103B428}" destId="{DBB9454C-F54C-E04B-958D-1FD1793CD393}" srcOrd="1" destOrd="0" parTransId="{DD8F3B00-F3C3-BB48-835E-D86AFC717F15}" sibTransId="{3158AB51-D128-6247-83CC-1895CD0935F1}"/>
    <dgm:cxn modelId="{5C7C4B5E-8C9D-A44C-B02B-9DF245E84D4B}" srcId="{C0C5F026-0B12-2643-9C4C-83A55B5E3B9D}" destId="{70B28816-80ED-2D49-BE5B-08AFA1762290}" srcOrd="1" destOrd="0" parTransId="{C34795D4-AFB2-D74B-A1B9-4B211B50E4EB}" sibTransId="{0510F3D7-592B-E841-9BC3-CDEA01E07E1A}"/>
    <dgm:cxn modelId="{38C3BB6F-DDC0-6049-89C9-C174900CAB15}" srcId="{4BA4B14D-257D-854A-8095-CB6199D3D405}" destId="{C0C5F026-0B12-2643-9C4C-83A55B5E3B9D}" srcOrd="0" destOrd="0" parTransId="{6F60B920-580F-6E40-92C3-DE38A2941FB0}" sibTransId="{F32C6FA5-08F9-A747-A71A-D0F7B9D9DF1E}"/>
    <dgm:cxn modelId="{F59C8278-D295-704D-9C39-0891D50E6EEA}" type="presOf" srcId="{B9C29940-D95B-C644-AEFA-D9629661A825}" destId="{34D8C696-B2BC-DB49-91C7-C6446BB1600A}" srcOrd="0" destOrd="2" presId="urn:microsoft.com/office/officeart/2005/8/layout/vList5"/>
    <dgm:cxn modelId="{3E47C97D-73E2-3C46-9448-163C45C02A37}" type="presOf" srcId="{DBB9454C-F54C-E04B-958D-1FD1793CD393}" destId="{60B1E3E0-1EBE-6B4F-80E0-BE2E67A9B8A9}" srcOrd="0" destOrd="1" presId="urn:microsoft.com/office/officeart/2005/8/layout/vList5"/>
    <dgm:cxn modelId="{70D98A96-DB9B-9548-B0F2-6EFD5E48A871}" type="presOf" srcId="{454AF847-EE7D-C544-A64C-38A1A2D0B65F}" destId="{60B1E3E0-1EBE-6B4F-80E0-BE2E67A9B8A9}" srcOrd="0" destOrd="0" presId="urn:microsoft.com/office/officeart/2005/8/layout/vList5"/>
    <dgm:cxn modelId="{7AF3CAA0-5E78-5F4C-8EE3-08EDE2D422AF}" type="presOf" srcId="{4BA4B14D-257D-854A-8095-CB6199D3D405}" destId="{EE2838A6-67B9-5D4F-8FDE-44A1BC370DA8}" srcOrd="0" destOrd="0" presId="urn:microsoft.com/office/officeart/2005/8/layout/vList5"/>
    <dgm:cxn modelId="{86BC87A6-DF7A-7249-86B4-C889A1FD5BDE}" type="presOf" srcId="{70B28816-80ED-2D49-BE5B-08AFA1762290}" destId="{34D8C696-B2BC-DB49-91C7-C6446BB1600A}" srcOrd="0" destOrd="1" presId="urn:microsoft.com/office/officeart/2005/8/layout/vList5"/>
    <dgm:cxn modelId="{564DD6AE-82F6-A14F-8641-9BC89501ADAD}" srcId="{C0C5F026-0B12-2643-9C4C-83A55B5E3B9D}" destId="{B9C29940-D95B-C644-AEFA-D9629661A825}" srcOrd="2" destOrd="0" parTransId="{68026ADE-01D2-344E-BF25-AF32F0CA1F14}" sibTransId="{303E4D47-ECA9-0848-85E2-90170DC1EDDA}"/>
    <dgm:cxn modelId="{5DEE38B8-00D5-D44B-AE8D-1F62EC0BB217}" srcId="{C0C5F026-0B12-2643-9C4C-83A55B5E3B9D}" destId="{3DE695C1-7E04-2643-8F20-030027466E64}" srcOrd="0" destOrd="0" parTransId="{F351C1AB-C672-4841-A071-1F336A2FFD9D}" sibTransId="{9F5FCB0F-9705-DC4D-805B-1BDF5EEB6C2C}"/>
    <dgm:cxn modelId="{569C41BF-211E-584E-9F75-13C921F0DF60}" type="presOf" srcId="{3DE695C1-7E04-2643-8F20-030027466E64}" destId="{34D8C696-B2BC-DB49-91C7-C6446BB1600A}" srcOrd="0" destOrd="0" presId="urn:microsoft.com/office/officeart/2005/8/layout/vList5"/>
    <dgm:cxn modelId="{3EA3A8C2-85A6-874E-8EF5-D885CA26A30C}" srcId="{F6743228-9B9B-AD49-B54C-87D14103B428}" destId="{192FA07B-1DA8-7F4A-96CF-566D8636584C}" srcOrd="2" destOrd="0" parTransId="{0EECA81D-AD87-B146-BE18-1301421C2D42}" sibTransId="{B3ABE1BD-6AC6-4747-86C2-CC50D5FC843D}"/>
    <dgm:cxn modelId="{992EC0C8-2910-7744-96A5-08B0AEF31D4F}" srcId="{4BA4B14D-257D-854A-8095-CB6199D3D405}" destId="{F6743228-9B9B-AD49-B54C-87D14103B428}" srcOrd="1" destOrd="0" parTransId="{C0A5698E-BFA0-6C4B-9A7A-47784BD14F6B}" sibTransId="{3AEF87AD-BE8D-5E4B-813A-9AB10D1BF215}"/>
    <dgm:cxn modelId="{27C18AFB-A463-2D4D-B8DD-C16058C6A9D6}" type="presOf" srcId="{C0C5F026-0B12-2643-9C4C-83A55B5E3B9D}" destId="{B01D9BB3-5CBA-6446-9AB9-7C281C618D3F}" srcOrd="0" destOrd="0" presId="urn:microsoft.com/office/officeart/2005/8/layout/vList5"/>
    <dgm:cxn modelId="{363FB786-86E7-EF44-88E9-CAA419C5A143}" type="presParOf" srcId="{EE2838A6-67B9-5D4F-8FDE-44A1BC370DA8}" destId="{AECB88CC-287B-D545-B598-63094EBF162E}" srcOrd="0" destOrd="0" presId="urn:microsoft.com/office/officeart/2005/8/layout/vList5"/>
    <dgm:cxn modelId="{3B22E3E4-420B-004D-A5E7-24399F0D2C9F}" type="presParOf" srcId="{AECB88CC-287B-D545-B598-63094EBF162E}" destId="{B01D9BB3-5CBA-6446-9AB9-7C281C618D3F}" srcOrd="0" destOrd="0" presId="urn:microsoft.com/office/officeart/2005/8/layout/vList5"/>
    <dgm:cxn modelId="{A04E13DF-2D56-524D-8630-9453EDD350A2}" type="presParOf" srcId="{AECB88CC-287B-D545-B598-63094EBF162E}" destId="{34D8C696-B2BC-DB49-91C7-C6446BB1600A}" srcOrd="1" destOrd="0" presId="urn:microsoft.com/office/officeart/2005/8/layout/vList5"/>
    <dgm:cxn modelId="{6A415F80-9971-9345-97EE-7236F6265A27}" type="presParOf" srcId="{EE2838A6-67B9-5D4F-8FDE-44A1BC370DA8}" destId="{12F5D69A-A389-6848-A939-CEC991722B8B}" srcOrd="1" destOrd="0" presId="urn:microsoft.com/office/officeart/2005/8/layout/vList5"/>
    <dgm:cxn modelId="{C0B6190B-1BDC-8045-94C1-F914329643CA}" type="presParOf" srcId="{EE2838A6-67B9-5D4F-8FDE-44A1BC370DA8}" destId="{D8EAD3E6-DA08-C841-AC1B-B3635608E413}" srcOrd="2" destOrd="0" presId="urn:microsoft.com/office/officeart/2005/8/layout/vList5"/>
    <dgm:cxn modelId="{A5160582-0730-8243-9695-D57B2EFFF684}" type="presParOf" srcId="{D8EAD3E6-DA08-C841-AC1B-B3635608E413}" destId="{D6BD70BC-AFC3-2E4D-9E86-D42D8BB73667}" srcOrd="0" destOrd="0" presId="urn:microsoft.com/office/officeart/2005/8/layout/vList5"/>
    <dgm:cxn modelId="{451B63BB-03CA-E340-9924-79F9328F58C9}" type="presParOf" srcId="{D8EAD3E6-DA08-C841-AC1B-B3635608E413}" destId="{60B1E3E0-1EBE-6B4F-80E0-BE2E67A9B8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3EBFD996-8DDA-D044-A3CD-99F3D2E5190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0DB9F050-B176-C743-B8E1-AC0612CFD8D7}">
      <dgm:prSet phldrT="[文本]"/>
      <dgm:spPr/>
      <dgm:t>
        <a:bodyPr/>
        <a:lstStyle/>
        <a:p>
          <a:r>
            <a:rPr lang="zh-CN" altLang="en-US" dirty="0"/>
            <a:t>委托人的法律责任</a:t>
          </a:r>
        </a:p>
      </dgm:t>
    </dgm:pt>
    <dgm:pt modelId="{23D5AE7D-C44F-5541-92F2-D6B1BF332FDA}" type="parTrans" cxnId="{36636325-B493-F241-B103-2C659F10AD8B}">
      <dgm:prSet/>
      <dgm:spPr/>
      <dgm:t>
        <a:bodyPr/>
        <a:lstStyle/>
        <a:p>
          <a:endParaRPr lang="zh-CN" altLang="en-US"/>
        </a:p>
      </dgm:t>
    </dgm:pt>
    <dgm:pt modelId="{280DC25A-9ADF-B040-95C9-4575A95177E0}" type="sibTrans" cxnId="{36636325-B493-F241-B103-2C659F10AD8B}">
      <dgm:prSet/>
      <dgm:spPr/>
      <dgm:t>
        <a:bodyPr/>
        <a:lstStyle/>
        <a:p>
          <a:endParaRPr lang="zh-CN" altLang="en-US"/>
        </a:p>
      </dgm:t>
    </dgm:pt>
    <dgm:pt modelId="{DE9A5A42-2C97-014B-9ACE-B138BB28BF00}">
      <dgm:prSet phldrT="[文本]"/>
      <dgm:spPr/>
      <dgm:t>
        <a:bodyPr/>
        <a:lstStyle/>
        <a:p>
          <a:r>
            <a:rPr lang="zh-CN" altLang="en-US" dirty="0"/>
            <a:t>应当委托评估机构评估未委托的，由有关部门责令整改；拒不整改的，处十万元以上五十万元以下罚款；情节严重的，对直接负责的主管人语啊和其他直接责任人员依法给予处分；造成损失的，依法承担赔偿责任；构成犯罪的，依法追究刑事责任。</a:t>
          </a:r>
        </a:p>
      </dgm:t>
    </dgm:pt>
    <dgm:pt modelId="{1D748D5F-C6E3-1D44-A4CB-F31D9447A41A}" type="parTrans" cxnId="{D97757EB-10D4-BE4F-9F4C-A5C65EDB47B2}">
      <dgm:prSet/>
      <dgm:spPr/>
      <dgm:t>
        <a:bodyPr/>
        <a:lstStyle/>
        <a:p>
          <a:endParaRPr lang="zh-CN" altLang="en-US"/>
        </a:p>
      </dgm:t>
    </dgm:pt>
    <dgm:pt modelId="{FF060D10-5B3B-EC41-83EB-6AC22040084B}" type="sibTrans" cxnId="{D97757EB-10D4-BE4F-9F4C-A5C65EDB47B2}">
      <dgm:prSet/>
      <dgm:spPr/>
      <dgm:t>
        <a:bodyPr/>
        <a:lstStyle/>
        <a:p>
          <a:endParaRPr lang="zh-CN" altLang="en-US"/>
        </a:p>
      </dgm:t>
    </dgm:pt>
    <dgm:pt modelId="{D75ECF5A-831B-EC40-B617-4A6FD310C98A}">
      <dgm:prSet phldrT="[文本]"/>
      <dgm:spPr/>
      <dgm:t>
        <a:bodyPr/>
        <a:lstStyle/>
        <a:p>
          <a:r>
            <a:rPr lang="zh-CN" altLang="en-US" dirty="0"/>
            <a:t>有以下情形的，（同上）有违法所得的没收违法所得：未依法选择评估机构的；索要、收受或者变相索要、收受回扣的；传统、教唆评估机构或者评估师出具虚假报告的；哺乳室向评估机构提供权属证明、财务会计信息和其他资料的；未按照法律规定和评估报告载明的适用范围使用评估报告的；前款规定以外的委托人违反本规定，给他热恩造成损失的，依法承担赔偿责任</a:t>
          </a:r>
        </a:p>
      </dgm:t>
    </dgm:pt>
    <dgm:pt modelId="{434FF689-E939-E74C-A3A0-AA53E77B8702}" type="parTrans" cxnId="{A9E9DF17-948F-6B4A-8592-FD2B2DBC4DE5}">
      <dgm:prSet/>
      <dgm:spPr/>
      <dgm:t>
        <a:bodyPr/>
        <a:lstStyle/>
        <a:p>
          <a:endParaRPr lang="zh-CN" altLang="en-US"/>
        </a:p>
      </dgm:t>
    </dgm:pt>
    <dgm:pt modelId="{DEF443B2-3E48-C14B-8766-D96E8F14F518}" type="sibTrans" cxnId="{A9E9DF17-948F-6B4A-8592-FD2B2DBC4DE5}">
      <dgm:prSet/>
      <dgm:spPr/>
      <dgm:t>
        <a:bodyPr/>
        <a:lstStyle/>
        <a:p>
          <a:endParaRPr lang="zh-CN" altLang="en-US"/>
        </a:p>
      </dgm:t>
    </dgm:pt>
    <dgm:pt modelId="{F7A10BE8-5480-C648-B05A-2BB508207A1D}">
      <dgm:prSet phldrT="[文本]"/>
      <dgm:spPr/>
      <dgm:t>
        <a:bodyPr/>
        <a:lstStyle/>
        <a:p>
          <a:r>
            <a:rPr lang="zh-CN" altLang="en-US" dirty="0"/>
            <a:t>评估机构和评估专业人员的法律责任</a:t>
          </a:r>
        </a:p>
      </dgm:t>
    </dgm:pt>
    <dgm:pt modelId="{E9FAD240-A4BE-6C44-839B-2A94504C0497}" type="parTrans" cxnId="{0F36A50F-7459-5645-A4DA-2E31793804BF}">
      <dgm:prSet/>
      <dgm:spPr/>
      <dgm:t>
        <a:bodyPr/>
        <a:lstStyle/>
        <a:p>
          <a:endParaRPr lang="zh-CN" altLang="en-US"/>
        </a:p>
      </dgm:t>
    </dgm:pt>
    <dgm:pt modelId="{B23CC873-B352-6C40-8F3E-02B3682D7F01}" type="sibTrans" cxnId="{0F36A50F-7459-5645-A4DA-2E31793804BF}">
      <dgm:prSet/>
      <dgm:spPr/>
      <dgm:t>
        <a:bodyPr/>
        <a:lstStyle/>
        <a:p>
          <a:endParaRPr lang="zh-CN" altLang="en-US"/>
        </a:p>
      </dgm:t>
    </dgm:pt>
    <dgm:pt modelId="{42F37DA5-815C-AD49-865A-BEE0D34CD18E}">
      <dgm:prSet phldrT="[文本]"/>
      <dgm:spPr/>
      <dgm:t>
        <a:bodyPr/>
        <a:lstStyle/>
        <a:p>
          <a:r>
            <a:rPr lang="en-US" altLang="zh-CN" dirty="0"/>
            <a:t>1.</a:t>
          </a:r>
          <a:r>
            <a:rPr lang="zh-CN" altLang="en-US" dirty="0"/>
            <a:t>评估机构：</a:t>
          </a:r>
          <a:r>
            <a:rPr lang="en-US" altLang="zh-CN" dirty="0"/>
            <a:t>P108</a:t>
          </a:r>
          <a:endParaRPr lang="zh-CN" altLang="en-US" dirty="0"/>
        </a:p>
      </dgm:t>
    </dgm:pt>
    <dgm:pt modelId="{622E54C4-32A7-3148-88D4-880EBF1E6E18}" type="parTrans" cxnId="{5D93F657-1B2C-1242-91BD-762AE30DE37F}">
      <dgm:prSet/>
      <dgm:spPr/>
      <dgm:t>
        <a:bodyPr/>
        <a:lstStyle/>
        <a:p>
          <a:endParaRPr lang="zh-CN" altLang="en-US"/>
        </a:p>
      </dgm:t>
    </dgm:pt>
    <dgm:pt modelId="{8913941A-99FD-4044-8648-E4A4FB6D8D49}" type="sibTrans" cxnId="{5D93F657-1B2C-1242-91BD-762AE30DE37F}">
      <dgm:prSet/>
      <dgm:spPr/>
      <dgm:t>
        <a:bodyPr/>
        <a:lstStyle/>
        <a:p>
          <a:endParaRPr lang="zh-CN" altLang="en-US"/>
        </a:p>
      </dgm:t>
    </dgm:pt>
    <dgm:pt modelId="{C018C173-8F60-F946-9177-2965BC3A08D7}">
      <dgm:prSet phldrT="[文本]"/>
      <dgm:spPr/>
      <dgm:t>
        <a:bodyPr/>
        <a:lstStyle/>
        <a:p>
          <a:r>
            <a:rPr lang="en-US" altLang="zh-CN" dirty="0"/>
            <a:t>2.</a:t>
          </a:r>
          <a:r>
            <a:rPr lang="zh-CN" altLang="en-US" dirty="0"/>
            <a:t>评估专业人员：</a:t>
          </a:r>
          <a:r>
            <a:rPr lang="en-US" altLang="zh-CN" dirty="0"/>
            <a:t>P109</a:t>
          </a:r>
          <a:endParaRPr lang="zh-CN" altLang="en-US" dirty="0"/>
        </a:p>
      </dgm:t>
    </dgm:pt>
    <dgm:pt modelId="{C8937304-F9A3-044A-89AA-9C4CE5B7AB0F}" type="parTrans" cxnId="{A10C72BF-7608-2943-9A0F-D92F407E132E}">
      <dgm:prSet/>
      <dgm:spPr/>
      <dgm:t>
        <a:bodyPr/>
        <a:lstStyle/>
        <a:p>
          <a:endParaRPr lang="zh-CN" altLang="en-US"/>
        </a:p>
      </dgm:t>
    </dgm:pt>
    <dgm:pt modelId="{B473734F-EFE3-C247-9CE6-BE89FA3312E5}" type="sibTrans" cxnId="{A10C72BF-7608-2943-9A0F-D92F407E132E}">
      <dgm:prSet/>
      <dgm:spPr/>
      <dgm:t>
        <a:bodyPr/>
        <a:lstStyle/>
        <a:p>
          <a:endParaRPr lang="zh-CN" altLang="en-US"/>
        </a:p>
      </dgm:t>
    </dgm:pt>
    <dgm:pt modelId="{56386EDA-AA3B-F548-BA41-14266A87C8B1}">
      <dgm:prSet phldrT="[文本]"/>
      <dgm:spPr/>
      <dgm:t>
        <a:bodyPr/>
        <a:lstStyle/>
        <a:p>
          <a:r>
            <a:rPr lang="zh-CN" altLang="en-US" dirty="0"/>
            <a:t>行业协会、行业主管部门有关人员的法律责任</a:t>
          </a:r>
        </a:p>
      </dgm:t>
    </dgm:pt>
    <dgm:pt modelId="{254F0FC7-3EDE-2F4A-B45A-3DD03D0EF8FE}" type="parTrans" cxnId="{DB8801FA-AEC2-BC4A-AE35-B857F47228E4}">
      <dgm:prSet/>
      <dgm:spPr/>
      <dgm:t>
        <a:bodyPr/>
        <a:lstStyle/>
        <a:p>
          <a:endParaRPr lang="zh-CN" altLang="en-US"/>
        </a:p>
      </dgm:t>
    </dgm:pt>
    <dgm:pt modelId="{0038BD98-4EE1-4644-802A-EE7D61717511}" type="sibTrans" cxnId="{DB8801FA-AEC2-BC4A-AE35-B857F47228E4}">
      <dgm:prSet/>
      <dgm:spPr/>
      <dgm:t>
        <a:bodyPr/>
        <a:lstStyle/>
        <a:p>
          <a:endParaRPr lang="zh-CN" altLang="en-US"/>
        </a:p>
      </dgm:t>
    </dgm:pt>
    <dgm:pt modelId="{B737077F-2B57-1844-8E2E-62DB190698A9}">
      <dgm:prSet phldrT="[文本]"/>
      <dgm:spPr/>
      <dgm:t>
        <a:bodyPr/>
        <a:lstStyle/>
        <a:p>
          <a:r>
            <a:rPr lang="zh-CN" altLang="en-US" dirty="0"/>
            <a:t>评估协会违反</a:t>
          </a:r>
          <a:r>
            <a:rPr lang="en-US" altLang="zh-CN" dirty="0"/>
            <a:t>《</a:t>
          </a:r>
          <a:r>
            <a:rPr lang="zh-CN" altLang="en-US" dirty="0"/>
            <a:t>资产评估法</a:t>
          </a:r>
          <a:r>
            <a:rPr lang="en-US" altLang="zh-CN" dirty="0"/>
            <a:t>》</a:t>
          </a:r>
          <a:r>
            <a:rPr lang="zh-CN" altLang="en-US" dirty="0"/>
            <a:t>规定，由有关评估行政管理部门给予警告，责令整改；拒不改正的，可以通报登记管理机关，由其一法给予处罚。</a:t>
          </a:r>
        </a:p>
      </dgm:t>
    </dgm:pt>
    <dgm:pt modelId="{5BBA2E7A-D3C3-0E43-988C-7C69DFFBC255}" type="parTrans" cxnId="{BD3EB346-D18D-3243-992C-5EEDA21C7EC4}">
      <dgm:prSet/>
      <dgm:spPr/>
      <dgm:t>
        <a:bodyPr/>
        <a:lstStyle/>
        <a:p>
          <a:endParaRPr lang="zh-CN" altLang="en-US"/>
        </a:p>
      </dgm:t>
    </dgm:pt>
    <dgm:pt modelId="{69A46B30-99A9-DB4B-B2A2-DAFC0912374D}" type="sibTrans" cxnId="{BD3EB346-D18D-3243-992C-5EEDA21C7EC4}">
      <dgm:prSet/>
      <dgm:spPr/>
      <dgm:t>
        <a:bodyPr/>
        <a:lstStyle/>
        <a:p>
          <a:endParaRPr lang="zh-CN" altLang="en-US"/>
        </a:p>
      </dgm:t>
    </dgm:pt>
    <dgm:pt modelId="{FBAD1214-1B56-7341-9E85-81C9FD00D8DA}">
      <dgm:prSet phldrT="[文本]"/>
      <dgm:spPr/>
      <dgm:t>
        <a:bodyPr/>
        <a:lstStyle/>
        <a:p>
          <a:r>
            <a:rPr lang="zh-CN" altLang="en-US" dirty="0"/>
            <a:t>有关行政管理部门、评估行业协会工作人员违反</a:t>
          </a:r>
          <a:r>
            <a:rPr lang="en-US" altLang="zh-CN" dirty="0"/>
            <a:t>《</a:t>
          </a:r>
          <a:r>
            <a:rPr lang="zh-CN" altLang="en-US" dirty="0"/>
            <a:t>资产评估法</a:t>
          </a:r>
          <a:r>
            <a:rPr lang="en-US" altLang="zh-CN" dirty="0"/>
            <a:t>》</a:t>
          </a:r>
          <a:r>
            <a:rPr lang="zh-CN" altLang="en-US" dirty="0"/>
            <a:t>规定，滥用职权、玩忽职守或者徇私舞弊的，依法给予处分；构成犯罪的，依法追究刑事责任。</a:t>
          </a:r>
        </a:p>
      </dgm:t>
    </dgm:pt>
    <dgm:pt modelId="{E5C69510-C269-D543-A6B0-971DCFAB27B9}" type="parTrans" cxnId="{84A27662-04E2-584A-A8F0-E3EF207C310B}">
      <dgm:prSet/>
      <dgm:spPr/>
      <dgm:t>
        <a:bodyPr/>
        <a:lstStyle/>
        <a:p>
          <a:endParaRPr lang="zh-CN" altLang="en-US"/>
        </a:p>
      </dgm:t>
    </dgm:pt>
    <dgm:pt modelId="{8ABB7FF6-3A7E-B04F-A535-7B6B913B1A62}" type="sibTrans" cxnId="{84A27662-04E2-584A-A8F0-E3EF207C310B}">
      <dgm:prSet/>
      <dgm:spPr/>
      <dgm:t>
        <a:bodyPr/>
        <a:lstStyle/>
        <a:p>
          <a:endParaRPr lang="zh-CN" altLang="en-US"/>
        </a:p>
      </dgm:t>
    </dgm:pt>
    <dgm:pt modelId="{5F278E1D-3692-8749-92D4-D87D27B0DE0F}" type="pres">
      <dgm:prSet presAssocID="{3EBFD996-8DDA-D044-A3CD-99F3D2E51909}" presName="linear" presStyleCnt="0">
        <dgm:presLayoutVars>
          <dgm:animLvl val="lvl"/>
          <dgm:resizeHandles val="exact"/>
        </dgm:presLayoutVars>
      </dgm:prSet>
      <dgm:spPr/>
    </dgm:pt>
    <dgm:pt modelId="{60C7693F-142F-B042-8A96-4BAA3519703A}" type="pres">
      <dgm:prSet presAssocID="{0DB9F050-B176-C743-B8E1-AC0612CFD8D7}" presName="parentText" presStyleLbl="node1" presStyleIdx="0" presStyleCnt="3">
        <dgm:presLayoutVars>
          <dgm:chMax val="0"/>
          <dgm:bulletEnabled val="1"/>
        </dgm:presLayoutVars>
      </dgm:prSet>
      <dgm:spPr/>
    </dgm:pt>
    <dgm:pt modelId="{F740674E-1DC1-3D4E-8A40-7D78518C3073}" type="pres">
      <dgm:prSet presAssocID="{0DB9F050-B176-C743-B8E1-AC0612CFD8D7}" presName="childText" presStyleLbl="revTx" presStyleIdx="0" presStyleCnt="3">
        <dgm:presLayoutVars>
          <dgm:bulletEnabled val="1"/>
        </dgm:presLayoutVars>
      </dgm:prSet>
      <dgm:spPr/>
    </dgm:pt>
    <dgm:pt modelId="{8C569F86-E977-BE48-B777-479630607EB7}" type="pres">
      <dgm:prSet presAssocID="{F7A10BE8-5480-C648-B05A-2BB508207A1D}" presName="parentText" presStyleLbl="node1" presStyleIdx="1" presStyleCnt="3">
        <dgm:presLayoutVars>
          <dgm:chMax val="0"/>
          <dgm:bulletEnabled val="1"/>
        </dgm:presLayoutVars>
      </dgm:prSet>
      <dgm:spPr/>
    </dgm:pt>
    <dgm:pt modelId="{7F40AF30-A4DE-B844-A7A5-041CD42EBDE2}" type="pres">
      <dgm:prSet presAssocID="{F7A10BE8-5480-C648-B05A-2BB508207A1D}" presName="childText" presStyleLbl="revTx" presStyleIdx="1" presStyleCnt="3">
        <dgm:presLayoutVars>
          <dgm:bulletEnabled val="1"/>
        </dgm:presLayoutVars>
      </dgm:prSet>
      <dgm:spPr/>
    </dgm:pt>
    <dgm:pt modelId="{A2C58662-1093-BE4B-AD2F-51A4F4088C97}" type="pres">
      <dgm:prSet presAssocID="{56386EDA-AA3B-F548-BA41-14266A87C8B1}" presName="parentText" presStyleLbl="node1" presStyleIdx="2" presStyleCnt="3">
        <dgm:presLayoutVars>
          <dgm:chMax val="0"/>
          <dgm:bulletEnabled val="1"/>
        </dgm:presLayoutVars>
      </dgm:prSet>
      <dgm:spPr/>
    </dgm:pt>
    <dgm:pt modelId="{74B93AF2-C6CC-424D-8BCD-68D746065F26}" type="pres">
      <dgm:prSet presAssocID="{56386EDA-AA3B-F548-BA41-14266A87C8B1}" presName="childText" presStyleLbl="revTx" presStyleIdx="2" presStyleCnt="3">
        <dgm:presLayoutVars>
          <dgm:bulletEnabled val="1"/>
        </dgm:presLayoutVars>
      </dgm:prSet>
      <dgm:spPr/>
    </dgm:pt>
  </dgm:ptLst>
  <dgm:cxnLst>
    <dgm:cxn modelId="{7A705F01-C2EA-A04E-B832-E6F3DD134B34}" type="presOf" srcId="{B737077F-2B57-1844-8E2E-62DB190698A9}" destId="{74B93AF2-C6CC-424D-8BCD-68D746065F26}" srcOrd="0" destOrd="0" presId="urn:microsoft.com/office/officeart/2005/8/layout/vList2"/>
    <dgm:cxn modelId="{F671570B-6F0A-704C-A4C7-648C8351831A}" type="presOf" srcId="{F7A10BE8-5480-C648-B05A-2BB508207A1D}" destId="{8C569F86-E977-BE48-B777-479630607EB7}" srcOrd="0" destOrd="0" presId="urn:microsoft.com/office/officeart/2005/8/layout/vList2"/>
    <dgm:cxn modelId="{0F36A50F-7459-5645-A4DA-2E31793804BF}" srcId="{3EBFD996-8DDA-D044-A3CD-99F3D2E51909}" destId="{F7A10BE8-5480-C648-B05A-2BB508207A1D}" srcOrd="1" destOrd="0" parTransId="{E9FAD240-A4BE-6C44-839B-2A94504C0497}" sibTransId="{B23CC873-B352-6C40-8F3E-02B3682D7F01}"/>
    <dgm:cxn modelId="{7B44E115-29BF-B449-86CC-D9E1208CB37A}" type="presOf" srcId="{C018C173-8F60-F946-9177-2965BC3A08D7}" destId="{7F40AF30-A4DE-B844-A7A5-041CD42EBDE2}" srcOrd="0" destOrd="1" presId="urn:microsoft.com/office/officeart/2005/8/layout/vList2"/>
    <dgm:cxn modelId="{A9E9DF17-948F-6B4A-8592-FD2B2DBC4DE5}" srcId="{0DB9F050-B176-C743-B8E1-AC0612CFD8D7}" destId="{D75ECF5A-831B-EC40-B617-4A6FD310C98A}" srcOrd="1" destOrd="0" parTransId="{434FF689-E939-E74C-A3A0-AA53E77B8702}" sibTransId="{DEF443B2-3E48-C14B-8766-D96E8F14F518}"/>
    <dgm:cxn modelId="{F427A819-C8C5-B847-9313-2206997278E9}" type="presOf" srcId="{3EBFD996-8DDA-D044-A3CD-99F3D2E51909}" destId="{5F278E1D-3692-8749-92D4-D87D27B0DE0F}" srcOrd="0" destOrd="0" presId="urn:microsoft.com/office/officeart/2005/8/layout/vList2"/>
    <dgm:cxn modelId="{36636325-B493-F241-B103-2C659F10AD8B}" srcId="{3EBFD996-8DDA-D044-A3CD-99F3D2E51909}" destId="{0DB9F050-B176-C743-B8E1-AC0612CFD8D7}" srcOrd="0" destOrd="0" parTransId="{23D5AE7D-C44F-5541-92F2-D6B1BF332FDA}" sibTransId="{280DC25A-9ADF-B040-95C9-4575A95177E0}"/>
    <dgm:cxn modelId="{BD61AF2D-C226-E747-8225-21804A01CD9C}" type="presOf" srcId="{42F37DA5-815C-AD49-865A-BEE0D34CD18E}" destId="{7F40AF30-A4DE-B844-A7A5-041CD42EBDE2}" srcOrd="0" destOrd="0" presId="urn:microsoft.com/office/officeart/2005/8/layout/vList2"/>
    <dgm:cxn modelId="{7DE69B30-2CE6-BB4C-A5B4-33F1583DBC38}" type="presOf" srcId="{DE9A5A42-2C97-014B-9ACE-B138BB28BF00}" destId="{F740674E-1DC1-3D4E-8A40-7D78518C3073}" srcOrd="0" destOrd="0" presId="urn:microsoft.com/office/officeart/2005/8/layout/vList2"/>
    <dgm:cxn modelId="{BD3EB346-D18D-3243-992C-5EEDA21C7EC4}" srcId="{56386EDA-AA3B-F548-BA41-14266A87C8B1}" destId="{B737077F-2B57-1844-8E2E-62DB190698A9}" srcOrd="0" destOrd="0" parTransId="{5BBA2E7A-D3C3-0E43-988C-7C69DFFBC255}" sibTransId="{69A46B30-99A9-DB4B-B2A2-DAFC0912374D}"/>
    <dgm:cxn modelId="{BDED7B56-2183-2143-A3FA-16A5FB1DE5C1}" type="presOf" srcId="{56386EDA-AA3B-F548-BA41-14266A87C8B1}" destId="{A2C58662-1093-BE4B-AD2F-51A4F4088C97}" srcOrd="0" destOrd="0" presId="urn:microsoft.com/office/officeart/2005/8/layout/vList2"/>
    <dgm:cxn modelId="{5D93F657-1B2C-1242-91BD-762AE30DE37F}" srcId="{F7A10BE8-5480-C648-B05A-2BB508207A1D}" destId="{42F37DA5-815C-AD49-865A-BEE0D34CD18E}" srcOrd="0" destOrd="0" parTransId="{622E54C4-32A7-3148-88D4-880EBF1E6E18}" sibTransId="{8913941A-99FD-4044-8648-E4A4FB6D8D49}"/>
    <dgm:cxn modelId="{84A27662-04E2-584A-A8F0-E3EF207C310B}" srcId="{56386EDA-AA3B-F548-BA41-14266A87C8B1}" destId="{FBAD1214-1B56-7341-9E85-81C9FD00D8DA}" srcOrd="1" destOrd="0" parTransId="{E5C69510-C269-D543-A6B0-971DCFAB27B9}" sibTransId="{8ABB7FF6-3A7E-B04F-A535-7B6B913B1A62}"/>
    <dgm:cxn modelId="{EA105996-2274-6E4D-9861-57F8F9A21C9E}" type="presOf" srcId="{FBAD1214-1B56-7341-9E85-81C9FD00D8DA}" destId="{74B93AF2-C6CC-424D-8BCD-68D746065F26}" srcOrd="0" destOrd="1" presId="urn:microsoft.com/office/officeart/2005/8/layout/vList2"/>
    <dgm:cxn modelId="{A5BA7B9A-A015-E048-89E6-47E261D39EF1}" type="presOf" srcId="{0DB9F050-B176-C743-B8E1-AC0612CFD8D7}" destId="{60C7693F-142F-B042-8A96-4BAA3519703A}" srcOrd="0" destOrd="0" presId="urn:microsoft.com/office/officeart/2005/8/layout/vList2"/>
    <dgm:cxn modelId="{A10C72BF-7608-2943-9A0F-D92F407E132E}" srcId="{F7A10BE8-5480-C648-B05A-2BB508207A1D}" destId="{C018C173-8F60-F946-9177-2965BC3A08D7}" srcOrd="1" destOrd="0" parTransId="{C8937304-F9A3-044A-89AA-9C4CE5B7AB0F}" sibTransId="{B473734F-EFE3-C247-9CE6-BE89FA3312E5}"/>
    <dgm:cxn modelId="{97034CE9-906D-D142-AF85-6FCBA489F8C0}" type="presOf" srcId="{D75ECF5A-831B-EC40-B617-4A6FD310C98A}" destId="{F740674E-1DC1-3D4E-8A40-7D78518C3073}" srcOrd="0" destOrd="1" presId="urn:microsoft.com/office/officeart/2005/8/layout/vList2"/>
    <dgm:cxn modelId="{D97757EB-10D4-BE4F-9F4C-A5C65EDB47B2}" srcId="{0DB9F050-B176-C743-B8E1-AC0612CFD8D7}" destId="{DE9A5A42-2C97-014B-9ACE-B138BB28BF00}" srcOrd="0" destOrd="0" parTransId="{1D748D5F-C6E3-1D44-A4CB-F31D9447A41A}" sibTransId="{FF060D10-5B3B-EC41-83EB-6AC22040084B}"/>
    <dgm:cxn modelId="{DB8801FA-AEC2-BC4A-AE35-B857F47228E4}" srcId="{3EBFD996-8DDA-D044-A3CD-99F3D2E51909}" destId="{56386EDA-AA3B-F548-BA41-14266A87C8B1}" srcOrd="2" destOrd="0" parTransId="{254F0FC7-3EDE-2F4A-B45A-3DD03D0EF8FE}" sibTransId="{0038BD98-4EE1-4644-802A-EE7D61717511}"/>
    <dgm:cxn modelId="{3AF11058-AEAF-6D4B-87AC-54AF7D9E45A6}" type="presParOf" srcId="{5F278E1D-3692-8749-92D4-D87D27B0DE0F}" destId="{60C7693F-142F-B042-8A96-4BAA3519703A}" srcOrd="0" destOrd="0" presId="urn:microsoft.com/office/officeart/2005/8/layout/vList2"/>
    <dgm:cxn modelId="{2389D8DE-50B2-1B45-B771-9088B893B64C}" type="presParOf" srcId="{5F278E1D-3692-8749-92D4-D87D27B0DE0F}" destId="{F740674E-1DC1-3D4E-8A40-7D78518C3073}" srcOrd="1" destOrd="0" presId="urn:microsoft.com/office/officeart/2005/8/layout/vList2"/>
    <dgm:cxn modelId="{BC29FB9B-3275-654F-9072-223CB7AEE031}" type="presParOf" srcId="{5F278E1D-3692-8749-92D4-D87D27B0DE0F}" destId="{8C569F86-E977-BE48-B777-479630607EB7}" srcOrd="2" destOrd="0" presId="urn:microsoft.com/office/officeart/2005/8/layout/vList2"/>
    <dgm:cxn modelId="{78A1B725-7318-0449-8CDC-E7F093D6F057}" type="presParOf" srcId="{5F278E1D-3692-8749-92D4-D87D27B0DE0F}" destId="{7F40AF30-A4DE-B844-A7A5-041CD42EBDE2}" srcOrd="3" destOrd="0" presId="urn:microsoft.com/office/officeart/2005/8/layout/vList2"/>
    <dgm:cxn modelId="{23117D40-EAA5-3B46-8115-65173D0D7D9F}" type="presParOf" srcId="{5F278E1D-3692-8749-92D4-D87D27B0DE0F}" destId="{A2C58662-1093-BE4B-AD2F-51A4F4088C97}" srcOrd="4" destOrd="0" presId="urn:microsoft.com/office/officeart/2005/8/layout/vList2"/>
    <dgm:cxn modelId="{E0C9A19D-7D1C-6F43-980A-E490D6BD4A37}" type="presParOf" srcId="{5F278E1D-3692-8749-92D4-D87D27B0DE0F}" destId="{74B93AF2-C6CC-424D-8BCD-68D746065F2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4A4BAD4-6E49-6E42-9C5A-090D28226C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2472AC07-B7C8-E048-8089-648E4C8A302B}">
      <dgm:prSet phldrT="[文本]"/>
      <dgm:spPr/>
      <dgm:t>
        <a:bodyPr/>
        <a:lstStyle/>
        <a:p>
          <a:r>
            <a:rPr lang="zh-CN" altLang="en-US" dirty="0"/>
            <a:t>独立性要求</a:t>
          </a:r>
          <a:r>
            <a:rPr lang="en-US" altLang="zh-CN" dirty="0"/>
            <a:t>—</a:t>
          </a:r>
          <a:r>
            <a:rPr lang="zh-CN" altLang="en-US" dirty="0"/>
            <a:t>职业道德的核心内容</a:t>
          </a:r>
        </a:p>
      </dgm:t>
    </dgm:pt>
    <dgm:pt modelId="{2266122E-5400-3744-9515-52E1BE18F9B8}" type="parTrans" cxnId="{F09DCD98-416D-924B-8E34-1E7EC1E0B538}">
      <dgm:prSet/>
      <dgm:spPr/>
      <dgm:t>
        <a:bodyPr/>
        <a:lstStyle/>
        <a:p>
          <a:endParaRPr lang="zh-CN" altLang="en-US"/>
        </a:p>
      </dgm:t>
    </dgm:pt>
    <dgm:pt modelId="{654B1D76-5941-0A4F-96E2-CBFB0A9935F3}" type="sibTrans" cxnId="{F09DCD98-416D-924B-8E34-1E7EC1E0B538}">
      <dgm:prSet/>
      <dgm:spPr/>
      <dgm:t>
        <a:bodyPr/>
        <a:lstStyle/>
        <a:p>
          <a:endParaRPr lang="zh-CN" altLang="en-US"/>
        </a:p>
      </dgm:t>
    </dgm:pt>
    <dgm:pt modelId="{83904E29-30B2-0F48-97FB-5C30E1DAE5E5}">
      <dgm:prSet phldrT="[文本]"/>
      <dgm:spPr/>
      <dgm:t>
        <a:bodyPr/>
        <a:lstStyle/>
        <a:p>
          <a:r>
            <a:rPr lang="zh-CN" altLang="en-US" dirty="0"/>
            <a:t>实质上的独立性</a:t>
          </a:r>
        </a:p>
      </dgm:t>
    </dgm:pt>
    <dgm:pt modelId="{037CD65F-3D54-294E-BA8F-203BE026E3BA}" type="parTrans" cxnId="{1DDD0C7A-1EFC-C74D-BB14-08416B134FB9}">
      <dgm:prSet/>
      <dgm:spPr/>
      <dgm:t>
        <a:bodyPr/>
        <a:lstStyle/>
        <a:p>
          <a:endParaRPr lang="zh-CN" altLang="en-US"/>
        </a:p>
      </dgm:t>
    </dgm:pt>
    <dgm:pt modelId="{E10B98B7-0E69-B74B-B218-94C764019152}" type="sibTrans" cxnId="{1DDD0C7A-1EFC-C74D-BB14-08416B134FB9}">
      <dgm:prSet/>
      <dgm:spPr/>
      <dgm:t>
        <a:bodyPr/>
        <a:lstStyle/>
        <a:p>
          <a:endParaRPr lang="zh-CN" altLang="en-US"/>
        </a:p>
      </dgm:t>
    </dgm:pt>
    <dgm:pt modelId="{42D8CA51-586F-EB44-AFA9-32E1C86DCD6F}">
      <dgm:prSet phldrT="[文本]"/>
      <dgm:spPr/>
      <dgm:t>
        <a:bodyPr/>
        <a:lstStyle/>
        <a:p>
          <a:r>
            <a:rPr lang="zh-CN" altLang="en-US" dirty="0"/>
            <a:t>形式上的独立性</a:t>
          </a:r>
        </a:p>
      </dgm:t>
    </dgm:pt>
    <dgm:pt modelId="{5A383AB2-96F9-9F46-91AC-8DAEEFF0E660}" type="parTrans" cxnId="{AF92870C-C416-8149-961A-89AB03A03A81}">
      <dgm:prSet/>
      <dgm:spPr/>
      <dgm:t>
        <a:bodyPr/>
        <a:lstStyle/>
        <a:p>
          <a:endParaRPr lang="zh-CN" altLang="en-US"/>
        </a:p>
      </dgm:t>
    </dgm:pt>
    <dgm:pt modelId="{062F108B-79C1-3E49-AEFA-5313B4A47797}" type="sibTrans" cxnId="{AF92870C-C416-8149-961A-89AB03A03A81}">
      <dgm:prSet/>
      <dgm:spPr/>
      <dgm:t>
        <a:bodyPr/>
        <a:lstStyle/>
        <a:p>
          <a:endParaRPr lang="zh-CN" altLang="en-US"/>
        </a:p>
      </dgm:t>
    </dgm:pt>
    <dgm:pt modelId="{34C60F53-C387-9C4C-8F54-F723E415A0EA}">
      <dgm:prSet phldrT="[文本]"/>
      <dgm:spPr/>
      <dgm:t>
        <a:bodyPr/>
        <a:lstStyle/>
        <a:p>
          <a:r>
            <a:rPr lang="zh-CN" altLang="en-US" dirty="0"/>
            <a:t>专业胜任能力要求</a:t>
          </a:r>
        </a:p>
      </dgm:t>
    </dgm:pt>
    <dgm:pt modelId="{C7EF8D26-D0B7-7149-91C8-95844217D259}" type="parTrans" cxnId="{05B32D56-4AC1-CA41-AB6A-B3C84F305EB8}">
      <dgm:prSet/>
      <dgm:spPr/>
      <dgm:t>
        <a:bodyPr/>
        <a:lstStyle/>
        <a:p>
          <a:endParaRPr lang="zh-CN" altLang="en-US"/>
        </a:p>
      </dgm:t>
    </dgm:pt>
    <dgm:pt modelId="{2C6958C3-A2ED-4046-BD9E-03C550512195}" type="sibTrans" cxnId="{05B32D56-4AC1-CA41-AB6A-B3C84F305EB8}">
      <dgm:prSet/>
      <dgm:spPr/>
      <dgm:t>
        <a:bodyPr/>
        <a:lstStyle/>
        <a:p>
          <a:endParaRPr lang="zh-CN" altLang="en-US"/>
        </a:p>
      </dgm:t>
    </dgm:pt>
    <dgm:pt modelId="{3E884805-120B-A542-9388-08894F22F6AA}">
      <dgm:prSet phldrT="[文本]"/>
      <dgm:spPr/>
      <dgm:t>
        <a:bodyPr/>
        <a:lstStyle/>
        <a:p>
          <a:r>
            <a:rPr lang="zh-CN" altLang="en-US" dirty="0"/>
            <a:t>专业知识</a:t>
          </a:r>
        </a:p>
      </dgm:t>
    </dgm:pt>
    <dgm:pt modelId="{D7F571B3-D722-5940-9444-0957F02CDCA4}" type="parTrans" cxnId="{662CE25F-49A0-7945-9E41-E3734C8D54DA}">
      <dgm:prSet/>
      <dgm:spPr/>
      <dgm:t>
        <a:bodyPr/>
        <a:lstStyle/>
        <a:p>
          <a:endParaRPr lang="zh-CN" altLang="en-US"/>
        </a:p>
      </dgm:t>
    </dgm:pt>
    <dgm:pt modelId="{58D2003B-EE4F-5442-97DB-CA1F034DC9E6}" type="sibTrans" cxnId="{662CE25F-49A0-7945-9E41-E3734C8D54DA}">
      <dgm:prSet/>
      <dgm:spPr/>
      <dgm:t>
        <a:bodyPr/>
        <a:lstStyle/>
        <a:p>
          <a:endParaRPr lang="zh-CN" altLang="en-US"/>
        </a:p>
      </dgm:t>
    </dgm:pt>
    <dgm:pt modelId="{9752DB74-A11C-D342-A465-8820C2F7EBC9}">
      <dgm:prSet phldrT="[文本]"/>
      <dgm:spPr/>
      <dgm:t>
        <a:bodyPr/>
        <a:lstStyle/>
        <a:p>
          <a:r>
            <a:rPr lang="zh-CN" altLang="en-US" dirty="0"/>
            <a:t>实务经历</a:t>
          </a:r>
        </a:p>
      </dgm:t>
    </dgm:pt>
    <dgm:pt modelId="{A643F73A-86DA-DA4B-B5F3-67825A02F806}" type="parTrans" cxnId="{34FE4C7C-C203-AA4D-90E3-09030716EBC3}">
      <dgm:prSet/>
      <dgm:spPr/>
      <dgm:t>
        <a:bodyPr/>
        <a:lstStyle/>
        <a:p>
          <a:endParaRPr lang="zh-CN" altLang="en-US"/>
        </a:p>
      </dgm:t>
    </dgm:pt>
    <dgm:pt modelId="{B6746D4E-9AD9-F74F-AE8F-16E44F751F71}" type="sibTrans" cxnId="{34FE4C7C-C203-AA4D-90E3-09030716EBC3}">
      <dgm:prSet/>
      <dgm:spPr/>
      <dgm:t>
        <a:bodyPr/>
        <a:lstStyle/>
        <a:p>
          <a:endParaRPr lang="zh-CN" altLang="en-US"/>
        </a:p>
      </dgm:t>
    </dgm:pt>
    <dgm:pt modelId="{5BA0E959-FF41-5249-920F-C2642E9A5BB6}">
      <dgm:prSet phldrT="[文本]"/>
      <dgm:spPr/>
      <dgm:t>
        <a:bodyPr/>
        <a:lstStyle/>
        <a:p>
          <a:r>
            <a:rPr lang="zh-CN" altLang="en-US" dirty="0"/>
            <a:t>职业形象要求</a:t>
          </a:r>
        </a:p>
      </dgm:t>
    </dgm:pt>
    <dgm:pt modelId="{DC867573-4ACF-1349-97E2-B0921B046546}" type="parTrans" cxnId="{9833D25F-9026-4F4C-904F-6ECC80BA7892}">
      <dgm:prSet/>
      <dgm:spPr/>
      <dgm:t>
        <a:bodyPr/>
        <a:lstStyle/>
        <a:p>
          <a:endParaRPr lang="zh-CN" altLang="en-US"/>
        </a:p>
      </dgm:t>
    </dgm:pt>
    <dgm:pt modelId="{3DE793E8-8E31-624A-9B8C-D909403AE614}" type="sibTrans" cxnId="{9833D25F-9026-4F4C-904F-6ECC80BA7892}">
      <dgm:prSet/>
      <dgm:spPr/>
      <dgm:t>
        <a:bodyPr/>
        <a:lstStyle/>
        <a:p>
          <a:endParaRPr lang="zh-CN" altLang="en-US"/>
        </a:p>
      </dgm:t>
    </dgm:pt>
    <dgm:pt modelId="{5A6EDB9A-2498-9B49-83C7-D5E5DE77DCCA}">
      <dgm:prSet phldrT="[文本]"/>
      <dgm:spPr/>
      <dgm:t>
        <a:bodyPr/>
        <a:lstStyle/>
        <a:p>
          <a:r>
            <a:rPr lang="zh-CN" altLang="en-US" dirty="0"/>
            <a:t>展示出足够的公信力、专业性、社会和市场能够依赖其有序交易。</a:t>
          </a:r>
        </a:p>
      </dgm:t>
    </dgm:pt>
    <dgm:pt modelId="{CC98D711-6849-1D46-B7FC-72B379BBA2A3}" type="parTrans" cxnId="{B6FA8F88-F5B2-2B40-8EB9-1BAC672394B5}">
      <dgm:prSet/>
      <dgm:spPr/>
      <dgm:t>
        <a:bodyPr/>
        <a:lstStyle/>
        <a:p>
          <a:endParaRPr lang="zh-CN" altLang="en-US"/>
        </a:p>
      </dgm:t>
    </dgm:pt>
    <dgm:pt modelId="{7339FF94-1592-8346-B2E9-0A445FE22E3E}" type="sibTrans" cxnId="{B6FA8F88-F5B2-2B40-8EB9-1BAC672394B5}">
      <dgm:prSet/>
      <dgm:spPr/>
      <dgm:t>
        <a:bodyPr/>
        <a:lstStyle/>
        <a:p>
          <a:endParaRPr lang="zh-CN" altLang="en-US"/>
        </a:p>
      </dgm:t>
    </dgm:pt>
    <dgm:pt modelId="{8568279E-3B21-F945-A887-8273FD3B762F}">
      <dgm:prSet phldrT="[文本]"/>
      <dgm:spPr/>
      <dgm:t>
        <a:bodyPr/>
        <a:lstStyle/>
        <a:p>
          <a:r>
            <a:rPr lang="zh-CN" altLang="en-US" dirty="0"/>
            <a:t>不得为的十种情形：</a:t>
          </a:r>
          <a:r>
            <a:rPr lang="en-US" altLang="zh-CN" dirty="0"/>
            <a:t>P111</a:t>
          </a:r>
          <a:endParaRPr lang="zh-CN" altLang="en-US" dirty="0"/>
        </a:p>
      </dgm:t>
    </dgm:pt>
    <dgm:pt modelId="{808AC39C-E03A-A143-B832-6DCE5DD680EB}" type="parTrans" cxnId="{C0EDA96C-BE65-6342-84C4-7AE721F47398}">
      <dgm:prSet/>
      <dgm:spPr/>
      <dgm:t>
        <a:bodyPr/>
        <a:lstStyle/>
        <a:p>
          <a:endParaRPr lang="zh-CN" altLang="en-US"/>
        </a:p>
      </dgm:t>
    </dgm:pt>
    <dgm:pt modelId="{696B81B8-2739-154E-86A2-45077BA937EB}" type="sibTrans" cxnId="{C0EDA96C-BE65-6342-84C4-7AE721F47398}">
      <dgm:prSet/>
      <dgm:spPr/>
      <dgm:t>
        <a:bodyPr/>
        <a:lstStyle/>
        <a:p>
          <a:endParaRPr lang="zh-CN" altLang="en-US"/>
        </a:p>
      </dgm:t>
    </dgm:pt>
    <dgm:pt modelId="{39116E9F-97F8-B24B-B563-06D1091AA34F}">
      <dgm:prSet phldrT="[文本]"/>
      <dgm:spPr/>
      <dgm:t>
        <a:bodyPr/>
        <a:lstStyle/>
        <a:p>
          <a:r>
            <a:rPr lang="zh-CN" altLang="en-US" dirty="0"/>
            <a:t>职业技能：技术应用技能、人际沟通协调技能、组织和管理技能、其他职业技能</a:t>
          </a:r>
        </a:p>
      </dgm:t>
    </dgm:pt>
    <dgm:pt modelId="{C48B6DA5-957C-1D49-A20D-9007607A2E9D}" type="parTrans" cxnId="{3549982D-7B36-A54C-8AD9-9FCFBD5D7975}">
      <dgm:prSet/>
      <dgm:spPr/>
      <dgm:t>
        <a:bodyPr/>
        <a:lstStyle/>
        <a:p>
          <a:endParaRPr lang="zh-CN" altLang="en-US"/>
        </a:p>
      </dgm:t>
    </dgm:pt>
    <dgm:pt modelId="{68F17987-9578-EC40-84A7-6014ED8343A8}" type="sibTrans" cxnId="{3549982D-7B36-A54C-8AD9-9FCFBD5D7975}">
      <dgm:prSet/>
      <dgm:spPr/>
      <dgm:t>
        <a:bodyPr/>
        <a:lstStyle/>
        <a:p>
          <a:endParaRPr lang="zh-CN" altLang="en-US"/>
        </a:p>
      </dgm:t>
    </dgm:pt>
    <dgm:pt modelId="{CC0A00F1-F4B3-484D-85B2-745A0A5ABD3F}">
      <dgm:prSet phldrT="[文本]"/>
      <dgm:spPr/>
      <dgm:t>
        <a:bodyPr/>
        <a:lstStyle/>
        <a:p>
          <a:r>
            <a:rPr lang="zh-CN" altLang="en-US" dirty="0"/>
            <a:t>岗位特定要求</a:t>
          </a:r>
        </a:p>
      </dgm:t>
    </dgm:pt>
    <dgm:pt modelId="{9A146DEF-5423-6847-88B6-9C94F03D1A84}" type="parTrans" cxnId="{DE33C448-EA4B-EE46-8687-408B3C514020}">
      <dgm:prSet/>
      <dgm:spPr/>
      <dgm:t>
        <a:bodyPr/>
        <a:lstStyle/>
        <a:p>
          <a:endParaRPr lang="zh-CN" altLang="en-US"/>
        </a:p>
      </dgm:t>
    </dgm:pt>
    <dgm:pt modelId="{A2E0F55B-6ED8-244C-A195-106322898AC5}" type="sibTrans" cxnId="{DE33C448-EA4B-EE46-8687-408B3C514020}">
      <dgm:prSet/>
      <dgm:spPr/>
      <dgm:t>
        <a:bodyPr/>
        <a:lstStyle/>
        <a:p>
          <a:endParaRPr lang="zh-CN" altLang="en-US"/>
        </a:p>
      </dgm:t>
    </dgm:pt>
    <dgm:pt modelId="{E345F387-7F85-C74B-A023-E855610CBFB2}" type="pres">
      <dgm:prSet presAssocID="{94A4BAD4-6E49-6E42-9C5A-090D28226C7B}" presName="linear" presStyleCnt="0">
        <dgm:presLayoutVars>
          <dgm:animLvl val="lvl"/>
          <dgm:resizeHandles val="exact"/>
        </dgm:presLayoutVars>
      </dgm:prSet>
      <dgm:spPr/>
    </dgm:pt>
    <dgm:pt modelId="{FD843061-7857-924A-B8BC-427319322959}" type="pres">
      <dgm:prSet presAssocID="{2472AC07-B7C8-E048-8089-648E4C8A302B}" presName="parentText" presStyleLbl="node1" presStyleIdx="0" presStyleCnt="3">
        <dgm:presLayoutVars>
          <dgm:chMax val="0"/>
          <dgm:bulletEnabled val="1"/>
        </dgm:presLayoutVars>
      </dgm:prSet>
      <dgm:spPr/>
    </dgm:pt>
    <dgm:pt modelId="{79E0523D-C47E-DD4F-8B4D-D8FF7601A5D6}" type="pres">
      <dgm:prSet presAssocID="{2472AC07-B7C8-E048-8089-648E4C8A302B}" presName="childText" presStyleLbl="revTx" presStyleIdx="0" presStyleCnt="3">
        <dgm:presLayoutVars>
          <dgm:bulletEnabled val="1"/>
        </dgm:presLayoutVars>
      </dgm:prSet>
      <dgm:spPr/>
    </dgm:pt>
    <dgm:pt modelId="{AD3E2735-C76B-894F-8091-B6DC7383520A}" type="pres">
      <dgm:prSet presAssocID="{34C60F53-C387-9C4C-8F54-F723E415A0EA}" presName="parentText" presStyleLbl="node1" presStyleIdx="1" presStyleCnt="3">
        <dgm:presLayoutVars>
          <dgm:chMax val="0"/>
          <dgm:bulletEnabled val="1"/>
        </dgm:presLayoutVars>
      </dgm:prSet>
      <dgm:spPr/>
    </dgm:pt>
    <dgm:pt modelId="{6D52AEAE-553A-E748-B796-B8600D06D012}" type="pres">
      <dgm:prSet presAssocID="{34C60F53-C387-9C4C-8F54-F723E415A0EA}" presName="childText" presStyleLbl="revTx" presStyleIdx="1" presStyleCnt="3">
        <dgm:presLayoutVars>
          <dgm:bulletEnabled val="1"/>
        </dgm:presLayoutVars>
      </dgm:prSet>
      <dgm:spPr/>
    </dgm:pt>
    <dgm:pt modelId="{6FA39D37-8EDD-324E-A764-963DCAD6B868}" type="pres">
      <dgm:prSet presAssocID="{5BA0E959-FF41-5249-920F-C2642E9A5BB6}" presName="parentText" presStyleLbl="node1" presStyleIdx="2" presStyleCnt="3">
        <dgm:presLayoutVars>
          <dgm:chMax val="0"/>
          <dgm:bulletEnabled val="1"/>
        </dgm:presLayoutVars>
      </dgm:prSet>
      <dgm:spPr/>
    </dgm:pt>
    <dgm:pt modelId="{97C2B93A-29C6-F14C-A0DB-F0366A37CD2D}" type="pres">
      <dgm:prSet presAssocID="{5BA0E959-FF41-5249-920F-C2642E9A5BB6}" presName="childText" presStyleLbl="revTx" presStyleIdx="2" presStyleCnt="3">
        <dgm:presLayoutVars>
          <dgm:bulletEnabled val="1"/>
        </dgm:presLayoutVars>
      </dgm:prSet>
      <dgm:spPr/>
    </dgm:pt>
  </dgm:ptLst>
  <dgm:cxnLst>
    <dgm:cxn modelId="{AF92870C-C416-8149-961A-89AB03A03A81}" srcId="{2472AC07-B7C8-E048-8089-648E4C8A302B}" destId="{42D8CA51-586F-EB44-AFA9-32E1C86DCD6F}" srcOrd="1" destOrd="0" parTransId="{5A383AB2-96F9-9F46-91AC-8DAEEFF0E660}" sibTransId="{062F108B-79C1-3E49-AEFA-5313B4A47797}"/>
    <dgm:cxn modelId="{7804951C-7B73-C744-AFE9-617FB14FF7B5}" type="presOf" srcId="{9752DB74-A11C-D342-A465-8820C2F7EBC9}" destId="{6D52AEAE-553A-E748-B796-B8600D06D012}" srcOrd="0" destOrd="1" presId="urn:microsoft.com/office/officeart/2005/8/layout/vList2"/>
    <dgm:cxn modelId="{3549982D-7B36-A54C-8AD9-9FCFBD5D7975}" srcId="{34C60F53-C387-9C4C-8F54-F723E415A0EA}" destId="{39116E9F-97F8-B24B-B563-06D1091AA34F}" srcOrd="2" destOrd="0" parTransId="{C48B6DA5-957C-1D49-A20D-9007607A2E9D}" sibTransId="{68F17987-9578-EC40-84A7-6014ED8343A8}"/>
    <dgm:cxn modelId="{A1336345-E028-BD42-8D0E-CDDE79B74CE2}" type="presOf" srcId="{5BA0E959-FF41-5249-920F-C2642E9A5BB6}" destId="{6FA39D37-8EDD-324E-A764-963DCAD6B868}" srcOrd="0" destOrd="0" presId="urn:microsoft.com/office/officeart/2005/8/layout/vList2"/>
    <dgm:cxn modelId="{F1ECBB45-F655-7B40-83D5-AEB2D2EAC7AF}" type="presOf" srcId="{CC0A00F1-F4B3-484D-85B2-745A0A5ABD3F}" destId="{6D52AEAE-553A-E748-B796-B8600D06D012}" srcOrd="0" destOrd="3" presId="urn:microsoft.com/office/officeart/2005/8/layout/vList2"/>
    <dgm:cxn modelId="{DE33C448-EA4B-EE46-8687-408B3C514020}" srcId="{34C60F53-C387-9C4C-8F54-F723E415A0EA}" destId="{CC0A00F1-F4B3-484D-85B2-745A0A5ABD3F}" srcOrd="3" destOrd="0" parTransId="{9A146DEF-5423-6847-88B6-9C94F03D1A84}" sibTransId="{A2E0F55B-6ED8-244C-A195-106322898AC5}"/>
    <dgm:cxn modelId="{CD51FC52-8A6F-554D-8FCC-B3C8FEBA1266}" type="presOf" srcId="{42D8CA51-586F-EB44-AFA9-32E1C86DCD6F}" destId="{79E0523D-C47E-DD4F-8B4D-D8FF7601A5D6}" srcOrd="0" destOrd="1" presId="urn:microsoft.com/office/officeart/2005/8/layout/vList2"/>
    <dgm:cxn modelId="{05B32D56-4AC1-CA41-AB6A-B3C84F305EB8}" srcId="{94A4BAD4-6E49-6E42-9C5A-090D28226C7B}" destId="{34C60F53-C387-9C4C-8F54-F723E415A0EA}" srcOrd="1" destOrd="0" parTransId="{C7EF8D26-D0B7-7149-91C8-95844217D259}" sibTransId="{2C6958C3-A2ED-4046-BD9E-03C550512195}"/>
    <dgm:cxn modelId="{9833D25F-9026-4F4C-904F-6ECC80BA7892}" srcId="{94A4BAD4-6E49-6E42-9C5A-090D28226C7B}" destId="{5BA0E959-FF41-5249-920F-C2642E9A5BB6}" srcOrd="2" destOrd="0" parTransId="{DC867573-4ACF-1349-97E2-B0921B046546}" sibTransId="{3DE793E8-8E31-624A-9B8C-D909403AE614}"/>
    <dgm:cxn modelId="{662CE25F-49A0-7945-9E41-E3734C8D54DA}" srcId="{34C60F53-C387-9C4C-8F54-F723E415A0EA}" destId="{3E884805-120B-A542-9388-08894F22F6AA}" srcOrd="0" destOrd="0" parTransId="{D7F571B3-D722-5940-9444-0957F02CDCA4}" sibTransId="{58D2003B-EE4F-5442-97DB-CA1F034DC9E6}"/>
    <dgm:cxn modelId="{1EB8E46A-9E2C-C446-8EF4-8EB0F243A235}" type="presOf" srcId="{83904E29-30B2-0F48-97FB-5C30E1DAE5E5}" destId="{79E0523D-C47E-DD4F-8B4D-D8FF7601A5D6}" srcOrd="0" destOrd="0" presId="urn:microsoft.com/office/officeart/2005/8/layout/vList2"/>
    <dgm:cxn modelId="{C0EDA96C-BE65-6342-84C4-7AE721F47398}" srcId="{5BA0E959-FF41-5249-920F-C2642E9A5BB6}" destId="{8568279E-3B21-F945-A887-8273FD3B762F}" srcOrd="1" destOrd="0" parTransId="{808AC39C-E03A-A143-B832-6DCE5DD680EB}" sibTransId="{696B81B8-2739-154E-86A2-45077BA937EB}"/>
    <dgm:cxn modelId="{41D94079-1B77-FE48-9021-B85AA070E98B}" type="presOf" srcId="{8568279E-3B21-F945-A887-8273FD3B762F}" destId="{97C2B93A-29C6-F14C-A0DB-F0366A37CD2D}" srcOrd="0" destOrd="1" presId="urn:microsoft.com/office/officeart/2005/8/layout/vList2"/>
    <dgm:cxn modelId="{1DDD0C7A-1EFC-C74D-BB14-08416B134FB9}" srcId="{2472AC07-B7C8-E048-8089-648E4C8A302B}" destId="{83904E29-30B2-0F48-97FB-5C30E1DAE5E5}" srcOrd="0" destOrd="0" parTransId="{037CD65F-3D54-294E-BA8F-203BE026E3BA}" sibTransId="{E10B98B7-0E69-B74B-B218-94C764019152}"/>
    <dgm:cxn modelId="{34FE4C7C-C203-AA4D-90E3-09030716EBC3}" srcId="{34C60F53-C387-9C4C-8F54-F723E415A0EA}" destId="{9752DB74-A11C-D342-A465-8820C2F7EBC9}" srcOrd="1" destOrd="0" parTransId="{A643F73A-86DA-DA4B-B5F3-67825A02F806}" sibTransId="{B6746D4E-9AD9-F74F-AE8F-16E44F751F71}"/>
    <dgm:cxn modelId="{3630AD83-B426-824A-B7A6-E87B282D2327}" type="presOf" srcId="{5A6EDB9A-2498-9B49-83C7-D5E5DE77DCCA}" destId="{97C2B93A-29C6-F14C-A0DB-F0366A37CD2D}" srcOrd="0" destOrd="0" presId="urn:microsoft.com/office/officeart/2005/8/layout/vList2"/>
    <dgm:cxn modelId="{8347CD86-CFA1-4742-9576-11434444444A}" type="presOf" srcId="{39116E9F-97F8-B24B-B563-06D1091AA34F}" destId="{6D52AEAE-553A-E748-B796-B8600D06D012}" srcOrd="0" destOrd="2" presId="urn:microsoft.com/office/officeart/2005/8/layout/vList2"/>
    <dgm:cxn modelId="{B6FA8F88-F5B2-2B40-8EB9-1BAC672394B5}" srcId="{5BA0E959-FF41-5249-920F-C2642E9A5BB6}" destId="{5A6EDB9A-2498-9B49-83C7-D5E5DE77DCCA}" srcOrd="0" destOrd="0" parTransId="{CC98D711-6849-1D46-B7FC-72B379BBA2A3}" sibTransId="{7339FF94-1592-8346-B2E9-0A445FE22E3E}"/>
    <dgm:cxn modelId="{D7E2148A-15BC-CE41-811D-34791C690186}" type="presOf" srcId="{3E884805-120B-A542-9388-08894F22F6AA}" destId="{6D52AEAE-553A-E748-B796-B8600D06D012}" srcOrd="0" destOrd="0" presId="urn:microsoft.com/office/officeart/2005/8/layout/vList2"/>
    <dgm:cxn modelId="{F09DCD98-416D-924B-8E34-1E7EC1E0B538}" srcId="{94A4BAD4-6E49-6E42-9C5A-090D28226C7B}" destId="{2472AC07-B7C8-E048-8089-648E4C8A302B}" srcOrd="0" destOrd="0" parTransId="{2266122E-5400-3744-9515-52E1BE18F9B8}" sibTransId="{654B1D76-5941-0A4F-96E2-CBFB0A9935F3}"/>
    <dgm:cxn modelId="{E11CA2BB-A817-B940-9908-77F127580FEC}" type="presOf" srcId="{34C60F53-C387-9C4C-8F54-F723E415A0EA}" destId="{AD3E2735-C76B-894F-8091-B6DC7383520A}" srcOrd="0" destOrd="0" presId="urn:microsoft.com/office/officeart/2005/8/layout/vList2"/>
    <dgm:cxn modelId="{5A3A81E2-E8C7-1F44-913E-9B112EE4472C}" type="presOf" srcId="{94A4BAD4-6E49-6E42-9C5A-090D28226C7B}" destId="{E345F387-7F85-C74B-A023-E855610CBFB2}" srcOrd="0" destOrd="0" presId="urn:microsoft.com/office/officeart/2005/8/layout/vList2"/>
    <dgm:cxn modelId="{C0A78CE4-A6AB-A945-B26F-407619C0718C}" type="presOf" srcId="{2472AC07-B7C8-E048-8089-648E4C8A302B}" destId="{FD843061-7857-924A-B8BC-427319322959}" srcOrd="0" destOrd="0" presId="urn:microsoft.com/office/officeart/2005/8/layout/vList2"/>
    <dgm:cxn modelId="{51358F7A-C6C6-5744-8A1D-F248F0743B22}" type="presParOf" srcId="{E345F387-7F85-C74B-A023-E855610CBFB2}" destId="{FD843061-7857-924A-B8BC-427319322959}" srcOrd="0" destOrd="0" presId="urn:microsoft.com/office/officeart/2005/8/layout/vList2"/>
    <dgm:cxn modelId="{A9259EA6-2ACF-D54B-BDEE-65B4A6017B9E}" type="presParOf" srcId="{E345F387-7F85-C74B-A023-E855610CBFB2}" destId="{79E0523D-C47E-DD4F-8B4D-D8FF7601A5D6}" srcOrd="1" destOrd="0" presId="urn:microsoft.com/office/officeart/2005/8/layout/vList2"/>
    <dgm:cxn modelId="{2FA834FF-0892-5E40-850A-62E0E1D4BD7D}" type="presParOf" srcId="{E345F387-7F85-C74B-A023-E855610CBFB2}" destId="{AD3E2735-C76B-894F-8091-B6DC7383520A}" srcOrd="2" destOrd="0" presId="urn:microsoft.com/office/officeart/2005/8/layout/vList2"/>
    <dgm:cxn modelId="{A28F35A7-ECE9-084E-B072-BDF431FBBF3D}" type="presParOf" srcId="{E345F387-7F85-C74B-A023-E855610CBFB2}" destId="{6D52AEAE-553A-E748-B796-B8600D06D012}" srcOrd="3" destOrd="0" presId="urn:microsoft.com/office/officeart/2005/8/layout/vList2"/>
    <dgm:cxn modelId="{51953E16-DAB1-1542-87D0-F72EA00D4DBB}" type="presParOf" srcId="{E345F387-7F85-C74B-A023-E855610CBFB2}" destId="{6FA39D37-8EDD-324E-A764-963DCAD6B868}" srcOrd="4" destOrd="0" presId="urn:microsoft.com/office/officeart/2005/8/layout/vList2"/>
    <dgm:cxn modelId="{2D8B5D13-624D-0A42-9E0F-85147A3C8240}" type="presParOf" srcId="{E345F387-7F85-C74B-A023-E855610CBFB2}" destId="{97C2B93A-29C6-F14C-A0DB-F0366A37CD2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DD865F7-33F5-4744-88CC-7B9FA779DBB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C0E6DE9-7582-E547-91BA-38BD8960D915}">
      <dgm:prSet phldrT="[文本]"/>
      <dgm:spPr/>
      <dgm:t>
        <a:bodyPr/>
        <a:lstStyle/>
        <a:p>
          <a:r>
            <a:rPr lang="zh-CN" altLang="en-US" dirty="0"/>
            <a:t>第一节 矿业权管理制度</a:t>
          </a:r>
        </a:p>
      </dgm:t>
    </dgm:pt>
    <dgm:pt modelId="{900186C4-A0A9-934F-97CA-4111F78C1AF4}" type="parTrans" cxnId="{AAF0CAB6-0CD2-0644-BC87-416BB76FCCB6}">
      <dgm:prSet/>
      <dgm:spPr/>
      <dgm:t>
        <a:bodyPr/>
        <a:lstStyle/>
        <a:p>
          <a:endParaRPr lang="zh-CN" altLang="en-US"/>
        </a:p>
      </dgm:t>
    </dgm:pt>
    <dgm:pt modelId="{A9D5DE73-D0E8-8C42-8519-6E840E74BEA4}" type="sibTrans" cxnId="{AAF0CAB6-0CD2-0644-BC87-416BB76FCCB6}">
      <dgm:prSet/>
      <dgm:spPr/>
      <dgm:t>
        <a:bodyPr/>
        <a:lstStyle/>
        <a:p>
          <a:endParaRPr lang="zh-CN" altLang="en-US"/>
        </a:p>
      </dgm:t>
    </dgm:pt>
    <dgm:pt modelId="{E778C38A-D6E1-9D41-BD1A-D4F69D71BC47}">
      <dgm:prSet phldrT="[文本]"/>
      <dgm:spPr/>
      <dgm:t>
        <a:bodyPr/>
        <a:lstStyle/>
        <a:p>
          <a:r>
            <a:rPr lang="zh-CN" altLang="en-US" dirty="0"/>
            <a:t>第二节  矿业权登记管理</a:t>
          </a:r>
        </a:p>
      </dgm:t>
    </dgm:pt>
    <dgm:pt modelId="{0C42D2A9-5C99-144D-A53E-6767CFEE7FEB}" type="parTrans" cxnId="{203DB577-B9D4-2546-94B5-F3A048D31680}">
      <dgm:prSet/>
      <dgm:spPr/>
      <dgm:t>
        <a:bodyPr/>
        <a:lstStyle/>
        <a:p>
          <a:endParaRPr lang="zh-CN" altLang="en-US"/>
        </a:p>
      </dgm:t>
    </dgm:pt>
    <dgm:pt modelId="{7D94A7DA-AFCA-2749-8FA1-34555C16ED7C}" type="sibTrans" cxnId="{203DB577-B9D4-2546-94B5-F3A048D31680}">
      <dgm:prSet/>
      <dgm:spPr/>
      <dgm:t>
        <a:bodyPr/>
        <a:lstStyle/>
        <a:p>
          <a:endParaRPr lang="zh-CN" altLang="en-US"/>
        </a:p>
      </dgm:t>
    </dgm:pt>
    <dgm:pt modelId="{0D0E08A2-B3DC-C243-A43D-6181E1818E42}">
      <dgm:prSet phldrT="[文本]"/>
      <dgm:spPr/>
      <dgm:t>
        <a:bodyPr/>
        <a:lstStyle/>
        <a:p>
          <a:r>
            <a:rPr lang="zh-CN" altLang="en-US" dirty="0"/>
            <a:t>第三节  采矿权登记管理</a:t>
          </a:r>
        </a:p>
      </dgm:t>
    </dgm:pt>
    <dgm:pt modelId="{F1669D4E-21C9-B349-863E-F07364B8C1CC}" type="parTrans" cxnId="{9116931C-7C0A-5D48-9B1B-34611DAC12CD}">
      <dgm:prSet/>
      <dgm:spPr/>
      <dgm:t>
        <a:bodyPr/>
        <a:lstStyle/>
        <a:p>
          <a:endParaRPr lang="zh-CN" altLang="en-US"/>
        </a:p>
      </dgm:t>
    </dgm:pt>
    <dgm:pt modelId="{0333170E-7693-6F42-A343-282773302C38}" type="sibTrans" cxnId="{9116931C-7C0A-5D48-9B1B-34611DAC12CD}">
      <dgm:prSet/>
      <dgm:spPr/>
      <dgm:t>
        <a:bodyPr/>
        <a:lstStyle/>
        <a:p>
          <a:endParaRPr lang="zh-CN" altLang="en-US"/>
        </a:p>
      </dgm:t>
    </dgm:pt>
    <dgm:pt modelId="{ADD10367-E774-F44E-8879-A34C818B7309}">
      <dgm:prSet phldrT="[文本]"/>
      <dgm:spPr/>
      <dgm:t>
        <a:bodyPr/>
        <a:lstStyle/>
        <a:p>
          <a:r>
            <a:rPr lang="zh-CN" altLang="en-US" dirty="0"/>
            <a:t>第四节 油气勘查开采审批登记管理</a:t>
          </a:r>
        </a:p>
      </dgm:t>
    </dgm:pt>
    <dgm:pt modelId="{34881B83-283A-A140-AB42-4219BECA1CF3}" type="parTrans" cxnId="{1CDD8319-3E24-3D43-B566-48B7F02DE8C0}">
      <dgm:prSet/>
      <dgm:spPr/>
    </dgm:pt>
    <dgm:pt modelId="{42A922A3-C541-1646-A195-F0AAA1E820A7}" type="sibTrans" cxnId="{1CDD8319-3E24-3D43-B566-48B7F02DE8C0}">
      <dgm:prSet/>
      <dgm:spPr/>
    </dgm:pt>
    <dgm:pt modelId="{95E821F7-922D-554C-9D62-D6D6DD30B6D4}" type="pres">
      <dgm:prSet presAssocID="{ADD865F7-33F5-4744-88CC-7B9FA779DBBB}" presName="vert0" presStyleCnt="0">
        <dgm:presLayoutVars>
          <dgm:dir/>
          <dgm:animOne val="branch"/>
          <dgm:animLvl val="lvl"/>
        </dgm:presLayoutVars>
      </dgm:prSet>
      <dgm:spPr/>
    </dgm:pt>
    <dgm:pt modelId="{EC634E7F-B660-FD43-8F0A-9961EB5004F2}" type="pres">
      <dgm:prSet presAssocID="{4C0E6DE9-7582-E547-91BA-38BD8960D915}" presName="thickLine" presStyleLbl="alignNode1" presStyleIdx="0" presStyleCnt="4"/>
      <dgm:spPr/>
    </dgm:pt>
    <dgm:pt modelId="{FA5B549E-6C8D-5E4B-8358-47F137A4EB36}" type="pres">
      <dgm:prSet presAssocID="{4C0E6DE9-7582-E547-91BA-38BD8960D915}" presName="horz1" presStyleCnt="0"/>
      <dgm:spPr/>
    </dgm:pt>
    <dgm:pt modelId="{112D4D6E-FA6E-A34A-B136-5BF40A2C2D60}" type="pres">
      <dgm:prSet presAssocID="{4C0E6DE9-7582-E547-91BA-38BD8960D915}" presName="tx1" presStyleLbl="revTx" presStyleIdx="0" presStyleCnt="4"/>
      <dgm:spPr/>
    </dgm:pt>
    <dgm:pt modelId="{E397D3C1-095E-5448-98CF-EFB5F34F354E}" type="pres">
      <dgm:prSet presAssocID="{4C0E6DE9-7582-E547-91BA-38BD8960D915}" presName="vert1" presStyleCnt="0"/>
      <dgm:spPr/>
    </dgm:pt>
    <dgm:pt modelId="{DBA610EE-612D-814D-BCF1-C29674FE3CE5}" type="pres">
      <dgm:prSet presAssocID="{E778C38A-D6E1-9D41-BD1A-D4F69D71BC47}" presName="thickLine" presStyleLbl="alignNode1" presStyleIdx="1" presStyleCnt="4"/>
      <dgm:spPr/>
    </dgm:pt>
    <dgm:pt modelId="{3A544521-5AE3-934E-9EE8-5B4C939BFA33}" type="pres">
      <dgm:prSet presAssocID="{E778C38A-D6E1-9D41-BD1A-D4F69D71BC47}" presName="horz1" presStyleCnt="0"/>
      <dgm:spPr/>
    </dgm:pt>
    <dgm:pt modelId="{912122E4-394D-2847-A06D-202F98DF81EB}" type="pres">
      <dgm:prSet presAssocID="{E778C38A-D6E1-9D41-BD1A-D4F69D71BC47}" presName="tx1" presStyleLbl="revTx" presStyleIdx="1" presStyleCnt="4"/>
      <dgm:spPr/>
    </dgm:pt>
    <dgm:pt modelId="{5BE7CF8E-AA1C-564C-9AA3-643F7521BDA4}" type="pres">
      <dgm:prSet presAssocID="{E778C38A-D6E1-9D41-BD1A-D4F69D71BC47}" presName="vert1" presStyleCnt="0"/>
      <dgm:spPr/>
    </dgm:pt>
    <dgm:pt modelId="{D6FDC3DA-341F-E14D-A8B8-42DD9D68EEE8}" type="pres">
      <dgm:prSet presAssocID="{0D0E08A2-B3DC-C243-A43D-6181E1818E42}" presName="thickLine" presStyleLbl="alignNode1" presStyleIdx="2" presStyleCnt="4"/>
      <dgm:spPr/>
    </dgm:pt>
    <dgm:pt modelId="{381329D4-DF8B-3940-8E2F-4D7C436C49AA}" type="pres">
      <dgm:prSet presAssocID="{0D0E08A2-B3DC-C243-A43D-6181E1818E42}" presName="horz1" presStyleCnt="0"/>
      <dgm:spPr/>
    </dgm:pt>
    <dgm:pt modelId="{8148E2B1-A8BA-D44F-87EE-B952471E5413}" type="pres">
      <dgm:prSet presAssocID="{0D0E08A2-B3DC-C243-A43D-6181E1818E42}" presName="tx1" presStyleLbl="revTx" presStyleIdx="2" presStyleCnt="4"/>
      <dgm:spPr/>
    </dgm:pt>
    <dgm:pt modelId="{A54310E5-C187-FE40-B1EF-92CC5095C699}" type="pres">
      <dgm:prSet presAssocID="{0D0E08A2-B3DC-C243-A43D-6181E1818E42}" presName="vert1" presStyleCnt="0"/>
      <dgm:spPr/>
    </dgm:pt>
    <dgm:pt modelId="{1A1D59E3-02B9-B845-8417-826DFB1FD7C7}" type="pres">
      <dgm:prSet presAssocID="{ADD10367-E774-F44E-8879-A34C818B7309}" presName="thickLine" presStyleLbl="alignNode1" presStyleIdx="3" presStyleCnt="4"/>
      <dgm:spPr/>
    </dgm:pt>
    <dgm:pt modelId="{22607998-D6CA-D14C-B4EC-B610DD5A32CB}" type="pres">
      <dgm:prSet presAssocID="{ADD10367-E774-F44E-8879-A34C818B7309}" presName="horz1" presStyleCnt="0"/>
      <dgm:spPr/>
    </dgm:pt>
    <dgm:pt modelId="{608E7C7A-DD2A-B543-95FD-8936ED92D06E}" type="pres">
      <dgm:prSet presAssocID="{ADD10367-E774-F44E-8879-A34C818B7309}" presName="tx1" presStyleLbl="revTx" presStyleIdx="3" presStyleCnt="4"/>
      <dgm:spPr/>
    </dgm:pt>
    <dgm:pt modelId="{E7F53705-3B72-DB49-8FC0-AC4C8FC78944}" type="pres">
      <dgm:prSet presAssocID="{ADD10367-E774-F44E-8879-A34C818B7309}" presName="vert1" presStyleCnt="0"/>
      <dgm:spPr/>
    </dgm:pt>
  </dgm:ptLst>
  <dgm:cxnLst>
    <dgm:cxn modelId="{33E68A0F-85E8-1641-8731-92664EEE7D5B}" type="presOf" srcId="{E778C38A-D6E1-9D41-BD1A-D4F69D71BC47}" destId="{912122E4-394D-2847-A06D-202F98DF81EB}" srcOrd="0" destOrd="0" presId="urn:microsoft.com/office/officeart/2008/layout/LinedList"/>
    <dgm:cxn modelId="{1CDD8319-3E24-3D43-B566-48B7F02DE8C0}" srcId="{ADD865F7-33F5-4744-88CC-7B9FA779DBBB}" destId="{ADD10367-E774-F44E-8879-A34C818B7309}" srcOrd="3" destOrd="0" parTransId="{34881B83-283A-A140-AB42-4219BECA1CF3}" sibTransId="{42A922A3-C541-1646-A195-F0AAA1E820A7}"/>
    <dgm:cxn modelId="{9116931C-7C0A-5D48-9B1B-34611DAC12CD}" srcId="{ADD865F7-33F5-4744-88CC-7B9FA779DBBB}" destId="{0D0E08A2-B3DC-C243-A43D-6181E1818E42}" srcOrd="2" destOrd="0" parTransId="{F1669D4E-21C9-B349-863E-F07364B8C1CC}" sibTransId="{0333170E-7693-6F42-A343-282773302C38}"/>
    <dgm:cxn modelId="{203DB577-B9D4-2546-94B5-F3A048D31680}" srcId="{ADD865F7-33F5-4744-88CC-7B9FA779DBBB}" destId="{E778C38A-D6E1-9D41-BD1A-D4F69D71BC47}" srcOrd="1" destOrd="0" parTransId="{0C42D2A9-5C99-144D-A53E-6767CFEE7FEB}" sibTransId="{7D94A7DA-AFCA-2749-8FA1-34555C16ED7C}"/>
    <dgm:cxn modelId="{0F6B2179-1CBA-F140-A21F-73BA5D2E597F}" type="presOf" srcId="{0D0E08A2-B3DC-C243-A43D-6181E1818E42}" destId="{8148E2B1-A8BA-D44F-87EE-B952471E5413}" srcOrd="0" destOrd="0" presId="urn:microsoft.com/office/officeart/2008/layout/LinedList"/>
    <dgm:cxn modelId="{94E80187-FB19-6E42-AA22-74591CC7DA8E}" type="presOf" srcId="{4C0E6DE9-7582-E547-91BA-38BD8960D915}" destId="{112D4D6E-FA6E-A34A-B136-5BF40A2C2D60}" srcOrd="0" destOrd="0" presId="urn:microsoft.com/office/officeart/2008/layout/LinedList"/>
    <dgm:cxn modelId="{AAF0CAB6-0CD2-0644-BC87-416BB76FCCB6}" srcId="{ADD865F7-33F5-4744-88CC-7B9FA779DBBB}" destId="{4C0E6DE9-7582-E547-91BA-38BD8960D915}" srcOrd="0" destOrd="0" parTransId="{900186C4-A0A9-934F-97CA-4111F78C1AF4}" sibTransId="{A9D5DE73-D0E8-8C42-8519-6E840E74BEA4}"/>
    <dgm:cxn modelId="{7F1B96BB-C2E0-EB45-A2F4-20B1AFDC7405}" type="presOf" srcId="{ADD865F7-33F5-4744-88CC-7B9FA779DBBB}" destId="{95E821F7-922D-554C-9D62-D6D6DD30B6D4}" srcOrd="0" destOrd="0" presId="urn:microsoft.com/office/officeart/2008/layout/LinedList"/>
    <dgm:cxn modelId="{A1F539D4-1A23-0747-9A00-11C34C0D3854}" type="presOf" srcId="{ADD10367-E774-F44E-8879-A34C818B7309}" destId="{608E7C7A-DD2A-B543-95FD-8936ED92D06E}" srcOrd="0" destOrd="0" presId="urn:microsoft.com/office/officeart/2008/layout/LinedList"/>
    <dgm:cxn modelId="{A20BA537-F7B9-944C-8D50-CD40598CCA5A}" type="presParOf" srcId="{95E821F7-922D-554C-9D62-D6D6DD30B6D4}" destId="{EC634E7F-B660-FD43-8F0A-9961EB5004F2}" srcOrd="0" destOrd="0" presId="urn:microsoft.com/office/officeart/2008/layout/LinedList"/>
    <dgm:cxn modelId="{AC3B9F1A-0E24-EA41-BC70-6E7A8E8F2E85}" type="presParOf" srcId="{95E821F7-922D-554C-9D62-D6D6DD30B6D4}" destId="{FA5B549E-6C8D-5E4B-8358-47F137A4EB36}" srcOrd="1" destOrd="0" presId="urn:microsoft.com/office/officeart/2008/layout/LinedList"/>
    <dgm:cxn modelId="{7BA34B9B-DAAA-354E-A978-2CE5344244D0}" type="presParOf" srcId="{FA5B549E-6C8D-5E4B-8358-47F137A4EB36}" destId="{112D4D6E-FA6E-A34A-B136-5BF40A2C2D60}" srcOrd="0" destOrd="0" presId="urn:microsoft.com/office/officeart/2008/layout/LinedList"/>
    <dgm:cxn modelId="{D262B102-75B1-AB4E-8393-14478D34E98C}" type="presParOf" srcId="{FA5B549E-6C8D-5E4B-8358-47F137A4EB36}" destId="{E397D3C1-095E-5448-98CF-EFB5F34F354E}" srcOrd="1" destOrd="0" presId="urn:microsoft.com/office/officeart/2008/layout/LinedList"/>
    <dgm:cxn modelId="{6530CCDA-D763-5345-9576-88FA445F08C7}" type="presParOf" srcId="{95E821F7-922D-554C-9D62-D6D6DD30B6D4}" destId="{DBA610EE-612D-814D-BCF1-C29674FE3CE5}" srcOrd="2" destOrd="0" presId="urn:microsoft.com/office/officeart/2008/layout/LinedList"/>
    <dgm:cxn modelId="{E8A0A4D3-EC23-FF4B-B1DB-6DE1DCF97732}" type="presParOf" srcId="{95E821F7-922D-554C-9D62-D6D6DD30B6D4}" destId="{3A544521-5AE3-934E-9EE8-5B4C939BFA33}" srcOrd="3" destOrd="0" presId="urn:microsoft.com/office/officeart/2008/layout/LinedList"/>
    <dgm:cxn modelId="{A8638273-FA09-C646-96F9-44C8E9AD639D}" type="presParOf" srcId="{3A544521-5AE3-934E-9EE8-5B4C939BFA33}" destId="{912122E4-394D-2847-A06D-202F98DF81EB}" srcOrd="0" destOrd="0" presId="urn:microsoft.com/office/officeart/2008/layout/LinedList"/>
    <dgm:cxn modelId="{0B202834-B4DA-B742-87B4-21E853147831}" type="presParOf" srcId="{3A544521-5AE3-934E-9EE8-5B4C939BFA33}" destId="{5BE7CF8E-AA1C-564C-9AA3-643F7521BDA4}" srcOrd="1" destOrd="0" presId="urn:microsoft.com/office/officeart/2008/layout/LinedList"/>
    <dgm:cxn modelId="{0D634775-85BD-4E48-80BC-8ABED640D5F5}" type="presParOf" srcId="{95E821F7-922D-554C-9D62-D6D6DD30B6D4}" destId="{D6FDC3DA-341F-E14D-A8B8-42DD9D68EEE8}" srcOrd="4" destOrd="0" presId="urn:microsoft.com/office/officeart/2008/layout/LinedList"/>
    <dgm:cxn modelId="{BD981C32-AB1E-A840-84CD-E571D089D51F}" type="presParOf" srcId="{95E821F7-922D-554C-9D62-D6D6DD30B6D4}" destId="{381329D4-DF8B-3940-8E2F-4D7C436C49AA}" srcOrd="5" destOrd="0" presId="urn:microsoft.com/office/officeart/2008/layout/LinedList"/>
    <dgm:cxn modelId="{EED8EEEF-2F2D-3445-8F48-FAE55BFF53C3}" type="presParOf" srcId="{381329D4-DF8B-3940-8E2F-4D7C436C49AA}" destId="{8148E2B1-A8BA-D44F-87EE-B952471E5413}" srcOrd="0" destOrd="0" presId="urn:microsoft.com/office/officeart/2008/layout/LinedList"/>
    <dgm:cxn modelId="{6B84A99F-0A03-1846-8B60-3B1E46F17B39}" type="presParOf" srcId="{381329D4-DF8B-3940-8E2F-4D7C436C49AA}" destId="{A54310E5-C187-FE40-B1EF-92CC5095C699}" srcOrd="1" destOrd="0" presId="urn:microsoft.com/office/officeart/2008/layout/LinedList"/>
    <dgm:cxn modelId="{1F4491DC-B196-464F-9D3E-D3E0AE0B3011}" type="presParOf" srcId="{95E821F7-922D-554C-9D62-D6D6DD30B6D4}" destId="{1A1D59E3-02B9-B845-8417-826DFB1FD7C7}" srcOrd="6" destOrd="0" presId="urn:microsoft.com/office/officeart/2008/layout/LinedList"/>
    <dgm:cxn modelId="{9D604AA4-700B-2446-B364-F4F6BF5CA318}" type="presParOf" srcId="{95E821F7-922D-554C-9D62-D6D6DD30B6D4}" destId="{22607998-D6CA-D14C-B4EC-B610DD5A32CB}" srcOrd="7" destOrd="0" presId="urn:microsoft.com/office/officeart/2008/layout/LinedList"/>
    <dgm:cxn modelId="{4766E08F-16B0-7546-90E9-48A5A6673F94}" type="presParOf" srcId="{22607998-D6CA-D14C-B4EC-B610DD5A32CB}" destId="{608E7C7A-DD2A-B543-95FD-8936ED92D06E}" srcOrd="0" destOrd="0" presId="urn:microsoft.com/office/officeart/2008/layout/LinedList"/>
    <dgm:cxn modelId="{6A18E19D-F05F-DA4A-9727-9300540EDEB9}" type="presParOf" srcId="{22607998-D6CA-D14C-B4EC-B610DD5A32CB}" destId="{E7F53705-3B72-DB49-8FC0-AC4C8FC789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78FBB3A-CD96-0043-B62D-4EF51A73611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A7D8323B-F948-184E-AF88-F53C4C75D346}">
      <dgm:prSet phldrT="[文本]"/>
      <dgm:spPr/>
      <dgm:t>
        <a:bodyPr/>
        <a:lstStyle/>
        <a:p>
          <a:r>
            <a:rPr lang="zh-CN" altLang="en-US" dirty="0"/>
            <a:t>一、矿业权及矿业权人的概念</a:t>
          </a:r>
        </a:p>
      </dgm:t>
    </dgm:pt>
    <dgm:pt modelId="{98D526BF-0160-5A49-9F7F-F012544DB558}" type="parTrans" cxnId="{045B32D9-FDF7-A54A-9687-6EEF638F040E}">
      <dgm:prSet/>
      <dgm:spPr/>
      <dgm:t>
        <a:bodyPr/>
        <a:lstStyle/>
        <a:p>
          <a:endParaRPr lang="zh-CN" altLang="en-US"/>
        </a:p>
      </dgm:t>
    </dgm:pt>
    <dgm:pt modelId="{AD26DA79-2164-3A45-BFB0-909C388E9E95}" type="sibTrans" cxnId="{045B32D9-FDF7-A54A-9687-6EEF638F040E}">
      <dgm:prSet/>
      <dgm:spPr/>
      <dgm:t>
        <a:bodyPr/>
        <a:lstStyle/>
        <a:p>
          <a:endParaRPr lang="zh-CN" altLang="en-US"/>
        </a:p>
      </dgm:t>
    </dgm:pt>
    <dgm:pt modelId="{A9903E1B-73C8-CF41-9331-566CAE37D0A8}">
      <dgm:prSet phldrT="[文本]"/>
      <dgm:spPr/>
      <dgm:t>
        <a:bodyPr/>
        <a:lstStyle/>
        <a:p>
          <a:r>
            <a:rPr lang="zh-CN" altLang="en-US" dirty="0"/>
            <a:t>二、我国矿业权管理制度</a:t>
          </a:r>
        </a:p>
      </dgm:t>
    </dgm:pt>
    <dgm:pt modelId="{C52B7A80-6C65-374D-8CDE-D096838A1902}" type="parTrans" cxnId="{5B64A96B-5D02-0C42-A370-13AB8EE98271}">
      <dgm:prSet/>
      <dgm:spPr/>
      <dgm:t>
        <a:bodyPr/>
        <a:lstStyle/>
        <a:p>
          <a:endParaRPr lang="zh-CN" altLang="en-US"/>
        </a:p>
      </dgm:t>
    </dgm:pt>
    <dgm:pt modelId="{AE7F1018-7E54-5344-A0A0-557814A0BBE3}" type="sibTrans" cxnId="{5B64A96B-5D02-0C42-A370-13AB8EE98271}">
      <dgm:prSet/>
      <dgm:spPr/>
      <dgm:t>
        <a:bodyPr/>
        <a:lstStyle/>
        <a:p>
          <a:endParaRPr lang="zh-CN" altLang="en-US"/>
        </a:p>
      </dgm:t>
    </dgm:pt>
    <dgm:pt modelId="{D6846E03-A99C-F64B-A751-EA7DD3151BF7}" type="pres">
      <dgm:prSet presAssocID="{E78FBB3A-CD96-0043-B62D-4EF51A736114}" presName="linear" presStyleCnt="0">
        <dgm:presLayoutVars>
          <dgm:dir/>
          <dgm:animLvl val="lvl"/>
          <dgm:resizeHandles val="exact"/>
        </dgm:presLayoutVars>
      </dgm:prSet>
      <dgm:spPr/>
    </dgm:pt>
    <dgm:pt modelId="{3E85BCB6-43D5-5448-826D-241F4D43BFB7}" type="pres">
      <dgm:prSet presAssocID="{A7D8323B-F948-184E-AF88-F53C4C75D346}" presName="parentLin" presStyleCnt="0"/>
      <dgm:spPr/>
    </dgm:pt>
    <dgm:pt modelId="{379C9256-97BF-D944-A21A-ACAE4A67C7AE}" type="pres">
      <dgm:prSet presAssocID="{A7D8323B-F948-184E-AF88-F53C4C75D346}" presName="parentLeftMargin" presStyleLbl="node1" presStyleIdx="0" presStyleCnt="2"/>
      <dgm:spPr/>
    </dgm:pt>
    <dgm:pt modelId="{5A8668F3-A3B4-D04D-8CCD-9F9F6CCBAA5F}" type="pres">
      <dgm:prSet presAssocID="{A7D8323B-F948-184E-AF88-F53C4C75D346}" presName="parentText" presStyleLbl="node1" presStyleIdx="0" presStyleCnt="2">
        <dgm:presLayoutVars>
          <dgm:chMax val="0"/>
          <dgm:bulletEnabled val="1"/>
        </dgm:presLayoutVars>
      </dgm:prSet>
      <dgm:spPr/>
    </dgm:pt>
    <dgm:pt modelId="{A9C00575-0500-8E49-9E65-63AA541B4B18}" type="pres">
      <dgm:prSet presAssocID="{A7D8323B-F948-184E-AF88-F53C4C75D346}" presName="negativeSpace" presStyleCnt="0"/>
      <dgm:spPr/>
    </dgm:pt>
    <dgm:pt modelId="{6ADEDB8B-E770-414E-A64E-8C935D821878}" type="pres">
      <dgm:prSet presAssocID="{A7D8323B-F948-184E-AF88-F53C4C75D346}" presName="childText" presStyleLbl="conFgAcc1" presStyleIdx="0" presStyleCnt="2">
        <dgm:presLayoutVars>
          <dgm:bulletEnabled val="1"/>
        </dgm:presLayoutVars>
      </dgm:prSet>
      <dgm:spPr/>
    </dgm:pt>
    <dgm:pt modelId="{C16FA15C-F45A-5249-BF70-5BBE74CD91DA}" type="pres">
      <dgm:prSet presAssocID="{AD26DA79-2164-3A45-BFB0-909C388E9E95}" presName="spaceBetweenRectangles" presStyleCnt="0"/>
      <dgm:spPr/>
    </dgm:pt>
    <dgm:pt modelId="{3F156073-A90C-3348-8733-D9799012ED48}" type="pres">
      <dgm:prSet presAssocID="{A9903E1B-73C8-CF41-9331-566CAE37D0A8}" presName="parentLin" presStyleCnt="0"/>
      <dgm:spPr/>
    </dgm:pt>
    <dgm:pt modelId="{C520C766-1DBD-1343-9E4C-9820F8AEA1BE}" type="pres">
      <dgm:prSet presAssocID="{A9903E1B-73C8-CF41-9331-566CAE37D0A8}" presName="parentLeftMargin" presStyleLbl="node1" presStyleIdx="0" presStyleCnt="2"/>
      <dgm:spPr/>
    </dgm:pt>
    <dgm:pt modelId="{2CE99424-6008-F441-9F93-ABEC09E6E42C}" type="pres">
      <dgm:prSet presAssocID="{A9903E1B-73C8-CF41-9331-566CAE37D0A8}" presName="parentText" presStyleLbl="node1" presStyleIdx="1" presStyleCnt="2">
        <dgm:presLayoutVars>
          <dgm:chMax val="0"/>
          <dgm:bulletEnabled val="1"/>
        </dgm:presLayoutVars>
      </dgm:prSet>
      <dgm:spPr/>
    </dgm:pt>
    <dgm:pt modelId="{ACF85E88-0F4D-AC45-BE97-EBC6DC0FE3B9}" type="pres">
      <dgm:prSet presAssocID="{A9903E1B-73C8-CF41-9331-566CAE37D0A8}" presName="negativeSpace" presStyleCnt="0"/>
      <dgm:spPr/>
    </dgm:pt>
    <dgm:pt modelId="{42CF21B2-32E9-6F41-8611-84B80DB245EC}" type="pres">
      <dgm:prSet presAssocID="{A9903E1B-73C8-CF41-9331-566CAE37D0A8}" presName="childText" presStyleLbl="conFgAcc1" presStyleIdx="1" presStyleCnt="2">
        <dgm:presLayoutVars>
          <dgm:bulletEnabled val="1"/>
        </dgm:presLayoutVars>
      </dgm:prSet>
      <dgm:spPr/>
    </dgm:pt>
  </dgm:ptLst>
  <dgm:cxnLst>
    <dgm:cxn modelId="{3C973C24-AF01-DE4A-8702-EE6D6A0F9E5F}" type="presOf" srcId="{A9903E1B-73C8-CF41-9331-566CAE37D0A8}" destId="{2CE99424-6008-F441-9F93-ABEC09E6E42C}" srcOrd="1" destOrd="0" presId="urn:microsoft.com/office/officeart/2005/8/layout/list1"/>
    <dgm:cxn modelId="{D4C0C74A-3292-BA4F-B48C-BA587DB62F8E}" type="presOf" srcId="{A9903E1B-73C8-CF41-9331-566CAE37D0A8}" destId="{C520C766-1DBD-1343-9E4C-9820F8AEA1BE}" srcOrd="0" destOrd="0" presId="urn:microsoft.com/office/officeart/2005/8/layout/list1"/>
    <dgm:cxn modelId="{5B64A96B-5D02-0C42-A370-13AB8EE98271}" srcId="{E78FBB3A-CD96-0043-B62D-4EF51A736114}" destId="{A9903E1B-73C8-CF41-9331-566CAE37D0A8}" srcOrd="1" destOrd="0" parTransId="{C52B7A80-6C65-374D-8CDE-D096838A1902}" sibTransId="{AE7F1018-7E54-5344-A0A0-557814A0BBE3}"/>
    <dgm:cxn modelId="{BD5B2A72-D73A-D54F-B680-C4F21AC3DE54}" type="presOf" srcId="{E78FBB3A-CD96-0043-B62D-4EF51A736114}" destId="{D6846E03-A99C-F64B-A751-EA7DD3151BF7}" srcOrd="0" destOrd="0" presId="urn:microsoft.com/office/officeart/2005/8/layout/list1"/>
    <dgm:cxn modelId="{E8DE2C91-CCC0-7349-819C-28905FBFE92E}" type="presOf" srcId="{A7D8323B-F948-184E-AF88-F53C4C75D346}" destId="{379C9256-97BF-D944-A21A-ACAE4A67C7AE}" srcOrd="0" destOrd="0" presId="urn:microsoft.com/office/officeart/2005/8/layout/list1"/>
    <dgm:cxn modelId="{045B32D9-FDF7-A54A-9687-6EEF638F040E}" srcId="{E78FBB3A-CD96-0043-B62D-4EF51A736114}" destId="{A7D8323B-F948-184E-AF88-F53C4C75D346}" srcOrd="0" destOrd="0" parTransId="{98D526BF-0160-5A49-9F7F-F012544DB558}" sibTransId="{AD26DA79-2164-3A45-BFB0-909C388E9E95}"/>
    <dgm:cxn modelId="{32BDE0FA-F4C2-F44B-8AD5-3DC1FEE7088E}" type="presOf" srcId="{A7D8323B-F948-184E-AF88-F53C4C75D346}" destId="{5A8668F3-A3B4-D04D-8CCD-9F9F6CCBAA5F}" srcOrd="1" destOrd="0" presId="urn:microsoft.com/office/officeart/2005/8/layout/list1"/>
    <dgm:cxn modelId="{93B95605-3C6D-7448-952E-FD31BE381D11}" type="presParOf" srcId="{D6846E03-A99C-F64B-A751-EA7DD3151BF7}" destId="{3E85BCB6-43D5-5448-826D-241F4D43BFB7}" srcOrd="0" destOrd="0" presId="urn:microsoft.com/office/officeart/2005/8/layout/list1"/>
    <dgm:cxn modelId="{58D999EA-5DE3-5742-ADBC-09FE2C3EEBDE}" type="presParOf" srcId="{3E85BCB6-43D5-5448-826D-241F4D43BFB7}" destId="{379C9256-97BF-D944-A21A-ACAE4A67C7AE}" srcOrd="0" destOrd="0" presId="urn:microsoft.com/office/officeart/2005/8/layout/list1"/>
    <dgm:cxn modelId="{D0C7EB82-6E87-F644-A79D-CAD3F090782C}" type="presParOf" srcId="{3E85BCB6-43D5-5448-826D-241F4D43BFB7}" destId="{5A8668F3-A3B4-D04D-8CCD-9F9F6CCBAA5F}" srcOrd="1" destOrd="0" presId="urn:microsoft.com/office/officeart/2005/8/layout/list1"/>
    <dgm:cxn modelId="{869B14AA-C282-8B45-9891-332F0DE6832F}" type="presParOf" srcId="{D6846E03-A99C-F64B-A751-EA7DD3151BF7}" destId="{A9C00575-0500-8E49-9E65-63AA541B4B18}" srcOrd="1" destOrd="0" presId="urn:microsoft.com/office/officeart/2005/8/layout/list1"/>
    <dgm:cxn modelId="{24BB5A25-02A8-9845-ACE7-F6B4A2706F84}" type="presParOf" srcId="{D6846E03-A99C-F64B-A751-EA7DD3151BF7}" destId="{6ADEDB8B-E770-414E-A64E-8C935D821878}" srcOrd="2" destOrd="0" presId="urn:microsoft.com/office/officeart/2005/8/layout/list1"/>
    <dgm:cxn modelId="{D3C6B0BD-5A15-1248-8F1D-BC4784C1F95E}" type="presParOf" srcId="{D6846E03-A99C-F64B-A751-EA7DD3151BF7}" destId="{C16FA15C-F45A-5249-BF70-5BBE74CD91DA}" srcOrd="3" destOrd="0" presId="urn:microsoft.com/office/officeart/2005/8/layout/list1"/>
    <dgm:cxn modelId="{EE275E97-16C0-154A-A243-84F6940EED4D}" type="presParOf" srcId="{D6846E03-A99C-F64B-A751-EA7DD3151BF7}" destId="{3F156073-A90C-3348-8733-D9799012ED48}" srcOrd="4" destOrd="0" presId="urn:microsoft.com/office/officeart/2005/8/layout/list1"/>
    <dgm:cxn modelId="{1CBB641E-CB48-6F45-ADF1-BFF44F8B1B5B}" type="presParOf" srcId="{3F156073-A90C-3348-8733-D9799012ED48}" destId="{C520C766-1DBD-1343-9E4C-9820F8AEA1BE}" srcOrd="0" destOrd="0" presId="urn:microsoft.com/office/officeart/2005/8/layout/list1"/>
    <dgm:cxn modelId="{30BFA514-C4B2-694D-BFEC-79AC9F16FCAB}" type="presParOf" srcId="{3F156073-A90C-3348-8733-D9799012ED48}" destId="{2CE99424-6008-F441-9F93-ABEC09E6E42C}" srcOrd="1" destOrd="0" presId="urn:microsoft.com/office/officeart/2005/8/layout/list1"/>
    <dgm:cxn modelId="{913E67B7-CAF0-6D4A-B9A1-EC168FC069D7}" type="presParOf" srcId="{D6846E03-A99C-F64B-A751-EA7DD3151BF7}" destId="{ACF85E88-0F4D-AC45-BE97-EBC6DC0FE3B9}" srcOrd="5" destOrd="0" presId="urn:microsoft.com/office/officeart/2005/8/layout/list1"/>
    <dgm:cxn modelId="{ECE46CF2-EF34-2C41-B43D-2079B054C43F}" type="presParOf" srcId="{D6846E03-A99C-F64B-A751-EA7DD3151BF7}" destId="{42CF21B2-32E9-6F41-8611-84B80DB245E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FEE3011-F0AA-2648-BF44-0704FE4C457B}"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96ADF04F-B110-704B-9444-F27F8BED8991}">
      <dgm:prSet phldrT="[文本]"/>
      <dgm:spPr/>
      <dgm:t>
        <a:bodyPr/>
        <a:lstStyle/>
        <a:p>
          <a:r>
            <a:rPr lang="zh-CN" altLang="en-US" dirty="0"/>
            <a:t>矿业权</a:t>
          </a:r>
        </a:p>
      </dgm:t>
    </dgm:pt>
    <dgm:pt modelId="{358BB3EB-6ABA-EE4F-A643-EBBBA841612F}" type="parTrans" cxnId="{D0231FF6-827B-D04E-BE2B-FE56EA6F3815}">
      <dgm:prSet/>
      <dgm:spPr/>
      <dgm:t>
        <a:bodyPr/>
        <a:lstStyle/>
        <a:p>
          <a:endParaRPr lang="zh-CN" altLang="en-US"/>
        </a:p>
      </dgm:t>
    </dgm:pt>
    <dgm:pt modelId="{428A3719-131D-1C47-BE65-24FF0A9BB5EA}" type="sibTrans" cxnId="{D0231FF6-827B-D04E-BE2B-FE56EA6F3815}">
      <dgm:prSet/>
      <dgm:spPr/>
      <dgm:t>
        <a:bodyPr/>
        <a:lstStyle/>
        <a:p>
          <a:endParaRPr lang="zh-CN" altLang="en-US"/>
        </a:p>
      </dgm:t>
    </dgm:pt>
    <dgm:pt modelId="{D1DC801B-A520-E248-8F91-0BF58B2DC7BE}">
      <dgm:prSet phldrT="[文本]"/>
      <dgm:spPr/>
      <dgm:t>
        <a:bodyPr/>
        <a:lstStyle/>
        <a:p>
          <a:r>
            <a:rPr lang="zh-CN" altLang="en-US" dirty="0"/>
            <a:t>探矿权</a:t>
          </a:r>
        </a:p>
      </dgm:t>
    </dgm:pt>
    <dgm:pt modelId="{5888145D-FCA6-C045-AED8-92537BC71A94}" type="parTrans" cxnId="{E4A55E57-053C-4545-BA87-B25B4ACAC120}">
      <dgm:prSet/>
      <dgm:spPr/>
      <dgm:t>
        <a:bodyPr/>
        <a:lstStyle/>
        <a:p>
          <a:endParaRPr lang="zh-CN" altLang="en-US"/>
        </a:p>
      </dgm:t>
    </dgm:pt>
    <dgm:pt modelId="{FCA4E632-6CEA-F74C-BA36-E2FB6CC9714A}" type="sibTrans" cxnId="{E4A55E57-053C-4545-BA87-B25B4ACAC120}">
      <dgm:prSet/>
      <dgm:spPr/>
      <dgm:t>
        <a:bodyPr/>
        <a:lstStyle/>
        <a:p>
          <a:endParaRPr lang="zh-CN" altLang="en-US"/>
        </a:p>
      </dgm:t>
    </dgm:pt>
    <dgm:pt modelId="{F1BA4D34-5EAF-A24E-8C1E-CBBC2D34D30B}">
      <dgm:prSet phldrT="[文本]"/>
      <dgm:spPr/>
      <dgm:t>
        <a:bodyPr/>
        <a:lstStyle/>
        <a:p>
          <a:r>
            <a:rPr lang="zh-CN" altLang="en-US" dirty="0"/>
            <a:t>采矿权</a:t>
          </a:r>
        </a:p>
      </dgm:t>
    </dgm:pt>
    <dgm:pt modelId="{0D4E481D-C332-7B40-B7AE-FE710B6BA1C1}" type="parTrans" cxnId="{7AF112AC-CE41-B74D-A59B-C6B5F7E18ED1}">
      <dgm:prSet/>
      <dgm:spPr/>
      <dgm:t>
        <a:bodyPr/>
        <a:lstStyle/>
        <a:p>
          <a:endParaRPr lang="zh-CN" altLang="en-US"/>
        </a:p>
      </dgm:t>
    </dgm:pt>
    <dgm:pt modelId="{80B31279-FFE0-ED46-8FE8-C3A0A73531EA}" type="sibTrans" cxnId="{7AF112AC-CE41-B74D-A59B-C6B5F7E18ED1}">
      <dgm:prSet/>
      <dgm:spPr/>
      <dgm:t>
        <a:bodyPr/>
        <a:lstStyle/>
        <a:p>
          <a:endParaRPr lang="zh-CN" altLang="en-US"/>
        </a:p>
      </dgm:t>
    </dgm:pt>
    <dgm:pt modelId="{68C8CC58-8BB5-7147-9587-4C53C77DFE75}">
      <dgm:prSet phldrT="[文本]"/>
      <dgm:spPr/>
      <dgm:t>
        <a:bodyPr/>
        <a:lstStyle/>
        <a:p>
          <a:r>
            <a:rPr lang="zh-CN" altLang="en-US" dirty="0"/>
            <a:t>矿业权人</a:t>
          </a:r>
        </a:p>
      </dgm:t>
    </dgm:pt>
    <dgm:pt modelId="{3C2726DC-898E-844D-A10F-E4468C33E28E}" type="parTrans" cxnId="{6A43FC43-412B-C947-AA2B-12D369A896ED}">
      <dgm:prSet/>
      <dgm:spPr/>
      <dgm:t>
        <a:bodyPr/>
        <a:lstStyle/>
        <a:p>
          <a:endParaRPr lang="zh-CN" altLang="en-US"/>
        </a:p>
      </dgm:t>
    </dgm:pt>
    <dgm:pt modelId="{11BB0480-244C-2F40-9666-0726EEB57CF3}" type="sibTrans" cxnId="{6A43FC43-412B-C947-AA2B-12D369A896ED}">
      <dgm:prSet/>
      <dgm:spPr/>
      <dgm:t>
        <a:bodyPr/>
        <a:lstStyle/>
        <a:p>
          <a:endParaRPr lang="zh-CN" altLang="en-US"/>
        </a:p>
      </dgm:t>
    </dgm:pt>
    <dgm:pt modelId="{D4ED754A-A4D4-5149-91C3-265BAE4128E2}">
      <dgm:prSet phldrT="[文本]"/>
      <dgm:spPr/>
      <dgm:t>
        <a:bodyPr/>
        <a:lstStyle/>
        <a:p>
          <a:r>
            <a:rPr lang="zh-CN" altLang="en-US" dirty="0"/>
            <a:t>探矿权人</a:t>
          </a:r>
        </a:p>
      </dgm:t>
    </dgm:pt>
    <dgm:pt modelId="{C531350F-B6D7-2A48-A2D6-D094BCEA3E0C}" type="parTrans" cxnId="{5FCC7253-2881-BD41-BD1C-B0048CE91E01}">
      <dgm:prSet/>
      <dgm:spPr/>
      <dgm:t>
        <a:bodyPr/>
        <a:lstStyle/>
        <a:p>
          <a:endParaRPr lang="zh-CN" altLang="en-US"/>
        </a:p>
      </dgm:t>
    </dgm:pt>
    <dgm:pt modelId="{895A96B5-96F1-6E4B-BC4E-677707B80130}" type="sibTrans" cxnId="{5FCC7253-2881-BD41-BD1C-B0048CE91E01}">
      <dgm:prSet/>
      <dgm:spPr/>
      <dgm:t>
        <a:bodyPr/>
        <a:lstStyle/>
        <a:p>
          <a:endParaRPr lang="zh-CN" altLang="en-US"/>
        </a:p>
      </dgm:t>
    </dgm:pt>
    <dgm:pt modelId="{77AA6EEC-1B3A-2C4B-9347-10D24AA937D9}">
      <dgm:prSet phldrT="[文本]"/>
      <dgm:spPr/>
      <dgm:t>
        <a:bodyPr/>
        <a:lstStyle/>
        <a:p>
          <a:r>
            <a:rPr lang="zh-CN" altLang="en-US" dirty="0"/>
            <a:t>采矿权人</a:t>
          </a:r>
        </a:p>
      </dgm:t>
    </dgm:pt>
    <dgm:pt modelId="{E165A212-8B4E-1140-A633-7BCCC70E5ED2}" type="parTrans" cxnId="{B4AE45C2-BF51-1042-80C0-9E1A97FE7B10}">
      <dgm:prSet/>
      <dgm:spPr/>
      <dgm:t>
        <a:bodyPr/>
        <a:lstStyle/>
        <a:p>
          <a:endParaRPr lang="zh-CN" altLang="en-US"/>
        </a:p>
      </dgm:t>
    </dgm:pt>
    <dgm:pt modelId="{F15B3FC5-DA8C-174C-A319-63F9BBE76A64}" type="sibTrans" cxnId="{B4AE45C2-BF51-1042-80C0-9E1A97FE7B10}">
      <dgm:prSet/>
      <dgm:spPr/>
      <dgm:t>
        <a:bodyPr/>
        <a:lstStyle/>
        <a:p>
          <a:endParaRPr lang="zh-CN" altLang="en-US"/>
        </a:p>
      </dgm:t>
    </dgm:pt>
    <dgm:pt modelId="{DB568A22-76E7-D947-869A-7F581F639EDA}" type="pres">
      <dgm:prSet presAssocID="{CFEE3011-F0AA-2648-BF44-0704FE4C457B}" presName="Name0" presStyleCnt="0">
        <dgm:presLayoutVars>
          <dgm:dir/>
          <dgm:animLvl val="lvl"/>
          <dgm:resizeHandles val="exact"/>
        </dgm:presLayoutVars>
      </dgm:prSet>
      <dgm:spPr/>
    </dgm:pt>
    <dgm:pt modelId="{249419EB-AEF6-364C-8DCF-B7ACCBB2E62A}" type="pres">
      <dgm:prSet presAssocID="{96ADF04F-B110-704B-9444-F27F8BED8991}" presName="linNode" presStyleCnt="0"/>
      <dgm:spPr/>
    </dgm:pt>
    <dgm:pt modelId="{9048B1BF-4621-0145-A168-32CF2D17D0D7}" type="pres">
      <dgm:prSet presAssocID="{96ADF04F-B110-704B-9444-F27F8BED8991}" presName="parentText" presStyleLbl="node1" presStyleIdx="0" presStyleCnt="2">
        <dgm:presLayoutVars>
          <dgm:chMax val="1"/>
          <dgm:bulletEnabled val="1"/>
        </dgm:presLayoutVars>
      </dgm:prSet>
      <dgm:spPr/>
    </dgm:pt>
    <dgm:pt modelId="{86F7E723-A358-4343-A4B0-39DD7FC4C544}" type="pres">
      <dgm:prSet presAssocID="{96ADF04F-B110-704B-9444-F27F8BED8991}" presName="descendantText" presStyleLbl="alignAccFollowNode1" presStyleIdx="0" presStyleCnt="2">
        <dgm:presLayoutVars>
          <dgm:bulletEnabled val="1"/>
        </dgm:presLayoutVars>
      </dgm:prSet>
      <dgm:spPr/>
    </dgm:pt>
    <dgm:pt modelId="{621A55C9-BC16-994B-A4B8-B29E2C9FCDC6}" type="pres">
      <dgm:prSet presAssocID="{428A3719-131D-1C47-BE65-24FF0A9BB5EA}" presName="sp" presStyleCnt="0"/>
      <dgm:spPr/>
    </dgm:pt>
    <dgm:pt modelId="{A81CEEE8-8C4C-1C49-998B-7E5EAAA45AB1}" type="pres">
      <dgm:prSet presAssocID="{68C8CC58-8BB5-7147-9587-4C53C77DFE75}" presName="linNode" presStyleCnt="0"/>
      <dgm:spPr/>
    </dgm:pt>
    <dgm:pt modelId="{220CC74E-711A-3D4E-973A-4DFD7FABC459}" type="pres">
      <dgm:prSet presAssocID="{68C8CC58-8BB5-7147-9587-4C53C77DFE75}" presName="parentText" presStyleLbl="node1" presStyleIdx="1" presStyleCnt="2">
        <dgm:presLayoutVars>
          <dgm:chMax val="1"/>
          <dgm:bulletEnabled val="1"/>
        </dgm:presLayoutVars>
      </dgm:prSet>
      <dgm:spPr/>
    </dgm:pt>
    <dgm:pt modelId="{91C8E77D-6EB7-C34D-8EDA-A4554A0A240F}" type="pres">
      <dgm:prSet presAssocID="{68C8CC58-8BB5-7147-9587-4C53C77DFE75}" presName="descendantText" presStyleLbl="alignAccFollowNode1" presStyleIdx="1" presStyleCnt="2">
        <dgm:presLayoutVars>
          <dgm:bulletEnabled val="1"/>
        </dgm:presLayoutVars>
      </dgm:prSet>
      <dgm:spPr/>
    </dgm:pt>
  </dgm:ptLst>
  <dgm:cxnLst>
    <dgm:cxn modelId="{84FF5515-EE88-0848-9F64-E9D9E97E487B}" type="presOf" srcId="{CFEE3011-F0AA-2648-BF44-0704FE4C457B}" destId="{DB568A22-76E7-D947-869A-7F581F639EDA}" srcOrd="0" destOrd="0" presId="urn:microsoft.com/office/officeart/2005/8/layout/vList5"/>
    <dgm:cxn modelId="{2A22B33F-85F6-2647-9EC5-E1869356DF1C}" type="presOf" srcId="{D4ED754A-A4D4-5149-91C3-265BAE4128E2}" destId="{91C8E77D-6EB7-C34D-8EDA-A4554A0A240F}" srcOrd="0" destOrd="0" presId="urn:microsoft.com/office/officeart/2005/8/layout/vList5"/>
    <dgm:cxn modelId="{6A43FC43-412B-C947-AA2B-12D369A896ED}" srcId="{CFEE3011-F0AA-2648-BF44-0704FE4C457B}" destId="{68C8CC58-8BB5-7147-9587-4C53C77DFE75}" srcOrd="1" destOrd="0" parTransId="{3C2726DC-898E-844D-A10F-E4468C33E28E}" sibTransId="{11BB0480-244C-2F40-9666-0726EEB57CF3}"/>
    <dgm:cxn modelId="{B43F2A47-159D-4044-B6EE-B1490174AD8E}" type="presOf" srcId="{96ADF04F-B110-704B-9444-F27F8BED8991}" destId="{9048B1BF-4621-0145-A168-32CF2D17D0D7}" srcOrd="0" destOrd="0" presId="urn:microsoft.com/office/officeart/2005/8/layout/vList5"/>
    <dgm:cxn modelId="{5FCC7253-2881-BD41-BD1C-B0048CE91E01}" srcId="{68C8CC58-8BB5-7147-9587-4C53C77DFE75}" destId="{D4ED754A-A4D4-5149-91C3-265BAE4128E2}" srcOrd="0" destOrd="0" parTransId="{C531350F-B6D7-2A48-A2D6-D094BCEA3E0C}" sibTransId="{895A96B5-96F1-6E4B-BC4E-677707B80130}"/>
    <dgm:cxn modelId="{E4A55E57-053C-4545-BA87-B25B4ACAC120}" srcId="{96ADF04F-B110-704B-9444-F27F8BED8991}" destId="{D1DC801B-A520-E248-8F91-0BF58B2DC7BE}" srcOrd="0" destOrd="0" parTransId="{5888145D-FCA6-C045-AED8-92537BC71A94}" sibTransId="{FCA4E632-6CEA-F74C-BA36-E2FB6CC9714A}"/>
    <dgm:cxn modelId="{8DD6C46D-BD6C-C341-A334-4F50695E0C9A}" type="presOf" srcId="{77AA6EEC-1B3A-2C4B-9347-10D24AA937D9}" destId="{91C8E77D-6EB7-C34D-8EDA-A4554A0A240F}" srcOrd="0" destOrd="1" presId="urn:microsoft.com/office/officeart/2005/8/layout/vList5"/>
    <dgm:cxn modelId="{7AF112AC-CE41-B74D-A59B-C6B5F7E18ED1}" srcId="{96ADF04F-B110-704B-9444-F27F8BED8991}" destId="{F1BA4D34-5EAF-A24E-8C1E-CBBC2D34D30B}" srcOrd="1" destOrd="0" parTransId="{0D4E481D-C332-7B40-B7AE-FE710B6BA1C1}" sibTransId="{80B31279-FFE0-ED46-8FE8-C3A0A73531EA}"/>
    <dgm:cxn modelId="{39B181C0-C5A2-5A42-BCB6-B7F2ECFD9790}" type="presOf" srcId="{68C8CC58-8BB5-7147-9587-4C53C77DFE75}" destId="{220CC74E-711A-3D4E-973A-4DFD7FABC459}" srcOrd="0" destOrd="0" presId="urn:microsoft.com/office/officeart/2005/8/layout/vList5"/>
    <dgm:cxn modelId="{B4AE45C2-BF51-1042-80C0-9E1A97FE7B10}" srcId="{68C8CC58-8BB5-7147-9587-4C53C77DFE75}" destId="{77AA6EEC-1B3A-2C4B-9347-10D24AA937D9}" srcOrd="1" destOrd="0" parTransId="{E165A212-8B4E-1140-A633-7BCCC70E5ED2}" sibTransId="{F15B3FC5-DA8C-174C-A319-63F9BBE76A64}"/>
    <dgm:cxn modelId="{3D9C2CCA-69FF-204B-87FC-BE5A12544A98}" type="presOf" srcId="{F1BA4D34-5EAF-A24E-8C1E-CBBC2D34D30B}" destId="{86F7E723-A358-4343-A4B0-39DD7FC4C544}" srcOrd="0" destOrd="1" presId="urn:microsoft.com/office/officeart/2005/8/layout/vList5"/>
    <dgm:cxn modelId="{9722C1DE-5D1F-E14A-81F9-E7C566DD9CD0}" type="presOf" srcId="{D1DC801B-A520-E248-8F91-0BF58B2DC7BE}" destId="{86F7E723-A358-4343-A4B0-39DD7FC4C544}" srcOrd="0" destOrd="0" presId="urn:microsoft.com/office/officeart/2005/8/layout/vList5"/>
    <dgm:cxn modelId="{D0231FF6-827B-D04E-BE2B-FE56EA6F3815}" srcId="{CFEE3011-F0AA-2648-BF44-0704FE4C457B}" destId="{96ADF04F-B110-704B-9444-F27F8BED8991}" srcOrd="0" destOrd="0" parTransId="{358BB3EB-6ABA-EE4F-A643-EBBBA841612F}" sibTransId="{428A3719-131D-1C47-BE65-24FF0A9BB5EA}"/>
    <dgm:cxn modelId="{5720A45D-981E-0145-876D-16900D5428DC}" type="presParOf" srcId="{DB568A22-76E7-D947-869A-7F581F639EDA}" destId="{249419EB-AEF6-364C-8DCF-B7ACCBB2E62A}" srcOrd="0" destOrd="0" presId="urn:microsoft.com/office/officeart/2005/8/layout/vList5"/>
    <dgm:cxn modelId="{1A3D0A6E-67F3-114D-9C8A-1ED9540DC4E1}" type="presParOf" srcId="{249419EB-AEF6-364C-8DCF-B7ACCBB2E62A}" destId="{9048B1BF-4621-0145-A168-32CF2D17D0D7}" srcOrd="0" destOrd="0" presId="urn:microsoft.com/office/officeart/2005/8/layout/vList5"/>
    <dgm:cxn modelId="{7BE10731-DD2D-FC47-98CE-855B3E5705A5}" type="presParOf" srcId="{249419EB-AEF6-364C-8DCF-B7ACCBB2E62A}" destId="{86F7E723-A358-4343-A4B0-39DD7FC4C544}" srcOrd="1" destOrd="0" presId="urn:microsoft.com/office/officeart/2005/8/layout/vList5"/>
    <dgm:cxn modelId="{E0EA2877-6195-DE4D-8A70-57A4D20850D5}" type="presParOf" srcId="{DB568A22-76E7-D947-869A-7F581F639EDA}" destId="{621A55C9-BC16-994B-A4B8-B29E2C9FCDC6}" srcOrd="1" destOrd="0" presId="urn:microsoft.com/office/officeart/2005/8/layout/vList5"/>
    <dgm:cxn modelId="{77DD9D91-1FF0-684B-AB5A-6BEE247D3EDE}" type="presParOf" srcId="{DB568A22-76E7-D947-869A-7F581F639EDA}" destId="{A81CEEE8-8C4C-1C49-998B-7E5EAAA45AB1}" srcOrd="2" destOrd="0" presId="urn:microsoft.com/office/officeart/2005/8/layout/vList5"/>
    <dgm:cxn modelId="{2D045971-4906-4B41-A1C6-6DDEF722CEFE}" type="presParOf" srcId="{A81CEEE8-8C4C-1C49-998B-7E5EAAA45AB1}" destId="{220CC74E-711A-3D4E-973A-4DFD7FABC459}" srcOrd="0" destOrd="0" presId="urn:microsoft.com/office/officeart/2005/8/layout/vList5"/>
    <dgm:cxn modelId="{FB799B65-7C66-2446-A29D-24EBEBD8ED81}" type="presParOf" srcId="{A81CEEE8-8C4C-1C49-998B-7E5EAAA45AB1}" destId="{91C8E77D-6EB7-C34D-8EDA-A4554A0A24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AE465B43-A615-4D45-94B0-2ADEC35ED6F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A26573D2-3B03-F348-93FF-173B07C4482A}">
      <dgm:prSet phldrT="[文本]"/>
      <dgm:spPr/>
      <dgm:t>
        <a:bodyPr/>
        <a:lstStyle/>
        <a:p>
          <a:r>
            <a:rPr lang="zh-CN" altLang="en-US" dirty="0"/>
            <a:t>矿业权审批登记制度</a:t>
          </a:r>
        </a:p>
      </dgm:t>
    </dgm:pt>
    <dgm:pt modelId="{84A50B43-2552-4A49-BF8D-7E4FBCD0EF83}" type="parTrans" cxnId="{612B87DD-1C01-7B4B-B68C-92ED4DEC3D7B}">
      <dgm:prSet/>
      <dgm:spPr/>
      <dgm:t>
        <a:bodyPr/>
        <a:lstStyle/>
        <a:p>
          <a:endParaRPr lang="zh-CN" altLang="en-US"/>
        </a:p>
      </dgm:t>
    </dgm:pt>
    <dgm:pt modelId="{B6A8F14E-3D13-CA44-8CB6-80D30574A211}" type="sibTrans" cxnId="{612B87DD-1C01-7B4B-B68C-92ED4DEC3D7B}">
      <dgm:prSet/>
      <dgm:spPr/>
      <dgm:t>
        <a:bodyPr/>
        <a:lstStyle/>
        <a:p>
          <a:endParaRPr lang="zh-CN" altLang="en-US"/>
        </a:p>
      </dgm:t>
    </dgm:pt>
    <dgm:pt modelId="{F1575DEF-F7DC-0447-9494-75E4F1599BE5}">
      <dgm:prSet phldrT="[文本]"/>
      <dgm:spPr/>
      <dgm:t>
        <a:bodyPr/>
        <a:lstStyle/>
        <a:p>
          <a:r>
            <a:rPr lang="zh-CN" altLang="en-US" dirty="0"/>
            <a:t>矿业权有偿使用制度</a:t>
          </a:r>
        </a:p>
      </dgm:t>
    </dgm:pt>
    <dgm:pt modelId="{066391B6-0A87-CC46-9356-7E1BDC2C0A8D}" type="parTrans" cxnId="{5ACDCE30-B40F-0841-A267-91342F573C4D}">
      <dgm:prSet/>
      <dgm:spPr/>
      <dgm:t>
        <a:bodyPr/>
        <a:lstStyle/>
        <a:p>
          <a:endParaRPr lang="zh-CN" altLang="en-US"/>
        </a:p>
      </dgm:t>
    </dgm:pt>
    <dgm:pt modelId="{351F1049-BA57-F54E-B0A8-65C88A1FD1EF}" type="sibTrans" cxnId="{5ACDCE30-B40F-0841-A267-91342F573C4D}">
      <dgm:prSet/>
      <dgm:spPr/>
      <dgm:t>
        <a:bodyPr/>
        <a:lstStyle/>
        <a:p>
          <a:endParaRPr lang="zh-CN" altLang="en-US"/>
        </a:p>
      </dgm:t>
    </dgm:pt>
    <dgm:pt modelId="{A60C0C99-C0D3-BB40-8C13-1B91C23DF66A}">
      <dgm:prSet phldrT="[文本]"/>
      <dgm:spPr/>
      <dgm:t>
        <a:bodyPr/>
        <a:lstStyle/>
        <a:p>
          <a:r>
            <a:rPr lang="zh-CN" altLang="en-US" dirty="0"/>
            <a:t>矿业权流转制度</a:t>
          </a:r>
        </a:p>
      </dgm:t>
    </dgm:pt>
    <dgm:pt modelId="{AA6F9ADA-8F09-1646-8CB2-A02FA7EC1D11}" type="parTrans" cxnId="{91B08009-4CE4-024F-B49D-DDCB8E744D81}">
      <dgm:prSet/>
      <dgm:spPr/>
      <dgm:t>
        <a:bodyPr/>
        <a:lstStyle/>
        <a:p>
          <a:endParaRPr lang="zh-CN" altLang="en-US"/>
        </a:p>
      </dgm:t>
    </dgm:pt>
    <dgm:pt modelId="{F205B89F-459D-D64D-A7F1-FA4C5F34D032}" type="sibTrans" cxnId="{91B08009-4CE4-024F-B49D-DDCB8E744D81}">
      <dgm:prSet/>
      <dgm:spPr/>
      <dgm:t>
        <a:bodyPr/>
        <a:lstStyle/>
        <a:p>
          <a:endParaRPr lang="zh-CN" altLang="en-US"/>
        </a:p>
      </dgm:t>
    </dgm:pt>
    <dgm:pt modelId="{82816F00-2910-0046-8FBE-31414E397DA5}">
      <dgm:prSet phldrT="[文本]"/>
      <dgm:spPr/>
      <dgm:t>
        <a:bodyPr/>
        <a:lstStyle/>
        <a:p>
          <a:r>
            <a:rPr lang="zh-CN" altLang="en-US" dirty="0"/>
            <a:t>矿业权统一配号制度</a:t>
          </a:r>
        </a:p>
      </dgm:t>
    </dgm:pt>
    <dgm:pt modelId="{28F17AD1-F5F2-C64E-89E9-4DBD73997CCE}" type="parTrans" cxnId="{6C027305-7F66-614F-825A-839C8DFC5164}">
      <dgm:prSet/>
      <dgm:spPr/>
    </dgm:pt>
    <dgm:pt modelId="{EC2E1822-ED21-E24E-8C63-C65ED57AC764}" type="sibTrans" cxnId="{6C027305-7F66-614F-825A-839C8DFC5164}">
      <dgm:prSet/>
      <dgm:spPr/>
    </dgm:pt>
    <dgm:pt modelId="{A3B6C503-BE9A-2F46-8AEB-10AB172A32F2}" type="pres">
      <dgm:prSet presAssocID="{AE465B43-A615-4D45-94B0-2ADEC35ED6F9}" presName="linear" presStyleCnt="0">
        <dgm:presLayoutVars>
          <dgm:dir/>
          <dgm:animLvl val="lvl"/>
          <dgm:resizeHandles val="exact"/>
        </dgm:presLayoutVars>
      </dgm:prSet>
      <dgm:spPr/>
    </dgm:pt>
    <dgm:pt modelId="{AC8394F1-0B7B-8247-AEB6-4BD91018E5EF}" type="pres">
      <dgm:prSet presAssocID="{A26573D2-3B03-F348-93FF-173B07C4482A}" presName="parentLin" presStyleCnt="0"/>
      <dgm:spPr/>
    </dgm:pt>
    <dgm:pt modelId="{79C05DB4-17F6-D948-8381-E69B9512EBA9}" type="pres">
      <dgm:prSet presAssocID="{A26573D2-3B03-F348-93FF-173B07C4482A}" presName="parentLeftMargin" presStyleLbl="node1" presStyleIdx="0" presStyleCnt="4"/>
      <dgm:spPr/>
    </dgm:pt>
    <dgm:pt modelId="{771DE8C6-00CA-B74A-9E2C-9E0FC1A9FCF5}" type="pres">
      <dgm:prSet presAssocID="{A26573D2-3B03-F348-93FF-173B07C4482A}" presName="parentText" presStyleLbl="node1" presStyleIdx="0" presStyleCnt="4">
        <dgm:presLayoutVars>
          <dgm:chMax val="0"/>
          <dgm:bulletEnabled val="1"/>
        </dgm:presLayoutVars>
      </dgm:prSet>
      <dgm:spPr/>
    </dgm:pt>
    <dgm:pt modelId="{7A827FBD-629E-854A-A35B-DAC331CE189D}" type="pres">
      <dgm:prSet presAssocID="{A26573D2-3B03-F348-93FF-173B07C4482A}" presName="negativeSpace" presStyleCnt="0"/>
      <dgm:spPr/>
    </dgm:pt>
    <dgm:pt modelId="{98E27690-6D0C-B44E-B6A2-2361F45AA633}" type="pres">
      <dgm:prSet presAssocID="{A26573D2-3B03-F348-93FF-173B07C4482A}" presName="childText" presStyleLbl="conFgAcc1" presStyleIdx="0" presStyleCnt="4">
        <dgm:presLayoutVars>
          <dgm:bulletEnabled val="1"/>
        </dgm:presLayoutVars>
      </dgm:prSet>
      <dgm:spPr/>
    </dgm:pt>
    <dgm:pt modelId="{F1670E48-7277-7E46-BE51-025D9F6C6F38}" type="pres">
      <dgm:prSet presAssocID="{B6A8F14E-3D13-CA44-8CB6-80D30574A211}" presName="spaceBetweenRectangles" presStyleCnt="0"/>
      <dgm:spPr/>
    </dgm:pt>
    <dgm:pt modelId="{277DEB72-DF68-6548-B568-2F7C0AEADA54}" type="pres">
      <dgm:prSet presAssocID="{F1575DEF-F7DC-0447-9494-75E4F1599BE5}" presName="parentLin" presStyleCnt="0"/>
      <dgm:spPr/>
    </dgm:pt>
    <dgm:pt modelId="{CB5EB259-876D-904E-88A0-81B1A5A4A008}" type="pres">
      <dgm:prSet presAssocID="{F1575DEF-F7DC-0447-9494-75E4F1599BE5}" presName="parentLeftMargin" presStyleLbl="node1" presStyleIdx="0" presStyleCnt="4"/>
      <dgm:spPr/>
    </dgm:pt>
    <dgm:pt modelId="{89F1E548-4BD0-0A44-A946-D4ED207D120B}" type="pres">
      <dgm:prSet presAssocID="{F1575DEF-F7DC-0447-9494-75E4F1599BE5}" presName="parentText" presStyleLbl="node1" presStyleIdx="1" presStyleCnt="4">
        <dgm:presLayoutVars>
          <dgm:chMax val="0"/>
          <dgm:bulletEnabled val="1"/>
        </dgm:presLayoutVars>
      </dgm:prSet>
      <dgm:spPr/>
    </dgm:pt>
    <dgm:pt modelId="{214E8186-7230-D149-BC42-89ADB2F4B19A}" type="pres">
      <dgm:prSet presAssocID="{F1575DEF-F7DC-0447-9494-75E4F1599BE5}" presName="negativeSpace" presStyleCnt="0"/>
      <dgm:spPr/>
    </dgm:pt>
    <dgm:pt modelId="{37370571-8C0B-004B-9371-7CC92AC5518D}" type="pres">
      <dgm:prSet presAssocID="{F1575DEF-F7DC-0447-9494-75E4F1599BE5}" presName="childText" presStyleLbl="conFgAcc1" presStyleIdx="1" presStyleCnt="4">
        <dgm:presLayoutVars>
          <dgm:bulletEnabled val="1"/>
        </dgm:presLayoutVars>
      </dgm:prSet>
      <dgm:spPr/>
    </dgm:pt>
    <dgm:pt modelId="{B501F518-6910-B84B-9C56-97FA1F09CEC8}" type="pres">
      <dgm:prSet presAssocID="{351F1049-BA57-F54E-B0A8-65C88A1FD1EF}" presName="spaceBetweenRectangles" presStyleCnt="0"/>
      <dgm:spPr/>
    </dgm:pt>
    <dgm:pt modelId="{662BC73D-1B3E-F94A-9E5A-4E7A655EB17C}" type="pres">
      <dgm:prSet presAssocID="{A60C0C99-C0D3-BB40-8C13-1B91C23DF66A}" presName="parentLin" presStyleCnt="0"/>
      <dgm:spPr/>
    </dgm:pt>
    <dgm:pt modelId="{66766597-6FBD-C14A-AD31-D6F9BFAB20F1}" type="pres">
      <dgm:prSet presAssocID="{A60C0C99-C0D3-BB40-8C13-1B91C23DF66A}" presName="parentLeftMargin" presStyleLbl="node1" presStyleIdx="1" presStyleCnt="4"/>
      <dgm:spPr/>
    </dgm:pt>
    <dgm:pt modelId="{2F7A854A-1E63-1B49-A4A0-DBA1C753FB37}" type="pres">
      <dgm:prSet presAssocID="{A60C0C99-C0D3-BB40-8C13-1B91C23DF66A}" presName="parentText" presStyleLbl="node1" presStyleIdx="2" presStyleCnt="4">
        <dgm:presLayoutVars>
          <dgm:chMax val="0"/>
          <dgm:bulletEnabled val="1"/>
        </dgm:presLayoutVars>
      </dgm:prSet>
      <dgm:spPr/>
    </dgm:pt>
    <dgm:pt modelId="{56A783D6-B0C9-0A4D-AE10-7077C357C1E6}" type="pres">
      <dgm:prSet presAssocID="{A60C0C99-C0D3-BB40-8C13-1B91C23DF66A}" presName="negativeSpace" presStyleCnt="0"/>
      <dgm:spPr/>
    </dgm:pt>
    <dgm:pt modelId="{155030C9-33CC-3F40-BE5B-8D55A170F6B9}" type="pres">
      <dgm:prSet presAssocID="{A60C0C99-C0D3-BB40-8C13-1B91C23DF66A}" presName="childText" presStyleLbl="conFgAcc1" presStyleIdx="2" presStyleCnt="4">
        <dgm:presLayoutVars>
          <dgm:bulletEnabled val="1"/>
        </dgm:presLayoutVars>
      </dgm:prSet>
      <dgm:spPr/>
    </dgm:pt>
    <dgm:pt modelId="{040620C6-1DB0-D642-B2BE-F189982AD555}" type="pres">
      <dgm:prSet presAssocID="{F205B89F-459D-D64D-A7F1-FA4C5F34D032}" presName="spaceBetweenRectangles" presStyleCnt="0"/>
      <dgm:spPr/>
    </dgm:pt>
    <dgm:pt modelId="{B302A62D-8BE0-A849-83DA-FBF1ADC98A20}" type="pres">
      <dgm:prSet presAssocID="{82816F00-2910-0046-8FBE-31414E397DA5}" presName="parentLin" presStyleCnt="0"/>
      <dgm:spPr/>
    </dgm:pt>
    <dgm:pt modelId="{A91C5B80-261C-BC44-92BE-C69865B60DEE}" type="pres">
      <dgm:prSet presAssocID="{82816F00-2910-0046-8FBE-31414E397DA5}" presName="parentLeftMargin" presStyleLbl="node1" presStyleIdx="2" presStyleCnt="4"/>
      <dgm:spPr/>
    </dgm:pt>
    <dgm:pt modelId="{F8B36013-5793-AE44-96CF-83A21A128B43}" type="pres">
      <dgm:prSet presAssocID="{82816F00-2910-0046-8FBE-31414E397DA5}" presName="parentText" presStyleLbl="node1" presStyleIdx="3" presStyleCnt="4">
        <dgm:presLayoutVars>
          <dgm:chMax val="0"/>
          <dgm:bulletEnabled val="1"/>
        </dgm:presLayoutVars>
      </dgm:prSet>
      <dgm:spPr/>
    </dgm:pt>
    <dgm:pt modelId="{126A77C2-72E8-B443-9A82-360E1051646E}" type="pres">
      <dgm:prSet presAssocID="{82816F00-2910-0046-8FBE-31414E397DA5}" presName="negativeSpace" presStyleCnt="0"/>
      <dgm:spPr/>
    </dgm:pt>
    <dgm:pt modelId="{AE703A39-ED8E-CF4C-879D-CF9808163887}" type="pres">
      <dgm:prSet presAssocID="{82816F00-2910-0046-8FBE-31414E397DA5}" presName="childText" presStyleLbl="conFgAcc1" presStyleIdx="3" presStyleCnt="4">
        <dgm:presLayoutVars>
          <dgm:bulletEnabled val="1"/>
        </dgm:presLayoutVars>
      </dgm:prSet>
      <dgm:spPr/>
    </dgm:pt>
  </dgm:ptLst>
  <dgm:cxnLst>
    <dgm:cxn modelId="{6C027305-7F66-614F-825A-839C8DFC5164}" srcId="{AE465B43-A615-4D45-94B0-2ADEC35ED6F9}" destId="{82816F00-2910-0046-8FBE-31414E397DA5}" srcOrd="3" destOrd="0" parTransId="{28F17AD1-F5F2-C64E-89E9-4DBD73997CCE}" sibTransId="{EC2E1822-ED21-E24E-8C63-C65ED57AC764}"/>
    <dgm:cxn modelId="{91B08009-4CE4-024F-B49D-DDCB8E744D81}" srcId="{AE465B43-A615-4D45-94B0-2ADEC35ED6F9}" destId="{A60C0C99-C0D3-BB40-8C13-1B91C23DF66A}" srcOrd="2" destOrd="0" parTransId="{AA6F9ADA-8F09-1646-8CB2-A02FA7EC1D11}" sibTransId="{F205B89F-459D-D64D-A7F1-FA4C5F34D032}"/>
    <dgm:cxn modelId="{5ACDCE30-B40F-0841-A267-91342F573C4D}" srcId="{AE465B43-A615-4D45-94B0-2ADEC35ED6F9}" destId="{F1575DEF-F7DC-0447-9494-75E4F1599BE5}" srcOrd="1" destOrd="0" parTransId="{066391B6-0A87-CC46-9356-7E1BDC2C0A8D}" sibTransId="{351F1049-BA57-F54E-B0A8-65C88A1FD1EF}"/>
    <dgm:cxn modelId="{50C15152-BA4D-5646-822D-6DB196CB1D7F}" type="presOf" srcId="{F1575DEF-F7DC-0447-9494-75E4F1599BE5}" destId="{CB5EB259-876D-904E-88A0-81B1A5A4A008}" srcOrd="0" destOrd="0" presId="urn:microsoft.com/office/officeart/2005/8/layout/list1"/>
    <dgm:cxn modelId="{002C6F64-2978-8145-89BB-036982611442}" type="presOf" srcId="{A60C0C99-C0D3-BB40-8C13-1B91C23DF66A}" destId="{2F7A854A-1E63-1B49-A4A0-DBA1C753FB37}" srcOrd="1" destOrd="0" presId="urn:microsoft.com/office/officeart/2005/8/layout/list1"/>
    <dgm:cxn modelId="{3F496968-DDB4-2A42-AFEB-0CB7C5063D21}" type="presOf" srcId="{A60C0C99-C0D3-BB40-8C13-1B91C23DF66A}" destId="{66766597-6FBD-C14A-AD31-D6F9BFAB20F1}" srcOrd="0" destOrd="0" presId="urn:microsoft.com/office/officeart/2005/8/layout/list1"/>
    <dgm:cxn modelId="{405F3484-E4B4-8244-B90C-6B53413CE9D3}" type="presOf" srcId="{82816F00-2910-0046-8FBE-31414E397DA5}" destId="{A91C5B80-261C-BC44-92BE-C69865B60DEE}" srcOrd="0" destOrd="0" presId="urn:microsoft.com/office/officeart/2005/8/layout/list1"/>
    <dgm:cxn modelId="{F75405D9-267B-B942-932B-452389283B1A}" type="presOf" srcId="{A26573D2-3B03-F348-93FF-173B07C4482A}" destId="{79C05DB4-17F6-D948-8381-E69B9512EBA9}" srcOrd="0" destOrd="0" presId="urn:microsoft.com/office/officeart/2005/8/layout/list1"/>
    <dgm:cxn modelId="{612B87DD-1C01-7B4B-B68C-92ED4DEC3D7B}" srcId="{AE465B43-A615-4D45-94B0-2ADEC35ED6F9}" destId="{A26573D2-3B03-F348-93FF-173B07C4482A}" srcOrd="0" destOrd="0" parTransId="{84A50B43-2552-4A49-BF8D-7E4FBCD0EF83}" sibTransId="{B6A8F14E-3D13-CA44-8CB6-80D30574A211}"/>
    <dgm:cxn modelId="{9FEF08E7-AE2B-FF43-9E7E-2AE34066746A}" type="presOf" srcId="{F1575DEF-F7DC-0447-9494-75E4F1599BE5}" destId="{89F1E548-4BD0-0A44-A946-D4ED207D120B}" srcOrd="1" destOrd="0" presId="urn:microsoft.com/office/officeart/2005/8/layout/list1"/>
    <dgm:cxn modelId="{EC21F2F1-2E7F-084C-B3E2-C471C8C044DF}" type="presOf" srcId="{AE465B43-A615-4D45-94B0-2ADEC35ED6F9}" destId="{A3B6C503-BE9A-2F46-8AEB-10AB172A32F2}" srcOrd="0" destOrd="0" presId="urn:microsoft.com/office/officeart/2005/8/layout/list1"/>
    <dgm:cxn modelId="{55E135F5-25AA-724B-BB3C-036BF599168F}" type="presOf" srcId="{82816F00-2910-0046-8FBE-31414E397DA5}" destId="{F8B36013-5793-AE44-96CF-83A21A128B43}" srcOrd="1" destOrd="0" presId="urn:microsoft.com/office/officeart/2005/8/layout/list1"/>
    <dgm:cxn modelId="{CC1581FC-4DE4-7D4F-B3E7-2CA077706DD6}" type="presOf" srcId="{A26573D2-3B03-F348-93FF-173B07C4482A}" destId="{771DE8C6-00CA-B74A-9E2C-9E0FC1A9FCF5}" srcOrd="1" destOrd="0" presId="urn:microsoft.com/office/officeart/2005/8/layout/list1"/>
    <dgm:cxn modelId="{3A7604B9-6949-AB44-8CA0-13714651DEFF}" type="presParOf" srcId="{A3B6C503-BE9A-2F46-8AEB-10AB172A32F2}" destId="{AC8394F1-0B7B-8247-AEB6-4BD91018E5EF}" srcOrd="0" destOrd="0" presId="urn:microsoft.com/office/officeart/2005/8/layout/list1"/>
    <dgm:cxn modelId="{1C491CBF-77FD-064F-B7F4-D8E804D0B8CC}" type="presParOf" srcId="{AC8394F1-0B7B-8247-AEB6-4BD91018E5EF}" destId="{79C05DB4-17F6-D948-8381-E69B9512EBA9}" srcOrd="0" destOrd="0" presId="urn:microsoft.com/office/officeart/2005/8/layout/list1"/>
    <dgm:cxn modelId="{5F6FC2A8-BEE0-D248-B3D7-526DC00AD550}" type="presParOf" srcId="{AC8394F1-0B7B-8247-AEB6-4BD91018E5EF}" destId="{771DE8C6-00CA-B74A-9E2C-9E0FC1A9FCF5}" srcOrd="1" destOrd="0" presId="urn:microsoft.com/office/officeart/2005/8/layout/list1"/>
    <dgm:cxn modelId="{424523C7-0487-B64A-AA53-7CCBDCFFD196}" type="presParOf" srcId="{A3B6C503-BE9A-2F46-8AEB-10AB172A32F2}" destId="{7A827FBD-629E-854A-A35B-DAC331CE189D}" srcOrd="1" destOrd="0" presId="urn:microsoft.com/office/officeart/2005/8/layout/list1"/>
    <dgm:cxn modelId="{31EF1690-274C-6A47-AE37-0A8952DCE830}" type="presParOf" srcId="{A3B6C503-BE9A-2F46-8AEB-10AB172A32F2}" destId="{98E27690-6D0C-B44E-B6A2-2361F45AA633}" srcOrd="2" destOrd="0" presId="urn:microsoft.com/office/officeart/2005/8/layout/list1"/>
    <dgm:cxn modelId="{9690AF5A-B1BD-9B41-881B-8252A318F230}" type="presParOf" srcId="{A3B6C503-BE9A-2F46-8AEB-10AB172A32F2}" destId="{F1670E48-7277-7E46-BE51-025D9F6C6F38}" srcOrd="3" destOrd="0" presId="urn:microsoft.com/office/officeart/2005/8/layout/list1"/>
    <dgm:cxn modelId="{7E927902-D86A-6647-B9C5-780C736258A9}" type="presParOf" srcId="{A3B6C503-BE9A-2F46-8AEB-10AB172A32F2}" destId="{277DEB72-DF68-6548-B568-2F7C0AEADA54}" srcOrd="4" destOrd="0" presId="urn:microsoft.com/office/officeart/2005/8/layout/list1"/>
    <dgm:cxn modelId="{1531E076-7764-934B-9725-65EC27CA4AE4}" type="presParOf" srcId="{277DEB72-DF68-6548-B568-2F7C0AEADA54}" destId="{CB5EB259-876D-904E-88A0-81B1A5A4A008}" srcOrd="0" destOrd="0" presId="urn:microsoft.com/office/officeart/2005/8/layout/list1"/>
    <dgm:cxn modelId="{96B33735-4659-054C-9B15-AC1E71EDEC42}" type="presParOf" srcId="{277DEB72-DF68-6548-B568-2F7C0AEADA54}" destId="{89F1E548-4BD0-0A44-A946-D4ED207D120B}" srcOrd="1" destOrd="0" presId="urn:microsoft.com/office/officeart/2005/8/layout/list1"/>
    <dgm:cxn modelId="{34BC2444-D0C8-7043-89FE-9A559A3B196E}" type="presParOf" srcId="{A3B6C503-BE9A-2F46-8AEB-10AB172A32F2}" destId="{214E8186-7230-D149-BC42-89ADB2F4B19A}" srcOrd="5" destOrd="0" presId="urn:microsoft.com/office/officeart/2005/8/layout/list1"/>
    <dgm:cxn modelId="{BA654D43-165C-694F-A0FF-6B9FF62F4D0F}" type="presParOf" srcId="{A3B6C503-BE9A-2F46-8AEB-10AB172A32F2}" destId="{37370571-8C0B-004B-9371-7CC92AC5518D}" srcOrd="6" destOrd="0" presId="urn:microsoft.com/office/officeart/2005/8/layout/list1"/>
    <dgm:cxn modelId="{26B09F47-C7E9-4547-9BA1-FCB4A08C4805}" type="presParOf" srcId="{A3B6C503-BE9A-2F46-8AEB-10AB172A32F2}" destId="{B501F518-6910-B84B-9C56-97FA1F09CEC8}" srcOrd="7" destOrd="0" presId="urn:microsoft.com/office/officeart/2005/8/layout/list1"/>
    <dgm:cxn modelId="{19F46749-BF6B-5E4D-A127-AF0188D04811}" type="presParOf" srcId="{A3B6C503-BE9A-2F46-8AEB-10AB172A32F2}" destId="{662BC73D-1B3E-F94A-9E5A-4E7A655EB17C}" srcOrd="8" destOrd="0" presId="urn:microsoft.com/office/officeart/2005/8/layout/list1"/>
    <dgm:cxn modelId="{D5E08FAC-0A5C-ED4D-8031-172527B0ED54}" type="presParOf" srcId="{662BC73D-1B3E-F94A-9E5A-4E7A655EB17C}" destId="{66766597-6FBD-C14A-AD31-D6F9BFAB20F1}" srcOrd="0" destOrd="0" presId="urn:microsoft.com/office/officeart/2005/8/layout/list1"/>
    <dgm:cxn modelId="{C4C0EAE8-1940-844E-98DD-8A08C5BE4B20}" type="presParOf" srcId="{662BC73D-1B3E-F94A-9E5A-4E7A655EB17C}" destId="{2F7A854A-1E63-1B49-A4A0-DBA1C753FB37}" srcOrd="1" destOrd="0" presId="urn:microsoft.com/office/officeart/2005/8/layout/list1"/>
    <dgm:cxn modelId="{5745777D-3D9E-3840-8176-4D8E72A027FC}" type="presParOf" srcId="{A3B6C503-BE9A-2F46-8AEB-10AB172A32F2}" destId="{56A783D6-B0C9-0A4D-AE10-7077C357C1E6}" srcOrd="9" destOrd="0" presId="urn:microsoft.com/office/officeart/2005/8/layout/list1"/>
    <dgm:cxn modelId="{F29E1BCC-891A-3847-B248-39948DA352D4}" type="presParOf" srcId="{A3B6C503-BE9A-2F46-8AEB-10AB172A32F2}" destId="{155030C9-33CC-3F40-BE5B-8D55A170F6B9}" srcOrd="10" destOrd="0" presId="urn:microsoft.com/office/officeart/2005/8/layout/list1"/>
    <dgm:cxn modelId="{79078263-AC23-7A46-B7C4-D8347BE7370E}" type="presParOf" srcId="{A3B6C503-BE9A-2F46-8AEB-10AB172A32F2}" destId="{040620C6-1DB0-D642-B2BE-F189982AD555}" srcOrd="11" destOrd="0" presId="urn:microsoft.com/office/officeart/2005/8/layout/list1"/>
    <dgm:cxn modelId="{8D0C7E61-DAD5-9747-B120-1D156040E208}" type="presParOf" srcId="{A3B6C503-BE9A-2F46-8AEB-10AB172A32F2}" destId="{B302A62D-8BE0-A849-83DA-FBF1ADC98A20}" srcOrd="12" destOrd="0" presId="urn:microsoft.com/office/officeart/2005/8/layout/list1"/>
    <dgm:cxn modelId="{1070A193-579C-D34E-A3DE-3F820C5D0633}" type="presParOf" srcId="{B302A62D-8BE0-A849-83DA-FBF1ADC98A20}" destId="{A91C5B80-261C-BC44-92BE-C69865B60DEE}" srcOrd="0" destOrd="0" presId="urn:microsoft.com/office/officeart/2005/8/layout/list1"/>
    <dgm:cxn modelId="{241DFAE2-7E50-D743-AA4D-25FBBF7816C4}" type="presParOf" srcId="{B302A62D-8BE0-A849-83DA-FBF1ADC98A20}" destId="{F8B36013-5793-AE44-96CF-83A21A128B43}" srcOrd="1" destOrd="0" presId="urn:microsoft.com/office/officeart/2005/8/layout/list1"/>
    <dgm:cxn modelId="{7CFC91E9-48B2-324D-B895-39CF75D585FB}" type="presParOf" srcId="{A3B6C503-BE9A-2F46-8AEB-10AB172A32F2}" destId="{126A77C2-72E8-B443-9A82-360E1051646E}" srcOrd="13" destOrd="0" presId="urn:microsoft.com/office/officeart/2005/8/layout/list1"/>
    <dgm:cxn modelId="{822D7C12-85DF-7E4F-8B16-8727CBE8B800}" type="presParOf" srcId="{A3B6C503-BE9A-2F46-8AEB-10AB172A32F2}" destId="{AE703A39-ED8E-CF4C-879D-CF980816388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35EB098-E545-5A4B-A26A-EE737E3F5B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052268E0-289F-564C-99D5-427F96198D55}">
      <dgm:prSet phldrT="[文本]"/>
      <dgm:spPr/>
      <dgm:t>
        <a:bodyPr/>
        <a:lstStyle/>
        <a:p>
          <a:r>
            <a:rPr lang="zh-CN" altLang="en-US" dirty="0"/>
            <a:t>矿业权审批登记的概念</a:t>
          </a:r>
        </a:p>
      </dgm:t>
    </dgm:pt>
    <dgm:pt modelId="{C4850CD0-CB80-3D44-B0C8-05F4A44F0293}" type="parTrans" cxnId="{8387C3B3-9D0A-8C49-AC73-3A6F76F51BEF}">
      <dgm:prSet/>
      <dgm:spPr/>
      <dgm:t>
        <a:bodyPr/>
        <a:lstStyle/>
        <a:p>
          <a:endParaRPr lang="zh-CN" altLang="en-US"/>
        </a:p>
      </dgm:t>
    </dgm:pt>
    <dgm:pt modelId="{85EBD6FB-A3C3-7043-86DF-0EF6DD5218D1}" type="sibTrans" cxnId="{8387C3B3-9D0A-8C49-AC73-3A6F76F51BEF}">
      <dgm:prSet/>
      <dgm:spPr/>
      <dgm:t>
        <a:bodyPr/>
        <a:lstStyle/>
        <a:p>
          <a:endParaRPr lang="zh-CN" altLang="en-US"/>
        </a:p>
      </dgm:t>
    </dgm:pt>
    <dgm:pt modelId="{4AD55570-AD74-8B43-935D-A59831D2FD8C}">
      <dgm:prSet phldrT="[文本]"/>
      <dgm:spPr/>
      <dgm:t>
        <a:bodyPr/>
        <a:lstStyle/>
        <a:p>
          <a:r>
            <a:rPr lang="zh-CN" altLang="en-US" dirty="0"/>
            <a:t>根据</a:t>
          </a:r>
          <a:r>
            <a:rPr lang="en-US" altLang="zh-CN" dirty="0"/>
            <a:t>《</a:t>
          </a:r>
          <a:r>
            <a:rPr lang="zh-CN" altLang="en-US" dirty="0"/>
            <a:t>矿产资源法</a:t>
          </a:r>
          <a:r>
            <a:rPr lang="en-US" altLang="zh-CN" dirty="0"/>
            <a:t>》</a:t>
          </a:r>
          <a:r>
            <a:rPr lang="zh-CN" altLang="en-US" dirty="0"/>
            <a:t>，勘查、开采矿产资源，必须依法分别申请，经批准取得探矿权、采矿权，并办理登记。此规定确立了探矿权、采矿权审批登记制度。</a:t>
          </a:r>
        </a:p>
      </dgm:t>
    </dgm:pt>
    <dgm:pt modelId="{844069AA-10B8-3C41-95A6-8B2A92B9489E}" type="parTrans" cxnId="{6FE0954F-EC0D-4840-A570-3F1215BFC016}">
      <dgm:prSet/>
      <dgm:spPr/>
      <dgm:t>
        <a:bodyPr/>
        <a:lstStyle/>
        <a:p>
          <a:endParaRPr lang="zh-CN" altLang="en-US"/>
        </a:p>
      </dgm:t>
    </dgm:pt>
    <dgm:pt modelId="{DB437519-650C-1340-A6A5-FD82AE1E1B67}" type="sibTrans" cxnId="{6FE0954F-EC0D-4840-A570-3F1215BFC016}">
      <dgm:prSet/>
      <dgm:spPr/>
      <dgm:t>
        <a:bodyPr/>
        <a:lstStyle/>
        <a:p>
          <a:endParaRPr lang="zh-CN" altLang="en-US"/>
        </a:p>
      </dgm:t>
    </dgm:pt>
    <dgm:pt modelId="{BAE69D35-C383-FC40-BF68-E7FCFD8D3764}">
      <dgm:prSet phldrT="[文本]"/>
      <dgm:spPr/>
      <dgm:t>
        <a:bodyPr/>
        <a:lstStyle/>
        <a:p>
          <a:r>
            <a:rPr lang="zh-CN" altLang="en-US" dirty="0"/>
            <a:t>矿业权审批登记是指矿业权登记机关依据申请人的申请，依法对探矿权、采矿权的设立、变更、注销等实施的一系列行政许可行为。</a:t>
          </a:r>
        </a:p>
      </dgm:t>
    </dgm:pt>
    <dgm:pt modelId="{8241C5F2-3199-AE4C-9B84-9506A471DD25}" type="parTrans" cxnId="{94AB8DBD-8D54-A54A-A7C8-05191305CD71}">
      <dgm:prSet/>
      <dgm:spPr/>
      <dgm:t>
        <a:bodyPr/>
        <a:lstStyle/>
        <a:p>
          <a:endParaRPr lang="zh-CN" altLang="en-US"/>
        </a:p>
      </dgm:t>
    </dgm:pt>
    <dgm:pt modelId="{78802B24-B163-BA45-9402-22E0D740D093}" type="sibTrans" cxnId="{94AB8DBD-8D54-A54A-A7C8-05191305CD71}">
      <dgm:prSet/>
      <dgm:spPr/>
      <dgm:t>
        <a:bodyPr/>
        <a:lstStyle/>
        <a:p>
          <a:endParaRPr lang="zh-CN" altLang="en-US"/>
        </a:p>
      </dgm:t>
    </dgm:pt>
    <dgm:pt modelId="{A21F5AC3-DC77-9D48-9798-68B46488A1E0}">
      <dgm:prSet phldrT="[文本]"/>
      <dgm:spPr/>
      <dgm:t>
        <a:bodyPr/>
        <a:lstStyle/>
        <a:p>
          <a:r>
            <a:rPr lang="zh-CN" altLang="en-US" dirty="0"/>
            <a:t>矿业权登记管理的内容</a:t>
          </a:r>
        </a:p>
      </dgm:t>
    </dgm:pt>
    <dgm:pt modelId="{BA3E580E-95A8-7B4D-92E7-255E71FAE8A6}" type="parTrans" cxnId="{46112FC5-BB58-A84F-A98E-68555839CC1F}">
      <dgm:prSet/>
      <dgm:spPr/>
      <dgm:t>
        <a:bodyPr/>
        <a:lstStyle/>
        <a:p>
          <a:endParaRPr lang="zh-CN" altLang="en-US"/>
        </a:p>
      </dgm:t>
    </dgm:pt>
    <dgm:pt modelId="{24A97617-4532-D94D-865E-921B3602B5BA}" type="sibTrans" cxnId="{46112FC5-BB58-A84F-A98E-68555839CC1F}">
      <dgm:prSet/>
      <dgm:spPr/>
      <dgm:t>
        <a:bodyPr/>
        <a:lstStyle/>
        <a:p>
          <a:endParaRPr lang="zh-CN" altLang="en-US"/>
        </a:p>
      </dgm:t>
    </dgm:pt>
    <dgm:pt modelId="{68531CA2-C2CC-8B4E-A0A4-5183729C327D}">
      <dgm:prSet phldrT="[文本]"/>
      <dgm:spPr/>
      <dgm:t>
        <a:bodyPr/>
        <a:lstStyle/>
        <a:p>
          <a:r>
            <a:rPr lang="zh-CN" altLang="en-US" dirty="0"/>
            <a:t>界定矿业权的性质、时间和空间。</a:t>
          </a:r>
        </a:p>
      </dgm:t>
    </dgm:pt>
    <dgm:pt modelId="{349E41F6-954F-7545-A8E2-A03B2A37B877}" type="parTrans" cxnId="{BBD457D7-ECD2-D546-91C6-B8485A92692D}">
      <dgm:prSet/>
      <dgm:spPr/>
      <dgm:t>
        <a:bodyPr/>
        <a:lstStyle/>
        <a:p>
          <a:endParaRPr lang="zh-CN" altLang="en-US"/>
        </a:p>
      </dgm:t>
    </dgm:pt>
    <dgm:pt modelId="{EF491A18-1782-7049-96A5-39A6C5ED7A68}" type="sibTrans" cxnId="{BBD457D7-ECD2-D546-91C6-B8485A92692D}">
      <dgm:prSet/>
      <dgm:spPr/>
      <dgm:t>
        <a:bodyPr/>
        <a:lstStyle/>
        <a:p>
          <a:endParaRPr lang="zh-CN" altLang="en-US"/>
        </a:p>
      </dgm:t>
    </dgm:pt>
    <dgm:pt modelId="{467EA535-1AFA-8943-9296-C811FEDF4BBB}">
      <dgm:prSet phldrT="[文本]"/>
      <dgm:spPr/>
      <dgm:t>
        <a:bodyPr/>
        <a:lstStyle/>
        <a:p>
          <a:r>
            <a:rPr lang="zh-CN" altLang="en-US" dirty="0"/>
            <a:t>设定取得矿业权资格、条件和程序</a:t>
          </a:r>
        </a:p>
      </dgm:t>
    </dgm:pt>
    <dgm:pt modelId="{C8AEC515-5B15-9C4B-AB55-26A81BCDF719}" type="parTrans" cxnId="{EA5252DE-B49E-204F-83A3-920B50EF9039}">
      <dgm:prSet/>
      <dgm:spPr/>
      <dgm:t>
        <a:bodyPr/>
        <a:lstStyle/>
        <a:p>
          <a:endParaRPr lang="zh-CN" altLang="en-US"/>
        </a:p>
      </dgm:t>
    </dgm:pt>
    <dgm:pt modelId="{4A52E61C-A659-D34C-9E4D-10C3C937947C}" type="sibTrans" cxnId="{EA5252DE-B49E-204F-83A3-920B50EF9039}">
      <dgm:prSet/>
      <dgm:spPr/>
      <dgm:t>
        <a:bodyPr/>
        <a:lstStyle/>
        <a:p>
          <a:endParaRPr lang="zh-CN" altLang="en-US"/>
        </a:p>
      </dgm:t>
    </dgm:pt>
    <dgm:pt modelId="{186C7B7D-782A-5C45-9FDD-050D4AC75299}">
      <dgm:prSet phldrT="[文本]"/>
      <dgm:spPr/>
      <dgm:t>
        <a:bodyPr/>
        <a:lstStyle/>
        <a:p>
          <a:r>
            <a:rPr lang="zh-CN" altLang="en-US" dirty="0"/>
            <a:t>矿业权登记管理权限</a:t>
          </a:r>
        </a:p>
      </dgm:t>
    </dgm:pt>
    <dgm:pt modelId="{927E6359-9F6B-F045-A06E-068645A45E9A}" type="parTrans" cxnId="{52C70920-C73F-1B44-BEDB-B6E591257DEE}">
      <dgm:prSet/>
      <dgm:spPr/>
      <dgm:t>
        <a:bodyPr/>
        <a:lstStyle/>
        <a:p>
          <a:endParaRPr lang="zh-CN" altLang="en-US"/>
        </a:p>
      </dgm:t>
    </dgm:pt>
    <dgm:pt modelId="{0809C74B-30E4-5246-A57B-CD3073AB030D}" type="sibTrans" cxnId="{52C70920-C73F-1B44-BEDB-B6E591257DEE}">
      <dgm:prSet/>
      <dgm:spPr/>
      <dgm:t>
        <a:bodyPr/>
        <a:lstStyle/>
        <a:p>
          <a:endParaRPr lang="zh-CN" altLang="en-US"/>
        </a:p>
      </dgm:t>
    </dgm:pt>
    <dgm:pt modelId="{7DFF09F4-0F8D-074B-9CF6-F23A910589C9}">
      <dgm:prSet phldrT="[文本]"/>
      <dgm:spPr/>
      <dgm:t>
        <a:bodyPr/>
        <a:lstStyle/>
        <a:p>
          <a:r>
            <a:rPr lang="zh-CN" altLang="en-US" dirty="0"/>
            <a:t>根据</a:t>
          </a:r>
          <a:r>
            <a:rPr lang="en-US" altLang="zh-CN" dirty="0"/>
            <a:t>《</a:t>
          </a:r>
          <a:r>
            <a:rPr lang="zh-CN" altLang="en-US" dirty="0"/>
            <a:t>矿产资源法</a:t>
          </a:r>
          <a:r>
            <a:rPr lang="en-US" altLang="zh-CN" dirty="0"/>
            <a:t>》</a:t>
          </a:r>
          <a:r>
            <a:rPr lang="zh-CN" altLang="en-US" dirty="0"/>
            <a:t>，探矿权实行部、省两级地质矿产主管部门审批登记，采矿权实行部、省、市（地）、县四级地质矿产主管部门审批登记</a:t>
          </a:r>
        </a:p>
      </dgm:t>
    </dgm:pt>
    <dgm:pt modelId="{365C87AA-44C9-284C-A417-37866813A70E}" type="parTrans" cxnId="{33D7A308-53CA-6343-8976-0F90416151AD}">
      <dgm:prSet/>
      <dgm:spPr/>
      <dgm:t>
        <a:bodyPr/>
        <a:lstStyle/>
        <a:p>
          <a:endParaRPr lang="zh-CN" altLang="en-US"/>
        </a:p>
      </dgm:t>
    </dgm:pt>
    <dgm:pt modelId="{3DF5A6BF-AAE6-CA41-8855-72A718E13B59}" type="sibTrans" cxnId="{33D7A308-53CA-6343-8976-0F90416151AD}">
      <dgm:prSet/>
      <dgm:spPr/>
      <dgm:t>
        <a:bodyPr/>
        <a:lstStyle/>
        <a:p>
          <a:endParaRPr lang="zh-CN" altLang="en-US"/>
        </a:p>
      </dgm:t>
    </dgm:pt>
    <dgm:pt modelId="{1EF3B004-02F6-2C49-80B1-5163B38F1F64}">
      <dgm:prSet phldrT="[文本]"/>
      <dgm:spPr/>
      <dgm:t>
        <a:bodyPr/>
        <a:lstStyle/>
        <a:p>
          <a:r>
            <a:rPr lang="zh-CN" altLang="en-US" dirty="0"/>
            <a:t>国务院自然资源主管部门负责跨省级行政区域的、领海及我国管辖的其他海域的、外商投资的，以及</a:t>
          </a:r>
          <a:r>
            <a:rPr lang="en-US" altLang="zh-CN" dirty="0"/>
            <a:t>《</a:t>
          </a:r>
          <a:r>
            <a:rPr lang="zh-CN" altLang="en-US" dirty="0"/>
            <a:t>光产资源勘查区域登记管理办法</a:t>
          </a:r>
          <a:r>
            <a:rPr lang="en-US" altLang="zh-CN" dirty="0"/>
            <a:t>》</a:t>
          </a:r>
          <a:r>
            <a:rPr lang="zh-CN" altLang="en-US" dirty="0"/>
            <a:t>、</a:t>
          </a:r>
          <a:r>
            <a:rPr lang="en-US" altLang="zh-CN" dirty="0"/>
            <a:t>《</a:t>
          </a:r>
          <a:r>
            <a:rPr lang="zh-CN" altLang="en-US" dirty="0"/>
            <a:t>矿产资源开采登记管理办法</a:t>
          </a:r>
          <a:r>
            <a:rPr lang="en-US" altLang="zh-CN" dirty="0"/>
            <a:t>》</a:t>
          </a:r>
          <a:r>
            <a:rPr lang="zh-CN" altLang="en-US" dirty="0"/>
            <a:t>等所规定的</a:t>
          </a:r>
          <a:r>
            <a:rPr lang="en-US" altLang="zh-CN" dirty="0"/>
            <a:t>34</a:t>
          </a:r>
          <a:r>
            <a:rPr lang="zh-CN" altLang="en-US" dirty="0"/>
            <a:t>种关系国计民生的总要矿产的审批登记。</a:t>
          </a:r>
        </a:p>
      </dgm:t>
    </dgm:pt>
    <dgm:pt modelId="{EC8B5EFC-0FEA-4141-99CE-E2BF17853125}" type="parTrans" cxnId="{75225E14-7472-5C4B-8A39-99CCC70AC9D1}">
      <dgm:prSet/>
      <dgm:spPr/>
      <dgm:t>
        <a:bodyPr/>
        <a:lstStyle/>
        <a:p>
          <a:endParaRPr lang="zh-CN" altLang="en-US"/>
        </a:p>
      </dgm:t>
    </dgm:pt>
    <dgm:pt modelId="{6CEC945F-A3C2-EF4B-8464-64B31D087B72}" type="sibTrans" cxnId="{75225E14-7472-5C4B-8A39-99CCC70AC9D1}">
      <dgm:prSet/>
      <dgm:spPr/>
      <dgm:t>
        <a:bodyPr/>
        <a:lstStyle/>
        <a:p>
          <a:endParaRPr lang="zh-CN" altLang="en-US"/>
        </a:p>
      </dgm:t>
    </dgm:pt>
    <dgm:pt modelId="{C03D5C6A-589F-D04B-9057-CB4F9195F0FE}">
      <dgm:prSet/>
      <dgm:spPr/>
      <dgm:t>
        <a:bodyPr/>
        <a:lstStyle/>
        <a:p>
          <a:r>
            <a:rPr lang="zh-CN" altLang="en-US" dirty="0"/>
            <a:t>调整和改革</a:t>
          </a:r>
        </a:p>
      </dgm:t>
    </dgm:pt>
    <dgm:pt modelId="{ED5B100F-8723-2043-B0BE-9FDC00E79C19}" type="parTrans" cxnId="{DE0F13FA-12FF-7641-9065-08F95068989E}">
      <dgm:prSet/>
      <dgm:spPr/>
      <dgm:t>
        <a:bodyPr/>
        <a:lstStyle/>
        <a:p>
          <a:endParaRPr lang="zh-CN" altLang="en-US"/>
        </a:p>
      </dgm:t>
    </dgm:pt>
    <dgm:pt modelId="{C81EB064-97E9-5F4E-8F7C-3A36C24968F5}" type="sibTrans" cxnId="{DE0F13FA-12FF-7641-9065-08F95068989E}">
      <dgm:prSet/>
      <dgm:spPr/>
      <dgm:t>
        <a:bodyPr/>
        <a:lstStyle/>
        <a:p>
          <a:endParaRPr lang="zh-CN" altLang="en-US"/>
        </a:p>
      </dgm:t>
    </dgm:pt>
    <dgm:pt modelId="{0F307301-AD84-D64F-9ADE-B77678040C89}">
      <dgm:prSet phldrT="[文本]"/>
      <dgm:spPr/>
      <dgm:t>
        <a:bodyPr/>
        <a:lstStyle/>
        <a:p>
          <a:r>
            <a:rPr lang="zh-CN" altLang="en-US" dirty="0"/>
            <a:t>审批授予矿业权</a:t>
          </a:r>
        </a:p>
      </dgm:t>
    </dgm:pt>
    <dgm:pt modelId="{38CF96D6-34C3-9248-A9C7-16D88D7CC3C3}" type="parTrans" cxnId="{69FDBFBF-6033-734D-AF6A-9A89B9DD2A2B}">
      <dgm:prSet/>
      <dgm:spPr/>
      <dgm:t>
        <a:bodyPr/>
        <a:lstStyle/>
        <a:p>
          <a:endParaRPr lang="zh-CN" altLang="en-US"/>
        </a:p>
      </dgm:t>
    </dgm:pt>
    <dgm:pt modelId="{8A734154-6ED3-A046-90F8-0B32C73F6F6A}" type="sibTrans" cxnId="{69FDBFBF-6033-734D-AF6A-9A89B9DD2A2B}">
      <dgm:prSet/>
      <dgm:spPr/>
      <dgm:t>
        <a:bodyPr/>
        <a:lstStyle/>
        <a:p>
          <a:endParaRPr lang="zh-CN" altLang="en-US"/>
        </a:p>
      </dgm:t>
    </dgm:pt>
    <dgm:pt modelId="{61CAD840-C690-DD43-9E61-8FCCD1B30619}">
      <dgm:prSet phldrT="[文本]"/>
      <dgm:spPr/>
      <dgm:t>
        <a:bodyPr/>
        <a:lstStyle/>
        <a:p>
          <a:r>
            <a:rPr lang="zh-CN" altLang="en-US" dirty="0"/>
            <a:t>征收管理矿业权使用费</a:t>
          </a:r>
        </a:p>
      </dgm:t>
    </dgm:pt>
    <dgm:pt modelId="{3C47814B-2041-654E-A0D9-99548682C3BA}" type="parTrans" cxnId="{85C85B8A-B31D-F04A-A5CD-B60CAE0077A2}">
      <dgm:prSet/>
      <dgm:spPr/>
      <dgm:t>
        <a:bodyPr/>
        <a:lstStyle/>
        <a:p>
          <a:endParaRPr lang="zh-CN" altLang="en-US"/>
        </a:p>
      </dgm:t>
    </dgm:pt>
    <dgm:pt modelId="{62F8E8DD-2732-4149-8FC8-B08CEAB9C8C8}" type="sibTrans" cxnId="{85C85B8A-B31D-F04A-A5CD-B60CAE0077A2}">
      <dgm:prSet/>
      <dgm:spPr/>
      <dgm:t>
        <a:bodyPr/>
        <a:lstStyle/>
        <a:p>
          <a:endParaRPr lang="zh-CN" altLang="en-US"/>
        </a:p>
      </dgm:t>
    </dgm:pt>
    <dgm:pt modelId="{0033B936-374B-534B-AB08-D76CCC89D3B0}">
      <dgm:prSet phldrT="[文本]"/>
      <dgm:spPr/>
      <dgm:t>
        <a:bodyPr/>
        <a:lstStyle/>
        <a:p>
          <a:r>
            <a:rPr lang="zh-CN" altLang="en-US" dirty="0"/>
            <a:t>实施矿业权价值评估管理</a:t>
          </a:r>
        </a:p>
      </dgm:t>
    </dgm:pt>
    <dgm:pt modelId="{681DFE54-5430-D840-901B-AEDE8BB6AB59}" type="parTrans" cxnId="{EC8CE8D4-03C0-9345-AE7B-C4FDB9B8E755}">
      <dgm:prSet/>
      <dgm:spPr/>
      <dgm:t>
        <a:bodyPr/>
        <a:lstStyle/>
        <a:p>
          <a:endParaRPr lang="zh-CN" altLang="en-US"/>
        </a:p>
      </dgm:t>
    </dgm:pt>
    <dgm:pt modelId="{A8522D4D-0CCF-E84C-8F4B-FDEA0285E91E}" type="sibTrans" cxnId="{EC8CE8D4-03C0-9345-AE7B-C4FDB9B8E755}">
      <dgm:prSet/>
      <dgm:spPr/>
      <dgm:t>
        <a:bodyPr/>
        <a:lstStyle/>
        <a:p>
          <a:endParaRPr lang="zh-CN" altLang="en-US"/>
        </a:p>
      </dgm:t>
    </dgm:pt>
    <dgm:pt modelId="{C5B8072F-3C9F-D341-8A94-B589EF5F6E48}">
      <dgm:prSet phldrT="[文本]"/>
      <dgm:spPr/>
      <dgm:t>
        <a:bodyPr/>
        <a:lstStyle/>
        <a:p>
          <a:r>
            <a:rPr lang="zh-CN" altLang="en-US" dirty="0"/>
            <a:t>保护矿业权人合法权益</a:t>
          </a:r>
        </a:p>
      </dgm:t>
    </dgm:pt>
    <dgm:pt modelId="{1AFAB1CB-2BFA-7947-8D49-ACAE63480D8B}" type="parTrans" cxnId="{4C922083-F9B6-1444-8CC9-B4C50B11B265}">
      <dgm:prSet/>
      <dgm:spPr/>
      <dgm:t>
        <a:bodyPr/>
        <a:lstStyle/>
        <a:p>
          <a:endParaRPr lang="zh-CN" altLang="en-US"/>
        </a:p>
      </dgm:t>
    </dgm:pt>
    <dgm:pt modelId="{4794E653-FD33-B745-B1D0-AEDABBE5EC4B}" type="sibTrans" cxnId="{4C922083-F9B6-1444-8CC9-B4C50B11B265}">
      <dgm:prSet/>
      <dgm:spPr/>
      <dgm:t>
        <a:bodyPr/>
        <a:lstStyle/>
        <a:p>
          <a:endParaRPr lang="zh-CN" altLang="en-US"/>
        </a:p>
      </dgm:t>
    </dgm:pt>
    <dgm:pt modelId="{D04CABFA-503C-624B-A128-481BDE2FC726}">
      <dgm:prSet phldrT="[文本]"/>
      <dgm:spPr/>
      <dgm:t>
        <a:bodyPr/>
        <a:lstStyle/>
        <a:p>
          <a:r>
            <a:rPr lang="zh-CN" altLang="en-US" dirty="0"/>
            <a:t>省级自然资源主管部门负责</a:t>
          </a:r>
          <a:r>
            <a:rPr lang="en-US" altLang="zh-CN" dirty="0"/>
            <a:t>34</a:t>
          </a:r>
          <a:r>
            <a:rPr lang="zh-CN" altLang="en-US" dirty="0"/>
            <a:t>种中药矿产之外的储量为中型一上的矿产，以及国务院自然资源主管部门授权的矿产的审批登记。</a:t>
          </a:r>
        </a:p>
      </dgm:t>
    </dgm:pt>
    <dgm:pt modelId="{FD341D54-AF11-4F4D-BEE7-61B17ED272AF}" type="parTrans" cxnId="{1415FE6A-53E9-4443-9054-DBCA9D71B788}">
      <dgm:prSet/>
      <dgm:spPr/>
      <dgm:t>
        <a:bodyPr/>
        <a:lstStyle/>
        <a:p>
          <a:endParaRPr lang="zh-CN" altLang="en-US"/>
        </a:p>
      </dgm:t>
    </dgm:pt>
    <dgm:pt modelId="{92BAF50E-7C92-C34B-AD1C-7CA933532D8A}" type="sibTrans" cxnId="{1415FE6A-53E9-4443-9054-DBCA9D71B788}">
      <dgm:prSet/>
      <dgm:spPr/>
      <dgm:t>
        <a:bodyPr/>
        <a:lstStyle/>
        <a:p>
          <a:endParaRPr lang="zh-CN" altLang="en-US"/>
        </a:p>
      </dgm:t>
    </dgm:pt>
    <dgm:pt modelId="{DE974A80-0029-1E41-B893-D8CC6590EE6F}">
      <dgm:prSet phldrT="[文本]"/>
      <dgm:spPr/>
      <dgm:t>
        <a:bodyPr/>
        <a:lstStyle/>
        <a:p>
          <a:r>
            <a:rPr lang="en-US" altLang="zh-CN" dirty="0"/>
            <a:t>2005</a:t>
          </a:r>
          <a:r>
            <a:rPr lang="zh-CN" altLang="en-US" dirty="0"/>
            <a:t>年将二氧化碳气、地热、硫、金刚石、石棉、矿泉水等</a:t>
          </a:r>
          <a:r>
            <a:rPr lang="en-US" altLang="zh-CN" dirty="0"/>
            <a:t>6</a:t>
          </a:r>
          <a:r>
            <a:rPr lang="zh-CN" altLang="en-US" dirty="0"/>
            <a:t>种矿产的探矿权，二氧化碳气、地热特、石棉、矿泉水等</a:t>
          </a:r>
          <a:r>
            <a:rPr lang="en-US" altLang="zh-CN" dirty="0"/>
            <a:t>5</a:t>
          </a:r>
          <a:r>
            <a:rPr lang="zh-CN" altLang="en-US" dirty="0"/>
            <a:t>种矿产的采矿权，授权省级自然资源主管部门审批发证；外商投资企业原则上与内资企业同等待遇。</a:t>
          </a:r>
        </a:p>
      </dgm:t>
    </dgm:pt>
    <dgm:pt modelId="{432F8A19-8DD3-4A44-AE89-CEF6E4E787FD}" type="parTrans" cxnId="{90840272-B7A2-6047-A504-C0A1ADBE5234}">
      <dgm:prSet/>
      <dgm:spPr/>
      <dgm:t>
        <a:bodyPr/>
        <a:lstStyle/>
        <a:p>
          <a:endParaRPr lang="zh-CN" altLang="en-US"/>
        </a:p>
      </dgm:t>
    </dgm:pt>
    <dgm:pt modelId="{8D1289EC-5AC2-B44D-8FF1-6188ACB062E6}" type="sibTrans" cxnId="{90840272-B7A2-6047-A504-C0A1ADBE5234}">
      <dgm:prSet/>
      <dgm:spPr/>
      <dgm:t>
        <a:bodyPr/>
        <a:lstStyle/>
        <a:p>
          <a:endParaRPr lang="zh-CN" altLang="en-US"/>
        </a:p>
      </dgm:t>
    </dgm:pt>
    <dgm:pt modelId="{1182DE50-BEEB-7F43-886A-3771E71C198E}">
      <dgm:prSet/>
      <dgm:spPr/>
      <dgm:t>
        <a:bodyPr/>
        <a:lstStyle/>
        <a:p>
          <a:r>
            <a:rPr lang="zh-CN" altLang="en-US" dirty="0"/>
            <a:t>审批登记</a:t>
          </a:r>
          <a:r>
            <a:rPr lang="en-US" altLang="zh-CN" dirty="0"/>
            <a:t>——</a:t>
          </a:r>
          <a:r>
            <a:rPr lang="zh-CN" altLang="en-US" dirty="0"/>
            <a:t>出让登记</a:t>
          </a:r>
        </a:p>
      </dgm:t>
    </dgm:pt>
    <dgm:pt modelId="{57B1AABA-DAB8-3E4B-B1B6-4B4A832CF5A0}" type="parTrans" cxnId="{87EB4CC0-E0B8-6448-A5A9-D2C626003B48}">
      <dgm:prSet/>
      <dgm:spPr/>
      <dgm:t>
        <a:bodyPr/>
        <a:lstStyle/>
        <a:p>
          <a:endParaRPr lang="zh-CN" altLang="en-US"/>
        </a:p>
      </dgm:t>
    </dgm:pt>
    <dgm:pt modelId="{4B0B8209-6525-F549-B65E-98E8A5DA926E}" type="sibTrans" cxnId="{87EB4CC0-E0B8-6448-A5A9-D2C626003B48}">
      <dgm:prSet/>
      <dgm:spPr/>
      <dgm:t>
        <a:bodyPr/>
        <a:lstStyle/>
        <a:p>
          <a:endParaRPr lang="zh-CN" altLang="en-US"/>
        </a:p>
      </dgm:t>
    </dgm:pt>
    <dgm:pt modelId="{8836B00D-A68B-4340-830C-B1516D27CCAB}" type="pres">
      <dgm:prSet presAssocID="{735EB098-E545-5A4B-A26A-EE737E3F5B2F}" presName="linear" presStyleCnt="0">
        <dgm:presLayoutVars>
          <dgm:animLvl val="lvl"/>
          <dgm:resizeHandles val="exact"/>
        </dgm:presLayoutVars>
      </dgm:prSet>
      <dgm:spPr/>
    </dgm:pt>
    <dgm:pt modelId="{781C033F-B620-0D44-BE92-B4C7B6300514}" type="pres">
      <dgm:prSet presAssocID="{052268E0-289F-564C-99D5-427F96198D55}" presName="parentText" presStyleLbl="node1" presStyleIdx="0" presStyleCnt="4">
        <dgm:presLayoutVars>
          <dgm:chMax val="0"/>
          <dgm:bulletEnabled val="1"/>
        </dgm:presLayoutVars>
      </dgm:prSet>
      <dgm:spPr/>
    </dgm:pt>
    <dgm:pt modelId="{C6950E99-5EA7-734F-8754-4F0F2C6273F8}" type="pres">
      <dgm:prSet presAssocID="{052268E0-289F-564C-99D5-427F96198D55}" presName="childText" presStyleLbl="revTx" presStyleIdx="0" presStyleCnt="4">
        <dgm:presLayoutVars>
          <dgm:bulletEnabled val="1"/>
        </dgm:presLayoutVars>
      </dgm:prSet>
      <dgm:spPr/>
    </dgm:pt>
    <dgm:pt modelId="{A49161F6-B189-B04F-991A-7C30D4A1F23A}" type="pres">
      <dgm:prSet presAssocID="{A21F5AC3-DC77-9D48-9798-68B46488A1E0}" presName="parentText" presStyleLbl="node1" presStyleIdx="1" presStyleCnt="4">
        <dgm:presLayoutVars>
          <dgm:chMax val="0"/>
          <dgm:bulletEnabled val="1"/>
        </dgm:presLayoutVars>
      </dgm:prSet>
      <dgm:spPr/>
    </dgm:pt>
    <dgm:pt modelId="{02A22A73-3BF9-3646-8C79-AE848FE3DBBE}" type="pres">
      <dgm:prSet presAssocID="{A21F5AC3-DC77-9D48-9798-68B46488A1E0}" presName="childText" presStyleLbl="revTx" presStyleIdx="1" presStyleCnt="4">
        <dgm:presLayoutVars>
          <dgm:bulletEnabled val="1"/>
        </dgm:presLayoutVars>
      </dgm:prSet>
      <dgm:spPr/>
    </dgm:pt>
    <dgm:pt modelId="{1B7CC3EA-E381-BE4C-92FB-360085BE365C}" type="pres">
      <dgm:prSet presAssocID="{186C7B7D-782A-5C45-9FDD-050D4AC75299}" presName="parentText" presStyleLbl="node1" presStyleIdx="2" presStyleCnt="4">
        <dgm:presLayoutVars>
          <dgm:chMax val="0"/>
          <dgm:bulletEnabled val="1"/>
        </dgm:presLayoutVars>
      </dgm:prSet>
      <dgm:spPr/>
    </dgm:pt>
    <dgm:pt modelId="{A15BEFCD-A2E7-0C4D-87D0-DB626F5ADF91}" type="pres">
      <dgm:prSet presAssocID="{186C7B7D-782A-5C45-9FDD-050D4AC75299}" presName="childText" presStyleLbl="revTx" presStyleIdx="2" presStyleCnt="4" custScaleY="119953">
        <dgm:presLayoutVars>
          <dgm:bulletEnabled val="1"/>
        </dgm:presLayoutVars>
      </dgm:prSet>
      <dgm:spPr/>
    </dgm:pt>
    <dgm:pt modelId="{1C1E8F4F-27B0-C842-8706-1C1B5F2E177A}" type="pres">
      <dgm:prSet presAssocID="{C03D5C6A-589F-D04B-9057-CB4F9195F0FE}" presName="parentText" presStyleLbl="node1" presStyleIdx="3" presStyleCnt="4">
        <dgm:presLayoutVars>
          <dgm:chMax val="0"/>
          <dgm:bulletEnabled val="1"/>
        </dgm:presLayoutVars>
      </dgm:prSet>
      <dgm:spPr/>
    </dgm:pt>
    <dgm:pt modelId="{66357D05-1583-904D-9FA7-8BDFBD951C7D}" type="pres">
      <dgm:prSet presAssocID="{C03D5C6A-589F-D04B-9057-CB4F9195F0FE}" presName="childText" presStyleLbl="revTx" presStyleIdx="3" presStyleCnt="4">
        <dgm:presLayoutVars>
          <dgm:bulletEnabled val="1"/>
        </dgm:presLayoutVars>
      </dgm:prSet>
      <dgm:spPr/>
    </dgm:pt>
  </dgm:ptLst>
  <dgm:cxnLst>
    <dgm:cxn modelId="{33D7A308-53CA-6343-8976-0F90416151AD}" srcId="{186C7B7D-782A-5C45-9FDD-050D4AC75299}" destId="{7DFF09F4-0F8D-074B-9CF6-F23A910589C9}" srcOrd="0" destOrd="0" parTransId="{365C87AA-44C9-284C-A417-37866813A70E}" sibTransId="{3DF5A6BF-AAE6-CA41-8855-72A718E13B59}"/>
    <dgm:cxn modelId="{75225E14-7472-5C4B-8A39-99CCC70AC9D1}" srcId="{186C7B7D-782A-5C45-9FDD-050D4AC75299}" destId="{1EF3B004-02F6-2C49-80B1-5163B38F1F64}" srcOrd="1" destOrd="0" parTransId="{EC8B5EFC-0FEA-4141-99CE-E2BF17853125}" sibTransId="{6CEC945F-A3C2-EF4B-8464-64B31D087B72}"/>
    <dgm:cxn modelId="{570D901A-10D2-634F-81C4-9A1840C4ACCD}" type="presOf" srcId="{052268E0-289F-564C-99D5-427F96198D55}" destId="{781C033F-B620-0D44-BE92-B4C7B6300514}" srcOrd="0" destOrd="0" presId="urn:microsoft.com/office/officeart/2005/8/layout/vList2"/>
    <dgm:cxn modelId="{FBD2CA1B-930D-AE46-8F66-565C4990C7D7}" type="presOf" srcId="{735EB098-E545-5A4B-A26A-EE737E3F5B2F}" destId="{8836B00D-A68B-4340-830C-B1516D27CCAB}" srcOrd="0" destOrd="0" presId="urn:microsoft.com/office/officeart/2005/8/layout/vList2"/>
    <dgm:cxn modelId="{5118001C-298E-044D-814A-F1F8B3A59DFB}" type="presOf" srcId="{4AD55570-AD74-8B43-935D-A59831D2FD8C}" destId="{C6950E99-5EA7-734F-8754-4F0F2C6273F8}" srcOrd="0" destOrd="0" presId="urn:microsoft.com/office/officeart/2005/8/layout/vList2"/>
    <dgm:cxn modelId="{D5F5471D-DC55-0643-9AEA-59CE085626E5}" type="presOf" srcId="{0033B936-374B-534B-AB08-D76CCC89D3B0}" destId="{02A22A73-3BF9-3646-8C79-AE848FE3DBBE}" srcOrd="0" destOrd="4" presId="urn:microsoft.com/office/officeart/2005/8/layout/vList2"/>
    <dgm:cxn modelId="{52C70920-C73F-1B44-BEDB-B6E591257DEE}" srcId="{735EB098-E545-5A4B-A26A-EE737E3F5B2F}" destId="{186C7B7D-782A-5C45-9FDD-050D4AC75299}" srcOrd="2" destOrd="0" parTransId="{927E6359-9F6B-F045-A06E-068645A45E9A}" sibTransId="{0809C74B-30E4-5246-A57B-CD3073AB030D}"/>
    <dgm:cxn modelId="{82637D23-ACBE-0341-97CE-7C1678B0E6E7}" type="presOf" srcId="{DE974A80-0029-1E41-B893-D8CC6590EE6F}" destId="{A15BEFCD-A2E7-0C4D-87D0-DB626F5ADF91}" srcOrd="0" destOrd="3" presId="urn:microsoft.com/office/officeart/2005/8/layout/vList2"/>
    <dgm:cxn modelId="{CF2CB623-C6D2-824B-AA21-4D30451C96F9}" type="presOf" srcId="{68531CA2-C2CC-8B4E-A0A4-5183729C327D}" destId="{02A22A73-3BF9-3646-8C79-AE848FE3DBBE}" srcOrd="0" destOrd="0" presId="urn:microsoft.com/office/officeart/2005/8/layout/vList2"/>
    <dgm:cxn modelId="{DF56E124-EA54-1146-883E-74CE90E87BEA}" type="presOf" srcId="{C03D5C6A-589F-D04B-9057-CB4F9195F0FE}" destId="{1C1E8F4F-27B0-C842-8706-1C1B5F2E177A}" srcOrd="0" destOrd="0" presId="urn:microsoft.com/office/officeart/2005/8/layout/vList2"/>
    <dgm:cxn modelId="{99C58126-F988-ED43-8092-845A1B6C4B31}" type="presOf" srcId="{D04CABFA-503C-624B-A128-481BDE2FC726}" destId="{A15BEFCD-A2E7-0C4D-87D0-DB626F5ADF91}" srcOrd="0" destOrd="2" presId="urn:microsoft.com/office/officeart/2005/8/layout/vList2"/>
    <dgm:cxn modelId="{3631912D-1699-7241-BC23-B7F3437281D7}" type="presOf" srcId="{1182DE50-BEEB-7F43-886A-3771E71C198E}" destId="{66357D05-1583-904D-9FA7-8BDFBD951C7D}" srcOrd="0" destOrd="0" presId="urn:microsoft.com/office/officeart/2005/8/layout/vList2"/>
    <dgm:cxn modelId="{CE92063B-38C0-0C42-8831-DA746ED9E20B}" type="presOf" srcId="{186C7B7D-782A-5C45-9FDD-050D4AC75299}" destId="{1B7CC3EA-E381-BE4C-92FB-360085BE365C}" srcOrd="0" destOrd="0" presId="urn:microsoft.com/office/officeart/2005/8/layout/vList2"/>
    <dgm:cxn modelId="{6FE0954F-EC0D-4840-A570-3F1215BFC016}" srcId="{052268E0-289F-564C-99D5-427F96198D55}" destId="{4AD55570-AD74-8B43-935D-A59831D2FD8C}" srcOrd="0" destOrd="0" parTransId="{844069AA-10B8-3C41-95A6-8B2A92B9489E}" sibTransId="{DB437519-650C-1340-A6A5-FD82AE1E1B67}"/>
    <dgm:cxn modelId="{AB479569-F484-3A45-A908-014CE250578C}" type="presOf" srcId="{BAE69D35-C383-FC40-BF68-E7FCFD8D3764}" destId="{C6950E99-5EA7-734F-8754-4F0F2C6273F8}" srcOrd="0" destOrd="1" presId="urn:microsoft.com/office/officeart/2005/8/layout/vList2"/>
    <dgm:cxn modelId="{1415FE6A-53E9-4443-9054-DBCA9D71B788}" srcId="{186C7B7D-782A-5C45-9FDD-050D4AC75299}" destId="{D04CABFA-503C-624B-A128-481BDE2FC726}" srcOrd="2" destOrd="0" parTransId="{FD341D54-AF11-4F4D-BEE7-61B17ED272AF}" sibTransId="{92BAF50E-7C92-C34B-AD1C-7CA933532D8A}"/>
    <dgm:cxn modelId="{90840272-B7A2-6047-A504-C0A1ADBE5234}" srcId="{186C7B7D-782A-5C45-9FDD-050D4AC75299}" destId="{DE974A80-0029-1E41-B893-D8CC6590EE6F}" srcOrd="3" destOrd="0" parTransId="{432F8A19-8DD3-4A44-AE89-CEF6E4E787FD}" sibTransId="{8D1289EC-5AC2-B44D-8FF1-6188ACB062E6}"/>
    <dgm:cxn modelId="{4C922083-F9B6-1444-8CC9-B4C50B11B265}" srcId="{A21F5AC3-DC77-9D48-9798-68B46488A1E0}" destId="{C5B8072F-3C9F-D341-8A94-B589EF5F6E48}" srcOrd="5" destOrd="0" parTransId="{1AFAB1CB-2BFA-7947-8D49-ACAE63480D8B}" sibTransId="{4794E653-FD33-B745-B1D0-AEDABBE5EC4B}"/>
    <dgm:cxn modelId="{85C85B8A-B31D-F04A-A5CD-B60CAE0077A2}" srcId="{A21F5AC3-DC77-9D48-9798-68B46488A1E0}" destId="{61CAD840-C690-DD43-9E61-8FCCD1B30619}" srcOrd="3" destOrd="0" parTransId="{3C47814B-2041-654E-A0D9-99548682C3BA}" sibTransId="{62F8E8DD-2732-4149-8FC8-B08CEAB9C8C8}"/>
    <dgm:cxn modelId="{65111D8C-B4FF-C040-A276-F08554DF98FF}" type="presOf" srcId="{0F307301-AD84-D64F-9ADE-B77678040C89}" destId="{02A22A73-3BF9-3646-8C79-AE848FE3DBBE}" srcOrd="0" destOrd="2" presId="urn:microsoft.com/office/officeart/2005/8/layout/vList2"/>
    <dgm:cxn modelId="{1A69C0A5-5FC9-7D46-8184-0204B2679B28}" type="presOf" srcId="{1EF3B004-02F6-2C49-80B1-5163B38F1F64}" destId="{A15BEFCD-A2E7-0C4D-87D0-DB626F5ADF91}" srcOrd="0" destOrd="1" presId="urn:microsoft.com/office/officeart/2005/8/layout/vList2"/>
    <dgm:cxn modelId="{E1D271AA-1AD1-9843-B10D-FD71A7F19802}" type="presOf" srcId="{C5B8072F-3C9F-D341-8A94-B589EF5F6E48}" destId="{02A22A73-3BF9-3646-8C79-AE848FE3DBBE}" srcOrd="0" destOrd="5" presId="urn:microsoft.com/office/officeart/2005/8/layout/vList2"/>
    <dgm:cxn modelId="{8387C3B3-9D0A-8C49-AC73-3A6F76F51BEF}" srcId="{735EB098-E545-5A4B-A26A-EE737E3F5B2F}" destId="{052268E0-289F-564C-99D5-427F96198D55}" srcOrd="0" destOrd="0" parTransId="{C4850CD0-CB80-3D44-B0C8-05F4A44F0293}" sibTransId="{85EBD6FB-A3C3-7043-86DF-0EF6DD5218D1}"/>
    <dgm:cxn modelId="{94AB8DBD-8D54-A54A-A7C8-05191305CD71}" srcId="{052268E0-289F-564C-99D5-427F96198D55}" destId="{BAE69D35-C383-FC40-BF68-E7FCFD8D3764}" srcOrd="1" destOrd="0" parTransId="{8241C5F2-3199-AE4C-9B84-9506A471DD25}" sibTransId="{78802B24-B163-BA45-9402-22E0D740D093}"/>
    <dgm:cxn modelId="{DE7C8FBE-EB93-EE47-9441-E8201C3FE45D}" type="presOf" srcId="{467EA535-1AFA-8943-9296-C811FEDF4BBB}" destId="{02A22A73-3BF9-3646-8C79-AE848FE3DBBE}" srcOrd="0" destOrd="1" presId="urn:microsoft.com/office/officeart/2005/8/layout/vList2"/>
    <dgm:cxn modelId="{69FDBFBF-6033-734D-AF6A-9A89B9DD2A2B}" srcId="{A21F5AC3-DC77-9D48-9798-68B46488A1E0}" destId="{0F307301-AD84-D64F-9ADE-B77678040C89}" srcOrd="2" destOrd="0" parTransId="{38CF96D6-34C3-9248-A9C7-16D88D7CC3C3}" sibTransId="{8A734154-6ED3-A046-90F8-0B32C73F6F6A}"/>
    <dgm:cxn modelId="{87EB4CC0-E0B8-6448-A5A9-D2C626003B48}" srcId="{C03D5C6A-589F-D04B-9057-CB4F9195F0FE}" destId="{1182DE50-BEEB-7F43-886A-3771E71C198E}" srcOrd="0" destOrd="0" parTransId="{57B1AABA-DAB8-3E4B-B1B6-4B4A832CF5A0}" sibTransId="{4B0B8209-6525-F549-B65E-98E8A5DA926E}"/>
    <dgm:cxn modelId="{46112FC5-BB58-A84F-A98E-68555839CC1F}" srcId="{735EB098-E545-5A4B-A26A-EE737E3F5B2F}" destId="{A21F5AC3-DC77-9D48-9798-68B46488A1E0}" srcOrd="1" destOrd="0" parTransId="{BA3E580E-95A8-7B4D-92E7-255E71FAE8A6}" sibTransId="{24A97617-4532-D94D-865E-921B3602B5BA}"/>
    <dgm:cxn modelId="{2A8FEECF-D555-5A4E-B7A6-7FEBBCABE278}" type="presOf" srcId="{7DFF09F4-0F8D-074B-9CF6-F23A910589C9}" destId="{A15BEFCD-A2E7-0C4D-87D0-DB626F5ADF91}" srcOrd="0" destOrd="0" presId="urn:microsoft.com/office/officeart/2005/8/layout/vList2"/>
    <dgm:cxn modelId="{EC8CE8D4-03C0-9345-AE7B-C4FDB9B8E755}" srcId="{A21F5AC3-DC77-9D48-9798-68B46488A1E0}" destId="{0033B936-374B-534B-AB08-D76CCC89D3B0}" srcOrd="4" destOrd="0" parTransId="{681DFE54-5430-D840-901B-AEDE8BB6AB59}" sibTransId="{A8522D4D-0CCF-E84C-8F4B-FDEA0285E91E}"/>
    <dgm:cxn modelId="{DCE805D5-48A7-844D-AF71-519ED13DC75B}" type="presOf" srcId="{61CAD840-C690-DD43-9E61-8FCCD1B30619}" destId="{02A22A73-3BF9-3646-8C79-AE848FE3DBBE}" srcOrd="0" destOrd="3" presId="urn:microsoft.com/office/officeart/2005/8/layout/vList2"/>
    <dgm:cxn modelId="{BBD457D7-ECD2-D546-91C6-B8485A92692D}" srcId="{A21F5AC3-DC77-9D48-9798-68B46488A1E0}" destId="{68531CA2-C2CC-8B4E-A0A4-5183729C327D}" srcOrd="0" destOrd="0" parTransId="{349E41F6-954F-7545-A8E2-A03B2A37B877}" sibTransId="{EF491A18-1782-7049-96A5-39A6C5ED7A68}"/>
    <dgm:cxn modelId="{EA5252DE-B49E-204F-83A3-920B50EF9039}" srcId="{A21F5AC3-DC77-9D48-9798-68B46488A1E0}" destId="{467EA535-1AFA-8943-9296-C811FEDF4BBB}" srcOrd="1" destOrd="0" parTransId="{C8AEC515-5B15-9C4B-AB55-26A81BCDF719}" sibTransId="{4A52E61C-A659-D34C-9E4D-10C3C937947C}"/>
    <dgm:cxn modelId="{00AAD5F8-2F26-EB49-ABDF-3D94F0E296CB}" type="presOf" srcId="{A21F5AC3-DC77-9D48-9798-68B46488A1E0}" destId="{A49161F6-B189-B04F-991A-7C30D4A1F23A}" srcOrd="0" destOrd="0" presId="urn:microsoft.com/office/officeart/2005/8/layout/vList2"/>
    <dgm:cxn modelId="{DE0F13FA-12FF-7641-9065-08F95068989E}" srcId="{735EB098-E545-5A4B-A26A-EE737E3F5B2F}" destId="{C03D5C6A-589F-D04B-9057-CB4F9195F0FE}" srcOrd="3" destOrd="0" parTransId="{ED5B100F-8723-2043-B0BE-9FDC00E79C19}" sibTransId="{C81EB064-97E9-5F4E-8F7C-3A36C24968F5}"/>
    <dgm:cxn modelId="{E9C35E29-C8EE-EA44-99D9-7AEC7240CFE8}" type="presParOf" srcId="{8836B00D-A68B-4340-830C-B1516D27CCAB}" destId="{781C033F-B620-0D44-BE92-B4C7B6300514}" srcOrd="0" destOrd="0" presId="urn:microsoft.com/office/officeart/2005/8/layout/vList2"/>
    <dgm:cxn modelId="{F3CCD0C1-C92C-4E48-8CF8-5DF46F40CD8A}" type="presParOf" srcId="{8836B00D-A68B-4340-830C-B1516D27CCAB}" destId="{C6950E99-5EA7-734F-8754-4F0F2C6273F8}" srcOrd="1" destOrd="0" presId="urn:microsoft.com/office/officeart/2005/8/layout/vList2"/>
    <dgm:cxn modelId="{0F1BA955-9EE2-5B4C-8B25-659C14D049C6}" type="presParOf" srcId="{8836B00D-A68B-4340-830C-B1516D27CCAB}" destId="{A49161F6-B189-B04F-991A-7C30D4A1F23A}" srcOrd="2" destOrd="0" presId="urn:microsoft.com/office/officeart/2005/8/layout/vList2"/>
    <dgm:cxn modelId="{E2522E34-364F-DE41-8020-A54221275997}" type="presParOf" srcId="{8836B00D-A68B-4340-830C-B1516D27CCAB}" destId="{02A22A73-3BF9-3646-8C79-AE848FE3DBBE}" srcOrd="3" destOrd="0" presId="urn:microsoft.com/office/officeart/2005/8/layout/vList2"/>
    <dgm:cxn modelId="{F8E3964D-3B89-F94D-BFEE-DEE15D1A8413}" type="presParOf" srcId="{8836B00D-A68B-4340-830C-B1516D27CCAB}" destId="{1B7CC3EA-E381-BE4C-92FB-360085BE365C}" srcOrd="4" destOrd="0" presId="urn:microsoft.com/office/officeart/2005/8/layout/vList2"/>
    <dgm:cxn modelId="{A1587E48-1F60-C14B-AEDF-68CA7EF1BF5D}" type="presParOf" srcId="{8836B00D-A68B-4340-830C-B1516D27CCAB}" destId="{A15BEFCD-A2E7-0C4D-87D0-DB626F5ADF91}" srcOrd="5" destOrd="0" presId="urn:microsoft.com/office/officeart/2005/8/layout/vList2"/>
    <dgm:cxn modelId="{5870C329-6F5C-3A48-B1F5-C0F662BDD087}" type="presParOf" srcId="{8836B00D-A68B-4340-830C-B1516D27CCAB}" destId="{1C1E8F4F-27B0-C842-8706-1C1B5F2E177A}" srcOrd="6" destOrd="0" presId="urn:microsoft.com/office/officeart/2005/8/layout/vList2"/>
    <dgm:cxn modelId="{2782DC1F-88D7-E543-872F-C40C1A2F6EB7}" type="presParOf" srcId="{8836B00D-A68B-4340-830C-B1516D27CCAB}" destId="{66357D05-1583-904D-9FA7-8BDFBD951C7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45B88CE0-A1DD-E64F-8F20-55286507D80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A92FFB1A-4755-1D4F-8692-1447735A2EB8}">
      <dgm:prSet phldrT="[文本]"/>
      <dgm:spPr/>
      <dgm:t>
        <a:bodyPr/>
        <a:lstStyle/>
        <a:p>
          <a:r>
            <a:rPr lang="zh-CN" altLang="en-US" dirty="0"/>
            <a:t>矿业权出让的定义</a:t>
          </a:r>
        </a:p>
      </dgm:t>
    </dgm:pt>
    <dgm:pt modelId="{243AFAEB-1612-DF48-885B-53DA23A1A0E3}" type="parTrans" cxnId="{18AEF7D5-1DDA-BB47-AD4E-4A12CE6676D6}">
      <dgm:prSet/>
      <dgm:spPr/>
      <dgm:t>
        <a:bodyPr/>
        <a:lstStyle/>
        <a:p>
          <a:endParaRPr lang="zh-CN" altLang="en-US"/>
        </a:p>
      </dgm:t>
    </dgm:pt>
    <dgm:pt modelId="{B0103BD6-1C81-8848-B7F4-84CC0A01E1FD}" type="sibTrans" cxnId="{18AEF7D5-1DDA-BB47-AD4E-4A12CE6676D6}">
      <dgm:prSet/>
      <dgm:spPr/>
      <dgm:t>
        <a:bodyPr/>
        <a:lstStyle/>
        <a:p>
          <a:endParaRPr lang="zh-CN" altLang="en-US"/>
        </a:p>
      </dgm:t>
    </dgm:pt>
    <dgm:pt modelId="{AE002C45-7E38-0947-B8A7-58E60C788804}">
      <dgm:prSet phldrT="[文本]"/>
      <dgm:spPr/>
      <dgm:t>
        <a:bodyPr/>
        <a:lstStyle/>
        <a:p>
          <a:r>
            <a:rPr lang="zh-CN" altLang="en-US" dirty="0"/>
            <a:t>矿业权出让是指自然资源主管部门根据矿业权审批权限，以招标、拍卖、挂牌、申请在先、协议等方式依法向探矿权申请人授予探矿权和</a:t>
          </a:r>
          <a:r>
            <a:rPr lang="en-US" altLang="zh-CN" dirty="0"/>
            <a:t>1⃣️</a:t>
          </a:r>
          <a:r>
            <a:rPr lang="zh-CN" altLang="en-US" dirty="0"/>
            <a:t>招标、拍卖、挂牌、探矿权转采矿权、协议等方式依法向采矿权申请人授予采矿权的行为。</a:t>
          </a:r>
        </a:p>
      </dgm:t>
    </dgm:pt>
    <dgm:pt modelId="{C3EE4359-6285-C044-9658-B0A40BA1BA7A}" type="parTrans" cxnId="{02A82EFD-5F79-E843-B314-47B4F0218F29}">
      <dgm:prSet/>
      <dgm:spPr/>
      <dgm:t>
        <a:bodyPr/>
        <a:lstStyle/>
        <a:p>
          <a:endParaRPr lang="zh-CN" altLang="en-US"/>
        </a:p>
      </dgm:t>
    </dgm:pt>
    <dgm:pt modelId="{157AEBB8-B22E-9A49-A370-3BCBFFDC3083}" type="sibTrans" cxnId="{02A82EFD-5F79-E843-B314-47B4F0218F29}">
      <dgm:prSet/>
      <dgm:spPr/>
      <dgm:t>
        <a:bodyPr/>
        <a:lstStyle/>
        <a:p>
          <a:endParaRPr lang="zh-CN" altLang="en-US"/>
        </a:p>
      </dgm:t>
    </dgm:pt>
    <dgm:pt modelId="{97D6E21E-32AF-1849-B8FB-964C190B0832}">
      <dgm:prSet phldrT="[文本]"/>
      <dgm:spPr/>
      <dgm:t>
        <a:bodyPr/>
        <a:lstStyle/>
        <a:p>
          <a:r>
            <a:rPr lang="zh-CN" altLang="en-US" dirty="0"/>
            <a:t>矿业权出让方式</a:t>
          </a:r>
        </a:p>
      </dgm:t>
    </dgm:pt>
    <dgm:pt modelId="{C3983265-88DF-8742-AF5B-89F4A9893020}" type="parTrans" cxnId="{6CABBDBD-D132-7F4D-842B-307DA5C1EDE6}">
      <dgm:prSet/>
      <dgm:spPr/>
      <dgm:t>
        <a:bodyPr/>
        <a:lstStyle/>
        <a:p>
          <a:endParaRPr lang="zh-CN" altLang="en-US"/>
        </a:p>
      </dgm:t>
    </dgm:pt>
    <dgm:pt modelId="{B3DF4204-4957-8B4F-BE82-AE6D082FA240}" type="sibTrans" cxnId="{6CABBDBD-D132-7F4D-842B-307DA5C1EDE6}">
      <dgm:prSet/>
      <dgm:spPr/>
      <dgm:t>
        <a:bodyPr/>
        <a:lstStyle/>
        <a:p>
          <a:endParaRPr lang="zh-CN" altLang="en-US"/>
        </a:p>
      </dgm:t>
    </dgm:pt>
    <dgm:pt modelId="{03E86970-359F-8A4C-A0DB-6E4E4F839CB0}">
      <dgm:prSet phldrT="[文本]"/>
      <dgm:spPr/>
      <dgm:t>
        <a:bodyPr/>
        <a:lstStyle/>
        <a:p>
          <a:r>
            <a:rPr lang="zh-CN" altLang="en-US" dirty="0"/>
            <a:t>申请授予方式：现已经全面取消。</a:t>
          </a:r>
        </a:p>
      </dgm:t>
    </dgm:pt>
    <dgm:pt modelId="{7F411474-192E-8948-9CDA-4F4411781330}" type="parTrans" cxnId="{91718450-43ED-DA44-8D74-B4BE966DC035}">
      <dgm:prSet/>
      <dgm:spPr/>
      <dgm:t>
        <a:bodyPr/>
        <a:lstStyle/>
        <a:p>
          <a:endParaRPr lang="zh-CN" altLang="en-US"/>
        </a:p>
      </dgm:t>
    </dgm:pt>
    <dgm:pt modelId="{3C8364C7-205D-3A4E-B35A-46E9FFDA9704}" type="sibTrans" cxnId="{91718450-43ED-DA44-8D74-B4BE966DC035}">
      <dgm:prSet/>
      <dgm:spPr/>
      <dgm:t>
        <a:bodyPr/>
        <a:lstStyle/>
        <a:p>
          <a:endParaRPr lang="zh-CN" altLang="en-US"/>
        </a:p>
      </dgm:t>
    </dgm:pt>
    <dgm:pt modelId="{8F08A50A-DE8A-8845-A7A1-9BDEA66629D3}">
      <dgm:prSet phldrT="[文本]"/>
      <dgm:spPr/>
      <dgm:t>
        <a:bodyPr/>
        <a:lstStyle/>
        <a:p>
          <a:r>
            <a:rPr lang="zh-CN" altLang="en-US" dirty="0"/>
            <a:t>招标出让</a:t>
          </a:r>
        </a:p>
      </dgm:t>
    </dgm:pt>
    <dgm:pt modelId="{08E4420A-30CB-8A4B-AA62-947C447721FB}" type="parTrans" cxnId="{C4FD511A-3955-6C4E-909A-74EB16FA82BE}">
      <dgm:prSet/>
      <dgm:spPr/>
      <dgm:t>
        <a:bodyPr/>
        <a:lstStyle/>
        <a:p>
          <a:endParaRPr lang="zh-CN" altLang="en-US"/>
        </a:p>
      </dgm:t>
    </dgm:pt>
    <dgm:pt modelId="{BED7A1AB-5062-1542-A12C-9A83EDD3D29A}" type="sibTrans" cxnId="{C4FD511A-3955-6C4E-909A-74EB16FA82BE}">
      <dgm:prSet/>
      <dgm:spPr/>
      <dgm:t>
        <a:bodyPr/>
        <a:lstStyle/>
        <a:p>
          <a:endParaRPr lang="zh-CN" altLang="en-US"/>
        </a:p>
      </dgm:t>
    </dgm:pt>
    <dgm:pt modelId="{9CA95315-A420-8747-B246-B6A4872373F3}">
      <dgm:prSet phldrT="[文本]"/>
      <dgm:spPr/>
      <dgm:t>
        <a:bodyPr/>
        <a:lstStyle/>
        <a:p>
          <a:r>
            <a:rPr lang="zh-CN" altLang="en-US" dirty="0"/>
            <a:t>拍卖出让</a:t>
          </a:r>
        </a:p>
      </dgm:t>
    </dgm:pt>
    <dgm:pt modelId="{773F47EA-9935-574C-82AA-9FE920E404C2}" type="parTrans" cxnId="{5D36A170-466C-C44D-9171-9320396FD458}">
      <dgm:prSet/>
      <dgm:spPr/>
    </dgm:pt>
    <dgm:pt modelId="{2577E812-0D58-3540-83F8-89AA2103C7CA}" type="sibTrans" cxnId="{5D36A170-466C-C44D-9171-9320396FD458}">
      <dgm:prSet/>
      <dgm:spPr/>
    </dgm:pt>
    <dgm:pt modelId="{F2C521DF-5BBE-A443-8653-5A8798102704}">
      <dgm:prSet phldrT="[文本]"/>
      <dgm:spPr/>
      <dgm:t>
        <a:bodyPr/>
        <a:lstStyle/>
        <a:p>
          <a:r>
            <a:rPr lang="zh-CN" altLang="en-US" dirty="0"/>
            <a:t>挂牌出让</a:t>
          </a:r>
        </a:p>
      </dgm:t>
    </dgm:pt>
    <dgm:pt modelId="{F4805622-1CFE-0E4D-A6CA-4177EF640B9D}" type="parTrans" cxnId="{F670D938-6FAE-1D43-A21A-FDD2E172EB2C}">
      <dgm:prSet/>
      <dgm:spPr/>
    </dgm:pt>
    <dgm:pt modelId="{54121436-B2F3-7548-9234-EAEFC66D5121}" type="sibTrans" cxnId="{F670D938-6FAE-1D43-A21A-FDD2E172EB2C}">
      <dgm:prSet/>
      <dgm:spPr/>
    </dgm:pt>
    <dgm:pt modelId="{1C0BE2E1-C286-1B48-8F71-39670EAEA734}">
      <dgm:prSet phldrT="[文本]"/>
      <dgm:spPr/>
      <dgm:t>
        <a:bodyPr/>
        <a:lstStyle/>
        <a:p>
          <a:r>
            <a:rPr lang="zh-CN" altLang="en-US" dirty="0"/>
            <a:t>协议出让</a:t>
          </a:r>
        </a:p>
      </dgm:t>
    </dgm:pt>
    <dgm:pt modelId="{4DBC7754-1A9E-974A-8BB9-5220664F95B2}" type="parTrans" cxnId="{A64BE90B-750E-2B43-9141-E8CEBC9C809B}">
      <dgm:prSet/>
      <dgm:spPr/>
    </dgm:pt>
    <dgm:pt modelId="{9B273561-0865-9F4E-BAA4-224B65AFA6D9}" type="sibTrans" cxnId="{A64BE90B-750E-2B43-9141-E8CEBC9C809B}">
      <dgm:prSet/>
      <dgm:spPr/>
    </dgm:pt>
    <dgm:pt modelId="{0BE38511-023D-2E4D-B22E-D3ABEFEF4F48}" type="pres">
      <dgm:prSet presAssocID="{45B88CE0-A1DD-E64F-8F20-55286507D801}" presName="Name0" presStyleCnt="0">
        <dgm:presLayoutVars>
          <dgm:dir/>
          <dgm:animLvl val="lvl"/>
          <dgm:resizeHandles val="exact"/>
        </dgm:presLayoutVars>
      </dgm:prSet>
      <dgm:spPr/>
    </dgm:pt>
    <dgm:pt modelId="{F3416CB1-E41A-A94F-AEB4-84D62EFF864B}" type="pres">
      <dgm:prSet presAssocID="{A92FFB1A-4755-1D4F-8692-1447735A2EB8}" presName="linNode" presStyleCnt="0"/>
      <dgm:spPr/>
    </dgm:pt>
    <dgm:pt modelId="{5B71D273-DCF1-764C-9F7E-76FCB3EA6ADE}" type="pres">
      <dgm:prSet presAssocID="{A92FFB1A-4755-1D4F-8692-1447735A2EB8}" presName="parentText" presStyleLbl="node1" presStyleIdx="0" presStyleCnt="2">
        <dgm:presLayoutVars>
          <dgm:chMax val="1"/>
          <dgm:bulletEnabled val="1"/>
        </dgm:presLayoutVars>
      </dgm:prSet>
      <dgm:spPr/>
    </dgm:pt>
    <dgm:pt modelId="{A9FBAF45-5AD4-9745-9626-0E6C2C2FDABE}" type="pres">
      <dgm:prSet presAssocID="{A92FFB1A-4755-1D4F-8692-1447735A2EB8}" presName="descendantText" presStyleLbl="alignAccFollowNode1" presStyleIdx="0" presStyleCnt="2">
        <dgm:presLayoutVars>
          <dgm:bulletEnabled val="1"/>
        </dgm:presLayoutVars>
      </dgm:prSet>
      <dgm:spPr/>
    </dgm:pt>
    <dgm:pt modelId="{4B66FF25-440B-3C4A-926C-41C3193FBC43}" type="pres">
      <dgm:prSet presAssocID="{B0103BD6-1C81-8848-B7F4-84CC0A01E1FD}" presName="sp" presStyleCnt="0"/>
      <dgm:spPr/>
    </dgm:pt>
    <dgm:pt modelId="{699F1EAF-0274-5C4B-B28B-778BFDBB0D1F}" type="pres">
      <dgm:prSet presAssocID="{97D6E21E-32AF-1849-B8FB-964C190B0832}" presName="linNode" presStyleCnt="0"/>
      <dgm:spPr/>
    </dgm:pt>
    <dgm:pt modelId="{1D6437A4-C3BC-BC4A-B7FE-9EEE6708ACE4}" type="pres">
      <dgm:prSet presAssocID="{97D6E21E-32AF-1849-B8FB-964C190B0832}" presName="parentText" presStyleLbl="node1" presStyleIdx="1" presStyleCnt="2">
        <dgm:presLayoutVars>
          <dgm:chMax val="1"/>
          <dgm:bulletEnabled val="1"/>
        </dgm:presLayoutVars>
      </dgm:prSet>
      <dgm:spPr/>
    </dgm:pt>
    <dgm:pt modelId="{628C1612-2463-F249-85D0-64EC02AE2069}" type="pres">
      <dgm:prSet presAssocID="{97D6E21E-32AF-1849-B8FB-964C190B0832}" presName="descendantText" presStyleLbl="alignAccFollowNode1" presStyleIdx="1" presStyleCnt="2">
        <dgm:presLayoutVars>
          <dgm:bulletEnabled val="1"/>
        </dgm:presLayoutVars>
      </dgm:prSet>
      <dgm:spPr/>
    </dgm:pt>
  </dgm:ptLst>
  <dgm:cxnLst>
    <dgm:cxn modelId="{1A2BCE00-582A-BF46-8768-0586D15EF9F8}" type="presOf" srcId="{AE002C45-7E38-0947-B8A7-58E60C788804}" destId="{A9FBAF45-5AD4-9745-9626-0E6C2C2FDABE}" srcOrd="0" destOrd="0" presId="urn:microsoft.com/office/officeart/2005/8/layout/vList5"/>
    <dgm:cxn modelId="{A9193004-5E0F-8C42-94BF-91DE2715CBC8}" type="presOf" srcId="{F2C521DF-5BBE-A443-8653-5A8798102704}" destId="{628C1612-2463-F249-85D0-64EC02AE2069}" srcOrd="0" destOrd="3" presId="urn:microsoft.com/office/officeart/2005/8/layout/vList5"/>
    <dgm:cxn modelId="{A64BE90B-750E-2B43-9141-E8CEBC9C809B}" srcId="{97D6E21E-32AF-1849-B8FB-964C190B0832}" destId="{1C0BE2E1-C286-1B48-8F71-39670EAEA734}" srcOrd="4" destOrd="0" parTransId="{4DBC7754-1A9E-974A-8BB9-5220664F95B2}" sibTransId="{9B273561-0865-9F4E-BAA4-224B65AFA6D9}"/>
    <dgm:cxn modelId="{C4FD511A-3955-6C4E-909A-74EB16FA82BE}" srcId="{97D6E21E-32AF-1849-B8FB-964C190B0832}" destId="{8F08A50A-DE8A-8845-A7A1-9BDEA66629D3}" srcOrd="1" destOrd="0" parTransId="{08E4420A-30CB-8A4B-AA62-947C447721FB}" sibTransId="{BED7A1AB-5062-1542-A12C-9A83EDD3D29A}"/>
    <dgm:cxn modelId="{63790920-D858-7B46-8EE5-684511FF4FDC}" type="presOf" srcId="{45B88CE0-A1DD-E64F-8F20-55286507D801}" destId="{0BE38511-023D-2E4D-B22E-D3ABEFEF4F48}" srcOrd="0" destOrd="0" presId="urn:microsoft.com/office/officeart/2005/8/layout/vList5"/>
    <dgm:cxn modelId="{F670D938-6FAE-1D43-A21A-FDD2E172EB2C}" srcId="{97D6E21E-32AF-1849-B8FB-964C190B0832}" destId="{F2C521DF-5BBE-A443-8653-5A8798102704}" srcOrd="3" destOrd="0" parTransId="{F4805622-1CFE-0E4D-A6CA-4177EF640B9D}" sibTransId="{54121436-B2F3-7548-9234-EAEFC66D5121}"/>
    <dgm:cxn modelId="{B14EC841-5518-2F4F-A74D-318C01DA3635}" type="presOf" srcId="{1C0BE2E1-C286-1B48-8F71-39670EAEA734}" destId="{628C1612-2463-F249-85D0-64EC02AE2069}" srcOrd="0" destOrd="4" presId="urn:microsoft.com/office/officeart/2005/8/layout/vList5"/>
    <dgm:cxn modelId="{91718450-43ED-DA44-8D74-B4BE966DC035}" srcId="{97D6E21E-32AF-1849-B8FB-964C190B0832}" destId="{03E86970-359F-8A4C-A0DB-6E4E4F839CB0}" srcOrd="0" destOrd="0" parTransId="{7F411474-192E-8948-9CDA-4F4411781330}" sibTransId="{3C8364C7-205D-3A4E-B35A-46E9FFDA9704}"/>
    <dgm:cxn modelId="{984C9752-D412-A74C-AE92-778C46F9109F}" type="presOf" srcId="{97D6E21E-32AF-1849-B8FB-964C190B0832}" destId="{1D6437A4-C3BC-BC4A-B7FE-9EEE6708ACE4}" srcOrd="0" destOrd="0" presId="urn:microsoft.com/office/officeart/2005/8/layout/vList5"/>
    <dgm:cxn modelId="{5D36A170-466C-C44D-9171-9320396FD458}" srcId="{97D6E21E-32AF-1849-B8FB-964C190B0832}" destId="{9CA95315-A420-8747-B246-B6A4872373F3}" srcOrd="2" destOrd="0" parTransId="{773F47EA-9935-574C-82AA-9FE920E404C2}" sibTransId="{2577E812-0D58-3540-83F8-89AA2103C7CA}"/>
    <dgm:cxn modelId="{FC367E75-72A6-5341-8EF6-81F8616064F5}" type="presOf" srcId="{9CA95315-A420-8747-B246-B6A4872373F3}" destId="{628C1612-2463-F249-85D0-64EC02AE2069}" srcOrd="0" destOrd="2" presId="urn:microsoft.com/office/officeart/2005/8/layout/vList5"/>
    <dgm:cxn modelId="{03A9CC75-8626-DE4E-AC55-5BB5DAE0A5EB}" type="presOf" srcId="{A92FFB1A-4755-1D4F-8692-1447735A2EB8}" destId="{5B71D273-DCF1-764C-9F7E-76FCB3EA6ADE}" srcOrd="0" destOrd="0" presId="urn:microsoft.com/office/officeart/2005/8/layout/vList5"/>
    <dgm:cxn modelId="{DB62E594-EC55-2348-B445-6F34D7802D12}" type="presOf" srcId="{8F08A50A-DE8A-8845-A7A1-9BDEA66629D3}" destId="{628C1612-2463-F249-85D0-64EC02AE2069}" srcOrd="0" destOrd="1" presId="urn:microsoft.com/office/officeart/2005/8/layout/vList5"/>
    <dgm:cxn modelId="{6CABBDBD-D132-7F4D-842B-307DA5C1EDE6}" srcId="{45B88CE0-A1DD-E64F-8F20-55286507D801}" destId="{97D6E21E-32AF-1849-B8FB-964C190B0832}" srcOrd="1" destOrd="0" parTransId="{C3983265-88DF-8742-AF5B-89F4A9893020}" sibTransId="{B3DF4204-4957-8B4F-BE82-AE6D082FA240}"/>
    <dgm:cxn modelId="{9AB891CD-A718-2546-AECE-7FE9886B95A1}" type="presOf" srcId="{03E86970-359F-8A4C-A0DB-6E4E4F839CB0}" destId="{628C1612-2463-F249-85D0-64EC02AE2069}" srcOrd="0" destOrd="0" presId="urn:microsoft.com/office/officeart/2005/8/layout/vList5"/>
    <dgm:cxn modelId="{18AEF7D5-1DDA-BB47-AD4E-4A12CE6676D6}" srcId="{45B88CE0-A1DD-E64F-8F20-55286507D801}" destId="{A92FFB1A-4755-1D4F-8692-1447735A2EB8}" srcOrd="0" destOrd="0" parTransId="{243AFAEB-1612-DF48-885B-53DA23A1A0E3}" sibTransId="{B0103BD6-1C81-8848-B7F4-84CC0A01E1FD}"/>
    <dgm:cxn modelId="{02A82EFD-5F79-E843-B314-47B4F0218F29}" srcId="{A92FFB1A-4755-1D4F-8692-1447735A2EB8}" destId="{AE002C45-7E38-0947-B8A7-58E60C788804}" srcOrd="0" destOrd="0" parTransId="{C3EE4359-6285-C044-9658-B0A40BA1BA7A}" sibTransId="{157AEBB8-B22E-9A49-A370-3BCBFFDC3083}"/>
    <dgm:cxn modelId="{C1DE20E4-9632-F942-BB14-491B7DE1E950}" type="presParOf" srcId="{0BE38511-023D-2E4D-B22E-D3ABEFEF4F48}" destId="{F3416CB1-E41A-A94F-AEB4-84D62EFF864B}" srcOrd="0" destOrd="0" presId="urn:microsoft.com/office/officeart/2005/8/layout/vList5"/>
    <dgm:cxn modelId="{7A16D0E4-BD05-0841-AEE3-AB2D76C9C60D}" type="presParOf" srcId="{F3416CB1-E41A-A94F-AEB4-84D62EFF864B}" destId="{5B71D273-DCF1-764C-9F7E-76FCB3EA6ADE}" srcOrd="0" destOrd="0" presId="urn:microsoft.com/office/officeart/2005/8/layout/vList5"/>
    <dgm:cxn modelId="{996FFDA2-A7C2-B04D-B4A4-FF37FAFEB27D}" type="presParOf" srcId="{F3416CB1-E41A-A94F-AEB4-84D62EFF864B}" destId="{A9FBAF45-5AD4-9745-9626-0E6C2C2FDABE}" srcOrd="1" destOrd="0" presId="urn:microsoft.com/office/officeart/2005/8/layout/vList5"/>
    <dgm:cxn modelId="{9FEC8866-B760-4D47-823E-4248AB096842}" type="presParOf" srcId="{0BE38511-023D-2E4D-B22E-D3ABEFEF4F48}" destId="{4B66FF25-440B-3C4A-926C-41C3193FBC43}" srcOrd="1" destOrd="0" presId="urn:microsoft.com/office/officeart/2005/8/layout/vList5"/>
    <dgm:cxn modelId="{F7133BC8-7265-F94A-90C5-AE763774DF5D}" type="presParOf" srcId="{0BE38511-023D-2E4D-B22E-D3ABEFEF4F48}" destId="{699F1EAF-0274-5C4B-B28B-778BFDBB0D1F}" srcOrd="2" destOrd="0" presId="urn:microsoft.com/office/officeart/2005/8/layout/vList5"/>
    <dgm:cxn modelId="{6F4CD423-C012-3C40-9CDE-698491F05469}" type="presParOf" srcId="{699F1EAF-0274-5C4B-B28B-778BFDBB0D1F}" destId="{1D6437A4-C3BC-BC4A-B7FE-9EEE6708ACE4}" srcOrd="0" destOrd="0" presId="urn:microsoft.com/office/officeart/2005/8/layout/vList5"/>
    <dgm:cxn modelId="{C6510AF2-2A90-4442-AFFC-5C443D42E040}" type="presParOf" srcId="{699F1EAF-0274-5C4B-B28B-778BFDBB0D1F}" destId="{628C1612-2463-F249-85D0-64EC02AE20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4FE70-4BCF-C74E-91BA-DCD8BA02A591}" type="doc">
      <dgm:prSet loTypeId="urn:microsoft.com/office/officeart/2016/7/layout/HorizontalActionList" loCatId="List" qsTypeId="urn:microsoft.com/office/officeart/2005/8/quickstyle/simple2" qsCatId="simple" csTypeId="urn:microsoft.com/office/officeart/2005/8/colors/colorful1" csCatId="colorful" phldr="1"/>
      <dgm:spPr/>
      <dgm:t>
        <a:bodyPr/>
        <a:lstStyle/>
        <a:p>
          <a:endParaRPr lang="zh-CN" altLang="en-US"/>
        </a:p>
      </dgm:t>
    </dgm:pt>
    <dgm:pt modelId="{9FF616BC-4518-2942-A3F3-CAE76E59A7AC}">
      <dgm:prSet phldrT="[文本]"/>
      <dgm:spPr/>
      <dgm:t>
        <a:bodyPr/>
        <a:lstStyle/>
        <a:p>
          <a:r>
            <a:rPr lang="zh-CN" altLang="en-US" dirty="0"/>
            <a:t>品质数据的整理</a:t>
          </a:r>
        </a:p>
      </dgm:t>
    </dgm:pt>
    <dgm:pt modelId="{221A1832-ED7B-3F42-ACF7-13C43D905A72}" type="parTrans" cxnId="{6A3612AC-6B2D-5A4B-B00E-6B24D85F5C7F}">
      <dgm:prSet/>
      <dgm:spPr/>
      <dgm:t>
        <a:bodyPr/>
        <a:lstStyle/>
        <a:p>
          <a:endParaRPr lang="zh-CN" altLang="en-US"/>
        </a:p>
      </dgm:t>
    </dgm:pt>
    <dgm:pt modelId="{827A194D-2575-A34E-89CA-C6EA5C66C29D}" type="sibTrans" cxnId="{6A3612AC-6B2D-5A4B-B00E-6B24D85F5C7F}">
      <dgm:prSet/>
      <dgm:spPr/>
      <dgm:t>
        <a:bodyPr/>
        <a:lstStyle/>
        <a:p>
          <a:endParaRPr lang="zh-CN" altLang="en-US"/>
        </a:p>
      </dgm:t>
    </dgm:pt>
    <dgm:pt modelId="{C7C41987-3447-3342-A55B-6466D9386267}">
      <dgm:prSet phldrT="[文本]"/>
      <dgm:spPr/>
      <dgm:t>
        <a:bodyPr/>
        <a:lstStyle/>
        <a:p>
          <a:r>
            <a:rPr lang="zh-CN" altLang="en-US" dirty="0"/>
            <a:t>分类数据的整理：频数、比例、比率</a:t>
          </a:r>
        </a:p>
      </dgm:t>
    </dgm:pt>
    <dgm:pt modelId="{09FB8A75-E238-4744-A5DA-CB8FFE7CF217}" type="parTrans" cxnId="{E1D3D59B-683C-8D40-8037-17DEE816DA6C}">
      <dgm:prSet/>
      <dgm:spPr/>
      <dgm:t>
        <a:bodyPr/>
        <a:lstStyle/>
        <a:p>
          <a:endParaRPr lang="zh-CN" altLang="en-US"/>
        </a:p>
      </dgm:t>
    </dgm:pt>
    <dgm:pt modelId="{1BC1B965-AE87-7F45-B94E-EC71CF035F5A}" type="sibTrans" cxnId="{E1D3D59B-683C-8D40-8037-17DEE816DA6C}">
      <dgm:prSet/>
      <dgm:spPr/>
      <dgm:t>
        <a:bodyPr/>
        <a:lstStyle/>
        <a:p>
          <a:endParaRPr lang="zh-CN" altLang="en-US"/>
        </a:p>
      </dgm:t>
    </dgm:pt>
    <dgm:pt modelId="{5DB52956-A970-2547-990E-482298C44400}">
      <dgm:prSet phldrT="[文本]"/>
      <dgm:spPr/>
      <dgm:t>
        <a:bodyPr/>
        <a:lstStyle/>
        <a:p>
          <a:r>
            <a:rPr lang="zh-CN" altLang="en-US" dirty="0"/>
            <a:t>顺序数据的整理：累积频数、累积频率</a:t>
          </a:r>
        </a:p>
      </dgm:t>
    </dgm:pt>
    <dgm:pt modelId="{25AEE184-B166-4245-AB31-3EFE8BC93D35}" type="parTrans" cxnId="{80D8D68D-56FA-E148-88AE-B2F478773EA5}">
      <dgm:prSet/>
      <dgm:spPr/>
      <dgm:t>
        <a:bodyPr/>
        <a:lstStyle/>
        <a:p>
          <a:endParaRPr lang="zh-CN" altLang="en-US"/>
        </a:p>
      </dgm:t>
    </dgm:pt>
    <dgm:pt modelId="{BFBBF7DD-710F-7042-9065-87A8DE28FA24}" type="sibTrans" cxnId="{80D8D68D-56FA-E148-88AE-B2F478773EA5}">
      <dgm:prSet/>
      <dgm:spPr/>
      <dgm:t>
        <a:bodyPr/>
        <a:lstStyle/>
        <a:p>
          <a:endParaRPr lang="zh-CN" altLang="en-US"/>
        </a:p>
      </dgm:t>
    </dgm:pt>
    <dgm:pt modelId="{BD68ED93-6439-0042-ABA7-BE7029281FB4}">
      <dgm:prSet phldrT="[文本]"/>
      <dgm:spPr/>
      <dgm:t>
        <a:bodyPr/>
        <a:lstStyle/>
        <a:p>
          <a:r>
            <a:rPr lang="zh-CN" altLang="en-US" dirty="0"/>
            <a:t>数值型数据的整理</a:t>
          </a:r>
        </a:p>
      </dgm:t>
    </dgm:pt>
    <dgm:pt modelId="{C08D1BE6-790F-264A-A491-91EC9FF76DE4}" type="parTrans" cxnId="{3D1C100B-0236-4B47-9A33-020401526F38}">
      <dgm:prSet/>
      <dgm:spPr/>
      <dgm:t>
        <a:bodyPr/>
        <a:lstStyle/>
        <a:p>
          <a:endParaRPr lang="zh-CN" altLang="en-US"/>
        </a:p>
      </dgm:t>
    </dgm:pt>
    <dgm:pt modelId="{05FF19A2-46D6-704E-B52A-2B66B9B22D84}" type="sibTrans" cxnId="{3D1C100B-0236-4B47-9A33-020401526F38}">
      <dgm:prSet/>
      <dgm:spPr/>
      <dgm:t>
        <a:bodyPr/>
        <a:lstStyle/>
        <a:p>
          <a:endParaRPr lang="zh-CN" altLang="en-US"/>
        </a:p>
      </dgm:t>
    </dgm:pt>
    <dgm:pt modelId="{3EE98634-766D-AA48-B9E4-6E07894F5FCB}">
      <dgm:prSet phldrT="[文本]"/>
      <dgm:spPr/>
      <dgm:t>
        <a:bodyPr/>
        <a:lstStyle/>
        <a:p>
          <a:r>
            <a:rPr lang="zh-CN" altLang="en-US" dirty="0"/>
            <a:t>单变量值分组</a:t>
          </a:r>
        </a:p>
      </dgm:t>
    </dgm:pt>
    <dgm:pt modelId="{BDDBBAC6-C10B-0441-93ED-EB12F976A4BA}" type="parTrans" cxnId="{4AE682A5-8363-944E-B91D-AB4D3763F994}">
      <dgm:prSet/>
      <dgm:spPr/>
      <dgm:t>
        <a:bodyPr/>
        <a:lstStyle/>
        <a:p>
          <a:endParaRPr lang="zh-CN" altLang="en-US"/>
        </a:p>
      </dgm:t>
    </dgm:pt>
    <dgm:pt modelId="{A472BD67-A02B-874D-A896-77FF910B516F}" type="sibTrans" cxnId="{4AE682A5-8363-944E-B91D-AB4D3763F994}">
      <dgm:prSet/>
      <dgm:spPr/>
      <dgm:t>
        <a:bodyPr/>
        <a:lstStyle/>
        <a:p>
          <a:endParaRPr lang="zh-CN" altLang="en-US"/>
        </a:p>
      </dgm:t>
    </dgm:pt>
    <dgm:pt modelId="{461FBE50-BC9F-2F41-8A45-076FF05C8CD6}">
      <dgm:prSet phldrT="[文本]"/>
      <dgm:spPr/>
      <dgm:t>
        <a:bodyPr/>
        <a:lstStyle/>
        <a:p>
          <a:r>
            <a:rPr lang="zh-CN" altLang="en-US" dirty="0"/>
            <a:t>组距分组</a:t>
          </a:r>
        </a:p>
      </dgm:t>
    </dgm:pt>
    <dgm:pt modelId="{735408C7-904A-2D4D-A66A-4FA7C24E9E57}" type="parTrans" cxnId="{1389A27D-3963-FF45-BB26-D67C379728E4}">
      <dgm:prSet/>
      <dgm:spPr/>
      <dgm:t>
        <a:bodyPr/>
        <a:lstStyle/>
        <a:p>
          <a:endParaRPr lang="zh-CN" altLang="en-US"/>
        </a:p>
      </dgm:t>
    </dgm:pt>
    <dgm:pt modelId="{DAED637E-2238-044F-B03A-6E0528A4ACCF}" type="sibTrans" cxnId="{1389A27D-3963-FF45-BB26-D67C379728E4}">
      <dgm:prSet/>
      <dgm:spPr/>
      <dgm:t>
        <a:bodyPr/>
        <a:lstStyle/>
        <a:p>
          <a:endParaRPr lang="zh-CN" altLang="en-US"/>
        </a:p>
      </dgm:t>
    </dgm:pt>
    <dgm:pt modelId="{EE1E2EA4-17E9-F54B-8DEA-98254F548641}">
      <dgm:prSet phldrT="[文本]"/>
      <dgm:spPr/>
      <dgm:t>
        <a:bodyPr/>
        <a:lstStyle/>
        <a:p>
          <a:r>
            <a:rPr lang="zh-CN" altLang="en-US" dirty="0"/>
            <a:t>统计表</a:t>
          </a:r>
        </a:p>
      </dgm:t>
    </dgm:pt>
    <dgm:pt modelId="{EF04149C-B91B-D144-A6B1-3E9CF4137E8D}" type="parTrans" cxnId="{2F1B5B39-71F5-BC45-91AD-1CF1CDD9903C}">
      <dgm:prSet/>
      <dgm:spPr/>
      <dgm:t>
        <a:bodyPr/>
        <a:lstStyle/>
        <a:p>
          <a:endParaRPr lang="zh-CN" altLang="en-US"/>
        </a:p>
      </dgm:t>
    </dgm:pt>
    <dgm:pt modelId="{BB2C9D8F-CC6C-F94D-9FD2-D269387C90AA}" type="sibTrans" cxnId="{2F1B5B39-71F5-BC45-91AD-1CF1CDD9903C}">
      <dgm:prSet/>
      <dgm:spPr/>
      <dgm:t>
        <a:bodyPr/>
        <a:lstStyle/>
        <a:p>
          <a:endParaRPr lang="zh-CN" altLang="en-US"/>
        </a:p>
      </dgm:t>
    </dgm:pt>
    <dgm:pt modelId="{EC5EBA68-7312-8A4E-AAA9-63384FC950EB}">
      <dgm:prSet phldrT="[文本]"/>
      <dgm:spPr/>
      <dgm:t>
        <a:bodyPr/>
        <a:lstStyle/>
        <a:p>
          <a:r>
            <a:rPr lang="zh-CN" altLang="en-US" dirty="0"/>
            <a:t>统计表的构成</a:t>
          </a:r>
        </a:p>
      </dgm:t>
    </dgm:pt>
    <dgm:pt modelId="{DD66CFDB-3C7E-3342-9244-6369D784FE75}" type="parTrans" cxnId="{D3B27582-57E4-BF40-A036-78E7DF3BCCB4}">
      <dgm:prSet/>
      <dgm:spPr/>
      <dgm:t>
        <a:bodyPr/>
        <a:lstStyle/>
        <a:p>
          <a:endParaRPr lang="zh-CN" altLang="en-US"/>
        </a:p>
      </dgm:t>
    </dgm:pt>
    <dgm:pt modelId="{EF0D259C-2FEC-F748-B0DA-BABCA060CB96}" type="sibTrans" cxnId="{D3B27582-57E4-BF40-A036-78E7DF3BCCB4}">
      <dgm:prSet/>
      <dgm:spPr/>
      <dgm:t>
        <a:bodyPr/>
        <a:lstStyle/>
        <a:p>
          <a:endParaRPr lang="zh-CN" altLang="en-US"/>
        </a:p>
      </dgm:t>
    </dgm:pt>
    <dgm:pt modelId="{D33FD7E1-75F9-BB44-B43E-5AEB3BF28C9D}">
      <dgm:prSet phldrT="[文本]"/>
      <dgm:spPr/>
      <dgm:t>
        <a:bodyPr/>
        <a:lstStyle/>
        <a:p>
          <a:r>
            <a:rPr lang="zh-CN" altLang="en-US" dirty="0"/>
            <a:t>统计表的设计</a:t>
          </a:r>
        </a:p>
      </dgm:t>
    </dgm:pt>
    <dgm:pt modelId="{BD108D68-0901-A547-B3C4-ED20808FE977}" type="parTrans" cxnId="{245D3ECF-B75C-1A4D-BF4E-710DABDFA08E}">
      <dgm:prSet/>
      <dgm:spPr/>
      <dgm:t>
        <a:bodyPr/>
        <a:lstStyle/>
        <a:p>
          <a:endParaRPr lang="zh-CN" altLang="en-US"/>
        </a:p>
      </dgm:t>
    </dgm:pt>
    <dgm:pt modelId="{84A75294-8D9B-C243-8326-6BDBB4C0F453}" type="sibTrans" cxnId="{245D3ECF-B75C-1A4D-BF4E-710DABDFA08E}">
      <dgm:prSet/>
      <dgm:spPr/>
      <dgm:t>
        <a:bodyPr/>
        <a:lstStyle/>
        <a:p>
          <a:endParaRPr lang="zh-CN" altLang="en-US"/>
        </a:p>
      </dgm:t>
    </dgm:pt>
    <dgm:pt modelId="{1FC0D2E3-CD00-A04A-B91B-42FCB86F1945}" type="pres">
      <dgm:prSet presAssocID="{C0D4FE70-4BCF-C74E-91BA-DCD8BA02A591}" presName="Name0" presStyleCnt="0">
        <dgm:presLayoutVars>
          <dgm:dir/>
          <dgm:animLvl val="lvl"/>
          <dgm:resizeHandles val="exact"/>
        </dgm:presLayoutVars>
      </dgm:prSet>
      <dgm:spPr/>
    </dgm:pt>
    <dgm:pt modelId="{95F0905E-91E4-7D44-AE78-04CD8691B0EC}" type="pres">
      <dgm:prSet presAssocID="{9FF616BC-4518-2942-A3F3-CAE76E59A7AC}" presName="composite" presStyleCnt="0"/>
      <dgm:spPr/>
    </dgm:pt>
    <dgm:pt modelId="{CB2B4861-2BC5-2543-9634-68056814C7B5}" type="pres">
      <dgm:prSet presAssocID="{9FF616BC-4518-2942-A3F3-CAE76E59A7AC}" presName="parTx" presStyleLbl="alignNode1" presStyleIdx="0" presStyleCnt="3">
        <dgm:presLayoutVars>
          <dgm:chMax val="0"/>
          <dgm:chPref val="0"/>
        </dgm:presLayoutVars>
      </dgm:prSet>
      <dgm:spPr/>
    </dgm:pt>
    <dgm:pt modelId="{10259231-D505-0C47-BA3E-AC6D1EB8869E}" type="pres">
      <dgm:prSet presAssocID="{9FF616BC-4518-2942-A3F3-CAE76E59A7AC}" presName="desTx" presStyleLbl="alignAccFollowNode1" presStyleIdx="0" presStyleCnt="3">
        <dgm:presLayoutVars/>
      </dgm:prSet>
      <dgm:spPr/>
    </dgm:pt>
    <dgm:pt modelId="{7210A9A9-B817-984F-9CDA-1B69CC2D0693}" type="pres">
      <dgm:prSet presAssocID="{827A194D-2575-A34E-89CA-C6EA5C66C29D}" presName="space" presStyleCnt="0"/>
      <dgm:spPr/>
    </dgm:pt>
    <dgm:pt modelId="{D9DF1CF3-2A74-FB4B-B6EB-7EA3BEBB9C4F}" type="pres">
      <dgm:prSet presAssocID="{BD68ED93-6439-0042-ABA7-BE7029281FB4}" presName="composite" presStyleCnt="0"/>
      <dgm:spPr/>
    </dgm:pt>
    <dgm:pt modelId="{F315B903-E7D7-B546-881D-DA18C84224F8}" type="pres">
      <dgm:prSet presAssocID="{BD68ED93-6439-0042-ABA7-BE7029281FB4}" presName="parTx" presStyleLbl="alignNode1" presStyleIdx="1" presStyleCnt="3">
        <dgm:presLayoutVars>
          <dgm:chMax val="0"/>
          <dgm:chPref val="0"/>
        </dgm:presLayoutVars>
      </dgm:prSet>
      <dgm:spPr/>
    </dgm:pt>
    <dgm:pt modelId="{E0732DE4-D1F7-2E44-AE0E-558E182057B8}" type="pres">
      <dgm:prSet presAssocID="{BD68ED93-6439-0042-ABA7-BE7029281FB4}" presName="desTx" presStyleLbl="alignAccFollowNode1" presStyleIdx="1" presStyleCnt="3">
        <dgm:presLayoutVars/>
      </dgm:prSet>
      <dgm:spPr/>
    </dgm:pt>
    <dgm:pt modelId="{2FC8F620-10B6-1D4F-9BC4-48DAC4AA61A7}" type="pres">
      <dgm:prSet presAssocID="{05FF19A2-46D6-704E-B52A-2B66B9B22D84}" presName="space" presStyleCnt="0"/>
      <dgm:spPr/>
    </dgm:pt>
    <dgm:pt modelId="{D9259F49-4A37-FD4D-8EE7-03766C8479D1}" type="pres">
      <dgm:prSet presAssocID="{EE1E2EA4-17E9-F54B-8DEA-98254F548641}" presName="composite" presStyleCnt="0"/>
      <dgm:spPr/>
    </dgm:pt>
    <dgm:pt modelId="{27F0CC67-4B17-9646-9BED-0D8789E0392B}" type="pres">
      <dgm:prSet presAssocID="{EE1E2EA4-17E9-F54B-8DEA-98254F548641}" presName="parTx" presStyleLbl="alignNode1" presStyleIdx="2" presStyleCnt="3">
        <dgm:presLayoutVars>
          <dgm:chMax val="0"/>
          <dgm:chPref val="0"/>
        </dgm:presLayoutVars>
      </dgm:prSet>
      <dgm:spPr/>
    </dgm:pt>
    <dgm:pt modelId="{45214477-5F6D-D04F-9598-B10C40A101DF}" type="pres">
      <dgm:prSet presAssocID="{EE1E2EA4-17E9-F54B-8DEA-98254F548641}" presName="desTx" presStyleLbl="alignAccFollowNode1" presStyleIdx="2" presStyleCnt="3">
        <dgm:presLayoutVars/>
      </dgm:prSet>
      <dgm:spPr/>
    </dgm:pt>
  </dgm:ptLst>
  <dgm:cxnLst>
    <dgm:cxn modelId="{3D1C100B-0236-4B47-9A33-020401526F38}" srcId="{C0D4FE70-4BCF-C74E-91BA-DCD8BA02A591}" destId="{BD68ED93-6439-0042-ABA7-BE7029281FB4}" srcOrd="1" destOrd="0" parTransId="{C08D1BE6-790F-264A-A491-91EC9FF76DE4}" sibTransId="{05FF19A2-46D6-704E-B52A-2B66B9B22D84}"/>
    <dgm:cxn modelId="{C67C3317-69D1-B44A-917D-F8F2C19EF1B3}" type="presOf" srcId="{5DB52956-A970-2547-990E-482298C44400}" destId="{10259231-D505-0C47-BA3E-AC6D1EB8869E}" srcOrd="0" destOrd="1" presId="urn:microsoft.com/office/officeart/2016/7/layout/HorizontalActionList"/>
    <dgm:cxn modelId="{2F1B5B39-71F5-BC45-91AD-1CF1CDD9903C}" srcId="{C0D4FE70-4BCF-C74E-91BA-DCD8BA02A591}" destId="{EE1E2EA4-17E9-F54B-8DEA-98254F548641}" srcOrd="2" destOrd="0" parTransId="{EF04149C-B91B-D144-A6B1-3E9CF4137E8D}" sibTransId="{BB2C9D8F-CC6C-F94D-9FD2-D269387C90AA}"/>
    <dgm:cxn modelId="{499FA64E-64ED-344D-892E-D958649A6BBC}" type="presOf" srcId="{BD68ED93-6439-0042-ABA7-BE7029281FB4}" destId="{F315B903-E7D7-B546-881D-DA18C84224F8}" srcOrd="0" destOrd="0" presId="urn:microsoft.com/office/officeart/2016/7/layout/HorizontalActionList"/>
    <dgm:cxn modelId="{47642E5D-20B2-144F-8F7A-FFED921EC14D}" type="presOf" srcId="{C7C41987-3447-3342-A55B-6466D9386267}" destId="{10259231-D505-0C47-BA3E-AC6D1EB8869E}" srcOrd="0" destOrd="0" presId="urn:microsoft.com/office/officeart/2016/7/layout/HorizontalActionList"/>
    <dgm:cxn modelId="{40245279-3FD3-AF42-B826-1EC4F9EC78F9}" type="presOf" srcId="{461FBE50-BC9F-2F41-8A45-076FF05C8CD6}" destId="{E0732DE4-D1F7-2E44-AE0E-558E182057B8}" srcOrd="0" destOrd="1" presId="urn:microsoft.com/office/officeart/2016/7/layout/HorizontalActionList"/>
    <dgm:cxn modelId="{1389A27D-3963-FF45-BB26-D67C379728E4}" srcId="{BD68ED93-6439-0042-ABA7-BE7029281FB4}" destId="{461FBE50-BC9F-2F41-8A45-076FF05C8CD6}" srcOrd="1" destOrd="0" parTransId="{735408C7-904A-2D4D-A66A-4FA7C24E9E57}" sibTransId="{DAED637E-2238-044F-B03A-6E0528A4ACCF}"/>
    <dgm:cxn modelId="{181AB981-CDB4-D24C-852A-FF5326443B24}" type="presOf" srcId="{D33FD7E1-75F9-BB44-B43E-5AEB3BF28C9D}" destId="{45214477-5F6D-D04F-9598-B10C40A101DF}" srcOrd="0" destOrd="1" presId="urn:microsoft.com/office/officeart/2016/7/layout/HorizontalActionList"/>
    <dgm:cxn modelId="{D3B27582-57E4-BF40-A036-78E7DF3BCCB4}" srcId="{EE1E2EA4-17E9-F54B-8DEA-98254F548641}" destId="{EC5EBA68-7312-8A4E-AAA9-63384FC950EB}" srcOrd="0" destOrd="0" parTransId="{DD66CFDB-3C7E-3342-9244-6369D784FE75}" sibTransId="{EF0D259C-2FEC-F748-B0DA-BABCA060CB96}"/>
    <dgm:cxn modelId="{80D8D68D-56FA-E148-88AE-B2F478773EA5}" srcId="{9FF616BC-4518-2942-A3F3-CAE76E59A7AC}" destId="{5DB52956-A970-2547-990E-482298C44400}" srcOrd="1" destOrd="0" parTransId="{25AEE184-B166-4245-AB31-3EFE8BC93D35}" sibTransId="{BFBBF7DD-710F-7042-9065-87A8DE28FA24}"/>
    <dgm:cxn modelId="{E1D3D59B-683C-8D40-8037-17DEE816DA6C}" srcId="{9FF616BC-4518-2942-A3F3-CAE76E59A7AC}" destId="{C7C41987-3447-3342-A55B-6466D9386267}" srcOrd="0" destOrd="0" parTransId="{09FB8A75-E238-4744-A5DA-CB8FFE7CF217}" sibTransId="{1BC1B965-AE87-7F45-B94E-EC71CF035F5A}"/>
    <dgm:cxn modelId="{4AE682A5-8363-944E-B91D-AB4D3763F994}" srcId="{BD68ED93-6439-0042-ABA7-BE7029281FB4}" destId="{3EE98634-766D-AA48-B9E4-6E07894F5FCB}" srcOrd="0" destOrd="0" parTransId="{BDDBBAC6-C10B-0441-93ED-EB12F976A4BA}" sibTransId="{A472BD67-A02B-874D-A896-77FF910B516F}"/>
    <dgm:cxn modelId="{6A3612AC-6B2D-5A4B-B00E-6B24D85F5C7F}" srcId="{C0D4FE70-4BCF-C74E-91BA-DCD8BA02A591}" destId="{9FF616BC-4518-2942-A3F3-CAE76E59A7AC}" srcOrd="0" destOrd="0" parTransId="{221A1832-ED7B-3F42-ACF7-13C43D905A72}" sibTransId="{827A194D-2575-A34E-89CA-C6EA5C66C29D}"/>
    <dgm:cxn modelId="{2496F8B8-2F25-584B-909E-4FE875BEE629}" type="presOf" srcId="{C0D4FE70-4BCF-C74E-91BA-DCD8BA02A591}" destId="{1FC0D2E3-CD00-A04A-B91B-42FCB86F1945}" srcOrd="0" destOrd="0" presId="urn:microsoft.com/office/officeart/2016/7/layout/HorizontalActionList"/>
    <dgm:cxn modelId="{245D3ECF-B75C-1A4D-BF4E-710DABDFA08E}" srcId="{EE1E2EA4-17E9-F54B-8DEA-98254F548641}" destId="{D33FD7E1-75F9-BB44-B43E-5AEB3BF28C9D}" srcOrd="1" destOrd="0" parTransId="{BD108D68-0901-A547-B3C4-ED20808FE977}" sibTransId="{84A75294-8D9B-C243-8326-6BDBB4C0F453}"/>
    <dgm:cxn modelId="{7C608FCF-67A9-8F41-AEAD-E35E4F0038EA}" type="presOf" srcId="{9FF616BC-4518-2942-A3F3-CAE76E59A7AC}" destId="{CB2B4861-2BC5-2543-9634-68056814C7B5}" srcOrd="0" destOrd="0" presId="urn:microsoft.com/office/officeart/2016/7/layout/HorizontalActionList"/>
    <dgm:cxn modelId="{AFE6BDD2-4303-2D4C-A1C3-22C448890907}" type="presOf" srcId="{3EE98634-766D-AA48-B9E4-6E07894F5FCB}" destId="{E0732DE4-D1F7-2E44-AE0E-558E182057B8}" srcOrd="0" destOrd="0" presId="urn:microsoft.com/office/officeart/2016/7/layout/HorizontalActionList"/>
    <dgm:cxn modelId="{5BF95FE3-1281-9045-B813-D907F95BC85A}" type="presOf" srcId="{EE1E2EA4-17E9-F54B-8DEA-98254F548641}" destId="{27F0CC67-4B17-9646-9BED-0D8789E0392B}" srcOrd="0" destOrd="0" presId="urn:microsoft.com/office/officeart/2016/7/layout/HorizontalActionList"/>
    <dgm:cxn modelId="{4FE7A7E6-6484-8D4B-B062-8133ED043785}" type="presOf" srcId="{EC5EBA68-7312-8A4E-AAA9-63384FC950EB}" destId="{45214477-5F6D-D04F-9598-B10C40A101DF}" srcOrd="0" destOrd="0" presId="urn:microsoft.com/office/officeart/2016/7/layout/HorizontalActionList"/>
    <dgm:cxn modelId="{29C041DE-EC7E-DF40-96E7-009407C62BD1}" type="presParOf" srcId="{1FC0D2E3-CD00-A04A-B91B-42FCB86F1945}" destId="{95F0905E-91E4-7D44-AE78-04CD8691B0EC}" srcOrd="0" destOrd="0" presId="urn:microsoft.com/office/officeart/2016/7/layout/HorizontalActionList"/>
    <dgm:cxn modelId="{9290F93C-6749-BE43-8E3D-024DF997A020}" type="presParOf" srcId="{95F0905E-91E4-7D44-AE78-04CD8691B0EC}" destId="{CB2B4861-2BC5-2543-9634-68056814C7B5}" srcOrd="0" destOrd="0" presId="urn:microsoft.com/office/officeart/2016/7/layout/HorizontalActionList"/>
    <dgm:cxn modelId="{5ED9C0B2-F6D4-3A40-8991-7F20B3047430}" type="presParOf" srcId="{95F0905E-91E4-7D44-AE78-04CD8691B0EC}" destId="{10259231-D505-0C47-BA3E-AC6D1EB8869E}" srcOrd="1" destOrd="0" presId="urn:microsoft.com/office/officeart/2016/7/layout/HorizontalActionList"/>
    <dgm:cxn modelId="{17B14E23-8E38-1749-A639-E16FA8819AF9}" type="presParOf" srcId="{1FC0D2E3-CD00-A04A-B91B-42FCB86F1945}" destId="{7210A9A9-B817-984F-9CDA-1B69CC2D0693}" srcOrd="1" destOrd="0" presId="urn:microsoft.com/office/officeart/2016/7/layout/HorizontalActionList"/>
    <dgm:cxn modelId="{3597A4F1-372A-7342-B9EE-555527FADA16}" type="presParOf" srcId="{1FC0D2E3-CD00-A04A-B91B-42FCB86F1945}" destId="{D9DF1CF3-2A74-FB4B-B6EB-7EA3BEBB9C4F}" srcOrd="2" destOrd="0" presId="urn:microsoft.com/office/officeart/2016/7/layout/HorizontalActionList"/>
    <dgm:cxn modelId="{3E2FE65E-8E55-0F4E-811D-BCFDC0964F9A}" type="presParOf" srcId="{D9DF1CF3-2A74-FB4B-B6EB-7EA3BEBB9C4F}" destId="{F315B903-E7D7-B546-881D-DA18C84224F8}" srcOrd="0" destOrd="0" presId="urn:microsoft.com/office/officeart/2016/7/layout/HorizontalActionList"/>
    <dgm:cxn modelId="{7944B732-86BA-A341-BC41-40D8A0E2905D}" type="presParOf" srcId="{D9DF1CF3-2A74-FB4B-B6EB-7EA3BEBB9C4F}" destId="{E0732DE4-D1F7-2E44-AE0E-558E182057B8}" srcOrd="1" destOrd="0" presId="urn:microsoft.com/office/officeart/2016/7/layout/HorizontalActionList"/>
    <dgm:cxn modelId="{BF3311F4-613E-2D46-B3DC-6C18AA3DB4E9}" type="presParOf" srcId="{1FC0D2E3-CD00-A04A-B91B-42FCB86F1945}" destId="{2FC8F620-10B6-1D4F-9BC4-48DAC4AA61A7}" srcOrd="3" destOrd="0" presId="urn:microsoft.com/office/officeart/2016/7/layout/HorizontalActionList"/>
    <dgm:cxn modelId="{6106203C-D16B-2247-8CD1-881F75F3B23F}" type="presParOf" srcId="{1FC0D2E3-CD00-A04A-B91B-42FCB86F1945}" destId="{D9259F49-4A37-FD4D-8EE7-03766C8479D1}" srcOrd="4" destOrd="0" presId="urn:microsoft.com/office/officeart/2016/7/layout/HorizontalActionList"/>
    <dgm:cxn modelId="{208E084A-F744-7C49-B9F1-BCA83EBA1FEA}" type="presParOf" srcId="{D9259F49-4A37-FD4D-8EE7-03766C8479D1}" destId="{27F0CC67-4B17-9646-9BED-0D8789E0392B}" srcOrd="0" destOrd="0" presId="urn:microsoft.com/office/officeart/2016/7/layout/HorizontalActionList"/>
    <dgm:cxn modelId="{636B3E61-C9B0-C946-9318-63E28F2B640C}" type="presParOf" srcId="{D9259F49-4A37-FD4D-8EE7-03766C8479D1}" destId="{45214477-5F6D-D04F-9598-B10C40A101DF}"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FF03FA41-B5F9-0E48-8DA6-0315327A93A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FF2B5F0-D0FD-1B4B-BF82-58104BD0F5A1}">
      <dgm:prSet phldrT="[文本]"/>
      <dgm:spPr/>
      <dgm:t>
        <a:bodyPr/>
        <a:lstStyle/>
        <a:p>
          <a:r>
            <a:rPr lang="zh-CN" altLang="en-US" dirty="0"/>
            <a:t>矿业权出让形成的一级市场</a:t>
          </a:r>
        </a:p>
      </dgm:t>
    </dgm:pt>
    <dgm:pt modelId="{373C89F7-EBCC-AA4E-8AE8-F9B4A0B6D3A1}" type="parTrans" cxnId="{8817F688-2998-EC49-B43E-88962FD57F10}">
      <dgm:prSet/>
      <dgm:spPr/>
      <dgm:t>
        <a:bodyPr/>
        <a:lstStyle/>
        <a:p>
          <a:endParaRPr lang="zh-CN" altLang="en-US"/>
        </a:p>
      </dgm:t>
    </dgm:pt>
    <dgm:pt modelId="{C687CB3C-A6D4-AB4A-8000-A6AD8682D048}" type="sibTrans" cxnId="{8817F688-2998-EC49-B43E-88962FD57F10}">
      <dgm:prSet/>
      <dgm:spPr/>
      <dgm:t>
        <a:bodyPr/>
        <a:lstStyle/>
        <a:p>
          <a:endParaRPr lang="zh-CN" altLang="en-US"/>
        </a:p>
      </dgm:t>
    </dgm:pt>
    <dgm:pt modelId="{6B101F64-7661-014E-BB96-63121DE8447D}">
      <dgm:prSet phldrT="[文本]"/>
      <dgm:spPr/>
      <dgm:t>
        <a:bodyPr/>
        <a:lstStyle/>
        <a:p>
          <a:r>
            <a:rPr lang="zh-CN" altLang="en-US" dirty="0"/>
            <a:t>矿业权人与其他民事主体之间转让矿业权形成的矿业权二级市场</a:t>
          </a:r>
        </a:p>
      </dgm:t>
    </dgm:pt>
    <dgm:pt modelId="{CBAD13FA-7AC4-0942-A15D-FE3EF64CC7F7}" type="parTrans" cxnId="{4B27DC0E-0E82-F442-9502-4EE4BB4E9983}">
      <dgm:prSet/>
      <dgm:spPr/>
      <dgm:t>
        <a:bodyPr/>
        <a:lstStyle/>
        <a:p>
          <a:endParaRPr lang="zh-CN" altLang="en-US"/>
        </a:p>
      </dgm:t>
    </dgm:pt>
    <dgm:pt modelId="{0121BD29-F994-5046-ACCC-BCA32D309189}" type="sibTrans" cxnId="{4B27DC0E-0E82-F442-9502-4EE4BB4E9983}">
      <dgm:prSet/>
      <dgm:spPr/>
      <dgm:t>
        <a:bodyPr/>
        <a:lstStyle/>
        <a:p>
          <a:endParaRPr lang="zh-CN" altLang="en-US"/>
        </a:p>
      </dgm:t>
    </dgm:pt>
    <dgm:pt modelId="{4360678E-0F96-D345-9932-972672C4E7A8}" type="pres">
      <dgm:prSet presAssocID="{FF03FA41-B5F9-0E48-8DA6-0315327A93AB}" presName="linear" presStyleCnt="0">
        <dgm:presLayoutVars>
          <dgm:dir/>
          <dgm:animLvl val="lvl"/>
          <dgm:resizeHandles val="exact"/>
        </dgm:presLayoutVars>
      </dgm:prSet>
      <dgm:spPr/>
    </dgm:pt>
    <dgm:pt modelId="{29C6FFFE-6750-334E-9004-3079C4108081}" type="pres">
      <dgm:prSet presAssocID="{9FF2B5F0-D0FD-1B4B-BF82-58104BD0F5A1}" presName="parentLin" presStyleCnt="0"/>
      <dgm:spPr/>
    </dgm:pt>
    <dgm:pt modelId="{C829A562-F434-DE4A-A115-493453638B26}" type="pres">
      <dgm:prSet presAssocID="{9FF2B5F0-D0FD-1B4B-BF82-58104BD0F5A1}" presName="parentLeftMargin" presStyleLbl="node1" presStyleIdx="0" presStyleCnt="2"/>
      <dgm:spPr/>
    </dgm:pt>
    <dgm:pt modelId="{52D79841-209C-9F4F-9552-DF21460E4206}" type="pres">
      <dgm:prSet presAssocID="{9FF2B5F0-D0FD-1B4B-BF82-58104BD0F5A1}" presName="parentText" presStyleLbl="node1" presStyleIdx="0" presStyleCnt="2">
        <dgm:presLayoutVars>
          <dgm:chMax val="0"/>
          <dgm:bulletEnabled val="1"/>
        </dgm:presLayoutVars>
      </dgm:prSet>
      <dgm:spPr/>
    </dgm:pt>
    <dgm:pt modelId="{4FA3F471-0145-9141-842C-95CA2621BF99}" type="pres">
      <dgm:prSet presAssocID="{9FF2B5F0-D0FD-1B4B-BF82-58104BD0F5A1}" presName="negativeSpace" presStyleCnt="0"/>
      <dgm:spPr/>
    </dgm:pt>
    <dgm:pt modelId="{4C51AC1D-E5E2-D747-AB2B-C41247488936}" type="pres">
      <dgm:prSet presAssocID="{9FF2B5F0-D0FD-1B4B-BF82-58104BD0F5A1}" presName="childText" presStyleLbl="conFgAcc1" presStyleIdx="0" presStyleCnt="2">
        <dgm:presLayoutVars>
          <dgm:bulletEnabled val="1"/>
        </dgm:presLayoutVars>
      </dgm:prSet>
      <dgm:spPr/>
    </dgm:pt>
    <dgm:pt modelId="{3B97336A-7689-0A42-810F-49478A45561F}" type="pres">
      <dgm:prSet presAssocID="{C687CB3C-A6D4-AB4A-8000-A6AD8682D048}" presName="spaceBetweenRectangles" presStyleCnt="0"/>
      <dgm:spPr/>
    </dgm:pt>
    <dgm:pt modelId="{80155197-694B-7A49-861B-A1DAF959AE55}" type="pres">
      <dgm:prSet presAssocID="{6B101F64-7661-014E-BB96-63121DE8447D}" presName="parentLin" presStyleCnt="0"/>
      <dgm:spPr/>
    </dgm:pt>
    <dgm:pt modelId="{91C2B076-C5AA-DF47-94FA-0550755185DA}" type="pres">
      <dgm:prSet presAssocID="{6B101F64-7661-014E-BB96-63121DE8447D}" presName="parentLeftMargin" presStyleLbl="node1" presStyleIdx="0" presStyleCnt="2"/>
      <dgm:spPr/>
    </dgm:pt>
    <dgm:pt modelId="{DB35811E-26A8-1141-A6A6-7D3E2B52A982}" type="pres">
      <dgm:prSet presAssocID="{6B101F64-7661-014E-BB96-63121DE8447D}" presName="parentText" presStyleLbl="node1" presStyleIdx="1" presStyleCnt="2">
        <dgm:presLayoutVars>
          <dgm:chMax val="0"/>
          <dgm:bulletEnabled val="1"/>
        </dgm:presLayoutVars>
      </dgm:prSet>
      <dgm:spPr/>
    </dgm:pt>
    <dgm:pt modelId="{BCCEAEF6-60A9-474B-A99F-92761B638355}" type="pres">
      <dgm:prSet presAssocID="{6B101F64-7661-014E-BB96-63121DE8447D}" presName="negativeSpace" presStyleCnt="0"/>
      <dgm:spPr/>
    </dgm:pt>
    <dgm:pt modelId="{D2C2811B-35D4-414A-B5AC-16051A6E82EE}" type="pres">
      <dgm:prSet presAssocID="{6B101F64-7661-014E-BB96-63121DE8447D}" presName="childText" presStyleLbl="conFgAcc1" presStyleIdx="1" presStyleCnt="2">
        <dgm:presLayoutVars>
          <dgm:bulletEnabled val="1"/>
        </dgm:presLayoutVars>
      </dgm:prSet>
      <dgm:spPr/>
    </dgm:pt>
  </dgm:ptLst>
  <dgm:cxnLst>
    <dgm:cxn modelId="{4B27DC0E-0E82-F442-9502-4EE4BB4E9983}" srcId="{FF03FA41-B5F9-0E48-8DA6-0315327A93AB}" destId="{6B101F64-7661-014E-BB96-63121DE8447D}" srcOrd="1" destOrd="0" parTransId="{CBAD13FA-7AC4-0942-A15D-FE3EF64CC7F7}" sibTransId="{0121BD29-F994-5046-ACCC-BCA32D309189}"/>
    <dgm:cxn modelId="{1EB7733D-28BF-6642-A3B3-98FF71E9EF11}" type="presOf" srcId="{6B101F64-7661-014E-BB96-63121DE8447D}" destId="{91C2B076-C5AA-DF47-94FA-0550755185DA}" srcOrd="0" destOrd="0" presId="urn:microsoft.com/office/officeart/2005/8/layout/list1"/>
    <dgm:cxn modelId="{30F31A5F-9CFE-274F-9659-D9B1B43086B9}" type="presOf" srcId="{9FF2B5F0-D0FD-1B4B-BF82-58104BD0F5A1}" destId="{C829A562-F434-DE4A-A115-493453638B26}" srcOrd="0" destOrd="0" presId="urn:microsoft.com/office/officeart/2005/8/layout/list1"/>
    <dgm:cxn modelId="{8817F688-2998-EC49-B43E-88962FD57F10}" srcId="{FF03FA41-B5F9-0E48-8DA6-0315327A93AB}" destId="{9FF2B5F0-D0FD-1B4B-BF82-58104BD0F5A1}" srcOrd="0" destOrd="0" parTransId="{373C89F7-EBCC-AA4E-8AE8-F9B4A0B6D3A1}" sibTransId="{C687CB3C-A6D4-AB4A-8000-A6AD8682D048}"/>
    <dgm:cxn modelId="{8E05B38A-987E-1A44-95F6-9CCC765751AD}" type="presOf" srcId="{9FF2B5F0-D0FD-1B4B-BF82-58104BD0F5A1}" destId="{52D79841-209C-9F4F-9552-DF21460E4206}" srcOrd="1" destOrd="0" presId="urn:microsoft.com/office/officeart/2005/8/layout/list1"/>
    <dgm:cxn modelId="{C08D90DA-D19C-E74A-AEF5-333D5EBAC52F}" type="presOf" srcId="{FF03FA41-B5F9-0E48-8DA6-0315327A93AB}" destId="{4360678E-0F96-D345-9932-972672C4E7A8}" srcOrd="0" destOrd="0" presId="urn:microsoft.com/office/officeart/2005/8/layout/list1"/>
    <dgm:cxn modelId="{0D9ED1F2-0EF8-DD4B-8967-E4B6E87B3FA5}" type="presOf" srcId="{6B101F64-7661-014E-BB96-63121DE8447D}" destId="{DB35811E-26A8-1141-A6A6-7D3E2B52A982}" srcOrd="1" destOrd="0" presId="urn:microsoft.com/office/officeart/2005/8/layout/list1"/>
    <dgm:cxn modelId="{BC123148-8024-BE47-AB3A-ADC4744CA4CB}" type="presParOf" srcId="{4360678E-0F96-D345-9932-972672C4E7A8}" destId="{29C6FFFE-6750-334E-9004-3079C4108081}" srcOrd="0" destOrd="0" presId="urn:microsoft.com/office/officeart/2005/8/layout/list1"/>
    <dgm:cxn modelId="{3ED7463D-C6F5-F545-B751-3C06EE74F1B2}" type="presParOf" srcId="{29C6FFFE-6750-334E-9004-3079C4108081}" destId="{C829A562-F434-DE4A-A115-493453638B26}" srcOrd="0" destOrd="0" presId="urn:microsoft.com/office/officeart/2005/8/layout/list1"/>
    <dgm:cxn modelId="{4894DC74-95EA-A64A-B6E1-8DC83DB132C6}" type="presParOf" srcId="{29C6FFFE-6750-334E-9004-3079C4108081}" destId="{52D79841-209C-9F4F-9552-DF21460E4206}" srcOrd="1" destOrd="0" presId="urn:microsoft.com/office/officeart/2005/8/layout/list1"/>
    <dgm:cxn modelId="{B60CDC81-ECF2-ED4B-B1CD-AB44DCDC7F18}" type="presParOf" srcId="{4360678E-0F96-D345-9932-972672C4E7A8}" destId="{4FA3F471-0145-9141-842C-95CA2621BF99}" srcOrd="1" destOrd="0" presId="urn:microsoft.com/office/officeart/2005/8/layout/list1"/>
    <dgm:cxn modelId="{619C8121-A057-354C-8AB6-0D85146148EA}" type="presParOf" srcId="{4360678E-0F96-D345-9932-972672C4E7A8}" destId="{4C51AC1D-E5E2-D747-AB2B-C41247488936}" srcOrd="2" destOrd="0" presId="urn:microsoft.com/office/officeart/2005/8/layout/list1"/>
    <dgm:cxn modelId="{D07C11E6-EB5D-7644-BB9D-0DCE76A059CE}" type="presParOf" srcId="{4360678E-0F96-D345-9932-972672C4E7A8}" destId="{3B97336A-7689-0A42-810F-49478A45561F}" srcOrd="3" destOrd="0" presId="urn:microsoft.com/office/officeart/2005/8/layout/list1"/>
    <dgm:cxn modelId="{70EE559A-2651-CD40-B308-D733512DB16D}" type="presParOf" srcId="{4360678E-0F96-D345-9932-972672C4E7A8}" destId="{80155197-694B-7A49-861B-A1DAF959AE55}" srcOrd="4" destOrd="0" presId="urn:microsoft.com/office/officeart/2005/8/layout/list1"/>
    <dgm:cxn modelId="{2FA0B747-90A0-A744-AE3F-63936287140A}" type="presParOf" srcId="{80155197-694B-7A49-861B-A1DAF959AE55}" destId="{91C2B076-C5AA-DF47-94FA-0550755185DA}" srcOrd="0" destOrd="0" presId="urn:microsoft.com/office/officeart/2005/8/layout/list1"/>
    <dgm:cxn modelId="{E3E68A83-70A1-724F-9536-29259A9F9145}" type="presParOf" srcId="{80155197-694B-7A49-861B-A1DAF959AE55}" destId="{DB35811E-26A8-1141-A6A6-7D3E2B52A982}" srcOrd="1" destOrd="0" presId="urn:microsoft.com/office/officeart/2005/8/layout/list1"/>
    <dgm:cxn modelId="{0FBE2531-8558-DA40-B22F-636CD2BBD88E}" type="presParOf" srcId="{4360678E-0F96-D345-9932-972672C4E7A8}" destId="{BCCEAEF6-60A9-474B-A99F-92761B638355}" srcOrd="5" destOrd="0" presId="urn:microsoft.com/office/officeart/2005/8/layout/list1"/>
    <dgm:cxn modelId="{2FE0678B-4B23-B548-A36A-1162E903E280}" type="presParOf" srcId="{4360678E-0F96-D345-9932-972672C4E7A8}" destId="{D2C2811B-35D4-414A-B5AC-16051A6E82E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5973DC15-45DC-6E46-900D-441752A50E1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6CAE2EBC-AA87-D045-B086-56573C2BE796}">
      <dgm:prSet phldrT="[文本]"/>
      <dgm:spPr/>
      <dgm:t>
        <a:bodyPr/>
        <a:lstStyle/>
        <a:p>
          <a:r>
            <a:rPr lang="zh-CN" altLang="en-US" dirty="0"/>
            <a:t>探矿权统一配号自</a:t>
          </a:r>
          <a:r>
            <a:rPr lang="en-US" altLang="zh-CN" dirty="0"/>
            <a:t>20098</a:t>
          </a:r>
          <a:r>
            <a:rPr lang="zh-CN" altLang="en-US" dirty="0"/>
            <a:t>年起，采矿权统一配号自</a:t>
          </a:r>
          <a:r>
            <a:rPr lang="en-US" altLang="zh-CN" dirty="0"/>
            <a:t>2009</a:t>
          </a:r>
          <a:r>
            <a:rPr lang="zh-CN" altLang="en-US" dirty="0"/>
            <a:t>年起全面推行</a:t>
          </a:r>
        </a:p>
      </dgm:t>
    </dgm:pt>
    <dgm:pt modelId="{40B00714-4BC3-164D-AE45-6A57325D3386}" type="parTrans" cxnId="{87413200-7F3F-364D-AC79-BBDA01AB9C51}">
      <dgm:prSet/>
      <dgm:spPr/>
      <dgm:t>
        <a:bodyPr/>
        <a:lstStyle/>
        <a:p>
          <a:endParaRPr lang="zh-CN" altLang="en-US"/>
        </a:p>
      </dgm:t>
    </dgm:pt>
    <dgm:pt modelId="{49BCBAE6-7F06-CD45-9D71-8275DEC8B6AA}" type="sibTrans" cxnId="{87413200-7F3F-364D-AC79-BBDA01AB9C51}">
      <dgm:prSet/>
      <dgm:spPr/>
      <dgm:t>
        <a:bodyPr/>
        <a:lstStyle/>
        <a:p>
          <a:endParaRPr lang="zh-CN" altLang="en-US"/>
        </a:p>
      </dgm:t>
    </dgm:pt>
    <dgm:pt modelId="{77686F3B-E1FB-9F4C-9BA9-ED2EBFDD241B}">
      <dgm:prSet phldrT="[文本]"/>
      <dgm:spPr/>
      <dgm:t>
        <a:bodyPr/>
        <a:lstStyle/>
        <a:p>
          <a:r>
            <a:rPr lang="zh-CN" altLang="en-US" dirty="0"/>
            <a:t>实行统一配号后的探矿权，在办理探矿权分立时，其中一个沿用原勘查许可证证号，其余配发新证号</a:t>
          </a:r>
        </a:p>
      </dgm:t>
    </dgm:pt>
    <dgm:pt modelId="{6F74A9F8-4D27-914B-AB24-0E4A96AE7C87}" type="parTrans" cxnId="{803EEDD5-5BA1-7E4B-BEDF-7AA3DD86E579}">
      <dgm:prSet/>
      <dgm:spPr/>
      <dgm:t>
        <a:bodyPr/>
        <a:lstStyle/>
        <a:p>
          <a:endParaRPr lang="zh-CN" altLang="en-US"/>
        </a:p>
      </dgm:t>
    </dgm:pt>
    <dgm:pt modelId="{0BA144FF-9F8A-4F43-AB6A-49596A6B63AE}" type="sibTrans" cxnId="{803EEDD5-5BA1-7E4B-BEDF-7AA3DD86E579}">
      <dgm:prSet/>
      <dgm:spPr/>
      <dgm:t>
        <a:bodyPr/>
        <a:lstStyle/>
        <a:p>
          <a:endParaRPr lang="zh-CN" altLang="en-US"/>
        </a:p>
      </dgm:t>
    </dgm:pt>
    <dgm:pt modelId="{9CF226A2-7FA4-4845-845D-81D382F8D059}">
      <dgm:prSet phldrT="[文本]"/>
      <dgm:spPr/>
      <dgm:t>
        <a:bodyPr/>
        <a:lstStyle/>
        <a:p>
          <a:r>
            <a:rPr lang="zh-CN" altLang="en-US" dirty="0"/>
            <a:t>多个探矿权合并为一个探矿权的，首次设立时间在先的探矿权的勘查许可证证号作为合并后的勘查许可证证号</a:t>
          </a:r>
        </a:p>
      </dgm:t>
    </dgm:pt>
    <dgm:pt modelId="{5FBB4FC6-5194-7A48-A1D6-6764E4AD2643}" type="parTrans" cxnId="{1C43B8BE-621D-3544-B632-5674B93E1459}">
      <dgm:prSet/>
      <dgm:spPr/>
      <dgm:t>
        <a:bodyPr/>
        <a:lstStyle/>
        <a:p>
          <a:endParaRPr lang="zh-CN" altLang="en-US"/>
        </a:p>
      </dgm:t>
    </dgm:pt>
    <dgm:pt modelId="{B48EAEDF-2DC1-604D-8F11-528312D4ACF2}" type="sibTrans" cxnId="{1C43B8BE-621D-3544-B632-5674B93E1459}">
      <dgm:prSet/>
      <dgm:spPr/>
      <dgm:t>
        <a:bodyPr/>
        <a:lstStyle/>
        <a:p>
          <a:endParaRPr lang="zh-CN" altLang="en-US"/>
        </a:p>
      </dgm:t>
    </dgm:pt>
    <dgm:pt modelId="{50A1B047-9EC4-9840-9FE5-809D325FF4E8}" type="pres">
      <dgm:prSet presAssocID="{5973DC15-45DC-6E46-900D-441752A50E1E}" presName="vert0" presStyleCnt="0">
        <dgm:presLayoutVars>
          <dgm:dir/>
          <dgm:animOne val="branch"/>
          <dgm:animLvl val="lvl"/>
        </dgm:presLayoutVars>
      </dgm:prSet>
      <dgm:spPr/>
    </dgm:pt>
    <dgm:pt modelId="{132D3E6F-3BA3-2442-BEE6-49A77E1AB7FC}" type="pres">
      <dgm:prSet presAssocID="{6CAE2EBC-AA87-D045-B086-56573C2BE796}" presName="thickLine" presStyleLbl="alignNode1" presStyleIdx="0" presStyleCnt="3"/>
      <dgm:spPr/>
    </dgm:pt>
    <dgm:pt modelId="{8BD9CD6B-BE85-4B41-8020-F5848B9F47A3}" type="pres">
      <dgm:prSet presAssocID="{6CAE2EBC-AA87-D045-B086-56573C2BE796}" presName="horz1" presStyleCnt="0"/>
      <dgm:spPr/>
    </dgm:pt>
    <dgm:pt modelId="{7BAA30F9-8303-6946-B7E5-87C97CF03641}" type="pres">
      <dgm:prSet presAssocID="{6CAE2EBC-AA87-D045-B086-56573C2BE796}" presName="tx1" presStyleLbl="revTx" presStyleIdx="0" presStyleCnt="3"/>
      <dgm:spPr/>
    </dgm:pt>
    <dgm:pt modelId="{B0878FDF-3733-F243-86B3-9E35AF4F31A8}" type="pres">
      <dgm:prSet presAssocID="{6CAE2EBC-AA87-D045-B086-56573C2BE796}" presName="vert1" presStyleCnt="0"/>
      <dgm:spPr/>
    </dgm:pt>
    <dgm:pt modelId="{8A74B390-45CB-3947-AB5D-604FF3284A5E}" type="pres">
      <dgm:prSet presAssocID="{77686F3B-E1FB-9F4C-9BA9-ED2EBFDD241B}" presName="thickLine" presStyleLbl="alignNode1" presStyleIdx="1" presStyleCnt="3"/>
      <dgm:spPr/>
    </dgm:pt>
    <dgm:pt modelId="{F99794D5-9FD5-5C42-8A79-D032B397BA1F}" type="pres">
      <dgm:prSet presAssocID="{77686F3B-E1FB-9F4C-9BA9-ED2EBFDD241B}" presName="horz1" presStyleCnt="0"/>
      <dgm:spPr/>
    </dgm:pt>
    <dgm:pt modelId="{249B6D1B-6F63-3948-BBC2-FF72AF7B1A91}" type="pres">
      <dgm:prSet presAssocID="{77686F3B-E1FB-9F4C-9BA9-ED2EBFDD241B}" presName="tx1" presStyleLbl="revTx" presStyleIdx="1" presStyleCnt="3"/>
      <dgm:spPr/>
    </dgm:pt>
    <dgm:pt modelId="{292F6B4E-C1D8-3649-B46F-13DF2CE61CCB}" type="pres">
      <dgm:prSet presAssocID="{77686F3B-E1FB-9F4C-9BA9-ED2EBFDD241B}" presName="vert1" presStyleCnt="0"/>
      <dgm:spPr/>
    </dgm:pt>
    <dgm:pt modelId="{4AA7634D-19B4-7445-AF83-02577DEE0DBA}" type="pres">
      <dgm:prSet presAssocID="{9CF226A2-7FA4-4845-845D-81D382F8D059}" presName="thickLine" presStyleLbl="alignNode1" presStyleIdx="2" presStyleCnt="3"/>
      <dgm:spPr/>
    </dgm:pt>
    <dgm:pt modelId="{0AD508D3-D56B-5446-8EF5-312ABC03EFC7}" type="pres">
      <dgm:prSet presAssocID="{9CF226A2-7FA4-4845-845D-81D382F8D059}" presName="horz1" presStyleCnt="0"/>
      <dgm:spPr/>
    </dgm:pt>
    <dgm:pt modelId="{331ECCB0-183A-DC44-8B0A-F75262F228B8}" type="pres">
      <dgm:prSet presAssocID="{9CF226A2-7FA4-4845-845D-81D382F8D059}" presName="tx1" presStyleLbl="revTx" presStyleIdx="2" presStyleCnt="3"/>
      <dgm:spPr/>
    </dgm:pt>
    <dgm:pt modelId="{D875E345-2918-244E-A958-AEE4AC4FC368}" type="pres">
      <dgm:prSet presAssocID="{9CF226A2-7FA4-4845-845D-81D382F8D059}" presName="vert1" presStyleCnt="0"/>
      <dgm:spPr/>
    </dgm:pt>
  </dgm:ptLst>
  <dgm:cxnLst>
    <dgm:cxn modelId="{87413200-7F3F-364D-AC79-BBDA01AB9C51}" srcId="{5973DC15-45DC-6E46-900D-441752A50E1E}" destId="{6CAE2EBC-AA87-D045-B086-56573C2BE796}" srcOrd="0" destOrd="0" parTransId="{40B00714-4BC3-164D-AE45-6A57325D3386}" sibTransId="{49BCBAE6-7F06-CD45-9D71-8275DEC8B6AA}"/>
    <dgm:cxn modelId="{BDBA4F44-B492-6B49-8A6D-953C696F33F2}" type="presOf" srcId="{5973DC15-45DC-6E46-900D-441752A50E1E}" destId="{50A1B047-9EC4-9840-9FE5-809D325FF4E8}" srcOrd="0" destOrd="0" presId="urn:microsoft.com/office/officeart/2008/layout/LinedList"/>
    <dgm:cxn modelId="{DA000E5F-7B92-8B4C-8F4A-E98C2388F12C}" type="presOf" srcId="{6CAE2EBC-AA87-D045-B086-56573C2BE796}" destId="{7BAA30F9-8303-6946-B7E5-87C97CF03641}" srcOrd="0" destOrd="0" presId="urn:microsoft.com/office/officeart/2008/layout/LinedList"/>
    <dgm:cxn modelId="{1C43B8BE-621D-3544-B632-5674B93E1459}" srcId="{5973DC15-45DC-6E46-900D-441752A50E1E}" destId="{9CF226A2-7FA4-4845-845D-81D382F8D059}" srcOrd="2" destOrd="0" parTransId="{5FBB4FC6-5194-7A48-A1D6-6764E4AD2643}" sibTransId="{B48EAEDF-2DC1-604D-8F11-528312D4ACF2}"/>
    <dgm:cxn modelId="{803EEDD5-5BA1-7E4B-BEDF-7AA3DD86E579}" srcId="{5973DC15-45DC-6E46-900D-441752A50E1E}" destId="{77686F3B-E1FB-9F4C-9BA9-ED2EBFDD241B}" srcOrd="1" destOrd="0" parTransId="{6F74A9F8-4D27-914B-AB24-0E4A96AE7C87}" sibTransId="{0BA144FF-9F8A-4F43-AB6A-49596A6B63AE}"/>
    <dgm:cxn modelId="{F179F7F8-2E9D-6D40-84FB-C2269A138C69}" type="presOf" srcId="{9CF226A2-7FA4-4845-845D-81D382F8D059}" destId="{331ECCB0-183A-DC44-8B0A-F75262F228B8}" srcOrd="0" destOrd="0" presId="urn:microsoft.com/office/officeart/2008/layout/LinedList"/>
    <dgm:cxn modelId="{B8B86AFE-9D98-DE46-8155-60E17B973E31}" type="presOf" srcId="{77686F3B-E1FB-9F4C-9BA9-ED2EBFDD241B}" destId="{249B6D1B-6F63-3948-BBC2-FF72AF7B1A91}" srcOrd="0" destOrd="0" presId="urn:microsoft.com/office/officeart/2008/layout/LinedList"/>
    <dgm:cxn modelId="{1CEF23BE-17B0-7549-ACB0-CF92CDDE476F}" type="presParOf" srcId="{50A1B047-9EC4-9840-9FE5-809D325FF4E8}" destId="{132D3E6F-3BA3-2442-BEE6-49A77E1AB7FC}" srcOrd="0" destOrd="0" presId="urn:microsoft.com/office/officeart/2008/layout/LinedList"/>
    <dgm:cxn modelId="{E0528611-5B90-284E-B5AC-A1085733F9DB}" type="presParOf" srcId="{50A1B047-9EC4-9840-9FE5-809D325FF4E8}" destId="{8BD9CD6B-BE85-4B41-8020-F5848B9F47A3}" srcOrd="1" destOrd="0" presId="urn:microsoft.com/office/officeart/2008/layout/LinedList"/>
    <dgm:cxn modelId="{BD83ACEC-D913-BC46-85D1-148FE0E0C33F}" type="presParOf" srcId="{8BD9CD6B-BE85-4B41-8020-F5848B9F47A3}" destId="{7BAA30F9-8303-6946-B7E5-87C97CF03641}" srcOrd="0" destOrd="0" presId="urn:microsoft.com/office/officeart/2008/layout/LinedList"/>
    <dgm:cxn modelId="{DACECEC7-B816-9243-B2DC-D463B91BE441}" type="presParOf" srcId="{8BD9CD6B-BE85-4B41-8020-F5848B9F47A3}" destId="{B0878FDF-3733-F243-86B3-9E35AF4F31A8}" srcOrd="1" destOrd="0" presId="urn:microsoft.com/office/officeart/2008/layout/LinedList"/>
    <dgm:cxn modelId="{025788CD-EB90-A240-B9C7-49EA4B2C5743}" type="presParOf" srcId="{50A1B047-9EC4-9840-9FE5-809D325FF4E8}" destId="{8A74B390-45CB-3947-AB5D-604FF3284A5E}" srcOrd="2" destOrd="0" presId="urn:microsoft.com/office/officeart/2008/layout/LinedList"/>
    <dgm:cxn modelId="{0DFB5822-E80E-EB4B-94B1-7CEBEDD709CC}" type="presParOf" srcId="{50A1B047-9EC4-9840-9FE5-809D325FF4E8}" destId="{F99794D5-9FD5-5C42-8A79-D032B397BA1F}" srcOrd="3" destOrd="0" presId="urn:microsoft.com/office/officeart/2008/layout/LinedList"/>
    <dgm:cxn modelId="{3D24C034-8D87-4C45-9AF3-456CE0592D76}" type="presParOf" srcId="{F99794D5-9FD5-5C42-8A79-D032B397BA1F}" destId="{249B6D1B-6F63-3948-BBC2-FF72AF7B1A91}" srcOrd="0" destOrd="0" presId="urn:microsoft.com/office/officeart/2008/layout/LinedList"/>
    <dgm:cxn modelId="{79E7AC66-9CA6-5442-B232-4673E9CB3158}" type="presParOf" srcId="{F99794D5-9FD5-5C42-8A79-D032B397BA1F}" destId="{292F6B4E-C1D8-3649-B46F-13DF2CE61CCB}" srcOrd="1" destOrd="0" presId="urn:microsoft.com/office/officeart/2008/layout/LinedList"/>
    <dgm:cxn modelId="{6D973251-FE69-6545-B4AB-C59592C3A9F7}" type="presParOf" srcId="{50A1B047-9EC4-9840-9FE5-809D325FF4E8}" destId="{4AA7634D-19B4-7445-AF83-02577DEE0DBA}" srcOrd="4" destOrd="0" presId="urn:microsoft.com/office/officeart/2008/layout/LinedList"/>
    <dgm:cxn modelId="{77C2B252-6F4D-8744-9DE3-9E36C19A5E18}" type="presParOf" srcId="{50A1B047-9EC4-9840-9FE5-809D325FF4E8}" destId="{0AD508D3-D56B-5446-8EF5-312ABC03EFC7}" srcOrd="5" destOrd="0" presId="urn:microsoft.com/office/officeart/2008/layout/LinedList"/>
    <dgm:cxn modelId="{FFE15F34-EAA9-F94E-9A25-4E94F58E3AB8}" type="presParOf" srcId="{0AD508D3-D56B-5446-8EF5-312ABC03EFC7}" destId="{331ECCB0-183A-DC44-8B0A-F75262F228B8}" srcOrd="0" destOrd="0" presId="urn:microsoft.com/office/officeart/2008/layout/LinedList"/>
    <dgm:cxn modelId="{699C2D22-FABC-DA44-BBD1-D262F37E4A6A}" type="presParOf" srcId="{0AD508D3-D56B-5446-8EF5-312ABC03EFC7}" destId="{D875E345-2918-244E-A958-AEE4AC4FC3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0C757CA3-24A1-8F4B-8F18-A5538144F3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zh-CN" altLang="en-US"/>
        </a:p>
      </dgm:t>
    </dgm:pt>
    <dgm:pt modelId="{ED84799C-6FED-9244-8413-C46B063F74CA}">
      <dgm:prSet phldrT="[文本]"/>
      <dgm:spPr/>
      <dgm:t>
        <a:bodyPr/>
        <a:lstStyle/>
        <a:p>
          <a:r>
            <a:rPr lang="zh-CN" altLang="en-US" dirty="0"/>
            <a:t>一、探矿权的定义及性质</a:t>
          </a:r>
        </a:p>
      </dgm:t>
    </dgm:pt>
    <dgm:pt modelId="{8B9DDAAA-96A3-7A42-BE28-F6ADD4BEF504}" type="parTrans" cxnId="{855F571D-74D5-F640-8911-E2E327315BE0}">
      <dgm:prSet/>
      <dgm:spPr/>
      <dgm:t>
        <a:bodyPr/>
        <a:lstStyle/>
        <a:p>
          <a:endParaRPr lang="zh-CN" altLang="en-US"/>
        </a:p>
      </dgm:t>
    </dgm:pt>
    <dgm:pt modelId="{A9C3BAD0-A5CE-804D-8EF9-77F18F93D089}" type="sibTrans" cxnId="{855F571D-74D5-F640-8911-E2E327315BE0}">
      <dgm:prSet/>
      <dgm:spPr/>
      <dgm:t>
        <a:bodyPr/>
        <a:lstStyle/>
        <a:p>
          <a:endParaRPr lang="zh-CN" altLang="en-US"/>
        </a:p>
      </dgm:t>
    </dgm:pt>
    <dgm:pt modelId="{5845EE58-61E4-3843-840A-274F1C5DF09D}">
      <dgm:prSet phldrT="[文本]"/>
      <dgm:spPr/>
      <dgm:t>
        <a:bodyPr/>
        <a:lstStyle/>
        <a:p>
          <a:r>
            <a:rPr lang="zh-CN" altLang="en-US" dirty="0"/>
            <a:t>二、探矿权登记管理制度</a:t>
          </a:r>
        </a:p>
      </dgm:t>
    </dgm:pt>
    <dgm:pt modelId="{7B0AC7A1-3DC7-CB44-8048-5E0869F64AD9}" type="parTrans" cxnId="{7135CF9B-D12A-6547-B5FB-D0445692B957}">
      <dgm:prSet/>
      <dgm:spPr/>
      <dgm:t>
        <a:bodyPr/>
        <a:lstStyle/>
        <a:p>
          <a:endParaRPr lang="zh-CN" altLang="en-US"/>
        </a:p>
      </dgm:t>
    </dgm:pt>
    <dgm:pt modelId="{1E05FD23-F053-454C-A3BC-35FEBA4F8AFB}" type="sibTrans" cxnId="{7135CF9B-D12A-6547-B5FB-D0445692B957}">
      <dgm:prSet/>
      <dgm:spPr/>
      <dgm:t>
        <a:bodyPr/>
        <a:lstStyle/>
        <a:p>
          <a:endParaRPr lang="zh-CN" altLang="en-US"/>
        </a:p>
      </dgm:t>
    </dgm:pt>
    <dgm:pt modelId="{43301AF3-643E-8448-A628-4366B9AAF8F6}" type="pres">
      <dgm:prSet presAssocID="{0C757CA3-24A1-8F4B-8F18-A5538144F389}" presName="diagram" presStyleCnt="0">
        <dgm:presLayoutVars>
          <dgm:dir/>
          <dgm:resizeHandles val="exact"/>
        </dgm:presLayoutVars>
      </dgm:prSet>
      <dgm:spPr/>
    </dgm:pt>
    <dgm:pt modelId="{E7796FD3-1042-D24C-8FDD-72CD57524605}" type="pres">
      <dgm:prSet presAssocID="{ED84799C-6FED-9244-8413-C46B063F74CA}" presName="node" presStyleLbl="node1" presStyleIdx="0" presStyleCnt="2">
        <dgm:presLayoutVars>
          <dgm:bulletEnabled val="1"/>
        </dgm:presLayoutVars>
      </dgm:prSet>
      <dgm:spPr/>
    </dgm:pt>
    <dgm:pt modelId="{B5E64968-F3A0-DF44-8D9F-AFC4CB4B6AA7}" type="pres">
      <dgm:prSet presAssocID="{A9C3BAD0-A5CE-804D-8EF9-77F18F93D089}" presName="sibTrans" presStyleCnt="0"/>
      <dgm:spPr/>
    </dgm:pt>
    <dgm:pt modelId="{B925FD6C-4FC9-4A42-881C-302F0AA164DB}" type="pres">
      <dgm:prSet presAssocID="{5845EE58-61E4-3843-840A-274F1C5DF09D}" presName="node" presStyleLbl="node1" presStyleIdx="1" presStyleCnt="2">
        <dgm:presLayoutVars>
          <dgm:bulletEnabled val="1"/>
        </dgm:presLayoutVars>
      </dgm:prSet>
      <dgm:spPr/>
    </dgm:pt>
  </dgm:ptLst>
  <dgm:cxnLst>
    <dgm:cxn modelId="{855F571D-74D5-F640-8911-E2E327315BE0}" srcId="{0C757CA3-24A1-8F4B-8F18-A5538144F389}" destId="{ED84799C-6FED-9244-8413-C46B063F74CA}" srcOrd="0" destOrd="0" parTransId="{8B9DDAAA-96A3-7A42-BE28-F6ADD4BEF504}" sibTransId="{A9C3BAD0-A5CE-804D-8EF9-77F18F93D089}"/>
    <dgm:cxn modelId="{F3941688-A3F2-DA4A-A3AE-F7A1278CCCB0}" type="presOf" srcId="{0C757CA3-24A1-8F4B-8F18-A5538144F389}" destId="{43301AF3-643E-8448-A628-4366B9AAF8F6}" srcOrd="0" destOrd="0" presId="urn:microsoft.com/office/officeart/2005/8/layout/default"/>
    <dgm:cxn modelId="{7135CF9B-D12A-6547-B5FB-D0445692B957}" srcId="{0C757CA3-24A1-8F4B-8F18-A5538144F389}" destId="{5845EE58-61E4-3843-840A-274F1C5DF09D}" srcOrd="1" destOrd="0" parTransId="{7B0AC7A1-3DC7-CB44-8048-5E0869F64AD9}" sibTransId="{1E05FD23-F053-454C-A3BC-35FEBA4F8AFB}"/>
    <dgm:cxn modelId="{CA57B4B0-4E59-A840-9CB8-F81EDCF72940}" type="presOf" srcId="{ED84799C-6FED-9244-8413-C46B063F74CA}" destId="{E7796FD3-1042-D24C-8FDD-72CD57524605}" srcOrd="0" destOrd="0" presId="urn:microsoft.com/office/officeart/2005/8/layout/default"/>
    <dgm:cxn modelId="{65BF40B8-5620-CF42-B1E3-21EDFB5A0687}" type="presOf" srcId="{5845EE58-61E4-3843-840A-274F1C5DF09D}" destId="{B925FD6C-4FC9-4A42-881C-302F0AA164DB}" srcOrd="0" destOrd="0" presId="urn:microsoft.com/office/officeart/2005/8/layout/default"/>
    <dgm:cxn modelId="{CD23E319-88EA-4B45-AF56-B9B730BCD2DB}" type="presParOf" srcId="{43301AF3-643E-8448-A628-4366B9AAF8F6}" destId="{E7796FD3-1042-D24C-8FDD-72CD57524605}" srcOrd="0" destOrd="0" presId="urn:microsoft.com/office/officeart/2005/8/layout/default"/>
    <dgm:cxn modelId="{62046386-B735-5943-B8C5-55101D7036E5}" type="presParOf" srcId="{43301AF3-643E-8448-A628-4366B9AAF8F6}" destId="{B5E64968-F3A0-DF44-8D9F-AFC4CB4B6AA7}" srcOrd="1" destOrd="0" presId="urn:microsoft.com/office/officeart/2005/8/layout/default"/>
    <dgm:cxn modelId="{FD3933F9-7C90-534F-A9DE-8896B4993C1A}" type="presParOf" srcId="{43301AF3-643E-8448-A628-4366B9AAF8F6}" destId="{B925FD6C-4FC9-4A42-881C-302F0AA164D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469F6CF-65FD-6C40-9738-967628143FA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2EFE5E14-1571-F24D-A4C5-C5DE8C14C88E}">
      <dgm:prSet phldrT="[文本]"/>
      <dgm:spPr/>
      <dgm:t>
        <a:bodyPr/>
        <a:lstStyle/>
        <a:p>
          <a:r>
            <a:rPr lang="zh-CN" altLang="en-US" dirty="0"/>
            <a:t>探矿权的定义</a:t>
          </a:r>
        </a:p>
      </dgm:t>
    </dgm:pt>
    <dgm:pt modelId="{CE1F398B-71B3-0E4F-9025-3570F7BCD2A9}" type="parTrans" cxnId="{A2D0AA51-51FF-E043-B9C2-627BECA3AE51}">
      <dgm:prSet/>
      <dgm:spPr/>
      <dgm:t>
        <a:bodyPr/>
        <a:lstStyle/>
        <a:p>
          <a:endParaRPr lang="zh-CN" altLang="en-US"/>
        </a:p>
      </dgm:t>
    </dgm:pt>
    <dgm:pt modelId="{FD38A3E3-F126-E04C-9DB5-5EC3F17973E7}" type="sibTrans" cxnId="{A2D0AA51-51FF-E043-B9C2-627BECA3AE51}">
      <dgm:prSet/>
      <dgm:spPr/>
      <dgm:t>
        <a:bodyPr/>
        <a:lstStyle/>
        <a:p>
          <a:endParaRPr lang="zh-CN" altLang="en-US"/>
        </a:p>
      </dgm:t>
    </dgm:pt>
    <dgm:pt modelId="{AE7FBD79-33B4-8944-A188-69FC5D17599A}">
      <dgm:prSet phldrT="[文本]"/>
      <dgm:spPr/>
      <dgm:t>
        <a:bodyPr/>
        <a:lstStyle/>
        <a:p>
          <a:r>
            <a:rPr lang="zh-CN" altLang="en-US" dirty="0"/>
            <a:t>探矿权的性质</a:t>
          </a:r>
        </a:p>
      </dgm:t>
    </dgm:pt>
    <dgm:pt modelId="{D61D79A4-8078-0845-A328-B53B051A11D1}" type="parTrans" cxnId="{F7831D3E-ADB7-2C44-9AC9-F3BF9AD25240}">
      <dgm:prSet/>
      <dgm:spPr/>
      <dgm:t>
        <a:bodyPr/>
        <a:lstStyle/>
        <a:p>
          <a:endParaRPr lang="zh-CN" altLang="en-US"/>
        </a:p>
      </dgm:t>
    </dgm:pt>
    <dgm:pt modelId="{20C90C0B-44CD-DD40-80CF-A1C5ABBE9634}" type="sibTrans" cxnId="{F7831D3E-ADB7-2C44-9AC9-F3BF9AD25240}">
      <dgm:prSet/>
      <dgm:spPr/>
      <dgm:t>
        <a:bodyPr/>
        <a:lstStyle/>
        <a:p>
          <a:endParaRPr lang="zh-CN" altLang="en-US"/>
        </a:p>
      </dgm:t>
    </dgm:pt>
    <dgm:pt modelId="{EC06889E-0938-3144-9987-EB76CF7DA0EF}">
      <dgm:prSet phldrT="[文本]"/>
      <dgm:spPr/>
      <dgm:t>
        <a:bodyPr/>
        <a:lstStyle/>
        <a:p>
          <a:r>
            <a:rPr lang="zh-CN" altLang="en-US" dirty="0"/>
            <a:t>探矿权人的权利和义务</a:t>
          </a:r>
        </a:p>
      </dgm:t>
    </dgm:pt>
    <dgm:pt modelId="{5FDE437D-43B8-0B47-9AA5-D536B44BA841}" type="parTrans" cxnId="{941DB075-8EDA-AD41-AF3E-F948CCA26D96}">
      <dgm:prSet/>
      <dgm:spPr/>
      <dgm:t>
        <a:bodyPr/>
        <a:lstStyle/>
        <a:p>
          <a:endParaRPr lang="zh-CN" altLang="en-US"/>
        </a:p>
      </dgm:t>
    </dgm:pt>
    <dgm:pt modelId="{A45A64A7-E792-AF4D-B1BC-8505EDB79673}" type="sibTrans" cxnId="{941DB075-8EDA-AD41-AF3E-F948CCA26D96}">
      <dgm:prSet/>
      <dgm:spPr/>
      <dgm:t>
        <a:bodyPr/>
        <a:lstStyle/>
        <a:p>
          <a:endParaRPr lang="zh-CN" altLang="en-US"/>
        </a:p>
      </dgm:t>
    </dgm:pt>
    <dgm:pt modelId="{201FF382-4BC6-4D45-A4A2-ACD6DBA8484A}" type="pres">
      <dgm:prSet presAssocID="{F469F6CF-65FD-6C40-9738-967628143FAC}" presName="linear" presStyleCnt="0">
        <dgm:presLayoutVars>
          <dgm:animLvl val="lvl"/>
          <dgm:resizeHandles val="exact"/>
        </dgm:presLayoutVars>
      </dgm:prSet>
      <dgm:spPr/>
    </dgm:pt>
    <dgm:pt modelId="{268AC501-C6ED-1D40-A31E-4041F271F078}" type="pres">
      <dgm:prSet presAssocID="{2EFE5E14-1571-F24D-A4C5-C5DE8C14C88E}" presName="parentText" presStyleLbl="node1" presStyleIdx="0" presStyleCnt="3">
        <dgm:presLayoutVars>
          <dgm:chMax val="0"/>
          <dgm:bulletEnabled val="1"/>
        </dgm:presLayoutVars>
      </dgm:prSet>
      <dgm:spPr/>
    </dgm:pt>
    <dgm:pt modelId="{9F51FA12-3C2C-234F-9A2F-10F9D0D55B9B}" type="pres">
      <dgm:prSet presAssocID="{FD38A3E3-F126-E04C-9DB5-5EC3F17973E7}" presName="spacer" presStyleCnt="0"/>
      <dgm:spPr/>
    </dgm:pt>
    <dgm:pt modelId="{FFBB95A2-C678-FF4F-ADC3-C330B4E31DF1}" type="pres">
      <dgm:prSet presAssocID="{AE7FBD79-33B4-8944-A188-69FC5D17599A}" presName="parentText" presStyleLbl="node1" presStyleIdx="1" presStyleCnt="3">
        <dgm:presLayoutVars>
          <dgm:chMax val="0"/>
          <dgm:bulletEnabled val="1"/>
        </dgm:presLayoutVars>
      </dgm:prSet>
      <dgm:spPr/>
    </dgm:pt>
    <dgm:pt modelId="{8779FA0D-CE94-7149-B3D7-5B76411AA3C3}" type="pres">
      <dgm:prSet presAssocID="{20C90C0B-44CD-DD40-80CF-A1C5ABBE9634}" presName="spacer" presStyleCnt="0"/>
      <dgm:spPr/>
    </dgm:pt>
    <dgm:pt modelId="{7F18E438-C3A9-1F4C-B18F-637C3C7B1FFD}" type="pres">
      <dgm:prSet presAssocID="{EC06889E-0938-3144-9987-EB76CF7DA0EF}" presName="parentText" presStyleLbl="node1" presStyleIdx="2" presStyleCnt="3">
        <dgm:presLayoutVars>
          <dgm:chMax val="0"/>
          <dgm:bulletEnabled val="1"/>
        </dgm:presLayoutVars>
      </dgm:prSet>
      <dgm:spPr/>
    </dgm:pt>
  </dgm:ptLst>
  <dgm:cxnLst>
    <dgm:cxn modelId="{DA9BFB2B-170E-0E49-958D-93489972202A}" type="presOf" srcId="{EC06889E-0938-3144-9987-EB76CF7DA0EF}" destId="{7F18E438-C3A9-1F4C-B18F-637C3C7B1FFD}" srcOrd="0" destOrd="0" presId="urn:microsoft.com/office/officeart/2005/8/layout/vList2"/>
    <dgm:cxn modelId="{F7831D3E-ADB7-2C44-9AC9-F3BF9AD25240}" srcId="{F469F6CF-65FD-6C40-9738-967628143FAC}" destId="{AE7FBD79-33B4-8944-A188-69FC5D17599A}" srcOrd="1" destOrd="0" parTransId="{D61D79A4-8078-0845-A328-B53B051A11D1}" sibTransId="{20C90C0B-44CD-DD40-80CF-A1C5ABBE9634}"/>
    <dgm:cxn modelId="{AB51243E-A9FF-EA49-94E5-F7ECC6BB4850}" type="presOf" srcId="{2EFE5E14-1571-F24D-A4C5-C5DE8C14C88E}" destId="{268AC501-C6ED-1D40-A31E-4041F271F078}" srcOrd="0" destOrd="0" presId="urn:microsoft.com/office/officeart/2005/8/layout/vList2"/>
    <dgm:cxn modelId="{A2D0AA51-51FF-E043-B9C2-627BECA3AE51}" srcId="{F469F6CF-65FD-6C40-9738-967628143FAC}" destId="{2EFE5E14-1571-F24D-A4C5-C5DE8C14C88E}" srcOrd="0" destOrd="0" parTransId="{CE1F398B-71B3-0E4F-9025-3570F7BCD2A9}" sibTransId="{FD38A3E3-F126-E04C-9DB5-5EC3F17973E7}"/>
    <dgm:cxn modelId="{E84E9063-6B5F-A34B-9E07-AFD2933A8587}" type="presOf" srcId="{AE7FBD79-33B4-8944-A188-69FC5D17599A}" destId="{FFBB95A2-C678-FF4F-ADC3-C330B4E31DF1}" srcOrd="0" destOrd="0" presId="urn:microsoft.com/office/officeart/2005/8/layout/vList2"/>
    <dgm:cxn modelId="{5ED6536F-7859-1E45-B9C5-2CA8F919263B}" type="presOf" srcId="{F469F6CF-65FD-6C40-9738-967628143FAC}" destId="{201FF382-4BC6-4D45-A4A2-ACD6DBA8484A}" srcOrd="0" destOrd="0" presId="urn:microsoft.com/office/officeart/2005/8/layout/vList2"/>
    <dgm:cxn modelId="{941DB075-8EDA-AD41-AF3E-F948CCA26D96}" srcId="{F469F6CF-65FD-6C40-9738-967628143FAC}" destId="{EC06889E-0938-3144-9987-EB76CF7DA0EF}" srcOrd="2" destOrd="0" parTransId="{5FDE437D-43B8-0B47-9AA5-D536B44BA841}" sibTransId="{A45A64A7-E792-AF4D-B1BC-8505EDB79673}"/>
    <dgm:cxn modelId="{5848D2E2-3B3E-0542-9566-4FB70DF77A73}" type="presParOf" srcId="{201FF382-4BC6-4D45-A4A2-ACD6DBA8484A}" destId="{268AC501-C6ED-1D40-A31E-4041F271F078}" srcOrd="0" destOrd="0" presId="urn:microsoft.com/office/officeart/2005/8/layout/vList2"/>
    <dgm:cxn modelId="{CF6E4019-2F63-704B-A078-50D3518560F3}" type="presParOf" srcId="{201FF382-4BC6-4D45-A4A2-ACD6DBA8484A}" destId="{9F51FA12-3C2C-234F-9A2F-10F9D0D55B9B}" srcOrd="1" destOrd="0" presId="urn:microsoft.com/office/officeart/2005/8/layout/vList2"/>
    <dgm:cxn modelId="{681AFC20-03F9-AE45-A475-4217D121C6F2}" type="presParOf" srcId="{201FF382-4BC6-4D45-A4A2-ACD6DBA8484A}" destId="{FFBB95A2-C678-FF4F-ADC3-C330B4E31DF1}" srcOrd="2" destOrd="0" presId="urn:microsoft.com/office/officeart/2005/8/layout/vList2"/>
    <dgm:cxn modelId="{584D77F8-3C97-F447-9F7D-DF4F449AA07B}" type="presParOf" srcId="{201FF382-4BC6-4D45-A4A2-ACD6DBA8484A}" destId="{8779FA0D-CE94-7149-B3D7-5B76411AA3C3}" srcOrd="3" destOrd="0" presId="urn:microsoft.com/office/officeart/2005/8/layout/vList2"/>
    <dgm:cxn modelId="{480624C1-750F-3E44-8C6C-C1EF72E65DA6}" type="presParOf" srcId="{201FF382-4BC6-4D45-A4A2-ACD6DBA8484A}" destId="{7F18E438-C3A9-1F4C-B18F-637C3C7B1F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FA8C578B-DC77-714E-ABC8-495B9B0F4CD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10D865C5-7E77-F34A-96A2-2E5F00CC7AF7}">
      <dgm:prSet phldrT="[文本]"/>
      <dgm:spPr/>
      <dgm:t>
        <a:bodyPr/>
        <a:lstStyle/>
        <a:p>
          <a:r>
            <a:rPr lang="zh-CN" altLang="en-US" dirty="0"/>
            <a:t>审批登记权限与审批类型</a:t>
          </a:r>
        </a:p>
      </dgm:t>
    </dgm:pt>
    <dgm:pt modelId="{0C832C6C-6F58-3544-9042-133B6630166B}" type="parTrans" cxnId="{5E8B7E31-1756-AB40-8626-FE8D8A8A1A0D}">
      <dgm:prSet/>
      <dgm:spPr/>
      <dgm:t>
        <a:bodyPr/>
        <a:lstStyle/>
        <a:p>
          <a:endParaRPr lang="zh-CN" altLang="en-US"/>
        </a:p>
      </dgm:t>
    </dgm:pt>
    <dgm:pt modelId="{061B9932-4E9F-564A-98D6-9308514FB4D4}" type="sibTrans" cxnId="{5E8B7E31-1756-AB40-8626-FE8D8A8A1A0D}">
      <dgm:prSet/>
      <dgm:spPr/>
      <dgm:t>
        <a:bodyPr/>
        <a:lstStyle/>
        <a:p>
          <a:endParaRPr lang="zh-CN" altLang="en-US"/>
        </a:p>
      </dgm:t>
    </dgm:pt>
    <dgm:pt modelId="{4D747121-0024-AC4E-ACB4-AF5A3AAE30B6}">
      <dgm:prSet phldrT="[文本]"/>
      <dgm:spPr/>
      <dgm:t>
        <a:bodyPr/>
        <a:lstStyle/>
        <a:p>
          <a:r>
            <a:rPr lang="zh-CN" altLang="en-US" dirty="0"/>
            <a:t>审批登记权限的调整</a:t>
          </a:r>
        </a:p>
      </dgm:t>
    </dgm:pt>
    <dgm:pt modelId="{B22294EE-CC58-754D-AE58-F49BF1854AA6}" type="parTrans" cxnId="{ED1AF05C-8A67-5D41-AFC3-15CF087EA4C4}">
      <dgm:prSet/>
      <dgm:spPr/>
      <dgm:t>
        <a:bodyPr/>
        <a:lstStyle/>
        <a:p>
          <a:endParaRPr lang="zh-CN" altLang="en-US"/>
        </a:p>
      </dgm:t>
    </dgm:pt>
    <dgm:pt modelId="{BC4299D6-2176-8146-A777-60169D71FF1E}" type="sibTrans" cxnId="{ED1AF05C-8A67-5D41-AFC3-15CF087EA4C4}">
      <dgm:prSet/>
      <dgm:spPr/>
      <dgm:t>
        <a:bodyPr/>
        <a:lstStyle/>
        <a:p>
          <a:endParaRPr lang="zh-CN" altLang="en-US"/>
        </a:p>
      </dgm:t>
    </dgm:pt>
    <dgm:pt modelId="{36115F96-59C8-F146-81DD-E3080AED391A}">
      <dgm:prSet phldrT="[文本]"/>
      <dgm:spPr/>
      <dgm:t>
        <a:bodyPr/>
        <a:lstStyle/>
        <a:p>
          <a:r>
            <a:rPr lang="zh-CN" altLang="en-US" dirty="0"/>
            <a:t>勘查区块登记管理</a:t>
          </a:r>
        </a:p>
      </dgm:t>
    </dgm:pt>
    <dgm:pt modelId="{C6C0A185-D8BA-6F4C-A8BE-E4FA68E895BC}" type="parTrans" cxnId="{DF3C19C5-FFF4-DD42-B2B8-D92440C83F81}">
      <dgm:prSet/>
      <dgm:spPr/>
      <dgm:t>
        <a:bodyPr/>
        <a:lstStyle/>
        <a:p>
          <a:endParaRPr lang="zh-CN" altLang="en-US"/>
        </a:p>
      </dgm:t>
    </dgm:pt>
    <dgm:pt modelId="{8C274876-4AEF-E64C-95B7-A75216D35A35}" type="sibTrans" cxnId="{DF3C19C5-FFF4-DD42-B2B8-D92440C83F81}">
      <dgm:prSet/>
      <dgm:spPr/>
      <dgm:t>
        <a:bodyPr/>
        <a:lstStyle/>
        <a:p>
          <a:endParaRPr lang="zh-CN" altLang="en-US"/>
        </a:p>
      </dgm:t>
    </dgm:pt>
    <dgm:pt modelId="{564C0653-F1BF-DF40-8A84-51DD6F9FF27A}">
      <dgm:prSet phldrT="[文本]"/>
      <dgm:spPr/>
      <dgm:t>
        <a:bodyPr/>
        <a:lstStyle/>
        <a:p>
          <a:r>
            <a:rPr lang="zh-CN" altLang="en-US" dirty="0"/>
            <a:t>探矿权申请人资质管理</a:t>
          </a:r>
        </a:p>
      </dgm:t>
    </dgm:pt>
    <dgm:pt modelId="{3D807499-5D43-2244-B0E4-EB7A354FE856}" type="parTrans" cxnId="{B5C8C527-C4D0-DE41-8395-C94CEC2422A2}">
      <dgm:prSet/>
      <dgm:spPr/>
      <dgm:t>
        <a:bodyPr/>
        <a:lstStyle/>
        <a:p>
          <a:endParaRPr lang="zh-CN" altLang="en-US"/>
        </a:p>
      </dgm:t>
    </dgm:pt>
    <dgm:pt modelId="{62F06CD9-9253-914C-B914-1AA5F9820022}" type="sibTrans" cxnId="{B5C8C527-C4D0-DE41-8395-C94CEC2422A2}">
      <dgm:prSet/>
      <dgm:spPr/>
      <dgm:t>
        <a:bodyPr/>
        <a:lstStyle/>
        <a:p>
          <a:endParaRPr lang="zh-CN" altLang="en-US"/>
        </a:p>
      </dgm:t>
    </dgm:pt>
    <dgm:pt modelId="{7239BA7E-DFCA-8140-8146-5DAD37C78C7B}">
      <dgm:prSet phldrT="[文本]"/>
      <dgm:spPr/>
      <dgm:t>
        <a:bodyPr/>
        <a:lstStyle/>
        <a:p>
          <a:r>
            <a:rPr lang="zh-CN" altLang="en-US" dirty="0"/>
            <a:t>探矿权新设</a:t>
          </a:r>
        </a:p>
      </dgm:t>
    </dgm:pt>
    <dgm:pt modelId="{DB2A231E-877C-E446-88E2-93FC3366A76F}" type="parTrans" cxnId="{375890AB-54C9-A14D-91DD-6281912E7685}">
      <dgm:prSet/>
      <dgm:spPr/>
      <dgm:t>
        <a:bodyPr/>
        <a:lstStyle/>
        <a:p>
          <a:endParaRPr lang="zh-CN" altLang="en-US"/>
        </a:p>
      </dgm:t>
    </dgm:pt>
    <dgm:pt modelId="{0F3080C3-5F42-884E-B711-34528F9D2AC4}" type="sibTrans" cxnId="{375890AB-54C9-A14D-91DD-6281912E7685}">
      <dgm:prSet/>
      <dgm:spPr/>
      <dgm:t>
        <a:bodyPr/>
        <a:lstStyle/>
        <a:p>
          <a:endParaRPr lang="zh-CN" altLang="en-US"/>
        </a:p>
      </dgm:t>
    </dgm:pt>
    <dgm:pt modelId="{C58D3013-F3F6-2042-B235-C4EA81247142}">
      <dgm:prSet phldrT="[文本]"/>
      <dgm:spPr/>
      <dgm:t>
        <a:bodyPr/>
        <a:lstStyle/>
        <a:p>
          <a:r>
            <a:rPr lang="zh-CN" altLang="en-US" dirty="0"/>
            <a:t>探矿权延续</a:t>
          </a:r>
        </a:p>
      </dgm:t>
    </dgm:pt>
    <dgm:pt modelId="{E5217407-DB0B-AF4A-8536-75AF70FB02B8}" type="parTrans" cxnId="{32AC8B77-F562-AB40-8119-896997D838C3}">
      <dgm:prSet/>
      <dgm:spPr/>
      <dgm:t>
        <a:bodyPr/>
        <a:lstStyle/>
        <a:p>
          <a:endParaRPr lang="zh-CN" altLang="en-US"/>
        </a:p>
      </dgm:t>
    </dgm:pt>
    <dgm:pt modelId="{173EE22A-D6BB-AE43-9DAA-3ACE8FAF38F5}" type="sibTrans" cxnId="{32AC8B77-F562-AB40-8119-896997D838C3}">
      <dgm:prSet/>
      <dgm:spPr/>
      <dgm:t>
        <a:bodyPr/>
        <a:lstStyle/>
        <a:p>
          <a:endParaRPr lang="zh-CN" altLang="en-US"/>
        </a:p>
      </dgm:t>
    </dgm:pt>
    <dgm:pt modelId="{580B0A70-C9FB-904D-8388-67430D55C901}">
      <dgm:prSet phldrT="[文本]"/>
      <dgm:spPr/>
      <dgm:t>
        <a:bodyPr/>
        <a:lstStyle/>
        <a:p>
          <a:r>
            <a:rPr lang="zh-CN" altLang="en-US" dirty="0"/>
            <a:t>探矿权变更</a:t>
          </a:r>
        </a:p>
      </dgm:t>
    </dgm:pt>
    <dgm:pt modelId="{EFFE3F69-485D-B349-9E02-FB4392377663}" type="parTrans" cxnId="{170D140E-D6C8-4B4C-A063-F093431EDF24}">
      <dgm:prSet/>
      <dgm:spPr/>
      <dgm:t>
        <a:bodyPr/>
        <a:lstStyle/>
        <a:p>
          <a:endParaRPr lang="zh-CN" altLang="en-US"/>
        </a:p>
      </dgm:t>
    </dgm:pt>
    <dgm:pt modelId="{9A62028E-3C60-8F44-BC16-FDB62F06195F}" type="sibTrans" cxnId="{170D140E-D6C8-4B4C-A063-F093431EDF24}">
      <dgm:prSet/>
      <dgm:spPr/>
      <dgm:t>
        <a:bodyPr/>
        <a:lstStyle/>
        <a:p>
          <a:endParaRPr lang="zh-CN" altLang="en-US"/>
        </a:p>
      </dgm:t>
    </dgm:pt>
    <dgm:pt modelId="{DD795473-AE63-F34D-94FF-056AB289AD1F}">
      <dgm:prSet phldrT="[文本]"/>
      <dgm:spPr/>
      <dgm:t>
        <a:bodyPr/>
        <a:lstStyle/>
        <a:p>
          <a:r>
            <a:rPr lang="zh-CN" altLang="en-US" dirty="0"/>
            <a:t>探矿权转让</a:t>
          </a:r>
        </a:p>
      </dgm:t>
    </dgm:pt>
    <dgm:pt modelId="{605F278F-75E2-5041-AA65-5FECF6E108A5}" type="parTrans" cxnId="{2E64F275-1CE4-CD42-9135-998E1F103DA2}">
      <dgm:prSet/>
      <dgm:spPr/>
      <dgm:t>
        <a:bodyPr/>
        <a:lstStyle/>
        <a:p>
          <a:endParaRPr lang="zh-CN" altLang="en-US"/>
        </a:p>
      </dgm:t>
    </dgm:pt>
    <dgm:pt modelId="{7427DC14-A397-9345-89FE-447EABE49F72}" type="sibTrans" cxnId="{2E64F275-1CE4-CD42-9135-998E1F103DA2}">
      <dgm:prSet/>
      <dgm:spPr/>
      <dgm:t>
        <a:bodyPr/>
        <a:lstStyle/>
        <a:p>
          <a:endParaRPr lang="zh-CN" altLang="en-US"/>
        </a:p>
      </dgm:t>
    </dgm:pt>
    <dgm:pt modelId="{A304F326-A735-8045-9F51-30935D04A90F}">
      <dgm:prSet phldrT="[文本]"/>
      <dgm:spPr/>
      <dgm:t>
        <a:bodyPr/>
        <a:lstStyle/>
        <a:p>
          <a:r>
            <a:rPr lang="zh-CN" altLang="en-US" dirty="0"/>
            <a:t>探矿权保留</a:t>
          </a:r>
        </a:p>
      </dgm:t>
    </dgm:pt>
    <dgm:pt modelId="{80809FC7-383D-F748-93F5-87CB24277A66}" type="parTrans" cxnId="{C86818E0-5284-AC48-9B36-540F11390D83}">
      <dgm:prSet/>
      <dgm:spPr/>
      <dgm:t>
        <a:bodyPr/>
        <a:lstStyle/>
        <a:p>
          <a:endParaRPr lang="zh-CN" altLang="en-US"/>
        </a:p>
      </dgm:t>
    </dgm:pt>
    <dgm:pt modelId="{D7AA6063-AF3D-C94B-85C8-82C274A1D500}" type="sibTrans" cxnId="{C86818E0-5284-AC48-9B36-540F11390D83}">
      <dgm:prSet/>
      <dgm:spPr/>
      <dgm:t>
        <a:bodyPr/>
        <a:lstStyle/>
        <a:p>
          <a:endParaRPr lang="zh-CN" altLang="en-US"/>
        </a:p>
      </dgm:t>
    </dgm:pt>
    <dgm:pt modelId="{3BE74B83-2ADB-B444-A44A-DC868F5DB743}">
      <dgm:prSet phldrT="[文本]"/>
      <dgm:spPr/>
      <dgm:t>
        <a:bodyPr/>
        <a:lstStyle/>
        <a:p>
          <a:r>
            <a:rPr lang="zh-CN" altLang="en-US" dirty="0"/>
            <a:t>探矿权注销登记</a:t>
          </a:r>
        </a:p>
      </dgm:t>
    </dgm:pt>
    <dgm:pt modelId="{0F9AC77F-BC21-9045-8757-DA47D4DD5B8B}" type="parTrans" cxnId="{CBFE12FA-AE79-3441-975B-1436564014D0}">
      <dgm:prSet/>
      <dgm:spPr/>
      <dgm:t>
        <a:bodyPr/>
        <a:lstStyle/>
        <a:p>
          <a:endParaRPr lang="zh-CN" altLang="en-US"/>
        </a:p>
      </dgm:t>
    </dgm:pt>
    <dgm:pt modelId="{2FD0D655-50FA-7041-BD41-A507DD37BDF6}" type="sibTrans" cxnId="{CBFE12FA-AE79-3441-975B-1436564014D0}">
      <dgm:prSet/>
      <dgm:spPr/>
      <dgm:t>
        <a:bodyPr/>
        <a:lstStyle/>
        <a:p>
          <a:endParaRPr lang="zh-CN" altLang="en-US"/>
        </a:p>
      </dgm:t>
    </dgm:pt>
    <dgm:pt modelId="{995A8209-F48B-A141-970C-3D40027DFD1B}">
      <dgm:prSet phldrT="[文本]"/>
      <dgm:spPr/>
      <dgm:t>
        <a:bodyPr/>
        <a:lstStyle/>
        <a:p>
          <a:r>
            <a:rPr lang="zh-CN" altLang="en-US" dirty="0"/>
            <a:t>最低勘查收入</a:t>
          </a:r>
        </a:p>
      </dgm:t>
    </dgm:pt>
    <dgm:pt modelId="{9F725505-3552-CC49-BD5F-2C8437382F2C}" type="parTrans" cxnId="{21D13195-46C4-154F-919A-351F7AE26068}">
      <dgm:prSet/>
      <dgm:spPr/>
      <dgm:t>
        <a:bodyPr/>
        <a:lstStyle/>
        <a:p>
          <a:endParaRPr lang="zh-CN" altLang="en-US"/>
        </a:p>
      </dgm:t>
    </dgm:pt>
    <dgm:pt modelId="{81E2E1AD-0B75-4C4C-B456-4E8515F7C7B1}" type="sibTrans" cxnId="{21D13195-46C4-154F-919A-351F7AE26068}">
      <dgm:prSet/>
      <dgm:spPr/>
      <dgm:t>
        <a:bodyPr/>
        <a:lstStyle/>
        <a:p>
          <a:endParaRPr lang="zh-CN" altLang="en-US"/>
        </a:p>
      </dgm:t>
    </dgm:pt>
    <dgm:pt modelId="{BCD20F42-D814-2F43-952B-0BFC4031EB6E}">
      <dgm:prSet phldrT="[文本]"/>
      <dgm:spPr/>
      <dgm:t>
        <a:bodyPr/>
        <a:lstStyle/>
        <a:p>
          <a:r>
            <a:rPr lang="zh-CN" altLang="en-US" dirty="0"/>
            <a:t>探矿权统一编号</a:t>
          </a:r>
        </a:p>
      </dgm:t>
    </dgm:pt>
    <dgm:pt modelId="{573B3F2B-FE77-8E44-B919-177738DC9D5A}" type="parTrans" cxnId="{24F6655E-7C8E-8646-814A-331A924F4922}">
      <dgm:prSet/>
      <dgm:spPr/>
      <dgm:t>
        <a:bodyPr/>
        <a:lstStyle/>
        <a:p>
          <a:endParaRPr lang="zh-CN" altLang="en-US"/>
        </a:p>
      </dgm:t>
    </dgm:pt>
    <dgm:pt modelId="{95F907BB-7C36-E348-9309-76EDCCE541FC}" type="sibTrans" cxnId="{24F6655E-7C8E-8646-814A-331A924F4922}">
      <dgm:prSet/>
      <dgm:spPr/>
      <dgm:t>
        <a:bodyPr/>
        <a:lstStyle/>
        <a:p>
          <a:endParaRPr lang="zh-CN" altLang="en-US"/>
        </a:p>
      </dgm:t>
    </dgm:pt>
    <dgm:pt modelId="{AFE1D76D-61D6-8146-B7F0-8A09E2E57FEB}" type="pres">
      <dgm:prSet presAssocID="{FA8C578B-DC77-714E-ABC8-495B9B0F4CD1}" presName="vert0" presStyleCnt="0">
        <dgm:presLayoutVars>
          <dgm:dir/>
          <dgm:animOne val="branch"/>
          <dgm:animLvl val="lvl"/>
        </dgm:presLayoutVars>
      </dgm:prSet>
      <dgm:spPr/>
    </dgm:pt>
    <dgm:pt modelId="{B5949550-4E3E-8D42-A7D3-4E6BBB270974}" type="pres">
      <dgm:prSet presAssocID="{10D865C5-7E77-F34A-96A2-2E5F00CC7AF7}" presName="thickLine" presStyleLbl="alignNode1" presStyleIdx="0" presStyleCnt="12"/>
      <dgm:spPr/>
    </dgm:pt>
    <dgm:pt modelId="{49B2515D-4289-FC45-BC57-B7C7FDB37216}" type="pres">
      <dgm:prSet presAssocID="{10D865C5-7E77-F34A-96A2-2E5F00CC7AF7}" presName="horz1" presStyleCnt="0"/>
      <dgm:spPr/>
    </dgm:pt>
    <dgm:pt modelId="{285AFE0D-C048-7445-B7B1-9842F53713E3}" type="pres">
      <dgm:prSet presAssocID="{10D865C5-7E77-F34A-96A2-2E5F00CC7AF7}" presName="tx1" presStyleLbl="revTx" presStyleIdx="0" presStyleCnt="12"/>
      <dgm:spPr/>
    </dgm:pt>
    <dgm:pt modelId="{0FFF6BE0-6D6F-F14E-B54E-EBD67596F8A9}" type="pres">
      <dgm:prSet presAssocID="{10D865C5-7E77-F34A-96A2-2E5F00CC7AF7}" presName="vert1" presStyleCnt="0"/>
      <dgm:spPr/>
    </dgm:pt>
    <dgm:pt modelId="{7F0D2E9D-7B42-D242-8913-6E42A9567405}" type="pres">
      <dgm:prSet presAssocID="{4D747121-0024-AC4E-ACB4-AF5A3AAE30B6}" presName="thickLine" presStyleLbl="alignNode1" presStyleIdx="1" presStyleCnt="12"/>
      <dgm:spPr/>
    </dgm:pt>
    <dgm:pt modelId="{0116787A-ADD8-B84A-B972-CE238AC78CD7}" type="pres">
      <dgm:prSet presAssocID="{4D747121-0024-AC4E-ACB4-AF5A3AAE30B6}" presName="horz1" presStyleCnt="0"/>
      <dgm:spPr/>
    </dgm:pt>
    <dgm:pt modelId="{F72B2E64-39D2-5E43-BF24-B4DB72A951E6}" type="pres">
      <dgm:prSet presAssocID="{4D747121-0024-AC4E-ACB4-AF5A3AAE30B6}" presName="tx1" presStyleLbl="revTx" presStyleIdx="1" presStyleCnt="12"/>
      <dgm:spPr/>
    </dgm:pt>
    <dgm:pt modelId="{8B429D74-7B49-6F4A-AD53-199E3E0F3BF7}" type="pres">
      <dgm:prSet presAssocID="{4D747121-0024-AC4E-ACB4-AF5A3AAE30B6}" presName="vert1" presStyleCnt="0"/>
      <dgm:spPr/>
    </dgm:pt>
    <dgm:pt modelId="{EA6DF1E9-D19B-9247-B707-7CC145BB5D61}" type="pres">
      <dgm:prSet presAssocID="{36115F96-59C8-F146-81DD-E3080AED391A}" presName="thickLine" presStyleLbl="alignNode1" presStyleIdx="2" presStyleCnt="12"/>
      <dgm:spPr/>
    </dgm:pt>
    <dgm:pt modelId="{5178AC15-B77B-3A42-9F53-60932308B722}" type="pres">
      <dgm:prSet presAssocID="{36115F96-59C8-F146-81DD-E3080AED391A}" presName="horz1" presStyleCnt="0"/>
      <dgm:spPr/>
    </dgm:pt>
    <dgm:pt modelId="{8B199DF5-59B0-8A4B-B2A1-2355A6A36501}" type="pres">
      <dgm:prSet presAssocID="{36115F96-59C8-F146-81DD-E3080AED391A}" presName="tx1" presStyleLbl="revTx" presStyleIdx="2" presStyleCnt="12"/>
      <dgm:spPr/>
    </dgm:pt>
    <dgm:pt modelId="{99A75ABC-3387-A84F-A5ED-5D6055B03B11}" type="pres">
      <dgm:prSet presAssocID="{36115F96-59C8-F146-81DD-E3080AED391A}" presName="vert1" presStyleCnt="0"/>
      <dgm:spPr/>
    </dgm:pt>
    <dgm:pt modelId="{00AD7285-0073-3A46-A107-AE7801251E86}" type="pres">
      <dgm:prSet presAssocID="{564C0653-F1BF-DF40-8A84-51DD6F9FF27A}" presName="thickLine" presStyleLbl="alignNode1" presStyleIdx="3" presStyleCnt="12"/>
      <dgm:spPr/>
    </dgm:pt>
    <dgm:pt modelId="{37EECC50-DFD1-0F4E-BB58-AA8AD2929530}" type="pres">
      <dgm:prSet presAssocID="{564C0653-F1BF-DF40-8A84-51DD6F9FF27A}" presName="horz1" presStyleCnt="0"/>
      <dgm:spPr/>
    </dgm:pt>
    <dgm:pt modelId="{34763642-C658-F74D-A750-566DA5D618E3}" type="pres">
      <dgm:prSet presAssocID="{564C0653-F1BF-DF40-8A84-51DD6F9FF27A}" presName="tx1" presStyleLbl="revTx" presStyleIdx="3" presStyleCnt="12"/>
      <dgm:spPr/>
    </dgm:pt>
    <dgm:pt modelId="{C2D85FE5-41EF-914E-9C50-7F40E45CE32A}" type="pres">
      <dgm:prSet presAssocID="{564C0653-F1BF-DF40-8A84-51DD6F9FF27A}" presName="vert1" presStyleCnt="0"/>
      <dgm:spPr/>
    </dgm:pt>
    <dgm:pt modelId="{D0B8ED7F-A613-6949-81C6-76387FFF0070}" type="pres">
      <dgm:prSet presAssocID="{7239BA7E-DFCA-8140-8146-5DAD37C78C7B}" presName="thickLine" presStyleLbl="alignNode1" presStyleIdx="4" presStyleCnt="12"/>
      <dgm:spPr/>
    </dgm:pt>
    <dgm:pt modelId="{589CCE26-CB8E-F04D-A054-F6B206EE66FC}" type="pres">
      <dgm:prSet presAssocID="{7239BA7E-DFCA-8140-8146-5DAD37C78C7B}" presName="horz1" presStyleCnt="0"/>
      <dgm:spPr/>
    </dgm:pt>
    <dgm:pt modelId="{62705239-DF07-574C-BEB0-71DD2CB00C6F}" type="pres">
      <dgm:prSet presAssocID="{7239BA7E-DFCA-8140-8146-5DAD37C78C7B}" presName="tx1" presStyleLbl="revTx" presStyleIdx="4" presStyleCnt="12"/>
      <dgm:spPr/>
    </dgm:pt>
    <dgm:pt modelId="{0DCA767C-60EC-A64B-AFDA-13360812508D}" type="pres">
      <dgm:prSet presAssocID="{7239BA7E-DFCA-8140-8146-5DAD37C78C7B}" presName="vert1" presStyleCnt="0"/>
      <dgm:spPr/>
    </dgm:pt>
    <dgm:pt modelId="{E38BFCA4-FCF2-A642-B306-4DD6F9A2FFBE}" type="pres">
      <dgm:prSet presAssocID="{C58D3013-F3F6-2042-B235-C4EA81247142}" presName="thickLine" presStyleLbl="alignNode1" presStyleIdx="5" presStyleCnt="12"/>
      <dgm:spPr/>
    </dgm:pt>
    <dgm:pt modelId="{B67DEB35-BD73-EA43-A5A6-E3250A0AE975}" type="pres">
      <dgm:prSet presAssocID="{C58D3013-F3F6-2042-B235-C4EA81247142}" presName="horz1" presStyleCnt="0"/>
      <dgm:spPr/>
    </dgm:pt>
    <dgm:pt modelId="{A1E1CED5-F00C-2B46-B96A-56ED19808CD2}" type="pres">
      <dgm:prSet presAssocID="{C58D3013-F3F6-2042-B235-C4EA81247142}" presName="tx1" presStyleLbl="revTx" presStyleIdx="5" presStyleCnt="12"/>
      <dgm:spPr/>
    </dgm:pt>
    <dgm:pt modelId="{849A51B5-6FD4-804E-987F-0B93CA47C0D1}" type="pres">
      <dgm:prSet presAssocID="{C58D3013-F3F6-2042-B235-C4EA81247142}" presName="vert1" presStyleCnt="0"/>
      <dgm:spPr/>
    </dgm:pt>
    <dgm:pt modelId="{8C73C839-15E1-7F4C-9DAE-9B027292FAD2}" type="pres">
      <dgm:prSet presAssocID="{580B0A70-C9FB-904D-8388-67430D55C901}" presName="thickLine" presStyleLbl="alignNode1" presStyleIdx="6" presStyleCnt="12"/>
      <dgm:spPr/>
    </dgm:pt>
    <dgm:pt modelId="{367D86AB-EC44-414F-B1CF-1AEE41ABB2D9}" type="pres">
      <dgm:prSet presAssocID="{580B0A70-C9FB-904D-8388-67430D55C901}" presName="horz1" presStyleCnt="0"/>
      <dgm:spPr/>
    </dgm:pt>
    <dgm:pt modelId="{2AF43BCA-CC5D-D244-B5DF-940BBFCE6EF6}" type="pres">
      <dgm:prSet presAssocID="{580B0A70-C9FB-904D-8388-67430D55C901}" presName="tx1" presStyleLbl="revTx" presStyleIdx="6" presStyleCnt="12"/>
      <dgm:spPr/>
    </dgm:pt>
    <dgm:pt modelId="{516D55FA-3A3F-824E-8021-149AB022FF09}" type="pres">
      <dgm:prSet presAssocID="{580B0A70-C9FB-904D-8388-67430D55C901}" presName="vert1" presStyleCnt="0"/>
      <dgm:spPr/>
    </dgm:pt>
    <dgm:pt modelId="{CB7802B4-9451-B240-BCA3-E519008C6A1F}" type="pres">
      <dgm:prSet presAssocID="{DD795473-AE63-F34D-94FF-056AB289AD1F}" presName="thickLine" presStyleLbl="alignNode1" presStyleIdx="7" presStyleCnt="12"/>
      <dgm:spPr/>
    </dgm:pt>
    <dgm:pt modelId="{83E1D468-EEAF-724D-9572-583076DA3118}" type="pres">
      <dgm:prSet presAssocID="{DD795473-AE63-F34D-94FF-056AB289AD1F}" presName="horz1" presStyleCnt="0"/>
      <dgm:spPr/>
    </dgm:pt>
    <dgm:pt modelId="{7DBC7FB1-DAB9-5440-B0EC-2E9133C6A054}" type="pres">
      <dgm:prSet presAssocID="{DD795473-AE63-F34D-94FF-056AB289AD1F}" presName="tx1" presStyleLbl="revTx" presStyleIdx="7" presStyleCnt="12"/>
      <dgm:spPr/>
    </dgm:pt>
    <dgm:pt modelId="{8E138B2D-0F15-6E4D-866E-EDBF3711BC85}" type="pres">
      <dgm:prSet presAssocID="{DD795473-AE63-F34D-94FF-056AB289AD1F}" presName="vert1" presStyleCnt="0"/>
      <dgm:spPr/>
    </dgm:pt>
    <dgm:pt modelId="{9FC33447-96F4-754E-9735-03F8AF383AC7}" type="pres">
      <dgm:prSet presAssocID="{A304F326-A735-8045-9F51-30935D04A90F}" presName="thickLine" presStyleLbl="alignNode1" presStyleIdx="8" presStyleCnt="12"/>
      <dgm:spPr/>
    </dgm:pt>
    <dgm:pt modelId="{426125B6-9323-7F4C-9EA2-FA6B8F69674C}" type="pres">
      <dgm:prSet presAssocID="{A304F326-A735-8045-9F51-30935D04A90F}" presName="horz1" presStyleCnt="0"/>
      <dgm:spPr/>
    </dgm:pt>
    <dgm:pt modelId="{EE0AE0E3-4159-AD4C-AF68-7C721654FB41}" type="pres">
      <dgm:prSet presAssocID="{A304F326-A735-8045-9F51-30935D04A90F}" presName="tx1" presStyleLbl="revTx" presStyleIdx="8" presStyleCnt="12"/>
      <dgm:spPr/>
    </dgm:pt>
    <dgm:pt modelId="{CD92E17B-5C54-6044-A856-FFA973A3D773}" type="pres">
      <dgm:prSet presAssocID="{A304F326-A735-8045-9F51-30935D04A90F}" presName="vert1" presStyleCnt="0"/>
      <dgm:spPr/>
    </dgm:pt>
    <dgm:pt modelId="{E3276B48-723F-944C-B1C7-5F26D5883343}" type="pres">
      <dgm:prSet presAssocID="{3BE74B83-2ADB-B444-A44A-DC868F5DB743}" presName="thickLine" presStyleLbl="alignNode1" presStyleIdx="9" presStyleCnt="12"/>
      <dgm:spPr/>
    </dgm:pt>
    <dgm:pt modelId="{C0B8D1CE-C7E6-964A-A497-22AA2DBB1E79}" type="pres">
      <dgm:prSet presAssocID="{3BE74B83-2ADB-B444-A44A-DC868F5DB743}" presName="horz1" presStyleCnt="0"/>
      <dgm:spPr/>
    </dgm:pt>
    <dgm:pt modelId="{C407D261-4D4F-164D-B8CB-B6E04D6BEFAF}" type="pres">
      <dgm:prSet presAssocID="{3BE74B83-2ADB-B444-A44A-DC868F5DB743}" presName="tx1" presStyleLbl="revTx" presStyleIdx="9" presStyleCnt="12"/>
      <dgm:spPr/>
    </dgm:pt>
    <dgm:pt modelId="{6CBC2EA6-6B8F-AF4D-9287-CB70FCFDDE23}" type="pres">
      <dgm:prSet presAssocID="{3BE74B83-2ADB-B444-A44A-DC868F5DB743}" presName="vert1" presStyleCnt="0"/>
      <dgm:spPr/>
    </dgm:pt>
    <dgm:pt modelId="{830102B6-BFD8-DF48-862D-56674EF45BCC}" type="pres">
      <dgm:prSet presAssocID="{995A8209-F48B-A141-970C-3D40027DFD1B}" presName="thickLine" presStyleLbl="alignNode1" presStyleIdx="10" presStyleCnt="12"/>
      <dgm:spPr/>
    </dgm:pt>
    <dgm:pt modelId="{DF60F665-E45C-8C4B-9D0D-4960B047BC23}" type="pres">
      <dgm:prSet presAssocID="{995A8209-F48B-A141-970C-3D40027DFD1B}" presName="horz1" presStyleCnt="0"/>
      <dgm:spPr/>
    </dgm:pt>
    <dgm:pt modelId="{7E203D58-40D4-7849-B40B-F1D936097251}" type="pres">
      <dgm:prSet presAssocID="{995A8209-F48B-A141-970C-3D40027DFD1B}" presName="tx1" presStyleLbl="revTx" presStyleIdx="10" presStyleCnt="12"/>
      <dgm:spPr/>
    </dgm:pt>
    <dgm:pt modelId="{77C89C4D-7BA3-8A41-A041-B89B03562012}" type="pres">
      <dgm:prSet presAssocID="{995A8209-F48B-A141-970C-3D40027DFD1B}" presName="vert1" presStyleCnt="0"/>
      <dgm:spPr/>
    </dgm:pt>
    <dgm:pt modelId="{8EEA5FD1-E76A-D047-97D7-ED042E7D172C}" type="pres">
      <dgm:prSet presAssocID="{BCD20F42-D814-2F43-952B-0BFC4031EB6E}" presName="thickLine" presStyleLbl="alignNode1" presStyleIdx="11" presStyleCnt="12"/>
      <dgm:spPr/>
    </dgm:pt>
    <dgm:pt modelId="{EE4CBF93-6E09-F442-B718-3CD0569614AA}" type="pres">
      <dgm:prSet presAssocID="{BCD20F42-D814-2F43-952B-0BFC4031EB6E}" presName="horz1" presStyleCnt="0"/>
      <dgm:spPr/>
    </dgm:pt>
    <dgm:pt modelId="{58C7FECA-925B-1F43-A77D-9330B7365C23}" type="pres">
      <dgm:prSet presAssocID="{BCD20F42-D814-2F43-952B-0BFC4031EB6E}" presName="tx1" presStyleLbl="revTx" presStyleIdx="11" presStyleCnt="12"/>
      <dgm:spPr/>
    </dgm:pt>
    <dgm:pt modelId="{F19202FB-0EDF-4C44-9532-FD9310B0504E}" type="pres">
      <dgm:prSet presAssocID="{BCD20F42-D814-2F43-952B-0BFC4031EB6E}" presName="vert1" presStyleCnt="0"/>
      <dgm:spPr/>
    </dgm:pt>
  </dgm:ptLst>
  <dgm:cxnLst>
    <dgm:cxn modelId="{3785F305-F42E-B14D-9C93-8B4077648EDC}" type="presOf" srcId="{BCD20F42-D814-2F43-952B-0BFC4031EB6E}" destId="{58C7FECA-925B-1F43-A77D-9330B7365C23}" srcOrd="0" destOrd="0" presId="urn:microsoft.com/office/officeart/2008/layout/LinedList"/>
    <dgm:cxn modelId="{6FB82F0D-21EB-FF44-9059-0D740F670952}" type="presOf" srcId="{C58D3013-F3F6-2042-B235-C4EA81247142}" destId="{A1E1CED5-F00C-2B46-B96A-56ED19808CD2}" srcOrd="0" destOrd="0" presId="urn:microsoft.com/office/officeart/2008/layout/LinedList"/>
    <dgm:cxn modelId="{170D140E-D6C8-4B4C-A063-F093431EDF24}" srcId="{FA8C578B-DC77-714E-ABC8-495B9B0F4CD1}" destId="{580B0A70-C9FB-904D-8388-67430D55C901}" srcOrd="6" destOrd="0" parTransId="{EFFE3F69-485D-B349-9E02-FB4392377663}" sibTransId="{9A62028E-3C60-8F44-BC16-FDB62F06195F}"/>
    <dgm:cxn modelId="{57A51B10-8240-3F43-8194-C945EB3B6846}" type="presOf" srcId="{4D747121-0024-AC4E-ACB4-AF5A3AAE30B6}" destId="{F72B2E64-39D2-5E43-BF24-B4DB72A951E6}" srcOrd="0" destOrd="0" presId="urn:microsoft.com/office/officeart/2008/layout/LinedList"/>
    <dgm:cxn modelId="{B5C8C527-C4D0-DE41-8395-C94CEC2422A2}" srcId="{FA8C578B-DC77-714E-ABC8-495B9B0F4CD1}" destId="{564C0653-F1BF-DF40-8A84-51DD6F9FF27A}" srcOrd="3" destOrd="0" parTransId="{3D807499-5D43-2244-B0E4-EB7A354FE856}" sibTransId="{62F06CD9-9253-914C-B914-1AA5F9820022}"/>
    <dgm:cxn modelId="{5E8B7E31-1756-AB40-8626-FE8D8A8A1A0D}" srcId="{FA8C578B-DC77-714E-ABC8-495B9B0F4CD1}" destId="{10D865C5-7E77-F34A-96A2-2E5F00CC7AF7}" srcOrd="0" destOrd="0" parTransId="{0C832C6C-6F58-3544-9042-133B6630166B}" sibTransId="{061B9932-4E9F-564A-98D6-9308514FB4D4}"/>
    <dgm:cxn modelId="{B6C94638-18DA-E446-8E03-F88607EB358D}" type="presOf" srcId="{FA8C578B-DC77-714E-ABC8-495B9B0F4CD1}" destId="{AFE1D76D-61D6-8146-B7F0-8A09E2E57FEB}" srcOrd="0" destOrd="0" presId="urn:microsoft.com/office/officeart/2008/layout/LinedList"/>
    <dgm:cxn modelId="{0C20A350-593E-7D46-8488-E364D7045049}" type="presOf" srcId="{7239BA7E-DFCA-8140-8146-5DAD37C78C7B}" destId="{62705239-DF07-574C-BEB0-71DD2CB00C6F}" srcOrd="0" destOrd="0" presId="urn:microsoft.com/office/officeart/2008/layout/LinedList"/>
    <dgm:cxn modelId="{31105E56-44F3-CF43-9247-480258BC5E87}" type="presOf" srcId="{DD795473-AE63-F34D-94FF-056AB289AD1F}" destId="{7DBC7FB1-DAB9-5440-B0EC-2E9133C6A054}" srcOrd="0" destOrd="0" presId="urn:microsoft.com/office/officeart/2008/layout/LinedList"/>
    <dgm:cxn modelId="{ED1AF05C-8A67-5D41-AFC3-15CF087EA4C4}" srcId="{FA8C578B-DC77-714E-ABC8-495B9B0F4CD1}" destId="{4D747121-0024-AC4E-ACB4-AF5A3AAE30B6}" srcOrd="1" destOrd="0" parTransId="{B22294EE-CC58-754D-AE58-F49BF1854AA6}" sibTransId="{BC4299D6-2176-8146-A777-60169D71FF1E}"/>
    <dgm:cxn modelId="{24F6655E-7C8E-8646-814A-331A924F4922}" srcId="{FA8C578B-DC77-714E-ABC8-495B9B0F4CD1}" destId="{BCD20F42-D814-2F43-952B-0BFC4031EB6E}" srcOrd="11" destOrd="0" parTransId="{573B3F2B-FE77-8E44-B919-177738DC9D5A}" sibTransId="{95F907BB-7C36-E348-9309-76EDCCE541FC}"/>
    <dgm:cxn modelId="{75C6506C-4DF4-944A-AB02-38A912F93ED2}" type="presOf" srcId="{A304F326-A735-8045-9F51-30935D04A90F}" destId="{EE0AE0E3-4159-AD4C-AF68-7C721654FB41}" srcOrd="0" destOrd="0" presId="urn:microsoft.com/office/officeart/2008/layout/LinedList"/>
    <dgm:cxn modelId="{2E64F275-1CE4-CD42-9135-998E1F103DA2}" srcId="{FA8C578B-DC77-714E-ABC8-495B9B0F4CD1}" destId="{DD795473-AE63-F34D-94FF-056AB289AD1F}" srcOrd="7" destOrd="0" parTransId="{605F278F-75E2-5041-AA65-5FECF6E108A5}" sibTransId="{7427DC14-A397-9345-89FE-447EABE49F72}"/>
    <dgm:cxn modelId="{32AC8B77-F562-AB40-8119-896997D838C3}" srcId="{FA8C578B-DC77-714E-ABC8-495B9B0F4CD1}" destId="{C58D3013-F3F6-2042-B235-C4EA81247142}" srcOrd="5" destOrd="0" parTransId="{E5217407-DB0B-AF4A-8536-75AF70FB02B8}" sibTransId="{173EE22A-D6BB-AE43-9DAA-3ACE8FAF38F5}"/>
    <dgm:cxn modelId="{2967127C-C452-E144-9008-E283BFEA2B68}" type="presOf" srcId="{36115F96-59C8-F146-81DD-E3080AED391A}" destId="{8B199DF5-59B0-8A4B-B2A1-2355A6A36501}" srcOrd="0" destOrd="0" presId="urn:microsoft.com/office/officeart/2008/layout/LinedList"/>
    <dgm:cxn modelId="{940B2F7C-C3E9-E84D-B769-D1F4585F42A0}" type="presOf" srcId="{10D865C5-7E77-F34A-96A2-2E5F00CC7AF7}" destId="{285AFE0D-C048-7445-B7B1-9842F53713E3}" srcOrd="0" destOrd="0" presId="urn:microsoft.com/office/officeart/2008/layout/LinedList"/>
    <dgm:cxn modelId="{21D13195-46C4-154F-919A-351F7AE26068}" srcId="{FA8C578B-DC77-714E-ABC8-495B9B0F4CD1}" destId="{995A8209-F48B-A141-970C-3D40027DFD1B}" srcOrd="10" destOrd="0" parTransId="{9F725505-3552-CC49-BD5F-2C8437382F2C}" sibTransId="{81E2E1AD-0B75-4C4C-B456-4E8515F7C7B1}"/>
    <dgm:cxn modelId="{375890AB-54C9-A14D-91DD-6281912E7685}" srcId="{FA8C578B-DC77-714E-ABC8-495B9B0F4CD1}" destId="{7239BA7E-DFCA-8140-8146-5DAD37C78C7B}" srcOrd="4" destOrd="0" parTransId="{DB2A231E-877C-E446-88E2-93FC3366A76F}" sibTransId="{0F3080C3-5F42-884E-B711-34528F9D2AC4}"/>
    <dgm:cxn modelId="{1879D8B3-969E-B549-A766-FABF120AF841}" type="presOf" srcId="{3BE74B83-2ADB-B444-A44A-DC868F5DB743}" destId="{C407D261-4D4F-164D-B8CB-B6E04D6BEFAF}" srcOrd="0" destOrd="0" presId="urn:microsoft.com/office/officeart/2008/layout/LinedList"/>
    <dgm:cxn modelId="{31F0CDBE-4B38-E24A-B58E-55FFC13335F2}" type="presOf" srcId="{995A8209-F48B-A141-970C-3D40027DFD1B}" destId="{7E203D58-40D4-7849-B40B-F1D936097251}" srcOrd="0" destOrd="0" presId="urn:microsoft.com/office/officeart/2008/layout/LinedList"/>
    <dgm:cxn modelId="{DF3C19C5-FFF4-DD42-B2B8-D92440C83F81}" srcId="{FA8C578B-DC77-714E-ABC8-495B9B0F4CD1}" destId="{36115F96-59C8-F146-81DD-E3080AED391A}" srcOrd="2" destOrd="0" parTransId="{C6C0A185-D8BA-6F4C-A8BE-E4FA68E895BC}" sibTransId="{8C274876-4AEF-E64C-95B7-A75216D35A35}"/>
    <dgm:cxn modelId="{C86818E0-5284-AC48-9B36-540F11390D83}" srcId="{FA8C578B-DC77-714E-ABC8-495B9B0F4CD1}" destId="{A304F326-A735-8045-9F51-30935D04A90F}" srcOrd="8" destOrd="0" parTransId="{80809FC7-383D-F748-93F5-87CB24277A66}" sibTransId="{D7AA6063-AF3D-C94B-85C8-82C274A1D500}"/>
    <dgm:cxn modelId="{C9D67EF3-A2A0-6E4D-B351-AC5CB4AD686D}" type="presOf" srcId="{564C0653-F1BF-DF40-8A84-51DD6F9FF27A}" destId="{34763642-C658-F74D-A750-566DA5D618E3}" srcOrd="0" destOrd="0" presId="urn:microsoft.com/office/officeart/2008/layout/LinedList"/>
    <dgm:cxn modelId="{CBFE12FA-AE79-3441-975B-1436564014D0}" srcId="{FA8C578B-DC77-714E-ABC8-495B9B0F4CD1}" destId="{3BE74B83-2ADB-B444-A44A-DC868F5DB743}" srcOrd="9" destOrd="0" parTransId="{0F9AC77F-BC21-9045-8757-DA47D4DD5B8B}" sibTransId="{2FD0D655-50FA-7041-BD41-A507DD37BDF6}"/>
    <dgm:cxn modelId="{A7BC34FC-77E4-B248-9615-B6FB2A1596FA}" type="presOf" srcId="{580B0A70-C9FB-904D-8388-67430D55C901}" destId="{2AF43BCA-CC5D-D244-B5DF-940BBFCE6EF6}" srcOrd="0" destOrd="0" presId="urn:microsoft.com/office/officeart/2008/layout/LinedList"/>
    <dgm:cxn modelId="{717AD61D-7113-3C45-8C9B-9A63CB64A12C}" type="presParOf" srcId="{AFE1D76D-61D6-8146-B7F0-8A09E2E57FEB}" destId="{B5949550-4E3E-8D42-A7D3-4E6BBB270974}" srcOrd="0" destOrd="0" presId="urn:microsoft.com/office/officeart/2008/layout/LinedList"/>
    <dgm:cxn modelId="{C15D6DFC-9743-9A4D-8159-D231AF28EB4A}" type="presParOf" srcId="{AFE1D76D-61D6-8146-B7F0-8A09E2E57FEB}" destId="{49B2515D-4289-FC45-BC57-B7C7FDB37216}" srcOrd="1" destOrd="0" presId="urn:microsoft.com/office/officeart/2008/layout/LinedList"/>
    <dgm:cxn modelId="{65E11C61-878A-2D4C-B268-F8526E9AE5DC}" type="presParOf" srcId="{49B2515D-4289-FC45-BC57-B7C7FDB37216}" destId="{285AFE0D-C048-7445-B7B1-9842F53713E3}" srcOrd="0" destOrd="0" presId="urn:microsoft.com/office/officeart/2008/layout/LinedList"/>
    <dgm:cxn modelId="{8A9DD414-4C2E-894A-8FF1-3DDD7A28286E}" type="presParOf" srcId="{49B2515D-4289-FC45-BC57-B7C7FDB37216}" destId="{0FFF6BE0-6D6F-F14E-B54E-EBD67596F8A9}" srcOrd="1" destOrd="0" presId="urn:microsoft.com/office/officeart/2008/layout/LinedList"/>
    <dgm:cxn modelId="{D9583CF5-1912-634A-B417-1DD15F4B66EE}" type="presParOf" srcId="{AFE1D76D-61D6-8146-B7F0-8A09E2E57FEB}" destId="{7F0D2E9D-7B42-D242-8913-6E42A9567405}" srcOrd="2" destOrd="0" presId="urn:microsoft.com/office/officeart/2008/layout/LinedList"/>
    <dgm:cxn modelId="{C16F2DC0-37E8-2442-90B5-624B985DCDF8}" type="presParOf" srcId="{AFE1D76D-61D6-8146-B7F0-8A09E2E57FEB}" destId="{0116787A-ADD8-B84A-B972-CE238AC78CD7}" srcOrd="3" destOrd="0" presId="urn:microsoft.com/office/officeart/2008/layout/LinedList"/>
    <dgm:cxn modelId="{7FB21B38-D11A-2D4F-A66D-823A444A6A2C}" type="presParOf" srcId="{0116787A-ADD8-B84A-B972-CE238AC78CD7}" destId="{F72B2E64-39D2-5E43-BF24-B4DB72A951E6}" srcOrd="0" destOrd="0" presId="urn:microsoft.com/office/officeart/2008/layout/LinedList"/>
    <dgm:cxn modelId="{306CE489-F067-5947-B557-C78FC6B844B9}" type="presParOf" srcId="{0116787A-ADD8-B84A-B972-CE238AC78CD7}" destId="{8B429D74-7B49-6F4A-AD53-199E3E0F3BF7}" srcOrd="1" destOrd="0" presId="urn:microsoft.com/office/officeart/2008/layout/LinedList"/>
    <dgm:cxn modelId="{87E0DD7C-201A-1640-851D-C511C65E2776}" type="presParOf" srcId="{AFE1D76D-61D6-8146-B7F0-8A09E2E57FEB}" destId="{EA6DF1E9-D19B-9247-B707-7CC145BB5D61}" srcOrd="4" destOrd="0" presId="urn:microsoft.com/office/officeart/2008/layout/LinedList"/>
    <dgm:cxn modelId="{32D3B82C-FCA5-1548-B4F9-4F6A9A7B132A}" type="presParOf" srcId="{AFE1D76D-61D6-8146-B7F0-8A09E2E57FEB}" destId="{5178AC15-B77B-3A42-9F53-60932308B722}" srcOrd="5" destOrd="0" presId="urn:microsoft.com/office/officeart/2008/layout/LinedList"/>
    <dgm:cxn modelId="{BA5B2AA4-4927-164C-8FFA-D9BB29ADC83F}" type="presParOf" srcId="{5178AC15-B77B-3A42-9F53-60932308B722}" destId="{8B199DF5-59B0-8A4B-B2A1-2355A6A36501}" srcOrd="0" destOrd="0" presId="urn:microsoft.com/office/officeart/2008/layout/LinedList"/>
    <dgm:cxn modelId="{059B4552-275B-3C49-9B3C-791176311526}" type="presParOf" srcId="{5178AC15-B77B-3A42-9F53-60932308B722}" destId="{99A75ABC-3387-A84F-A5ED-5D6055B03B11}" srcOrd="1" destOrd="0" presId="urn:microsoft.com/office/officeart/2008/layout/LinedList"/>
    <dgm:cxn modelId="{DAD677D1-00B0-D94D-B348-C9B1B584815F}" type="presParOf" srcId="{AFE1D76D-61D6-8146-B7F0-8A09E2E57FEB}" destId="{00AD7285-0073-3A46-A107-AE7801251E86}" srcOrd="6" destOrd="0" presId="urn:microsoft.com/office/officeart/2008/layout/LinedList"/>
    <dgm:cxn modelId="{65F92C57-1D7D-2742-839E-7685E14FD7F1}" type="presParOf" srcId="{AFE1D76D-61D6-8146-B7F0-8A09E2E57FEB}" destId="{37EECC50-DFD1-0F4E-BB58-AA8AD2929530}" srcOrd="7" destOrd="0" presId="urn:microsoft.com/office/officeart/2008/layout/LinedList"/>
    <dgm:cxn modelId="{488D7621-1417-6A46-8B67-4EF0B7F4C52D}" type="presParOf" srcId="{37EECC50-DFD1-0F4E-BB58-AA8AD2929530}" destId="{34763642-C658-F74D-A750-566DA5D618E3}" srcOrd="0" destOrd="0" presId="urn:microsoft.com/office/officeart/2008/layout/LinedList"/>
    <dgm:cxn modelId="{CEED8FD1-7125-754F-976E-18F0B6F6A70B}" type="presParOf" srcId="{37EECC50-DFD1-0F4E-BB58-AA8AD2929530}" destId="{C2D85FE5-41EF-914E-9C50-7F40E45CE32A}" srcOrd="1" destOrd="0" presId="urn:microsoft.com/office/officeart/2008/layout/LinedList"/>
    <dgm:cxn modelId="{1A5FCF20-E97E-A046-8E45-39F3B75C16B3}" type="presParOf" srcId="{AFE1D76D-61D6-8146-B7F0-8A09E2E57FEB}" destId="{D0B8ED7F-A613-6949-81C6-76387FFF0070}" srcOrd="8" destOrd="0" presId="urn:microsoft.com/office/officeart/2008/layout/LinedList"/>
    <dgm:cxn modelId="{675C4305-D67A-5642-BD91-E5F64D62D030}" type="presParOf" srcId="{AFE1D76D-61D6-8146-B7F0-8A09E2E57FEB}" destId="{589CCE26-CB8E-F04D-A054-F6B206EE66FC}" srcOrd="9" destOrd="0" presId="urn:microsoft.com/office/officeart/2008/layout/LinedList"/>
    <dgm:cxn modelId="{EAEDEC28-C14B-8844-BBBE-8844B2F61388}" type="presParOf" srcId="{589CCE26-CB8E-F04D-A054-F6B206EE66FC}" destId="{62705239-DF07-574C-BEB0-71DD2CB00C6F}" srcOrd="0" destOrd="0" presId="urn:microsoft.com/office/officeart/2008/layout/LinedList"/>
    <dgm:cxn modelId="{3E8218C8-9C24-1F4E-A1FC-AC3E6B4C5958}" type="presParOf" srcId="{589CCE26-CB8E-F04D-A054-F6B206EE66FC}" destId="{0DCA767C-60EC-A64B-AFDA-13360812508D}" srcOrd="1" destOrd="0" presId="urn:microsoft.com/office/officeart/2008/layout/LinedList"/>
    <dgm:cxn modelId="{79833449-03C3-A54A-A93A-280567B891F2}" type="presParOf" srcId="{AFE1D76D-61D6-8146-B7F0-8A09E2E57FEB}" destId="{E38BFCA4-FCF2-A642-B306-4DD6F9A2FFBE}" srcOrd="10" destOrd="0" presId="urn:microsoft.com/office/officeart/2008/layout/LinedList"/>
    <dgm:cxn modelId="{01C6C913-2E0F-4041-A4FC-BB32F6FB221E}" type="presParOf" srcId="{AFE1D76D-61D6-8146-B7F0-8A09E2E57FEB}" destId="{B67DEB35-BD73-EA43-A5A6-E3250A0AE975}" srcOrd="11" destOrd="0" presId="urn:microsoft.com/office/officeart/2008/layout/LinedList"/>
    <dgm:cxn modelId="{4D1058DD-23CF-7D4F-8F07-C498BFFE6F5A}" type="presParOf" srcId="{B67DEB35-BD73-EA43-A5A6-E3250A0AE975}" destId="{A1E1CED5-F00C-2B46-B96A-56ED19808CD2}" srcOrd="0" destOrd="0" presId="urn:microsoft.com/office/officeart/2008/layout/LinedList"/>
    <dgm:cxn modelId="{6A3CFA02-303E-EF4B-B263-AB40804F5BCF}" type="presParOf" srcId="{B67DEB35-BD73-EA43-A5A6-E3250A0AE975}" destId="{849A51B5-6FD4-804E-987F-0B93CA47C0D1}" srcOrd="1" destOrd="0" presId="urn:microsoft.com/office/officeart/2008/layout/LinedList"/>
    <dgm:cxn modelId="{389BDC56-849A-E34E-A1C0-284340A83FC0}" type="presParOf" srcId="{AFE1D76D-61D6-8146-B7F0-8A09E2E57FEB}" destId="{8C73C839-15E1-7F4C-9DAE-9B027292FAD2}" srcOrd="12" destOrd="0" presId="urn:microsoft.com/office/officeart/2008/layout/LinedList"/>
    <dgm:cxn modelId="{B3C7B4F3-1DC9-814A-8DD8-B14B24B63DF3}" type="presParOf" srcId="{AFE1D76D-61D6-8146-B7F0-8A09E2E57FEB}" destId="{367D86AB-EC44-414F-B1CF-1AEE41ABB2D9}" srcOrd="13" destOrd="0" presId="urn:microsoft.com/office/officeart/2008/layout/LinedList"/>
    <dgm:cxn modelId="{2149DCD0-0E0D-F142-9FF7-EA5709A519DF}" type="presParOf" srcId="{367D86AB-EC44-414F-B1CF-1AEE41ABB2D9}" destId="{2AF43BCA-CC5D-D244-B5DF-940BBFCE6EF6}" srcOrd="0" destOrd="0" presId="urn:microsoft.com/office/officeart/2008/layout/LinedList"/>
    <dgm:cxn modelId="{B1E87903-8FF1-B440-99ED-FBB6388D48D1}" type="presParOf" srcId="{367D86AB-EC44-414F-B1CF-1AEE41ABB2D9}" destId="{516D55FA-3A3F-824E-8021-149AB022FF09}" srcOrd="1" destOrd="0" presId="urn:microsoft.com/office/officeart/2008/layout/LinedList"/>
    <dgm:cxn modelId="{D93CBF8C-CEB2-BE49-8BC9-4CEBAEDA4AA7}" type="presParOf" srcId="{AFE1D76D-61D6-8146-B7F0-8A09E2E57FEB}" destId="{CB7802B4-9451-B240-BCA3-E519008C6A1F}" srcOrd="14" destOrd="0" presId="urn:microsoft.com/office/officeart/2008/layout/LinedList"/>
    <dgm:cxn modelId="{025DA401-61FA-4D42-AC9B-D1538E109AC2}" type="presParOf" srcId="{AFE1D76D-61D6-8146-B7F0-8A09E2E57FEB}" destId="{83E1D468-EEAF-724D-9572-583076DA3118}" srcOrd="15" destOrd="0" presId="urn:microsoft.com/office/officeart/2008/layout/LinedList"/>
    <dgm:cxn modelId="{A523974B-5CAE-AD49-83F1-94B3FA18F250}" type="presParOf" srcId="{83E1D468-EEAF-724D-9572-583076DA3118}" destId="{7DBC7FB1-DAB9-5440-B0EC-2E9133C6A054}" srcOrd="0" destOrd="0" presId="urn:microsoft.com/office/officeart/2008/layout/LinedList"/>
    <dgm:cxn modelId="{02ADAA2B-B114-1D44-8E60-8D383E1F2787}" type="presParOf" srcId="{83E1D468-EEAF-724D-9572-583076DA3118}" destId="{8E138B2D-0F15-6E4D-866E-EDBF3711BC85}" srcOrd="1" destOrd="0" presId="urn:microsoft.com/office/officeart/2008/layout/LinedList"/>
    <dgm:cxn modelId="{0D83BD8D-6C29-D642-8CAC-90BA1CF764FB}" type="presParOf" srcId="{AFE1D76D-61D6-8146-B7F0-8A09E2E57FEB}" destId="{9FC33447-96F4-754E-9735-03F8AF383AC7}" srcOrd="16" destOrd="0" presId="urn:microsoft.com/office/officeart/2008/layout/LinedList"/>
    <dgm:cxn modelId="{F280872B-BF9C-2342-9878-9E360D9BFD99}" type="presParOf" srcId="{AFE1D76D-61D6-8146-B7F0-8A09E2E57FEB}" destId="{426125B6-9323-7F4C-9EA2-FA6B8F69674C}" srcOrd="17" destOrd="0" presId="urn:microsoft.com/office/officeart/2008/layout/LinedList"/>
    <dgm:cxn modelId="{822A30E9-BA58-1B48-89C9-9855913DEB29}" type="presParOf" srcId="{426125B6-9323-7F4C-9EA2-FA6B8F69674C}" destId="{EE0AE0E3-4159-AD4C-AF68-7C721654FB41}" srcOrd="0" destOrd="0" presId="urn:microsoft.com/office/officeart/2008/layout/LinedList"/>
    <dgm:cxn modelId="{A45F53B7-2B6D-D041-BAEC-9513CE748F3B}" type="presParOf" srcId="{426125B6-9323-7F4C-9EA2-FA6B8F69674C}" destId="{CD92E17B-5C54-6044-A856-FFA973A3D773}" srcOrd="1" destOrd="0" presId="urn:microsoft.com/office/officeart/2008/layout/LinedList"/>
    <dgm:cxn modelId="{69D44198-BF60-834C-AF99-5022F70A6701}" type="presParOf" srcId="{AFE1D76D-61D6-8146-B7F0-8A09E2E57FEB}" destId="{E3276B48-723F-944C-B1C7-5F26D5883343}" srcOrd="18" destOrd="0" presId="urn:microsoft.com/office/officeart/2008/layout/LinedList"/>
    <dgm:cxn modelId="{95895945-5B5F-7D47-B7C9-3B4664B60B30}" type="presParOf" srcId="{AFE1D76D-61D6-8146-B7F0-8A09E2E57FEB}" destId="{C0B8D1CE-C7E6-964A-A497-22AA2DBB1E79}" srcOrd="19" destOrd="0" presId="urn:microsoft.com/office/officeart/2008/layout/LinedList"/>
    <dgm:cxn modelId="{0EE4747B-4D5B-1A4E-B0A1-F0C7D162DC10}" type="presParOf" srcId="{C0B8D1CE-C7E6-964A-A497-22AA2DBB1E79}" destId="{C407D261-4D4F-164D-B8CB-B6E04D6BEFAF}" srcOrd="0" destOrd="0" presId="urn:microsoft.com/office/officeart/2008/layout/LinedList"/>
    <dgm:cxn modelId="{7AD56FA4-C062-3A48-AF2B-939E6A91C6D8}" type="presParOf" srcId="{C0B8D1CE-C7E6-964A-A497-22AA2DBB1E79}" destId="{6CBC2EA6-6B8F-AF4D-9287-CB70FCFDDE23}" srcOrd="1" destOrd="0" presId="urn:microsoft.com/office/officeart/2008/layout/LinedList"/>
    <dgm:cxn modelId="{9C1D3AF9-A10D-4340-93CE-60E9223FBC5D}" type="presParOf" srcId="{AFE1D76D-61D6-8146-B7F0-8A09E2E57FEB}" destId="{830102B6-BFD8-DF48-862D-56674EF45BCC}" srcOrd="20" destOrd="0" presId="urn:microsoft.com/office/officeart/2008/layout/LinedList"/>
    <dgm:cxn modelId="{3062D32A-6FC1-3E44-99CE-F5DFAD45CB68}" type="presParOf" srcId="{AFE1D76D-61D6-8146-B7F0-8A09E2E57FEB}" destId="{DF60F665-E45C-8C4B-9D0D-4960B047BC23}" srcOrd="21" destOrd="0" presId="urn:microsoft.com/office/officeart/2008/layout/LinedList"/>
    <dgm:cxn modelId="{4953CD3A-DBD2-3947-A74E-69F7E717DDFA}" type="presParOf" srcId="{DF60F665-E45C-8C4B-9D0D-4960B047BC23}" destId="{7E203D58-40D4-7849-B40B-F1D936097251}" srcOrd="0" destOrd="0" presId="urn:microsoft.com/office/officeart/2008/layout/LinedList"/>
    <dgm:cxn modelId="{6648833D-19B7-8641-8A3E-65F9B6E39047}" type="presParOf" srcId="{DF60F665-E45C-8C4B-9D0D-4960B047BC23}" destId="{77C89C4D-7BA3-8A41-A041-B89B03562012}" srcOrd="1" destOrd="0" presId="urn:microsoft.com/office/officeart/2008/layout/LinedList"/>
    <dgm:cxn modelId="{70D893B5-85B0-494E-8078-40542F8E7123}" type="presParOf" srcId="{AFE1D76D-61D6-8146-B7F0-8A09E2E57FEB}" destId="{8EEA5FD1-E76A-D047-97D7-ED042E7D172C}" srcOrd="22" destOrd="0" presId="urn:microsoft.com/office/officeart/2008/layout/LinedList"/>
    <dgm:cxn modelId="{A342072F-B6D8-BB4B-97C4-58F6AF5E6E11}" type="presParOf" srcId="{AFE1D76D-61D6-8146-B7F0-8A09E2E57FEB}" destId="{EE4CBF93-6E09-F442-B718-3CD0569614AA}" srcOrd="23" destOrd="0" presId="urn:microsoft.com/office/officeart/2008/layout/LinedList"/>
    <dgm:cxn modelId="{5CA7366C-46CE-FD4E-B6DD-C2D3B831DCA0}" type="presParOf" srcId="{EE4CBF93-6E09-F442-B718-3CD0569614AA}" destId="{58C7FECA-925B-1F43-A77D-9330B7365C23}" srcOrd="0" destOrd="0" presId="urn:microsoft.com/office/officeart/2008/layout/LinedList"/>
    <dgm:cxn modelId="{76C43299-7E0C-5C4E-AC1E-39A4B849A6B4}" type="presParOf" srcId="{EE4CBF93-6E09-F442-B718-3CD0569614AA}" destId="{F19202FB-0EDF-4C44-9532-FD9310B050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A4323B2-8BA1-694C-8BC5-D72EB43E9D9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1BE293F-A820-B14B-A804-9E6AE40A2909}">
      <dgm:prSet phldrT="[文本]"/>
      <dgm:spPr/>
      <dgm:t>
        <a:bodyPr/>
        <a:lstStyle/>
        <a:p>
          <a:r>
            <a:rPr lang="zh-CN" altLang="en-US" dirty="0"/>
            <a:t>一、采矿权的定义及性质</a:t>
          </a:r>
        </a:p>
      </dgm:t>
    </dgm:pt>
    <dgm:pt modelId="{59B59430-2423-B443-A425-443348D41455}" type="parTrans" cxnId="{728373F9-9B9F-F64C-9D40-54DB8BFE93B3}">
      <dgm:prSet/>
      <dgm:spPr/>
      <dgm:t>
        <a:bodyPr/>
        <a:lstStyle/>
        <a:p>
          <a:endParaRPr lang="zh-CN" altLang="en-US"/>
        </a:p>
      </dgm:t>
    </dgm:pt>
    <dgm:pt modelId="{E350106E-7472-3E41-BCDC-D032791137CF}" type="sibTrans" cxnId="{728373F9-9B9F-F64C-9D40-54DB8BFE93B3}">
      <dgm:prSet/>
      <dgm:spPr/>
      <dgm:t>
        <a:bodyPr/>
        <a:lstStyle/>
        <a:p>
          <a:endParaRPr lang="zh-CN" altLang="en-US"/>
        </a:p>
      </dgm:t>
    </dgm:pt>
    <dgm:pt modelId="{4B18A5E2-F034-BE41-B987-EC84EF28FFAD}">
      <dgm:prSet phldrT="[文本]"/>
      <dgm:spPr/>
      <dgm:t>
        <a:bodyPr/>
        <a:lstStyle/>
        <a:p>
          <a:r>
            <a:rPr lang="zh-CN" altLang="en-US" dirty="0"/>
            <a:t>二、采矿权登记管理制度</a:t>
          </a:r>
        </a:p>
      </dgm:t>
    </dgm:pt>
    <dgm:pt modelId="{3B788095-BE59-F846-A8F7-244FDF46473E}" type="parTrans" cxnId="{9C000BF5-320B-BB4E-B18A-143B266C9AC8}">
      <dgm:prSet/>
      <dgm:spPr/>
      <dgm:t>
        <a:bodyPr/>
        <a:lstStyle/>
        <a:p>
          <a:endParaRPr lang="zh-CN" altLang="en-US"/>
        </a:p>
      </dgm:t>
    </dgm:pt>
    <dgm:pt modelId="{600DA333-36B5-444C-AAD4-A48AC02D31A8}" type="sibTrans" cxnId="{9C000BF5-320B-BB4E-B18A-143B266C9AC8}">
      <dgm:prSet/>
      <dgm:spPr/>
      <dgm:t>
        <a:bodyPr/>
        <a:lstStyle/>
        <a:p>
          <a:endParaRPr lang="zh-CN" altLang="en-US"/>
        </a:p>
      </dgm:t>
    </dgm:pt>
    <dgm:pt modelId="{3E336700-B4C5-9B4C-AA8B-022EC4CE55C1}" type="pres">
      <dgm:prSet presAssocID="{FA4323B2-8BA1-694C-8BC5-D72EB43E9D9E}" presName="linear" presStyleCnt="0">
        <dgm:presLayoutVars>
          <dgm:dir/>
          <dgm:animLvl val="lvl"/>
          <dgm:resizeHandles val="exact"/>
        </dgm:presLayoutVars>
      </dgm:prSet>
      <dgm:spPr/>
    </dgm:pt>
    <dgm:pt modelId="{37E18265-2ABF-C14E-948C-FED4C6E5A8B0}" type="pres">
      <dgm:prSet presAssocID="{61BE293F-A820-B14B-A804-9E6AE40A2909}" presName="parentLin" presStyleCnt="0"/>
      <dgm:spPr/>
    </dgm:pt>
    <dgm:pt modelId="{AD9284D3-BC19-2944-A77C-F6C88440D487}" type="pres">
      <dgm:prSet presAssocID="{61BE293F-A820-B14B-A804-9E6AE40A2909}" presName="parentLeftMargin" presStyleLbl="node1" presStyleIdx="0" presStyleCnt="2"/>
      <dgm:spPr/>
    </dgm:pt>
    <dgm:pt modelId="{7990E3C1-25C5-CD4A-96A1-6E4DFE0BA536}" type="pres">
      <dgm:prSet presAssocID="{61BE293F-A820-B14B-A804-9E6AE40A2909}" presName="parentText" presStyleLbl="node1" presStyleIdx="0" presStyleCnt="2">
        <dgm:presLayoutVars>
          <dgm:chMax val="0"/>
          <dgm:bulletEnabled val="1"/>
        </dgm:presLayoutVars>
      </dgm:prSet>
      <dgm:spPr/>
    </dgm:pt>
    <dgm:pt modelId="{02B1B6B6-8E04-F14A-A3A8-AEF54ED958A0}" type="pres">
      <dgm:prSet presAssocID="{61BE293F-A820-B14B-A804-9E6AE40A2909}" presName="negativeSpace" presStyleCnt="0"/>
      <dgm:spPr/>
    </dgm:pt>
    <dgm:pt modelId="{D2E830F8-BE5E-1349-AA3F-53A39BF110B5}" type="pres">
      <dgm:prSet presAssocID="{61BE293F-A820-B14B-A804-9E6AE40A2909}" presName="childText" presStyleLbl="conFgAcc1" presStyleIdx="0" presStyleCnt="2">
        <dgm:presLayoutVars>
          <dgm:bulletEnabled val="1"/>
        </dgm:presLayoutVars>
      </dgm:prSet>
      <dgm:spPr/>
    </dgm:pt>
    <dgm:pt modelId="{795EBDF5-8BA0-564C-B768-A2D148B2038B}" type="pres">
      <dgm:prSet presAssocID="{E350106E-7472-3E41-BCDC-D032791137CF}" presName="spaceBetweenRectangles" presStyleCnt="0"/>
      <dgm:spPr/>
    </dgm:pt>
    <dgm:pt modelId="{9753B0B1-5B6C-FE4F-BE9E-7F2682B61512}" type="pres">
      <dgm:prSet presAssocID="{4B18A5E2-F034-BE41-B987-EC84EF28FFAD}" presName="parentLin" presStyleCnt="0"/>
      <dgm:spPr/>
    </dgm:pt>
    <dgm:pt modelId="{397F3EED-95D8-9647-AE29-A494E41E934C}" type="pres">
      <dgm:prSet presAssocID="{4B18A5E2-F034-BE41-B987-EC84EF28FFAD}" presName="parentLeftMargin" presStyleLbl="node1" presStyleIdx="0" presStyleCnt="2"/>
      <dgm:spPr/>
    </dgm:pt>
    <dgm:pt modelId="{A616EBB6-A7BF-CD4E-8B22-D49991022BB3}" type="pres">
      <dgm:prSet presAssocID="{4B18A5E2-F034-BE41-B987-EC84EF28FFAD}" presName="parentText" presStyleLbl="node1" presStyleIdx="1" presStyleCnt="2">
        <dgm:presLayoutVars>
          <dgm:chMax val="0"/>
          <dgm:bulletEnabled val="1"/>
        </dgm:presLayoutVars>
      </dgm:prSet>
      <dgm:spPr/>
    </dgm:pt>
    <dgm:pt modelId="{F0D349A8-2E61-1649-9335-D1A77F1F5D71}" type="pres">
      <dgm:prSet presAssocID="{4B18A5E2-F034-BE41-B987-EC84EF28FFAD}" presName="negativeSpace" presStyleCnt="0"/>
      <dgm:spPr/>
    </dgm:pt>
    <dgm:pt modelId="{036E3335-A041-7E45-B2FA-3BC52B554DCA}" type="pres">
      <dgm:prSet presAssocID="{4B18A5E2-F034-BE41-B987-EC84EF28FFAD}" presName="childText" presStyleLbl="conFgAcc1" presStyleIdx="1" presStyleCnt="2">
        <dgm:presLayoutVars>
          <dgm:bulletEnabled val="1"/>
        </dgm:presLayoutVars>
      </dgm:prSet>
      <dgm:spPr/>
    </dgm:pt>
  </dgm:ptLst>
  <dgm:cxnLst>
    <dgm:cxn modelId="{6D7AB60E-721F-7C44-931F-B2A7A0A84B51}" type="presOf" srcId="{FA4323B2-8BA1-694C-8BC5-D72EB43E9D9E}" destId="{3E336700-B4C5-9B4C-AA8B-022EC4CE55C1}" srcOrd="0" destOrd="0" presId="urn:microsoft.com/office/officeart/2005/8/layout/list1"/>
    <dgm:cxn modelId="{94034939-98EF-C44C-8AC1-015C8D8C1D50}" type="presOf" srcId="{4B18A5E2-F034-BE41-B987-EC84EF28FFAD}" destId="{397F3EED-95D8-9647-AE29-A494E41E934C}" srcOrd="0" destOrd="0" presId="urn:microsoft.com/office/officeart/2005/8/layout/list1"/>
    <dgm:cxn modelId="{68BA0FD0-647C-BD4F-B486-956DBDB86683}" type="presOf" srcId="{61BE293F-A820-B14B-A804-9E6AE40A2909}" destId="{7990E3C1-25C5-CD4A-96A1-6E4DFE0BA536}" srcOrd="1" destOrd="0" presId="urn:microsoft.com/office/officeart/2005/8/layout/list1"/>
    <dgm:cxn modelId="{AA194DD4-EE89-6148-B6BB-0B95951BE802}" type="presOf" srcId="{4B18A5E2-F034-BE41-B987-EC84EF28FFAD}" destId="{A616EBB6-A7BF-CD4E-8B22-D49991022BB3}" srcOrd="1" destOrd="0" presId="urn:microsoft.com/office/officeart/2005/8/layout/list1"/>
    <dgm:cxn modelId="{FFE2B5D7-D280-5F4E-A410-7B87C3768FBC}" type="presOf" srcId="{61BE293F-A820-B14B-A804-9E6AE40A2909}" destId="{AD9284D3-BC19-2944-A77C-F6C88440D487}" srcOrd="0" destOrd="0" presId="urn:microsoft.com/office/officeart/2005/8/layout/list1"/>
    <dgm:cxn modelId="{9C000BF5-320B-BB4E-B18A-143B266C9AC8}" srcId="{FA4323B2-8BA1-694C-8BC5-D72EB43E9D9E}" destId="{4B18A5E2-F034-BE41-B987-EC84EF28FFAD}" srcOrd="1" destOrd="0" parTransId="{3B788095-BE59-F846-A8F7-244FDF46473E}" sibTransId="{600DA333-36B5-444C-AAD4-A48AC02D31A8}"/>
    <dgm:cxn modelId="{728373F9-9B9F-F64C-9D40-54DB8BFE93B3}" srcId="{FA4323B2-8BA1-694C-8BC5-D72EB43E9D9E}" destId="{61BE293F-A820-B14B-A804-9E6AE40A2909}" srcOrd="0" destOrd="0" parTransId="{59B59430-2423-B443-A425-443348D41455}" sibTransId="{E350106E-7472-3E41-BCDC-D032791137CF}"/>
    <dgm:cxn modelId="{1D8B5A92-FA21-6943-BFB9-5653DB486146}" type="presParOf" srcId="{3E336700-B4C5-9B4C-AA8B-022EC4CE55C1}" destId="{37E18265-2ABF-C14E-948C-FED4C6E5A8B0}" srcOrd="0" destOrd="0" presId="urn:microsoft.com/office/officeart/2005/8/layout/list1"/>
    <dgm:cxn modelId="{1FFA4565-238D-9E4A-A533-07AEBBE8B088}" type="presParOf" srcId="{37E18265-2ABF-C14E-948C-FED4C6E5A8B0}" destId="{AD9284D3-BC19-2944-A77C-F6C88440D487}" srcOrd="0" destOrd="0" presId="urn:microsoft.com/office/officeart/2005/8/layout/list1"/>
    <dgm:cxn modelId="{08AF15D2-EDA7-1242-A4FB-59DC9BCDF88F}" type="presParOf" srcId="{37E18265-2ABF-C14E-948C-FED4C6E5A8B0}" destId="{7990E3C1-25C5-CD4A-96A1-6E4DFE0BA536}" srcOrd="1" destOrd="0" presId="urn:microsoft.com/office/officeart/2005/8/layout/list1"/>
    <dgm:cxn modelId="{E5449F68-CA5F-BE46-B9EA-59B1FE6CF66A}" type="presParOf" srcId="{3E336700-B4C5-9B4C-AA8B-022EC4CE55C1}" destId="{02B1B6B6-8E04-F14A-A3A8-AEF54ED958A0}" srcOrd="1" destOrd="0" presId="urn:microsoft.com/office/officeart/2005/8/layout/list1"/>
    <dgm:cxn modelId="{B5845C8E-FE2A-3947-AE0F-EB38A0AB0E70}" type="presParOf" srcId="{3E336700-B4C5-9B4C-AA8B-022EC4CE55C1}" destId="{D2E830F8-BE5E-1349-AA3F-53A39BF110B5}" srcOrd="2" destOrd="0" presId="urn:microsoft.com/office/officeart/2005/8/layout/list1"/>
    <dgm:cxn modelId="{135F1595-E9A2-C643-98EB-149E7C2CCBAB}" type="presParOf" srcId="{3E336700-B4C5-9B4C-AA8B-022EC4CE55C1}" destId="{795EBDF5-8BA0-564C-B768-A2D148B2038B}" srcOrd="3" destOrd="0" presId="urn:microsoft.com/office/officeart/2005/8/layout/list1"/>
    <dgm:cxn modelId="{8E55B177-3DEF-E042-8ED7-B2E1C243FACD}" type="presParOf" srcId="{3E336700-B4C5-9B4C-AA8B-022EC4CE55C1}" destId="{9753B0B1-5B6C-FE4F-BE9E-7F2682B61512}" srcOrd="4" destOrd="0" presId="urn:microsoft.com/office/officeart/2005/8/layout/list1"/>
    <dgm:cxn modelId="{7CFFB972-E75F-0E47-AA09-6980750B7E08}" type="presParOf" srcId="{9753B0B1-5B6C-FE4F-BE9E-7F2682B61512}" destId="{397F3EED-95D8-9647-AE29-A494E41E934C}" srcOrd="0" destOrd="0" presId="urn:microsoft.com/office/officeart/2005/8/layout/list1"/>
    <dgm:cxn modelId="{E3DF3D81-44D5-6F44-8367-66BE60D386FB}" type="presParOf" srcId="{9753B0B1-5B6C-FE4F-BE9E-7F2682B61512}" destId="{A616EBB6-A7BF-CD4E-8B22-D49991022BB3}" srcOrd="1" destOrd="0" presId="urn:microsoft.com/office/officeart/2005/8/layout/list1"/>
    <dgm:cxn modelId="{D4BD0CAC-C5AA-F44C-A749-12C3CB261B29}" type="presParOf" srcId="{3E336700-B4C5-9B4C-AA8B-022EC4CE55C1}" destId="{F0D349A8-2E61-1649-9335-D1A77F1F5D71}" srcOrd="5" destOrd="0" presId="urn:microsoft.com/office/officeart/2005/8/layout/list1"/>
    <dgm:cxn modelId="{9063484B-485A-1C4A-9228-2EDE439C58FF}" type="presParOf" srcId="{3E336700-B4C5-9B4C-AA8B-022EC4CE55C1}" destId="{036E3335-A041-7E45-B2FA-3BC52B554DC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11A58BF-EF41-ED49-89E4-7387E3ED657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4DEED443-34E1-C844-96B2-4C0B2D22C2C5}">
      <dgm:prSet phldrT="[文本]"/>
      <dgm:spPr/>
      <dgm:t>
        <a:bodyPr/>
        <a:lstStyle/>
        <a:p>
          <a:r>
            <a:rPr lang="zh-CN" altLang="en-US" dirty="0"/>
            <a:t>采矿权的定义</a:t>
          </a:r>
        </a:p>
      </dgm:t>
    </dgm:pt>
    <dgm:pt modelId="{0A96BBBE-175B-DB44-8C65-410EE262653D}" type="parTrans" cxnId="{DC704837-E446-494F-A4B9-4DFED200357F}">
      <dgm:prSet/>
      <dgm:spPr/>
      <dgm:t>
        <a:bodyPr/>
        <a:lstStyle/>
        <a:p>
          <a:endParaRPr lang="zh-CN" altLang="en-US"/>
        </a:p>
      </dgm:t>
    </dgm:pt>
    <dgm:pt modelId="{F63F2B50-5AC0-944D-A877-EE1957DEBCBD}" type="sibTrans" cxnId="{DC704837-E446-494F-A4B9-4DFED200357F}">
      <dgm:prSet/>
      <dgm:spPr/>
      <dgm:t>
        <a:bodyPr/>
        <a:lstStyle/>
        <a:p>
          <a:endParaRPr lang="zh-CN" altLang="en-US"/>
        </a:p>
      </dgm:t>
    </dgm:pt>
    <dgm:pt modelId="{4957AF0A-3C80-EF4F-A942-AF3C54220776}">
      <dgm:prSet phldrT="[文本]"/>
      <dgm:spPr/>
      <dgm:t>
        <a:bodyPr/>
        <a:lstStyle/>
        <a:p>
          <a:r>
            <a:rPr lang="zh-CN" altLang="en-US" dirty="0"/>
            <a:t>采矿权的性质</a:t>
          </a:r>
        </a:p>
      </dgm:t>
    </dgm:pt>
    <dgm:pt modelId="{17913DC8-9CF9-174F-8790-9C67D172708E}" type="parTrans" cxnId="{56930966-EF1A-0D42-BD88-7C5AA405E2E3}">
      <dgm:prSet/>
      <dgm:spPr/>
      <dgm:t>
        <a:bodyPr/>
        <a:lstStyle/>
        <a:p>
          <a:endParaRPr lang="zh-CN" altLang="en-US"/>
        </a:p>
      </dgm:t>
    </dgm:pt>
    <dgm:pt modelId="{F1FC475F-031A-2E49-9029-99DC0D292276}" type="sibTrans" cxnId="{56930966-EF1A-0D42-BD88-7C5AA405E2E3}">
      <dgm:prSet/>
      <dgm:spPr/>
      <dgm:t>
        <a:bodyPr/>
        <a:lstStyle/>
        <a:p>
          <a:endParaRPr lang="zh-CN" altLang="en-US"/>
        </a:p>
      </dgm:t>
    </dgm:pt>
    <dgm:pt modelId="{55BCD9FB-BEC5-E04C-89D8-D584F0B988A4}">
      <dgm:prSet phldrT="[文本]"/>
      <dgm:spPr/>
      <dgm:t>
        <a:bodyPr/>
        <a:lstStyle/>
        <a:p>
          <a:r>
            <a:rPr lang="zh-CN" altLang="en-US" dirty="0"/>
            <a:t>采矿权人的权利和义务</a:t>
          </a:r>
        </a:p>
      </dgm:t>
    </dgm:pt>
    <dgm:pt modelId="{1BCA9DC0-D939-2C49-AB54-AE7576FE2475}" type="parTrans" cxnId="{9E88F05C-DAC7-D541-B299-62CDF259216D}">
      <dgm:prSet/>
      <dgm:spPr/>
      <dgm:t>
        <a:bodyPr/>
        <a:lstStyle/>
        <a:p>
          <a:endParaRPr lang="zh-CN" altLang="en-US"/>
        </a:p>
      </dgm:t>
    </dgm:pt>
    <dgm:pt modelId="{31AC894B-F9A9-7747-B457-591FBFBA09F7}" type="sibTrans" cxnId="{9E88F05C-DAC7-D541-B299-62CDF259216D}">
      <dgm:prSet/>
      <dgm:spPr/>
      <dgm:t>
        <a:bodyPr/>
        <a:lstStyle/>
        <a:p>
          <a:endParaRPr lang="zh-CN" altLang="en-US"/>
        </a:p>
      </dgm:t>
    </dgm:pt>
    <dgm:pt modelId="{A33490CB-BFE5-8F46-9611-725B27E355F3}" type="pres">
      <dgm:prSet presAssocID="{711A58BF-EF41-ED49-89E4-7387E3ED657F}" presName="linear" presStyleCnt="0">
        <dgm:presLayoutVars>
          <dgm:dir/>
          <dgm:animLvl val="lvl"/>
          <dgm:resizeHandles val="exact"/>
        </dgm:presLayoutVars>
      </dgm:prSet>
      <dgm:spPr/>
    </dgm:pt>
    <dgm:pt modelId="{464925B2-FCBE-FD41-8ECC-B5FB5C30F0F1}" type="pres">
      <dgm:prSet presAssocID="{4DEED443-34E1-C844-96B2-4C0B2D22C2C5}" presName="parentLin" presStyleCnt="0"/>
      <dgm:spPr/>
    </dgm:pt>
    <dgm:pt modelId="{354E8ECD-1DB5-7049-9E39-65F9E74658CC}" type="pres">
      <dgm:prSet presAssocID="{4DEED443-34E1-C844-96B2-4C0B2D22C2C5}" presName="parentLeftMargin" presStyleLbl="node1" presStyleIdx="0" presStyleCnt="3"/>
      <dgm:spPr/>
    </dgm:pt>
    <dgm:pt modelId="{9427D8F6-46D1-CE47-9B22-1DB0106EA0AB}" type="pres">
      <dgm:prSet presAssocID="{4DEED443-34E1-C844-96B2-4C0B2D22C2C5}" presName="parentText" presStyleLbl="node1" presStyleIdx="0" presStyleCnt="3">
        <dgm:presLayoutVars>
          <dgm:chMax val="0"/>
          <dgm:bulletEnabled val="1"/>
        </dgm:presLayoutVars>
      </dgm:prSet>
      <dgm:spPr/>
    </dgm:pt>
    <dgm:pt modelId="{09FF5EFF-0384-1543-B34A-6ED5B214747D}" type="pres">
      <dgm:prSet presAssocID="{4DEED443-34E1-C844-96B2-4C0B2D22C2C5}" presName="negativeSpace" presStyleCnt="0"/>
      <dgm:spPr/>
    </dgm:pt>
    <dgm:pt modelId="{65617BFE-201B-654F-98F5-4EB5B6A47669}" type="pres">
      <dgm:prSet presAssocID="{4DEED443-34E1-C844-96B2-4C0B2D22C2C5}" presName="childText" presStyleLbl="conFgAcc1" presStyleIdx="0" presStyleCnt="3">
        <dgm:presLayoutVars>
          <dgm:bulletEnabled val="1"/>
        </dgm:presLayoutVars>
      </dgm:prSet>
      <dgm:spPr/>
    </dgm:pt>
    <dgm:pt modelId="{BEC8FC94-6B7A-3B4F-921C-B772A353A069}" type="pres">
      <dgm:prSet presAssocID="{F63F2B50-5AC0-944D-A877-EE1957DEBCBD}" presName="spaceBetweenRectangles" presStyleCnt="0"/>
      <dgm:spPr/>
    </dgm:pt>
    <dgm:pt modelId="{8A186F3D-B2EF-1C40-A962-98E4FBC05080}" type="pres">
      <dgm:prSet presAssocID="{4957AF0A-3C80-EF4F-A942-AF3C54220776}" presName="parentLin" presStyleCnt="0"/>
      <dgm:spPr/>
    </dgm:pt>
    <dgm:pt modelId="{A6A29657-89B3-6F4E-9209-54CE128E152D}" type="pres">
      <dgm:prSet presAssocID="{4957AF0A-3C80-EF4F-A942-AF3C54220776}" presName="parentLeftMargin" presStyleLbl="node1" presStyleIdx="0" presStyleCnt="3"/>
      <dgm:spPr/>
    </dgm:pt>
    <dgm:pt modelId="{62C28D2F-BFE1-9649-88FF-89FB51C52C23}" type="pres">
      <dgm:prSet presAssocID="{4957AF0A-3C80-EF4F-A942-AF3C54220776}" presName="parentText" presStyleLbl="node1" presStyleIdx="1" presStyleCnt="3">
        <dgm:presLayoutVars>
          <dgm:chMax val="0"/>
          <dgm:bulletEnabled val="1"/>
        </dgm:presLayoutVars>
      </dgm:prSet>
      <dgm:spPr/>
    </dgm:pt>
    <dgm:pt modelId="{35AA8BD8-2B7F-D045-A8A5-F14A5F0EDD2D}" type="pres">
      <dgm:prSet presAssocID="{4957AF0A-3C80-EF4F-A942-AF3C54220776}" presName="negativeSpace" presStyleCnt="0"/>
      <dgm:spPr/>
    </dgm:pt>
    <dgm:pt modelId="{A4CFE775-3FCA-5B4F-97A2-3B827E20E416}" type="pres">
      <dgm:prSet presAssocID="{4957AF0A-3C80-EF4F-A942-AF3C54220776}" presName="childText" presStyleLbl="conFgAcc1" presStyleIdx="1" presStyleCnt="3">
        <dgm:presLayoutVars>
          <dgm:bulletEnabled val="1"/>
        </dgm:presLayoutVars>
      </dgm:prSet>
      <dgm:spPr/>
    </dgm:pt>
    <dgm:pt modelId="{79E8F0D7-635F-B749-B4E4-469CF27F34A3}" type="pres">
      <dgm:prSet presAssocID="{F1FC475F-031A-2E49-9029-99DC0D292276}" presName="spaceBetweenRectangles" presStyleCnt="0"/>
      <dgm:spPr/>
    </dgm:pt>
    <dgm:pt modelId="{9B40B381-3AD4-F94A-A4C9-D411D195A0FE}" type="pres">
      <dgm:prSet presAssocID="{55BCD9FB-BEC5-E04C-89D8-D584F0B988A4}" presName="parentLin" presStyleCnt="0"/>
      <dgm:spPr/>
    </dgm:pt>
    <dgm:pt modelId="{D6C468FE-D905-C74E-94A0-550B7D43C31F}" type="pres">
      <dgm:prSet presAssocID="{55BCD9FB-BEC5-E04C-89D8-D584F0B988A4}" presName="parentLeftMargin" presStyleLbl="node1" presStyleIdx="1" presStyleCnt="3"/>
      <dgm:spPr/>
    </dgm:pt>
    <dgm:pt modelId="{D49F3D16-A650-104E-B505-104D6BC21244}" type="pres">
      <dgm:prSet presAssocID="{55BCD9FB-BEC5-E04C-89D8-D584F0B988A4}" presName="parentText" presStyleLbl="node1" presStyleIdx="2" presStyleCnt="3">
        <dgm:presLayoutVars>
          <dgm:chMax val="0"/>
          <dgm:bulletEnabled val="1"/>
        </dgm:presLayoutVars>
      </dgm:prSet>
      <dgm:spPr/>
    </dgm:pt>
    <dgm:pt modelId="{8E87FDBB-95ED-C548-9CE9-A53BFA4289DB}" type="pres">
      <dgm:prSet presAssocID="{55BCD9FB-BEC5-E04C-89D8-D584F0B988A4}" presName="negativeSpace" presStyleCnt="0"/>
      <dgm:spPr/>
    </dgm:pt>
    <dgm:pt modelId="{A1C9AF4D-1403-A04A-B12C-87492AF96F6D}" type="pres">
      <dgm:prSet presAssocID="{55BCD9FB-BEC5-E04C-89D8-D584F0B988A4}" presName="childText" presStyleLbl="conFgAcc1" presStyleIdx="2" presStyleCnt="3">
        <dgm:presLayoutVars>
          <dgm:bulletEnabled val="1"/>
        </dgm:presLayoutVars>
      </dgm:prSet>
      <dgm:spPr/>
    </dgm:pt>
  </dgm:ptLst>
  <dgm:cxnLst>
    <dgm:cxn modelId="{FE1E1E02-9FA9-314A-8A28-EECB178EC8FE}" type="presOf" srcId="{4DEED443-34E1-C844-96B2-4C0B2D22C2C5}" destId="{354E8ECD-1DB5-7049-9E39-65F9E74658CC}" srcOrd="0" destOrd="0" presId="urn:microsoft.com/office/officeart/2005/8/layout/list1"/>
    <dgm:cxn modelId="{C59F1F25-6835-8C41-A8D1-DCD0441CDA8E}" type="presOf" srcId="{55BCD9FB-BEC5-E04C-89D8-D584F0B988A4}" destId="{D6C468FE-D905-C74E-94A0-550B7D43C31F}" srcOrd="0" destOrd="0" presId="urn:microsoft.com/office/officeart/2005/8/layout/list1"/>
    <dgm:cxn modelId="{DC704837-E446-494F-A4B9-4DFED200357F}" srcId="{711A58BF-EF41-ED49-89E4-7387E3ED657F}" destId="{4DEED443-34E1-C844-96B2-4C0B2D22C2C5}" srcOrd="0" destOrd="0" parTransId="{0A96BBBE-175B-DB44-8C65-410EE262653D}" sibTransId="{F63F2B50-5AC0-944D-A877-EE1957DEBCBD}"/>
    <dgm:cxn modelId="{9E88F05C-DAC7-D541-B299-62CDF259216D}" srcId="{711A58BF-EF41-ED49-89E4-7387E3ED657F}" destId="{55BCD9FB-BEC5-E04C-89D8-D584F0B988A4}" srcOrd="2" destOrd="0" parTransId="{1BCA9DC0-D939-2C49-AB54-AE7576FE2475}" sibTransId="{31AC894B-F9A9-7747-B457-591FBFBA09F7}"/>
    <dgm:cxn modelId="{56930966-EF1A-0D42-BD88-7C5AA405E2E3}" srcId="{711A58BF-EF41-ED49-89E4-7387E3ED657F}" destId="{4957AF0A-3C80-EF4F-A942-AF3C54220776}" srcOrd="1" destOrd="0" parTransId="{17913DC8-9CF9-174F-8790-9C67D172708E}" sibTransId="{F1FC475F-031A-2E49-9029-99DC0D292276}"/>
    <dgm:cxn modelId="{2FE56F67-DF96-8442-993A-FCBC989BB3B5}" type="presOf" srcId="{4957AF0A-3C80-EF4F-A942-AF3C54220776}" destId="{62C28D2F-BFE1-9649-88FF-89FB51C52C23}" srcOrd="1" destOrd="0" presId="urn:microsoft.com/office/officeart/2005/8/layout/list1"/>
    <dgm:cxn modelId="{14C1DE7E-28EE-314C-AB3C-E9F003F2203E}" type="presOf" srcId="{55BCD9FB-BEC5-E04C-89D8-D584F0B988A4}" destId="{D49F3D16-A650-104E-B505-104D6BC21244}" srcOrd="1" destOrd="0" presId="urn:microsoft.com/office/officeart/2005/8/layout/list1"/>
    <dgm:cxn modelId="{64A91A99-717F-5149-84EE-B441F420C8C0}" type="presOf" srcId="{711A58BF-EF41-ED49-89E4-7387E3ED657F}" destId="{A33490CB-BFE5-8F46-9611-725B27E355F3}" srcOrd="0" destOrd="0" presId="urn:microsoft.com/office/officeart/2005/8/layout/list1"/>
    <dgm:cxn modelId="{E2A04BC5-7A7B-A74E-86CA-DAA87A12C7ED}" type="presOf" srcId="{4957AF0A-3C80-EF4F-A942-AF3C54220776}" destId="{A6A29657-89B3-6F4E-9209-54CE128E152D}" srcOrd="0" destOrd="0" presId="urn:microsoft.com/office/officeart/2005/8/layout/list1"/>
    <dgm:cxn modelId="{31E399C9-7264-1B49-8A3C-91CC625CAC64}" type="presOf" srcId="{4DEED443-34E1-C844-96B2-4C0B2D22C2C5}" destId="{9427D8F6-46D1-CE47-9B22-1DB0106EA0AB}" srcOrd="1" destOrd="0" presId="urn:microsoft.com/office/officeart/2005/8/layout/list1"/>
    <dgm:cxn modelId="{40F11488-FD06-F746-B9BA-007F2DF00E2C}" type="presParOf" srcId="{A33490CB-BFE5-8F46-9611-725B27E355F3}" destId="{464925B2-FCBE-FD41-8ECC-B5FB5C30F0F1}" srcOrd="0" destOrd="0" presId="urn:microsoft.com/office/officeart/2005/8/layout/list1"/>
    <dgm:cxn modelId="{C6F320C5-3F68-7B40-BDBE-DBB07E6382D7}" type="presParOf" srcId="{464925B2-FCBE-FD41-8ECC-B5FB5C30F0F1}" destId="{354E8ECD-1DB5-7049-9E39-65F9E74658CC}" srcOrd="0" destOrd="0" presId="urn:microsoft.com/office/officeart/2005/8/layout/list1"/>
    <dgm:cxn modelId="{8A2441CB-9AEA-F042-AB37-26114FA9FAAA}" type="presParOf" srcId="{464925B2-FCBE-FD41-8ECC-B5FB5C30F0F1}" destId="{9427D8F6-46D1-CE47-9B22-1DB0106EA0AB}" srcOrd="1" destOrd="0" presId="urn:microsoft.com/office/officeart/2005/8/layout/list1"/>
    <dgm:cxn modelId="{E16444DF-9B1F-D444-AB26-56446979FC1E}" type="presParOf" srcId="{A33490CB-BFE5-8F46-9611-725B27E355F3}" destId="{09FF5EFF-0384-1543-B34A-6ED5B214747D}" srcOrd="1" destOrd="0" presId="urn:microsoft.com/office/officeart/2005/8/layout/list1"/>
    <dgm:cxn modelId="{7BFB1045-725A-AB4D-8986-0D9F19F44601}" type="presParOf" srcId="{A33490CB-BFE5-8F46-9611-725B27E355F3}" destId="{65617BFE-201B-654F-98F5-4EB5B6A47669}" srcOrd="2" destOrd="0" presId="urn:microsoft.com/office/officeart/2005/8/layout/list1"/>
    <dgm:cxn modelId="{7A670C98-65C3-644F-9263-6DE828390021}" type="presParOf" srcId="{A33490CB-BFE5-8F46-9611-725B27E355F3}" destId="{BEC8FC94-6B7A-3B4F-921C-B772A353A069}" srcOrd="3" destOrd="0" presId="urn:microsoft.com/office/officeart/2005/8/layout/list1"/>
    <dgm:cxn modelId="{27730008-0CBE-4E44-B069-73B4BCFD2E33}" type="presParOf" srcId="{A33490CB-BFE5-8F46-9611-725B27E355F3}" destId="{8A186F3D-B2EF-1C40-A962-98E4FBC05080}" srcOrd="4" destOrd="0" presId="urn:microsoft.com/office/officeart/2005/8/layout/list1"/>
    <dgm:cxn modelId="{637BE387-B0EA-7645-BE95-9D35705527EB}" type="presParOf" srcId="{8A186F3D-B2EF-1C40-A962-98E4FBC05080}" destId="{A6A29657-89B3-6F4E-9209-54CE128E152D}" srcOrd="0" destOrd="0" presId="urn:microsoft.com/office/officeart/2005/8/layout/list1"/>
    <dgm:cxn modelId="{110CFD28-3B7C-444D-90AC-AE67D4C85813}" type="presParOf" srcId="{8A186F3D-B2EF-1C40-A962-98E4FBC05080}" destId="{62C28D2F-BFE1-9649-88FF-89FB51C52C23}" srcOrd="1" destOrd="0" presId="urn:microsoft.com/office/officeart/2005/8/layout/list1"/>
    <dgm:cxn modelId="{F8B9F009-E07B-414A-A26E-2E34740B32E4}" type="presParOf" srcId="{A33490CB-BFE5-8F46-9611-725B27E355F3}" destId="{35AA8BD8-2B7F-D045-A8A5-F14A5F0EDD2D}" srcOrd="5" destOrd="0" presId="urn:microsoft.com/office/officeart/2005/8/layout/list1"/>
    <dgm:cxn modelId="{D9526F9A-5A3F-534F-A3A8-7465110E1FB6}" type="presParOf" srcId="{A33490CB-BFE5-8F46-9611-725B27E355F3}" destId="{A4CFE775-3FCA-5B4F-97A2-3B827E20E416}" srcOrd="6" destOrd="0" presId="urn:microsoft.com/office/officeart/2005/8/layout/list1"/>
    <dgm:cxn modelId="{468C8E0E-4BFE-7440-BF1B-BB1902B03295}" type="presParOf" srcId="{A33490CB-BFE5-8F46-9611-725B27E355F3}" destId="{79E8F0D7-635F-B749-B4E4-469CF27F34A3}" srcOrd="7" destOrd="0" presId="urn:microsoft.com/office/officeart/2005/8/layout/list1"/>
    <dgm:cxn modelId="{F2D7EEA2-66DB-4040-A46F-8105A6302C9E}" type="presParOf" srcId="{A33490CB-BFE5-8F46-9611-725B27E355F3}" destId="{9B40B381-3AD4-F94A-A4C9-D411D195A0FE}" srcOrd="8" destOrd="0" presId="urn:microsoft.com/office/officeart/2005/8/layout/list1"/>
    <dgm:cxn modelId="{7A83B287-8954-7344-876F-ADB1EAF00F9E}" type="presParOf" srcId="{9B40B381-3AD4-F94A-A4C9-D411D195A0FE}" destId="{D6C468FE-D905-C74E-94A0-550B7D43C31F}" srcOrd="0" destOrd="0" presId="urn:microsoft.com/office/officeart/2005/8/layout/list1"/>
    <dgm:cxn modelId="{6106724C-5016-5E40-A686-535C1D152D13}" type="presParOf" srcId="{9B40B381-3AD4-F94A-A4C9-D411D195A0FE}" destId="{D49F3D16-A650-104E-B505-104D6BC21244}" srcOrd="1" destOrd="0" presId="urn:microsoft.com/office/officeart/2005/8/layout/list1"/>
    <dgm:cxn modelId="{7EF74CB8-8299-CC40-B2CD-D7896720E097}" type="presParOf" srcId="{A33490CB-BFE5-8F46-9611-725B27E355F3}" destId="{8E87FDBB-95ED-C548-9CE9-A53BFA4289DB}" srcOrd="9" destOrd="0" presId="urn:microsoft.com/office/officeart/2005/8/layout/list1"/>
    <dgm:cxn modelId="{0E73BFC1-7E42-C346-8642-DFE178CC8FC4}" type="presParOf" srcId="{A33490CB-BFE5-8F46-9611-725B27E355F3}" destId="{A1C9AF4D-1403-A04A-B12C-87492AF96F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7E33B26C-DC93-3B42-A8CF-73090A52368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8B46D00-7335-7149-9416-05FE63B5CBE0}">
      <dgm:prSet phldrT="[文本]"/>
      <dgm:spPr/>
      <dgm:t>
        <a:bodyPr/>
        <a:lstStyle/>
        <a:p>
          <a:r>
            <a:rPr lang="zh-CN" altLang="en-US" dirty="0"/>
            <a:t>审批登记权限与审批类型</a:t>
          </a:r>
        </a:p>
      </dgm:t>
    </dgm:pt>
    <dgm:pt modelId="{610352A0-01F6-BF4F-A6ED-E4D82B5CD3FE}" type="parTrans" cxnId="{6DC94853-1379-EC46-8B5F-B80F28ACA6A7}">
      <dgm:prSet/>
      <dgm:spPr/>
      <dgm:t>
        <a:bodyPr/>
        <a:lstStyle/>
        <a:p>
          <a:endParaRPr lang="zh-CN" altLang="en-US"/>
        </a:p>
      </dgm:t>
    </dgm:pt>
    <dgm:pt modelId="{71DA72F5-D5C7-044B-BBF6-2E218CE96575}" type="sibTrans" cxnId="{6DC94853-1379-EC46-8B5F-B80F28ACA6A7}">
      <dgm:prSet/>
      <dgm:spPr/>
      <dgm:t>
        <a:bodyPr/>
        <a:lstStyle/>
        <a:p>
          <a:endParaRPr lang="zh-CN" altLang="en-US"/>
        </a:p>
      </dgm:t>
    </dgm:pt>
    <dgm:pt modelId="{C6A4998D-01BA-D346-BEBB-385C8F185644}">
      <dgm:prSet phldrT="[文本]"/>
      <dgm:spPr/>
      <dgm:t>
        <a:bodyPr/>
        <a:lstStyle/>
        <a:p>
          <a:r>
            <a:rPr lang="zh-CN" altLang="en-US" dirty="0"/>
            <a:t>审批登记权限的调整</a:t>
          </a:r>
        </a:p>
      </dgm:t>
    </dgm:pt>
    <dgm:pt modelId="{BEA4990C-600E-464B-B963-321210594215}" type="parTrans" cxnId="{744201D0-9074-7846-96D4-708CEB3BB97D}">
      <dgm:prSet/>
      <dgm:spPr/>
      <dgm:t>
        <a:bodyPr/>
        <a:lstStyle/>
        <a:p>
          <a:endParaRPr lang="zh-CN" altLang="en-US"/>
        </a:p>
      </dgm:t>
    </dgm:pt>
    <dgm:pt modelId="{4C1CBA2C-345D-A94D-8247-C13B65BCEE19}" type="sibTrans" cxnId="{744201D0-9074-7846-96D4-708CEB3BB97D}">
      <dgm:prSet/>
      <dgm:spPr/>
      <dgm:t>
        <a:bodyPr/>
        <a:lstStyle/>
        <a:p>
          <a:endParaRPr lang="zh-CN" altLang="en-US"/>
        </a:p>
      </dgm:t>
    </dgm:pt>
    <dgm:pt modelId="{EEDE702C-FD45-DD41-B474-5834ACD02D1C}">
      <dgm:prSet phldrT="[文本]"/>
      <dgm:spPr/>
      <dgm:t>
        <a:bodyPr/>
        <a:lstStyle/>
        <a:p>
          <a:r>
            <a:rPr lang="zh-CN" altLang="en-US" dirty="0"/>
            <a:t>采矿权申请人的资质管理</a:t>
          </a:r>
        </a:p>
      </dgm:t>
    </dgm:pt>
    <dgm:pt modelId="{189ACA4F-B470-D846-A062-E2BF4AF65E65}" type="parTrans" cxnId="{9592A3BA-0495-AE45-BD24-1EDBEC2BEA18}">
      <dgm:prSet/>
      <dgm:spPr/>
      <dgm:t>
        <a:bodyPr/>
        <a:lstStyle/>
        <a:p>
          <a:endParaRPr lang="zh-CN" altLang="en-US"/>
        </a:p>
      </dgm:t>
    </dgm:pt>
    <dgm:pt modelId="{50D5B71B-6159-8B49-A8BF-3E4AEB2B5291}" type="sibTrans" cxnId="{9592A3BA-0495-AE45-BD24-1EDBEC2BEA18}">
      <dgm:prSet/>
      <dgm:spPr/>
      <dgm:t>
        <a:bodyPr/>
        <a:lstStyle/>
        <a:p>
          <a:endParaRPr lang="zh-CN" altLang="en-US"/>
        </a:p>
      </dgm:t>
    </dgm:pt>
    <dgm:pt modelId="{3BA2FED4-7182-DB44-AAEC-28062EE5BAB2}">
      <dgm:prSet phldrT="[文本]"/>
      <dgm:spPr/>
      <dgm:t>
        <a:bodyPr/>
        <a:lstStyle/>
        <a:p>
          <a:r>
            <a:rPr lang="zh-CN" altLang="en-US" dirty="0"/>
            <a:t>划定矿区范围</a:t>
          </a:r>
        </a:p>
      </dgm:t>
    </dgm:pt>
    <dgm:pt modelId="{F7A123B7-5DB6-994C-8E44-735F6226B1E8}" type="parTrans" cxnId="{BA69956D-7532-5B4E-A485-C4BC716AF458}">
      <dgm:prSet/>
      <dgm:spPr/>
      <dgm:t>
        <a:bodyPr/>
        <a:lstStyle/>
        <a:p>
          <a:endParaRPr lang="zh-CN" altLang="en-US"/>
        </a:p>
      </dgm:t>
    </dgm:pt>
    <dgm:pt modelId="{5455DB48-01E5-794B-AFF9-6A671345FDB6}" type="sibTrans" cxnId="{BA69956D-7532-5B4E-A485-C4BC716AF458}">
      <dgm:prSet/>
      <dgm:spPr/>
      <dgm:t>
        <a:bodyPr/>
        <a:lstStyle/>
        <a:p>
          <a:endParaRPr lang="zh-CN" altLang="en-US"/>
        </a:p>
      </dgm:t>
    </dgm:pt>
    <dgm:pt modelId="{EA416CB6-C4C7-114F-BFC8-0C5932814D69}">
      <dgm:prSet phldrT="[文本]"/>
      <dgm:spPr/>
      <dgm:t>
        <a:bodyPr/>
        <a:lstStyle/>
        <a:p>
          <a:r>
            <a:rPr lang="zh-CN" altLang="en-US" dirty="0"/>
            <a:t>采矿权设立</a:t>
          </a:r>
        </a:p>
      </dgm:t>
    </dgm:pt>
    <dgm:pt modelId="{AAB3C475-536E-F24B-98C3-D31BF8E20397}" type="parTrans" cxnId="{C771B860-5E48-1644-B012-E104B103F486}">
      <dgm:prSet/>
      <dgm:spPr/>
      <dgm:t>
        <a:bodyPr/>
        <a:lstStyle/>
        <a:p>
          <a:endParaRPr lang="zh-CN" altLang="en-US"/>
        </a:p>
      </dgm:t>
    </dgm:pt>
    <dgm:pt modelId="{2D1A40C4-E70F-D644-83B4-668600F68FBD}" type="sibTrans" cxnId="{C771B860-5E48-1644-B012-E104B103F486}">
      <dgm:prSet/>
      <dgm:spPr/>
      <dgm:t>
        <a:bodyPr/>
        <a:lstStyle/>
        <a:p>
          <a:endParaRPr lang="zh-CN" altLang="en-US"/>
        </a:p>
      </dgm:t>
    </dgm:pt>
    <dgm:pt modelId="{CC0950F3-4994-144C-B675-237A077E7C2F}">
      <dgm:prSet phldrT="[文本]"/>
      <dgm:spPr/>
      <dgm:t>
        <a:bodyPr/>
        <a:lstStyle/>
        <a:p>
          <a:r>
            <a:rPr lang="zh-CN" altLang="en-US" dirty="0"/>
            <a:t>采矿权延续</a:t>
          </a:r>
        </a:p>
      </dgm:t>
    </dgm:pt>
    <dgm:pt modelId="{E309F1BE-EABC-1141-9A84-79D103C1CD04}" type="parTrans" cxnId="{17E594A0-713C-3142-AF8F-DD948C7D1216}">
      <dgm:prSet/>
      <dgm:spPr/>
      <dgm:t>
        <a:bodyPr/>
        <a:lstStyle/>
        <a:p>
          <a:endParaRPr lang="zh-CN" altLang="en-US"/>
        </a:p>
      </dgm:t>
    </dgm:pt>
    <dgm:pt modelId="{45588F7A-0C59-9049-BD95-64A09DD38A13}" type="sibTrans" cxnId="{17E594A0-713C-3142-AF8F-DD948C7D1216}">
      <dgm:prSet/>
      <dgm:spPr/>
      <dgm:t>
        <a:bodyPr/>
        <a:lstStyle/>
        <a:p>
          <a:endParaRPr lang="zh-CN" altLang="en-US"/>
        </a:p>
      </dgm:t>
    </dgm:pt>
    <dgm:pt modelId="{B813CC09-1A1C-AF42-B9BB-A96A46DB5514}">
      <dgm:prSet phldrT="[文本]"/>
      <dgm:spPr/>
      <dgm:t>
        <a:bodyPr/>
        <a:lstStyle/>
        <a:p>
          <a:r>
            <a:rPr lang="zh-CN" altLang="en-US" dirty="0"/>
            <a:t>采矿权变更</a:t>
          </a:r>
        </a:p>
      </dgm:t>
    </dgm:pt>
    <dgm:pt modelId="{3798D0C3-A973-C847-BF26-68602D5B2536}" type="parTrans" cxnId="{2D3C0865-BBB9-7E40-B638-D26D82118DC1}">
      <dgm:prSet/>
      <dgm:spPr/>
      <dgm:t>
        <a:bodyPr/>
        <a:lstStyle/>
        <a:p>
          <a:endParaRPr lang="zh-CN" altLang="en-US"/>
        </a:p>
      </dgm:t>
    </dgm:pt>
    <dgm:pt modelId="{0AAF3E75-1631-DF4F-996C-14214757A7D6}" type="sibTrans" cxnId="{2D3C0865-BBB9-7E40-B638-D26D82118DC1}">
      <dgm:prSet/>
      <dgm:spPr/>
      <dgm:t>
        <a:bodyPr/>
        <a:lstStyle/>
        <a:p>
          <a:endParaRPr lang="zh-CN" altLang="en-US"/>
        </a:p>
      </dgm:t>
    </dgm:pt>
    <dgm:pt modelId="{5DC75383-ADD2-994E-AE8B-6AE7C76E6025}">
      <dgm:prSet phldrT="[文本]"/>
      <dgm:spPr/>
      <dgm:t>
        <a:bodyPr/>
        <a:lstStyle/>
        <a:p>
          <a:r>
            <a:rPr lang="zh-CN" altLang="en-US" dirty="0"/>
            <a:t>采矿权转让</a:t>
          </a:r>
        </a:p>
      </dgm:t>
    </dgm:pt>
    <dgm:pt modelId="{4169A829-B577-BD40-866E-822C646CB27C}" type="parTrans" cxnId="{C56BC380-1101-3641-970B-574DE9B02A09}">
      <dgm:prSet/>
      <dgm:spPr/>
      <dgm:t>
        <a:bodyPr/>
        <a:lstStyle/>
        <a:p>
          <a:endParaRPr lang="zh-CN" altLang="en-US"/>
        </a:p>
      </dgm:t>
    </dgm:pt>
    <dgm:pt modelId="{F00325B8-0010-AC4B-813F-9D36C80EBDE3}" type="sibTrans" cxnId="{C56BC380-1101-3641-970B-574DE9B02A09}">
      <dgm:prSet/>
      <dgm:spPr/>
      <dgm:t>
        <a:bodyPr/>
        <a:lstStyle/>
        <a:p>
          <a:endParaRPr lang="zh-CN" altLang="en-US"/>
        </a:p>
      </dgm:t>
    </dgm:pt>
    <dgm:pt modelId="{AED59535-7466-0340-AD2E-298E230CF2B1}">
      <dgm:prSet phldrT="[文本]"/>
      <dgm:spPr/>
      <dgm:t>
        <a:bodyPr/>
        <a:lstStyle/>
        <a:p>
          <a:r>
            <a:rPr lang="zh-CN" altLang="en-US" dirty="0"/>
            <a:t>采矿权注销登记</a:t>
          </a:r>
        </a:p>
      </dgm:t>
    </dgm:pt>
    <dgm:pt modelId="{1319BE5D-4CA0-8C45-88FD-D3F8EA95256C}" type="parTrans" cxnId="{EDEA7D18-BF40-FE46-997E-27A082557AD6}">
      <dgm:prSet/>
      <dgm:spPr/>
      <dgm:t>
        <a:bodyPr/>
        <a:lstStyle/>
        <a:p>
          <a:endParaRPr lang="zh-CN" altLang="en-US"/>
        </a:p>
      </dgm:t>
    </dgm:pt>
    <dgm:pt modelId="{7E49A0B3-E53F-8941-9A4F-6F444EB1860E}" type="sibTrans" cxnId="{EDEA7D18-BF40-FE46-997E-27A082557AD6}">
      <dgm:prSet/>
      <dgm:spPr/>
      <dgm:t>
        <a:bodyPr/>
        <a:lstStyle/>
        <a:p>
          <a:endParaRPr lang="zh-CN" altLang="en-US"/>
        </a:p>
      </dgm:t>
    </dgm:pt>
    <dgm:pt modelId="{02276C0A-BD32-A94B-8020-918BC0057AB3}">
      <dgm:prSet phldrT="[文本]"/>
      <dgm:spPr/>
      <dgm:t>
        <a:bodyPr/>
        <a:lstStyle/>
        <a:p>
          <a:r>
            <a:rPr lang="zh-CN" altLang="en-US" dirty="0"/>
            <a:t>采矿权统一编号</a:t>
          </a:r>
        </a:p>
      </dgm:t>
    </dgm:pt>
    <dgm:pt modelId="{343DDE1E-B6A5-A74F-97C8-6496E70A9F00}" type="parTrans" cxnId="{BB5F7463-FA8E-234B-BC70-FD533905E206}">
      <dgm:prSet/>
      <dgm:spPr/>
      <dgm:t>
        <a:bodyPr/>
        <a:lstStyle/>
        <a:p>
          <a:endParaRPr lang="zh-CN" altLang="en-US"/>
        </a:p>
      </dgm:t>
    </dgm:pt>
    <dgm:pt modelId="{B906E680-1CD7-A342-9DBE-4646B2223713}" type="sibTrans" cxnId="{BB5F7463-FA8E-234B-BC70-FD533905E206}">
      <dgm:prSet/>
      <dgm:spPr/>
      <dgm:t>
        <a:bodyPr/>
        <a:lstStyle/>
        <a:p>
          <a:endParaRPr lang="zh-CN" altLang="en-US"/>
        </a:p>
      </dgm:t>
    </dgm:pt>
    <dgm:pt modelId="{1FD672CC-CFC8-A044-A247-B6B77C0D51E6}" type="pres">
      <dgm:prSet presAssocID="{7E33B26C-DC93-3B42-A8CF-73090A52368D}" presName="vert0" presStyleCnt="0">
        <dgm:presLayoutVars>
          <dgm:dir/>
          <dgm:animOne val="branch"/>
          <dgm:animLvl val="lvl"/>
        </dgm:presLayoutVars>
      </dgm:prSet>
      <dgm:spPr/>
    </dgm:pt>
    <dgm:pt modelId="{65C88584-6DA2-B74E-A489-CFF365BCB2BE}" type="pres">
      <dgm:prSet presAssocID="{28B46D00-7335-7149-9416-05FE63B5CBE0}" presName="thickLine" presStyleLbl="alignNode1" presStyleIdx="0" presStyleCnt="10"/>
      <dgm:spPr/>
    </dgm:pt>
    <dgm:pt modelId="{AF21633D-79F0-5149-915B-D03CFAB14678}" type="pres">
      <dgm:prSet presAssocID="{28B46D00-7335-7149-9416-05FE63B5CBE0}" presName="horz1" presStyleCnt="0"/>
      <dgm:spPr/>
    </dgm:pt>
    <dgm:pt modelId="{FA44C116-7263-194C-8D81-BFB53F44EAC6}" type="pres">
      <dgm:prSet presAssocID="{28B46D00-7335-7149-9416-05FE63B5CBE0}" presName="tx1" presStyleLbl="revTx" presStyleIdx="0" presStyleCnt="10"/>
      <dgm:spPr/>
    </dgm:pt>
    <dgm:pt modelId="{FD5BEBD2-16B2-BF49-8083-6CC79EC7D228}" type="pres">
      <dgm:prSet presAssocID="{28B46D00-7335-7149-9416-05FE63B5CBE0}" presName="vert1" presStyleCnt="0"/>
      <dgm:spPr/>
    </dgm:pt>
    <dgm:pt modelId="{62C5A764-43B7-454D-8940-717FC8EA997C}" type="pres">
      <dgm:prSet presAssocID="{C6A4998D-01BA-D346-BEBB-385C8F185644}" presName="thickLine" presStyleLbl="alignNode1" presStyleIdx="1" presStyleCnt="10"/>
      <dgm:spPr/>
    </dgm:pt>
    <dgm:pt modelId="{1D8B025D-588C-B94F-B54D-2116FCF1B128}" type="pres">
      <dgm:prSet presAssocID="{C6A4998D-01BA-D346-BEBB-385C8F185644}" presName="horz1" presStyleCnt="0"/>
      <dgm:spPr/>
    </dgm:pt>
    <dgm:pt modelId="{D7C3D872-303B-8146-8542-1103327FE676}" type="pres">
      <dgm:prSet presAssocID="{C6A4998D-01BA-D346-BEBB-385C8F185644}" presName="tx1" presStyleLbl="revTx" presStyleIdx="1" presStyleCnt="10"/>
      <dgm:spPr/>
    </dgm:pt>
    <dgm:pt modelId="{9C4722F7-EB50-A54F-91F1-7C84772FE4FA}" type="pres">
      <dgm:prSet presAssocID="{C6A4998D-01BA-D346-BEBB-385C8F185644}" presName="vert1" presStyleCnt="0"/>
      <dgm:spPr/>
    </dgm:pt>
    <dgm:pt modelId="{86E33FD2-608D-BE49-8DC2-79F592CAE8F0}" type="pres">
      <dgm:prSet presAssocID="{EEDE702C-FD45-DD41-B474-5834ACD02D1C}" presName="thickLine" presStyleLbl="alignNode1" presStyleIdx="2" presStyleCnt="10"/>
      <dgm:spPr/>
    </dgm:pt>
    <dgm:pt modelId="{C53132ED-297F-3E4B-9AC3-74DFE4943661}" type="pres">
      <dgm:prSet presAssocID="{EEDE702C-FD45-DD41-B474-5834ACD02D1C}" presName="horz1" presStyleCnt="0"/>
      <dgm:spPr/>
    </dgm:pt>
    <dgm:pt modelId="{EFBC69B2-24A0-7A45-956D-3FA1B24089DB}" type="pres">
      <dgm:prSet presAssocID="{EEDE702C-FD45-DD41-B474-5834ACD02D1C}" presName="tx1" presStyleLbl="revTx" presStyleIdx="2" presStyleCnt="10"/>
      <dgm:spPr/>
    </dgm:pt>
    <dgm:pt modelId="{1262C91A-600C-A64C-895C-ABF1AD4F8F9B}" type="pres">
      <dgm:prSet presAssocID="{EEDE702C-FD45-DD41-B474-5834ACD02D1C}" presName="vert1" presStyleCnt="0"/>
      <dgm:spPr/>
    </dgm:pt>
    <dgm:pt modelId="{C6709115-BCC8-B143-9A07-A6C718CD4F16}" type="pres">
      <dgm:prSet presAssocID="{3BA2FED4-7182-DB44-AAEC-28062EE5BAB2}" presName="thickLine" presStyleLbl="alignNode1" presStyleIdx="3" presStyleCnt="10"/>
      <dgm:spPr/>
    </dgm:pt>
    <dgm:pt modelId="{2FB5D5BD-DF3E-9040-9026-B4F80CE3C6C9}" type="pres">
      <dgm:prSet presAssocID="{3BA2FED4-7182-DB44-AAEC-28062EE5BAB2}" presName="horz1" presStyleCnt="0"/>
      <dgm:spPr/>
    </dgm:pt>
    <dgm:pt modelId="{97944D20-FFF2-F146-A81D-0452887A3076}" type="pres">
      <dgm:prSet presAssocID="{3BA2FED4-7182-DB44-AAEC-28062EE5BAB2}" presName="tx1" presStyleLbl="revTx" presStyleIdx="3" presStyleCnt="10"/>
      <dgm:spPr/>
    </dgm:pt>
    <dgm:pt modelId="{908EE983-46EC-3146-AD59-61AFE496D832}" type="pres">
      <dgm:prSet presAssocID="{3BA2FED4-7182-DB44-AAEC-28062EE5BAB2}" presName="vert1" presStyleCnt="0"/>
      <dgm:spPr/>
    </dgm:pt>
    <dgm:pt modelId="{713D6E24-5670-E647-AA99-CF5F80153968}" type="pres">
      <dgm:prSet presAssocID="{EA416CB6-C4C7-114F-BFC8-0C5932814D69}" presName="thickLine" presStyleLbl="alignNode1" presStyleIdx="4" presStyleCnt="10"/>
      <dgm:spPr/>
    </dgm:pt>
    <dgm:pt modelId="{AB3B5488-3A59-034C-810C-CFB450CE200A}" type="pres">
      <dgm:prSet presAssocID="{EA416CB6-C4C7-114F-BFC8-0C5932814D69}" presName="horz1" presStyleCnt="0"/>
      <dgm:spPr/>
    </dgm:pt>
    <dgm:pt modelId="{DFE41FC8-B69F-5D4D-92CB-AFCA1EE53FAB}" type="pres">
      <dgm:prSet presAssocID="{EA416CB6-C4C7-114F-BFC8-0C5932814D69}" presName="tx1" presStyleLbl="revTx" presStyleIdx="4" presStyleCnt="10"/>
      <dgm:spPr/>
    </dgm:pt>
    <dgm:pt modelId="{E2B42208-C538-C446-979A-18A21E8249A0}" type="pres">
      <dgm:prSet presAssocID="{EA416CB6-C4C7-114F-BFC8-0C5932814D69}" presName="vert1" presStyleCnt="0"/>
      <dgm:spPr/>
    </dgm:pt>
    <dgm:pt modelId="{9CF124EA-92CF-C04A-8325-8981BC9D935D}" type="pres">
      <dgm:prSet presAssocID="{CC0950F3-4994-144C-B675-237A077E7C2F}" presName="thickLine" presStyleLbl="alignNode1" presStyleIdx="5" presStyleCnt="10"/>
      <dgm:spPr/>
    </dgm:pt>
    <dgm:pt modelId="{493EE006-92A4-F44F-8390-FCD4D8E42492}" type="pres">
      <dgm:prSet presAssocID="{CC0950F3-4994-144C-B675-237A077E7C2F}" presName="horz1" presStyleCnt="0"/>
      <dgm:spPr/>
    </dgm:pt>
    <dgm:pt modelId="{1541CC67-0A06-5040-9D10-1134E19CF1BE}" type="pres">
      <dgm:prSet presAssocID="{CC0950F3-4994-144C-B675-237A077E7C2F}" presName="tx1" presStyleLbl="revTx" presStyleIdx="5" presStyleCnt="10"/>
      <dgm:spPr/>
    </dgm:pt>
    <dgm:pt modelId="{FB86D1C0-DE9C-FC42-933C-1E9D52ECFE75}" type="pres">
      <dgm:prSet presAssocID="{CC0950F3-4994-144C-B675-237A077E7C2F}" presName="vert1" presStyleCnt="0"/>
      <dgm:spPr/>
    </dgm:pt>
    <dgm:pt modelId="{CE5B2B2A-00F2-E143-B9FE-C86F7BB3232D}" type="pres">
      <dgm:prSet presAssocID="{B813CC09-1A1C-AF42-B9BB-A96A46DB5514}" presName="thickLine" presStyleLbl="alignNode1" presStyleIdx="6" presStyleCnt="10"/>
      <dgm:spPr/>
    </dgm:pt>
    <dgm:pt modelId="{D80E2F8B-68C6-B243-BA22-611BD7F636B4}" type="pres">
      <dgm:prSet presAssocID="{B813CC09-1A1C-AF42-B9BB-A96A46DB5514}" presName="horz1" presStyleCnt="0"/>
      <dgm:spPr/>
    </dgm:pt>
    <dgm:pt modelId="{2D3C5162-AF04-9D4C-8CFD-CFB79C6228CC}" type="pres">
      <dgm:prSet presAssocID="{B813CC09-1A1C-AF42-B9BB-A96A46DB5514}" presName="tx1" presStyleLbl="revTx" presStyleIdx="6" presStyleCnt="10"/>
      <dgm:spPr/>
    </dgm:pt>
    <dgm:pt modelId="{F175A3BF-E2B2-4440-A770-14AA38357BA1}" type="pres">
      <dgm:prSet presAssocID="{B813CC09-1A1C-AF42-B9BB-A96A46DB5514}" presName="vert1" presStyleCnt="0"/>
      <dgm:spPr/>
    </dgm:pt>
    <dgm:pt modelId="{85124D54-6299-584A-9DFE-3DF90F33FE42}" type="pres">
      <dgm:prSet presAssocID="{5DC75383-ADD2-994E-AE8B-6AE7C76E6025}" presName="thickLine" presStyleLbl="alignNode1" presStyleIdx="7" presStyleCnt="10"/>
      <dgm:spPr/>
    </dgm:pt>
    <dgm:pt modelId="{B130B569-6F95-024B-8A28-98ECEA5DA81C}" type="pres">
      <dgm:prSet presAssocID="{5DC75383-ADD2-994E-AE8B-6AE7C76E6025}" presName="horz1" presStyleCnt="0"/>
      <dgm:spPr/>
    </dgm:pt>
    <dgm:pt modelId="{F030AB58-7DDC-AA40-BAD4-35340F1C243B}" type="pres">
      <dgm:prSet presAssocID="{5DC75383-ADD2-994E-AE8B-6AE7C76E6025}" presName="tx1" presStyleLbl="revTx" presStyleIdx="7" presStyleCnt="10"/>
      <dgm:spPr/>
    </dgm:pt>
    <dgm:pt modelId="{81D1A925-35A6-394B-A5A0-905D15BD7B43}" type="pres">
      <dgm:prSet presAssocID="{5DC75383-ADD2-994E-AE8B-6AE7C76E6025}" presName="vert1" presStyleCnt="0"/>
      <dgm:spPr/>
    </dgm:pt>
    <dgm:pt modelId="{D454D391-F253-0F48-B0C2-BB5C2A76FE55}" type="pres">
      <dgm:prSet presAssocID="{AED59535-7466-0340-AD2E-298E230CF2B1}" presName="thickLine" presStyleLbl="alignNode1" presStyleIdx="8" presStyleCnt="10"/>
      <dgm:spPr/>
    </dgm:pt>
    <dgm:pt modelId="{AB4B0890-88A1-F64A-AEC9-46EDB8B9D856}" type="pres">
      <dgm:prSet presAssocID="{AED59535-7466-0340-AD2E-298E230CF2B1}" presName="horz1" presStyleCnt="0"/>
      <dgm:spPr/>
    </dgm:pt>
    <dgm:pt modelId="{DA11F8FE-C934-7944-B644-DA68DF6554A7}" type="pres">
      <dgm:prSet presAssocID="{AED59535-7466-0340-AD2E-298E230CF2B1}" presName="tx1" presStyleLbl="revTx" presStyleIdx="8" presStyleCnt="10"/>
      <dgm:spPr/>
    </dgm:pt>
    <dgm:pt modelId="{7C99439B-7FF0-6A49-A4D5-7AF8608811BB}" type="pres">
      <dgm:prSet presAssocID="{AED59535-7466-0340-AD2E-298E230CF2B1}" presName="vert1" presStyleCnt="0"/>
      <dgm:spPr/>
    </dgm:pt>
    <dgm:pt modelId="{BE37524F-5ED6-1C49-9A84-999205DAB6C3}" type="pres">
      <dgm:prSet presAssocID="{02276C0A-BD32-A94B-8020-918BC0057AB3}" presName="thickLine" presStyleLbl="alignNode1" presStyleIdx="9" presStyleCnt="10"/>
      <dgm:spPr/>
    </dgm:pt>
    <dgm:pt modelId="{407EF08B-B694-3140-9401-0C34AC1B5A98}" type="pres">
      <dgm:prSet presAssocID="{02276C0A-BD32-A94B-8020-918BC0057AB3}" presName="horz1" presStyleCnt="0"/>
      <dgm:spPr/>
    </dgm:pt>
    <dgm:pt modelId="{882FA4D7-C4F7-874D-82A1-092689858A5C}" type="pres">
      <dgm:prSet presAssocID="{02276C0A-BD32-A94B-8020-918BC0057AB3}" presName="tx1" presStyleLbl="revTx" presStyleIdx="9" presStyleCnt="10"/>
      <dgm:spPr/>
    </dgm:pt>
    <dgm:pt modelId="{331FCA49-FD54-E040-B860-BDACE0D08FC5}" type="pres">
      <dgm:prSet presAssocID="{02276C0A-BD32-A94B-8020-918BC0057AB3}" presName="vert1" presStyleCnt="0"/>
      <dgm:spPr/>
    </dgm:pt>
  </dgm:ptLst>
  <dgm:cxnLst>
    <dgm:cxn modelId="{EDEA7D18-BF40-FE46-997E-27A082557AD6}" srcId="{7E33B26C-DC93-3B42-A8CF-73090A52368D}" destId="{AED59535-7466-0340-AD2E-298E230CF2B1}" srcOrd="8" destOrd="0" parTransId="{1319BE5D-4CA0-8C45-88FD-D3F8EA95256C}" sibTransId="{7E49A0B3-E53F-8941-9A4F-6F444EB1860E}"/>
    <dgm:cxn modelId="{CFF43E1E-626A-8B4D-A77B-CFDCCEAF463E}" type="presOf" srcId="{AED59535-7466-0340-AD2E-298E230CF2B1}" destId="{DA11F8FE-C934-7944-B644-DA68DF6554A7}" srcOrd="0" destOrd="0" presId="urn:microsoft.com/office/officeart/2008/layout/LinedList"/>
    <dgm:cxn modelId="{95E9C41E-DB45-1C4F-BAA7-BC39A64391B6}" type="presOf" srcId="{3BA2FED4-7182-DB44-AAEC-28062EE5BAB2}" destId="{97944D20-FFF2-F146-A81D-0452887A3076}" srcOrd="0" destOrd="0" presId="urn:microsoft.com/office/officeart/2008/layout/LinedList"/>
    <dgm:cxn modelId="{AAB76A51-8CF9-1442-9897-C324FB027B0F}" type="presOf" srcId="{CC0950F3-4994-144C-B675-237A077E7C2F}" destId="{1541CC67-0A06-5040-9D10-1134E19CF1BE}" srcOrd="0" destOrd="0" presId="urn:microsoft.com/office/officeart/2008/layout/LinedList"/>
    <dgm:cxn modelId="{6DC94853-1379-EC46-8B5F-B80F28ACA6A7}" srcId="{7E33B26C-DC93-3B42-A8CF-73090A52368D}" destId="{28B46D00-7335-7149-9416-05FE63B5CBE0}" srcOrd="0" destOrd="0" parTransId="{610352A0-01F6-BF4F-A6ED-E4D82B5CD3FE}" sibTransId="{71DA72F5-D5C7-044B-BBF6-2E218CE96575}"/>
    <dgm:cxn modelId="{7D16F157-27C6-FE4C-98C9-603D158ED3C9}" type="presOf" srcId="{B813CC09-1A1C-AF42-B9BB-A96A46DB5514}" destId="{2D3C5162-AF04-9D4C-8CFD-CFB79C6228CC}" srcOrd="0" destOrd="0" presId="urn:microsoft.com/office/officeart/2008/layout/LinedList"/>
    <dgm:cxn modelId="{C771B860-5E48-1644-B012-E104B103F486}" srcId="{7E33B26C-DC93-3B42-A8CF-73090A52368D}" destId="{EA416CB6-C4C7-114F-BFC8-0C5932814D69}" srcOrd="4" destOrd="0" parTransId="{AAB3C475-536E-F24B-98C3-D31BF8E20397}" sibTransId="{2D1A40C4-E70F-D644-83B4-668600F68FBD}"/>
    <dgm:cxn modelId="{E6D62961-C268-114B-8197-BAB98FE99F0D}" type="presOf" srcId="{EA416CB6-C4C7-114F-BFC8-0C5932814D69}" destId="{DFE41FC8-B69F-5D4D-92CB-AFCA1EE53FAB}" srcOrd="0" destOrd="0" presId="urn:microsoft.com/office/officeart/2008/layout/LinedList"/>
    <dgm:cxn modelId="{BB5F7463-FA8E-234B-BC70-FD533905E206}" srcId="{7E33B26C-DC93-3B42-A8CF-73090A52368D}" destId="{02276C0A-BD32-A94B-8020-918BC0057AB3}" srcOrd="9" destOrd="0" parTransId="{343DDE1E-B6A5-A74F-97C8-6496E70A9F00}" sibTransId="{B906E680-1CD7-A342-9DBE-4646B2223713}"/>
    <dgm:cxn modelId="{2D3C0865-BBB9-7E40-B638-D26D82118DC1}" srcId="{7E33B26C-DC93-3B42-A8CF-73090A52368D}" destId="{B813CC09-1A1C-AF42-B9BB-A96A46DB5514}" srcOrd="6" destOrd="0" parTransId="{3798D0C3-A973-C847-BF26-68602D5B2536}" sibTransId="{0AAF3E75-1631-DF4F-996C-14214757A7D6}"/>
    <dgm:cxn modelId="{BA69956D-7532-5B4E-A485-C4BC716AF458}" srcId="{7E33B26C-DC93-3B42-A8CF-73090A52368D}" destId="{3BA2FED4-7182-DB44-AAEC-28062EE5BAB2}" srcOrd="3" destOrd="0" parTransId="{F7A123B7-5DB6-994C-8E44-735F6226B1E8}" sibTransId="{5455DB48-01E5-794B-AFF9-6A671345FDB6}"/>
    <dgm:cxn modelId="{C56BC380-1101-3641-970B-574DE9B02A09}" srcId="{7E33B26C-DC93-3B42-A8CF-73090A52368D}" destId="{5DC75383-ADD2-994E-AE8B-6AE7C76E6025}" srcOrd="7" destOrd="0" parTransId="{4169A829-B577-BD40-866E-822C646CB27C}" sibTransId="{F00325B8-0010-AC4B-813F-9D36C80EBDE3}"/>
    <dgm:cxn modelId="{9B913281-9C46-2F4C-B0E8-3A22716DF519}" type="presOf" srcId="{C6A4998D-01BA-D346-BEBB-385C8F185644}" destId="{D7C3D872-303B-8146-8542-1103327FE676}" srcOrd="0" destOrd="0" presId="urn:microsoft.com/office/officeart/2008/layout/LinedList"/>
    <dgm:cxn modelId="{73AA8DA0-6309-6747-BDE4-5F32CE31D571}" type="presOf" srcId="{02276C0A-BD32-A94B-8020-918BC0057AB3}" destId="{882FA4D7-C4F7-874D-82A1-092689858A5C}" srcOrd="0" destOrd="0" presId="urn:microsoft.com/office/officeart/2008/layout/LinedList"/>
    <dgm:cxn modelId="{17E594A0-713C-3142-AF8F-DD948C7D1216}" srcId="{7E33B26C-DC93-3B42-A8CF-73090A52368D}" destId="{CC0950F3-4994-144C-B675-237A077E7C2F}" srcOrd="5" destOrd="0" parTransId="{E309F1BE-EABC-1141-9A84-79D103C1CD04}" sibTransId="{45588F7A-0C59-9049-BD95-64A09DD38A13}"/>
    <dgm:cxn modelId="{34311DAF-01EB-AA49-AD7A-87966EE62E2D}" type="presOf" srcId="{EEDE702C-FD45-DD41-B474-5834ACD02D1C}" destId="{EFBC69B2-24A0-7A45-956D-3FA1B24089DB}" srcOrd="0" destOrd="0" presId="urn:microsoft.com/office/officeart/2008/layout/LinedList"/>
    <dgm:cxn modelId="{9592A3BA-0495-AE45-BD24-1EDBEC2BEA18}" srcId="{7E33B26C-DC93-3B42-A8CF-73090A52368D}" destId="{EEDE702C-FD45-DD41-B474-5834ACD02D1C}" srcOrd="2" destOrd="0" parTransId="{189ACA4F-B470-D846-A062-E2BF4AF65E65}" sibTransId="{50D5B71B-6159-8B49-A8BF-3E4AEB2B5291}"/>
    <dgm:cxn modelId="{57F282C8-5813-844B-8C36-E002BCD7C5EA}" type="presOf" srcId="{7E33B26C-DC93-3B42-A8CF-73090A52368D}" destId="{1FD672CC-CFC8-A044-A247-B6B77C0D51E6}" srcOrd="0" destOrd="0" presId="urn:microsoft.com/office/officeart/2008/layout/LinedList"/>
    <dgm:cxn modelId="{744201D0-9074-7846-96D4-708CEB3BB97D}" srcId="{7E33B26C-DC93-3B42-A8CF-73090A52368D}" destId="{C6A4998D-01BA-D346-BEBB-385C8F185644}" srcOrd="1" destOrd="0" parTransId="{BEA4990C-600E-464B-B963-321210594215}" sibTransId="{4C1CBA2C-345D-A94D-8247-C13B65BCEE19}"/>
    <dgm:cxn modelId="{2E7130F0-12C6-1A42-83B2-A7711CAA4AEE}" type="presOf" srcId="{28B46D00-7335-7149-9416-05FE63B5CBE0}" destId="{FA44C116-7263-194C-8D81-BFB53F44EAC6}" srcOrd="0" destOrd="0" presId="urn:microsoft.com/office/officeart/2008/layout/LinedList"/>
    <dgm:cxn modelId="{80CD12FF-F122-1143-A839-A89F2B2F9346}" type="presOf" srcId="{5DC75383-ADD2-994E-AE8B-6AE7C76E6025}" destId="{F030AB58-7DDC-AA40-BAD4-35340F1C243B}" srcOrd="0" destOrd="0" presId="urn:microsoft.com/office/officeart/2008/layout/LinedList"/>
    <dgm:cxn modelId="{087F0D8F-694F-6348-99C1-2411D5FD5A4F}" type="presParOf" srcId="{1FD672CC-CFC8-A044-A247-B6B77C0D51E6}" destId="{65C88584-6DA2-B74E-A489-CFF365BCB2BE}" srcOrd="0" destOrd="0" presId="urn:microsoft.com/office/officeart/2008/layout/LinedList"/>
    <dgm:cxn modelId="{1C2123E0-E3BE-AA4C-AA22-2ED7AA269D37}" type="presParOf" srcId="{1FD672CC-CFC8-A044-A247-B6B77C0D51E6}" destId="{AF21633D-79F0-5149-915B-D03CFAB14678}" srcOrd="1" destOrd="0" presId="urn:microsoft.com/office/officeart/2008/layout/LinedList"/>
    <dgm:cxn modelId="{EEE638F2-4ED2-9848-87D0-B2E14F4C547A}" type="presParOf" srcId="{AF21633D-79F0-5149-915B-D03CFAB14678}" destId="{FA44C116-7263-194C-8D81-BFB53F44EAC6}" srcOrd="0" destOrd="0" presId="urn:microsoft.com/office/officeart/2008/layout/LinedList"/>
    <dgm:cxn modelId="{680993C8-F5A9-A942-AFC1-6A847ABB26F4}" type="presParOf" srcId="{AF21633D-79F0-5149-915B-D03CFAB14678}" destId="{FD5BEBD2-16B2-BF49-8083-6CC79EC7D228}" srcOrd="1" destOrd="0" presId="urn:microsoft.com/office/officeart/2008/layout/LinedList"/>
    <dgm:cxn modelId="{115587BE-FB50-004B-92AB-50B65C00D846}" type="presParOf" srcId="{1FD672CC-CFC8-A044-A247-B6B77C0D51E6}" destId="{62C5A764-43B7-454D-8940-717FC8EA997C}" srcOrd="2" destOrd="0" presId="urn:microsoft.com/office/officeart/2008/layout/LinedList"/>
    <dgm:cxn modelId="{4085F188-5CA0-2041-A036-A2062B0A777F}" type="presParOf" srcId="{1FD672CC-CFC8-A044-A247-B6B77C0D51E6}" destId="{1D8B025D-588C-B94F-B54D-2116FCF1B128}" srcOrd="3" destOrd="0" presId="urn:microsoft.com/office/officeart/2008/layout/LinedList"/>
    <dgm:cxn modelId="{A0831DC0-3573-CE4E-A63C-8CBB1E456031}" type="presParOf" srcId="{1D8B025D-588C-B94F-B54D-2116FCF1B128}" destId="{D7C3D872-303B-8146-8542-1103327FE676}" srcOrd="0" destOrd="0" presId="urn:microsoft.com/office/officeart/2008/layout/LinedList"/>
    <dgm:cxn modelId="{FD156428-01C9-1740-85D4-E8CB0BE2C476}" type="presParOf" srcId="{1D8B025D-588C-B94F-B54D-2116FCF1B128}" destId="{9C4722F7-EB50-A54F-91F1-7C84772FE4FA}" srcOrd="1" destOrd="0" presId="urn:microsoft.com/office/officeart/2008/layout/LinedList"/>
    <dgm:cxn modelId="{F27BAEA7-A416-924C-AE43-6D2A91D8CBDA}" type="presParOf" srcId="{1FD672CC-CFC8-A044-A247-B6B77C0D51E6}" destId="{86E33FD2-608D-BE49-8DC2-79F592CAE8F0}" srcOrd="4" destOrd="0" presId="urn:microsoft.com/office/officeart/2008/layout/LinedList"/>
    <dgm:cxn modelId="{7EFA321A-B924-3146-ADF8-2F65093A649A}" type="presParOf" srcId="{1FD672CC-CFC8-A044-A247-B6B77C0D51E6}" destId="{C53132ED-297F-3E4B-9AC3-74DFE4943661}" srcOrd="5" destOrd="0" presId="urn:microsoft.com/office/officeart/2008/layout/LinedList"/>
    <dgm:cxn modelId="{999760B2-D15E-5A49-AE63-F461041B5258}" type="presParOf" srcId="{C53132ED-297F-3E4B-9AC3-74DFE4943661}" destId="{EFBC69B2-24A0-7A45-956D-3FA1B24089DB}" srcOrd="0" destOrd="0" presId="urn:microsoft.com/office/officeart/2008/layout/LinedList"/>
    <dgm:cxn modelId="{C1AAD2DC-1027-ED46-AAD2-AD7F9C7410C3}" type="presParOf" srcId="{C53132ED-297F-3E4B-9AC3-74DFE4943661}" destId="{1262C91A-600C-A64C-895C-ABF1AD4F8F9B}" srcOrd="1" destOrd="0" presId="urn:microsoft.com/office/officeart/2008/layout/LinedList"/>
    <dgm:cxn modelId="{8C6D5796-9555-1D47-9B04-645D5DDE8F90}" type="presParOf" srcId="{1FD672CC-CFC8-A044-A247-B6B77C0D51E6}" destId="{C6709115-BCC8-B143-9A07-A6C718CD4F16}" srcOrd="6" destOrd="0" presId="urn:microsoft.com/office/officeart/2008/layout/LinedList"/>
    <dgm:cxn modelId="{B753423B-209F-A240-B9AA-504F948CBF97}" type="presParOf" srcId="{1FD672CC-CFC8-A044-A247-B6B77C0D51E6}" destId="{2FB5D5BD-DF3E-9040-9026-B4F80CE3C6C9}" srcOrd="7" destOrd="0" presId="urn:microsoft.com/office/officeart/2008/layout/LinedList"/>
    <dgm:cxn modelId="{D49356BA-E281-8642-8D0A-2E4228789C08}" type="presParOf" srcId="{2FB5D5BD-DF3E-9040-9026-B4F80CE3C6C9}" destId="{97944D20-FFF2-F146-A81D-0452887A3076}" srcOrd="0" destOrd="0" presId="urn:microsoft.com/office/officeart/2008/layout/LinedList"/>
    <dgm:cxn modelId="{C843F34F-D032-DC40-A5E6-CC25CA544A53}" type="presParOf" srcId="{2FB5D5BD-DF3E-9040-9026-B4F80CE3C6C9}" destId="{908EE983-46EC-3146-AD59-61AFE496D832}" srcOrd="1" destOrd="0" presId="urn:microsoft.com/office/officeart/2008/layout/LinedList"/>
    <dgm:cxn modelId="{7BE2B501-DBE6-6042-B502-081BA72E5918}" type="presParOf" srcId="{1FD672CC-CFC8-A044-A247-B6B77C0D51E6}" destId="{713D6E24-5670-E647-AA99-CF5F80153968}" srcOrd="8" destOrd="0" presId="urn:microsoft.com/office/officeart/2008/layout/LinedList"/>
    <dgm:cxn modelId="{EA0D786A-97DE-7946-BAF6-3288264C926D}" type="presParOf" srcId="{1FD672CC-CFC8-A044-A247-B6B77C0D51E6}" destId="{AB3B5488-3A59-034C-810C-CFB450CE200A}" srcOrd="9" destOrd="0" presId="urn:microsoft.com/office/officeart/2008/layout/LinedList"/>
    <dgm:cxn modelId="{8D3413F0-40B0-D648-A775-BBBB0B177E2E}" type="presParOf" srcId="{AB3B5488-3A59-034C-810C-CFB450CE200A}" destId="{DFE41FC8-B69F-5D4D-92CB-AFCA1EE53FAB}" srcOrd="0" destOrd="0" presId="urn:microsoft.com/office/officeart/2008/layout/LinedList"/>
    <dgm:cxn modelId="{3D0DE345-1112-A344-A932-0EF01E2C3077}" type="presParOf" srcId="{AB3B5488-3A59-034C-810C-CFB450CE200A}" destId="{E2B42208-C538-C446-979A-18A21E8249A0}" srcOrd="1" destOrd="0" presId="urn:microsoft.com/office/officeart/2008/layout/LinedList"/>
    <dgm:cxn modelId="{B7C7943E-8E4B-A948-9A0F-B2864806B770}" type="presParOf" srcId="{1FD672CC-CFC8-A044-A247-B6B77C0D51E6}" destId="{9CF124EA-92CF-C04A-8325-8981BC9D935D}" srcOrd="10" destOrd="0" presId="urn:microsoft.com/office/officeart/2008/layout/LinedList"/>
    <dgm:cxn modelId="{819F0DB8-9300-CE45-9298-4299E6325063}" type="presParOf" srcId="{1FD672CC-CFC8-A044-A247-B6B77C0D51E6}" destId="{493EE006-92A4-F44F-8390-FCD4D8E42492}" srcOrd="11" destOrd="0" presId="urn:microsoft.com/office/officeart/2008/layout/LinedList"/>
    <dgm:cxn modelId="{16A0C252-7827-2F43-85D2-6E194AF6162C}" type="presParOf" srcId="{493EE006-92A4-F44F-8390-FCD4D8E42492}" destId="{1541CC67-0A06-5040-9D10-1134E19CF1BE}" srcOrd="0" destOrd="0" presId="urn:microsoft.com/office/officeart/2008/layout/LinedList"/>
    <dgm:cxn modelId="{0A949680-B969-694E-8DE5-0C96CB96E442}" type="presParOf" srcId="{493EE006-92A4-F44F-8390-FCD4D8E42492}" destId="{FB86D1C0-DE9C-FC42-933C-1E9D52ECFE75}" srcOrd="1" destOrd="0" presId="urn:microsoft.com/office/officeart/2008/layout/LinedList"/>
    <dgm:cxn modelId="{CE281571-BAB4-994E-966C-A111D9A40DA2}" type="presParOf" srcId="{1FD672CC-CFC8-A044-A247-B6B77C0D51E6}" destId="{CE5B2B2A-00F2-E143-B9FE-C86F7BB3232D}" srcOrd="12" destOrd="0" presId="urn:microsoft.com/office/officeart/2008/layout/LinedList"/>
    <dgm:cxn modelId="{486F16A2-B81D-1948-8171-9A3A54EA6CFB}" type="presParOf" srcId="{1FD672CC-CFC8-A044-A247-B6B77C0D51E6}" destId="{D80E2F8B-68C6-B243-BA22-611BD7F636B4}" srcOrd="13" destOrd="0" presId="urn:microsoft.com/office/officeart/2008/layout/LinedList"/>
    <dgm:cxn modelId="{EDF83F4C-6DAD-6F46-96B2-9A62E1164AE0}" type="presParOf" srcId="{D80E2F8B-68C6-B243-BA22-611BD7F636B4}" destId="{2D3C5162-AF04-9D4C-8CFD-CFB79C6228CC}" srcOrd="0" destOrd="0" presId="urn:microsoft.com/office/officeart/2008/layout/LinedList"/>
    <dgm:cxn modelId="{BD29C375-05D6-F24C-A1E5-5DB6F26A8271}" type="presParOf" srcId="{D80E2F8B-68C6-B243-BA22-611BD7F636B4}" destId="{F175A3BF-E2B2-4440-A770-14AA38357BA1}" srcOrd="1" destOrd="0" presId="urn:microsoft.com/office/officeart/2008/layout/LinedList"/>
    <dgm:cxn modelId="{2A21F68B-E4BB-2C41-986F-473E6992F0E2}" type="presParOf" srcId="{1FD672CC-CFC8-A044-A247-B6B77C0D51E6}" destId="{85124D54-6299-584A-9DFE-3DF90F33FE42}" srcOrd="14" destOrd="0" presId="urn:microsoft.com/office/officeart/2008/layout/LinedList"/>
    <dgm:cxn modelId="{A2F2AE5F-2C5A-8146-A082-710B6EC40F9A}" type="presParOf" srcId="{1FD672CC-CFC8-A044-A247-B6B77C0D51E6}" destId="{B130B569-6F95-024B-8A28-98ECEA5DA81C}" srcOrd="15" destOrd="0" presId="urn:microsoft.com/office/officeart/2008/layout/LinedList"/>
    <dgm:cxn modelId="{C8B0EF4C-1C8E-A74D-982B-8070170759ED}" type="presParOf" srcId="{B130B569-6F95-024B-8A28-98ECEA5DA81C}" destId="{F030AB58-7DDC-AA40-BAD4-35340F1C243B}" srcOrd="0" destOrd="0" presId="urn:microsoft.com/office/officeart/2008/layout/LinedList"/>
    <dgm:cxn modelId="{14DC25F5-5B14-0648-A385-C01064D8A67B}" type="presParOf" srcId="{B130B569-6F95-024B-8A28-98ECEA5DA81C}" destId="{81D1A925-35A6-394B-A5A0-905D15BD7B43}" srcOrd="1" destOrd="0" presId="urn:microsoft.com/office/officeart/2008/layout/LinedList"/>
    <dgm:cxn modelId="{4722BCCF-3E2F-0144-A40C-C54B319BBE43}" type="presParOf" srcId="{1FD672CC-CFC8-A044-A247-B6B77C0D51E6}" destId="{D454D391-F253-0F48-B0C2-BB5C2A76FE55}" srcOrd="16" destOrd="0" presId="urn:microsoft.com/office/officeart/2008/layout/LinedList"/>
    <dgm:cxn modelId="{0835DA75-7C44-064C-B54F-159C4A131D36}" type="presParOf" srcId="{1FD672CC-CFC8-A044-A247-B6B77C0D51E6}" destId="{AB4B0890-88A1-F64A-AEC9-46EDB8B9D856}" srcOrd="17" destOrd="0" presId="urn:microsoft.com/office/officeart/2008/layout/LinedList"/>
    <dgm:cxn modelId="{9B402C87-24DB-C74D-81C8-96B0D911AF99}" type="presParOf" srcId="{AB4B0890-88A1-F64A-AEC9-46EDB8B9D856}" destId="{DA11F8FE-C934-7944-B644-DA68DF6554A7}" srcOrd="0" destOrd="0" presId="urn:microsoft.com/office/officeart/2008/layout/LinedList"/>
    <dgm:cxn modelId="{E8F65F32-1FB6-9944-B350-53DD0E8DF290}" type="presParOf" srcId="{AB4B0890-88A1-F64A-AEC9-46EDB8B9D856}" destId="{7C99439B-7FF0-6A49-A4D5-7AF8608811BB}" srcOrd="1" destOrd="0" presId="urn:microsoft.com/office/officeart/2008/layout/LinedList"/>
    <dgm:cxn modelId="{6B03A2D6-30A8-2645-B7A9-A98A3F5E6ED8}" type="presParOf" srcId="{1FD672CC-CFC8-A044-A247-B6B77C0D51E6}" destId="{BE37524F-5ED6-1C49-9A84-999205DAB6C3}" srcOrd="18" destOrd="0" presId="urn:microsoft.com/office/officeart/2008/layout/LinedList"/>
    <dgm:cxn modelId="{2F022F28-4399-8748-AA88-7E92ACDFECD5}" type="presParOf" srcId="{1FD672CC-CFC8-A044-A247-B6B77C0D51E6}" destId="{407EF08B-B694-3140-9401-0C34AC1B5A98}" srcOrd="19" destOrd="0" presId="urn:microsoft.com/office/officeart/2008/layout/LinedList"/>
    <dgm:cxn modelId="{329ABB5A-507D-F444-A98F-06665D780F2C}" type="presParOf" srcId="{407EF08B-B694-3140-9401-0C34AC1B5A98}" destId="{882FA4D7-C4F7-874D-82A1-092689858A5C}" srcOrd="0" destOrd="0" presId="urn:microsoft.com/office/officeart/2008/layout/LinedList"/>
    <dgm:cxn modelId="{47FC85C3-5DFD-6141-8F79-D769761D285F}" type="presParOf" srcId="{407EF08B-B694-3140-9401-0C34AC1B5A98}" destId="{331FCA49-FD54-E040-B860-BDACE0D08F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B7604CAF-3AB4-CE40-BA4A-152335771F9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AB78C92-AFB3-7F4E-9F6C-3FC88B4BE5B8}">
      <dgm:prSet phldrT="[文本]"/>
      <dgm:spPr/>
      <dgm:t>
        <a:bodyPr/>
        <a:lstStyle/>
        <a:p>
          <a:r>
            <a:rPr lang="zh-CN" altLang="en-US" dirty="0"/>
            <a:t>申请人</a:t>
          </a:r>
        </a:p>
      </dgm:t>
    </dgm:pt>
    <dgm:pt modelId="{262A3DC9-4048-7241-877C-A43134613999}" type="parTrans" cxnId="{9DC16127-956B-6C44-A24A-3D1106103D6E}">
      <dgm:prSet/>
      <dgm:spPr/>
      <dgm:t>
        <a:bodyPr/>
        <a:lstStyle/>
        <a:p>
          <a:endParaRPr lang="zh-CN" altLang="en-US"/>
        </a:p>
      </dgm:t>
    </dgm:pt>
    <dgm:pt modelId="{DF0BDE30-23B5-F948-B696-D265383F82CA}" type="sibTrans" cxnId="{9DC16127-956B-6C44-A24A-3D1106103D6E}">
      <dgm:prSet/>
      <dgm:spPr/>
      <dgm:t>
        <a:bodyPr/>
        <a:lstStyle/>
        <a:p>
          <a:endParaRPr lang="zh-CN" altLang="en-US"/>
        </a:p>
      </dgm:t>
    </dgm:pt>
    <dgm:pt modelId="{01FBACFA-EDDC-1840-868C-2F532498CC5B}">
      <dgm:prSet phldrT="[文本]"/>
      <dgm:spPr/>
      <dgm:t>
        <a:bodyPr/>
        <a:lstStyle/>
        <a:p>
          <a:r>
            <a:rPr lang="zh-CN" altLang="en-US" dirty="0"/>
            <a:t>申请范围</a:t>
          </a:r>
        </a:p>
      </dgm:t>
    </dgm:pt>
    <dgm:pt modelId="{B86BEFF8-5E87-6249-AC17-D7E62CB1E184}" type="parTrans" cxnId="{95ABFF87-C848-6947-9487-6F16B486D752}">
      <dgm:prSet/>
      <dgm:spPr/>
      <dgm:t>
        <a:bodyPr/>
        <a:lstStyle/>
        <a:p>
          <a:endParaRPr lang="zh-CN" altLang="en-US"/>
        </a:p>
      </dgm:t>
    </dgm:pt>
    <dgm:pt modelId="{AADBF8F7-163B-EC47-B7F1-F47DBCBBBFC8}" type="sibTrans" cxnId="{95ABFF87-C848-6947-9487-6F16B486D752}">
      <dgm:prSet/>
      <dgm:spPr/>
      <dgm:t>
        <a:bodyPr/>
        <a:lstStyle/>
        <a:p>
          <a:endParaRPr lang="zh-CN" altLang="en-US"/>
        </a:p>
      </dgm:t>
    </dgm:pt>
    <dgm:pt modelId="{8C92446D-DE54-7B4D-81CF-0A7C3213F674}">
      <dgm:prSet phldrT="[文本]"/>
      <dgm:spPr/>
      <dgm:t>
        <a:bodyPr/>
        <a:lstStyle/>
        <a:p>
          <a:r>
            <a:rPr lang="zh-CN" altLang="en-US" dirty="0"/>
            <a:t>登记机关</a:t>
          </a:r>
        </a:p>
      </dgm:t>
    </dgm:pt>
    <dgm:pt modelId="{28E45003-71F9-CB4C-8B71-43291BE8C07B}" type="parTrans" cxnId="{DE01FFA3-9927-F541-A111-63FE4D4344EA}">
      <dgm:prSet/>
      <dgm:spPr/>
      <dgm:t>
        <a:bodyPr/>
        <a:lstStyle/>
        <a:p>
          <a:endParaRPr lang="zh-CN" altLang="en-US"/>
        </a:p>
      </dgm:t>
    </dgm:pt>
    <dgm:pt modelId="{11B3F4B8-F35B-9348-8794-5455A5B92625}" type="sibTrans" cxnId="{DE01FFA3-9927-F541-A111-63FE4D4344EA}">
      <dgm:prSet/>
      <dgm:spPr/>
      <dgm:t>
        <a:bodyPr/>
        <a:lstStyle/>
        <a:p>
          <a:endParaRPr lang="zh-CN" altLang="en-US"/>
        </a:p>
      </dgm:t>
    </dgm:pt>
    <dgm:pt modelId="{0EB39084-B55F-7A46-83AA-518BE569A2DF}">
      <dgm:prSet phldrT="[文本]"/>
      <dgm:spPr/>
      <dgm:t>
        <a:bodyPr/>
        <a:lstStyle/>
        <a:p>
          <a:r>
            <a:rPr lang="zh-CN" altLang="en-US" dirty="0"/>
            <a:t>提交资料</a:t>
          </a:r>
        </a:p>
      </dgm:t>
    </dgm:pt>
    <dgm:pt modelId="{176C0B1C-9089-6048-A623-77967EF93778}" type="parTrans" cxnId="{688CF1A7-8F5A-0742-911D-7EE34CD237DB}">
      <dgm:prSet/>
      <dgm:spPr/>
    </dgm:pt>
    <dgm:pt modelId="{4BB40E68-FACC-B245-A6CA-C0CA96866CCE}" type="sibTrans" cxnId="{688CF1A7-8F5A-0742-911D-7EE34CD237DB}">
      <dgm:prSet/>
      <dgm:spPr/>
    </dgm:pt>
    <dgm:pt modelId="{A78303E0-FFF2-CD40-8132-6A326295B2D4}">
      <dgm:prSet phldrT="[文本]"/>
      <dgm:spPr/>
      <dgm:t>
        <a:bodyPr/>
        <a:lstStyle/>
        <a:p>
          <a:r>
            <a:rPr lang="zh-CN" altLang="en-US" dirty="0"/>
            <a:t>勘查（采矿）许可证有效期</a:t>
          </a:r>
        </a:p>
      </dgm:t>
    </dgm:pt>
    <dgm:pt modelId="{7E806832-1374-6349-91DF-91EA4D57D7E5}" type="parTrans" cxnId="{65D85388-EE92-7747-A82F-6EBB3A4285AC}">
      <dgm:prSet/>
      <dgm:spPr/>
    </dgm:pt>
    <dgm:pt modelId="{A97D237A-65E1-A04A-8487-B16EF53627CC}" type="sibTrans" cxnId="{65D85388-EE92-7747-A82F-6EBB3A4285AC}">
      <dgm:prSet/>
      <dgm:spPr/>
    </dgm:pt>
    <dgm:pt modelId="{6644F080-7E7C-9543-B215-DE1D3C775BEF}" type="pres">
      <dgm:prSet presAssocID="{B7604CAF-3AB4-CE40-BA4A-152335771F95}" presName="linear" presStyleCnt="0">
        <dgm:presLayoutVars>
          <dgm:dir/>
          <dgm:animLvl val="lvl"/>
          <dgm:resizeHandles val="exact"/>
        </dgm:presLayoutVars>
      </dgm:prSet>
      <dgm:spPr/>
    </dgm:pt>
    <dgm:pt modelId="{BEAC2E14-8179-694D-A64E-965FC1C82362}" type="pres">
      <dgm:prSet presAssocID="{5AB78C92-AFB3-7F4E-9F6C-3FC88B4BE5B8}" presName="parentLin" presStyleCnt="0"/>
      <dgm:spPr/>
    </dgm:pt>
    <dgm:pt modelId="{EF1360FC-A38C-D040-9231-50C25A20FCFA}" type="pres">
      <dgm:prSet presAssocID="{5AB78C92-AFB3-7F4E-9F6C-3FC88B4BE5B8}" presName="parentLeftMargin" presStyleLbl="node1" presStyleIdx="0" presStyleCnt="5"/>
      <dgm:spPr/>
    </dgm:pt>
    <dgm:pt modelId="{8EEA17A0-6440-A949-936A-BE88CC87535A}" type="pres">
      <dgm:prSet presAssocID="{5AB78C92-AFB3-7F4E-9F6C-3FC88B4BE5B8}" presName="parentText" presStyleLbl="node1" presStyleIdx="0" presStyleCnt="5">
        <dgm:presLayoutVars>
          <dgm:chMax val="0"/>
          <dgm:bulletEnabled val="1"/>
        </dgm:presLayoutVars>
      </dgm:prSet>
      <dgm:spPr/>
    </dgm:pt>
    <dgm:pt modelId="{31E6F93B-0B1A-AB46-B47F-343CA455FFB8}" type="pres">
      <dgm:prSet presAssocID="{5AB78C92-AFB3-7F4E-9F6C-3FC88B4BE5B8}" presName="negativeSpace" presStyleCnt="0"/>
      <dgm:spPr/>
    </dgm:pt>
    <dgm:pt modelId="{177D604A-69FC-3E46-82F1-6AC9DA68EF7D}" type="pres">
      <dgm:prSet presAssocID="{5AB78C92-AFB3-7F4E-9F6C-3FC88B4BE5B8}" presName="childText" presStyleLbl="conFgAcc1" presStyleIdx="0" presStyleCnt="5">
        <dgm:presLayoutVars>
          <dgm:bulletEnabled val="1"/>
        </dgm:presLayoutVars>
      </dgm:prSet>
      <dgm:spPr/>
    </dgm:pt>
    <dgm:pt modelId="{50E6329D-5C2E-384A-9B5F-BF4289EF894C}" type="pres">
      <dgm:prSet presAssocID="{DF0BDE30-23B5-F948-B696-D265383F82CA}" presName="spaceBetweenRectangles" presStyleCnt="0"/>
      <dgm:spPr/>
    </dgm:pt>
    <dgm:pt modelId="{3789B8FF-41FE-1640-AAC1-2B8F1D3B5DFD}" type="pres">
      <dgm:prSet presAssocID="{01FBACFA-EDDC-1840-868C-2F532498CC5B}" presName="parentLin" presStyleCnt="0"/>
      <dgm:spPr/>
    </dgm:pt>
    <dgm:pt modelId="{CB003220-9D31-D540-8974-715FF75D5BB5}" type="pres">
      <dgm:prSet presAssocID="{01FBACFA-EDDC-1840-868C-2F532498CC5B}" presName="parentLeftMargin" presStyleLbl="node1" presStyleIdx="0" presStyleCnt="5"/>
      <dgm:spPr/>
    </dgm:pt>
    <dgm:pt modelId="{411AE530-13ED-834B-89BE-15ABAB8497AC}" type="pres">
      <dgm:prSet presAssocID="{01FBACFA-EDDC-1840-868C-2F532498CC5B}" presName="parentText" presStyleLbl="node1" presStyleIdx="1" presStyleCnt="5">
        <dgm:presLayoutVars>
          <dgm:chMax val="0"/>
          <dgm:bulletEnabled val="1"/>
        </dgm:presLayoutVars>
      </dgm:prSet>
      <dgm:spPr/>
    </dgm:pt>
    <dgm:pt modelId="{F8D1D467-7D6D-E64A-82B4-CD0BC6BA4BDA}" type="pres">
      <dgm:prSet presAssocID="{01FBACFA-EDDC-1840-868C-2F532498CC5B}" presName="negativeSpace" presStyleCnt="0"/>
      <dgm:spPr/>
    </dgm:pt>
    <dgm:pt modelId="{D4D978BA-1078-5A41-8C25-875387919870}" type="pres">
      <dgm:prSet presAssocID="{01FBACFA-EDDC-1840-868C-2F532498CC5B}" presName="childText" presStyleLbl="conFgAcc1" presStyleIdx="1" presStyleCnt="5">
        <dgm:presLayoutVars>
          <dgm:bulletEnabled val="1"/>
        </dgm:presLayoutVars>
      </dgm:prSet>
      <dgm:spPr/>
    </dgm:pt>
    <dgm:pt modelId="{E663EC1E-6FC5-CE46-9F59-7696160E9277}" type="pres">
      <dgm:prSet presAssocID="{AADBF8F7-163B-EC47-B7F1-F47DBCBBBFC8}" presName="spaceBetweenRectangles" presStyleCnt="0"/>
      <dgm:spPr/>
    </dgm:pt>
    <dgm:pt modelId="{5CAF668C-487F-1B41-8EF0-D73BC5E9CDBD}" type="pres">
      <dgm:prSet presAssocID="{8C92446D-DE54-7B4D-81CF-0A7C3213F674}" presName="parentLin" presStyleCnt="0"/>
      <dgm:spPr/>
    </dgm:pt>
    <dgm:pt modelId="{72C8585F-1417-3D49-84F3-3F6F9A0D6A10}" type="pres">
      <dgm:prSet presAssocID="{8C92446D-DE54-7B4D-81CF-0A7C3213F674}" presName="parentLeftMargin" presStyleLbl="node1" presStyleIdx="1" presStyleCnt="5"/>
      <dgm:spPr/>
    </dgm:pt>
    <dgm:pt modelId="{91DA2B9A-7322-CD46-AE62-5959DC5C018A}" type="pres">
      <dgm:prSet presAssocID="{8C92446D-DE54-7B4D-81CF-0A7C3213F674}" presName="parentText" presStyleLbl="node1" presStyleIdx="2" presStyleCnt="5">
        <dgm:presLayoutVars>
          <dgm:chMax val="0"/>
          <dgm:bulletEnabled val="1"/>
        </dgm:presLayoutVars>
      </dgm:prSet>
      <dgm:spPr/>
    </dgm:pt>
    <dgm:pt modelId="{64C92CF0-0B4D-2F41-9A89-39D0E7C1E886}" type="pres">
      <dgm:prSet presAssocID="{8C92446D-DE54-7B4D-81CF-0A7C3213F674}" presName="negativeSpace" presStyleCnt="0"/>
      <dgm:spPr/>
    </dgm:pt>
    <dgm:pt modelId="{9C8D0121-AE99-3E49-9818-87446DB455BE}" type="pres">
      <dgm:prSet presAssocID="{8C92446D-DE54-7B4D-81CF-0A7C3213F674}" presName="childText" presStyleLbl="conFgAcc1" presStyleIdx="2" presStyleCnt="5">
        <dgm:presLayoutVars>
          <dgm:bulletEnabled val="1"/>
        </dgm:presLayoutVars>
      </dgm:prSet>
      <dgm:spPr/>
    </dgm:pt>
    <dgm:pt modelId="{0C12D775-E96C-FA44-8011-975C1D8A3B19}" type="pres">
      <dgm:prSet presAssocID="{11B3F4B8-F35B-9348-8794-5455A5B92625}" presName="spaceBetweenRectangles" presStyleCnt="0"/>
      <dgm:spPr/>
    </dgm:pt>
    <dgm:pt modelId="{F434DCA3-B17E-714B-AA9B-E821018CBBB3}" type="pres">
      <dgm:prSet presAssocID="{0EB39084-B55F-7A46-83AA-518BE569A2DF}" presName="parentLin" presStyleCnt="0"/>
      <dgm:spPr/>
    </dgm:pt>
    <dgm:pt modelId="{DFFABFA5-9C56-3B4D-8FD7-12A23B62F86F}" type="pres">
      <dgm:prSet presAssocID="{0EB39084-B55F-7A46-83AA-518BE569A2DF}" presName="parentLeftMargin" presStyleLbl="node1" presStyleIdx="2" presStyleCnt="5"/>
      <dgm:spPr/>
    </dgm:pt>
    <dgm:pt modelId="{B2E74269-A13D-3F48-B660-FB3445B751B3}" type="pres">
      <dgm:prSet presAssocID="{0EB39084-B55F-7A46-83AA-518BE569A2DF}" presName="parentText" presStyleLbl="node1" presStyleIdx="3" presStyleCnt="5">
        <dgm:presLayoutVars>
          <dgm:chMax val="0"/>
          <dgm:bulletEnabled val="1"/>
        </dgm:presLayoutVars>
      </dgm:prSet>
      <dgm:spPr/>
    </dgm:pt>
    <dgm:pt modelId="{69C3E6F5-52C5-E94C-8BE5-D154D4BADCA5}" type="pres">
      <dgm:prSet presAssocID="{0EB39084-B55F-7A46-83AA-518BE569A2DF}" presName="negativeSpace" presStyleCnt="0"/>
      <dgm:spPr/>
    </dgm:pt>
    <dgm:pt modelId="{BEFF3757-B4F0-8A4B-97EF-C8F2945FD46E}" type="pres">
      <dgm:prSet presAssocID="{0EB39084-B55F-7A46-83AA-518BE569A2DF}" presName="childText" presStyleLbl="conFgAcc1" presStyleIdx="3" presStyleCnt="5">
        <dgm:presLayoutVars>
          <dgm:bulletEnabled val="1"/>
        </dgm:presLayoutVars>
      </dgm:prSet>
      <dgm:spPr/>
    </dgm:pt>
    <dgm:pt modelId="{C33128A1-AB51-324A-A648-9F46620E4764}" type="pres">
      <dgm:prSet presAssocID="{4BB40E68-FACC-B245-A6CA-C0CA96866CCE}" presName="spaceBetweenRectangles" presStyleCnt="0"/>
      <dgm:spPr/>
    </dgm:pt>
    <dgm:pt modelId="{9C3E7E71-76E0-B342-A0B1-96AE396C28A7}" type="pres">
      <dgm:prSet presAssocID="{A78303E0-FFF2-CD40-8132-6A326295B2D4}" presName="parentLin" presStyleCnt="0"/>
      <dgm:spPr/>
    </dgm:pt>
    <dgm:pt modelId="{31DB0F3E-78F7-1443-93AB-DE31409688B3}" type="pres">
      <dgm:prSet presAssocID="{A78303E0-FFF2-CD40-8132-6A326295B2D4}" presName="parentLeftMargin" presStyleLbl="node1" presStyleIdx="3" presStyleCnt="5"/>
      <dgm:spPr/>
    </dgm:pt>
    <dgm:pt modelId="{0AEF6209-9F1B-DF43-B767-F7EA049C509C}" type="pres">
      <dgm:prSet presAssocID="{A78303E0-FFF2-CD40-8132-6A326295B2D4}" presName="parentText" presStyleLbl="node1" presStyleIdx="4" presStyleCnt="5">
        <dgm:presLayoutVars>
          <dgm:chMax val="0"/>
          <dgm:bulletEnabled val="1"/>
        </dgm:presLayoutVars>
      </dgm:prSet>
      <dgm:spPr/>
    </dgm:pt>
    <dgm:pt modelId="{6C0C6346-F765-684E-8ECB-D807A83DB710}" type="pres">
      <dgm:prSet presAssocID="{A78303E0-FFF2-CD40-8132-6A326295B2D4}" presName="negativeSpace" presStyleCnt="0"/>
      <dgm:spPr/>
    </dgm:pt>
    <dgm:pt modelId="{9A99B5EE-AEFA-3043-AECF-547B96418A89}" type="pres">
      <dgm:prSet presAssocID="{A78303E0-FFF2-CD40-8132-6A326295B2D4}" presName="childText" presStyleLbl="conFgAcc1" presStyleIdx="4" presStyleCnt="5">
        <dgm:presLayoutVars>
          <dgm:bulletEnabled val="1"/>
        </dgm:presLayoutVars>
      </dgm:prSet>
      <dgm:spPr/>
    </dgm:pt>
  </dgm:ptLst>
  <dgm:cxnLst>
    <dgm:cxn modelId="{2D97DE25-9BB0-314C-BFA6-839F433E3165}" type="presOf" srcId="{8C92446D-DE54-7B4D-81CF-0A7C3213F674}" destId="{72C8585F-1417-3D49-84F3-3F6F9A0D6A10}" srcOrd="0" destOrd="0" presId="urn:microsoft.com/office/officeart/2005/8/layout/list1"/>
    <dgm:cxn modelId="{9DC16127-956B-6C44-A24A-3D1106103D6E}" srcId="{B7604CAF-3AB4-CE40-BA4A-152335771F95}" destId="{5AB78C92-AFB3-7F4E-9F6C-3FC88B4BE5B8}" srcOrd="0" destOrd="0" parTransId="{262A3DC9-4048-7241-877C-A43134613999}" sibTransId="{DF0BDE30-23B5-F948-B696-D265383F82CA}"/>
    <dgm:cxn modelId="{91E1B869-E7D5-4845-9278-B0F75715D435}" type="presOf" srcId="{5AB78C92-AFB3-7F4E-9F6C-3FC88B4BE5B8}" destId="{8EEA17A0-6440-A949-936A-BE88CC87535A}" srcOrd="1" destOrd="0" presId="urn:microsoft.com/office/officeart/2005/8/layout/list1"/>
    <dgm:cxn modelId="{B8C04D85-81A5-E248-A479-7568E8C9EDA0}" type="presOf" srcId="{0EB39084-B55F-7A46-83AA-518BE569A2DF}" destId="{DFFABFA5-9C56-3B4D-8FD7-12A23B62F86F}" srcOrd="0" destOrd="0" presId="urn:microsoft.com/office/officeart/2005/8/layout/list1"/>
    <dgm:cxn modelId="{95ABFF87-C848-6947-9487-6F16B486D752}" srcId="{B7604CAF-3AB4-CE40-BA4A-152335771F95}" destId="{01FBACFA-EDDC-1840-868C-2F532498CC5B}" srcOrd="1" destOrd="0" parTransId="{B86BEFF8-5E87-6249-AC17-D7E62CB1E184}" sibTransId="{AADBF8F7-163B-EC47-B7F1-F47DBCBBBFC8}"/>
    <dgm:cxn modelId="{65D85388-EE92-7747-A82F-6EBB3A4285AC}" srcId="{B7604CAF-3AB4-CE40-BA4A-152335771F95}" destId="{A78303E0-FFF2-CD40-8132-6A326295B2D4}" srcOrd="4" destOrd="0" parTransId="{7E806832-1374-6349-91DF-91EA4D57D7E5}" sibTransId="{A97D237A-65E1-A04A-8487-B16EF53627CC}"/>
    <dgm:cxn modelId="{04CE0594-378A-5348-A44E-E8ADCBB9E7DA}" type="presOf" srcId="{A78303E0-FFF2-CD40-8132-6A326295B2D4}" destId="{31DB0F3E-78F7-1443-93AB-DE31409688B3}" srcOrd="0" destOrd="0" presId="urn:microsoft.com/office/officeart/2005/8/layout/list1"/>
    <dgm:cxn modelId="{A53E159E-8693-3548-877B-3B5C5282BBB6}" type="presOf" srcId="{B7604CAF-3AB4-CE40-BA4A-152335771F95}" destId="{6644F080-7E7C-9543-B215-DE1D3C775BEF}" srcOrd="0" destOrd="0" presId="urn:microsoft.com/office/officeart/2005/8/layout/list1"/>
    <dgm:cxn modelId="{AF863A9F-9920-094A-93EB-DB78C42090DC}" type="presOf" srcId="{5AB78C92-AFB3-7F4E-9F6C-3FC88B4BE5B8}" destId="{EF1360FC-A38C-D040-9231-50C25A20FCFA}" srcOrd="0" destOrd="0" presId="urn:microsoft.com/office/officeart/2005/8/layout/list1"/>
    <dgm:cxn modelId="{DE01FFA3-9927-F541-A111-63FE4D4344EA}" srcId="{B7604CAF-3AB4-CE40-BA4A-152335771F95}" destId="{8C92446D-DE54-7B4D-81CF-0A7C3213F674}" srcOrd="2" destOrd="0" parTransId="{28E45003-71F9-CB4C-8B71-43291BE8C07B}" sibTransId="{11B3F4B8-F35B-9348-8794-5455A5B92625}"/>
    <dgm:cxn modelId="{757C34A4-DB50-494A-9184-23D467E44AF3}" type="presOf" srcId="{A78303E0-FFF2-CD40-8132-6A326295B2D4}" destId="{0AEF6209-9F1B-DF43-B767-F7EA049C509C}" srcOrd="1" destOrd="0" presId="urn:microsoft.com/office/officeart/2005/8/layout/list1"/>
    <dgm:cxn modelId="{688CF1A7-8F5A-0742-911D-7EE34CD237DB}" srcId="{B7604CAF-3AB4-CE40-BA4A-152335771F95}" destId="{0EB39084-B55F-7A46-83AA-518BE569A2DF}" srcOrd="3" destOrd="0" parTransId="{176C0B1C-9089-6048-A623-77967EF93778}" sibTransId="{4BB40E68-FACC-B245-A6CA-C0CA96866CCE}"/>
    <dgm:cxn modelId="{5A14F6BE-9169-6B42-8510-707915DE4874}" type="presOf" srcId="{01FBACFA-EDDC-1840-868C-2F532498CC5B}" destId="{CB003220-9D31-D540-8974-715FF75D5BB5}" srcOrd="0" destOrd="0" presId="urn:microsoft.com/office/officeart/2005/8/layout/list1"/>
    <dgm:cxn modelId="{5B08FFC2-2971-FB4E-B631-34D27819C22F}" type="presOf" srcId="{8C92446D-DE54-7B4D-81CF-0A7C3213F674}" destId="{91DA2B9A-7322-CD46-AE62-5959DC5C018A}" srcOrd="1" destOrd="0" presId="urn:microsoft.com/office/officeart/2005/8/layout/list1"/>
    <dgm:cxn modelId="{C5B06DD1-FDC9-FB4F-A285-72980A6423F9}" type="presOf" srcId="{01FBACFA-EDDC-1840-868C-2F532498CC5B}" destId="{411AE530-13ED-834B-89BE-15ABAB8497AC}" srcOrd="1" destOrd="0" presId="urn:microsoft.com/office/officeart/2005/8/layout/list1"/>
    <dgm:cxn modelId="{71C356F5-131C-9E4D-A8B5-7D0C619E8E9E}" type="presOf" srcId="{0EB39084-B55F-7A46-83AA-518BE569A2DF}" destId="{B2E74269-A13D-3F48-B660-FB3445B751B3}" srcOrd="1" destOrd="0" presId="urn:microsoft.com/office/officeart/2005/8/layout/list1"/>
    <dgm:cxn modelId="{911B9EDB-A206-8F42-A7E9-0B08AE0757B6}" type="presParOf" srcId="{6644F080-7E7C-9543-B215-DE1D3C775BEF}" destId="{BEAC2E14-8179-694D-A64E-965FC1C82362}" srcOrd="0" destOrd="0" presId="urn:microsoft.com/office/officeart/2005/8/layout/list1"/>
    <dgm:cxn modelId="{C6511D88-BB1E-7E41-8C32-B90A5B99D59E}" type="presParOf" srcId="{BEAC2E14-8179-694D-A64E-965FC1C82362}" destId="{EF1360FC-A38C-D040-9231-50C25A20FCFA}" srcOrd="0" destOrd="0" presId="urn:microsoft.com/office/officeart/2005/8/layout/list1"/>
    <dgm:cxn modelId="{413E3839-978C-7D48-9EFE-C25661B911A5}" type="presParOf" srcId="{BEAC2E14-8179-694D-A64E-965FC1C82362}" destId="{8EEA17A0-6440-A949-936A-BE88CC87535A}" srcOrd="1" destOrd="0" presId="urn:microsoft.com/office/officeart/2005/8/layout/list1"/>
    <dgm:cxn modelId="{5798BF7C-B157-D24C-A64C-D26CF2AC3B90}" type="presParOf" srcId="{6644F080-7E7C-9543-B215-DE1D3C775BEF}" destId="{31E6F93B-0B1A-AB46-B47F-343CA455FFB8}" srcOrd="1" destOrd="0" presId="urn:microsoft.com/office/officeart/2005/8/layout/list1"/>
    <dgm:cxn modelId="{4FE9D65D-6CA4-E044-8787-45890B8A65C3}" type="presParOf" srcId="{6644F080-7E7C-9543-B215-DE1D3C775BEF}" destId="{177D604A-69FC-3E46-82F1-6AC9DA68EF7D}" srcOrd="2" destOrd="0" presId="urn:microsoft.com/office/officeart/2005/8/layout/list1"/>
    <dgm:cxn modelId="{F827B85B-9A90-8947-A023-73F1829F6613}" type="presParOf" srcId="{6644F080-7E7C-9543-B215-DE1D3C775BEF}" destId="{50E6329D-5C2E-384A-9B5F-BF4289EF894C}" srcOrd="3" destOrd="0" presId="urn:microsoft.com/office/officeart/2005/8/layout/list1"/>
    <dgm:cxn modelId="{65D85BF5-51BC-1448-8408-BCEF87B8FE09}" type="presParOf" srcId="{6644F080-7E7C-9543-B215-DE1D3C775BEF}" destId="{3789B8FF-41FE-1640-AAC1-2B8F1D3B5DFD}" srcOrd="4" destOrd="0" presId="urn:microsoft.com/office/officeart/2005/8/layout/list1"/>
    <dgm:cxn modelId="{B71272FF-9413-774F-BCCE-6B78C7DF5F9C}" type="presParOf" srcId="{3789B8FF-41FE-1640-AAC1-2B8F1D3B5DFD}" destId="{CB003220-9D31-D540-8974-715FF75D5BB5}" srcOrd="0" destOrd="0" presId="urn:microsoft.com/office/officeart/2005/8/layout/list1"/>
    <dgm:cxn modelId="{672F87D8-F106-F04E-A18F-A617B252FECC}" type="presParOf" srcId="{3789B8FF-41FE-1640-AAC1-2B8F1D3B5DFD}" destId="{411AE530-13ED-834B-89BE-15ABAB8497AC}" srcOrd="1" destOrd="0" presId="urn:microsoft.com/office/officeart/2005/8/layout/list1"/>
    <dgm:cxn modelId="{1C171446-8A39-6947-9DC6-322C48CB0BFC}" type="presParOf" srcId="{6644F080-7E7C-9543-B215-DE1D3C775BEF}" destId="{F8D1D467-7D6D-E64A-82B4-CD0BC6BA4BDA}" srcOrd="5" destOrd="0" presId="urn:microsoft.com/office/officeart/2005/8/layout/list1"/>
    <dgm:cxn modelId="{36BDC9B6-D39E-554F-8962-1DD31C6F2744}" type="presParOf" srcId="{6644F080-7E7C-9543-B215-DE1D3C775BEF}" destId="{D4D978BA-1078-5A41-8C25-875387919870}" srcOrd="6" destOrd="0" presId="urn:microsoft.com/office/officeart/2005/8/layout/list1"/>
    <dgm:cxn modelId="{6F61B1E7-F9C2-F447-A80B-488C89F38F42}" type="presParOf" srcId="{6644F080-7E7C-9543-B215-DE1D3C775BEF}" destId="{E663EC1E-6FC5-CE46-9F59-7696160E9277}" srcOrd="7" destOrd="0" presId="urn:microsoft.com/office/officeart/2005/8/layout/list1"/>
    <dgm:cxn modelId="{3141E091-4FED-B04B-A4B3-4A7F8B07FF62}" type="presParOf" srcId="{6644F080-7E7C-9543-B215-DE1D3C775BEF}" destId="{5CAF668C-487F-1B41-8EF0-D73BC5E9CDBD}" srcOrd="8" destOrd="0" presId="urn:microsoft.com/office/officeart/2005/8/layout/list1"/>
    <dgm:cxn modelId="{BED525A5-C3EC-5340-9C9A-E1AC6D81A7EE}" type="presParOf" srcId="{5CAF668C-487F-1B41-8EF0-D73BC5E9CDBD}" destId="{72C8585F-1417-3D49-84F3-3F6F9A0D6A10}" srcOrd="0" destOrd="0" presId="urn:microsoft.com/office/officeart/2005/8/layout/list1"/>
    <dgm:cxn modelId="{669F609C-991D-EC43-840C-927C865C47DB}" type="presParOf" srcId="{5CAF668C-487F-1B41-8EF0-D73BC5E9CDBD}" destId="{91DA2B9A-7322-CD46-AE62-5959DC5C018A}" srcOrd="1" destOrd="0" presId="urn:microsoft.com/office/officeart/2005/8/layout/list1"/>
    <dgm:cxn modelId="{B83E1CC6-AD03-9840-B32D-0BE7AFD6FB9B}" type="presParOf" srcId="{6644F080-7E7C-9543-B215-DE1D3C775BEF}" destId="{64C92CF0-0B4D-2F41-9A89-39D0E7C1E886}" srcOrd="9" destOrd="0" presId="urn:microsoft.com/office/officeart/2005/8/layout/list1"/>
    <dgm:cxn modelId="{9672BA6F-87F0-6C43-987E-98692B5840E3}" type="presParOf" srcId="{6644F080-7E7C-9543-B215-DE1D3C775BEF}" destId="{9C8D0121-AE99-3E49-9818-87446DB455BE}" srcOrd="10" destOrd="0" presId="urn:microsoft.com/office/officeart/2005/8/layout/list1"/>
    <dgm:cxn modelId="{89515673-34BF-FF49-A23D-6BF6667F079C}" type="presParOf" srcId="{6644F080-7E7C-9543-B215-DE1D3C775BEF}" destId="{0C12D775-E96C-FA44-8011-975C1D8A3B19}" srcOrd="11" destOrd="0" presId="urn:microsoft.com/office/officeart/2005/8/layout/list1"/>
    <dgm:cxn modelId="{C60F5163-2F2E-4D49-8FE9-6998DFBB2864}" type="presParOf" srcId="{6644F080-7E7C-9543-B215-DE1D3C775BEF}" destId="{F434DCA3-B17E-714B-AA9B-E821018CBBB3}" srcOrd="12" destOrd="0" presId="urn:microsoft.com/office/officeart/2005/8/layout/list1"/>
    <dgm:cxn modelId="{509121C9-E7FB-C947-906B-CDAF06261420}" type="presParOf" srcId="{F434DCA3-B17E-714B-AA9B-E821018CBBB3}" destId="{DFFABFA5-9C56-3B4D-8FD7-12A23B62F86F}" srcOrd="0" destOrd="0" presId="urn:microsoft.com/office/officeart/2005/8/layout/list1"/>
    <dgm:cxn modelId="{25284E15-F296-B642-B5C3-9D9C95DA820E}" type="presParOf" srcId="{F434DCA3-B17E-714B-AA9B-E821018CBBB3}" destId="{B2E74269-A13D-3F48-B660-FB3445B751B3}" srcOrd="1" destOrd="0" presId="urn:microsoft.com/office/officeart/2005/8/layout/list1"/>
    <dgm:cxn modelId="{6613FC0D-C099-ED42-80AC-5211918D611B}" type="presParOf" srcId="{6644F080-7E7C-9543-B215-DE1D3C775BEF}" destId="{69C3E6F5-52C5-E94C-8BE5-D154D4BADCA5}" srcOrd="13" destOrd="0" presId="urn:microsoft.com/office/officeart/2005/8/layout/list1"/>
    <dgm:cxn modelId="{DA1303DD-296D-DD4D-8BBB-0C269E3B0F72}" type="presParOf" srcId="{6644F080-7E7C-9543-B215-DE1D3C775BEF}" destId="{BEFF3757-B4F0-8A4B-97EF-C8F2945FD46E}" srcOrd="14" destOrd="0" presId="urn:microsoft.com/office/officeart/2005/8/layout/list1"/>
    <dgm:cxn modelId="{5AA16317-3DC0-BB44-85D7-AC1E8730C91E}" type="presParOf" srcId="{6644F080-7E7C-9543-B215-DE1D3C775BEF}" destId="{C33128A1-AB51-324A-A648-9F46620E4764}" srcOrd="15" destOrd="0" presId="urn:microsoft.com/office/officeart/2005/8/layout/list1"/>
    <dgm:cxn modelId="{84928132-B214-3C43-B080-6F08B66A923D}" type="presParOf" srcId="{6644F080-7E7C-9543-B215-DE1D3C775BEF}" destId="{9C3E7E71-76E0-B342-A0B1-96AE396C28A7}" srcOrd="16" destOrd="0" presId="urn:microsoft.com/office/officeart/2005/8/layout/list1"/>
    <dgm:cxn modelId="{0F9AE085-22E5-CF49-B08D-7DDA914CA581}" type="presParOf" srcId="{9C3E7E71-76E0-B342-A0B1-96AE396C28A7}" destId="{31DB0F3E-78F7-1443-93AB-DE31409688B3}" srcOrd="0" destOrd="0" presId="urn:microsoft.com/office/officeart/2005/8/layout/list1"/>
    <dgm:cxn modelId="{8A74A561-99F1-234D-9977-6E5FB11B56CA}" type="presParOf" srcId="{9C3E7E71-76E0-B342-A0B1-96AE396C28A7}" destId="{0AEF6209-9F1B-DF43-B767-F7EA049C509C}" srcOrd="1" destOrd="0" presId="urn:microsoft.com/office/officeart/2005/8/layout/list1"/>
    <dgm:cxn modelId="{A51DFF63-0307-EF40-9F38-DA27759F2E21}" type="presParOf" srcId="{6644F080-7E7C-9543-B215-DE1D3C775BEF}" destId="{6C0C6346-F765-684E-8ECB-D807A83DB710}" srcOrd="17" destOrd="0" presId="urn:microsoft.com/office/officeart/2005/8/layout/list1"/>
    <dgm:cxn modelId="{54D5C287-6F3E-E744-BA39-788EB5C23B0F}" type="presParOf" srcId="{6644F080-7E7C-9543-B215-DE1D3C775BEF}" destId="{9A99B5EE-AEFA-3043-AECF-547B96418A8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F9A525DC-E8D7-2D4B-AE87-22D694DCFC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72962127-1BEE-3642-BFEF-517936045E9E}">
      <dgm:prSet phldrT="[文本]"/>
      <dgm:spPr/>
      <dgm:t>
        <a:bodyPr/>
        <a:lstStyle/>
        <a:p>
          <a:r>
            <a:rPr lang="zh-CN" altLang="en-US" dirty="0"/>
            <a:t>第一节  概述</a:t>
          </a:r>
        </a:p>
      </dgm:t>
    </dgm:pt>
    <dgm:pt modelId="{2DE85A28-982D-E14B-B60A-2860163653A8}" type="parTrans" cxnId="{8AC7910A-EEE7-024E-8F70-7C233292905C}">
      <dgm:prSet/>
      <dgm:spPr/>
      <dgm:t>
        <a:bodyPr/>
        <a:lstStyle/>
        <a:p>
          <a:endParaRPr lang="zh-CN" altLang="en-US"/>
        </a:p>
      </dgm:t>
    </dgm:pt>
    <dgm:pt modelId="{037BB43C-8336-4D45-9749-BEA0DB842136}" type="sibTrans" cxnId="{8AC7910A-EEE7-024E-8F70-7C233292905C}">
      <dgm:prSet/>
      <dgm:spPr/>
      <dgm:t>
        <a:bodyPr/>
        <a:lstStyle/>
        <a:p>
          <a:endParaRPr lang="zh-CN" altLang="en-US"/>
        </a:p>
      </dgm:t>
    </dgm:pt>
    <dgm:pt modelId="{736739BF-0745-8149-9584-133228C164FD}">
      <dgm:prSet phldrT="[文本]"/>
      <dgm:spPr/>
      <dgm:t>
        <a:bodyPr/>
        <a:lstStyle/>
        <a:p>
          <a:r>
            <a:rPr lang="zh-CN" altLang="en-US" dirty="0"/>
            <a:t>第二节  矿产资源储量评审备案</a:t>
          </a:r>
        </a:p>
      </dgm:t>
    </dgm:pt>
    <dgm:pt modelId="{889BEA33-922B-F84E-8A14-A2813F84BD05}" type="parTrans" cxnId="{451C67C9-05A5-A041-9681-83B823FD583C}">
      <dgm:prSet/>
      <dgm:spPr/>
      <dgm:t>
        <a:bodyPr/>
        <a:lstStyle/>
        <a:p>
          <a:endParaRPr lang="zh-CN" altLang="en-US"/>
        </a:p>
      </dgm:t>
    </dgm:pt>
    <dgm:pt modelId="{EBED3782-9190-5F40-8DB9-93AD4DC373F8}" type="sibTrans" cxnId="{451C67C9-05A5-A041-9681-83B823FD583C}">
      <dgm:prSet/>
      <dgm:spPr/>
      <dgm:t>
        <a:bodyPr/>
        <a:lstStyle/>
        <a:p>
          <a:endParaRPr lang="zh-CN" altLang="en-US"/>
        </a:p>
      </dgm:t>
    </dgm:pt>
    <dgm:pt modelId="{63E281E7-F31A-184B-8EFC-5ADC4F3C5B27}">
      <dgm:prSet phldrT="[文本]"/>
      <dgm:spPr/>
      <dgm:t>
        <a:bodyPr/>
        <a:lstStyle/>
        <a:p>
          <a:r>
            <a:rPr lang="zh-CN" altLang="en-US" dirty="0"/>
            <a:t>第三节  矿产资源统计</a:t>
          </a:r>
        </a:p>
      </dgm:t>
    </dgm:pt>
    <dgm:pt modelId="{356658AA-3256-234B-A3B2-8826276FC6CE}" type="parTrans" cxnId="{617843E0-03B4-E643-BB40-50CB2F8CA411}">
      <dgm:prSet/>
      <dgm:spPr/>
      <dgm:t>
        <a:bodyPr/>
        <a:lstStyle/>
        <a:p>
          <a:endParaRPr lang="zh-CN" altLang="en-US"/>
        </a:p>
      </dgm:t>
    </dgm:pt>
    <dgm:pt modelId="{0D35F419-CA32-FB45-A776-20DE19ECED51}" type="sibTrans" cxnId="{617843E0-03B4-E643-BB40-50CB2F8CA411}">
      <dgm:prSet/>
      <dgm:spPr/>
      <dgm:t>
        <a:bodyPr/>
        <a:lstStyle/>
        <a:p>
          <a:endParaRPr lang="zh-CN" altLang="en-US"/>
        </a:p>
      </dgm:t>
    </dgm:pt>
    <dgm:pt modelId="{267BED26-48DD-9A47-A5C2-BA5C784294C8}">
      <dgm:prSet phldrT="[文本]"/>
      <dgm:spPr/>
      <dgm:t>
        <a:bodyPr/>
        <a:lstStyle/>
        <a:p>
          <a:r>
            <a:rPr lang="zh-CN" altLang="en-US" dirty="0"/>
            <a:t>第四节  矿山储备动态监督管理</a:t>
          </a:r>
        </a:p>
      </dgm:t>
    </dgm:pt>
    <dgm:pt modelId="{61F532B0-21B6-C245-8F74-6A7C933C47BB}" type="parTrans" cxnId="{A620371B-E5D6-4C47-AC75-BF1B333354C0}">
      <dgm:prSet/>
      <dgm:spPr/>
    </dgm:pt>
    <dgm:pt modelId="{244BC164-F82E-3F41-A87F-560B0B214E80}" type="sibTrans" cxnId="{A620371B-E5D6-4C47-AC75-BF1B333354C0}">
      <dgm:prSet/>
      <dgm:spPr/>
    </dgm:pt>
    <dgm:pt modelId="{02540DAE-8DA4-3E4E-810A-EC60F69DF836}">
      <dgm:prSet phldrT="[文本]"/>
      <dgm:spPr/>
      <dgm:t>
        <a:bodyPr/>
        <a:lstStyle/>
        <a:p>
          <a:r>
            <a:rPr lang="zh-CN" altLang="en-US" dirty="0"/>
            <a:t>第五节  油气资源储量管理</a:t>
          </a:r>
        </a:p>
      </dgm:t>
    </dgm:pt>
    <dgm:pt modelId="{D54AC947-0977-964E-888E-F379AD64033A}" type="parTrans" cxnId="{46380F3E-AE2F-8C4B-889B-03E8239DB56F}">
      <dgm:prSet/>
      <dgm:spPr/>
    </dgm:pt>
    <dgm:pt modelId="{2FFDD8A9-A990-7B4F-A5A8-B4E43066C85D}" type="sibTrans" cxnId="{46380F3E-AE2F-8C4B-889B-03E8239DB56F}">
      <dgm:prSet/>
      <dgm:spPr/>
    </dgm:pt>
    <dgm:pt modelId="{9E05560D-897F-7244-8543-654FFDB575EF}">
      <dgm:prSet phldrT="[文本]"/>
      <dgm:spPr/>
      <dgm:t>
        <a:bodyPr/>
        <a:lstStyle/>
        <a:p>
          <a:r>
            <a:rPr lang="zh-CN" altLang="en-US" dirty="0"/>
            <a:t>第六节 建设项目压覆矿产资源审批管理</a:t>
          </a:r>
        </a:p>
      </dgm:t>
    </dgm:pt>
    <dgm:pt modelId="{D888F5E5-CD51-EF41-BE25-B505E6E3C3FD}" type="parTrans" cxnId="{F0F50307-816E-EB4A-8748-219B2C504EB8}">
      <dgm:prSet/>
      <dgm:spPr/>
    </dgm:pt>
    <dgm:pt modelId="{C92B3F13-B9EC-5D48-8E48-DEE2F35FACBC}" type="sibTrans" cxnId="{F0F50307-816E-EB4A-8748-219B2C504EB8}">
      <dgm:prSet/>
      <dgm:spPr/>
    </dgm:pt>
    <dgm:pt modelId="{3C4C6AD2-ECAF-E54E-B9C9-6840A9C46546}">
      <dgm:prSet phldrT="[文本]"/>
      <dgm:spPr/>
      <dgm:t>
        <a:bodyPr/>
        <a:lstStyle/>
        <a:p>
          <a:r>
            <a:rPr lang="zh-CN" altLang="en-US" dirty="0"/>
            <a:t>第七节  保护性开采的特定矿种管理</a:t>
          </a:r>
        </a:p>
      </dgm:t>
    </dgm:pt>
    <dgm:pt modelId="{20B62ED6-AF04-8F47-AA3A-85891019309A}" type="parTrans" cxnId="{D1059FBA-A18E-984A-8D01-303D7566748C}">
      <dgm:prSet/>
      <dgm:spPr/>
    </dgm:pt>
    <dgm:pt modelId="{241052BE-EE98-084C-A1A2-A56237C1265D}" type="sibTrans" cxnId="{D1059FBA-A18E-984A-8D01-303D7566748C}">
      <dgm:prSet/>
      <dgm:spPr/>
    </dgm:pt>
    <dgm:pt modelId="{7B0A8732-F641-E245-9176-88685286B8E4}">
      <dgm:prSet phldrT="[文本]"/>
      <dgm:spPr/>
      <dgm:t>
        <a:bodyPr/>
        <a:lstStyle/>
        <a:p>
          <a:r>
            <a:rPr lang="zh-CN" altLang="en-US" dirty="0"/>
            <a:t>第八节  地质资料管理</a:t>
          </a:r>
        </a:p>
      </dgm:t>
    </dgm:pt>
    <dgm:pt modelId="{6009192B-45C1-7744-8FF8-2D52C718A4D0}" type="parTrans" cxnId="{ED2E27EE-B3DA-2B49-B968-8D3BEDB8E3F8}">
      <dgm:prSet/>
      <dgm:spPr/>
    </dgm:pt>
    <dgm:pt modelId="{72A21216-820D-C14D-89F8-0A7B928482D4}" type="sibTrans" cxnId="{ED2E27EE-B3DA-2B49-B968-8D3BEDB8E3F8}">
      <dgm:prSet/>
      <dgm:spPr/>
    </dgm:pt>
    <dgm:pt modelId="{8237BC13-B14A-664B-9D15-289448DAF77D}" type="pres">
      <dgm:prSet presAssocID="{F9A525DC-E8D7-2D4B-AE87-22D694DCFC49}" presName="vert0" presStyleCnt="0">
        <dgm:presLayoutVars>
          <dgm:dir/>
          <dgm:animOne val="branch"/>
          <dgm:animLvl val="lvl"/>
        </dgm:presLayoutVars>
      </dgm:prSet>
      <dgm:spPr/>
    </dgm:pt>
    <dgm:pt modelId="{5908DB6B-029A-D143-A9D0-D70F33712582}" type="pres">
      <dgm:prSet presAssocID="{72962127-1BEE-3642-BFEF-517936045E9E}" presName="thickLine" presStyleLbl="alignNode1" presStyleIdx="0" presStyleCnt="8"/>
      <dgm:spPr/>
    </dgm:pt>
    <dgm:pt modelId="{5CFEC0C7-610C-7F45-8E68-61AA2F3E4126}" type="pres">
      <dgm:prSet presAssocID="{72962127-1BEE-3642-BFEF-517936045E9E}" presName="horz1" presStyleCnt="0"/>
      <dgm:spPr/>
    </dgm:pt>
    <dgm:pt modelId="{58AABA2F-00F1-A44B-861C-B8AB1822C347}" type="pres">
      <dgm:prSet presAssocID="{72962127-1BEE-3642-BFEF-517936045E9E}" presName="tx1" presStyleLbl="revTx" presStyleIdx="0" presStyleCnt="8"/>
      <dgm:spPr/>
    </dgm:pt>
    <dgm:pt modelId="{F43FA869-AFD8-604C-A363-FC4DAF76F416}" type="pres">
      <dgm:prSet presAssocID="{72962127-1BEE-3642-BFEF-517936045E9E}" presName="vert1" presStyleCnt="0"/>
      <dgm:spPr/>
    </dgm:pt>
    <dgm:pt modelId="{2A803D84-C336-9D49-A822-20F9D1CEE012}" type="pres">
      <dgm:prSet presAssocID="{736739BF-0745-8149-9584-133228C164FD}" presName="thickLine" presStyleLbl="alignNode1" presStyleIdx="1" presStyleCnt="8"/>
      <dgm:spPr/>
    </dgm:pt>
    <dgm:pt modelId="{C02700A3-E104-654C-87B1-66FCFA04C0A0}" type="pres">
      <dgm:prSet presAssocID="{736739BF-0745-8149-9584-133228C164FD}" presName="horz1" presStyleCnt="0"/>
      <dgm:spPr/>
    </dgm:pt>
    <dgm:pt modelId="{3FA4F3FA-6FE8-3E48-B3E8-7C420D489A89}" type="pres">
      <dgm:prSet presAssocID="{736739BF-0745-8149-9584-133228C164FD}" presName="tx1" presStyleLbl="revTx" presStyleIdx="1" presStyleCnt="8"/>
      <dgm:spPr/>
    </dgm:pt>
    <dgm:pt modelId="{D0F5E6B1-3055-154F-AA1A-77B1EC049F89}" type="pres">
      <dgm:prSet presAssocID="{736739BF-0745-8149-9584-133228C164FD}" presName="vert1" presStyleCnt="0"/>
      <dgm:spPr/>
    </dgm:pt>
    <dgm:pt modelId="{513BA30C-2237-4E40-85DF-BF697B4EFEAF}" type="pres">
      <dgm:prSet presAssocID="{63E281E7-F31A-184B-8EFC-5ADC4F3C5B27}" presName="thickLine" presStyleLbl="alignNode1" presStyleIdx="2" presStyleCnt="8"/>
      <dgm:spPr/>
    </dgm:pt>
    <dgm:pt modelId="{616B25A3-E692-AE45-ADAA-17C46CA5D59D}" type="pres">
      <dgm:prSet presAssocID="{63E281E7-F31A-184B-8EFC-5ADC4F3C5B27}" presName="horz1" presStyleCnt="0"/>
      <dgm:spPr/>
    </dgm:pt>
    <dgm:pt modelId="{AF67684D-F8C1-3646-940D-B01961B3F87E}" type="pres">
      <dgm:prSet presAssocID="{63E281E7-F31A-184B-8EFC-5ADC4F3C5B27}" presName="tx1" presStyleLbl="revTx" presStyleIdx="2" presStyleCnt="8"/>
      <dgm:spPr/>
    </dgm:pt>
    <dgm:pt modelId="{A15FC7C9-8CE9-8B41-B249-3B5F4B5B67F2}" type="pres">
      <dgm:prSet presAssocID="{63E281E7-F31A-184B-8EFC-5ADC4F3C5B27}" presName="vert1" presStyleCnt="0"/>
      <dgm:spPr/>
    </dgm:pt>
    <dgm:pt modelId="{68D5931B-4960-644C-B01D-EC5FA602CE4A}" type="pres">
      <dgm:prSet presAssocID="{267BED26-48DD-9A47-A5C2-BA5C784294C8}" presName="thickLine" presStyleLbl="alignNode1" presStyleIdx="3" presStyleCnt="8"/>
      <dgm:spPr/>
    </dgm:pt>
    <dgm:pt modelId="{66DCF623-48A8-7541-B34E-23F2AA1E9EA3}" type="pres">
      <dgm:prSet presAssocID="{267BED26-48DD-9A47-A5C2-BA5C784294C8}" presName="horz1" presStyleCnt="0"/>
      <dgm:spPr/>
    </dgm:pt>
    <dgm:pt modelId="{55A837FC-B368-A04E-9B4D-FA584CDA237F}" type="pres">
      <dgm:prSet presAssocID="{267BED26-48DD-9A47-A5C2-BA5C784294C8}" presName="tx1" presStyleLbl="revTx" presStyleIdx="3" presStyleCnt="8"/>
      <dgm:spPr/>
    </dgm:pt>
    <dgm:pt modelId="{E394B136-60FC-084E-A851-7CB14B99B8E4}" type="pres">
      <dgm:prSet presAssocID="{267BED26-48DD-9A47-A5C2-BA5C784294C8}" presName="vert1" presStyleCnt="0"/>
      <dgm:spPr/>
    </dgm:pt>
    <dgm:pt modelId="{8D92F55A-262C-6F49-BE51-0352CD8790F0}" type="pres">
      <dgm:prSet presAssocID="{02540DAE-8DA4-3E4E-810A-EC60F69DF836}" presName="thickLine" presStyleLbl="alignNode1" presStyleIdx="4" presStyleCnt="8"/>
      <dgm:spPr/>
    </dgm:pt>
    <dgm:pt modelId="{7BD15298-A2E0-0C41-89AF-79C7EC4C8F53}" type="pres">
      <dgm:prSet presAssocID="{02540DAE-8DA4-3E4E-810A-EC60F69DF836}" presName="horz1" presStyleCnt="0"/>
      <dgm:spPr/>
    </dgm:pt>
    <dgm:pt modelId="{DC56E3C3-2067-6840-AF94-C0F634F3F592}" type="pres">
      <dgm:prSet presAssocID="{02540DAE-8DA4-3E4E-810A-EC60F69DF836}" presName="tx1" presStyleLbl="revTx" presStyleIdx="4" presStyleCnt="8"/>
      <dgm:spPr/>
    </dgm:pt>
    <dgm:pt modelId="{05D53770-A607-DD4C-9C0B-774DF1837338}" type="pres">
      <dgm:prSet presAssocID="{02540DAE-8DA4-3E4E-810A-EC60F69DF836}" presName="vert1" presStyleCnt="0"/>
      <dgm:spPr/>
    </dgm:pt>
    <dgm:pt modelId="{6BD6F6CE-98C4-2141-82CF-F71864EA7665}" type="pres">
      <dgm:prSet presAssocID="{9E05560D-897F-7244-8543-654FFDB575EF}" presName="thickLine" presStyleLbl="alignNode1" presStyleIdx="5" presStyleCnt="8"/>
      <dgm:spPr/>
    </dgm:pt>
    <dgm:pt modelId="{96146E12-A911-1D45-B45F-6D7D5E5746CF}" type="pres">
      <dgm:prSet presAssocID="{9E05560D-897F-7244-8543-654FFDB575EF}" presName="horz1" presStyleCnt="0"/>
      <dgm:spPr/>
    </dgm:pt>
    <dgm:pt modelId="{55A9F96E-62F4-7443-9FFE-4B16662738B6}" type="pres">
      <dgm:prSet presAssocID="{9E05560D-897F-7244-8543-654FFDB575EF}" presName="tx1" presStyleLbl="revTx" presStyleIdx="5" presStyleCnt="8"/>
      <dgm:spPr/>
    </dgm:pt>
    <dgm:pt modelId="{609F293D-5F67-A544-8B2D-D05F5D947357}" type="pres">
      <dgm:prSet presAssocID="{9E05560D-897F-7244-8543-654FFDB575EF}" presName="vert1" presStyleCnt="0"/>
      <dgm:spPr/>
    </dgm:pt>
    <dgm:pt modelId="{3C131B13-2DA7-0946-8A0A-5A6FEE02B8F2}" type="pres">
      <dgm:prSet presAssocID="{3C4C6AD2-ECAF-E54E-B9C9-6840A9C46546}" presName="thickLine" presStyleLbl="alignNode1" presStyleIdx="6" presStyleCnt="8"/>
      <dgm:spPr/>
    </dgm:pt>
    <dgm:pt modelId="{804D3DAE-5335-4246-B353-CA23166BA631}" type="pres">
      <dgm:prSet presAssocID="{3C4C6AD2-ECAF-E54E-B9C9-6840A9C46546}" presName="horz1" presStyleCnt="0"/>
      <dgm:spPr/>
    </dgm:pt>
    <dgm:pt modelId="{176031DE-176C-704E-A899-702298CA4086}" type="pres">
      <dgm:prSet presAssocID="{3C4C6AD2-ECAF-E54E-B9C9-6840A9C46546}" presName="tx1" presStyleLbl="revTx" presStyleIdx="6" presStyleCnt="8"/>
      <dgm:spPr/>
    </dgm:pt>
    <dgm:pt modelId="{C1AF3A8A-4644-2A44-985A-71ECD7B43384}" type="pres">
      <dgm:prSet presAssocID="{3C4C6AD2-ECAF-E54E-B9C9-6840A9C46546}" presName="vert1" presStyleCnt="0"/>
      <dgm:spPr/>
    </dgm:pt>
    <dgm:pt modelId="{8C22F913-EF93-C048-914C-D5B190A46290}" type="pres">
      <dgm:prSet presAssocID="{7B0A8732-F641-E245-9176-88685286B8E4}" presName="thickLine" presStyleLbl="alignNode1" presStyleIdx="7" presStyleCnt="8"/>
      <dgm:spPr/>
    </dgm:pt>
    <dgm:pt modelId="{057B39C9-FDD3-1649-AD50-605D436C1C82}" type="pres">
      <dgm:prSet presAssocID="{7B0A8732-F641-E245-9176-88685286B8E4}" presName="horz1" presStyleCnt="0"/>
      <dgm:spPr/>
    </dgm:pt>
    <dgm:pt modelId="{D70E98A7-D796-8E42-9C1C-0F8E921BEC15}" type="pres">
      <dgm:prSet presAssocID="{7B0A8732-F641-E245-9176-88685286B8E4}" presName="tx1" presStyleLbl="revTx" presStyleIdx="7" presStyleCnt="8"/>
      <dgm:spPr/>
    </dgm:pt>
    <dgm:pt modelId="{EBF5F224-0DCA-174E-9822-2D072C1CBB40}" type="pres">
      <dgm:prSet presAssocID="{7B0A8732-F641-E245-9176-88685286B8E4}" presName="vert1" presStyleCnt="0"/>
      <dgm:spPr/>
    </dgm:pt>
  </dgm:ptLst>
  <dgm:cxnLst>
    <dgm:cxn modelId="{5280E401-3BCC-9548-8658-5507D7BEE1AD}" type="presOf" srcId="{267BED26-48DD-9A47-A5C2-BA5C784294C8}" destId="{55A837FC-B368-A04E-9B4D-FA584CDA237F}" srcOrd="0" destOrd="0" presId="urn:microsoft.com/office/officeart/2008/layout/LinedList"/>
    <dgm:cxn modelId="{F0F50307-816E-EB4A-8748-219B2C504EB8}" srcId="{F9A525DC-E8D7-2D4B-AE87-22D694DCFC49}" destId="{9E05560D-897F-7244-8543-654FFDB575EF}" srcOrd="5" destOrd="0" parTransId="{D888F5E5-CD51-EF41-BE25-B505E6E3C3FD}" sibTransId="{C92B3F13-B9EC-5D48-8E48-DEE2F35FACBC}"/>
    <dgm:cxn modelId="{8AC7910A-EEE7-024E-8F70-7C233292905C}" srcId="{F9A525DC-E8D7-2D4B-AE87-22D694DCFC49}" destId="{72962127-1BEE-3642-BFEF-517936045E9E}" srcOrd="0" destOrd="0" parTransId="{2DE85A28-982D-E14B-B60A-2860163653A8}" sibTransId="{037BB43C-8336-4D45-9749-BEA0DB842136}"/>
    <dgm:cxn modelId="{A620371B-E5D6-4C47-AC75-BF1B333354C0}" srcId="{F9A525DC-E8D7-2D4B-AE87-22D694DCFC49}" destId="{267BED26-48DD-9A47-A5C2-BA5C784294C8}" srcOrd="3" destOrd="0" parTransId="{61F532B0-21B6-C245-8F74-6A7C933C47BB}" sibTransId="{244BC164-F82E-3F41-A87F-560B0B214E80}"/>
    <dgm:cxn modelId="{1D51D039-61B8-6E49-A9B7-09AD445E128E}" type="presOf" srcId="{3C4C6AD2-ECAF-E54E-B9C9-6840A9C46546}" destId="{176031DE-176C-704E-A899-702298CA4086}" srcOrd="0" destOrd="0" presId="urn:microsoft.com/office/officeart/2008/layout/LinedList"/>
    <dgm:cxn modelId="{46380F3E-AE2F-8C4B-889B-03E8239DB56F}" srcId="{F9A525DC-E8D7-2D4B-AE87-22D694DCFC49}" destId="{02540DAE-8DA4-3E4E-810A-EC60F69DF836}" srcOrd="4" destOrd="0" parTransId="{D54AC947-0977-964E-888E-F379AD64033A}" sibTransId="{2FFDD8A9-A990-7B4F-A5A8-B4E43066C85D}"/>
    <dgm:cxn modelId="{B71C793F-5D4C-0149-AE16-512720CE7494}" type="presOf" srcId="{63E281E7-F31A-184B-8EFC-5ADC4F3C5B27}" destId="{AF67684D-F8C1-3646-940D-B01961B3F87E}" srcOrd="0" destOrd="0" presId="urn:microsoft.com/office/officeart/2008/layout/LinedList"/>
    <dgm:cxn modelId="{83953C64-5EB9-DE45-A741-BABBC667419F}" type="presOf" srcId="{9E05560D-897F-7244-8543-654FFDB575EF}" destId="{55A9F96E-62F4-7443-9FFE-4B16662738B6}" srcOrd="0" destOrd="0" presId="urn:microsoft.com/office/officeart/2008/layout/LinedList"/>
    <dgm:cxn modelId="{81C201A4-8667-5B49-A812-1860D242C655}" type="presOf" srcId="{02540DAE-8DA4-3E4E-810A-EC60F69DF836}" destId="{DC56E3C3-2067-6840-AF94-C0F634F3F592}" srcOrd="0" destOrd="0" presId="urn:microsoft.com/office/officeart/2008/layout/LinedList"/>
    <dgm:cxn modelId="{D1059FBA-A18E-984A-8D01-303D7566748C}" srcId="{F9A525DC-E8D7-2D4B-AE87-22D694DCFC49}" destId="{3C4C6AD2-ECAF-E54E-B9C9-6840A9C46546}" srcOrd="6" destOrd="0" parTransId="{20B62ED6-AF04-8F47-AA3A-85891019309A}" sibTransId="{241052BE-EE98-084C-A1A2-A56237C1265D}"/>
    <dgm:cxn modelId="{C01F14BE-57B9-B54F-896B-52A1291C7611}" type="presOf" srcId="{7B0A8732-F641-E245-9176-88685286B8E4}" destId="{D70E98A7-D796-8E42-9C1C-0F8E921BEC15}" srcOrd="0" destOrd="0" presId="urn:microsoft.com/office/officeart/2008/layout/LinedList"/>
    <dgm:cxn modelId="{451C67C9-05A5-A041-9681-83B823FD583C}" srcId="{F9A525DC-E8D7-2D4B-AE87-22D694DCFC49}" destId="{736739BF-0745-8149-9584-133228C164FD}" srcOrd="1" destOrd="0" parTransId="{889BEA33-922B-F84E-8A14-A2813F84BD05}" sibTransId="{EBED3782-9190-5F40-8DB9-93AD4DC373F8}"/>
    <dgm:cxn modelId="{436DA3D9-87A3-A84D-BAA8-8AA4F43AA462}" type="presOf" srcId="{72962127-1BEE-3642-BFEF-517936045E9E}" destId="{58AABA2F-00F1-A44B-861C-B8AB1822C347}" srcOrd="0" destOrd="0" presId="urn:microsoft.com/office/officeart/2008/layout/LinedList"/>
    <dgm:cxn modelId="{617843E0-03B4-E643-BB40-50CB2F8CA411}" srcId="{F9A525DC-E8D7-2D4B-AE87-22D694DCFC49}" destId="{63E281E7-F31A-184B-8EFC-5ADC4F3C5B27}" srcOrd="2" destOrd="0" parTransId="{356658AA-3256-234B-A3B2-8826276FC6CE}" sibTransId="{0D35F419-CA32-FB45-A776-20DE19ECED51}"/>
    <dgm:cxn modelId="{5DEA7FEA-22B3-EE4C-BF8B-6457EDE4CBD7}" type="presOf" srcId="{736739BF-0745-8149-9584-133228C164FD}" destId="{3FA4F3FA-6FE8-3E48-B3E8-7C420D489A89}" srcOrd="0" destOrd="0" presId="urn:microsoft.com/office/officeart/2008/layout/LinedList"/>
    <dgm:cxn modelId="{ED2E27EE-B3DA-2B49-B968-8D3BEDB8E3F8}" srcId="{F9A525DC-E8D7-2D4B-AE87-22D694DCFC49}" destId="{7B0A8732-F641-E245-9176-88685286B8E4}" srcOrd="7" destOrd="0" parTransId="{6009192B-45C1-7744-8FF8-2D52C718A4D0}" sibTransId="{72A21216-820D-C14D-89F8-0A7B928482D4}"/>
    <dgm:cxn modelId="{1D1433FC-952F-DB4D-94AC-0FC523339642}" type="presOf" srcId="{F9A525DC-E8D7-2D4B-AE87-22D694DCFC49}" destId="{8237BC13-B14A-664B-9D15-289448DAF77D}" srcOrd="0" destOrd="0" presId="urn:microsoft.com/office/officeart/2008/layout/LinedList"/>
    <dgm:cxn modelId="{635A17EC-C452-9A4B-AB1C-A7E5D42E9863}" type="presParOf" srcId="{8237BC13-B14A-664B-9D15-289448DAF77D}" destId="{5908DB6B-029A-D143-A9D0-D70F33712582}" srcOrd="0" destOrd="0" presId="urn:microsoft.com/office/officeart/2008/layout/LinedList"/>
    <dgm:cxn modelId="{748CA9A4-EFE3-014A-8679-AF617E99ABD5}" type="presParOf" srcId="{8237BC13-B14A-664B-9D15-289448DAF77D}" destId="{5CFEC0C7-610C-7F45-8E68-61AA2F3E4126}" srcOrd="1" destOrd="0" presId="urn:microsoft.com/office/officeart/2008/layout/LinedList"/>
    <dgm:cxn modelId="{656EBDF8-0A1E-DF4E-A657-7BD8A15A76BC}" type="presParOf" srcId="{5CFEC0C7-610C-7F45-8E68-61AA2F3E4126}" destId="{58AABA2F-00F1-A44B-861C-B8AB1822C347}" srcOrd="0" destOrd="0" presId="urn:microsoft.com/office/officeart/2008/layout/LinedList"/>
    <dgm:cxn modelId="{3E8EDECA-70A7-194B-BEC5-DE9CC804F7E4}" type="presParOf" srcId="{5CFEC0C7-610C-7F45-8E68-61AA2F3E4126}" destId="{F43FA869-AFD8-604C-A363-FC4DAF76F416}" srcOrd="1" destOrd="0" presId="urn:microsoft.com/office/officeart/2008/layout/LinedList"/>
    <dgm:cxn modelId="{71BDE0A3-0FEC-E848-AE9A-BE8CE5F1C23E}" type="presParOf" srcId="{8237BC13-B14A-664B-9D15-289448DAF77D}" destId="{2A803D84-C336-9D49-A822-20F9D1CEE012}" srcOrd="2" destOrd="0" presId="urn:microsoft.com/office/officeart/2008/layout/LinedList"/>
    <dgm:cxn modelId="{892C4F88-A17F-E242-8AB2-B024F42A9200}" type="presParOf" srcId="{8237BC13-B14A-664B-9D15-289448DAF77D}" destId="{C02700A3-E104-654C-87B1-66FCFA04C0A0}" srcOrd="3" destOrd="0" presId="urn:microsoft.com/office/officeart/2008/layout/LinedList"/>
    <dgm:cxn modelId="{AE395019-2255-A946-A878-58F532833988}" type="presParOf" srcId="{C02700A3-E104-654C-87B1-66FCFA04C0A0}" destId="{3FA4F3FA-6FE8-3E48-B3E8-7C420D489A89}" srcOrd="0" destOrd="0" presId="urn:microsoft.com/office/officeart/2008/layout/LinedList"/>
    <dgm:cxn modelId="{DD66DC6E-0E31-D84A-92EE-784DC97E12C7}" type="presParOf" srcId="{C02700A3-E104-654C-87B1-66FCFA04C0A0}" destId="{D0F5E6B1-3055-154F-AA1A-77B1EC049F89}" srcOrd="1" destOrd="0" presId="urn:microsoft.com/office/officeart/2008/layout/LinedList"/>
    <dgm:cxn modelId="{35A4C4B8-52C5-DC49-869B-F61323E4DDEE}" type="presParOf" srcId="{8237BC13-B14A-664B-9D15-289448DAF77D}" destId="{513BA30C-2237-4E40-85DF-BF697B4EFEAF}" srcOrd="4" destOrd="0" presId="urn:microsoft.com/office/officeart/2008/layout/LinedList"/>
    <dgm:cxn modelId="{204413C7-6320-984D-BC06-B4017F24F699}" type="presParOf" srcId="{8237BC13-B14A-664B-9D15-289448DAF77D}" destId="{616B25A3-E692-AE45-ADAA-17C46CA5D59D}" srcOrd="5" destOrd="0" presId="urn:microsoft.com/office/officeart/2008/layout/LinedList"/>
    <dgm:cxn modelId="{86D1AB6A-0DC9-4745-9013-0A9807FB668A}" type="presParOf" srcId="{616B25A3-E692-AE45-ADAA-17C46CA5D59D}" destId="{AF67684D-F8C1-3646-940D-B01961B3F87E}" srcOrd="0" destOrd="0" presId="urn:microsoft.com/office/officeart/2008/layout/LinedList"/>
    <dgm:cxn modelId="{0356DF59-9CB8-E847-ADAC-56F1D6B8F1AB}" type="presParOf" srcId="{616B25A3-E692-AE45-ADAA-17C46CA5D59D}" destId="{A15FC7C9-8CE9-8B41-B249-3B5F4B5B67F2}" srcOrd="1" destOrd="0" presId="urn:microsoft.com/office/officeart/2008/layout/LinedList"/>
    <dgm:cxn modelId="{8C07238E-898D-AC4C-BE67-E4DBF75469BB}" type="presParOf" srcId="{8237BC13-B14A-664B-9D15-289448DAF77D}" destId="{68D5931B-4960-644C-B01D-EC5FA602CE4A}" srcOrd="6" destOrd="0" presId="urn:microsoft.com/office/officeart/2008/layout/LinedList"/>
    <dgm:cxn modelId="{37D45907-72AD-3F4B-8352-F29FDF7C2A18}" type="presParOf" srcId="{8237BC13-B14A-664B-9D15-289448DAF77D}" destId="{66DCF623-48A8-7541-B34E-23F2AA1E9EA3}" srcOrd="7" destOrd="0" presId="urn:microsoft.com/office/officeart/2008/layout/LinedList"/>
    <dgm:cxn modelId="{A20AE7E1-B1F1-8344-BF2F-68F8E9BE44FC}" type="presParOf" srcId="{66DCF623-48A8-7541-B34E-23F2AA1E9EA3}" destId="{55A837FC-B368-A04E-9B4D-FA584CDA237F}" srcOrd="0" destOrd="0" presId="urn:microsoft.com/office/officeart/2008/layout/LinedList"/>
    <dgm:cxn modelId="{70E0C001-5AAB-5144-92A3-939959676514}" type="presParOf" srcId="{66DCF623-48A8-7541-B34E-23F2AA1E9EA3}" destId="{E394B136-60FC-084E-A851-7CB14B99B8E4}" srcOrd="1" destOrd="0" presId="urn:microsoft.com/office/officeart/2008/layout/LinedList"/>
    <dgm:cxn modelId="{E538D6A0-A563-E846-9031-F2CBC174D1F7}" type="presParOf" srcId="{8237BC13-B14A-664B-9D15-289448DAF77D}" destId="{8D92F55A-262C-6F49-BE51-0352CD8790F0}" srcOrd="8" destOrd="0" presId="urn:microsoft.com/office/officeart/2008/layout/LinedList"/>
    <dgm:cxn modelId="{9804FFAE-1699-A947-A2E7-07F2B79B0587}" type="presParOf" srcId="{8237BC13-B14A-664B-9D15-289448DAF77D}" destId="{7BD15298-A2E0-0C41-89AF-79C7EC4C8F53}" srcOrd="9" destOrd="0" presId="urn:microsoft.com/office/officeart/2008/layout/LinedList"/>
    <dgm:cxn modelId="{49CA31DD-F8C6-1449-9613-C8C2519109F6}" type="presParOf" srcId="{7BD15298-A2E0-0C41-89AF-79C7EC4C8F53}" destId="{DC56E3C3-2067-6840-AF94-C0F634F3F592}" srcOrd="0" destOrd="0" presId="urn:microsoft.com/office/officeart/2008/layout/LinedList"/>
    <dgm:cxn modelId="{DB775731-F09D-DF40-80FA-83BD796FF64A}" type="presParOf" srcId="{7BD15298-A2E0-0C41-89AF-79C7EC4C8F53}" destId="{05D53770-A607-DD4C-9C0B-774DF1837338}" srcOrd="1" destOrd="0" presId="urn:microsoft.com/office/officeart/2008/layout/LinedList"/>
    <dgm:cxn modelId="{651994C0-0A31-834E-8BED-59B48BD1A5D9}" type="presParOf" srcId="{8237BC13-B14A-664B-9D15-289448DAF77D}" destId="{6BD6F6CE-98C4-2141-82CF-F71864EA7665}" srcOrd="10" destOrd="0" presId="urn:microsoft.com/office/officeart/2008/layout/LinedList"/>
    <dgm:cxn modelId="{3CF65AA2-F1EE-AE4D-B83A-D56F728A5BBD}" type="presParOf" srcId="{8237BC13-B14A-664B-9D15-289448DAF77D}" destId="{96146E12-A911-1D45-B45F-6D7D5E5746CF}" srcOrd="11" destOrd="0" presId="urn:microsoft.com/office/officeart/2008/layout/LinedList"/>
    <dgm:cxn modelId="{3DE76108-3DC9-0D43-9CB2-AD75C16822F4}" type="presParOf" srcId="{96146E12-A911-1D45-B45F-6D7D5E5746CF}" destId="{55A9F96E-62F4-7443-9FFE-4B16662738B6}" srcOrd="0" destOrd="0" presId="urn:microsoft.com/office/officeart/2008/layout/LinedList"/>
    <dgm:cxn modelId="{CF611381-DBB6-D34C-B411-8249F2D90B0F}" type="presParOf" srcId="{96146E12-A911-1D45-B45F-6D7D5E5746CF}" destId="{609F293D-5F67-A544-8B2D-D05F5D947357}" srcOrd="1" destOrd="0" presId="urn:microsoft.com/office/officeart/2008/layout/LinedList"/>
    <dgm:cxn modelId="{CED9B5B4-5AA7-1C44-A046-1BD75BF61BA0}" type="presParOf" srcId="{8237BC13-B14A-664B-9D15-289448DAF77D}" destId="{3C131B13-2DA7-0946-8A0A-5A6FEE02B8F2}" srcOrd="12" destOrd="0" presId="urn:microsoft.com/office/officeart/2008/layout/LinedList"/>
    <dgm:cxn modelId="{5897A4FE-895C-5247-9240-F6215708452B}" type="presParOf" srcId="{8237BC13-B14A-664B-9D15-289448DAF77D}" destId="{804D3DAE-5335-4246-B353-CA23166BA631}" srcOrd="13" destOrd="0" presId="urn:microsoft.com/office/officeart/2008/layout/LinedList"/>
    <dgm:cxn modelId="{F5ED9068-EE35-FF48-A488-5D9DC805948C}" type="presParOf" srcId="{804D3DAE-5335-4246-B353-CA23166BA631}" destId="{176031DE-176C-704E-A899-702298CA4086}" srcOrd="0" destOrd="0" presId="urn:microsoft.com/office/officeart/2008/layout/LinedList"/>
    <dgm:cxn modelId="{62505CFF-3D85-2241-B4ED-2AED200528AB}" type="presParOf" srcId="{804D3DAE-5335-4246-B353-CA23166BA631}" destId="{C1AF3A8A-4644-2A44-985A-71ECD7B43384}" srcOrd="1" destOrd="0" presId="urn:microsoft.com/office/officeart/2008/layout/LinedList"/>
    <dgm:cxn modelId="{00F3FC8B-3E9F-0843-B0E1-CF4A7309B94F}" type="presParOf" srcId="{8237BC13-B14A-664B-9D15-289448DAF77D}" destId="{8C22F913-EF93-C048-914C-D5B190A46290}" srcOrd="14" destOrd="0" presId="urn:microsoft.com/office/officeart/2008/layout/LinedList"/>
    <dgm:cxn modelId="{CBD741E5-6CB7-6441-BF29-6D116385B721}" type="presParOf" srcId="{8237BC13-B14A-664B-9D15-289448DAF77D}" destId="{057B39C9-FDD3-1649-AD50-605D436C1C82}" srcOrd="15" destOrd="0" presId="urn:microsoft.com/office/officeart/2008/layout/LinedList"/>
    <dgm:cxn modelId="{5059608C-41DA-5B4F-905D-3AD43920D176}" type="presParOf" srcId="{057B39C9-FDD3-1649-AD50-605D436C1C82}" destId="{D70E98A7-D796-8E42-9C1C-0F8E921BEC15}" srcOrd="0" destOrd="0" presId="urn:microsoft.com/office/officeart/2008/layout/LinedList"/>
    <dgm:cxn modelId="{3979C0EB-8DBC-4743-AD67-862541575631}" type="presParOf" srcId="{057B39C9-FDD3-1649-AD50-605D436C1C82}" destId="{EBF5F224-0DCA-174E-9822-2D072C1CBB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9B26C-2560-EA47-A7BB-0A3794739D5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zh-CN" altLang="en-US"/>
        </a:p>
      </dgm:t>
    </dgm:pt>
    <dgm:pt modelId="{D70A2AF9-1E1E-F948-8B36-B3B8BAF69FC4}">
      <dgm:prSet phldrT="[文本]"/>
      <dgm:spPr/>
      <dgm:t>
        <a:bodyPr/>
        <a:lstStyle/>
        <a:p>
          <a:r>
            <a:rPr lang="zh-CN" altLang="en-US" dirty="0"/>
            <a:t>一、集中趋势的测度</a:t>
          </a:r>
        </a:p>
      </dgm:t>
    </dgm:pt>
    <dgm:pt modelId="{183ECC4E-A851-A746-9BF4-42C1DF4407E3}" type="parTrans" cxnId="{D7CBEBC5-C3AD-864E-BC00-E8251C9E68F8}">
      <dgm:prSet/>
      <dgm:spPr/>
      <dgm:t>
        <a:bodyPr/>
        <a:lstStyle/>
        <a:p>
          <a:endParaRPr lang="zh-CN" altLang="en-US"/>
        </a:p>
      </dgm:t>
    </dgm:pt>
    <dgm:pt modelId="{3F0DBD24-9024-D94F-9FC6-08356E59E532}" type="sibTrans" cxnId="{D7CBEBC5-C3AD-864E-BC00-E8251C9E68F8}">
      <dgm:prSet/>
      <dgm:spPr/>
      <dgm:t>
        <a:bodyPr/>
        <a:lstStyle/>
        <a:p>
          <a:endParaRPr lang="zh-CN" altLang="en-US"/>
        </a:p>
      </dgm:t>
    </dgm:pt>
    <dgm:pt modelId="{D11CC5E7-19CE-ED45-A429-91EE3F162F1B}">
      <dgm:prSet phldrT="[文本]"/>
      <dgm:spPr/>
      <dgm:t>
        <a:bodyPr/>
        <a:lstStyle/>
        <a:p>
          <a:r>
            <a:rPr lang="zh-CN" altLang="en-US" dirty="0"/>
            <a:t>众数</a:t>
          </a:r>
        </a:p>
      </dgm:t>
    </dgm:pt>
    <dgm:pt modelId="{A1355A68-033A-EA4C-A554-4AF5BCEFB134}" type="parTrans" cxnId="{405EDBED-3901-BF4A-BE63-CD0D279A4DDB}">
      <dgm:prSet/>
      <dgm:spPr/>
      <dgm:t>
        <a:bodyPr/>
        <a:lstStyle/>
        <a:p>
          <a:endParaRPr lang="zh-CN" altLang="en-US"/>
        </a:p>
      </dgm:t>
    </dgm:pt>
    <dgm:pt modelId="{631C96F5-1611-6B41-9CD8-577E8FD1250D}" type="sibTrans" cxnId="{405EDBED-3901-BF4A-BE63-CD0D279A4DDB}">
      <dgm:prSet/>
      <dgm:spPr/>
      <dgm:t>
        <a:bodyPr/>
        <a:lstStyle/>
        <a:p>
          <a:endParaRPr lang="zh-CN" altLang="en-US"/>
        </a:p>
      </dgm:t>
    </dgm:pt>
    <dgm:pt modelId="{66ADD26A-144F-3245-B98D-28A0F170B34D}">
      <dgm:prSet phldrT="[文本]"/>
      <dgm:spPr/>
      <dgm:t>
        <a:bodyPr/>
        <a:lstStyle/>
        <a:p>
          <a:r>
            <a:rPr lang="zh-CN" altLang="en-US" dirty="0"/>
            <a:t>中位数</a:t>
          </a:r>
        </a:p>
      </dgm:t>
    </dgm:pt>
    <dgm:pt modelId="{12793B2D-4782-D04B-841D-09D52F7704AD}" type="parTrans" cxnId="{5EAC4373-EC98-2F48-AF30-276B885997E5}">
      <dgm:prSet/>
      <dgm:spPr/>
      <dgm:t>
        <a:bodyPr/>
        <a:lstStyle/>
        <a:p>
          <a:endParaRPr lang="zh-CN" altLang="en-US"/>
        </a:p>
      </dgm:t>
    </dgm:pt>
    <dgm:pt modelId="{38F36AC8-B1D9-E94E-BA8B-B0757D19062E}" type="sibTrans" cxnId="{5EAC4373-EC98-2F48-AF30-276B885997E5}">
      <dgm:prSet/>
      <dgm:spPr/>
      <dgm:t>
        <a:bodyPr/>
        <a:lstStyle/>
        <a:p>
          <a:endParaRPr lang="zh-CN" altLang="en-US"/>
        </a:p>
      </dgm:t>
    </dgm:pt>
    <dgm:pt modelId="{1F210087-EEAE-2E4F-B497-9BEC1BE46729}">
      <dgm:prSet phldrT="[文本]"/>
      <dgm:spPr/>
      <dgm:t>
        <a:bodyPr/>
        <a:lstStyle/>
        <a:p>
          <a:r>
            <a:rPr lang="zh-CN" altLang="en-US" dirty="0"/>
            <a:t>二、离散程度的测度</a:t>
          </a:r>
        </a:p>
      </dgm:t>
    </dgm:pt>
    <dgm:pt modelId="{A5B12278-6524-4F4B-960F-055A15783D5E}" type="parTrans" cxnId="{D8397A42-791C-7149-828B-D60730225F01}">
      <dgm:prSet/>
      <dgm:spPr/>
      <dgm:t>
        <a:bodyPr/>
        <a:lstStyle/>
        <a:p>
          <a:endParaRPr lang="zh-CN" altLang="en-US"/>
        </a:p>
      </dgm:t>
    </dgm:pt>
    <dgm:pt modelId="{1EEF5989-C27F-B64E-8B0C-53F29A340132}" type="sibTrans" cxnId="{D8397A42-791C-7149-828B-D60730225F01}">
      <dgm:prSet/>
      <dgm:spPr/>
      <dgm:t>
        <a:bodyPr/>
        <a:lstStyle/>
        <a:p>
          <a:endParaRPr lang="zh-CN" altLang="en-US"/>
        </a:p>
      </dgm:t>
    </dgm:pt>
    <dgm:pt modelId="{23F34277-79C0-784F-8E5E-65AF69A77AB8}">
      <dgm:prSet phldrT="[文本]"/>
      <dgm:spPr/>
      <dgm:t>
        <a:bodyPr/>
        <a:lstStyle/>
        <a:p>
          <a:r>
            <a:rPr lang="zh-CN" altLang="en-US" dirty="0"/>
            <a:t>极差</a:t>
          </a:r>
        </a:p>
      </dgm:t>
    </dgm:pt>
    <dgm:pt modelId="{361B4E59-AD97-F542-9831-3D95AA39CDE8}" type="parTrans" cxnId="{FAF18E63-9477-DB4B-8FD8-83EAD7A3F2AC}">
      <dgm:prSet/>
      <dgm:spPr/>
      <dgm:t>
        <a:bodyPr/>
        <a:lstStyle/>
        <a:p>
          <a:endParaRPr lang="zh-CN" altLang="en-US"/>
        </a:p>
      </dgm:t>
    </dgm:pt>
    <dgm:pt modelId="{C6A40110-DA5E-B849-95F3-5E9B4FC43C7B}" type="sibTrans" cxnId="{FAF18E63-9477-DB4B-8FD8-83EAD7A3F2AC}">
      <dgm:prSet/>
      <dgm:spPr/>
      <dgm:t>
        <a:bodyPr/>
        <a:lstStyle/>
        <a:p>
          <a:endParaRPr lang="zh-CN" altLang="en-US"/>
        </a:p>
      </dgm:t>
    </dgm:pt>
    <dgm:pt modelId="{96723390-EFFE-854D-9ED1-53DA34BA789E}">
      <dgm:prSet phldrT="[文本]"/>
      <dgm:spPr/>
      <dgm:t>
        <a:bodyPr/>
        <a:lstStyle/>
        <a:p>
          <a:r>
            <a:rPr lang="zh-CN" altLang="en-US" dirty="0"/>
            <a:t>标准差和方差</a:t>
          </a:r>
        </a:p>
      </dgm:t>
    </dgm:pt>
    <dgm:pt modelId="{62190CA1-0017-E346-8185-98C10D161C07}" type="parTrans" cxnId="{8A8D80E8-CEE4-DD42-A977-20A0B7337D6E}">
      <dgm:prSet/>
      <dgm:spPr/>
      <dgm:t>
        <a:bodyPr/>
        <a:lstStyle/>
        <a:p>
          <a:endParaRPr lang="zh-CN" altLang="en-US"/>
        </a:p>
      </dgm:t>
    </dgm:pt>
    <dgm:pt modelId="{8D59D138-F277-E548-A889-0CB1E6FBDD94}" type="sibTrans" cxnId="{8A8D80E8-CEE4-DD42-A977-20A0B7337D6E}">
      <dgm:prSet/>
      <dgm:spPr/>
      <dgm:t>
        <a:bodyPr/>
        <a:lstStyle/>
        <a:p>
          <a:endParaRPr lang="zh-CN" altLang="en-US"/>
        </a:p>
      </dgm:t>
    </dgm:pt>
    <dgm:pt modelId="{48E22DF6-DA56-E047-BBD6-BCC023CE5583}">
      <dgm:prSet phldrT="[文本]"/>
      <dgm:spPr/>
      <dgm:t>
        <a:bodyPr/>
        <a:lstStyle/>
        <a:p>
          <a:r>
            <a:rPr lang="zh-CN" altLang="en-US" dirty="0"/>
            <a:t>算术平均数</a:t>
          </a:r>
        </a:p>
      </dgm:t>
    </dgm:pt>
    <dgm:pt modelId="{A2A28805-E4EB-8E47-9853-8CF48C3CFF3A}" type="parTrans" cxnId="{8B1BA02C-2B3B-9F4E-A31C-D4E1670604D1}">
      <dgm:prSet/>
      <dgm:spPr/>
      <dgm:t>
        <a:bodyPr/>
        <a:lstStyle/>
        <a:p>
          <a:endParaRPr lang="zh-CN" altLang="en-US"/>
        </a:p>
      </dgm:t>
    </dgm:pt>
    <dgm:pt modelId="{0EFA6A01-4DEF-7648-8A70-E0202B5BE91C}" type="sibTrans" cxnId="{8B1BA02C-2B3B-9F4E-A31C-D4E1670604D1}">
      <dgm:prSet/>
      <dgm:spPr/>
      <dgm:t>
        <a:bodyPr/>
        <a:lstStyle/>
        <a:p>
          <a:endParaRPr lang="zh-CN" altLang="en-US"/>
        </a:p>
      </dgm:t>
    </dgm:pt>
    <dgm:pt modelId="{09E8ABCD-9518-074B-B82B-DEAF00CE50FE}">
      <dgm:prSet phldrT="[文本]"/>
      <dgm:spPr/>
      <dgm:t>
        <a:bodyPr/>
        <a:lstStyle/>
        <a:p>
          <a:r>
            <a:rPr lang="zh-CN" altLang="en-US" dirty="0"/>
            <a:t>几何平均数</a:t>
          </a:r>
        </a:p>
      </dgm:t>
    </dgm:pt>
    <dgm:pt modelId="{642BA2EC-9841-664C-952B-106E4C547002}" type="parTrans" cxnId="{2263A506-EED4-0A42-B46E-3BDCDBF2E1D7}">
      <dgm:prSet/>
      <dgm:spPr/>
      <dgm:t>
        <a:bodyPr/>
        <a:lstStyle/>
        <a:p>
          <a:endParaRPr lang="zh-CN" altLang="en-US"/>
        </a:p>
      </dgm:t>
    </dgm:pt>
    <dgm:pt modelId="{8707881E-62C7-FE4C-BD5E-739050CA2CDF}" type="sibTrans" cxnId="{2263A506-EED4-0A42-B46E-3BDCDBF2E1D7}">
      <dgm:prSet/>
      <dgm:spPr/>
      <dgm:t>
        <a:bodyPr/>
        <a:lstStyle/>
        <a:p>
          <a:endParaRPr lang="zh-CN" altLang="en-US"/>
        </a:p>
      </dgm:t>
    </dgm:pt>
    <dgm:pt modelId="{D072CDA1-4A21-7041-82B0-80D4EE068C54}">
      <dgm:prSet phldrT="[文本]"/>
      <dgm:spPr/>
      <dgm:t>
        <a:bodyPr/>
        <a:lstStyle/>
        <a:p>
          <a:r>
            <a:rPr lang="zh-CN" altLang="en-US" dirty="0"/>
            <a:t>离散系数</a:t>
          </a:r>
        </a:p>
      </dgm:t>
    </dgm:pt>
    <dgm:pt modelId="{C8D40098-C081-EF44-8C6E-5F077DEB0485}" type="parTrans" cxnId="{E1017C38-8059-D149-8E7F-12440576200A}">
      <dgm:prSet/>
      <dgm:spPr/>
      <dgm:t>
        <a:bodyPr/>
        <a:lstStyle/>
        <a:p>
          <a:endParaRPr lang="zh-CN" altLang="en-US"/>
        </a:p>
      </dgm:t>
    </dgm:pt>
    <dgm:pt modelId="{50068DE6-4BBC-F243-953A-B7F9D81BD022}" type="sibTrans" cxnId="{E1017C38-8059-D149-8E7F-12440576200A}">
      <dgm:prSet/>
      <dgm:spPr/>
      <dgm:t>
        <a:bodyPr/>
        <a:lstStyle/>
        <a:p>
          <a:endParaRPr lang="zh-CN" altLang="en-US"/>
        </a:p>
      </dgm:t>
    </dgm:pt>
    <dgm:pt modelId="{CF77556B-FC71-484E-851F-3147C35B20B1}" type="pres">
      <dgm:prSet presAssocID="{F899B26C-2560-EA47-A7BB-0A3794739D56}" presName="linear" presStyleCnt="0">
        <dgm:presLayoutVars>
          <dgm:dir/>
          <dgm:animLvl val="lvl"/>
          <dgm:resizeHandles val="exact"/>
        </dgm:presLayoutVars>
      </dgm:prSet>
      <dgm:spPr/>
    </dgm:pt>
    <dgm:pt modelId="{1F91B259-7805-994B-BE98-C8FA23E1AE57}" type="pres">
      <dgm:prSet presAssocID="{D70A2AF9-1E1E-F948-8B36-B3B8BAF69FC4}" presName="parentLin" presStyleCnt="0"/>
      <dgm:spPr/>
    </dgm:pt>
    <dgm:pt modelId="{1C2DCDE2-D880-D848-8557-435A4CB76F38}" type="pres">
      <dgm:prSet presAssocID="{D70A2AF9-1E1E-F948-8B36-B3B8BAF69FC4}" presName="parentLeftMargin" presStyleLbl="node1" presStyleIdx="0" presStyleCnt="2"/>
      <dgm:spPr/>
    </dgm:pt>
    <dgm:pt modelId="{75EAC216-A2E8-EE4F-904C-B1277FDEDE36}" type="pres">
      <dgm:prSet presAssocID="{D70A2AF9-1E1E-F948-8B36-B3B8BAF69FC4}" presName="parentText" presStyleLbl="node1" presStyleIdx="0" presStyleCnt="2">
        <dgm:presLayoutVars>
          <dgm:chMax val="0"/>
          <dgm:bulletEnabled val="1"/>
        </dgm:presLayoutVars>
      </dgm:prSet>
      <dgm:spPr/>
    </dgm:pt>
    <dgm:pt modelId="{BF199D0C-AA16-2742-8BD2-E5E611CE0696}" type="pres">
      <dgm:prSet presAssocID="{D70A2AF9-1E1E-F948-8B36-B3B8BAF69FC4}" presName="negativeSpace" presStyleCnt="0"/>
      <dgm:spPr/>
    </dgm:pt>
    <dgm:pt modelId="{4DCB4786-8720-BA41-B80D-EAE97F245C0D}" type="pres">
      <dgm:prSet presAssocID="{D70A2AF9-1E1E-F948-8B36-B3B8BAF69FC4}" presName="childText" presStyleLbl="conFgAcc1" presStyleIdx="0" presStyleCnt="2">
        <dgm:presLayoutVars>
          <dgm:bulletEnabled val="1"/>
        </dgm:presLayoutVars>
      </dgm:prSet>
      <dgm:spPr/>
    </dgm:pt>
    <dgm:pt modelId="{A0BCFE64-5894-BE48-A329-45DE9AA1A586}" type="pres">
      <dgm:prSet presAssocID="{3F0DBD24-9024-D94F-9FC6-08356E59E532}" presName="spaceBetweenRectangles" presStyleCnt="0"/>
      <dgm:spPr/>
    </dgm:pt>
    <dgm:pt modelId="{1A991A07-8094-4542-9379-AE925C0A468D}" type="pres">
      <dgm:prSet presAssocID="{1F210087-EEAE-2E4F-B497-9BEC1BE46729}" presName="parentLin" presStyleCnt="0"/>
      <dgm:spPr/>
    </dgm:pt>
    <dgm:pt modelId="{4AB3D891-B876-B640-AE8D-2CCDC1ED5FE6}" type="pres">
      <dgm:prSet presAssocID="{1F210087-EEAE-2E4F-B497-9BEC1BE46729}" presName="parentLeftMargin" presStyleLbl="node1" presStyleIdx="0" presStyleCnt="2"/>
      <dgm:spPr/>
    </dgm:pt>
    <dgm:pt modelId="{CACC1260-F970-D244-9171-3F7B8AA7AFCA}" type="pres">
      <dgm:prSet presAssocID="{1F210087-EEAE-2E4F-B497-9BEC1BE46729}" presName="parentText" presStyleLbl="node1" presStyleIdx="1" presStyleCnt="2">
        <dgm:presLayoutVars>
          <dgm:chMax val="0"/>
          <dgm:bulletEnabled val="1"/>
        </dgm:presLayoutVars>
      </dgm:prSet>
      <dgm:spPr/>
    </dgm:pt>
    <dgm:pt modelId="{C618456F-889B-C145-9C4D-C85E4EB26086}" type="pres">
      <dgm:prSet presAssocID="{1F210087-EEAE-2E4F-B497-9BEC1BE46729}" presName="negativeSpace" presStyleCnt="0"/>
      <dgm:spPr/>
    </dgm:pt>
    <dgm:pt modelId="{966605EE-D7DE-9B42-8298-295A228FF2D4}" type="pres">
      <dgm:prSet presAssocID="{1F210087-EEAE-2E4F-B497-9BEC1BE46729}" presName="childText" presStyleLbl="conFgAcc1" presStyleIdx="1" presStyleCnt="2">
        <dgm:presLayoutVars>
          <dgm:bulletEnabled val="1"/>
        </dgm:presLayoutVars>
      </dgm:prSet>
      <dgm:spPr/>
    </dgm:pt>
  </dgm:ptLst>
  <dgm:cxnLst>
    <dgm:cxn modelId="{9009BB02-6BF7-124A-A404-DC4996C51FCE}" type="presOf" srcId="{23F34277-79C0-784F-8E5E-65AF69A77AB8}" destId="{966605EE-D7DE-9B42-8298-295A228FF2D4}" srcOrd="0" destOrd="0" presId="urn:microsoft.com/office/officeart/2005/8/layout/list1"/>
    <dgm:cxn modelId="{2263A506-EED4-0A42-B46E-3BDCDBF2E1D7}" srcId="{D70A2AF9-1E1E-F948-8B36-B3B8BAF69FC4}" destId="{09E8ABCD-9518-074B-B82B-DEAF00CE50FE}" srcOrd="3" destOrd="0" parTransId="{642BA2EC-9841-664C-952B-106E4C547002}" sibTransId="{8707881E-62C7-FE4C-BD5E-739050CA2CDF}"/>
    <dgm:cxn modelId="{43AA5A0A-5A15-D847-B66A-CAA8884370BE}" type="presOf" srcId="{D70A2AF9-1E1E-F948-8B36-B3B8BAF69FC4}" destId="{1C2DCDE2-D880-D848-8557-435A4CB76F38}" srcOrd="0" destOrd="0" presId="urn:microsoft.com/office/officeart/2005/8/layout/list1"/>
    <dgm:cxn modelId="{20549914-1265-364F-AA44-34B218488401}" type="presOf" srcId="{D11CC5E7-19CE-ED45-A429-91EE3F162F1B}" destId="{4DCB4786-8720-BA41-B80D-EAE97F245C0D}" srcOrd="0" destOrd="0" presId="urn:microsoft.com/office/officeart/2005/8/layout/list1"/>
    <dgm:cxn modelId="{8B1BA02C-2B3B-9F4E-A31C-D4E1670604D1}" srcId="{D70A2AF9-1E1E-F948-8B36-B3B8BAF69FC4}" destId="{48E22DF6-DA56-E047-BBD6-BCC023CE5583}" srcOrd="2" destOrd="0" parTransId="{A2A28805-E4EB-8E47-9853-8CF48C3CFF3A}" sibTransId="{0EFA6A01-4DEF-7648-8A70-E0202B5BE91C}"/>
    <dgm:cxn modelId="{1CDCD733-11CE-DE46-9350-890CCDA01A6A}" type="presOf" srcId="{66ADD26A-144F-3245-B98D-28A0F170B34D}" destId="{4DCB4786-8720-BA41-B80D-EAE97F245C0D}" srcOrd="0" destOrd="1" presId="urn:microsoft.com/office/officeart/2005/8/layout/list1"/>
    <dgm:cxn modelId="{E1017C38-8059-D149-8E7F-12440576200A}" srcId="{1F210087-EEAE-2E4F-B497-9BEC1BE46729}" destId="{D072CDA1-4A21-7041-82B0-80D4EE068C54}" srcOrd="2" destOrd="0" parTransId="{C8D40098-C081-EF44-8C6E-5F077DEB0485}" sibTransId="{50068DE6-4BBC-F243-953A-B7F9D81BD022}"/>
    <dgm:cxn modelId="{D8397A42-791C-7149-828B-D60730225F01}" srcId="{F899B26C-2560-EA47-A7BB-0A3794739D56}" destId="{1F210087-EEAE-2E4F-B497-9BEC1BE46729}" srcOrd="1" destOrd="0" parTransId="{A5B12278-6524-4F4B-960F-055A15783D5E}" sibTransId="{1EEF5989-C27F-B64E-8B0C-53F29A340132}"/>
    <dgm:cxn modelId="{FAF18E63-9477-DB4B-8FD8-83EAD7A3F2AC}" srcId="{1F210087-EEAE-2E4F-B497-9BEC1BE46729}" destId="{23F34277-79C0-784F-8E5E-65AF69A77AB8}" srcOrd="0" destOrd="0" parTransId="{361B4E59-AD97-F542-9831-3D95AA39CDE8}" sibTransId="{C6A40110-DA5E-B849-95F3-5E9B4FC43C7B}"/>
    <dgm:cxn modelId="{5EAC4373-EC98-2F48-AF30-276B885997E5}" srcId="{D70A2AF9-1E1E-F948-8B36-B3B8BAF69FC4}" destId="{66ADD26A-144F-3245-B98D-28A0F170B34D}" srcOrd="1" destOrd="0" parTransId="{12793B2D-4782-D04B-841D-09D52F7704AD}" sibTransId="{38F36AC8-B1D9-E94E-BA8B-B0757D19062E}"/>
    <dgm:cxn modelId="{9A40DA83-A4A1-424B-85B4-7F145FE80627}" type="presOf" srcId="{D072CDA1-4A21-7041-82B0-80D4EE068C54}" destId="{966605EE-D7DE-9B42-8298-295A228FF2D4}" srcOrd="0" destOrd="2" presId="urn:microsoft.com/office/officeart/2005/8/layout/list1"/>
    <dgm:cxn modelId="{FEA3BF89-6A0F-AC48-B4AE-84F4AAF776C9}" type="presOf" srcId="{09E8ABCD-9518-074B-B82B-DEAF00CE50FE}" destId="{4DCB4786-8720-BA41-B80D-EAE97F245C0D}" srcOrd="0" destOrd="3" presId="urn:microsoft.com/office/officeart/2005/8/layout/list1"/>
    <dgm:cxn modelId="{2DEB5E9D-3541-4644-8DD7-436F10B2F9EB}" type="presOf" srcId="{F899B26C-2560-EA47-A7BB-0A3794739D56}" destId="{CF77556B-FC71-484E-851F-3147C35B20B1}" srcOrd="0" destOrd="0" presId="urn:microsoft.com/office/officeart/2005/8/layout/list1"/>
    <dgm:cxn modelId="{DE9272A8-B8E9-8D4C-9811-936E7237F082}" type="presOf" srcId="{1F210087-EEAE-2E4F-B497-9BEC1BE46729}" destId="{CACC1260-F970-D244-9171-3F7B8AA7AFCA}" srcOrd="1" destOrd="0" presId="urn:microsoft.com/office/officeart/2005/8/layout/list1"/>
    <dgm:cxn modelId="{D7CBEBC5-C3AD-864E-BC00-E8251C9E68F8}" srcId="{F899B26C-2560-EA47-A7BB-0A3794739D56}" destId="{D70A2AF9-1E1E-F948-8B36-B3B8BAF69FC4}" srcOrd="0" destOrd="0" parTransId="{183ECC4E-A851-A746-9BF4-42C1DF4407E3}" sibTransId="{3F0DBD24-9024-D94F-9FC6-08356E59E532}"/>
    <dgm:cxn modelId="{FB4336C8-4A5B-F74C-9613-BC7E8B6C05D7}" type="presOf" srcId="{48E22DF6-DA56-E047-BBD6-BCC023CE5583}" destId="{4DCB4786-8720-BA41-B80D-EAE97F245C0D}" srcOrd="0" destOrd="2" presId="urn:microsoft.com/office/officeart/2005/8/layout/list1"/>
    <dgm:cxn modelId="{0E29A6DD-0F9F-4D44-8E21-C849C4DFF71B}" type="presOf" srcId="{D70A2AF9-1E1E-F948-8B36-B3B8BAF69FC4}" destId="{75EAC216-A2E8-EE4F-904C-B1277FDEDE36}" srcOrd="1" destOrd="0" presId="urn:microsoft.com/office/officeart/2005/8/layout/list1"/>
    <dgm:cxn modelId="{8A8D80E8-CEE4-DD42-A977-20A0B7337D6E}" srcId="{1F210087-EEAE-2E4F-B497-9BEC1BE46729}" destId="{96723390-EFFE-854D-9ED1-53DA34BA789E}" srcOrd="1" destOrd="0" parTransId="{62190CA1-0017-E346-8185-98C10D161C07}" sibTransId="{8D59D138-F277-E548-A889-0CB1E6FBDD94}"/>
    <dgm:cxn modelId="{405EDBED-3901-BF4A-BE63-CD0D279A4DDB}" srcId="{D70A2AF9-1E1E-F948-8B36-B3B8BAF69FC4}" destId="{D11CC5E7-19CE-ED45-A429-91EE3F162F1B}" srcOrd="0" destOrd="0" parTransId="{A1355A68-033A-EA4C-A554-4AF5BCEFB134}" sibTransId="{631C96F5-1611-6B41-9CD8-577E8FD1250D}"/>
    <dgm:cxn modelId="{1E70C0F8-F11B-5A48-9AC7-A7773F6246FF}" type="presOf" srcId="{1F210087-EEAE-2E4F-B497-9BEC1BE46729}" destId="{4AB3D891-B876-B640-AE8D-2CCDC1ED5FE6}" srcOrd="0" destOrd="0" presId="urn:microsoft.com/office/officeart/2005/8/layout/list1"/>
    <dgm:cxn modelId="{F0DAFDFB-9593-F348-8F8A-15E420A2EA90}" type="presOf" srcId="{96723390-EFFE-854D-9ED1-53DA34BA789E}" destId="{966605EE-D7DE-9B42-8298-295A228FF2D4}" srcOrd="0" destOrd="1" presId="urn:microsoft.com/office/officeart/2005/8/layout/list1"/>
    <dgm:cxn modelId="{A6BD6A50-03D9-E64C-AAF4-49E1B6400123}" type="presParOf" srcId="{CF77556B-FC71-484E-851F-3147C35B20B1}" destId="{1F91B259-7805-994B-BE98-C8FA23E1AE57}" srcOrd="0" destOrd="0" presId="urn:microsoft.com/office/officeart/2005/8/layout/list1"/>
    <dgm:cxn modelId="{9B476454-63DF-7D4A-9B2A-82E21DFA7CC6}" type="presParOf" srcId="{1F91B259-7805-994B-BE98-C8FA23E1AE57}" destId="{1C2DCDE2-D880-D848-8557-435A4CB76F38}" srcOrd="0" destOrd="0" presId="urn:microsoft.com/office/officeart/2005/8/layout/list1"/>
    <dgm:cxn modelId="{152F83D1-E212-6242-A72B-7A6845FFB1C3}" type="presParOf" srcId="{1F91B259-7805-994B-BE98-C8FA23E1AE57}" destId="{75EAC216-A2E8-EE4F-904C-B1277FDEDE36}" srcOrd="1" destOrd="0" presId="urn:microsoft.com/office/officeart/2005/8/layout/list1"/>
    <dgm:cxn modelId="{937F5F31-7A55-4C44-8F58-19B6A3D587E1}" type="presParOf" srcId="{CF77556B-FC71-484E-851F-3147C35B20B1}" destId="{BF199D0C-AA16-2742-8BD2-E5E611CE0696}" srcOrd="1" destOrd="0" presId="urn:microsoft.com/office/officeart/2005/8/layout/list1"/>
    <dgm:cxn modelId="{EF6D16B0-D688-F646-B7C2-D57E72F5E220}" type="presParOf" srcId="{CF77556B-FC71-484E-851F-3147C35B20B1}" destId="{4DCB4786-8720-BA41-B80D-EAE97F245C0D}" srcOrd="2" destOrd="0" presId="urn:microsoft.com/office/officeart/2005/8/layout/list1"/>
    <dgm:cxn modelId="{5A600B75-385B-D145-865B-FC23D186FDD9}" type="presParOf" srcId="{CF77556B-FC71-484E-851F-3147C35B20B1}" destId="{A0BCFE64-5894-BE48-A329-45DE9AA1A586}" srcOrd="3" destOrd="0" presId="urn:microsoft.com/office/officeart/2005/8/layout/list1"/>
    <dgm:cxn modelId="{11715F6D-0117-2E48-88DE-9486F33DD16E}" type="presParOf" srcId="{CF77556B-FC71-484E-851F-3147C35B20B1}" destId="{1A991A07-8094-4542-9379-AE925C0A468D}" srcOrd="4" destOrd="0" presId="urn:microsoft.com/office/officeart/2005/8/layout/list1"/>
    <dgm:cxn modelId="{E6DE04B8-9578-994D-9D4C-307B45C8E77F}" type="presParOf" srcId="{1A991A07-8094-4542-9379-AE925C0A468D}" destId="{4AB3D891-B876-B640-AE8D-2CCDC1ED5FE6}" srcOrd="0" destOrd="0" presId="urn:microsoft.com/office/officeart/2005/8/layout/list1"/>
    <dgm:cxn modelId="{345B9BA0-ABA1-134C-9CF3-5BB5B2280BA8}" type="presParOf" srcId="{1A991A07-8094-4542-9379-AE925C0A468D}" destId="{CACC1260-F970-D244-9171-3F7B8AA7AFCA}" srcOrd="1" destOrd="0" presId="urn:microsoft.com/office/officeart/2005/8/layout/list1"/>
    <dgm:cxn modelId="{39C3C8BF-9876-F845-ADA6-C9C528203162}" type="presParOf" srcId="{CF77556B-FC71-484E-851F-3147C35B20B1}" destId="{C618456F-889B-C145-9C4D-C85E4EB26086}" srcOrd="5" destOrd="0" presId="urn:microsoft.com/office/officeart/2005/8/layout/list1"/>
    <dgm:cxn modelId="{0A106178-D990-8342-AE5C-BCFA6ECC6038}" type="presParOf" srcId="{CF77556B-FC71-484E-851F-3147C35B20B1}" destId="{966605EE-D7DE-9B42-8298-295A228FF2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78BA080-3361-2047-A633-B4F1417BF6A0}"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0E65A4B-148A-6A42-8DCB-4D750CA5B14D}">
      <dgm:prSet phldrT="[文本]"/>
      <dgm:spPr/>
      <dgm:t>
        <a:bodyPr/>
        <a:lstStyle/>
        <a:p>
          <a:r>
            <a:rPr lang="zh-CN" altLang="en-US" dirty="0"/>
            <a:t>一、矿产资源管理的概念、内容</a:t>
          </a:r>
        </a:p>
      </dgm:t>
    </dgm:pt>
    <dgm:pt modelId="{40697081-B65B-E240-9A0F-DFBE633CCE5E}" type="parTrans" cxnId="{6AFDEBE2-549B-6B42-A65C-1ED9622A7AED}">
      <dgm:prSet/>
      <dgm:spPr/>
      <dgm:t>
        <a:bodyPr/>
        <a:lstStyle/>
        <a:p>
          <a:endParaRPr lang="zh-CN" altLang="en-US"/>
        </a:p>
      </dgm:t>
    </dgm:pt>
    <dgm:pt modelId="{00AF5121-F279-2F4D-A827-E403C32B8973}" type="sibTrans" cxnId="{6AFDEBE2-549B-6B42-A65C-1ED9622A7AED}">
      <dgm:prSet/>
      <dgm:spPr/>
      <dgm:t>
        <a:bodyPr/>
        <a:lstStyle/>
        <a:p>
          <a:endParaRPr lang="zh-CN" altLang="en-US"/>
        </a:p>
      </dgm:t>
    </dgm:pt>
    <dgm:pt modelId="{1E7A894C-A803-4541-B0DB-90D117AD4678}">
      <dgm:prSet phldrT="[文本]"/>
      <dgm:spPr/>
      <dgm:t>
        <a:bodyPr/>
        <a:lstStyle/>
        <a:p>
          <a:r>
            <a:rPr lang="zh-CN" altLang="en-US" dirty="0"/>
            <a:t>二、矿产资源储量管理你制度</a:t>
          </a:r>
        </a:p>
      </dgm:t>
    </dgm:pt>
    <dgm:pt modelId="{0F58A05A-CE3C-0242-B04E-42F9D899AFE4}" type="parTrans" cxnId="{58B43409-CD7D-F34A-9519-1F74E10ACB40}">
      <dgm:prSet/>
      <dgm:spPr/>
      <dgm:t>
        <a:bodyPr/>
        <a:lstStyle/>
        <a:p>
          <a:endParaRPr lang="zh-CN" altLang="en-US"/>
        </a:p>
      </dgm:t>
    </dgm:pt>
    <dgm:pt modelId="{289E883E-305A-BF4E-B960-A5AA579D7BF2}" type="sibTrans" cxnId="{58B43409-CD7D-F34A-9519-1F74E10ACB40}">
      <dgm:prSet/>
      <dgm:spPr/>
      <dgm:t>
        <a:bodyPr/>
        <a:lstStyle/>
        <a:p>
          <a:endParaRPr lang="zh-CN" altLang="en-US"/>
        </a:p>
      </dgm:t>
    </dgm:pt>
    <dgm:pt modelId="{A5B155F0-846E-474F-AFCB-B745368C5BA5}" type="pres">
      <dgm:prSet presAssocID="{678BA080-3361-2047-A633-B4F1417BF6A0}" presName="linear" presStyleCnt="0">
        <dgm:presLayoutVars>
          <dgm:dir/>
          <dgm:animLvl val="lvl"/>
          <dgm:resizeHandles val="exact"/>
        </dgm:presLayoutVars>
      </dgm:prSet>
      <dgm:spPr/>
    </dgm:pt>
    <dgm:pt modelId="{38E46D0D-425A-6B4B-84A1-B159FB792FE0}" type="pres">
      <dgm:prSet presAssocID="{60E65A4B-148A-6A42-8DCB-4D750CA5B14D}" presName="parentLin" presStyleCnt="0"/>
      <dgm:spPr/>
    </dgm:pt>
    <dgm:pt modelId="{52A36FB7-E4F5-E547-B8BA-02DDDA749763}" type="pres">
      <dgm:prSet presAssocID="{60E65A4B-148A-6A42-8DCB-4D750CA5B14D}" presName="parentLeftMargin" presStyleLbl="node1" presStyleIdx="0" presStyleCnt="2"/>
      <dgm:spPr/>
    </dgm:pt>
    <dgm:pt modelId="{A93FDA15-11F7-7949-B469-8AD7095992AE}" type="pres">
      <dgm:prSet presAssocID="{60E65A4B-148A-6A42-8DCB-4D750CA5B14D}" presName="parentText" presStyleLbl="node1" presStyleIdx="0" presStyleCnt="2">
        <dgm:presLayoutVars>
          <dgm:chMax val="0"/>
          <dgm:bulletEnabled val="1"/>
        </dgm:presLayoutVars>
      </dgm:prSet>
      <dgm:spPr/>
    </dgm:pt>
    <dgm:pt modelId="{6C011AE7-D9F9-B541-8FBC-0D7B940C7E5C}" type="pres">
      <dgm:prSet presAssocID="{60E65A4B-148A-6A42-8DCB-4D750CA5B14D}" presName="negativeSpace" presStyleCnt="0"/>
      <dgm:spPr/>
    </dgm:pt>
    <dgm:pt modelId="{AA7A1DF6-0972-BB4B-AF79-28C693A532C6}" type="pres">
      <dgm:prSet presAssocID="{60E65A4B-148A-6A42-8DCB-4D750CA5B14D}" presName="childText" presStyleLbl="conFgAcc1" presStyleIdx="0" presStyleCnt="2">
        <dgm:presLayoutVars>
          <dgm:bulletEnabled val="1"/>
        </dgm:presLayoutVars>
      </dgm:prSet>
      <dgm:spPr/>
    </dgm:pt>
    <dgm:pt modelId="{6C742FA0-689B-EE4E-9E54-D2A3BF0D99E3}" type="pres">
      <dgm:prSet presAssocID="{00AF5121-F279-2F4D-A827-E403C32B8973}" presName="spaceBetweenRectangles" presStyleCnt="0"/>
      <dgm:spPr/>
    </dgm:pt>
    <dgm:pt modelId="{EF3A1708-6DB8-7D45-8F0C-B69DD25BB756}" type="pres">
      <dgm:prSet presAssocID="{1E7A894C-A803-4541-B0DB-90D117AD4678}" presName="parentLin" presStyleCnt="0"/>
      <dgm:spPr/>
    </dgm:pt>
    <dgm:pt modelId="{27E567B1-001D-C947-AE27-C6E31F5EED08}" type="pres">
      <dgm:prSet presAssocID="{1E7A894C-A803-4541-B0DB-90D117AD4678}" presName="parentLeftMargin" presStyleLbl="node1" presStyleIdx="0" presStyleCnt="2"/>
      <dgm:spPr/>
    </dgm:pt>
    <dgm:pt modelId="{FB456C7E-6B9C-B743-9894-E0FCFDAC771E}" type="pres">
      <dgm:prSet presAssocID="{1E7A894C-A803-4541-B0DB-90D117AD4678}" presName="parentText" presStyleLbl="node1" presStyleIdx="1" presStyleCnt="2">
        <dgm:presLayoutVars>
          <dgm:chMax val="0"/>
          <dgm:bulletEnabled val="1"/>
        </dgm:presLayoutVars>
      </dgm:prSet>
      <dgm:spPr/>
    </dgm:pt>
    <dgm:pt modelId="{EFDAE12A-B7BE-E844-A9E2-68372D12F948}" type="pres">
      <dgm:prSet presAssocID="{1E7A894C-A803-4541-B0DB-90D117AD4678}" presName="negativeSpace" presStyleCnt="0"/>
      <dgm:spPr/>
    </dgm:pt>
    <dgm:pt modelId="{A8E65805-F71F-624E-9154-7F8283806983}" type="pres">
      <dgm:prSet presAssocID="{1E7A894C-A803-4541-B0DB-90D117AD4678}" presName="childText" presStyleLbl="conFgAcc1" presStyleIdx="1" presStyleCnt="2">
        <dgm:presLayoutVars>
          <dgm:bulletEnabled val="1"/>
        </dgm:presLayoutVars>
      </dgm:prSet>
      <dgm:spPr/>
    </dgm:pt>
  </dgm:ptLst>
  <dgm:cxnLst>
    <dgm:cxn modelId="{58B43409-CD7D-F34A-9519-1F74E10ACB40}" srcId="{678BA080-3361-2047-A633-B4F1417BF6A0}" destId="{1E7A894C-A803-4541-B0DB-90D117AD4678}" srcOrd="1" destOrd="0" parTransId="{0F58A05A-CE3C-0242-B04E-42F9D899AFE4}" sibTransId="{289E883E-305A-BF4E-B960-A5AA579D7BF2}"/>
    <dgm:cxn modelId="{C7364C14-82FE-EB44-85C8-6312AAFAF5B3}" type="presOf" srcId="{1E7A894C-A803-4541-B0DB-90D117AD4678}" destId="{FB456C7E-6B9C-B743-9894-E0FCFDAC771E}" srcOrd="1" destOrd="0" presId="urn:microsoft.com/office/officeart/2005/8/layout/list1"/>
    <dgm:cxn modelId="{74189174-492A-FF4B-856C-FD50FE394835}" type="presOf" srcId="{678BA080-3361-2047-A633-B4F1417BF6A0}" destId="{A5B155F0-846E-474F-AFCB-B745368C5BA5}" srcOrd="0" destOrd="0" presId="urn:microsoft.com/office/officeart/2005/8/layout/list1"/>
    <dgm:cxn modelId="{921F9B9D-8D95-934B-9D80-C27BE5CF884B}" type="presOf" srcId="{60E65A4B-148A-6A42-8DCB-4D750CA5B14D}" destId="{A93FDA15-11F7-7949-B469-8AD7095992AE}" srcOrd="1" destOrd="0" presId="urn:microsoft.com/office/officeart/2005/8/layout/list1"/>
    <dgm:cxn modelId="{223031D3-5483-6A42-8853-F65C4626F356}" type="presOf" srcId="{1E7A894C-A803-4541-B0DB-90D117AD4678}" destId="{27E567B1-001D-C947-AE27-C6E31F5EED08}" srcOrd="0" destOrd="0" presId="urn:microsoft.com/office/officeart/2005/8/layout/list1"/>
    <dgm:cxn modelId="{6AFDEBE2-549B-6B42-A65C-1ED9622A7AED}" srcId="{678BA080-3361-2047-A633-B4F1417BF6A0}" destId="{60E65A4B-148A-6A42-8DCB-4D750CA5B14D}" srcOrd="0" destOrd="0" parTransId="{40697081-B65B-E240-9A0F-DFBE633CCE5E}" sibTransId="{00AF5121-F279-2F4D-A827-E403C32B8973}"/>
    <dgm:cxn modelId="{CAE49AE4-B8E2-8749-94A9-8CA89CF9EEBF}" type="presOf" srcId="{60E65A4B-148A-6A42-8DCB-4D750CA5B14D}" destId="{52A36FB7-E4F5-E547-B8BA-02DDDA749763}" srcOrd="0" destOrd="0" presId="urn:microsoft.com/office/officeart/2005/8/layout/list1"/>
    <dgm:cxn modelId="{EA25493D-99E3-7140-A54F-DFDEF972F2E2}" type="presParOf" srcId="{A5B155F0-846E-474F-AFCB-B745368C5BA5}" destId="{38E46D0D-425A-6B4B-84A1-B159FB792FE0}" srcOrd="0" destOrd="0" presId="urn:microsoft.com/office/officeart/2005/8/layout/list1"/>
    <dgm:cxn modelId="{109289F7-5E0F-154A-A8C3-DBA3DD586F4C}" type="presParOf" srcId="{38E46D0D-425A-6B4B-84A1-B159FB792FE0}" destId="{52A36FB7-E4F5-E547-B8BA-02DDDA749763}" srcOrd="0" destOrd="0" presId="urn:microsoft.com/office/officeart/2005/8/layout/list1"/>
    <dgm:cxn modelId="{AA733770-9820-0C4E-94BB-1317D581915D}" type="presParOf" srcId="{38E46D0D-425A-6B4B-84A1-B159FB792FE0}" destId="{A93FDA15-11F7-7949-B469-8AD7095992AE}" srcOrd="1" destOrd="0" presId="urn:microsoft.com/office/officeart/2005/8/layout/list1"/>
    <dgm:cxn modelId="{DFE81110-F026-8E46-A3E4-F8398E95EE8A}" type="presParOf" srcId="{A5B155F0-846E-474F-AFCB-B745368C5BA5}" destId="{6C011AE7-D9F9-B541-8FBC-0D7B940C7E5C}" srcOrd="1" destOrd="0" presId="urn:microsoft.com/office/officeart/2005/8/layout/list1"/>
    <dgm:cxn modelId="{9295F231-9947-C340-A0D5-5F07FA52F289}" type="presParOf" srcId="{A5B155F0-846E-474F-AFCB-B745368C5BA5}" destId="{AA7A1DF6-0972-BB4B-AF79-28C693A532C6}" srcOrd="2" destOrd="0" presId="urn:microsoft.com/office/officeart/2005/8/layout/list1"/>
    <dgm:cxn modelId="{34EF4874-A9F2-B544-B34A-4740A80DD1F0}" type="presParOf" srcId="{A5B155F0-846E-474F-AFCB-B745368C5BA5}" destId="{6C742FA0-689B-EE4E-9E54-D2A3BF0D99E3}" srcOrd="3" destOrd="0" presId="urn:microsoft.com/office/officeart/2005/8/layout/list1"/>
    <dgm:cxn modelId="{FB5B5046-1AA0-8B46-AAC4-AA867A697BF4}" type="presParOf" srcId="{A5B155F0-846E-474F-AFCB-B745368C5BA5}" destId="{EF3A1708-6DB8-7D45-8F0C-B69DD25BB756}" srcOrd="4" destOrd="0" presId="urn:microsoft.com/office/officeart/2005/8/layout/list1"/>
    <dgm:cxn modelId="{0E5F70E9-FCF9-D444-9412-65AE36206181}" type="presParOf" srcId="{EF3A1708-6DB8-7D45-8F0C-B69DD25BB756}" destId="{27E567B1-001D-C947-AE27-C6E31F5EED08}" srcOrd="0" destOrd="0" presId="urn:microsoft.com/office/officeart/2005/8/layout/list1"/>
    <dgm:cxn modelId="{A353753C-BE48-5949-8889-8C5FEE72BF93}" type="presParOf" srcId="{EF3A1708-6DB8-7D45-8F0C-B69DD25BB756}" destId="{FB456C7E-6B9C-B743-9894-E0FCFDAC771E}" srcOrd="1" destOrd="0" presId="urn:microsoft.com/office/officeart/2005/8/layout/list1"/>
    <dgm:cxn modelId="{4DEDD3B8-9EB5-614D-9842-EA3BF4F095FF}" type="presParOf" srcId="{A5B155F0-846E-474F-AFCB-B745368C5BA5}" destId="{EFDAE12A-B7BE-E844-A9E2-68372D12F948}" srcOrd="5" destOrd="0" presId="urn:microsoft.com/office/officeart/2005/8/layout/list1"/>
    <dgm:cxn modelId="{21B85DD5-9EDB-BB42-967C-194682B67B01}" type="presParOf" srcId="{A5B155F0-846E-474F-AFCB-B745368C5BA5}" destId="{A8E65805-F71F-624E-9154-7F828380698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B2437154-82FB-D841-99FB-538091B083B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3008E37-5562-4146-85C1-0B23B7D49C71}">
      <dgm:prSet phldrT="[文本]"/>
      <dgm:spPr/>
      <dgm:t>
        <a:bodyPr/>
        <a:lstStyle/>
        <a:p>
          <a:r>
            <a:rPr lang="zh-CN" altLang="en-US" dirty="0"/>
            <a:t>矿产资源储量评审备案制度</a:t>
          </a:r>
        </a:p>
      </dgm:t>
    </dgm:pt>
    <dgm:pt modelId="{1EBB7D9C-DF35-7C48-8D19-D27F2B568752}" type="parTrans" cxnId="{AC8A85B8-E910-344E-AD07-6F647270DDF2}">
      <dgm:prSet/>
      <dgm:spPr/>
      <dgm:t>
        <a:bodyPr/>
        <a:lstStyle/>
        <a:p>
          <a:endParaRPr lang="zh-CN" altLang="en-US"/>
        </a:p>
      </dgm:t>
    </dgm:pt>
    <dgm:pt modelId="{97217FB8-4E18-D943-A8C7-BC0FA1C9FB54}" type="sibTrans" cxnId="{AC8A85B8-E910-344E-AD07-6F647270DDF2}">
      <dgm:prSet/>
      <dgm:spPr/>
      <dgm:t>
        <a:bodyPr/>
        <a:lstStyle/>
        <a:p>
          <a:endParaRPr lang="zh-CN" altLang="en-US"/>
        </a:p>
      </dgm:t>
    </dgm:pt>
    <dgm:pt modelId="{8E8465C4-5039-2241-82B6-E5870007FF6C}">
      <dgm:prSet phldrT="[文本]"/>
      <dgm:spPr/>
      <dgm:t>
        <a:bodyPr/>
        <a:lstStyle/>
        <a:p>
          <a:r>
            <a:rPr lang="zh-CN" altLang="en-US" dirty="0"/>
            <a:t>矿产资源储量统计制度</a:t>
          </a:r>
        </a:p>
      </dgm:t>
    </dgm:pt>
    <dgm:pt modelId="{0C402085-75F0-0D48-8909-33176DB67BE1}" type="parTrans" cxnId="{DDD96E70-8890-6542-8DFC-204AEC246B1F}">
      <dgm:prSet/>
      <dgm:spPr/>
      <dgm:t>
        <a:bodyPr/>
        <a:lstStyle/>
        <a:p>
          <a:endParaRPr lang="zh-CN" altLang="en-US"/>
        </a:p>
      </dgm:t>
    </dgm:pt>
    <dgm:pt modelId="{D23893BF-E165-7246-AC25-ED1E0BBEC015}" type="sibTrans" cxnId="{DDD96E70-8890-6542-8DFC-204AEC246B1F}">
      <dgm:prSet/>
      <dgm:spPr/>
      <dgm:t>
        <a:bodyPr/>
        <a:lstStyle/>
        <a:p>
          <a:endParaRPr lang="zh-CN" altLang="en-US"/>
        </a:p>
      </dgm:t>
    </dgm:pt>
    <dgm:pt modelId="{1B5F0EAD-2FAE-CC4F-8BA2-DD6E7C18648D}">
      <dgm:prSet phldrT="[文本]"/>
      <dgm:spPr/>
      <dgm:t>
        <a:bodyPr/>
        <a:lstStyle/>
        <a:p>
          <a:r>
            <a:rPr lang="zh-CN" altLang="en-US" dirty="0"/>
            <a:t>矿产资源储量动态监管制度</a:t>
          </a:r>
        </a:p>
      </dgm:t>
    </dgm:pt>
    <dgm:pt modelId="{6DF946B5-3A17-8343-ACC2-2C988BACF7A8}" type="parTrans" cxnId="{5DF58729-8041-A543-BF8D-AC26A3339CAC}">
      <dgm:prSet/>
      <dgm:spPr/>
      <dgm:t>
        <a:bodyPr/>
        <a:lstStyle/>
        <a:p>
          <a:endParaRPr lang="zh-CN" altLang="en-US"/>
        </a:p>
      </dgm:t>
    </dgm:pt>
    <dgm:pt modelId="{B4B93C23-1C15-7C42-8307-EF396B4BCA6B}" type="sibTrans" cxnId="{5DF58729-8041-A543-BF8D-AC26A3339CAC}">
      <dgm:prSet/>
      <dgm:spPr/>
      <dgm:t>
        <a:bodyPr/>
        <a:lstStyle/>
        <a:p>
          <a:endParaRPr lang="zh-CN" altLang="en-US"/>
        </a:p>
      </dgm:t>
    </dgm:pt>
    <dgm:pt modelId="{A62E2B5C-476F-7843-9CE7-D3555AC8FCFA}">
      <dgm:prSet phldrT="[文本]"/>
      <dgm:spPr/>
      <dgm:t>
        <a:bodyPr/>
        <a:lstStyle/>
        <a:p>
          <a:r>
            <a:rPr lang="zh-CN" altLang="en-US" dirty="0"/>
            <a:t>矿产资源储量信息发布制度</a:t>
          </a:r>
        </a:p>
      </dgm:t>
    </dgm:pt>
    <dgm:pt modelId="{8DF1549D-D42C-FC4E-A58C-2992F1983C75}" type="parTrans" cxnId="{F3E2195E-760B-2D4A-AB5A-A58D2174B027}">
      <dgm:prSet/>
      <dgm:spPr/>
    </dgm:pt>
    <dgm:pt modelId="{C1612693-0CDA-B949-BFC4-843711A8BA7D}" type="sibTrans" cxnId="{F3E2195E-760B-2D4A-AB5A-A58D2174B027}">
      <dgm:prSet/>
      <dgm:spPr/>
    </dgm:pt>
    <dgm:pt modelId="{1BD9B0FD-0D2F-0443-9CF7-EF6E03E76A67}">
      <dgm:prSet phldrT="[文本]"/>
      <dgm:spPr/>
      <dgm:t>
        <a:bodyPr/>
        <a:lstStyle/>
        <a:p>
          <a:r>
            <a:rPr lang="zh-CN" altLang="en-US" dirty="0"/>
            <a:t>矿产资源储量技术标准管理制度</a:t>
          </a:r>
        </a:p>
      </dgm:t>
    </dgm:pt>
    <dgm:pt modelId="{0DD8A69B-746E-3740-8460-4FFE6ABDD766}" type="parTrans" cxnId="{5A5E433D-9E0F-AE47-8F3C-C60CD2A4026C}">
      <dgm:prSet/>
      <dgm:spPr/>
    </dgm:pt>
    <dgm:pt modelId="{77ADDCDC-5530-414B-8BE6-453AA2F29E69}" type="sibTrans" cxnId="{5A5E433D-9E0F-AE47-8F3C-C60CD2A4026C}">
      <dgm:prSet/>
      <dgm:spPr/>
    </dgm:pt>
    <dgm:pt modelId="{3D3775DF-3CAD-DB4B-84B9-3380694960A2}" type="pres">
      <dgm:prSet presAssocID="{B2437154-82FB-D841-99FB-538091B083BB}" presName="linear" presStyleCnt="0">
        <dgm:presLayoutVars>
          <dgm:dir/>
          <dgm:animLvl val="lvl"/>
          <dgm:resizeHandles val="exact"/>
        </dgm:presLayoutVars>
      </dgm:prSet>
      <dgm:spPr/>
    </dgm:pt>
    <dgm:pt modelId="{343490E5-10BC-884F-AFC1-739D4720BAF8}" type="pres">
      <dgm:prSet presAssocID="{83008E37-5562-4146-85C1-0B23B7D49C71}" presName="parentLin" presStyleCnt="0"/>
      <dgm:spPr/>
    </dgm:pt>
    <dgm:pt modelId="{D8A4D47C-EEEB-D043-AE1E-0BCD34A4DDF1}" type="pres">
      <dgm:prSet presAssocID="{83008E37-5562-4146-85C1-0B23B7D49C71}" presName="parentLeftMargin" presStyleLbl="node1" presStyleIdx="0" presStyleCnt="5"/>
      <dgm:spPr/>
    </dgm:pt>
    <dgm:pt modelId="{45886224-8B71-1643-AFE5-BAEC885E9FC9}" type="pres">
      <dgm:prSet presAssocID="{83008E37-5562-4146-85C1-0B23B7D49C71}" presName="parentText" presStyleLbl="node1" presStyleIdx="0" presStyleCnt="5">
        <dgm:presLayoutVars>
          <dgm:chMax val="0"/>
          <dgm:bulletEnabled val="1"/>
        </dgm:presLayoutVars>
      </dgm:prSet>
      <dgm:spPr/>
    </dgm:pt>
    <dgm:pt modelId="{019B9BC3-71A0-3D4B-81E6-4F88391E30BA}" type="pres">
      <dgm:prSet presAssocID="{83008E37-5562-4146-85C1-0B23B7D49C71}" presName="negativeSpace" presStyleCnt="0"/>
      <dgm:spPr/>
    </dgm:pt>
    <dgm:pt modelId="{8ABAB03E-9746-A94B-B79F-5BE9D4401ABA}" type="pres">
      <dgm:prSet presAssocID="{83008E37-5562-4146-85C1-0B23B7D49C71}" presName="childText" presStyleLbl="conFgAcc1" presStyleIdx="0" presStyleCnt="5">
        <dgm:presLayoutVars>
          <dgm:bulletEnabled val="1"/>
        </dgm:presLayoutVars>
      </dgm:prSet>
      <dgm:spPr/>
    </dgm:pt>
    <dgm:pt modelId="{B59FBFFF-92D8-3243-AFAA-11496D18682E}" type="pres">
      <dgm:prSet presAssocID="{97217FB8-4E18-D943-A8C7-BC0FA1C9FB54}" presName="spaceBetweenRectangles" presStyleCnt="0"/>
      <dgm:spPr/>
    </dgm:pt>
    <dgm:pt modelId="{C489D60F-46AD-074A-A297-020F8B666C7B}" type="pres">
      <dgm:prSet presAssocID="{8E8465C4-5039-2241-82B6-E5870007FF6C}" presName="parentLin" presStyleCnt="0"/>
      <dgm:spPr/>
    </dgm:pt>
    <dgm:pt modelId="{85A7049B-FCC7-4C48-BD8C-E13BFD48B9E6}" type="pres">
      <dgm:prSet presAssocID="{8E8465C4-5039-2241-82B6-E5870007FF6C}" presName="parentLeftMargin" presStyleLbl="node1" presStyleIdx="0" presStyleCnt="5"/>
      <dgm:spPr/>
    </dgm:pt>
    <dgm:pt modelId="{0831FFD4-9153-3743-A213-B5EB7FBEAA2B}" type="pres">
      <dgm:prSet presAssocID="{8E8465C4-5039-2241-82B6-E5870007FF6C}" presName="parentText" presStyleLbl="node1" presStyleIdx="1" presStyleCnt="5">
        <dgm:presLayoutVars>
          <dgm:chMax val="0"/>
          <dgm:bulletEnabled val="1"/>
        </dgm:presLayoutVars>
      </dgm:prSet>
      <dgm:spPr/>
    </dgm:pt>
    <dgm:pt modelId="{176C9592-47DA-7F41-B1BE-DBCC766D6FBE}" type="pres">
      <dgm:prSet presAssocID="{8E8465C4-5039-2241-82B6-E5870007FF6C}" presName="negativeSpace" presStyleCnt="0"/>
      <dgm:spPr/>
    </dgm:pt>
    <dgm:pt modelId="{CE6B4218-1B27-D44E-BCBF-2086B4F4A8A6}" type="pres">
      <dgm:prSet presAssocID="{8E8465C4-5039-2241-82B6-E5870007FF6C}" presName="childText" presStyleLbl="conFgAcc1" presStyleIdx="1" presStyleCnt="5">
        <dgm:presLayoutVars>
          <dgm:bulletEnabled val="1"/>
        </dgm:presLayoutVars>
      </dgm:prSet>
      <dgm:spPr/>
    </dgm:pt>
    <dgm:pt modelId="{6931B055-737F-BC46-A6AA-36ABAA25C0A6}" type="pres">
      <dgm:prSet presAssocID="{D23893BF-E165-7246-AC25-ED1E0BBEC015}" presName="spaceBetweenRectangles" presStyleCnt="0"/>
      <dgm:spPr/>
    </dgm:pt>
    <dgm:pt modelId="{8FDFB8FA-FB71-F04B-BB17-195CDD84DFEE}" type="pres">
      <dgm:prSet presAssocID="{1B5F0EAD-2FAE-CC4F-8BA2-DD6E7C18648D}" presName="parentLin" presStyleCnt="0"/>
      <dgm:spPr/>
    </dgm:pt>
    <dgm:pt modelId="{191122DD-13A3-5244-8F87-67AC4BA76243}" type="pres">
      <dgm:prSet presAssocID="{1B5F0EAD-2FAE-CC4F-8BA2-DD6E7C18648D}" presName="parentLeftMargin" presStyleLbl="node1" presStyleIdx="1" presStyleCnt="5"/>
      <dgm:spPr/>
    </dgm:pt>
    <dgm:pt modelId="{10BE1FBA-7781-5C4B-A797-C5723918CD46}" type="pres">
      <dgm:prSet presAssocID="{1B5F0EAD-2FAE-CC4F-8BA2-DD6E7C18648D}" presName="parentText" presStyleLbl="node1" presStyleIdx="2" presStyleCnt="5">
        <dgm:presLayoutVars>
          <dgm:chMax val="0"/>
          <dgm:bulletEnabled val="1"/>
        </dgm:presLayoutVars>
      </dgm:prSet>
      <dgm:spPr/>
    </dgm:pt>
    <dgm:pt modelId="{610317FE-E7BA-B84D-8C36-18C2A5725CF1}" type="pres">
      <dgm:prSet presAssocID="{1B5F0EAD-2FAE-CC4F-8BA2-DD6E7C18648D}" presName="negativeSpace" presStyleCnt="0"/>
      <dgm:spPr/>
    </dgm:pt>
    <dgm:pt modelId="{B83BAF13-DF9E-4443-99A4-056F5F41A0A1}" type="pres">
      <dgm:prSet presAssocID="{1B5F0EAD-2FAE-CC4F-8BA2-DD6E7C18648D}" presName="childText" presStyleLbl="conFgAcc1" presStyleIdx="2" presStyleCnt="5">
        <dgm:presLayoutVars>
          <dgm:bulletEnabled val="1"/>
        </dgm:presLayoutVars>
      </dgm:prSet>
      <dgm:spPr/>
    </dgm:pt>
    <dgm:pt modelId="{5CA54C36-D76F-4044-999C-B9E08DC76E62}" type="pres">
      <dgm:prSet presAssocID="{B4B93C23-1C15-7C42-8307-EF396B4BCA6B}" presName="spaceBetweenRectangles" presStyleCnt="0"/>
      <dgm:spPr/>
    </dgm:pt>
    <dgm:pt modelId="{305EBA51-C2AF-9247-BA1A-D0095F1F98C3}" type="pres">
      <dgm:prSet presAssocID="{A62E2B5C-476F-7843-9CE7-D3555AC8FCFA}" presName="parentLin" presStyleCnt="0"/>
      <dgm:spPr/>
    </dgm:pt>
    <dgm:pt modelId="{C6C1D6F6-F9AB-8045-AA73-A47B42C464C1}" type="pres">
      <dgm:prSet presAssocID="{A62E2B5C-476F-7843-9CE7-D3555AC8FCFA}" presName="parentLeftMargin" presStyleLbl="node1" presStyleIdx="2" presStyleCnt="5"/>
      <dgm:spPr/>
    </dgm:pt>
    <dgm:pt modelId="{A6BC5FD4-2861-8245-A6B2-0A5960D63F29}" type="pres">
      <dgm:prSet presAssocID="{A62E2B5C-476F-7843-9CE7-D3555AC8FCFA}" presName="parentText" presStyleLbl="node1" presStyleIdx="3" presStyleCnt="5">
        <dgm:presLayoutVars>
          <dgm:chMax val="0"/>
          <dgm:bulletEnabled val="1"/>
        </dgm:presLayoutVars>
      </dgm:prSet>
      <dgm:spPr/>
    </dgm:pt>
    <dgm:pt modelId="{19A9B863-AAB1-BE49-920D-E105B3E4C75D}" type="pres">
      <dgm:prSet presAssocID="{A62E2B5C-476F-7843-9CE7-D3555AC8FCFA}" presName="negativeSpace" presStyleCnt="0"/>
      <dgm:spPr/>
    </dgm:pt>
    <dgm:pt modelId="{0BA11E17-1F24-D04C-B299-DC0A850F87F3}" type="pres">
      <dgm:prSet presAssocID="{A62E2B5C-476F-7843-9CE7-D3555AC8FCFA}" presName="childText" presStyleLbl="conFgAcc1" presStyleIdx="3" presStyleCnt="5">
        <dgm:presLayoutVars>
          <dgm:bulletEnabled val="1"/>
        </dgm:presLayoutVars>
      </dgm:prSet>
      <dgm:spPr/>
    </dgm:pt>
    <dgm:pt modelId="{1996C908-9976-E14D-B0B8-6C606C0650D5}" type="pres">
      <dgm:prSet presAssocID="{C1612693-0CDA-B949-BFC4-843711A8BA7D}" presName="spaceBetweenRectangles" presStyleCnt="0"/>
      <dgm:spPr/>
    </dgm:pt>
    <dgm:pt modelId="{D6B80234-5BAE-994F-BB9B-EB6677AB9C75}" type="pres">
      <dgm:prSet presAssocID="{1BD9B0FD-0D2F-0443-9CF7-EF6E03E76A67}" presName="parentLin" presStyleCnt="0"/>
      <dgm:spPr/>
    </dgm:pt>
    <dgm:pt modelId="{487D73C0-B932-7841-971D-88C159414619}" type="pres">
      <dgm:prSet presAssocID="{1BD9B0FD-0D2F-0443-9CF7-EF6E03E76A67}" presName="parentLeftMargin" presStyleLbl="node1" presStyleIdx="3" presStyleCnt="5"/>
      <dgm:spPr/>
    </dgm:pt>
    <dgm:pt modelId="{BBE103E5-714C-4549-BC84-6AD6AA58408C}" type="pres">
      <dgm:prSet presAssocID="{1BD9B0FD-0D2F-0443-9CF7-EF6E03E76A67}" presName="parentText" presStyleLbl="node1" presStyleIdx="4" presStyleCnt="5">
        <dgm:presLayoutVars>
          <dgm:chMax val="0"/>
          <dgm:bulletEnabled val="1"/>
        </dgm:presLayoutVars>
      </dgm:prSet>
      <dgm:spPr/>
    </dgm:pt>
    <dgm:pt modelId="{AC31910E-5CC1-0645-96C7-6EBB5EF6DE6B}" type="pres">
      <dgm:prSet presAssocID="{1BD9B0FD-0D2F-0443-9CF7-EF6E03E76A67}" presName="negativeSpace" presStyleCnt="0"/>
      <dgm:spPr/>
    </dgm:pt>
    <dgm:pt modelId="{3F1FCA6A-9949-E24F-860E-80557F119EE1}" type="pres">
      <dgm:prSet presAssocID="{1BD9B0FD-0D2F-0443-9CF7-EF6E03E76A67}" presName="childText" presStyleLbl="conFgAcc1" presStyleIdx="4" presStyleCnt="5">
        <dgm:presLayoutVars>
          <dgm:bulletEnabled val="1"/>
        </dgm:presLayoutVars>
      </dgm:prSet>
      <dgm:spPr/>
    </dgm:pt>
  </dgm:ptLst>
  <dgm:cxnLst>
    <dgm:cxn modelId="{44557716-4AA0-E840-AC06-79826B06C731}" type="presOf" srcId="{1BD9B0FD-0D2F-0443-9CF7-EF6E03E76A67}" destId="{487D73C0-B932-7841-971D-88C159414619}" srcOrd="0" destOrd="0" presId="urn:microsoft.com/office/officeart/2005/8/layout/list1"/>
    <dgm:cxn modelId="{4E5D4B17-60F9-0C42-B910-016735622FD7}" type="presOf" srcId="{1BD9B0FD-0D2F-0443-9CF7-EF6E03E76A67}" destId="{BBE103E5-714C-4549-BC84-6AD6AA58408C}" srcOrd="1" destOrd="0" presId="urn:microsoft.com/office/officeart/2005/8/layout/list1"/>
    <dgm:cxn modelId="{5DF58729-8041-A543-BF8D-AC26A3339CAC}" srcId="{B2437154-82FB-D841-99FB-538091B083BB}" destId="{1B5F0EAD-2FAE-CC4F-8BA2-DD6E7C18648D}" srcOrd="2" destOrd="0" parTransId="{6DF946B5-3A17-8343-ACC2-2C988BACF7A8}" sibTransId="{B4B93C23-1C15-7C42-8307-EF396B4BCA6B}"/>
    <dgm:cxn modelId="{6FFF7D2A-5819-D749-9EEA-3049730DB605}" type="presOf" srcId="{8E8465C4-5039-2241-82B6-E5870007FF6C}" destId="{0831FFD4-9153-3743-A213-B5EB7FBEAA2B}" srcOrd="1" destOrd="0" presId="urn:microsoft.com/office/officeart/2005/8/layout/list1"/>
    <dgm:cxn modelId="{5A5E433D-9E0F-AE47-8F3C-C60CD2A4026C}" srcId="{B2437154-82FB-D841-99FB-538091B083BB}" destId="{1BD9B0FD-0D2F-0443-9CF7-EF6E03E76A67}" srcOrd="4" destOrd="0" parTransId="{0DD8A69B-746E-3740-8460-4FFE6ABDD766}" sibTransId="{77ADDCDC-5530-414B-8BE6-453AA2F29E69}"/>
    <dgm:cxn modelId="{E9640744-0A8E-FC44-8D7D-E188F6785653}" type="presOf" srcId="{A62E2B5C-476F-7843-9CE7-D3555AC8FCFA}" destId="{A6BC5FD4-2861-8245-A6B2-0A5960D63F29}" srcOrd="1" destOrd="0" presId="urn:microsoft.com/office/officeart/2005/8/layout/list1"/>
    <dgm:cxn modelId="{58B64349-13E7-0547-9490-FA1916C06B6C}" type="presOf" srcId="{83008E37-5562-4146-85C1-0B23B7D49C71}" destId="{45886224-8B71-1643-AFE5-BAEC885E9FC9}" srcOrd="1" destOrd="0" presId="urn:microsoft.com/office/officeart/2005/8/layout/list1"/>
    <dgm:cxn modelId="{D087A04B-3F1E-ED45-827A-681664CED474}" type="presOf" srcId="{83008E37-5562-4146-85C1-0B23B7D49C71}" destId="{D8A4D47C-EEEB-D043-AE1E-0BCD34A4DDF1}" srcOrd="0" destOrd="0" presId="urn:microsoft.com/office/officeart/2005/8/layout/list1"/>
    <dgm:cxn modelId="{2168D458-9F7D-D64A-81C0-A53854F2F66C}" type="presOf" srcId="{1B5F0EAD-2FAE-CC4F-8BA2-DD6E7C18648D}" destId="{10BE1FBA-7781-5C4B-A797-C5723918CD46}" srcOrd="1" destOrd="0" presId="urn:microsoft.com/office/officeart/2005/8/layout/list1"/>
    <dgm:cxn modelId="{F3E2195E-760B-2D4A-AB5A-A58D2174B027}" srcId="{B2437154-82FB-D841-99FB-538091B083BB}" destId="{A62E2B5C-476F-7843-9CE7-D3555AC8FCFA}" srcOrd="3" destOrd="0" parTransId="{8DF1549D-D42C-FC4E-A58C-2992F1983C75}" sibTransId="{C1612693-0CDA-B949-BFC4-843711A8BA7D}"/>
    <dgm:cxn modelId="{DDD96E70-8890-6542-8DFC-204AEC246B1F}" srcId="{B2437154-82FB-D841-99FB-538091B083BB}" destId="{8E8465C4-5039-2241-82B6-E5870007FF6C}" srcOrd="1" destOrd="0" parTransId="{0C402085-75F0-0D48-8909-33176DB67BE1}" sibTransId="{D23893BF-E165-7246-AC25-ED1E0BBEC015}"/>
    <dgm:cxn modelId="{AD6A177C-070C-4D44-8F37-912E1BCC3B00}" type="presOf" srcId="{A62E2B5C-476F-7843-9CE7-D3555AC8FCFA}" destId="{C6C1D6F6-F9AB-8045-AA73-A47B42C464C1}" srcOrd="0" destOrd="0" presId="urn:microsoft.com/office/officeart/2005/8/layout/list1"/>
    <dgm:cxn modelId="{723920B1-2BA9-1F41-98BF-C57D2C1505BC}" type="presOf" srcId="{8E8465C4-5039-2241-82B6-E5870007FF6C}" destId="{85A7049B-FCC7-4C48-BD8C-E13BFD48B9E6}" srcOrd="0" destOrd="0" presId="urn:microsoft.com/office/officeart/2005/8/layout/list1"/>
    <dgm:cxn modelId="{AC8A85B8-E910-344E-AD07-6F647270DDF2}" srcId="{B2437154-82FB-D841-99FB-538091B083BB}" destId="{83008E37-5562-4146-85C1-0B23B7D49C71}" srcOrd="0" destOrd="0" parTransId="{1EBB7D9C-DF35-7C48-8D19-D27F2B568752}" sibTransId="{97217FB8-4E18-D943-A8C7-BC0FA1C9FB54}"/>
    <dgm:cxn modelId="{01FD78C7-4553-CD4E-81E6-7146CE22AAE4}" type="presOf" srcId="{B2437154-82FB-D841-99FB-538091B083BB}" destId="{3D3775DF-3CAD-DB4B-84B9-3380694960A2}" srcOrd="0" destOrd="0" presId="urn:microsoft.com/office/officeart/2005/8/layout/list1"/>
    <dgm:cxn modelId="{31C1CEE9-056B-E04F-99D1-0D9249D8F039}" type="presOf" srcId="{1B5F0EAD-2FAE-CC4F-8BA2-DD6E7C18648D}" destId="{191122DD-13A3-5244-8F87-67AC4BA76243}" srcOrd="0" destOrd="0" presId="urn:microsoft.com/office/officeart/2005/8/layout/list1"/>
    <dgm:cxn modelId="{82ED2A8A-2A52-3F42-865E-0D7F943049CD}" type="presParOf" srcId="{3D3775DF-3CAD-DB4B-84B9-3380694960A2}" destId="{343490E5-10BC-884F-AFC1-739D4720BAF8}" srcOrd="0" destOrd="0" presId="urn:microsoft.com/office/officeart/2005/8/layout/list1"/>
    <dgm:cxn modelId="{63EEDAF5-4345-4D44-86C2-A0B236B80DE2}" type="presParOf" srcId="{343490E5-10BC-884F-AFC1-739D4720BAF8}" destId="{D8A4D47C-EEEB-D043-AE1E-0BCD34A4DDF1}" srcOrd="0" destOrd="0" presId="urn:microsoft.com/office/officeart/2005/8/layout/list1"/>
    <dgm:cxn modelId="{C47E59C3-9224-684B-8C8D-E30BB73585B8}" type="presParOf" srcId="{343490E5-10BC-884F-AFC1-739D4720BAF8}" destId="{45886224-8B71-1643-AFE5-BAEC885E9FC9}" srcOrd="1" destOrd="0" presId="urn:microsoft.com/office/officeart/2005/8/layout/list1"/>
    <dgm:cxn modelId="{FD6BF8EE-667B-4E43-81CE-038F94F3B736}" type="presParOf" srcId="{3D3775DF-3CAD-DB4B-84B9-3380694960A2}" destId="{019B9BC3-71A0-3D4B-81E6-4F88391E30BA}" srcOrd="1" destOrd="0" presId="urn:microsoft.com/office/officeart/2005/8/layout/list1"/>
    <dgm:cxn modelId="{E1B9AAF1-0148-B143-9F93-E2A3AA628D02}" type="presParOf" srcId="{3D3775DF-3CAD-DB4B-84B9-3380694960A2}" destId="{8ABAB03E-9746-A94B-B79F-5BE9D4401ABA}" srcOrd="2" destOrd="0" presId="urn:microsoft.com/office/officeart/2005/8/layout/list1"/>
    <dgm:cxn modelId="{0256CE2F-2EDE-6B44-A21F-7AC15DFD2F67}" type="presParOf" srcId="{3D3775DF-3CAD-DB4B-84B9-3380694960A2}" destId="{B59FBFFF-92D8-3243-AFAA-11496D18682E}" srcOrd="3" destOrd="0" presId="urn:microsoft.com/office/officeart/2005/8/layout/list1"/>
    <dgm:cxn modelId="{A60510DC-6672-3945-8D80-B986BC8E7644}" type="presParOf" srcId="{3D3775DF-3CAD-DB4B-84B9-3380694960A2}" destId="{C489D60F-46AD-074A-A297-020F8B666C7B}" srcOrd="4" destOrd="0" presId="urn:microsoft.com/office/officeart/2005/8/layout/list1"/>
    <dgm:cxn modelId="{F232ED6B-9EB2-874D-B92A-FD0F814D734A}" type="presParOf" srcId="{C489D60F-46AD-074A-A297-020F8B666C7B}" destId="{85A7049B-FCC7-4C48-BD8C-E13BFD48B9E6}" srcOrd="0" destOrd="0" presId="urn:microsoft.com/office/officeart/2005/8/layout/list1"/>
    <dgm:cxn modelId="{C120363D-DB9C-A940-A068-012DD14DDC26}" type="presParOf" srcId="{C489D60F-46AD-074A-A297-020F8B666C7B}" destId="{0831FFD4-9153-3743-A213-B5EB7FBEAA2B}" srcOrd="1" destOrd="0" presId="urn:microsoft.com/office/officeart/2005/8/layout/list1"/>
    <dgm:cxn modelId="{7FF2295B-E709-2448-81CB-D64DE0E38043}" type="presParOf" srcId="{3D3775DF-3CAD-DB4B-84B9-3380694960A2}" destId="{176C9592-47DA-7F41-B1BE-DBCC766D6FBE}" srcOrd="5" destOrd="0" presId="urn:microsoft.com/office/officeart/2005/8/layout/list1"/>
    <dgm:cxn modelId="{74EA5B83-268F-6E41-984A-00E1ACDD3761}" type="presParOf" srcId="{3D3775DF-3CAD-DB4B-84B9-3380694960A2}" destId="{CE6B4218-1B27-D44E-BCBF-2086B4F4A8A6}" srcOrd="6" destOrd="0" presId="urn:microsoft.com/office/officeart/2005/8/layout/list1"/>
    <dgm:cxn modelId="{73676516-0336-6B49-BB0B-D0949C350B84}" type="presParOf" srcId="{3D3775DF-3CAD-DB4B-84B9-3380694960A2}" destId="{6931B055-737F-BC46-A6AA-36ABAA25C0A6}" srcOrd="7" destOrd="0" presId="urn:microsoft.com/office/officeart/2005/8/layout/list1"/>
    <dgm:cxn modelId="{5A8125C0-35CE-2444-85D5-EEBE535153FF}" type="presParOf" srcId="{3D3775DF-3CAD-DB4B-84B9-3380694960A2}" destId="{8FDFB8FA-FB71-F04B-BB17-195CDD84DFEE}" srcOrd="8" destOrd="0" presId="urn:microsoft.com/office/officeart/2005/8/layout/list1"/>
    <dgm:cxn modelId="{E445FDB1-E83D-B045-B6EC-24BAFB35F8BE}" type="presParOf" srcId="{8FDFB8FA-FB71-F04B-BB17-195CDD84DFEE}" destId="{191122DD-13A3-5244-8F87-67AC4BA76243}" srcOrd="0" destOrd="0" presId="urn:microsoft.com/office/officeart/2005/8/layout/list1"/>
    <dgm:cxn modelId="{019E3F66-0373-0240-B165-10D0FBDB4ED6}" type="presParOf" srcId="{8FDFB8FA-FB71-F04B-BB17-195CDD84DFEE}" destId="{10BE1FBA-7781-5C4B-A797-C5723918CD46}" srcOrd="1" destOrd="0" presId="urn:microsoft.com/office/officeart/2005/8/layout/list1"/>
    <dgm:cxn modelId="{9AD818F9-9151-ED40-BA70-AA03BBCBA202}" type="presParOf" srcId="{3D3775DF-3CAD-DB4B-84B9-3380694960A2}" destId="{610317FE-E7BA-B84D-8C36-18C2A5725CF1}" srcOrd="9" destOrd="0" presId="urn:microsoft.com/office/officeart/2005/8/layout/list1"/>
    <dgm:cxn modelId="{FC9EEAD0-B3ED-DA4F-925D-8C5247CDD586}" type="presParOf" srcId="{3D3775DF-3CAD-DB4B-84B9-3380694960A2}" destId="{B83BAF13-DF9E-4443-99A4-056F5F41A0A1}" srcOrd="10" destOrd="0" presId="urn:microsoft.com/office/officeart/2005/8/layout/list1"/>
    <dgm:cxn modelId="{36093F45-67CB-3D4A-85D0-DF387EE6809C}" type="presParOf" srcId="{3D3775DF-3CAD-DB4B-84B9-3380694960A2}" destId="{5CA54C36-D76F-4044-999C-B9E08DC76E62}" srcOrd="11" destOrd="0" presId="urn:microsoft.com/office/officeart/2005/8/layout/list1"/>
    <dgm:cxn modelId="{F429DFA6-8D4C-4E49-9B0F-3B50E2550F31}" type="presParOf" srcId="{3D3775DF-3CAD-DB4B-84B9-3380694960A2}" destId="{305EBA51-C2AF-9247-BA1A-D0095F1F98C3}" srcOrd="12" destOrd="0" presId="urn:microsoft.com/office/officeart/2005/8/layout/list1"/>
    <dgm:cxn modelId="{65DA4927-7848-2B4A-BD12-6386E9A9B12D}" type="presParOf" srcId="{305EBA51-C2AF-9247-BA1A-D0095F1F98C3}" destId="{C6C1D6F6-F9AB-8045-AA73-A47B42C464C1}" srcOrd="0" destOrd="0" presId="urn:microsoft.com/office/officeart/2005/8/layout/list1"/>
    <dgm:cxn modelId="{08AC6C81-5622-9E44-A769-636947D6C575}" type="presParOf" srcId="{305EBA51-C2AF-9247-BA1A-D0095F1F98C3}" destId="{A6BC5FD4-2861-8245-A6B2-0A5960D63F29}" srcOrd="1" destOrd="0" presId="urn:microsoft.com/office/officeart/2005/8/layout/list1"/>
    <dgm:cxn modelId="{D24CFCB7-4D0B-264F-8A30-1F4F11BF746D}" type="presParOf" srcId="{3D3775DF-3CAD-DB4B-84B9-3380694960A2}" destId="{19A9B863-AAB1-BE49-920D-E105B3E4C75D}" srcOrd="13" destOrd="0" presId="urn:microsoft.com/office/officeart/2005/8/layout/list1"/>
    <dgm:cxn modelId="{98EA79B5-4939-214B-B881-41A191C392B1}" type="presParOf" srcId="{3D3775DF-3CAD-DB4B-84B9-3380694960A2}" destId="{0BA11E17-1F24-D04C-B299-DC0A850F87F3}" srcOrd="14" destOrd="0" presId="urn:microsoft.com/office/officeart/2005/8/layout/list1"/>
    <dgm:cxn modelId="{1B325971-76E6-D847-B7D3-DDD8AEFBD272}" type="presParOf" srcId="{3D3775DF-3CAD-DB4B-84B9-3380694960A2}" destId="{1996C908-9976-E14D-B0B8-6C606C0650D5}" srcOrd="15" destOrd="0" presId="urn:microsoft.com/office/officeart/2005/8/layout/list1"/>
    <dgm:cxn modelId="{A1821FBE-2778-BF40-8DA9-EDBF4C671414}" type="presParOf" srcId="{3D3775DF-3CAD-DB4B-84B9-3380694960A2}" destId="{D6B80234-5BAE-994F-BB9B-EB6677AB9C75}" srcOrd="16" destOrd="0" presId="urn:microsoft.com/office/officeart/2005/8/layout/list1"/>
    <dgm:cxn modelId="{0629BD3A-6197-F448-85A3-EBA2D04B5A29}" type="presParOf" srcId="{D6B80234-5BAE-994F-BB9B-EB6677AB9C75}" destId="{487D73C0-B932-7841-971D-88C159414619}" srcOrd="0" destOrd="0" presId="urn:microsoft.com/office/officeart/2005/8/layout/list1"/>
    <dgm:cxn modelId="{9B16687C-E8F4-E448-852A-31CA73D63289}" type="presParOf" srcId="{D6B80234-5BAE-994F-BB9B-EB6677AB9C75}" destId="{BBE103E5-714C-4549-BC84-6AD6AA58408C}" srcOrd="1" destOrd="0" presId="urn:microsoft.com/office/officeart/2005/8/layout/list1"/>
    <dgm:cxn modelId="{F462979E-2C8C-A34C-ACA9-54A424AC356C}" type="presParOf" srcId="{3D3775DF-3CAD-DB4B-84B9-3380694960A2}" destId="{AC31910E-5CC1-0645-96C7-6EBB5EF6DE6B}" srcOrd="17" destOrd="0" presId="urn:microsoft.com/office/officeart/2005/8/layout/list1"/>
    <dgm:cxn modelId="{C3A4724A-EA55-A740-AC1D-EF4561A02690}" type="presParOf" srcId="{3D3775DF-3CAD-DB4B-84B9-3380694960A2}" destId="{3F1FCA6A-9949-E24F-860E-80557F119EE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064B61CF-ADA6-3548-8592-7B9FC8B8C32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E782F9C-2BA4-E142-B0A2-B42700B01FDA}">
      <dgm:prSet phldrT="[文本]"/>
      <dgm:spPr/>
      <dgm:t>
        <a:bodyPr/>
        <a:lstStyle/>
        <a:p>
          <a:r>
            <a:rPr lang="zh-CN" altLang="en-US" dirty="0"/>
            <a:t>一、矿产资源储备评审备案制度</a:t>
          </a:r>
        </a:p>
      </dgm:t>
    </dgm:pt>
    <dgm:pt modelId="{67FB9AE3-01CE-7C44-8AF4-E76AA2616BBB}" type="parTrans" cxnId="{158DC98A-A3B7-0B49-AD9A-E7B1F1776F5A}">
      <dgm:prSet/>
      <dgm:spPr/>
      <dgm:t>
        <a:bodyPr/>
        <a:lstStyle/>
        <a:p>
          <a:endParaRPr lang="zh-CN" altLang="en-US"/>
        </a:p>
      </dgm:t>
    </dgm:pt>
    <dgm:pt modelId="{DF41B55F-0B3F-F541-A484-49E4664E2DEE}" type="sibTrans" cxnId="{158DC98A-A3B7-0B49-AD9A-E7B1F1776F5A}">
      <dgm:prSet/>
      <dgm:spPr/>
      <dgm:t>
        <a:bodyPr/>
        <a:lstStyle/>
        <a:p>
          <a:endParaRPr lang="zh-CN" altLang="en-US"/>
        </a:p>
      </dgm:t>
    </dgm:pt>
    <dgm:pt modelId="{807B35D7-7A52-964F-A6D5-A07E2E47E196}">
      <dgm:prSet phldrT="[文本]"/>
      <dgm:spPr/>
      <dgm:t>
        <a:bodyPr/>
        <a:lstStyle/>
        <a:p>
          <a:r>
            <a:rPr lang="zh-CN" altLang="en-US" dirty="0"/>
            <a:t>二、矿产资源储备评审备案的要求和程序</a:t>
          </a:r>
        </a:p>
      </dgm:t>
    </dgm:pt>
    <dgm:pt modelId="{E52CB461-31BC-5943-8708-C8EBB7535317}" type="parTrans" cxnId="{A8D51B65-7E7D-8D4A-B0BF-BC9543D24039}">
      <dgm:prSet/>
      <dgm:spPr/>
      <dgm:t>
        <a:bodyPr/>
        <a:lstStyle/>
        <a:p>
          <a:endParaRPr lang="zh-CN" altLang="en-US"/>
        </a:p>
      </dgm:t>
    </dgm:pt>
    <dgm:pt modelId="{49126DB3-34F5-CD41-BC7C-DFA71A06EA55}" type="sibTrans" cxnId="{A8D51B65-7E7D-8D4A-B0BF-BC9543D24039}">
      <dgm:prSet/>
      <dgm:spPr/>
      <dgm:t>
        <a:bodyPr/>
        <a:lstStyle/>
        <a:p>
          <a:endParaRPr lang="zh-CN" altLang="en-US"/>
        </a:p>
      </dgm:t>
    </dgm:pt>
    <dgm:pt modelId="{FE72C06A-BDB5-DB45-97FE-2B349DEDD07A}" type="pres">
      <dgm:prSet presAssocID="{064B61CF-ADA6-3548-8592-7B9FC8B8C329}" presName="linear" presStyleCnt="0">
        <dgm:presLayoutVars>
          <dgm:dir/>
          <dgm:animLvl val="lvl"/>
          <dgm:resizeHandles val="exact"/>
        </dgm:presLayoutVars>
      </dgm:prSet>
      <dgm:spPr/>
    </dgm:pt>
    <dgm:pt modelId="{4477BE49-A710-8D4F-A5FA-79DD0BC071EA}" type="pres">
      <dgm:prSet presAssocID="{5E782F9C-2BA4-E142-B0A2-B42700B01FDA}" presName="parentLin" presStyleCnt="0"/>
      <dgm:spPr/>
    </dgm:pt>
    <dgm:pt modelId="{62C7B210-981F-A540-BED1-E048AC923121}" type="pres">
      <dgm:prSet presAssocID="{5E782F9C-2BA4-E142-B0A2-B42700B01FDA}" presName="parentLeftMargin" presStyleLbl="node1" presStyleIdx="0" presStyleCnt="2"/>
      <dgm:spPr/>
    </dgm:pt>
    <dgm:pt modelId="{02F83F86-F002-1449-97BA-36EB27AF3B5F}" type="pres">
      <dgm:prSet presAssocID="{5E782F9C-2BA4-E142-B0A2-B42700B01FDA}" presName="parentText" presStyleLbl="node1" presStyleIdx="0" presStyleCnt="2">
        <dgm:presLayoutVars>
          <dgm:chMax val="0"/>
          <dgm:bulletEnabled val="1"/>
        </dgm:presLayoutVars>
      </dgm:prSet>
      <dgm:spPr/>
    </dgm:pt>
    <dgm:pt modelId="{115AE33D-249E-3444-9427-5E5EF389B96D}" type="pres">
      <dgm:prSet presAssocID="{5E782F9C-2BA4-E142-B0A2-B42700B01FDA}" presName="negativeSpace" presStyleCnt="0"/>
      <dgm:spPr/>
    </dgm:pt>
    <dgm:pt modelId="{51755322-3202-E640-8AAF-FE5096117A55}" type="pres">
      <dgm:prSet presAssocID="{5E782F9C-2BA4-E142-B0A2-B42700B01FDA}" presName="childText" presStyleLbl="conFgAcc1" presStyleIdx="0" presStyleCnt="2">
        <dgm:presLayoutVars>
          <dgm:bulletEnabled val="1"/>
        </dgm:presLayoutVars>
      </dgm:prSet>
      <dgm:spPr/>
    </dgm:pt>
    <dgm:pt modelId="{D2B15267-53E2-CB48-A8B1-697E5FE5309F}" type="pres">
      <dgm:prSet presAssocID="{DF41B55F-0B3F-F541-A484-49E4664E2DEE}" presName="spaceBetweenRectangles" presStyleCnt="0"/>
      <dgm:spPr/>
    </dgm:pt>
    <dgm:pt modelId="{9D98E54C-8407-EB42-ADF0-4BCD1586613B}" type="pres">
      <dgm:prSet presAssocID="{807B35D7-7A52-964F-A6D5-A07E2E47E196}" presName="parentLin" presStyleCnt="0"/>
      <dgm:spPr/>
    </dgm:pt>
    <dgm:pt modelId="{1DE0CC6E-8E22-5940-A9CF-2399959E48B8}" type="pres">
      <dgm:prSet presAssocID="{807B35D7-7A52-964F-A6D5-A07E2E47E196}" presName="parentLeftMargin" presStyleLbl="node1" presStyleIdx="0" presStyleCnt="2"/>
      <dgm:spPr/>
    </dgm:pt>
    <dgm:pt modelId="{AE88CC40-A4F9-6646-8524-346DADB79901}" type="pres">
      <dgm:prSet presAssocID="{807B35D7-7A52-964F-A6D5-A07E2E47E196}" presName="parentText" presStyleLbl="node1" presStyleIdx="1" presStyleCnt="2">
        <dgm:presLayoutVars>
          <dgm:chMax val="0"/>
          <dgm:bulletEnabled val="1"/>
        </dgm:presLayoutVars>
      </dgm:prSet>
      <dgm:spPr/>
    </dgm:pt>
    <dgm:pt modelId="{1788B1ED-B48C-E549-89C1-5A7B2ACBDAED}" type="pres">
      <dgm:prSet presAssocID="{807B35D7-7A52-964F-A6D5-A07E2E47E196}" presName="negativeSpace" presStyleCnt="0"/>
      <dgm:spPr/>
    </dgm:pt>
    <dgm:pt modelId="{646D76FE-E34D-2A49-8687-94FB318925DB}" type="pres">
      <dgm:prSet presAssocID="{807B35D7-7A52-964F-A6D5-A07E2E47E196}" presName="childText" presStyleLbl="conFgAcc1" presStyleIdx="1" presStyleCnt="2">
        <dgm:presLayoutVars>
          <dgm:bulletEnabled val="1"/>
        </dgm:presLayoutVars>
      </dgm:prSet>
      <dgm:spPr/>
    </dgm:pt>
  </dgm:ptLst>
  <dgm:cxnLst>
    <dgm:cxn modelId="{3A73E925-E8BB-0D41-B232-F4666CF1C583}" type="presOf" srcId="{807B35D7-7A52-964F-A6D5-A07E2E47E196}" destId="{1DE0CC6E-8E22-5940-A9CF-2399959E48B8}" srcOrd="0" destOrd="0" presId="urn:microsoft.com/office/officeart/2005/8/layout/list1"/>
    <dgm:cxn modelId="{5407CD2E-BA28-BE40-93EC-7139327CA4F3}" type="presOf" srcId="{5E782F9C-2BA4-E142-B0A2-B42700B01FDA}" destId="{02F83F86-F002-1449-97BA-36EB27AF3B5F}" srcOrd="1" destOrd="0" presId="urn:microsoft.com/office/officeart/2005/8/layout/list1"/>
    <dgm:cxn modelId="{EE98C934-8D7A-3646-8BE2-69E453BB40F2}" type="presOf" srcId="{5E782F9C-2BA4-E142-B0A2-B42700B01FDA}" destId="{62C7B210-981F-A540-BED1-E048AC923121}" srcOrd="0" destOrd="0" presId="urn:microsoft.com/office/officeart/2005/8/layout/list1"/>
    <dgm:cxn modelId="{A8D51B65-7E7D-8D4A-B0BF-BC9543D24039}" srcId="{064B61CF-ADA6-3548-8592-7B9FC8B8C329}" destId="{807B35D7-7A52-964F-A6D5-A07E2E47E196}" srcOrd="1" destOrd="0" parTransId="{E52CB461-31BC-5943-8708-C8EBB7535317}" sibTransId="{49126DB3-34F5-CD41-BC7C-DFA71A06EA55}"/>
    <dgm:cxn modelId="{D3BF7768-349C-3E4C-B608-17597207883C}" type="presOf" srcId="{807B35D7-7A52-964F-A6D5-A07E2E47E196}" destId="{AE88CC40-A4F9-6646-8524-346DADB79901}" srcOrd="1" destOrd="0" presId="urn:microsoft.com/office/officeart/2005/8/layout/list1"/>
    <dgm:cxn modelId="{158DC98A-A3B7-0B49-AD9A-E7B1F1776F5A}" srcId="{064B61CF-ADA6-3548-8592-7B9FC8B8C329}" destId="{5E782F9C-2BA4-E142-B0A2-B42700B01FDA}" srcOrd="0" destOrd="0" parTransId="{67FB9AE3-01CE-7C44-8AF4-E76AA2616BBB}" sibTransId="{DF41B55F-0B3F-F541-A484-49E4664E2DEE}"/>
    <dgm:cxn modelId="{1F92A5F2-D992-C941-BD99-105BC399FA18}" type="presOf" srcId="{064B61CF-ADA6-3548-8592-7B9FC8B8C329}" destId="{FE72C06A-BDB5-DB45-97FE-2B349DEDD07A}" srcOrd="0" destOrd="0" presId="urn:microsoft.com/office/officeart/2005/8/layout/list1"/>
    <dgm:cxn modelId="{316DEF39-6C10-CB48-89F4-9B99392DE1F4}" type="presParOf" srcId="{FE72C06A-BDB5-DB45-97FE-2B349DEDD07A}" destId="{4477BE49-A710-8D4F-A5FA-79DD0BC071EA}" srcOrd="0" destOrd="0" presId="urn:microsoft.com/office/officeart/2005/8/layout/list1"/>
    <dgm:cxn modelId="{9F883A9D-CD7B-2742-BFBD-9008D20A7DF2}" type="presParOf" srcId="{4477BE49-A710-8D4F-A5FA-79DD0BC071EA}" destId="{62C7B210-981F-A540-BED1-E048AC923121}" srcOrd="0" destOrd="0" presId="urn:microsoft.com/office/officeart/2005/8/layout/list1"/>
    <dgm:cxn modelId="{5615B355-D463-5E4F-BB75-F6E170BC164A}" type="presParOf" srcId="{4477BE49-A710-8D4F-A5FA-79DD0BC071EA}" destId="{02F83F86-F002-1449-97BA-36EB27AF3B5F}" srcOrd="1" destOrd="0" presId="urn:microsoft.com/office/officeart/2005/8/layout/list1"/>
    <dgm:cxn modelId="{3F1225DC-00B3-8D44-B1C9-45A574BBA7F1}" type="presParOf" srcId="{FE72C06A-BDB5-DB45-97FE-2B349DEDD07A}" destId="{115AE33D-249E-3444-9427-5E5EF389B96D}" srcOrd="1" destOrd="0" presId="urn:microsoft.com/office/officeart/2005/8/layout/list1"/>
    <dgm:cxn modelId="{4633163D-822A-1946-AF45-29D4C911A2FB}" type="presParOf" srcId="{FE72C06A-BDB5-DB45-97FE-2B349DEDD07A}" destId="{51755322-3202-E640-8AAF-FE5096117A55}" srcOrd="2" destOrd="0" presId="urn:microsoft.com/office/officeart/2005/8/layout/list1"/>
    <dgm:cxn modelId="{B51CBB52-9DEB-8540-BA36-D75FA7F48556}" type="presParOf" srcId="{FE72C06A-BDB5-DB45-97FE-2B349DEDD07A}" destId="{D2B15267-53E2-CB48-A8B1-697E5FE5309F}" srcOrd="3" destOrd="0" presId="urn:microsoft.com/office/officeart/2005/8/layout/list1"/>
    <dgm:cxn modelId="{971AC74F-0699-7B43-9FDF-DD89377AEB32}" type="presParOf" srcId="{FE72C06A-BDB5-DB45-97FE-2B349DEDD07A}" destId="{9D98E54C-8407-EB42-ADF0-4BCD1586613B}" srcOrd="4" destOrd="0" presId="urn:microsoft.com/office/officeart/2005/8/layout/list1"/>
    <dgm:cxn modelId="{4E061302-0768-AF4E-B4BE-AB386EA50BCE}" type="presParOf" srcId="{9D98E54C-8407-EB42-ADF0-4BCD1586613B}" destId="{1DE0CC6E-8E22-5940-A9CF-2399959E48B8}" srcOrd="0" destOrd="0" presId="urn:microsoft.com/office/officeart/2005/8/layout/list1"/>
    <dgm:cxn modelId="{F27869B4-06DB-DE46-86BF-8FB713AACD5B}" type="presParOf" srcId="{9D98E54C-8407-EB42-ADF0-4BCD1586613B}" destId="{AE88CC40-A4F9-6646-8524-346DADB79901}" srcOrd="1" destOrd="0" presId="urn:microsoft.com/office/officeart/2005/8/layout/list1"/>
    <dgm:cxn modelId="{0F1B2294-3858-F747-AA80-3BD9FC0BC96F}" type="presParOf" srcId="{FE72C06A-BDB5-DB45-97FE-2B349DEDD07A}" destId="{1788B1ED-B48C-E549-89C1-5A7B2ACBDAED}" srcOrd="5" destOrd="0" presId="urn:microsoft.com/office/officeart/2005/8/layout/list1"/>
    <dgm:cxn modelId="{EFC2390A-0890-B64B-9D07-CD68CD4A964E}" type="presParOf" srcId="{FE72C06A-BDB5-DB45-97FE-2B349DEDD07A}" destId="{646D76FE-E34D-2A49-8687-94FB318925D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DE72BE64-B5A9-384F-A18D-CCCC503749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F9A06FC1-BD00-7A4A-B4FA-B388C3E56526}">
      <dgm:prSet phldrT="[文本]"/>
      <dgm:spPr/>
      <dgm:t>
        <a:bodyPr/>
        <a:lstStyle/>
        <a:p>
          <a:r>
            <a:rPr lang="zh-CN" altLang="en-US" dirty="0"/>
            <a:t>根据</a:t>
          </a:r>
          <a:r>
            <a:rPr lang="en-US" altLang="zh-CN" dirty="0"/>
            <a:t>《</a:t>
          </a:r>
          <a:r>
            <a:rPr lang="zh-CN" altLang="en-US" dirty="0"/>
            <a:t>关于推进矿产资源管理改革若干事项的意见（试行</a:t>
          </a:r>
          <a:r>
            <a:rPr lang="en-US" altLang="zh-CN" dirty="0"/>
            <a:t>》</a:t>
          </a:r>
          <a:r>
            <a:rPr lang="zh-CN" altLang="en-US" dirty="0"/>
            <a:t>，提出了政府直接评审备案范围，将原来</a:t>
          </a:r>
          <a:r>
            <a:rPr lang="en-US" altLang="zh-CN" dirty="0"/>
            <a:t>18</a:t>
          </a:r>
          <a:r>
            <a:rPr lang="zh-CN" altLang="en-US" dirty="0"/>
            <a:t>种评审备案情形减为</a:t>
          </a:r>
          <a:r>
            <a:rPr lang="en-US" altLang="zh-CN" dirty="0"/>
            <a:t>4</a:t>
          </a:r>
          <a:r>
            <a:rPr lang="zh-CN" altLang="en-US" dirty="0"/>
            <a:t>种，即支队他狂犬转采矿权、采矿权变更矿种与范围，油气矿产在探采矿期间探明地质储量、其他矿产在采矿期间资源量发生重大变化的矿产资源储量，以及建设项目压覆重要矿产进行评审不备案。</a:t>
          </a:r>
        </a:p>
      </dgm:t>
    </dgm:pt>
    <dgm:pt modelId="{09465888-1253-5640-B5E9-24604B6C5837}" type="parTrans" cxnId="{C2A982DD-F920-B043-BE1A-5011B11059D9}">
      <dgm:prSet/>
      <dgm:spPr/>
      <dgm:t>
        <a:bodyPr/>
        <a:lstStyle/>
        <a:p>
          <a:endParaRPr lang="zh-CN" altLang="en-US"/>
        </a:p>
      </dgm:t>
    </dgm:pt>
    <dgm:pt modelId="{2145AB31-6B8D-FB43-85A8-2D194462C4D5}" type="sibTrans" cxnId="{C2A982DD-F920-B043-BE1A-5011B11059D9}">
      <dgm:prSet/>
      <dgm:spPr/>
      <dgm:t>
        <a:bodyPr/>
        <a:lstStyle/>
        <a:p>
          <a:endParaRPr lang="zh-CN" altLang="en-US"/>
        </a:p>
      </dgm:t>
    </dgm:pt>
    <dgm:pt modelId="{0735224C-5061-3C45-83E6-98BE26F74B6F}">
      <dgm:prSet phldrT="[文本]"/>
      <dgm:spPr/>
      <dgm:t>
        <a:bodyPr/>
        <a:lstStyle/>
        <a:p>
          <a:r>
            <a:rPr lang="zh-CN" altLang="en-US" dirty="0"/>
            <a:t>根据</a:t>
          </a:r>
          <a:r>
            <a:rPr lang="en-US" altLang="zh-CN" dirty="0"/>
            <a:t>《</a:t>
          </a:r>
          <a:r>
            <a:rPr lang="zh-CN" altLang="en-US" dirty="0"/>
            <a:t>自然资源部办公厅关于矿产资源储量评审备案若干问题的通知</a:t>
          </a:r>
          <a:r>
            <a:rPr lang="en-US" altLang="zh-CN" dirty="0"/>
            <a:t>》</a:t>
          </a:r>
          <a:r>
            <a:rPr lang="zh-CN" altLang="en-US" dirty="0"/>
            <a:t>，对矿产资源储量评审备案管理有关事项进行规定</a:t>
          </a:r>
        </a:p>
      </dgm:t>
    </dgm:pt>
    <dgm:pt modelId="{EF6D7D77-6549-2D4B-9303-12825292145B}" type="parTrans" cxnId="{153A3DEE-AAFA-AE4A-BB0D-1DBEC9797203}">
      <dgm:prSet/>
      <dgm:spPr/>
      <dgm:t>
        <a:bodyPr/>
        <a:lstStyle/>
        <a:p>
          <a:endParaRPr lang="zh-CN" altLang="en-US"/>
        </a:p>
      </dgm:t>
    </dgm:pt>
    <dgm:pt modelId="{7BC05F41-F7E0-DA40-85B7-E6AF663AC750}" type="sibTrans" cxnId="{153A3DEE-AAFA-AE4A-BB0D-1DBEC9797203}">
      <dgm:prSet/>
      <dgm:spPr/>
      <dgm:t>
        <a:bodyPr/>
        <a:lstStyle/>
        <a:p>
          <a:endParaRPr lang="zh-CN" altLang="en-US"/>
        </a:p>
      </dgm:t>
    </dgm:pt>
    <dgm:pt modelId="{DBF66022-A85A-0840-8BF7-C0B1ED6786B0}">
      <dgm:prSet phldrT="[文本]"/>
      <dgm:spPr/>
      <dgm:t>
        <a:bodyPr/>
        <a:lstStyle/>
        <a:p>
          <a:r>
            <a:rPr lang="zh-CN" altLang="en-US" dirty="0"/>
            <a:t>中国矿业权评估师协会发布</a:t>
          </a:r>
          <a:r>
            <a:rPr lang="en-US" altLang="zh-CN" dirty="0"/>
            <a:t>《</a:t>
          </a:r>
          <a:r>
            <a:rPr lang="zh-CN" altLang="en-US" dirty="0"/>
            <a:t>中国矿业权评估师协会关于矿产资源储量市场服务体系建设的意见</a:t>
          </a:r>
          <a:r>
            <a:rPr lang="en-US" altLang="zh-CN" dirty="0"/>
            <a:t>》</a:t>
          </a:r>
          <a:r>
            <a:rPr lang="zh-CN" altLang="en-US" dirty="0"/>
            <a:t>和</a:t>
          </a:r>
          <a:r>
            <a:rPr lang="en-US" altLang="zh-CN" dirty="0"/>
            <a:t>《</a:t>
          </a:r>
          <a:r>
            <a:rPr lang="zh-CN" altLang="en-US" dirty="0"/>
            <a:t>固体矿产资源储量评估工作指南（试行）</a:t>
          </a:r>
          <a:r>
            <a:rPr lang="en-US" altLang="zh-CN" dirty="0"/>
            <a:t>》</a:t>
          </a:r>
          <a:endParaRPr lang="zh-CN" altLang="en-US" dirty="0"/>
        </a:p>
      </dgm:t>
    </dgm:pt>
    <dgm:pt modelId="{E25D738B-AFE4-6C49-A1BC-B8F939CE6F36}" type="parTrans" cxnId="{3C624ACF-EE32-744D-95C5-6B22AC344441}">
      <dgm:prSet/>
      <dgm:spPr/>
      <dgm:t>
        <a:bodyPr/>
        <a:lstStyle/>
        <a:p>
          <a:endParaRPr lang="zh-CN" altLang="en-US"/>
        </a:p>
      </dgm:t>
    </dgm:pt>
    <dgm:pt modelId="{22F32A69-EE0A-2F4C-A2C3-7A1DC156DACC}" type="sibTrans" cxnId="{3C624ACF-EE32-744D-95C5-6B22AC344441}">
      <dgm:prSet/>
      <dgm:spPr/>
      <dgm:t>
        <a:bodyPr/>
        <a:lstStyle/>
        <a:p>
          <a:endParaRPr lang="zh-CN" altLang="en-US"/>
        </a:p>
      </dgm:t>
    </dgm:pt>
    <dgm:pt modelId="{A8079BCF-3458-054C-8895-E1C2EFC808E3}" type="pres">
      <dgm:prSet presAssocID="{DE72BE64-B5A9-384F-A18D-CCCC50374980}" presName="linear" presStyleCnt="0">
        <dgm:presLayoutVars>
          <dgm:animLvl val="lvl"/>
          <dgm:resizeHandles val="exact"/>
        </dgm:presLayoutVars>
      </dgm:prSet>
      <dgm:spPr/>
    </dgm:pt>
    <dgm:pt modelId="{12CDE18C-EFA9-ED41-BDED-1CAB28228AC7}" type="pres">
      <dgm:prSet presAssocID="{F9A06FC1-BD00-7A4A-B4FA-B388C3E56526}" presName="parentText" presStyleLbl="node1" presStyleIdx="0" presStyleCnt="3">
        <dgm:presLayoutVars>
          <dgm:chMax val="0"/>
          <dgm:bulletEnabled val="1"/>
        </dgm:presLayoutVars>
      </dgm:prSet>
      <dgm:spPr/>
    </dgm:pt>
    <dgm:pt modelId="{C621256C-6075-AF44-BA2E-C04F61B7A420}" type="pres">
      <dgm:prSet presAssocID="{2145AB31-6B8D-FB43-85A8-2D194462C4D5}" presName="spacer" presStyleCnt="0"/>
      <dgm:spPr/>
    </dgm:pt>
    <dgm:pt modelId="{2C8B30DF-D6CE-7047-902E-E6469391790C}" type="pres">
      <dgm:prSet presAssocID="{0735224C-5061-3C45-83E6-98BE26F74B6F}" presName="parentText" presStyleLbl="node1" presStyleIdx="1" presStyleCnt="3">
        <dgm:presLayoutVars>
          <dgm:chMax val="0"/>
          <dgm:bulletEnabled val="1"/>
        </dgm:presLayoutVars>
      </dgm:prSet>
      <dgm:spPr/>
    </dgm:pt>
    <dgm:pt modelId="{4457077F-8EF1-E444-A6ED-676F7FAA6E50}" type="pres">
      <dgm:prSet presAssocID="{7BC05F41-F7E0-DA40-85B7-E6AF663AC750}" presName="spacer" presStyleCnt="0"/>
      <dgm:spPr/>
    </dgm:pt>
    <dgm:pt modelId="{6BD426BC-E0FC-B047-932D-921ED503915C}" type="pres">
      <dgm:prSet presAssocID="{DBF66022-A85A-0840-8BF7-C0B1ED6786B0}" presName="parentText" presStyleLbl="node1" presStyleIdx="2" presStyleCnt="3">
        <dgm:presLayoutVars>
          <dgm:chMax val="0"/>
          <dgm:bulletEnabled val="1"/>
        </dgm:presLayoutVars>
      </dgm:prSet>
      <dgm:spPr/>
    </dgm:pt>
  </dgm:ptLst>
  <dgm:cxnLst>
    <dgm:cxn modelId="{1B022001-3B35-2F4D-8C96-794AC3BCFC6E}" type="presOf" srcId="{0735224C-5061-3C45-83E6-98BE26F74B6F}" destId="{2C8B30DF-D6CE-7047-902E-E6469391790C}" srcOrd="0" destOrd="0" presId="urn:microsoft.com/office/officeart/2005/8/layout/vList2"/>
    <dgm:cxn modelId="{E29DB90D-EBF3-FD4D-AE38-A4FD8EFBEDA2}" type="presOf" srcId="{DE72BE64-B5A9-384F-A18D-CCCC50374980}" destId="{A8079BCF-3458-054C-8895-E1C2EFC808E3}" srcOrd="0" destOrd="0" presId="urn:microsoft.com/office/officeart/2005/8/layout/vList2"/>
    <dgm:cxn modelId="{B9273268-BBDC-3C43-AD7F-A96F28E7D531}" type="presOf" srcId="{F9A06FC1-BD00-7A4A-B4FA-B388C3E56526}" destId="{12CDE18C-EFA9-ED41-BDED-1CAB28228AC7}" srcOrd="0" destOrd="0" presId="urn:microsoft.com/office/officeart/2005/8/layout/vList2"/>
    <dgm:cxn modelId="{21B52274-E258-EF49-9551-7DB9B8721A63}" type="presOf" srcId="{DBF66022-A85A-0840-8BF7-C0B1ED6786B0}" destId="{6BD426BC-E0FC-B047-932D-921ED503915C}" srcOrd="0" destOrd="0" presId="urn:microsoft.com/office/officeart/2005/8/layout/vList2"/>
    <dgm:cxn modelId="{3C624ACF-EE32-744D-95C5-6B22AC344441}" srcId="{DE72BE64-B5A9-384F-A18D-CCCC50374980}" destId="{DBF66022-A85A-0840-8BF7-C0B1ED6786B0}" srcOrd="2" destOrd="0" parTransId="{E25D738B-AFE4-6C49-A1BC-B8F939CE6F36}" sibTransId="{22F32A69-EE0A-2F4C-A2C3-7A1DC156DACC}"/>
    <dgm:cxn modelId="{C2A982DD-F920-B043-BE1A-5011B11059D9}" srcId="{DE72BE64-B5A9-384F-A18D-CCCC50374980}" destId="{F9A06FC1-BD00-7A4A-B4FA-B388C3E56526}" srcOrd="0" destOrd="0" parTransId="{09465888-1253-5640-B5E9-24604B6C5837}" sibTransId="{2145AB31-6B8D-FB43-85A8-2D194462C4D5}"/>
    <dgm:cxn modelId="{153A3DEE-AAFA-AE4A-BB0D-1DBEC9797203}" srcId="{DE72BE64-B5A9-384F-A18D-CCCC50374980}" destId="{0735224C-5061-3C45-83E6-98BE26F74B6F}" srcOrd="1" destOrd="0" parTransId="{EF6D7D77-6549-2D4B-9303-12825292145B}" sibTransId="{7BC05F41-F7E0-DA40-85B7-E6AF663AC750}"/>
    <dgm:cxn modelId="{C301C7E5-BDFD-E74E-AF4A-E044183FB5C4}" type="presParOf" srcId="{A8079BCF-3458-054C-8895-E1C2EFC808E3}" destId="{12CDE18C-EFA9-ED41-BDED-1CAB28228AC7}" srcOrd="0" destOrd="0" presId="urn:microsoft.com/office/officeart/2005/8/layout/vList2"/>
    <dgm:cxn modelId="{AEF2835A-8D49-0E4F-B513-E1813357E73E}" type="presParOf" srcId="{A8079BCF-3458-054C-8895-E1C2EFC808E3}" destId="{C621256C-6075-AF44-BA2E-C04F61B7A420}" srcOrd="1" destOrd="0" presId="urn:microsoft.com/office/officeart/2005/8/layout/vList2"/>
    <dgm:cxn modelId="{D2987B15-A487-B246-BC13-F7C7103882EC}" type="presParOf" srcId="{A8079BCF-3458-054C-8895-E1C2EFC808E3}" destId="{2C8B30DF-D6CE-7047-902E-E6469391790C}" srcOrd="2" destOrd="0" presId="urn:microsoft.com/office/officeart/2005/8/layout/vList2"/>
    <dgm:cxn modelId="{157F4E42-9474-CF4A-9FF1-EC48FF08BD45}" type="presParOf" srcId="{A8079BCF-3458-054C-8895-E1C2EFC808E3}" destId="{4457077F-8EF1-E444-A6ED-676F7FAA6E50}" srcOrd="3" destOrd="0" presId="urn:microsoft.com/office/officeart/2005/8/layout/vList2"/>
    <dgm:cxn modelId="{1FBCF728-BAAD-F643-85A9-A90BF5ED7DFF}" type="presParOf" srcId="{A8079BCF-3458-054C-8895-E1C2EFC808E3}" destId="{6BD426BC-E0FC-B047-932D-921ED503915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1388B816-8B21-544B-BFFE-F92F403927A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70C4723-C659-9946-8076-416147F6A2AC}">
      <dgm:prSet phldrT="[文本]"/>
      <dgm:spPr/>
      <dgm:t>
        <a:bodyPr/>
        <a:lstStyle/>
        <a:p>
          <a:r>
            <a:rPr lang="zh-CN" altLang="en-US" dirty="0"/>
            <a:t>政府部门评审备案</a:t>
          </a:r>
        </a:p>
      </dgm:t>
    </dgm:pt>
    <dgm:pt modelId="{C7FF4DA6-C022-D845-BA80-C63F19138F7E}" type="parTrans" cxnId="{38AD157D-923C-4F4D-B308-28411102E31D}">
      <dgm:prSet/>
      <dgm:spPr/>
      <dgm:t>
        <a:bodyPr/>
        <a:lstStyle/>
        <a:p>
          <a:endParaRPr lang="zh-CN" altLang="en-US"/>
        </a:p>
      </dgm:t>
    </dgm:pt>
    <dgm:pt modelId="{F4494AD1-7C8D-4249-ADE1-A344ED9CB1D5}" type="sibTrans" cxnId="{38AD157D-923C-4F4D-B308-28411102E31D}">
      <dgm:prSet/>
      <dgm:spPr/>
      <dgm:t>
        <a:bodyPr/>
        <a:lstStyle/>
        <a:p>
          <a:endParaRPr lang="zh-CN" altLang="en-US"/>
        </a:p>
      </dgm:t>
    </dgm:pt>
    <dgm:pt modelId="{80610357-7C8F-3B47-9161-6FB8280FA6EC}">
      <dgm:prSet phldrT="[文本]"/>
      <dgm:spPr/>
      <dgm:t>
        <a:bodyPr/>
        <a:lstStyle/>
        <a:p>
          <a:r>
            <a:rPr lang="zh-CN" altLang="en-US" dirty="0"/>
            <a:t>市场化评审（矿产资源储量评估）</a:t>
          </a:r>
        </a:p>
      </dgm:t>
    </dgm:pt>
    <dgm:pt modelId="{3BE73EE5-D7FB-7B44-84FC-4892E5D89DC9}" type="parTrans" cxnId="{A30350A7-989D-1B44-800A-553261F7086B}">
      <dgm:prSet/>
      <dgm:spPr/>
      <dgm:t>
        <a:bodyPr/>
        <a:lstStyle/>
        <a:p>
          <a:endParaRPr lang="zh-CN" altLang="en-US"/>
        </a:p>
      </dgm:t>
    </dgm:pt>
    <dgm:pt modelId="{1C1F325F-F7BD-8F49-82EB-4E1FE18D7ADE}" type="sibTrans" cxnId="{A30350A7-989D-1B44-800A-553261F7086B}">
      <dgm:prSet/>
      <dgm:spPr/>
      <dgm:t>
        <a:bodyPr/>
        <a:lstStyle/>
        <a:p>
          <a:endParaRPr lang="zh-CN" altLang="en-US"/>
        </a:p>
      </dgm:t>
    </dgm:pt>
    <dgm:pt modelId="{02327928-0131-2141-8792-A45EA06C4DA4}" type="pres">
      <dgm:prSet presAssocID="{1388B816-8B21-544B-BFFE-F92F403927AC}" presName="linear" presStyleCnt="0">
        <dgm:presLayoutVars>
          <dgm:dir/>
          <dgm:animLvl val="lvl"/>
          <dgm:resizeHandles val="exact"/>
        </dgm:presLayoutVars>
      </dgm:prSet>
      <dgm:spPr/>
    </dgm:pt>
    <dgm:pt modelId="{3FC437BE-E07F-2845-8FB0-94A38C563309}" type="pres">
      <dgm:prSet presAssocID="{770C4723-C659-9946-8076-416147F6A2AC}" presName="parentLin" presStyleCnt="0"/>
      <dgm:spPr/>
    </dgm:pt>
    <dgm:pt modelId="{89E144D6-99BF-A044-B710-D7B2DE113114}" type="pres">
      <dgm:prSet presAssocID="{770C4723-C659-9946-8076-416147F6A2AC}" presName="parentLeftMargin" presStyleLbl="node1" presStyleIdx="0" presStyleCnt="2"/>
      <dgm:spPr/>
    </dgm:pt>
    <dgm:pt modelId="{BB28958D-60D2-024F-AC9C-ED94B4E47AB8}" type="pres">
      <dgm:prSet presAssocID="{770C4723-C659-9946-8076-416147F6A2AC}" presName="parentText" presStyleLbl="node1" presStyleIdx="0" presStyleCnt="2">
        <dgm:presLayoutVars>
          <dgm:chMax val="0"/>
          <dgm:bulletEnabled val="1"/>
        </dgm:presLayoutVars>
      </dgm:prSet>
      <dgm:spPr/>
    </dgm:pt>
    <dgm:pt modelId="{1CBA7BBE-187D-A64F-BBE4-CF7A6F004791}" type="pres">
      <dgm:prSet presAssocID="{770C4723-C659-9946-8076-416147F6A2AC}" presName="negativeSpace" presStyleCnt="0"/>
      <dgm:spPr/>
    </dgm:pt>
    <dgm:pt modelId="{D64499EB-2F5A-9548-BFDA-40243081D79E}" type="pres">
      <dgm:prSet presAssocID="{770C4723-C659-9946-8076-416147F6A2AC}" presName="childText" presStyleLbl="conFgAcc1" presStyleIdx="0" presStyleCnt="2">
        <dgm:presLayoutVars>
          <dgm:bulletEnabled val="1"/>
        </dgm:presLayoutVars>
      </dgm:prSet>
      <dgm:spPr/>
    </dgm:pt>
    <dgm:pt modelId="{05EE1059-1C2E-6944-926E-6745E3C39E08}" type="pres">
      <dgm:prSet presAssocID="{F4494AD1-7C8D-4249-ADE1-A344ED9CB1D5}" presName="spaceBetweenRectangles" presStyleCnt="0"/>
      <dgm:spPr/>
    </dgm:pt>
    <dgm:pt modelId="{0B9D15AB-6B96-8948-9893-F06E2F5C1B21}" type="pres">
      <dgm:prSet presAssocID="{80610357-7C8F-3B47-9161-6FB8280FA6EC}" presName="parentLin" presStyleCnt="0"/>
      <dgm:spPr/>
    </dgm:pt>
    <dgm:pt modelId="{A31F7925-42B9-164B-809B-7CDD0D4C47BF}" type="pres">
      <dgm:prSet presAssocID="{80610357-7C8F-3B47-9161-6FB8280FA6EC}" presName="parentLeftMargin" presStyleLbl="node1" presStyleIdx="0" presStyleCnt="2"/>
      <dgm:spPr/>
    </dgm:pt>
    <dgm:pt modelId="{3A11D07A-9B46-A549-91BF-6103BE1A87E6}" type="pres">
      <dgm:prSet presAssocID="{80610357-7C8F-3B47-9161-6FB8280FA6EC}" presName="parentText" presStyleLbl="node1" presStyleIdx="1" presStyleCnt="2">
        <dgm:presLayoutVars>
          <dgm:chMax val="0"/>
          <dgm:bulletEnabled val="1"/>
        </dgm:presLayoutVars>
      </dgm:prSet>
      <dgm:spPr/>
    </dgm:pt>
    <dgm:pt modelId="{2C1C14D4-3D91-7F40-AAEA-3A449A42EB76}" type="pres">
      <dgm:prSet presAssocID="{80610357-7C8F-3B47-9161-6FB8280FA6EC}" presName="negativeSpace" presStyleCnt="0"/>
      <dgm:spPr/>
    </dgm:pt>
    <dgm:pt modelId="{77DA282D-BBE5-D842-9D32-82E11003523B}" type="pres">
      <dgm:prSet presAssocID="{80610357-7C8F-3B47-9161-6FB8280FA6EC}" presName="childText" presStyleLbl="conFgAcc1" presStyleIdx="1" presStyleCnt="2">
        <dgm:presLayoutVars>
          <dgm:bulletEnabled val="1"/>
        </dgm:presLayoutVars>
      </dgm:prSet>
      <dgm:spPr/>
    </dgm:pt>
  </dgm:ptLst>
  <dgm:cxnLst>
    <dgm:cxn modelId="{F2501F06-56DD-854F-9203-757749FE42CD}" type="presOf" srcId="{770C4723-C659-9946-8076-416147F6A2AC}" destId="{BB28958D-60D2-024F-AC9C-ED94B4E47AB8}" srcOrd="1" destOrd="0" presId="urn:microsoft.com/office/officeart/2005/8/layout/list1"/>
    <dgm:cxn modelId="{7E362757-4271-494F-8D9D-7172C30ADA04}" type="presOf" srcId="{80610357-7C8F-3B47-9161-6FB8280FA6EC}" destId="{3A11D07A-9B46-A549-91BF-6103BE1A87E6}" srcOrd="1" destOrd="0" presId="urn:microsoft.com/office/officeart/2005/8/layout/list1"/>
    <dgm:cxn modelId="{38AD157D-923C-4F4D-B308-28411102E31D}" srcId="{1388B816-8B21-544B-BFFE-F92F403927AC}" destId="{770C4723-C659-9946-8076-416147F6A2AC}" srcOrd="0" destOrd="0" parTransId="{C7FF4DA6-C022-D845-BA80-C63F19138F7E}" sibTransId="{F4494AD1-7C8D-4249-ADE1-A344ED9CB1D5}"/>
    <dgm:cxn modelId="{A30350A7-989D-1B44-800A-553261F7086B}" srcId="{1388B816-8B21-544B-BFFE-F92F403927AC}" destId="{80610357-7C8F-3B47-9161-6FB8280FA6EC}" srcOrd="1" destOrd="0" parTransId="{3BE73EE5-D7FB-7B44-84FC-4892E5D89DC9}" sibTransId="{1C1F325F-F7BD-8F49-82EB-4E1FE18D7ADE}"/>
    <dgm:cxn modelId="{BDFF85AF-96D2-1443-AA52-0622BE9B5264}" type="presOf" srcId="{770C4723-C659-9946-8076-416147F6A2AC}" destId="{89E144D6-99BF-A044-B710-D7B2DE113114}" srcOrd="0" destOrd="0" presId="urn:microsoft.com/office/officeart/2005/8/layout/list1"/>
    <dgm:cxn modelId="{5F92E5DB-BFFD-EB43-9458-C25A6EE1C23A}" type="presOf" srcId="{80610357-7C8F-3B47-9161-6FB8280FA6EC}" destId="{A31F7925-42B9-164B-809B-7CDD0D4C47BF}" srcOrd="0" destOrd="0" presId="urn:microsoft.com/office/officeart/2005/8/layout/list1"/>
    <dgm:cxn modelId="{726A7DDE-DFFF-BF42-9E06-B4DFBEC40695}" type="presOf" srcId="{1388B816-8B21-544B-BFFE-F92F403927AC}" destId="{02327928-0131-2141-8792-A45EA06C4DA4}" srcOrd="0" destOrd="0" presId="urn:microsoft.com/office/officeart/2005/8/layout/list1"/>
    <dgm:cxn modelId="{822F7F3C-3103-D64D-91C5-2D91606600F1}" type="presParOf" srcId="{02327928-0131-2141-8792-A45EA06C4DA4}" destId="{3FC437BE-E07F-2845-8FB0-94A38C563309}" srcOrd="0" destOrd="0" presId="urn:microsoft.com/office/officeart/2005/8/layout/list1"/>
    <dgm:cxn modelId="{0AB69848-F5A8-0249-84AA-2C2C1F1F3CF8}" type="presParOf" srcId="{3FC437BE-E07F-2845-8FB0-94A38C563309}" destId="{89E144D6-99BF-A044-B710-D7B2DE113114}" srcOrd="0" destOrd="0" presId="urn:microsoft.com/office/officeart/2005/8/layout/list1"/>
    <dgm:cxn modelId="{37A08CBC-A9F2-F34A-BFDD-568BC37B6797}" type="presParOf" srcId="{3FC437BE-E07F-2845-8FB0-94A38C563309}" destId="{BB28958D-60D2-024F-AC9C-ED94B4E47AB8}" srcOrd="1" destOrd="0" presId="urn:microsoft.com/office/officeart/2005/8/layout/list1"/>
    <dgm:cxn modelId="{54C192CB-3DAB-2B43-B159-D687417430B0}" type="presParOf" srcId="{02327928-0131-2141-8792-A45EA06C4DA4}" destId="{1CBA7BBE-187D-A64F-BBE4-CF7A6F004791}" srcOrd="1" destOrd="0" presId="urn:microsoft.com/office/officeart/2005/8/layout/list1"/>
    <dgm:cxn modelId="{BB9652CA-065B-0C44-8F1C-A16CB6144265}" type="presParOf" srcId="{02327928-0131-2141-8792-A45EA06C4DA4}" destId="{D64499EB-2F5A-9548-BFDA-40243081D79E}" srcOrd="2" destOrd="0" presId="urn:microsoft.com/office/officeart/2005/8/layout/list1"/>
    <dgm:cxn modelId="{70E2C092-2798-C543-BD5B-A45906D5C981}" type="presParOf" srcId="{02327928-0131-2141-8792-A45EA06C4DA4}" destId="{05EE1059-1C2E-6944-926E-6745E3C39E08}" srcOrd="3" destOrd="0" presId="urn:microsoft.com/office/officeart/2005/8/layout/list1"/>
    <dgm:cxn modelId="{3132663F-19C1-CE42-91EC-FE6582C73947}" type="presParOf" srcId="{02327928-0131-2141-8792-A45EA06C4DA4}" destId="{0B9D15AB-6B96-8948-9893-F06E2F5C1B21}" srcOrd="4" destOrd="0" presId="urn:microsoft.com/office/officeart/2005/8/layout/list1"/>
    <dgm:cxn modelId="{49802E68-D44C-C047-ACA7-99B993C8B67A}" type="presParOf" srcId="{0B9D15AB-6B96-8948-9893-F06E2F5C1B21}" destId="{A31F7925-42B9-164B-809B-7CDD0D4C47BF}" srcOrd="0" destOrd="0" presId="urn:microsoft.com/office/officeart/2005/8/layout/list1"/>
    <dgm:cxn modelId="{3C34D60C-FB7B-6747-958A-4646378FED21}" type="presParOf" srcId="{0B9D15AB-6B96-8948-9893-F06E2F5C1B21}" destId="{3A11D07A-9B46-A549-91BF-6103BE1A87E6}" srcOrd="1" destOrd="0" presId="urn:microsoft.com/office/officeart/2005/8/layout/list1"/>
    <dgm:cxn modelId="{1F469885-3FD2-EC44-98A5-C99E1929EAD9}" type="presParOf" srcId="{02327928-0131-2141-8792-A45EA06C4DA4}" destId="{2C1C14D4-3D91-7F40-AAEA-3A449A42EB76}" srcOrd="5" destOrd="0" presId="urn:microsoft.com/office/officeart/2005/8/layout/list1"/>
    <dgm:cxn modelId="{8F835492-1BE9-2048-AF0E-EF6DC4D1A9EA}" type="presParOf" srcId="{02327928-0131-2141-8792-A45EA06C4DA4}" destId="{77DA282D-BBE5-D842-9D32-82E1100352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5CA811F6-E442-0542-BBC8-2762AD57485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zh-CN" altLang="en-US"/>
        </a:p>
      </dgm:t>
    </dgm:pt>
    <dgm:pt modelId="{015A1CBF-39A0-4647-81DD-50A9676A69E9}">
      <dgm:prSet phldrT="[文本]"/>
      <dgm:spPr/>
      <dgm:t>
        <a:bodyPr/>
        <a:lstStyle/>
        <a:p>
          <a:r>
            <a:rPr lang="zh-CN" altLang="en-US" dirty="0"/>
            <a:t>探矿权转采矿权</a:t>
          </a:r>
        </a:p>
      </dgm:t>
    </dgm:pt>
    <dgm:pt modelId="{F2B6EE86-517E-E948-A972-9B8974721736}" type="parTrans" cxnId="{FB42375E-042F-A54E-85AA-ED7ADA6277EE}">
      <dgm:prSet/>
      <dgm:spPr/>
      <dgm:t>
        <a:bodyPr/>
        <a:lstStyle/>
        <a:p>
          <a:endParaRPr lang="zh-CN" altLang="en-US"/>
        </a:p>
      </dgm:t>
    </dgm:pt>
    <dgm:pt modelId="{42D65722-CB42-D546-8F16-10444297F72A}" type="sibTrans" cxnId="{FB42375E-042F-A54E-85AA-ED7ADA6277EE}">
      <dgm:prSet/>
      <dgm:spPr/>
      <dgm:t>
        <a:bodyPr/>
        <a:lstStyle/>
        <a:p>
          <a:endParaRPr lang="zh-CN" altLang="en-US"/>
        </a:p>
      </dgm:t>
    </dgm:pt>
    <dgm:pt modelId="{8F0AC54B-7E8C-4944-B31A-CC11BE263DF1}">
      <dgm:prSet phldrT="[文本]"/>
      <dgm:spPr/>
      <dgm:t>
        <a:bodyPr/>
        <a:lstStyle/>
        <a:p>
          <a:r>
            <a:rPr lang="zh-CN" altLang="en-US" dirty="0"/>
            <a:t>采矿权变更矿种和范围</a:t>
          </a:r>
        </a:p>
      </dgm:t>
    </dgm:pt>
    <dgm:pt modelId="{9396DB22-7AB9-1746-BE3F-FE4349695805}" type="parTrans" cxnId="{E2EC2845-34D5-6C44-8754-F8FB0441131C}">
      <dgm:prSet/>
      <dgm:spPr/>
      <dgm:t>
        <a:bodyPr/>
        <a:lstStyle/>
        <a:p>
          <a:endParaRPr lang="zh-CN" altLang="en-US"/>
        </a:p>
      </dgm:t>
    </dgm:pt>
    <dgm:pt modelId="{8B199961-8838-214D-8D51-57AE4723942E}" type="sibTrans" cxnId="{E2EC2845-34D5-6C44-8754-F8FB0441131C}">
      <dgm:prSet/>
      <dgm:spPr/>
      <dgm:t>
        <a:bodyPr/>
        <a:lstStyle/>
        <a:p>
          <a:endParaRPr lang="zh-CN" altLang="en-US"/>
        </a:p>
      </dgm:t>
    </dgm:pt>
    <dgm:pt modelId="{D1C886D4-2052-3A4A-B0F6-A299890F087D}">
      <dgm:prSet phldrT="[文本]"/>
      <dgm:spPr/>
      <dgm:t>
        <a:bodyPr/>
        <a:lstStyle/>
        <a:p>
          <a:r>
            <a:rPr lang="zh-CN" altLang="en-US" dirty="0"/>
            <a:t>油气矿产在探采期间探明地质储量，其他矿产在采矿期间累计查明矿产资源量发生重大变化（变化量超过</a:t>
          </a:r>
          <a:r>
            <a:rPr lang="en-US" altLang="zh-CN" dirty="0"/>
            <a:t>30%</a:t>
          </a:r>
          <a:r>
            <a:rPr lang="zh-CN" altLang="en-US" dirty="0"/>
            <a:t>或达到中型规模以上的）</a:t>
          </a:r>
        </a:p>
      </dgm:t>
    </dgm:pt>
    <dgm:pt modelId="{412BA512-D1F2-3546-80D4-D31A3B249937}" type="parTrans" cxnId="{F50E6B16-082F-BF4F-8D38-D1610EEB0876}">
      <dgm:prSet/>
      <dgm:spPr/>
      <dgm:t>
        <a:bodyPr/>
        <a:lstStyle/>
        <a:p>
          <a:endParaRPr lang="zh-CN" altLang="en-US"/>
        </a:p>
      </dgm:t>
    </dgm:pt>
    <dgm:pt modelId="{6484DFB2-4B2B-6F4A-A042-D5F9F8A96357}" type="sibTrans" cxnId="{F50E6B16-082F-BF4F-8D38-D1610EEB0876}">
      <dgm:prSet/>
      <dgm:spPr/>
      <dgm:t>
        <a:bodyPr/>
        <a:lstStyle/>
        <a:p>
          <a:endParaRPr lang="zh-CN" altLang="en-US"/>
        </a:p>
      </dgm:t>
    </dgm:pt>
    <dgm:pt modelId="{13E7B7E9-DE73-AD49-81A1-D02923E9E21D}">
      <dgm:prSet phldrT="[文本]"/>
      <dgm:spPr/>
      <dgm:t>
        <a:bodyPr/>
        <a:lstStyle/>
        <a:p>
          <a:r>
            <a:rPr lang="zh-CN" altLang="en-US" dirty="0"/>
            <a:t>建设项目压覆重要矿产</a:t>
          </a:r>
        </a:p>
      </dgm:t>
    </dgm:pt>
    <dgm:pt modelId="{AF61E8BB-98FC-5747-8640-B80636AE019E}" type="parTrans" cxnId="{CF323AB6-75D5-A349-8BA4-0FBA72435808}">
      <dgm:prSet/>
      <dgm:spPr/>
      <dgm:t>
        <a:bodyPr/>
        <a:lstStyle/>
        <a:p>
          <a:endParaRPr lang="zh-CN" altLang="en-US"/>
        </a:p>
      </dgm:t>
    </dgm:pt>
    <dgm:pt modelId="{D41A981D-66DF-BD4A-AB61-4BC1B1A9CF52}" type="sibTrans" cxnId="{CF323AB6-75D5-A349-8BA4-0FBA72435808}">
      <dgm:prSet/>
      <dgm:spPr/>
      <dgm:t>
        <a:bodyPr/>
        <a:lstStyle/>
        <a:p>
          <a:endParaRPr lang="zh-CN" altLang="en-US"/>
        </a:p>
      </dgm:t>
    </dgm:pt>
    <dgm:pt modelId="{F44D2829-901C-B746-94F0-6A7772FDEA48}" type="pres">
      <dgm:prSet presAssocID="{5CA811F6-E442-0542-BBC8-2762AD574853}" presName="vert0" presStyleCnt="0">
        <dgm:presLayoutVars>
          <dgm:dir/>
          <dgm:animOne val="branch"/>
          <dgm:animLvl val="lvl"/>
        </dgm:presLayoutVars>
      </dgm:prSet>
      <dgm:spPr/>
    </dgm:pt>
    <dgm:pt modelId="{D6EAC680-6DBC-AE4B-B4E4-03DC9D529CCF}" type="pres">
      <dgm:prSet presAssocID="{015A1CBF-39A0-4647-81DD-50A9676A69E9}" presName="thickLine" presStyleLbl="alignNode1" presStyleIdx="0" presStyleCnt="4"/>
      <dgm:spPr/>
    </dgm:pt>
    <dgm:pt modelId="{64CA8854-7E31-D74A-A68F-D1913EE8D180}" type="pres">
      <dgm:prSet presAssocID="{015A1CBF-39A0-4647-81DD-50A9676A69E9}" presName="horz1" presStyleCnt="0"/>
      <dgm:spPr/>
    </dgm:pt>
    <dgm:pt modelId="{B0676289-3528-BF48-B524-4F9F0C31D988}" type="pres">
      <dgm:prSet presAssocID="{015A1CBF-39A0-4647-81DD-50A9676A69E9}" presName="tx1" presStyleLbl="revTx" presStyleIdx="0" presStyleCnt="4"/>
      <dgm:spPr/>
    </dgm:pt>
    <dgm:pt modelId="{D8464270-9FC4-1245-80B7-C00873036834}" type="pres">
      <dgm:prSet presAssocID="{015A1CBF-39A0-4647-81DD-50A9676A69E9}" presName="vert1" presStyleCnt="0"/>
      <dgm:spPr/>
    </dgm:pt>
    <dgm:pt modelId="{CD388D9C-D6FF-AB41-90FB-3D9A4CD93028}" type="pres">
      <dgm:prSet presAssocID="{8F0AC54B-7E8C-4944-B31A-CC11BE263DF1}" presName="thickLine" presStyleLbl="alignNode1" presStyleIdx="1" presStyleCnt="4"/>
      <dgm:spPr/>
    </dgm:pt>
    <dgm:pt modelId="{1E3B549F-6470-3D44-A93E-E0A0CE7FD337}" type="pres">
      <dgm:prSet presAssocID="{8F0AC54B-7E8C-4944-B31A-CC11BE263DF1}" presName="horz1" presStyleCnt="0"/>
      <dgm:spPr/>
    </dgm:pt>
    <dgm:pt modelId="{77689F67-1F5D-2C42-B3A3-CF53E47CEA58}" type="pres">
      <dgm:prSet presAssocID="{8F0AC54B-7E8C-4944-B31A-CC11BE263DF1}" presName="tx1" presStyleLbl="revTx" presStyleIdx="1" presStyleCnt="4"/>
      <dgm:spPr/>
    </dgm:pt>
    <dgm:pt modelId="{D8EE96F0-DB28-1943-87AD-C72EF31E66C6}" type="pres">
      <dgm:prSet presAssocID="{8F0AC54B-7E8C-4944-B31A-CC11BE263DF1}" presName="vert1" presStyleCnt="0"/>
      <dgm:spPr/>
    </dgm:pt>
    <dgm:pt modelId="{617B6191-F97A-854E-9099-5115AA5F7B8D}" type="pres">
      <dgm:prSet presAssocID="{D1C886D4-2052-3A4A-B0F6-A299890F087D}" presName="thickLine" presStyleLbl="alignNode1" presStyleIdx="2" presStyleCnt="4"/>
      <dgm:spPr/>
    </dgm:pt>
    <dgm:pt modelId="{5CCDDE3D-AF39-324F-9522-59124462EA18}" type="pres">
      <dgm:prSet presAssocID="{D1C886D4-2052-3A4A-B0F6-A299890F087D}" presName="horz1" presStyleCnt="0"/>
      <dgm:spPr/>
    </dgm:pt>
    <dgm:pt modelId="{83C0F2A1-C6CA-2F42-81C7-A938DF66FB06}" type="pres">
      <dgm:prSet presAssocID="{D1C886D4-2052-3A4A-B0F6-A299890F087D}" presName="tx1" presStyleLbl="revTx" presStyleIdx="2" presStyleCnt="4"/>
      <dgm:spPr/>
    </dgm:pt>
    <dgm:pt modelId="{A72E89AC-76C6-7348-A0CC-DC2DE0CE9D44}" type="pres">
      <dgm:prSet presAssocID="{D1C886D4-2052-3A4A-B0F6-A299890F087D}" presName="vert1" presStyleCnt="0"/>
      <dgm:spPr/>
    </dgm:pt>
    <dgm:pt modelId="{E0F20AB1-16D2-CF47-B480-2225293F09E0}" type="pres">
      <dgm:prSet presAssocID="{13E7B7E9-DE73-AD49-81A1-D02923E9E21D}" presName="thickLine" presStyleLbl="alignNode1" presStyleIdx="3" presStyleCnt="4"/>
      <dgm:spPr/>
    </dgm:pt>
    <dgm:pt modelId="{B4E55997-BB28-1C43-8E3A-1632E393B390}" type="pres">
      <dgm:prSet presAssocID="{13E7B7E9-DE73-AD49-81A1-D02923E9E21D}" presName="horz1" presStyleCnt="0"/>
      <dgm:spPr/>
    </dgm:pt>
    <dgm:pt modelId="{B99FB0F5-6A17-EF4E-A801-43F550D44B86}" type="pres">
      <dgm:prSet presAssocID="{13E7B7E9-DE73-AD49-81A1-D02923E9E21D}" presName="tx1" presStyleLbl="revTx" presStyleIdx="3" presStyleCnt="4"/>
      <dgm:spPr/>
    </dgm:pt>
    <dgm:pt modelId="{B3BB7A50-51A0-F84F-A67F-C069EE10192D}" type="pres">
      <dgm:prSet presAssocID="{13E7B7E9-DE73-AD49-81A1-D02923E9E21D}" presName="vert1" presStyleCnt="0"/>
      <dgm:spPr/>
    </dgm:pt>
  </dgm:ptLst>
  <dgm:cxnLst>
    <dgm:cxn modelId="{F50E6B16-082F-BF4F-8D38-D1610EEB0876}" srcId="{5CA811F6-E442-0542-BBC8-2762AD574853}" destId="{D1C886D4-2052-3A4A-B0F6-A299890F087D}" srcOrd="2" destOrd="0" parTransId="{412BA512-D1F2-3546-80D4-D31A3B249937}" sibTransId="{6484DFB2-4B2B-6F4A-A042-D5F9F8A96357}"/>
    <dgm:cxn modelId="{EE73ED20-E1D3-8E46-A563-370753213A08}" type="presOf" srcId="{5CA811F6-E442-0542-BBC8-2762AD574853}" destId="{F44D2829-901C-B746-94F0-6A7772FDEA48}" srcOrd="0" destOrd="0" presId="urn:microsoft.com/office/officeart/2008/layout/LinedList"/>
    <dgm:cxn modelId="{5A2B282B-D646-6441-8659-C3219F815F4B}" type="presOf" srcId="{015A1CBF-39A0-4647-81DD-50A9676A69E9}" destId="{B0676289-3528-BF48-B524-4F9F0C31D988}" srcOrd="0" destOrd="0" presId="urn:microsoft.com/office/officeart/2008/layout/LinedList"/>
    <dgm:cxn modelId="{E2EC2845-34D5-6C44-8754-F8FB0441131C}" srcId="{5CA811F6-E442-0542-BBC8-2762AD574853}" destId="{8F0AC54B-7E8C-4944-B31A-CC11BE263DF1}" srcOrd="1" destOrd="0" parTransId="{9396DB22-7AB9-1746-BE3F-FE4349695805}" sibTransId="{8B199961-8838-214D-8D51-57AE4723942E}"/>
    <dgm:cxn modelId="{165C5950-D57D-994E-8192-43551F4A2D2B}" type="presOf" srcId="{8F0AC54B-7E8C-4944-B31A-CC11BE263DF1}" destId="{77689F67-1F5D-2C42-B3A3-CF53E47CEA58}" srcOrd="0" destOrd="0" presId="urn:microsoft.com/office/officeart/2008/layout/LinedList"/>
    <dgm:cxn modelId="{FB42375E-042F-A54E-85AA-ED7ADA6277EE}" srcId="{5CA811F6-E442-0542-BBC8-2762AD574853}" destId="{015A1CBF-39A0-4647-81DD-50A9676A69E9}" srcOrd="0" destOrd="0" parTransId="{F2B6EE86-517E-E948-A972-9B8974721736}" sibTransId="{42D65722-CB42-D546-8F16-10444297F72A}"/>
    <dgm:cxn modelId="{F1087F92-C331-4248-93BA-37DDB91A875D}" type="presOf" srcId="{D1C886D4-2052-3A4A-B0F6-A299890F087D}" destId="{83C0F2A1-C6CA-2F42-81C7-A938DF66FB06}" srcOrd="0" destOrd="0" presId="urn:microsoft.com/office/officeart/2008/layout/LinedList"/>
    <dgm:cxn modelId="{CF323AB6-75D5-A349-8BA4-0FBA72435808}" srcId="{5CA811F6-E442-0542-BBC8-2762AD574853}" destId="{13E7B7E9-DE73-AD49-81A1-D02923E9E21D}" srcOrd="3" destOrd="0" parTransId="{AF61E8BB-98FC-5747-8640-B80636AE019E}" sibTransId="{D41A981D-66DF-BD4A-AB61-4BC1B1A9CF52}"/>
    <dgm:cxn modelId="{F0FF3EBB-FB2D-DA49-86DA-2D3543A231E9}" type="presOf" srcId="{13E7B7E9-DE73-AD49-81A1-D02923E9E21D}" destId="{B99FB0F5-6A17-EF4E-A801-43F550D44B86}" srcOrd="0" destOrd="0" presId="urn:microsoft.com/office/officeart/2008/layout/LinedList"/>
    <dgm:cxn modelId="{8873EF0D-489A-2143-81D7-5057CC4A639B}" type="presParOf" srcId="{F44D2829-901C-B746-94F0-6A7772FDEA48}" destId="{D6EAC680-6DBC-AE4B-B4E4-03DC9D529CCF}" srcOrd="0" destOrd="0" presId="urn:microsoft.com/office/officeart/2008/layout/LinedList"/>
    <dgm:cxn modelId="{B13EF4A0-6F05-F44F-B36F-3E6A78343779}" type="presParOf" srcId="{F44D2829-901C-B746-94F0-6A7772FDEA48}" destId="{64CA8854-7E31-D74A-A68F-D1913EE8D180}" srcOrd="1" destOrd="0" presId="urn:microsoft.com/office/officeart/2008/layout/LinedList"/>
    <dgm:cxn modelId="{B491AFF3-FA6F-D44A-B698-4C5244FBDECD}" type="presParOf" srcId="{64CA8854-7E31-D74A-A68F-D1913EE8D180}" destId="{B0676289-3528-BF48-B524-4F9F0C31D988}" srcOrd="0" destOrd="0" presId="urn:microsoft.com/office/officeart/2008/layout/LinedList"/>
    <dgm:cxn modelId="{A1461D4B-D159-9042-8969-B6E666C90BEE}" type="presParOf" srcId="{64CA8854-7E31-D74A-A68F-D1913EE8D180}" destId="{D8464270-9FC4-1245-80B7-C00873036834}" srcOrd="1" destOrd="0" presId="urn:microsoft.com/office/officeart/2008/layout/LinedList"/>
    <dgm:cxn modelId="{76A9FFD1-9FBB-DF42-B3B0-1439BEFE41AF}" type="presParOf" srcId="{F44D2829-901C-B746-94F0-6A7772FDEA48}" destId="{CD388D9C-D6FF-AB41-90FB-3D9A4CD93028}" srcOrd="2" destOrd="0" presId="urn:microsoft.com/office/officeart/2008/layout/LinedList"/>
    <dgm:cxn modelId="{EE5308B7-059A-864A-A801-0A7A73C72856}" type="presParOf" srcId="{F44D2829-901C-B746-94F0-6A7772FDEA48}" destId="{1E3B549F-6470-3D44-A93E-E0A0CE7FD337}" srcOrd="3" destOrd="0" presId="urn:microsoft.com/office/officeart/2008/layout/LinedList"/>
    <dgm:cxn modelId="{330E9DB0-4E8F-DC49-AFE7-CA1BDE3DE517}" type="presParOf" srcId="{1E3B549F-6470-3D44-A93E-E0A0CE7FD337}" destId="{77689F67-1F5D-2C42-B3A3-CF53E47CEA58}" srcOrd="0" destOrd="0" presId="urn:microsoft.com/office/officeart/2008/layout/LinedList"/>
    <dgm:cxn modelId="{2D1B019F-E86B-0147-80BF-3CAA6EA2FB46}" type="presParOf" srcId="{1E3B549F-6470-3D44-A93E-E0A0CE7FD337}" destId="{D8EE96F0-DB28-1943-87AD-C72EF31E66C6}" srcOrd="1" destOrd="0" presId="urn:microsoft.com/office/officeart/2008/layout/LinedList"/>
    <dgm:cxn modelId="{5EA0871A-4B13-1444-BE0A-20F2A368E926}" type="presParOf" srcId="{F44D2829-901C-B746-94F0-6A7772FDEA48}" destId="{617B6191-F97A-854E-9099-5115AA5F7B8D}" srcOrd="4" destOrd="0" presId="urn:microsoft.com/office/officeart/2008/layout/LinedList"/>
    <dgm:cxn modelId="{7B04109B-6588-9D4C-8C5F-8D4DB07FC8D3}" type="presParOf" srcId="{F44D2829-901C-B746-94F0-6A7772FDEA48}" destId="{5CCDDE3D-AF39-324F-9522-59124462EA18}" srcOrd="5" destOrd="0" presId="urn:microsoft.com/office/officeart/2008/layout/LinedList"/>
    <dgm:cxn modelId="{003CACDD-5E4D-0D43-9254-BEEF6C5BFFAB}" type="presParOf" srcId="{5CCDDE3D-AF39-324F-9522-59124462EA18}" destId="{83C0F2A1-C6CA-2F42-81C7-A938DF66FB06}" srcOrd="0" destOrd="0" presId="urn:microsoft.com/office/officeart/2008/layout/LinedList"/>
    <dgm:cxn modelId="{D69D8D14-0FB8-9640-98BA-D7281D9DEDD3}" type="presParOf" srcId="{5CCDDE3D-AF39-324F-9522-59124462EA18}" destId="{A72E89AC-76C6-7348-A0CC-DC2DE0CE9D44}" srcOrd="1" destOrd="0" presId="urn:microsoft.com/office/officeart/2008/layout/LinedList"/>
    <dgm:cxn modelId="{5D1D6EAE-0961-8D47-9C3B-B211330D365F}" type="presParOf" srcId="{F44D2829-901C-B746-94F0-6A7772FDEA48}" destId="{E0F20AB1-16D2-CF47-B480-2225293F09E0}" srcOrd="6" destOrd="0" presId="urn:microsoft.com/office/officeart/2008/layout/LinedList"/>
    <dgm:cxn modelId="{014CC885-D833-444F-9BC7-F9B2B586A7EC}" type="presParOf" srcId="{F44D2829-901C-B746-94F0-6A7772FDEA48}" destId="{B4E55997-BB28-1C43-8E3A-1632E393B390}" srcOrd="7" destOrd="0" presId="urn:microsoft.com/office/officeart/2008/layout/LinedList"/>
    <dgm:cxn modelId="{F032354E-2DA6-E44B-9AA1-343D50785B0D}" type="presParOf" srcId="{B4E55997-BB28-1C43-8E3A-1632E393B390}" destId="{B99FB0F5-6A17-EF4E-A801-43F550D44B86}" srcOrd="0" destOrd="0" presId="urn:microsoft.com/office/officeart/2008/layout/LinedList"/>
    <dgm:cxn modelId="{495B492F-B6C2-BA40-9BC3-284059AA38B2}" type="presParOf" srcId="{B4E55997-BB28-1C43-8E3A-1632E393B390}" destId="{B3BB7A50-51A0-F84F-A67F-C069EE1019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29D9798F-5B25-9F48-8E26-96923011F8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139CC3BD-21D8-C74D-95DC-43CB40D3BA52}">
      <dgm:prSet phldrT="[文本]"/>
      <dgm:spPr/>
      <dgm:t>
        <a:bodyPr/>
        <a:lstStyle/>
        <a:p>
          <a:r>
            <a:rPr lang="zh-CN" altLang="en-US" dirty="0"/>
            <a:t>市场化评审的概念</a:t>
          </a:r>
        </a:p>
      </dgm:t>
    </dgm:pt>
    <dgm:pt modelId="{D7B5B323-9220-E343-86E0-9BDAE58C24CA}" type="parTrans" cxnId="{D2D09C63-9A6C-3246-B042-9BDA25EF0CEA}">
      <dgm:prSet/>
      <dgm:spPr/>
      <dgm:t>
        <a:bodyPr/>
        <a:lstStyle/>
        <a:p>
          <a:endParaRPr lang="zh-CN" altLang="en-US"/>
        </a:p>
      </dgm:t>
    </dgm:pt>
    <dgm:pt modelId="{CB5FFEDE-5E10-0D4E-87C3-A7BBFDC86459}" type="sibTrans" cxnId="{D2D09C63-9A6C-3246-B042-9BDA25EF0CEA}">
      <dgm:prSet/>
      <dgm:spPr/>
      <dgm:t>
        <a:bodyPr/>
        <a:lstStyle/>
        <a:p>
          <a:endParaRPr lang="zh-CN" altLang="en-US"/>
        </a:p>
      </dgm:t>
    </dgm:pt>
    <dgm:pt modelId="{24B12E48-4077-C849-BC24-82B6C321DA42}">
      <dgm:prSet phldrT="[文本]"/>
      <dgm:spPr/>
      <dgm:t>
        <a:bodyPr/>
        <a:lstStyle/>
        <a:p>
          <a:r>
            <a:rPr lang="zh-CN" altLang="en-US" dirty="0"/>
            <a:t>市场化评审范围</a:t>
          </a:r>
        </a:p>
      </dgm:t>
    </dgm:pt>
    <dgm:pt modelId="{7848C57E-BA65-B843-8C02-BC35FD54744E}" type="parTrans" cxnId="{4B32526B-D437-9244-B6EB-ED8389888C6D}">
      <dgm:prSet/>
      <dgm:spPr/>
      <dgm:t>
        <a:bodyPr/>
        <a:lstStyle/>
        <a:p>
          <a:endParaRPr lang="zh-CN" altLang="en-US"/>
        </a:p>
      </dgm:t>
    </dgm:pt>
    <dgm:pt modelId="{58E542AB-8CCD-BE46-85F7-F683D734FD15}" type="sibTrans" cxnId="{4B32526B-D437-9244-B6EB-ED8389888C6D}">
      <dgm:prSet/>
      <dgm:spPr/>
      <dgm:t>
        <a:bodyPr/>
        <a:lstStyle/>
        <a:p>
          <a:endParaRPr lang="zh-CN" altLang="en-US"/>
        </a:p>
      </dgm:t>
    </dgm:pt>
    <dgm:pt modelId="{24D2465E-DC1F-B746-AFC5-69FF3E514B68}" type="pres">
      <dgm:prSet presAssocID="{29D9798F-5B25-9F48-8E26-96923011F848}" presName="linear" presStyleCnt="0">
        <dgm:presLayoutVars>
          <dgm:dir/>
          <dgm:animLvl val="lvl"/>
          <dgm:resizeHandles val="exact"/>
        </dgm:presLayoutVars>
      </dgm:prSet>
      <dgm:spPr/>
    </dgm:pt>
    <dgm:pt modelId="{B46CEAC6-63A7-3A4C-B248-4E64AEA4822D}" type="pres">
      <dgm:prSet presAssocID="{139CC3BD-21D8-C74D-95DC-43CB40D3BA52}" presName="parentLin" presStyleCnt="0"/>
      <dgm:spPr/>
    </dgm:pt>
    <dgm:pt modelId="{D6675357-6AA7-C046-AA82-FC793EFAB453}" type="pres">
      <dgm:prSet presAssocID="{139CC3BD-21D8-C74D-95DC-43CB40D3BA52}" presName="parentLeftMargin" presStyleLbl="node1" presStyleIdx="0" presStyleCnt="2"/>
      <dgm:spPr/>
    </dgm:pt>
    <dgm:pt modelId="{6EA82FB1-B83B-9E48-9627-938CB7CCDF27}" type="pres">
      <dgm:prSet presAssocID="{139CC3BD-21D8-C74D-95DC-43CB40D3BA52}" presName="parentText" presStyleLbl="node1" presStyleIdx="0" presStyleCnt="2">
        <dgm:presLayoutVars>
          <dgm:chMax val="0"/>
          <dgm:bulletEnabled val="1"/>
        </dgm:presLayoutVars>
      </dgm:prSet>
      <dgm:spPr/>
    </dgm:pt>
    <dgm:pt modelId="{A180E56A-FAF7-D049-9301-A0A888E2B7E7}" type="pres">
      <dgm:prSet presAssocID="{139CC3BD-21D8-C74D-95DC-43CB40D3BA52}" presName="negativeSpace" presStyleCnt="0"/>
      <dgm:spPr/>
    </dgm:pt>
    <dgm:pt modelId="{AB9CAD1F-74D3-1140-B3EE-7FCD3322BD62}" type="pres">
      <dgm:prSet presAssocID="{139CC3BD-21D8-C74D-95DC-43CB40D3BA52}" presName="childText" presStyleLbl="conFgAcc1" presStyleIdx="0" presStyleCnt="2">
        <dgm:presLayoutVars>
          <dgm:bulletEnabled val="1"/>
        </dgm:presLayoutVars>
      </dgm:prSet>
      <dgm:spPr/>
    </dgm:pt>
    <dgm:pt modelId="{D237B64F-E0FA-7F47-A427-EFB7612B510D}" type="pres">
      <dgm:prSet presAssocID="{CB5FFEDE-5E10-0D4E-87C3-A7BBFDC86459}" presName="spaceBetweenRectangles" presStyleCnt="0"/>
      <dgm:spPr/>
    </dgm:pt>
    <dgm:pt modelId="{468A1842-BF7A-0249-A50A-3533AA54E29E}" type="pres">
      <dgm:prSet presAssocID="{24B12E48-4077-C849-BC24-82B6C321DA42}" presName="parentLin" presStyleCnt="0"/>
      <dgm:spPr/>
    </dgm:pt>
    <dgm:pt modelId="{697D8641-39AF-5144-B655-0AEDB007FEA5}" type="pres">
      <dgm:prSet presAssocID="{24B12E48-4077-C849-BC24-82B6C321DA42}" presName="parentLeftMargin" presStyleLbl="node1" presStyleIdx="0" presStyleCnt="2"/>
      <dgm:spPr/>
    </dgm:pt>
    <dgm:pt modelId="{A9D517F7-20F2-BB4D-8FF9-062C05C6636C}" type="pres">
      <dgm:prSet presAssocID="{24B12E48-4077-C849-BC24-82B6C321DA42}" presName="parentText" presStyleLbl="node1" presStyleIdx="1" presStyleCnt="2">
        <dgm:presLayoutVars>
          <dgm:chMax val="0"/>
          <dgm:bulletEnabled val="1"/>
        </dgm:presLayoutVars>
      </dgm:prSet>
      <dgm:spPr/>
    </dgm:pt>
    <dgm:pt modelId="{0E53D533-221C-9E45-8BC2-B158DFBA4769}" type="pres">
      <dgm:prSet presAssocID="{24B12E48-4077-C849-BC24-82B6C321DA42}" presName="negativeSpace" presStyleCnt="0"/>
      <dgm:spPr/>
    </dgm:pt>
    <dgm:pt modelId="{FF59A0D2-562F-F740-A0C1-3899322F4E4D}" type="pres">
      <dgm:prSet presAssocID="{24B12E48-4077-C849-BC24-82B6C321DA42}" presName="childText" presStyleLbl="conFgAcc1" presStyleIdx="1" presStyleCnt="2">
        <dgm:presLayoutVars>
          <dgm:bulletEnabled val="1"/>
        </dgm:presLayoutVars>
      </dgm:prSet>
      <dgm:spPr/>
    </dgm:pt>
  </dgm:ptLst>
  <dgm:cxnLst>
    <dgm:cxn modelId="{897B0C27-E3FC-DA40-817D-5CC210E6C04B}" type="presOf" srcId="{139CC3BD-21D8-C74D-95DC-43CB40D3BA52}" destId="{D6675357-6AA7-C046-AA82-FC793EFAB453}" srcOrd="0" destOrd="0" presId="urn:microsoft.com/office/officeart/2005/8/layout/list1"/>
    <dgm:cxn modelId="{D2D09C63-9A6C-3246-B042-9BDA25EF0CEA}" srcId="{29D9798F-5B25-9F48-8E26-96923011F848}" destId="{139CC3BD-21D8-C74D-95DC-43CB40D3BA52}" srcOrd="0" destOrd="0" parTransId="{D7B5B323-9220-E343-86E0-9BDAE58C24CA}" sibTransId="{CB5FFEDE-5E10-0D4E-87C3-A7BBFDC86459}"/>
    <dgm:cxn modelId="{4B32526B-D437-9244-B6EB-ED8389888C6D}" srcId="{29D9798F-5B25-9F48-8E26-96923011F848}" destId="{24B12E48-4077-C849-BC24-82B6C321DA42}" srcOrd="1" destOrd="0" parTransId="{7848C57E-BA65-B843-8C02-BC35FD54744E}" sibTransId="{58E542AB-8CCD-BE46-85F7-F683D734FD15}"/>
    <dgm:cxn modelId="{30FD7076-AC2C-8843-9834-DA3780CE0271}" type="presOf" srcId="{24B12E48-4077-C849-BC24-82B6C321DA42}" destId="{A9D517F7-20F2-BB4D-8FF9-062C05C6636C}" srcOrd="1" destOrd="0" presId="urn:microsoft.com/office/officeart/2005/8/layout/list1"/>
    <dgm:cxn modelId="{70EADCEC-D10E-CB44-A8BC-DDCFCFEA1A59}" type="presOf" srcId="{24B12E48-4077-C849-BC24-82B6C321DA42}" destId="{697D8641-39AF-5144-B655-0AEDB007FEA5}" srcOrd="0" destOrd="0" presId="urn:microsoft.com/office/officeart/2005/8/layout/list1"/>
    <dgm:cxn modelId="{B931CBF9-CAAA-3C45-9CFF-2C992094A6F7}" type="presOf" srcId="{139CC3BD-21D8-C74D-95DC-43CB40D3BA52}" destId="{6EA82FB1-B83B-9E48-9627-938CB7CCDF27}" srcOrd="1" destOrd="0" presId="urn:microsoft.com/office/officeart/2005/8/layout/list1"/>
    <dgm:cxn modelId="{2A7235FC-9333-C042-AA64-70EA6BB042B7}" type="presOf" srcId="{29D9798F-5B25-9F48-8E26-96923011F848}" destId="{24D2465E-DC1F-B746-AFC5-69FF3E514B68}" srcOrd="0" destOrd="0" presId="urn:microsoft.com/office/officeart/2005/8/layout/list1"/>
    <dgm:cxn modelId="{3401AE26-8F73-8B40-ADC8-C936FBF54E2F}" type="presParOf" srcId="{24D2465E-DC1F-B746-AFC5-69FF3E514B68}" destId="{B46CEAC6-63A7-3A4C-B248-4E64AEA4822D}" srcOrd="0" destOrd="0" presId="urn:microsoft.com/office/officeart/2005/8/layout/list1"/>
    <dgm:cxn modelId="{D2D40977-A885-9B4B-B74A-560B1A117F38}" type="presParOf" srcId="{B46CEAC6-63A7-3A4C-B248-4E64AEA4822D}" destId="{D6675357-6AA7-C046-AA82-FC793EFAB453}" srcOrd="0" destOrd="0" presId="urn:microsoft.com/office/officeart/2005/8/layout/list1"/>
    <dgm:cxn modelId="{29DDD4C1-EA06-EE45-BFCD-0F5F96602689}" type="presParOf" srcId="{B46CEAC6-63A7-3A4C-B248-4E64AEA4822D}" destId="{6EA82FB1-B83B-9E48-9627-938CB7CCDF27}" srcOrd="1" destOrd="0" presId="urn:microsoft.com/office/officeart/2005/8/layout/list1"/>
    <dgm:cxn modelId="{5AB539AB-79E1-0743-9E5D-1615FDF0AB48}" type="presParOf" srcId="{24D2465E-DC1F-B746-AFC5-69FF3E514B68}" destId="{A180E56A-FAF7-D049-9301-A0A888E2B7E7}" srcOrd="1" destOrd="0" presId="urn:microsoft.com/office/officeart/2005/8/layout/list1"/>
    <dgm:cxn modelId="{3708AB8D-4E9C-6140-8F5A-FEEC0B29336F}" type="presParOf" srcId="{24D2465E-DC1F-B746-AFC5-69FF3E514B68}" destId="{AB9CAD1F-74D3-1140-B3EE-7FCD3322BD62}" srcOrd="2" destOrd="0" presId="urn:microsoft.com/office/officeart/2005/8/layout/list1"/>
    <dgm:cxn modelId="{67FD0BD0-5953-A940-8EBF-1C5068A11167}" type="presParOf" srcId="{24D2465E-DC1F-B746-AFC5-69FF3E514B68}" destId="{D237B64F-E0FA-7F47-A427-EFB7612B510D}" srcOrd="3" destOrd="0" presId="urn:microsoft.com/office/officeart/2005/8/layout/list1"/>
    <dgm:cxn modelId="{74C2600D-DFF1-4F42-A5D3-F0712DDC0A33}" type="presParOf" srcId="{24D2465E-DC1F-B746-AFC5-69FF3E514B68}" destId="{468A1842-BF7A-0249-A50A-3533AA54E29E}" srcOrd="4" destOrd="0" presId="urn:microsoft.com/office/officeart/2005/8/layout/list1"/>
    <dgm:cxn modelId="{041FE509-8ECD-CD44-90FB-812AD47FD801}" type="presParOf" srcId="{468A1842-BF7A-0249-A50A-3533AA54E29E}" destId="{697D8641-39AF-5144-B655-0AEDB007FEA5}" srcOrd="0" destOrd="0" presId="urn:microsoft.com/office/officeart/2005/8/layout/list1"/>
    <dgm:cxn modelId="{77DEA5C6-F881-754A-A0E1-61CAE42A1578}" type="presParOf" srcId="{468A1842-BF7A-0249-A50A-3533AA54E29E}" destId="{A9D517F7-20F2-BB4D-8FF9-062C05C6636C}" srcOrd="1" destOrd="0" presId="urn:microsoft.com/office/officeart/2005/8/layout/list1"/>
    <dgm:cxn modelId="{83E9E9BD-9F47-C744-A66D-A377686EC941}" type="presParOf" srcId="{24D2465E-DC1F-B746-AFC5-69FF3E514B68}" destId="{0E53D533-221C-9E45-8BC2-B158DFBA4769}" srcOrd="5" destOrd="0" presId="urn:microsoft.com/office/officeart/2005/8/layout/list1"/>
    <dgm:cxn modelId="{07444869-055A-0B4A-BBB0-523F28F96AA2}" type="presParOf" srcId="{24D2465E-DC1F-B746-AFC5-69FF3E514B68}" destId="{FF59A0D2-562F-F740-A0C1-3899322F4E4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4C07A3F7-ABEE-834A-9720-8621EE93306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zh-CN" altLang="en-US"/>
        </a:p>
      </dgm:t>
    </dgm:pt>
    <dgm:pt modelId="{F976E341-5689-3542-BF2A-73E8C2068CFD}">
      <dgm:prSet phldrT="[文本]"/>
      <dgm:spPr/>
      <dgm:t>
        <a:bodyPr/>
        <a:lstStyle/>
        <a:p>
          <a:r>
            <a:rPr lang="zh-CN" altLang="en-US" dirty="0"/>
            <a:t>中国矿业权评估师协会矿产资源储量专业委员会制定的</a:t>
          </a:r>
          <a:r>
            <a:rPr lang="en-US" altLang="zh-CN" dirty="0"/>
            <a:t>《</a:t>
          </a:r>
          <a:r>
            <a:rPr lang="zh-CN" altLang="en-US" dirty="0"/>
            <a:t>固体矿产资源储量评估工作指南（试行）</a:t>
          </a:r>
          <a:r>
            <a:rPr lang="en-US" altLang="zh-CN" dirty="0"/>
            <a:t>》</a:t>
          </a:r>
          <a:r>
            <a:rPr lang="zh-CN" altLang="en-US" dirty="0"/>
            <a:t>，适用于上市融资、并购重组及矿业权转让，矿业权作价出资或合作、矿业权抵押贷款和国有资产等公共利益事项及海外勘查开采等市场行为所涉及的矿产资源储量评估，以及政府部门不再进行直接评审等业务。</a:t>
          </a:r>
        </a:p>
      </dgm:t>
    </dgm:pt>
    <dgm:pt modelId="{B953B7CF-7EF2-E743-8B86-50E2CAE0E44D}" type="parTrans" cxnId="{34514254-E68A-2540-AA7B-A57F3A5E294B}">
      <dgm:prSet/>
      <dgm:spPr/>
      <dgm:t>
        <a:bodyPr/>
        <a:lstStyle/>
        <a:p>
          <a:endParaRPr lang="zh-CN" altLang="en-US"/>
        </a:p>
      </dgm:t>
    </dgm:pt>
    <dgm:pt modelId="{ED2115F9-BC81-9C44-9901-11B3D23ED19F}" type="sibTrans" cxnId="{34514254-E68A-2540-AA7B-A57F3A5E294B}">
      <dgm:prSet/>
      <dgm:spPr/>
      <dgm:t>
        <a:bodyPr/>
        <a:lstStyle/>
        <a:p>
          <a:endParaRPr lang="zh-CN" altLang="en-US"/>
        </a:p>
      </dgm:t>
    </dgm:pt>
    <dgm:pt modelId="{7DF6841C-1144-5D41-B9BD-A4E59C5085E7}">
      <dgm:prSet phldrT="[文本]"/>
      <dgm:spPr/>
      <dgm:t>
        <a:bodyPr/>
        <a:lstStyle/>
        <a:p>
          <a:r>
            <a:rPr lang="zh-CN" altLang="en-US" dirty="0"/>
            <a:t>根据该指南，矿产资源储量评估是指具有矿产资源储量评估能力的机构接受委托人的委托，组织矿产资源储量评估专业人员，对委托人提交的矿产资源储量报告及其所估算的资源储量或储量，进行合规性、合理性审查、复核和评论，并给出独立、客观、真是、规范的评估结果或咨询意见，出具</a:t>
          </a:r>
          <a:r>
            <a:rPr lang="en-US" altLang="zh-CN" dirty="0"/>
            <a:t>《</a:t>
          </a:r>
          <a:r>
            <a:rPr lang="zh-CN" altLang="en-US" dirty="0"/>
            <a:t>矿产资源储量评估意见书</a:t>
          </a:r>
          <a:r>
            <a:rPr lang="en-US" altLang="zh-CN" dirty="0"/>
            <a:t>》</a:t>
          </a:r>
          <a:r>
            <a:rPr lang="zh-CN" altLang="en-US" dirty="0"/>
            <a:t>等专业行为</a:t>
          </a:r>
        </a:p>
      </dgm:t>
    </dgm:pt>
    <dgm:pt modelId="{9539CC7A-B3F0-4E47-86CC-2CA4F9F1B99C}" type="parTrans" cxnId="{1F1B296B-377D-AB4F-AC6A-90E127B0121C}">
      <dgm:prSet/>
      <dgm:spPr/>
      <dgm:t>
        <a:bodyPr/>
        <a:lstStyle/>
        <a:p>
          <a:endParaRPr lang="zh-CN" altLang="en-US"/>
        </a:p>
      </dgm:t>
    </dgm:pt>
    <dgm:pt modelId="{7561EEBE-36E3-0B4F-9821-34B76B787145}" type="sibTrans" cxnId="{1F1B296B-377D-AB4F-AC6A-90E127B0121C}">
      <dgm:prSet/>
      <dgm:spPr/>
      <dgm:t>
        <a:bodyPr/>
        <a:lstStyle/>
        <a:p>
          <a:endParaRPr lang="zh-CN" altLang="en-US"/>
        </a:p>
      </dgm:t>
    </dgm:pt>
    <dgm:pt modelId="{858D4A36-5081-BB41-BB89-3FAEC253B07B}" type="pres">
      <dgm:prSet presAssocID="{4C07A3F7-ABEE-834A-9720-8621EE93306E}" presName="vert0" presStyleCnt="0">
        <dgm:presLayoutVars>
          <dgm:dir/>
          <dgm:animOne val="branch"/>
          <dgm:animLvl val="lvl"/>
        </dgm:presLayoutVars>
      </dgm:prSet>
      <dgm:spPr/>
    </dgm:pt>
    <dgm:pt modelId="{CD7BEE4F-0AA6-3340-9BB2-ACD55EE2BB01}" type="pres">
      <dgm:prSet presAssocID="{F976E341-5689-3542-BF2A-73E8C2068CFD}" presName="thickLine" presStyleLbl="alignNode1" presStyleIdx="0" presStyleCnt="2"/>
      <dgm:spPr/>
    </dgm:pt>
    <dgm:pt modelId="{3A1CF6EE-D96B-0C43-A3B5-5C074C116A2C}" type="pres">
      <dgm:prSet presAssocID="{F976E341-5689-3542-BF2A-73E8C2068CFD}" presName="horz1" presStyleCnt="0"/>
      <dgm:spPr/>
    </dgm:pt>
    <dgm:pt modelId="{3BA30ED7-1BED-224A-85D7-8CC28BF3BECA}" type="pres">
      <dgm:prSet presAssocID="{F976E341-5689-3542-BF2A-73E8C2068CFD}" presName="tx1" presStyleLbl="revTx" presStyleIdx="0" presStyleCnt="2"/>
      <dgm:spPr/>
    </dgm:pt>
    <dgm:pt modelId="{50C4949C-634D-1140-8B2E-68E8AA640FAC}" type="pres">
      <dgm:prSet presAssocID="{F976E341-5689-3542-BF2A-73E8C2068CFD}" presName="vert1" presStyleCnt="0"/>
      <dgm:spPr/>
    </dgm:pt>
    <dgm:pt modelId="{F82EB73A-B70E-E045-BC6A-9BBAED2243B1}" type="pres">
      <dgm:prSet presAssocID="{7DF6841C-1144-5D41-B9BD-A4E59C5085E7}" presName="thickLine" presStyleLbl="alignNode1" presStyleIdx="1" presStyleCnt="2"/>
      <dgm:spPr/>
    </dgm:pt>
    <dgm:pt modelId="{6B33DD0D-2049-D441-8C96-2FA61F40473E}" type="pres">
      <dgm:prSet presAssocID="{7DF6841C-1144-5D41-B9BD-A4E59C5085E7}" presName="horz1" presStyleCnt="0"/>
      <dgm:spPr/>
    </dgm:pt>
    <dgm:pt modelId="{2408AD5A-D98E-2646-8BD8-2AD937E7137E}" type="pres">
      <dgm:prSet presAssocID="{7DF6841C-1144-5D41-B9BD-A4E59C5085E7}" presName="tx1" presStyleLbl="revTx" presStyleIdx="1" presStyleCnt="2"/>
      <dgm:spPr/>
    </dgm:pt>
    <dgm:pt modelId="{2D49B583-F152-4943-8834-EE435812524C}" type="pres">
      <dgm:prSet presAssocID="{7DF6841C-1144-5D41-B9BD-A4E59C5085E7}" presName="vert1" presStyleCnt="0"/>
      <dgm:spPr/>
    </dgm:pt>
  </dgm:ptLst>
  <dgm:cxnLst>
    <dgm:cxn modelId="{FBD1EC28-DDC9-6241-A464-4F530762043C}" type="presOf" srcId="{F976E341-5689-3542-BF2A-73E8C2068CFD}" destId="{3BA30ED7-1BED-224A-85D7-8CC28BF3BECA}" srcOrd="0" destOrd="0" presId="urn:microsoft.com/office/officeart/2008/layout/LinedList"/>
    <dgm:cxn modelId="{34514254-E68A-2540-AA7B-A57F3A5E294B}" srcId="{4C07A3F7-ABEE-834A-9720-8621EE93306E}" destId="{F976E341-5689-3542-BF2A-73E8C2068CFD}" srcOrd="0" destOrd="0" parTransId="{B953B7CF-7EF2-E743-8B86-50E2CAE0E44D}" sibTransId="{ED2115F9-BC81-9C44-9901-11B3D23ED19F}"/>
    <dgm:cxn modelId="{BE9F7667-C96A-1540-B88C-FD3F0C93EBBE}" type="presOf" srcId="{7DF6841C-1144-5D41-B9BD-A4E59C5085E7}" destId="{2408AD5A-D98E-2646-8BD8-2AD937E7137E}" srcOrd="0" destOrd="0" presId="urn:microsoft.com/office/officeart/2008/layout/LinedList"/>
    <dgm:cxn modelId="{1F1B296B-377D-AB4F-AC6A-90E127B0121C}" srcId="{4C07A3F7-ABEE-834A-9720-8621EE93306E}" destId="{7DF6841C-1144-5D41-B9BD-A4E59C5085E7}" srcOrd="1" destOrd="0" parTransId="{9539CC7A-B3F0-4E47-86CC-2CA4F9F1B99C}" sibTransId="{7561EEBE-36E3-0B4F-9821-34B76B787145}"/>
    <dgm:cxn modelId="{94F20E98-E1EC-5A40-A6FB-00B77016F917}" type="presOf" srcId="{4C07A3F7-ABEE-834A-9720-8621EE93306E}" destId="{858D4A36-5081-BB41-BB89-3FAEC253B07B}" srcOrd="0" destOrd="0" presId="urn:microsoft.com/office/officeart/2008/layout/LinedList"/>
    <dgm:cxn modelId="{683C159F-7A35-2042-88BE-2ABF363DBC09}" type="presParOf" srcId="{858D4A36-5081-BB41-BB89-3FAEC253B07B}" destId="{CD7BEE4F-0AA6-3340-9BB2-ACD55EE2BB01}" srcOrd="0" destOrd="0" presId="urn:microsoft.com/office/officeart/2008/layout/LinedList"/>
    <dgm:cxn modelId="{8A860FAC-D0C1-7E49-A6B0-2B56AB7C5AF8}" type="presParOf" srcId="{858D4A36-5081-BB41-BB89-3FAEC253B07B}" destId="{3A1CF6EE-D96B-0C43-A3B5-5C074C116A2C}" srcOrd="1" destOrd="0" presId="urn:microsoft.com/office/officeart/2008/layout/LinedList"/>
    <dgm:cxn modelId="{F9DAB92C-533F-FE44-B63F-A03774E8EC23}" type="presParOf" srcId="{3A1CF6EE-D96B-0C43-A3B5-5C074C116A2C}" destId="{3BA30ED7-1BED-224A-85D7-8CC28BF3BECA}" srcOrd="0" destOrd="0" presId="urn:microsoft.com/office/officeart/2008/layout/LinedList"/>
    <dgm:cxn modelId="{E3CB3FDC-580E-6348-9B09-8D0B4D8B8C06}" type="presParOf" srcId="{3A1CF6EE-D96B-0C43-A3B5-5C074C116A2C}" destId="{50C4949C-634D-1140-8B2E-68E8AA640FAC}" srcOrd="1" destOrd="0" presId="urn:microsoft.com/office/officeart/2008/layout/LinedList"/>
    <dgm:cxn modelId="{C3A0EC71-EA26-7F45-BEF3-DE59699A0C96}" type="presParOf" srcId="{858D4A36-5081-BB41-BB89-3FAEC253B07B}" destId="{F82EB73A-B70E-E045-BC6A-9BBAED2243B1}" srcOrd="2" destOrd="0" presId="urn:microsoft.com/office/officeart/2008/layout/LinedList"/>
    <dgm:cxn modelId="{F43B1285-2D2F-C946-B42D-7CACC3F27F28}" type="presParOf" srcId="{858D4A36-5081-BB41-BB89-3FAEC253B07B}" destId="{6B33DD0D-2049-D441-8C96-2FA61F40473E}" srcOrd="3" destOrd="0" presId="urn:microsoft.com/office/officeart/2008/layout/LinedList"/>
    <dgm:cxn modelId="{4E610801-C270-274F-A82C-AF12F3801994}" type="presParOf" srcId="{6B33DD0D-2049-D441-8C96-2FA61F40473E}" destId="{2408AD5A-D98E-2646-8BD8-2AD937E7137E}" srcOrd="0" destOrd="0" presId="urn:microsoft.com/office/officeart/2008/layout/LinedList"/>
    <dgm:cxn modelId="{3E99E579-5A93-6E44-95DD-DD9AFAF694E3}" type="presParOf" srcId="{6B33DD0D-2049-D441-8C96-2FA61F40473E}" destId="{2D49B583-F152-4943-8834-EE43581252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51362DC3-F5BA-3C45-9473-593F3D98D5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3F83656C-F6D7-2846-8CC2-B956C6BB7A6A}">
      <dgm:prSet phldrT="[文本]"/>
      <dgm:spPr/>
      <dgm:t>
        <a:bodyPr/>
        <a:lstStyle/>
        <a:p>
          <a:r>
            <a:rPr lang="zh-CN" altLang="en-US" dirty="0"/>
            <a:t>探矿权保留</a:t>
          </a:r>
        </a:p>
      </dgm:t>
    </dgm:pt>
    <dgm:pt modelId="{22303B42-747B-B74A-B179-8D52B15AEF60}" type="parTrans" cxnId="{AA9268F9-B36F-8044-8EBF-9F34B6E7BDF0}">
      <dgm:prSet/>
      <dgm:spPr/>
      <dgm:t>
        <a:bodyPr/>
        <a:lstStyle/>
        <a:p>
          <a:endParaRPr lang="zh-CN" altLang="en-US"/>
        </a:p>
      </dgm:t>
    </dgm:pt>
    <dgm:pt modelId="{CE94C788-1413-7749-9BD6-2B7B7FA0BE92}" type="sibTrans" cxnId="{AA9268F9-B36F-8044-8EBF-9F34B6E7BDF0}">
      <dgm:prSet/>
      <dgm:spPr/>
      <dgm:t>
        <a:bodyPr/>
        <a:lstStyle/>
        <a:p>
          <a:endParaRPr lang="zh-CN" altLang="en-US"/>
        </a:p>
      </dgm:t>
    </dgm:pt>
    <dgm:pt modelId="{3CD7A151-0AC0-034A-B0D2-15379C4A599C}">
      <dgm:prSet phldrT="[文本]"/>
      <dgm:spPr/>
      <dgm:t>
        <a:bodyPr/>
        <a:lstStyle/>
        <a:p>
          <a:r>
            <a:rPr lang="zh-CN" altLang="en-US" dirty="0"/>
            <a:t>变更矿种</a:t>
          </a:r>
        </a:p>
      </dgm:t>
    </dgm:pt>
    <dgm:pt modelId="{F8FB4FED-E608-6640-BF89-D312F828B355}" type="parTrans" cxnId="{088AB5A0-DEF1-464B-8041-1346E60053E0}">
      <dgm:prSet/>
      <dgm:spPr/>
      <dgm:t>
        <a:bodyPr/>
        <a:lstStyle/>
        <a:p>
          <a:endParaRPr lang="zh-CN" altLang="en-US"/>
        </a:p>
      </dgm:t>
    </dgm:pt>
    <dgm:pt modelId="{82F2E200-ABF5-6C47-B3FE-83868BAAF7BC}" type="sibTrans" cxnId="{088AB5A0-DEF1-464B-8041-1346E60053E0}">
      <dgm:prSet/>
      <dgm:spPr/>
      <dgm:t>
        <a:bodyPr/>
        <a:lstStyle/>
        <a:p>
          <a:endParaRPr lang="zh-CN" altLang="en-US"/>
        </a:p>
      </dgm:t>
    </dgm:pt>
    <dgm:pt modelId="{4BF39836-35B3-A846-801A-EF132EE0CBCE}">
      <dgm:prSet phldrT="[文本]"/>
      <dgm:spPr/>
      <dgm:t>
        <a:bodyPr/>
        <a:lstStyle/>
        <a:p>
          <a:r>
            <a:rPr lang="zh-CN" altLang="en-US" dirty="0"/>
            <a:t>探矿权和采矿权延续、转让、出让</a:t>
          </a:r>
        </a:p>
      </dgm:t>
    </dgm:pt>
    <dgm:pt modelId="{EE6BB335-6A57-9148-A4ED-79045F1FE8D3}" type="parTrans" cxnId="{5EE4F7A1-1370-F740-A4EC-CE9F5BABE5FC}">
      <dgm:prSet/>
      <dgm:spPr/>
      <dgm:t>
        <a:bodyPr/>
        <a:lstStyle/>
        <a:p>
          <a:endParaRPr lang="zh-CN" altLang="en-US"/>
        </a:p>
      </dgm:t>
    </dgm:pt>
    <dgm:pt modelId="{95A200AD-F74E-C44A-B251-7B1AAB5B93D7}" type="sibTrans" cxnId="{5EE4F7A1-1370-F740-A4EC-CE9F5BABE5FC}">
      <dgm:prSet/>
      <dgm:spPr/>
      <dgm:t>
        <a:bodyPr/>
        <a:lstStyle/>
        <a:p>
          <a:endParaRPr lang="zh-CN" altLang="en-US"/>
        </a:p>
      </dgm:t>
    </dgm:pt>
    <dgm:pt modelId="{8AC4DEB2-28C2-1B43-9D92-554C799B194C}">
      <dgm:prSet phldrT="[文本]"/>
      <dgm:spPr/>
      <dgm:t>
        <a:bodyPr/>
        <a:lstStyle/>
        <a:p>
          <a:r>
            <a:rPr lang="zh-CN" altLang="en-US" dirty="0"/>
            <a:t>划定矿区范围</a:t>
          </a:r>
        </a:p>
      </dgm:t>
    </dgm:pt>
    <dgm:pt modelId="{B999A964-0837-2644-8DFD-1C7672EEF795}" type="parTrans" cxnId="{BB609916-4645-6741-B424-EC47B8C3F47F}">
      <dgm:prSet/>
      <dgm:spPr/>
      <dgm:t>
        <a:bodyPr/>
        <a:lstStyle/>
        <a:p>
          <a:endParaRPr lang="zh-CN" altLang="en-US"/>
        </a:p>
      </dgm:t>
    </dgm:pt>
    <dgm:pt modelId="{F26587CB-52EE-B448-8CD4-3DDD6B55E891}" type="sibTrans" cxnId="{BB609916-4645-6741-B424-EC47B8C3F47F}">
      <dgm:prSet/>
      <dgm:spPr/>
      <dgm:t>
        <a:bodyPr/>
        <a:lstStyle/>
        <a:p>
          <a:endParaRPr lang="zh-CN" altLang="en-US"/>
        </a:p>
      </dgm:t>
    </dgm:pt>
    <dgm:pt modelId="{CDAF52DE-3614-494A-B46C-C378930065EE}">
      <dgm:prSet phldrT="[文本]"/>
      <dgm:spPr/>
      <dgm:t>
        <a:bodyPr/>
        <a:lstStyle/>
        <a:p>
          <a:r>
            <a:rPr lang="zh-CN" altLang="en-US" dirty="0"/>
            <a:t>查明、占用储量登记，矿山闭坑</a:t>
          </a:r>
        </a:p>
      </dgm:t>
    </dgm:pt>
    <dgm:pt modelId="{2EFD1C88-F125-4140-A143-F12708DBA84E}" type="parTrans" cxnId="{77D59766-F263-F247-A760-5091474A94B8}">
      <dgm:prSet/>
      <dgm:spPr/>
      <dgm:t>
        <a:bodyPr/>
        <a:lstStyle/>
        <a:p>
          <a:endParaRPr lang="zh-CN" altLang="en-US"/>
        </a:p>
      </dgm:t>
    </dgm:pt>
    <dgm:pt modelId="{F97EE096-163C-DB49-86AE-5B5E3A949B89}" type="sibTrans" cxnId="{77D59766-F263-F247-A760-5091474A94B8}">
      <dgm:prSet/>
      <dgm:spPr/>
      <dgm:t>
        <a:bodyPr/>
        <a:lstStyle/>
        <a:p>
          <a:endParaRPr lang="zh-CN" altLang="en-US"/>
        </a:p>
      </dgm:t>
    </dgm:pt>
    <dgm:pt modelId="{E9F6919B-BB9B-2542-8755-A781EEFCF0BA}">
      <dgm:prSet phldrT="[文本]"/>
      <dgm:spPr/>
      <dgm:t>
        <a:bodyPr/>
        <a:lstStyle/>
        <a:p>
          <a:r>
            <a:rPr lang="zh-CN" altLang="en-US" dirty="0"/>
            <a:t>上市融资</a:t>
          </a:r>
        </a:p>
      </dgm:t>
    </dgm:pt>
    <dgm:pt modelId="{583618AE-F737-BD42-ADBE-9BCBEAB47477}" type="parTrans" cxnId="{12F5A70C-2047-D54B-898D-A51A357FFEB0}">
      <dgm:prSet/>
      <dgm:spPr/>
      <dgm:t>
        <a:bodyPr/>
        <a:lstStyle/>
        <a:p>
          <a:endParaRPr lang="zh-CN" altLang="en-US"/>
        </a:p>
      </dgm:t>
    </dgm:pt>
    <dgm:pt modelId="{6DADE618-C5B8-B741-BAEC-547743F16EAE}" type="sibTrans" cxnId="{12F5A70C-2047-D54B-898D-A51A357FFEB0}">
      <dgm:prSet/>
      <dgm:spPr/>
      <dgm:t>
        <a:bodyPr/>
        <a:lstStyle/>
        <a:p>
          <a:endParaRPr lang="zh-CN" altLang="en-US"/>
        </a:p>
      </dgm:t>
    </dgm:pt>
    <dgm:pt modelId="{FB033405-685F-854B-B2BF-0C0909AB82FD}" type="pres">
      <dgm:prSet presAssocID="{51362DC3-F5BA-3C45-9473-593F3D98D56F}" presName="linear" presStyleCnt="0">
        <dgm:presLayoutVars>
          <dgm:animLvl val="lvl"/>
          <dgm:resizeHandles val="exact"/>
        </dgm:presLayoutVars>
      </dgm:prSet>
      <dgm:spPr/>
    </dgm:pt>
    <dgm:pt modelId="{DD815FF4-2BFA-7E44-8CB6-72461E1CF499}" type="pres">
      <dgm:prSet presAssocID="{3F83656C-F6D7-2846-8CC2-B956C6BB7A6A}" presName="parentText" presStyleLbl="node1" presStyleIdx="0" presStyleCnt="6">
        <dgm:presLayoutVars>
          <dgm:chMax val="0"/>
          <dgm:bulletEnabled val="1"/>
        </dgm:presLayoutVars>
      </dgm:prSet>
      <dgm:spPr/>
    </dgm:pt>
    <dgm:pt modelId="{3CBBAA08-C85D-B54E-8E7F-BCA2FEFFC991}" type="pres">
      <dgm:prSet presAssocID="{CE94C788-1413-7749-9BD6-2B7B7FA0BE92}" presName="spacer" presStyleCnt="0"/>
      <dgm:spPr/>
    </dgm:pt>
    <dgm:pt modelId="{2876CAEC-615C-6340-AFAB-F62E180B811A}" type="pres">
      <dgm:prSet presAssocID="{3CD7A151-0AC0-034A-B0D2-15379C4A599C}" presName="parentText" presStyleLbl="node1" presStyleIdx="1" presStyleCnt="6">
        <dgm:presLayoutVars>
          <dgm:chMax val="0"/>
          <dgm:bulletEnabled val="1"/>
        </dgm:presLayoutVars>
      </dgm:prSet>
      <dgm:spPr/>
    </dgm:pt>
    <dgm:pt modelId="{C5D41980-D774-064E-A395-A884332306E8}" type="pres">
      <dgm:prSet presAssocID="{82F2E200-ABF5-6C47-B3FE-83868BAAF7BC}" presName="spacer" presStyleCnt="0"/>
      <dgm:spPr/>
    </dgm:pt>
    <dgm:pt modelId="{8A0BCB86-DC22-2946-9FBB-C376054553E3}" type="pres">
      <dgm:prSet presAssocID="{4BF39836-35B3-A846-801A-EF132EE0CBCE}" presName="parentText" presStyleLbl="node1" presStyleIdx="2" presStyleCnt="6">
        <dgm:presLayoutVars>
          <dgm:chMax val="0"/>
          <dgm:bulletEnabled val="1"/>
        </dgm:presLayoutVars>
      </dgm:prSet>
      <dgm:spPr/>
    </dgm:pt>
    <dgm:pt modelId="{2FD3CD52-6105-F247-8F32-3D0D91205932}" type="pres">
      <dgm:prSet presAssocID="{95A200AD-F74E-C44A-B251-7B1AAB5B93D7}" presName="spacer" presStyleCnt="0"/>
      <dgm:spPr/>
    </dgm:pt>
    <dgm:pt modelId="{EF870021-F3A0-3742-BEB3-3F29B3065D13}" type="pres">
      <dgm:prSet presAssocID="{8AC4DEB2-28C2-1B43-9D92-554C799B194C}" presName="parentText" presStyleLbl="node1" presStyleIdx="3" presStyleCnt="6">
        <dgm:presLayoutVars>
          <dgm:chMax val="0"/>
          <dgm:bulletEnabled val="1"/>
        </dgm:presLayoutVars>
      </dgm:prSet>
      <dgm:spPr/>
    </dgm:pt>
    <dgm:pt modelId="{DCC8E4A3-1C9B-074A-9A74-5DE98F85004D}" type="pres">
      <dgm:prSet presAssocID="{F26587CB-52EE-B448-8CD4-3DDD6B55E891}" presName="spacer" presStyleCnt="0"/>
      <dgm:spPr/>
    </dgm:pt>
    <dgm:pt modelId="{733E8D16-5127-874E-B331-5D456A16B692}" type="pres">
      <dgm:prSet presAssocID="{CDAF52DE-3614-494A-B46C-C378930065EE}" presName="parentText" presStyleLbl="node1" presStyleIdx="4" presStyleCnt="6">
        <dgm:presLayoutVars>
          <dgm:chMax val="0"/>
          <dgm:bulletEnabled val="1"/>
        </dgm:presLayoutVars>
      </dgm:prSet>
      <dgm:spPr/>
    </dgm:pt>
    <dgm:pt modelId="{8E0D4BCD-AD7B-1343-B50D-CE2A8AC50C85}" type="pres">
      <dgm:prSet presAssocID="{F97EE096-163C-DB49-86AE-5B5E3A949B89}" presName="spacer" presStyleCnt="0"/>
      <dgm:spPr/>
    </dgm:pt>
    <dgm:pt modelId="{76305F46-5C2F-864F-B0E7-774C17F4C373}" type="pres">
      <dgm:prSet presAssocID="{E9F6919B-BB9B-2542-8755-A781EEFCF0BA}" presName="parentText" presStyleLbl="node1" presStyleIdx="5" presStyleCnt="6">
        <dgm:presLayoutVars>
          <dgm:chMax val="0"/>
          <dgm:bulletEnabled val="1"/>
        </dgm:presLayoutVars>
      </dgm:prSet>
      <dgm:spPr/>
    </dgm:pt>
  </dgm:ptLst>
  <dgm:cxnLst>
    <dgm:cxn modelId="{12F5A70C-2047-D54B-898D-A51A357FFEB0}" srcId="{51362DC3-F5BA-3C45-9473-593F3D98D56F}" destId="{E9F6919B-BB9B-2542-8755-A781EEFCF0BA}" srcOrd="5" destOrd="0" parTransId="{583618AE-F737-BD42-ADBE-9BCBEAB47477}" sibTransId="{6DADE618-C5B8-B741-BAEC-547743F16EAE}"/>
    <dgm:cxn modelId="{BB609916-4645-6741-B424-EC47B8C3F47F}" srcId="{51362DC3-F5BA-3C45-9473-593F3D98D56F}" destId="{8AC4DEB2-28C2-1B43-9D92-554C799B194C}" srcOrd="3" destOrd="0" parTransId="{B999A964-0837-2644-8DFD-1C7672EEF795}" sibTransId="{F26587CB-52EE-B448-8CD4-3DDD6B55E891}"/>
    <dgm:cxn modelId="{CA188F22-95B3-4544-9E61-BA2D004E298F}" type="presOf" srcId="{E9F6919B-BB9B-2542-8755-A781EEFCF0BA}" destId="{76305F46-5C2F-864F-B0E7-774C17F4C373}" srcOrd="0" destOrd="0" presId="urn:microsoft.com/office/officeart/2005/8/layout/vList2"/>
    <dgm:cxn modelId="{21B0D349-259F-8B4B-86F4-00D308733288}" type="presOf" srcId="{4BF39836-35B3-A846-801A-EF132EE0CBCE}" destId="{8A0BCB86-DC22-2946-9FBB-C376054553E3}" srcOrd="0" destOrd="0" presId="urn:microsoft.com/office/officeart/2005/8/layout/vList2"/>
    <dgm:cxn modelId="{C5144364-29DC-A848-923E-9B87DF8A0EA8}" type="presOf" srcId="{51362DC3-F5BA-3C45-9473-593F3D98D56F}" destId="{FB033405-685F-854B-B2BF-0C0909AB82FD}" srcOrd="0" destOrd="0" presId="urn:microsoft.com/office/officeart/2005/8/layout/vList2"/>
    <dgm:cxn modelId="{77D59766-F263-F247-A760-5091474A94B8}" srcId="{51362DC3-F5BA-3C45-9473-593F3D98D56F}" destId="{CDAF52DE-3614-494A-B46C-C378930065EE}" srcOrd="4" destOrd="0" parTransId="{2EFD1C88-F125-4140-A143-F12708DBA84E}" sibTransId="{F97EE096-163C-DB49-86AE-5B5E3A949B89}"/>
    <dgm:cxn modelId="{4D93D09F-F7CA-3940-84D8-14B439AA52AA}" type="presOf" srcId="{3CD7A151-0AC0-034A-B0D2-15379C4A599C}" destId="{2876CAEC-615C-6340-AFAB-F62E180B811A}" srcOrd="0" destOrd="0" presId="urn:microsoft.com/office/officeart/2005/8/layout/vList2"/>
    <dgm:cxn modelId="{088AB5A0-DEF1-464B-8041-1346E60053E0}" srcId="{51362DC3-F5BA-3C45-9473-593F3D98D56F}" destId="{3CD7A151-0AC0-034A-B0D2-15379C4A599C}" srcOrd="1" destOrd="0" parTransId="{F8FB4FED-E608-6640-BF89-D312F828B355}" sibTransId="{82F2E200-ABF5-6C47-B3FE-83868BAAF7BC}"/>
    <dgm:cxn modelId="{5EE4F7A1-1370-F740-A4EC-CE9F5BABE5FC}" srcId="{51362DC3-F5BA-3C45-9473-593F3D98D56F}" destId="{4BF39836-35B3-A846-801A-EF132EE0CBCE}" srcOrd="2" destOrd="0" parTransId="{EE6BB335-6A57-9148-A4ED-79045F1FE8D3}" sibTransId="{95A200AD-F74E-C44A-B251-7B1AAB5B93D7}"/>
    <dgm:cxn modelId="{7105CEB5-803B-0740-9940-F200EABCC9AB}" type="presOf" srcId="{3F83656C-F6D7-2846-8CC2-B956C6BB7A6A}" destId="{DD815FF4-2BFA-7E44-8CB6-72461E1CF499}" srcOrd="0" destOrd="0" presId="urn:microsoft.com/office/officeart/2005/8/layout/vList2"/>
    <dgm:cxn modelId="{D9D1BBC3-5F48-454B-BDB8-9C878923A3F0}" type="presOf" srcId="{8AC4DEB2-28C2-1B43-9D92-554C799B194C}" destId="{EF870021-F3A0-3742-BEB3-3F29B3065D13}" srcOrd="0" destOrd="0" presId="urn:microsoft.com/office/officeart/2005/8/layout/vList2"/>
    <dgm:cxn modelId="{E32AF1E8-F914-534C-A052-F34465E45E0F}" type="presOf" srcId="{CDAF52DE-3614-494A-B46C-C378930065EE}" destId="{733E8D16-5127-874E-B331-5D456A16B692}" srcOrd="0" destOrd="0" presId="urn:microsoft.com/office/officeart/2005/8/layout/vList2"/>
    <dgm:cxn modelId="{AA9268F9-B36F-8044-8EBF-9F34B6E7BDF0}" srcId="{51362DC3-F5BA-3C45-9473-593F3D98D56F}" destId="{3F83656C-F6D7-2846-8CC2-B956C6BB7A6A}" srcOrd="0" destOrd="0" parTransId="{22303B42-747B-B74A-B179-8D52B15AEF60}" sibTransId="{CE94C788-1413-7749-9BD6-2B7B7FA0BE92}"/>
    <dgm:cxn modelId="{688A2B5D-D5D6-9A44-B965-508163C445D6}" type="presParOf" srcId="{FB033405-685F-854B-B2BF-0C0909AB82FD}" destId="{DD815FF4-2BFA-7E44-8CB6-72461E1CF499}" srcOrd="0" destOrd="0" presId="urn:microsoft.com/office/officeart/2005/8/layout/vList2"/>
    <dgm:cxn modelId="{9EC13D6A-AFF4-644C-A619-AA68B336D5FC}" type="presParOf" srcId="{FB033405-685F-854B-B2BF-0C0909AB82FD}" destId="{3CBBAA08-C85D-B54E-8E7F-BCA2FEFFC991}" srcOrd="1" destOrd="0" presId="urn:microsoft.com/office/officeart/2005/8/layout/vList2"/>
    <dgm:cxn modelId="{B8DFE5CA-A6A2-AF4D-AEB4-2E31E8E36460}" type="presParOf" srcId="{FB033405-685F-854B-B2BF-0C0909AB82FD}" destId="{2876CAEC-615C-6340-AFAB-F62E180B811A}" srcOrd="2" destOrd="0" presId="urn:microsoft.com/office/officeart/2005/8/layout/vList2"/>
    <dgm:cxn modelId="{642CACBF-423C-4C46-B96F-C4722F3D2425}" type="presParOf" srcId="{FB033405-685F-854B-B2BF-0C0909AB82FD}" destId="{C5D41980-D774-064E-A395-A884332306E8}" srcOrd="3" destOrd="0" presId="urn:microsoft.com/office/officeart/2005/8/layout/vList2"/>
    <dgm:cxn modelId="{56A4498F-DF68-BA47-9667-2211A16E4EBD}" type="presParOf" srcId="{FB033405-685F-854B-B2BF-0C0909AB82FD}" destId="{8A0BCB86-DC22-2946-9FBB-C376054553E3}" srcOrd="4" destOrd="0" presId="urn:microsoft.com/office/officeart/2005/8/layout/vList2"/>
    <dgm:cxn modelId="{95549BA3-CD16-A248-9EBD-45F6961EDD1C}" type="presParOf" srcId="{FB033405-685F-854B-B2BF-0C0909AB82FD}" destId="{2FD3CD52-6105-F247-8F32-3D0D91205932}" srcOrd="5" destOrd="0" presId="urn:microsoft.com/office/officeart/2005/8/layout/vList2"/>
    <dgm:cxn modelId="{852CB28F-4BCB-ED47-A4D9-410DECDB949F}" type="presParOf" srcId="{FB033405-685F-854B-B2BF-0C0909AB82FD}" destId="{EF870021-F3A0-3742-BEB3-3F29B3065D13}" srcOrd="6" destOrd="0" presId="urn:microsoft.com/office/officeart/2005/8/layout/vList2"/>
    <dgm:cxn modelId="{FD342CE2-A51A-3E45-A3F7-8DFC07629582}" type="presParOf" srcId="{FB033405-685F-854B-B2BF-0C0909AB82FD}" destId="{DCC8E4A3-1C9B-074A-9A74-5DE98F85004D}" srcOrd="7" destOrd="0" presId="urn:microsoft.com/office/officeart/2005/8/layout/vList2"/>
    <dgm:cxn modelId="{8122123C-57BD-9840-A8BA-420A1B69D320}" type="presParOf" srcId="{FB033405-685F-854B-B2BF-0C0909AB82FD}" destId="{733E8D16-5127-874E-B331-5D456A16B692}" srcOrd="8" destOrd="0" presId="urn:microsoft.com/office/officeart/2005/8/layout/vList2"/>
    <dgm:cxn modelId="{79BE87CF-ADFF-C644-8CA4-C1957FABF087}" type="presParOf" srcId="{FB033405-685F-854B-B2BF-0C0909AB82FD}" destId="{8E0D4BCD-AD7B-1343-B50D-CE2A8AC50C85}" srcOrd="9" destOrd="0" presId="urn:microsoft.com/office/officeart/2005/8/layout/vList2"/>
    <dgm:cxn modelId="{69F3C666-EAF9-EE40-B6CA-127B4857C2E4}" type="presParOf" srcId="{FB033405-685F-854B-B2BF-0C0909AB82FD}" destId="{76305F46-5C2F-864F-B0E7-774C17F4C37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DCC98F46-0123-F842-9215-F1264D08859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FC53C60-74CB-A74C-9C74-5BC2F2978FFF}">
      <dgm:prSet phldrT="[文本]"/>
      <dgm:spPr/>
      <dgm:t>
        <a:bodyPr/>
        <a:lstStyle/>
        <a:p>
          <a:r>
            <a:rPr lang="zh-CN" altLang="en-US" dirty="0"/>
            <a:t>要求</a:t>
          </a:r>
        </a:p>
      </dgm:t>
    </dgm:pt>
    <dgm:pt modelId="{7769B4E1-5C18-254A-842B-8520E96FCE09}" type="parTrans" cxnId="{74D48400-7120-194D-8A58-6B8F441A235B}">
      <dgm:prSet/>
      <dgm:spPr/>
      <dgm:t>
        <a:bodyPr/>
        <a:lstStyle/>
        <a:p>
          <a:endParaRPr lang="zh-CN" altLang="en-US"/>
        </a:p>
      </dgm:t>
    </dgm:pt>
    <dgm:pt modelId="{C6C1D884-D550-1E4B-942D-C6693EBE30A3}" type="sibTrans" cxnId="{74D48400-7120-194D-8A58-6B8F441A235B}">
      <dgm:prSet/>
      <dgm:spPr/>
      <dgm:t>
        <a:bodyPr/>
        <a:lstStyle/>
        <a:p>
          <a:endParaRPr lang="zh-CN" altLang="en-US"/>
        </a:p>
      </dgm:t>
    </dgm:pt>
    <dgm:pt modelId="{46D0BB56-8B84-2D4F-9EEC-015E5B5936AF}">
      <dgm:prSet phldrT="[文本]"/>
      <dgm:spPr/>
      <dgm:t>
        <a:bodyPr/>
        <a:lstStyle/>
        <a:p>
          <a:r>
            <a:rPr lang="zh-CN" altLang="en-US" dirty="0"/>
            <a:t>程序</a:t>
          </a:r>
        </a:p>
      </dgm:t>
    </dgm:pt>
    <dgm:pt modelId="{71E3F2E5-BB84-3D43-9BDC-F4245AA17FD1}" type="parTrans" cxnId="{C17E4DC1-2654-0843-AF14-42B2C9D18D92}">
      <dgm:prSet/>
      <dgm:spPr/>
      <dgm:t>
        <a:bodyPr/>
        <a:lstStyle/>
        <a:p>
          <a:endParaRPr lang="zh-CN" altLang="en-US"/>
        </a:p>
      </dgm:t>
    </dgm:pt>
    <dgm:pt modelId="{A6926620-1A0A-4A4A-AFE5-86C0D4900AB4}" type="sibTrans" cxnId="{C17E4DC1-2654-0843-AF14-42B2C9D18D92}">
      <dgm:prSet/>
      <dgm:spPr/>
      <dgm:t>
        <a:bodyPr/>
        <a:lstStyle/>
        <a:p>
          <a:endParaRPr lang="zh-CN" altLang="en-US"/>
        </a:p>
      </dgm:t>
    </dgm:pt>
    <dgm:pt modelId="{A7C6380E-6762-A944-A879-9025F141A52B}" type="pres">
      <dgm:prSet presAssocID="{DCC98F46-0123-F842-9215-F1264D088594}" presName="linear" presStyleCnt="0">
        <dgm:presLayoutVars>
          <dgm:dir/>
          <dgm:animLvl val="lvl"/>
          <dgm:resizeHandles val="exact"/>
        </dgm:presLayoutVars>
      </dgm:prSet>
      <dgm:spPr/>
    </dgm:pt>
    <dgm:pt modelId="{A8047B2B-F14D-8F4B-9668-CBADB597DE7D}" type="pres">
      <dgm:prSet presAssocID="{5FC53C60-74CB-A74C-9C74-5BC2F2978FFF}" presName="parentLin" presStyleCnt="0"/>
      <dgm:spPr/>
    </dgm:pt>
    <dgm:pt modelId="{B188AA9B-2E35-0342-9FF8-35E524B8DF87}" type="pres">
      <dgm:prSet presAssocID="{5FC53C60-74CB-A74C-9C74-5BC2F2978FFF}" presName="parentLeftMargin" presStyleLbl="node1" presStyleIdx="0" presStyleCnt="2"/>
      <dgm:spPr/>
    </dgm:pt>
    <dgm:pt modelId="{3E5BE829-3A2A-CB40-B870-BDE80EEFC8D7}" type="pres">
      <dgm:prSet presAssocID="{5FC53C60-74CB-A74C-9C74-5BC2F2978FFF}" presName="parentText" presStyleLbl="node1" presStyleIdx="0" presStyleCnt="2">
        <dgm:presLayoutVars>
          <dgm:chMax val="0"/>
          <dgm:bulletEnabled val="1"/>
        </dgm:presLayoutVars>
      </dgm:prSet>
      <dgm:spPr/>
    </dgm:pt>
    <dgm:pt modelId="{E9D83A97-8CFC-354D-9D43-AD4D3A419F6B}" type="pres">
      <dgm:prSet presAssocID="{5FC53C60-74CB-A74C-9C74-5BC2F2978FFF}" presName="negativeSpace" presStyleCnt="0"/>
      <dgm:spPr/>
    </dgm:pt>
    <dgm:pt modelId="{CE08B4DF-050A-0B43-B0BC-08CCFBC602AF}" type="pres">
      <dgm:prSet presAssocID="{5FC53C60-74CB-A74C-9C74-5BC2F2978FFF}" presName="childText" presStyleLbl="conFgAcc1" presStyleIdx="0" presStyleCnt="2">
        <dgm:presLayoutVars>
          <dgm:bulletEnabled val="1"/>
        </dgm:presLayoutVars>
      </dgm:prSet>
      <dgm:spPr/>
    </dgm:pt>
    <dgm:pt modelId="{633D525A-B5CE-4440-B5D9-384B7D3E089E}" type="pres">
      <dgm:prSet presAssocID="{C6C1D884-D550-1E4B-942D-C6693EBE30A3}" presName="spaceBetweenRectangles" presStyleCnt="0"/>
      <dgm:spPr/>
    </dgm:pt>
    <dgm:pt modelId="{A5AA9972-AF79-5647-9410-51C67F1F0578}" type="pres">
      <dgm:prSet presAssocID="{46D0BB56-8B84-2D4F-9EEC-015E5B5936AF}" presName="parentLin" presStyleCnt="0"/>
      <dgm:spPr/>
    </dgm:pt>
    <dgm:pt modelId="{6D09362A-447E-AC4E-8CC2-E9E565C44085}" type="pres">
      <dgm:prSet presAssocID="{46D0BB56-8B84-2D4F-9EEC-015E5B5936AF}" presName="parentLeftMargin" presStyleLbl="node1" presStyleIdx="0" presStyleCnt="2"/>
      <dgm:spPr/>
    </dgm:pt>
    <dgm:pt modelId="{ABC0C356-DFB8-D249-9C58-CB440E753DB6}" type="pres">
      <dgm:prSet presAssocID="{46D0BB56-8B84-2D4F-9EEC-015E5B5936AF}" presName="parentText" presStyleLbl="node1" presStyleIdx="1" presStyleCnt="2">
        <dgm:presLayoutVars>
          <dgm:chMax val="0"/>
          <dgm:bulletEnabled val="1"/>
        </dgm:presLayoutVars>
      </dgm:prSet>
      <dgm:spPr/>
    </dgm:pt>
    <dgm:pt modelId="{75AD27A2-774C-5F45-B4B9-F5E09D81D00B}" type="pres">
      <dgm:prSet presAssocID="{46D0BB56-8B84-2D4F-9EEC-015E5B5936AF}" presName="negativeSpace" presStyleCnt="0"/>
      <dgm:spPr/>
    </dgm:pt>
    <dgm:pt modelId="{A2A88887-BA14-A949-B473-B354FE8B5723}" type="pres">
      <dgm:prSet presAssocID="{46D0BB56-8B84-2D4F-9EEC-015E5B5936AF}" presName="childText" presStyleLbl="conFgAcc1" presStyleIdx="1" presStyleCnt="2">
        <dgm:presLayoutVars>
          <dgm:bulletEnabled val="1"/>
        </dgm:presLayoutVars>
      </dgm:prSet>
      <dgm:spPr/>
    </dgm:pt>
  </dgm:ptLst>
  <dgm:cxnLst>
    <dgm:cxn modelId="{74D48400-7120-194D-8A58-6B8F441A235B}" srcId="{DCC98F46-0123-F842-9215-F1264D088594}" destId="{5FC53C60-74CB-A74C-9C74-5BC2F2978FFF}" srcOrd="0" destOrd="0" parTransId="{7769B4E1-5C18-254A-842B-8520E96FCE09}" sibTransId="{C6C1D884-D550-1E4B-942D-C6693EBE30A3}"/>
    <dgm:cxn modelId="{BF94AA47-8744-464C-B70A-85FB33EE5655}" type="presOf" srcId="{5FC53C60-74CB-A74C-9C74-5BC2F2978FFF}" destId="{B188AA9B-2E35-0342-9FF8-35E524B8DF87}" srcOrd="0" destOrd="0" presId="urn:microsoft.com/office/officeart/2005/8/layout/list1"/>
    <dgm:cxn modelId="{95ED8869-06AB-D34B-BAC9-2A27BB8A9347}" type="presOf" srcId="{46D0BB56-8B84-2D4F-9EEC-015E5B5936AF}" destId="{ABC0C356-DFB8-D249-9C58-CB440E753DB6}" srcOrd="1" destOrd="0" presId="urn:microsoft.com/office/officeart/2005/8/layout/list1"/>
    <dgm:cxn modelId="{C16B6EAA-5C69-2B47-8D81-D180CFBE4EB7}" type="presOf" srcId="{5FC53C60-74CB-A74C-9C74-5BC2F2978FFF}" destId="{3E5BE829-3A2A-CB40-B870-BDE80EEFC8D7}" srcOrd="1" destOrd="0" presId="urn:microsoft.com/office/officeart/2005/8/layout/list1"/>
    <dgm:cxn modelId="{C17E4DC1-2654-0843-AF14-42B2C9D18D92}" srcId="{DCC98F46-0123-F842-9215-F1264D088594}" destId="{46D0BB56-8B84-2D4F-9EEC-015E5B5936AF}" srcOrd="1" destOrd="0" parTransId="{71E3F2E5-BB84-3D43-9BDC-F4245AA17FD1}" sibTransId="{A6926620-1A0A-4A4A-AFE5-86C0D4900AB4}"/>
    <dgm:cxn modelId="{16F4E8D1-2AAB-1940-8E3E-FF8EF2B0BA51}" type="presOf" srcId="{46D0BB56-8B84-2D4F-9EEC-015E5B5936AF}" destId="{6D09362A-447E-AC4E-8CC2-E9E565C44085}" srcOrd="0" destOrd="0" presId="urn:microsoft.com/office/officeart/2005/8/layout/list1"/>
    <dgm:cxn modelId="{A3FB2CE2-52E7-AA4B-88BE-713F482DD107}" type="presOf" srcId="{DCC98F46-0123-F842-9215-F1264D088594}" destId="{A7C6380E-6762-A944-A879-9025F141A52B}" srcOrd="0" destOrd="0" presId="urn:microsoft.com/office/officeart/2005/8/layout/list1"/>
    <dgm:cxn modelId="{8E790A69-BD97-7445-BEF3-B5D3582A6C92}" type="presParOf" srcId="{A7C6380E-6762-A944-A879-9025F141A52B}" destId="{A8047B2B-F14D-8F4B-9668-CBADB597DE7D}" srcOrd="0" destOrd="0" presId="urn:microsoft.com/office/officeart/2005/8/layout/list1"/>
    <dgm:cxn modelId="{D709256C-F95C-224A-890E-8308109A8CFB}" type="presParOf" srcId="{A8047B2B-F14D-8F4B-9668-CBADB597DE7D}" destId="{B188AA9B-2E35-0342-9FF8-35E524B8DF87}" srcOrd="0" destOrd="0" presId="urn:microsoft.com/office/officeart/2005/8/layout/list1"/>
    <dgm:cxn modelId="{59C33AF0-51E6-DE4C-B261-ECC4F476B84C}" type="presParOf" srcId="{A8047B2B-F14D-8F4B-9668-CBADB597DE7D}" destId="{3E5BE829-3A2A-CB40-B870-BDE80EEFC8D7}" srcOrd="1" destOrd="0" presId="urn:microsoft.com/office/officeart/2005/8/layout/list1"/>
    <dgm:cxn modelId="{95F6A55F-F1D2-DA43-B2BC-5DDF4E54FEFE}" type="presParOf" srcId="{A7C6380E-6762-A944-A879-9025F141A52B}" destId="{E9D83A97-8CFC-354D-9D43-AD4D3A419F6B}" srcOrd="1" destOrd="0" presId="urn:microsoft.com/office/officeart/2005/8/layout/list1"/>
    <dgm:cxn modelId="{D2C8BF1C-5B1D-3245-B98E-6A80661AA6D1}" type="presParOf" srcId="{A7C6380E-6762-A944-A879-9025F141A52B}" destId="{CE08B4DF-050A-0B43-B0BC-08CCFBC602AF}" srcOrd="2" destOrd="0" presId="urn:microsoft.com/office/officeart/2005/8/layout/list1"/>
    <dgm:cxn modelId="{E898180B-E712-2242-8BAB-B7AEBE368FAA}" type="presParOf" srcId="{A7C6380E-6762-A944-A879-9025F141A52B}" destId="{633D525A-B5CE-4440-B5D9-384B7D3E089E}" srcOrd="3" destOrd="0" presId="urn:microsoft.com/office/officeart/2005/8/layout/list1"/>
    <dgm:cxn modelId="{F445DAD0-BD3B-3041-8C20-B435F43F29CD}" type="presParOf" srcId="{A7C6380E-6762-A944-A879-9025F141A52B}" destId="{A5AA9972-AF79-5647-9410-51C67F1F0578}" srcOrd="4" destOrd="0" presId="urn:microsoft.com/office/officeart/2005/8/layout/list1"/>
    <dgm:cxn modelId="{D188EFB1-96EF-E849-888E-88FF1491D5F2}" type="presParOf" srcId="{A5AA9972-AF79-5647-9410-51C67F1F0578}" destId="{6D09362A-447E-AC4E-8CC2-E9E565C44085}" srcOrd="0" destOrd="0" presId="urn:microsoft.com/office/officeart/2005/8/layout/list1"/>
    <dgm:cxn modelId="{40563557-1AFE-A944-A6AD-BCFD06282FCD}" type="presParOf" srcId="{A5AA9972-AF79-5647-9410-51C67F1F0578}" destId="{ABC0C356-DFB8-D249-9C58-CB440E753DB6}" srcOrd="1" destOrd="0" presId="urn:microsoft.com/office/officeart/2005/8/layout/list1"/>
    <dgm:cxn modelId="{40118B1D-D29C-9B4F-BEAD-FA850C678A03}" type="presParOf" srcId="{A7C6380E-6762-A944-A879-9025F141A52B}" destId="{75AD27A2-774C-5F45-B4B9-F5E09D81D00B}" srcOrd="5" destOrd="0" presId="urn:microsoft.com/office/officeart/2005/8/layout/list1"/>
    <dgm:cxn modelId="{2DC935E4-C183-E743-9537-7C8718F8C023}" type="presParOf" srcId="{A7C6380E-6762-A944-A879-9025F141A52B}" destId="{A2A88887-BA14-A949-B473-B354FE8B572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5B4A4E-A300-FF4B-89D8-0705A88947CB}"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9ECE0EE6-4D3F-2248-9473-3E3B8B940877}">
      <dgm:prSet phldrT="[文本]"/>
      <dgm:spPr/>
      <dgm:t>
        <a:bodyPr/>
        <a:lstStyle/>
        <a:p>
          <a:r>
            <a:rPr lang="zh-CN" altLang="en-US" dirty="0"/>
            <a:t>统计指标和统计指标体系的基本概念</a:t>
          </a:r>
        </a:p>
      </dgm:t>
    </dgm:pt>
    <dgm:pt modelId="{E33A0958-78E9-284A-998B-A81366082501}" type="parTrans" cxnId="{680AFB01-DC84-CF45-B559-918DE01E8F3C}">
      <dgm:prSet/>
      <dgm:spPr/>
      <dgm:t>
        <a:bodyPr/>
        <a:lstStyle/>
        <a:p>
          <a:endParaRPr lang="zh-CN" altLang="en-US"/>
        </a:p>
      </dgm:t>
    </dgm:pt>
    <dgm:pt modelId="{4220824F-3ACE-A24D-AAB7-8EE03C0F94AF}" type="sibTrans" cxnId="{680AFB01-DC84-CF45-B559-918DE01E8F3C}">
      <dgm:prSet/>
      <dgm:spPr/>
      <dgm:t>
        <a:bodyPr/>
        <a:lstStyle/>
        <a:p>
          <a:endParaRPr lang="zh-CN" altLang="en-US"/>
        </a:p>
      </dgm:t>
    </dgm:pt>
    <dgm:pt modelId="{B4A1EF99-8283-354C-A521-3BB0C8924EB6}">
      <dgm:prSet phldrT="[文本]"/>
      <dgm:spPr/>
      <dgm:t>
        <a:bodyPr/>
        <a:lstStyle/>
        <a:p>
          <a:r>
            <a:rPr lang="zh-CN" altLang="en-US" dirty="0"/>
            <a:t>统计指标</a:t>
          </a:r>
        </a:p>
      </dgm:t>
    </dgm:pt>
    <dgm:pt modelId="{F5445BCB-4E8A-0348-A748-31C63CB16172}" type="parTrans" cxnId="{72A2AB09-7D4F-9148-A401-2913AB4ED924}">
      <dgm:prSet/>
      <dgm:spPr/>
      <dgm:t>
        <a:bodyPr/>
        <a:lstStyle/>
        <a:p>
          <a:endParaRPr lang="zh-CN" altLang="en-US"/>
        </a:p>
      </dgm:t>
    </dgm:pt>
    <dgm:pt modelId="{77AD919C-C5B4-9C45-BF2F-2857F53012E0}" type="sibTrans" cxnId="{72A2AB09-7D4F-9148-A401-2913AB4ED924}">
      <dgm:prSet/>
      <dgm:spPr/>
      <dgm:t>
        <a:bodyPr/>
        <a:lstStyle/>
        <a:p>
          <a:endParaRPr lang="zh-CN" altLang="en-US"/>
        </a:p>
      </dgm:t>
    </dgm:pt>
    <dgm:pt modelId="{3063C1F7-66BA-5C4A-8553-060C7730CA85}">
      <dgm:prSet phldrT="[文本]"/>
      <dgm:spPr/>
      <dgm:t>
        <a:bodyPr/>
        <a:lstStyle/>
        <a:p>
          <a:r>
            <a:rPr lang="zh-CN" altLang="en-US" dirty="0"/>
            <a:t>统计指标体系</a:t>
          </a:r>
        </a:p>
      </dgm:t>
    </dgm:pt>
    <dgm:pt modelId="{8A9C7F93-FAF8-074B-8FC2-0D367B85B5DB}" type="parTrans" cxnId="{F2B62563-51B6-9442-835F-4CEE4F63B295}">
      <dgm:prSet/>
      <dgm:spPr/>
      <dgm:t>
        <a:bodyPr/>
        <a:lstStyle/>
        <a:p>
          <a:endParaRPr lang="zh-CN" altLang="en-US"/>
        </a:p>
      </dgm:t>
    </dgm:pt>
    <dgm:pt modelId="{EE7F47F5-78D9-6948-ADFF-8A3AF56A7171}" type="sibTrans" cxnId="{F2B62563-51B6-9442-835F-4CEE4F63B295}">
      <dgm:prSet/>
      <dgm:spPr/>
      <dgm:t>
        <a:bodyPr/>
        <a:lstStyle/>
        <a:p>
          <a:endParaRPr lang="zh-CN" altLang="en-US"/>
        </a:p>
      </dgm:t>
    </dgm:pt>
    <dgm:pt modelId="{449876A8-966F-A145-983B-E5E6FD54A7E5}">
      <dgm:prSet phldrT="[文本]"/>
      <dgm:spPr/>
      <dgm:t>
        <a:bodyPr/>
        <a:lstStyle/>
        <a:p>
          <a:r>
            <a:rPr lang="zh-CN" altLang="en-US" dirty="0"/>
            <a:t>统计指标的种类</a:t>
          </a:r>
        </a:p>
      </dgm:t>
    </dgm:pt>
    <dgm:pt modelId="{137EA501-ADD7-0543-AFE0-15B7451F6451}" type="parTrans" cxnId="{FC2B1F65-3981-144D-AD1A-9747C525483D}">
      <dgm:prSet/>
      <dgm:spPr/>
      <dgm:t>
        <a:bodyPr/>
        <a:lstStyle/>
        <a:p>
          <a:endParaRPr lang="zh-CN" altLang="en-US"/>
        </a:p>
      </dgm:t>
    </dgm:pt>
    <dgm:pt modelId="{56C841BA-2585-FD44-87B4-5E29563E378A}" type="sibTrans" cxnId="{FC2B1F65-3981-144D-AD1A-9747C525483D}">
      <dgm:prSet/>
      <dgm:spPr/>
      <dgm:t>
        <a:bodyPr/>
        <a:lstStyle/>
        <a:p>
          <a:endParaRPr lang="zh-CN" altLang="en-US"/>
        </a:p>
      </dgm:t>
    </dgm:pt>
    <dgm:pt modelId="{97554534-5D9C-FF43-8E7B-DB0322BFC3B8}">
      <dgm:prSet phldrT="[文本]"/>
      <dgm:spPr/>
      <dgm:t>
        <a:bodyPr/>
        <a:lstStyle/>
        <a:p>
          <a:r>
            <a:rPr lang="zh-CN" altLang="en-US" dirty="0"/>
            <a:t>按所反映的现象总体的数量特点和内容不同分类：数量指标、质量指标</a:t>
          </a:r>
        </a:p>
      </dgm:t>
    </dgm:pt>
    <dgm:pt modelId="{C0492D8A-306D-E249-AAA3-86DBCF5ED8FC}" type="parTrans" cxnId="{25A9F852-613B-FA4E-A31B-8519ECFD2957}">
      <dgm:prSet/>
      <dgm:spPr/>
      <dgm:t>
        <a:bodyPr/>
        <a:lstStyle/>
        <a:p>
          <a:endParaRPr lang="zh-CN" altLang="en-US"/>
        </a:p>
      </dgm:t>
    </dgm:pt>
    <dgm:pt modelId="{CA30EC36-9403-554D-87BC-33FC776E4710}" type="sibTrans" cxnId="{25A9F852-613B-FA4E-A31B-8519ECFD2957}">
      <dgm:prSet/>
      <dgm:spPr/>
      <dgm:t>
        <a:bodyPr/>
        <a:lstStyle/>
        <a:p>
          <a:endParaRPr lang="zh-CN" altLang="en-US"/>
        </a:p>
      </dgm:t>
    </dgm:pt>
    <dgm:pt modelId="{EF3AB4C3-EA90-F44F-AD8E-8B8546CFE61D}">
      <dgm:prSet phldrT="[文本]"/>
      <dgm:spPr/>
      <dgm:t>
        <a:bodyPr/>
        <a:lstStyle/>
        <a:p>
          <a:r>
            <a:rPr lang="zh-CN" altLang="en-US" dirty="0"/>
            <a:t>按作用和表现形式不同分类：总量指标、相对指标、平均指标、标志差异指标</a:t>
          </a:r>
        </a:p>
      </dgm:t>
    </dgm:pt>
    <dgm:pt modelId="{10214D8C-4111-3C41-88BC-2A3A08116866}" type="parTrans" cxnId="{FF27B42B-1FFD-034F-9F13-1ABA79FC5741}">
      <dgm:prSet/>
      <dgm:spPr/>
      <dgm:t>
        <a:bodyPr/>
        <a:lstStyle/>
        <a:p>
          <a:endParaRPr lang="zh-CN" altLang="en-US"/>
        </a:p>
      </dgm:t>
    </dgm:pt>
    <dgm:pt modelId="{EFC8B7C6-3940-924A-B2CE-9BC6F423385C}" type="sibTrans" cxnId="{FF27B42B-1FFD-034F-9F13-1ABA79FC5741}">
      <dgm:prSet/>
      <dgm:spPr/>
      <dgm:t>
        <a:bodyPr/>
        <a:lstStyle/>
        <a:p>
          <a:endParaRPr lang="zh-CN" altLang="en-US"/>
        </a:p>
      </dgm:t>
    </dgm:pt>
    <dgm:pt modelId="{6148E949-455F-C345-9AB5-70D2C62D3E79}" type="pres">
      <dgm:prSet presAssocID="{DF5B4A4E-A300-FF4B-89D8-0705A88947CB}" presName="Name0" presStyleCnt="0">
        <dgm:presLayoutVars>
          <dgm:dir/>
          <dgm:animLvl val="lvl"/>
          <dgm:resizeHandles val="exact"/>
        </dgm:presLayoutVars>
      </dgm:prSet>
      <dgm:spPr/>
    </dgm:pt>
    <dgm:pt modelId="{1B92A99C-00F9-E843-8BDB-C0D7695B6E43}" type="pres">
      <dgm:prSet presAssocID="{9ECE0EE6-4D3F-2248-9473-3E3B8B940877}" presName="linNode" presStyleCnt="0"/>
      <dgm:spPr/>
    </dgm:pt>
    <dgm:pt modelId="{604FF147-3C81-9647-8AF9-226B6B9124AB}" type="pres">
      <dgm:prSet presAssocID="{9ECE0EE6-4D3F-2248-9473-3E3B8B940877}" presName="parentText" presStyleLbl="node1" presStyleIdx="0" presStyleCnt="2">
        <dgm:presLayoutVars>
          <dgm:chMax val="1"/>
          <dgm:bulletEnabled val="1"/>
        </dgm:presLayoutVars>
      </dgm:prSet>
      <dgm:spPr/>
    </dgm:pt>
    <dgm:pt modelId="{34564FB2-BCAF-4249-9A53-4EA30AA507F0}" type="pres">
      <dgm:prSet presAssocID="{9ECE0EE6-4D3F-2248-9473-3E3B8B940877}" presName="descendantText" presStyleLbl="alignAccFollowNode1" presStyleIdx="0" presStyleCnt="2">
        <dgm:presLayoutVars>
          <dgm:bulletEnabled val="1"/>
        </dgm:presLayoutVars>
      </dgm:prSet>
      <dgm:spPr/>
    </dgm:pt>
    <dgm:pt modelId="{6F4B500C-1DE5-ED46-995C-1C5AC06FE86B}" type="pres">
      <dgm:prSet presAssocID="{4220824F-3ACE-A24D-AAB7-8EE03C0F94AF}" presName="sp" presStyleCnt="0"/>
      <dgm:spPr/>
    </dgm:pt>
    <dgm:pt modelId="{F729D08B-BD8D-8E4B-B4E5-8FB3A3290F73}" type="pres">
      <dgm:prSet presAssocID="{449876A8-966F-A145-983B-E5E6FD54A7E5}" presName="linNode" presStyleCnt="0"/>
      <dgm:spPr/>
    </dgm:pt>
    <dgm:pt modelId="{250BC127-A630-E74F-ADCA-97D3B9587931}" type="pres">
      <dgm:prSet presAssocID="{449876A8-966F-A145-983B-E5E6FD54A7E5}" presName="parentText" presStyleLbl="node1" presStyleIdx="1" presStyleCnt="2">
        <dgm:presLayoutVars>
          <dgm:chMax val="1"/>
          <dgm:bulletEnabled val="1"/>
        </dgm:presLayoutVars>
      </dgm:prSet>
      <dgm:spPr/>
    </dgm:pt>
    <dgm:pt modelId="{921A22D6-56B5-0C41-9E01-E65D8CFDF469}" type="pres">
      <dgm:prSet presAssocID="{449876A8-966F-A145-983B-E5E6FD54A7E5}" presName="descendantText" presStyleLbl="alignAccFollowNode1" presStyleIdx="1" presStyleCnt="2">
        <dgm:presLayoutVars>
          <dgm:bulletEnabled val="1"/>
        </dgm:presLayoutVars>
      </dgm:prSet>
      <dgm:spPr/>
    </dgm:pt>
  </dgm:ptLst>
  <dgm:cxnLst>
    <dgm:cxn modelId="{680AFB01-DC84-CF45-B559-918DE01E8F3C}" srcId="{DF5B4A4E-A300-FF4B-89D8-0705A88947CB}" destId="{9ECE0EE6-4D3F-2248-9473-3E3B8B940877}" srcOrd="0" destOrd="0" parTransId="{E33A0958-78E9-284A-998B-A81366082501}" sibTransId="{4220824F-3ACE-A24D-AAB7-8EE03C0F94AF}"/>
    <dgm:cxn modelId="{72A2AB09-7D4F-9148-A401-2913AB4ED924}" srcId="{9ECE0EE6-4D3F-2248-9473-3E3B8B940877}" destId="{B4A1EF99-8283-354C-A521-3BB0C8924EB6}" srcOrd="0" destOrd="0" parTransId="{F5445BCB-4E8A-0348-A748-31C63CB16172}" sibTransId="{77AD919C-C5B4-9C45-BF2F-2857F53012E0}"/>
    <dgm:cxn modelId="{5430F812-2D30-3C42-A996-CCF65AC72623}" type="presOf" srcId="{EF3AB4C3-EA90-F44F-AD8E-8B8546CFE61D}" destId="{921A22D6-56B5-0C41-9E01-E65D8CFDF469}" srcOrd="0" destOrd="1" presId="urn:microsoft.com/office/officeart/2005/8/layout/vList5"/>
    <dgm:cxn modelId="{FF27B42B-1FFD-034F-9F13-1ABA79FC5741}" srcId="{449876A8-966F-A145-983B-E5E6FD54A7E5}" destId="{EF3AB4C3-EA90-F44F-AD8E-8B8546CFE61D}" srcOrd="1" destOrd="0" parTransId="{10214D8C-4111-3C41-88BC-2A3A08116866}" sibTransId="{EFC8B7C6-3940-924A-B2CE-9BC6F423385C}"/>
    <dgm:cxn modelId="{102BAD32-37F1-1B4B-A9FD-9527F07723C4}" type="presOf" srcId="{97554534-5D9C-FF43-8E7B-DB0322BFC3B8}" destId="{921A22D6-56B5-0C41-9E01-E65D8CFDF469}" srcOrd="0" destOrd="0" presId="urn:microsoft.com/office/officeart/2005/8/layout/vList5"/>
    <dgm:cxn modelId="{25A9F852-613B-FA4E-A31B-8519ECFD2957}" srcId="{449876A8-966F-A145-983B-E5E6FD54A7E5}" destId="{97554534-5D9C-FF43-8E7B-DB0322BFC3B8}" srcOrd="0" destOrd="0" parTransId="{C0492D8A-306D-E249-AAA3-86DBCF5ED8FC}" sibTransId="{CA30EC36-9403-554D-87BC-33FC776E4710}"/>
    <dgm:cxn modelId="{F2B62563-51B6-9442-835F-4CEE4F63B295}" srcId="{9ECE0EE6-4D3F-2248-9473-3E3B8B940877}" destId="{3063C1F7-66BA-5C4A-8553-060C7730CA85}" srcOrd="1" destOrd="0" parTransId="{8A9C7F93-FAF8-074B-8FC2-0D367B85B5DB}" sibTransId="{EE7F47F5-78D9-6948-ADFF-8A3AF56A7171}"/>
    <dgm:cxn modelId="{FC2B1F65-3981-144D-AD1A-9747C525483D}" srcId="{DF5B4A4E-A300-FF4B-89D8-0705A88947CB}" destId="{449876A8-966F-A145-983B-E5E6FD54A7E5}" srcOrd="1" destOrd="0" parTransId="{137EA501-ADD7-0543-AFE0-15B7451F6451}" sibTransId="{56C841BA-2585-FD44-87B4-5E29563E378A}"/>
    <dgm:cxn modelId="{42D31D6C-8401-C842-9F3E-7D77DCE6F910}" type="presOf" srcId="{3063C1F7-66BA-5C4A-8553-060C7730CA85}" destId="{34564FB2-BCAF-4249-9A53-4EA30AA507F0}" srcOrd="0" destOrd="1" presId="urn:microsoft.com/office/officeart/2005/8/layout/vList5"/>
    <dgm:cxn modelId="{2D4B3171-6FC2-9C4E-A3E0-60980FE721A7}" type="presOf" srcId="{DF5B4A4E-A300-FF4B-89D8-0705A88947CB}" destId="{6148E949-455F-C345-9AB5-70D2C62D3E79}" srcOrd="0" destOrd="0" presId="urn:microsoft.com/office/officeart/2005/8/layout/vList5"/>
    <dgm:cxn modelId="{A23D2074-2CBF-F242-8949-B0D6ECF36E3D}" type="presOf" srcId="{449876A8-966F-A145-983B-E5E6FD54A7E5}" destId="{250BC127-A630-E74F-ADCA-97D3B9587931}" srcOrd="0" destOrd="0" presId="urn:microsoft.com/office/officeart/2005/8/layout/vList5"/>
    <dgm:cxn modelId="{8F6FC2AA-2246-3746-9E06-8969025C1D28}" type="presOf" srcId="{B4A1EF99-8283-354C-A521-3BB0C8924EB6}" destId="{34564FB2-BCAF-4249-9A53-4EA30AA507F0}" srcOrd="0" destOrd="0" presId="urn:microsoft.com/office/officeart/2005/8/layout/vList5"/>
    <dgm:cxn modelId="{50F4CAF1-B98D-E74F-8319-A440033E2C22}" type="presOf" srcId="{9ECE0EE6-4D3F-2248-9473-3E3B8B940877}" destId="{604FF147-3C81-9647-8AF9-226B6B9124AB}" srcOrd="0" destOrd="0" presId="urn:microsoft.com/office/officeart/2005/8/layout/vList5"/>
    <dgm:cxn modelId="{AD0D681E-A1CF-E84C-8C8B-9ECA5758639C}" type="presParOf" srcId="{6148E949-455F-C345-9AB5-70D2C62D3E79}" destId="{1B92A99C-00F9-E843-8BDB-C0D7695B6E43}" srcOrd="0" destOrd="0" presId="urn:microsoft.com/office/officeart/2005/8/layout/vList5"/>
    <dgm:cxn modelId="{D3FC44BF-5A1C-AE4B-88AA-EF1E5955B25C}" type="presParOf" srcId="{1B92A99C-00F9-E843-8BDB-C0D7695B6E43}" destId="{604FF147-3C81-9647-8AF9-226B6B9124AB}" srcOrd="0" destOrd="0" presId="urn:microsoft.com/office/officeart/2005/8/layout/vList5"/>
    <dgm:cxn modelId="{A9E277FA-264A-6643-9A27-CD52AE9C80BA}" type="presParOf" srcId="{1B92A99C-00F9-E843-8BDB-C0D7695B6E43}" destId="{34564FB2-BCAF-4249-9A53-4EA30AA507F0}" srcOrd="1" destOrd="0" presId="urn:microsoft.com/office/officeart/2005/8/layout/vList5"/>
    <dgm:cxn modelId="{BA41B7FE-BE3F-F247-BAE6-FEE575FFB0A4}" type="presParOf" srcId="{6148E949-455F-C345-9AB5-70D2C62D3E79}" destId="{6F4B500C-1DE5-ED46-995C-1C5AC06FE86B}" srcOrd="1" destOrd="0" presId="urn:microsoft.com/office/officeart/2005/8/layout/vList5"/>
    <dgm:cxn modelId="{085D3D67-C877-554C-9D56-88FD7F5BFD24}" type="presParOf" srcId="{6148E949-455F-C345-9AB5-70D2C62D3E79}" destId="{F729D08B-BD8D-8E4B-B4E5-8FB3A3290F73}" srcOrd="2" destOrd="0" presId="urn:microsoft.com/office/officeart/2005/8/layout/vList5"/>
    <dgm:cxn modelId="{0C99676C-03EF-6D45-881F-218809CEE9C8}" type="presParOf" srcId="{F729D08B-BD8D-8E4B-B4E5-8FB3A3290F73}" destId="{250BC127-A630-E74F-ADCA-97D3B9587931}" srcOrd="0" destOrd="0" presId="urn:microsoft.com/office/officeart/2005/8/layout/vList5"/>
    <dgm:cxn modelId="{4146F5F2-DE81-184A-B87A-A88834C044E2}" type="presParOf" srcId="{F729D08B-BD8D-8E4B-B4E5-8FB3A3290F73}" destId="{921A22D6-56B5-0C41-9E01-E65D8CFDF4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0A4C0DE7-2978-1E4E-8AFE-955D4885C15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1F64DAB0-6F48-5B4E-B671-35BED48A15DE}">
      <dgm:prSet phldrT="[文本]"/>
      <dgm:spPr/>
      <dgm:t>
        <a:bodyPr/>
        <a:lstStyle/>
        <a:p>
          <a:r>
            <a:rPr lang="zh-CN" altLang="en-US" dirty="0"/>
            <a:t>对主管部门工作的要求</a:t>
          </a:r>
        </a:p>
      </dgm:t>
    </dgm:pt>
    <dgm:pt modelId="{5274B957-4AE4-C14B-9D84-FC74B5866265}" type="parTrans" cxnId="{75947A05-25C5-7A42-92A8-F59AC39BFE28}">
      <dgm:prSet/>
      <dgm:spPr/>
      <dgm:t>
        <a:bodyPr/>
        <a:lstStyle/>
        <a:p>
          <a:endParaRPr lang="zh-CN" altLang="en-US"/>
        </a:p>
      </dgm:t>
    </dgm:pt>
    <dgm:pt modelId="{32543572-B93C-E249-9BD2-CDD198BF7898}" type="sibTrans" cxnId="{75947A05-25C5-7A42-92A8-F59AC39BFE28}">
      <dgm:prSet/>
      <dgm:spPr/>
      <dgm:t>
        <a:bodyPr/>
        <a:lstStyle/>
        <a:p>
          <a:endParaRPr lang="zh-CN" altLang="en-US"/>
        </a:p>
      </dgm:t>
    </dgm:pt>
    <dgm:pt modelId="{E4230B7D-D8D8-3449-8F00-AF07DC917A43}">
      <dgm:prSet phldrT="[文本]"/>
      <dgm:spPr/>
      <dgm:t>
        <a:bodyPr/>
        <a:lstStyle/>
        <a:p>
          <a:r>
            <a:rPr lang="zh-CN" altLang="en-US" dirty="0"/>
            <a:t>对评审机构的要求</a:t>
          </a:r>
        </a:p>
      </dgm:t>
    </dgm:pt>
    <dgm:pt modelId="{BC502B82-3A0C-F14B-A7A3-497BB51D0A26}" type="parTrans" cxnId="{4140738B-EFA4-544D-9814-F2CC21A0594D}">
      <dgm:prSet/>
      <dgm:spPr/>
      <dgm:t>
        <a:bodyPr/>
        <a:lstStyle/>
        <a:p>
          <a:endParaRPr lang="zh-CN" altLang="en-US"/>
        </a:p>
      </dgm:t>
    </dgm:pt>
    <dgm:pt modelId="{13D35A3B-96A9-EF47-8B98-B4A180421318}" type="sibTrans" cxnId="{4140738B-EFA4-544D-9814-F2CC21A0594D}">
      <dgm:prSet/>
      <dgm:spPr/>
      <dgm:t>
        <a:bodyPr/>
        <a:lstStyle/>
        <a:p>
          <a:endParaRPr lang="zh-CN" altLang="en-US"/>
        </a:p>
      </dgm:t>
    </dgm:pt>
    <dgm:pt modelId="{52FF8A20-4559-6249-A820-F495DBD4F29C}">
      <dgm:prSet phldrT="[文本]"/>
      <dgm:spPr/>
      <dgm:t>
        <a:bodyPr/>
        <a:lstStyle/>
        <a:p>
          <a:r>
            <a:rPr lang="zh-CN" altLang="en-US" dirty="0"/>
            <a:t>对评审专家的要求</a:t>
          </a:r>
        </a:p>
      </dgm:t>
    </dgm:pt>
    <dgm:pt modelId="{2DD1192B-8AE3-B14D-860B-22C8B07DAC36}" type="parTrans" cxnId="{1637522E-7FAE-F74D-B8B3-438BAE86EB50}">
      <dgm:prSet/>
      <dgm:spPr/>
      <dgm:t>
        <a:bodyPr/>
        <a:lstStyle/>
        <a:p>
          <a:endParaRPr lang="zh-CN" altLang="en-US"/>
        </a:p>
      </dgm:t>
    </dgm:pt>
    <dgm:pt modelId="{88806058-3E41-9D4D-96BF-10F7D1BB322F}" type="sibTrans" cxnId="{1637522E-7FAE-F74D-B8B3-438BAE86EB50}">
      <dgm:prSet/>
      <dgm:spPr/>
      <dgm:t>
        <a:bodyPr/>
        <a:lstStyle/>
        <a:p>
          <a:endParaRPr lang="zh-CN" altLang="en-US"/>
        </a:p>
      </dgm:t>
    </dgm:pt>
    <dgm:pt modelId="{8D3111B5-E9DF-F842-8CE3-E98A342737AA}" type="pres">
      <dgm:prSet presAssocID="{0A4C0DE7-2978-1E4E-8AFE-955D4885C15F}" presName="linear" presStyleCnt="0">
        <dgm:presLayoutVars>
          <dgm:dir/>
          <dgm:animLvl val="lvl"/>
          <dgm:resizeHandles val="exact"/>
        </dgm:presLayoutVars>
      </dgm:prSet>
      <dgm:spPr/>
    </dgm:pt>
    <dgm:pt modelId="{7C51B796-61DF-8842-9A12-E6E9B80B5DEA}" type="pres">
      <dgm:prSet presAssocID="{1F64DAB0-6F48-5B4E-B671-35BED48A15DE}" presName="parentLin" presStyleCnt="0"/>
      <dgm:spPr/>
    </dgm:pt>
    <dgm:pt modelId="{67032348-1BD3-B641-B311-77E83EEB264C}" type="pres">
      <dgm:prSet presAssocID="{1F64DAB0-6F48-5B4E-B671-35BED48A15DE}" presName="parentLeftMargin" presStyleLbl="node1" presStyleIdx="0" presStyleCnt="3"/>
      <dgm:spPr/>
    </dgm:pt>
    <dgm:pt modelId="{0D4C53AC-A7D2-DD45-9764-4885C32560F3}" type="pres">
      <dgm:prSet presAssocID="{1F64DAB0-6F48-5B4E-B671-35BED48A15DE}" presName="parentText" presStyleLbl="node1" presStyleIdx="0" presStyleCnt="3">
        <dgm:presLayoutVars>
          <dgm:chMax val="0"/>
          <dgm:bulletEnabled val="1"/>
        </dgm:presLayoutVars>
      </dgm:prSet>
      <dgm:spPr/>
    </dgm:pt>
    <dgm:pt modelId="{A67895E1-F59C-414B-A23F-B770A7B3A3AA}" type="pres">
      <dgm:prSet presAssocID="{1F64DAB0-6F48-5B4E-B671-35BED48A15DE}" presName="negativeSpace" presStyleCnt="0"/>
      <dgm:spPr/>
    </dgm:pt>
    <dgm:pt modelId="{53FFBFEE-42F0-AA44-B6A1-F6FCD508D27C}" type="pres">
      <dgm:prSet presAssocID="{1F64DAB0-6F48-5B4E-B671-35BED48A15DE}" presName="childText" presStyleLbl="conFgAcc1" presStyleIdx="0" presStyleCnt="3">
        <dgm:presLayoutVars>
          <dgm:bulletEnabled val="1"/>
        </dgm:presLayoutVars>
      </dgm:prSet>
      <dgm:spPr/>
    </dgm:pt>
    <dgm:pt modelId="{B8BC5F97-D619-B643-9D9D-E6142C937F73}" type="pres">
      <dgm:prSet presAssocID="{32543572-B93C-E249-9BD2-CDD198BF7898}" presName="spaceBetweenRectangles" presStyleCnt="0"/>
      <dgm:spPr/>
    </dgm:pt>
    <dgm:pt modelId="{67F7A6F8-A8A2-8448-A54F-51D6A88DABAE}" type="pres">
      <dgm:prSet presAssocID="{E4230B7D-D8D8-3449-8F00-AF07DC917A43}" presName="parentLin" presStyleCnt="0"/>
      <dgm:spPr/>
    </dgm:pt>
    <dgm:pt modelId="{A4E958AB-4D56-1449-BB2B-01C6754DB0EC}" type="pres">
      <dgm:prSet presAssocID="{E4230B7D-D8D8-3449-8F00-AF07DC917A43}" presName="parentLeftMargin" presStyleLbl="node1" presStyleIdx="0" presStyleCnt="3"/>
      <dgm:spPr/>
    </dgm:pt>
    <dgm:pt modelId="{10D63169-DCBD-A54F-8CDE-97AAED402AD3}" type="pres">
      <dgm:prSet presAssocID="{E4230B7D-D8D8-3449-8F00-AF07DC917A43}" presName="parentText" presStyleLbl="node1" presStyleIdx="1" presStyleCnt="3">
        <dgm:presLayoutVars>
          <dgm:chMax val="0"/>
          <dgm:bulletEnabled val="1"/>
        </dgm:presLayoutVars>
      </dgm:prSet>
      <dgm:spPr/>
    </dgm:pt>
    <dgm:pt modelId="{90277EBB-4078-5143-BD35-99E84BC29C4E}" type="pres">
      <dgm:prSet presAssocID="{E4230B7D-D8D8-3449-8F00-AF07DC917A43}" presName="negativeSpace" presStyleCnt="0"/>
      <dgm:spPr/>
    </dgm:pt>
    <dgm:pt modelId="{1A48162C-018A-6F41-9080-1A8F8BB16E48}" type="pres">
      <dgm:prSet presAssocID="{E4230B7D-D8D8-3449-8F00-AF07DC917A43}" presName="childText" presStyleLbl="conFgAcc1" presStyleIdx="1" presStyleCnt="3">
        <dgm:presLayoutVars>
          <dgm:bulletEnabled val="1"/>
        </dgm:presLayoutVars>
      </dgm:prSet>
      <dgm:spPr/>
    </dgm:pt>
    <dgm:pt modelId="{9A0EE816-ACE1-F649-AB22-D9D1F0C214B8}" type="pres">
      <dgm:prSet presAssocID="{13D35A3B-96A9-EF47-8B98-B4A180421318}" presName="spaceBetweenRectangles" presStyleCnt="0"/>
      <dgm:spPr/>
    </dgm:pt>
    <dgm:pt modelId="{4E387A43-8440-0D42-A472-219F25D3C8EE}" type="pres">
      <dgm:prSet presAssocID="{52FF8A20-4559-6249-A820-F495DBD4F29C}" presName="parentLin" presStyleCnt="0"/>
      <dgm:spPr/>
    </dgm:pt>
    <dgm:pt modelId="{98AEAE80-6E15-1846-9E2C-86B6CDA4835C}" type="pres">
      <dgm:prSet presAssocID="{52FF8A20-4559-6249-A820-F495DBD4F29C}" presName="parentLeftMargin" presStyleLbl="node1" presStyleIdx="1" presStyleCnt="3"/>
      <dgm:spPr/>
    </dgm:pt>
    <dgm:pt modelId="{3CC68114-42C9-064A-BDC7-56545ACDAB8D}" type="pres">
      <dgm:prSet presAssocID="{52FF8A20-4559-6249-A820-F495DBD4F29C}" presName="parentText" presStyleLbl="node1" presStyleIdx="2" presStyleCnt="3">
        <dgm:presLayoutVars>
          <dgm:chMax val="0"/>
          <dgm:bulletEnabled val="1"/>
        </dgm:presLayoutVars>
      </dgm:prSet>
      <dgm:spPr/>
    </dgm:pt>
    <dgm:pt modelId="{B759B0A5-1FD1-BC4D-8754-FFC86F34C345}" type="pres">
      <dgm:prSet presAssocID="{52FF8A20-4559-6249-A820-F495DBD4F29C}" presName="negativeSpace" presStyleCnt="0"/>
      <dgm:spPr/>
    </dgm:pt>
    <dgm:pt modelId="{3C83A637-466C-8443-946C-221070C1521B}" type="pres">
      <dgm:prSet presAssocID="{52FF8A20-4559-6249-A820-F495DBD4F29C}" presName="childText" presStyleLbl="conFgAcc1" presStyleIdx="2" presStyleCnt="3">
        <dgm:presLayoutVars>
          <dgm:bulletEnabled val="1"/>
        </dgm:presLayoutVars>
      </dgm:prSet>
      <dgm:spPr/>
    </dgm:pt>
  </dgm:ptLst>
  <dgm:cxnLst>
    <dgm:cxn modelId="{75947A05-25C5-7A42-92A8-F59AC39BFE28}" srcId="{0A4C0DE7-2978-1E4E-8AFE-955D4885C15F}" destId="{1F64DAB0-6F48-5B4E-B671-35BED48A15DE}" srcOrd="0" destOrd="0" parTransId="{5274B957-4AE4-C14B-9D84-FC74B5866265}" sibTransId="{32543572-B93C-E249-9BD2-CDD198BF7898}"/>
    <dgm:cxn modelId="{D1A90725-ED92-8C4A-B0CA-704F55F17B08}" type="presOf" srcId="{E4230B7D-D8D8-3449-8F00-AF07DC917A43}" destId="{10D63169-DCBD-A54F-8CDE-97AAED402AD3}" srcOrd="1" destOrd="0" presId="urn:microsoft.com/office/officeart/2005/8/layout/list1"/>
    <dgm:cxn modelId="{1637522E-7FAE-F74D-B8B3-438BAE86EB50}" srcId="{0A4C0DE7-2978-1E4E-8AFE-955D4885C15F}" destId="{52FF8A20-4559-6249-A820-F495DBD4F29C}" srcOrd="2" destOrd="0" parTransId="{2DD1192B-8AE3-B14D-860B-22C8B07DAC36}" sibTransId="{88806058-3E41-9D4D-96BF-10F7D1BB322F}"/>
    <dgm:cxn modelId="{96CF924D-47E7-A54A-B1FC-8294EB7764DA}" type="presOf" srcId="{1F64DAB0-6F48-5B4E-B671-35BED48A15DE}" destId="{67032348-1BD3-B641-B311-77E83EEB264C}" srcOrd="0" destOrd="0" presId="urn:microsoft.com/office/officeart/2005/8/layout/list1"/>
    <dgm:cxn modelId="{131F9978-19B9-3745-9120-49E23242BC26}" type="presOf" srcId="{E4230B7D-D8D8-3449-8F00-AF07DC917A43}" destId="{A4E958AB-4D56-1449-BB2B-01C6754DB0EC}" srcOrd="0" destOrd="0" presId="urn:microsoft.com/office/officeart/2005/8/layout/list1"/>
    <dgm:cxn modelId="{4140738B-EFA4-544D-9814-F2CC21A0594D}" srcId="{0A4C0DE7-2978-1E4E-8AFE-955D4885C15F}" destId="{E4230B7D-D8D8-3449-8F00-AF07DC917A43}" srcOrd="1" destOrd="0" parTransId="{BC502B82-3A0C-F14B-A7A3-497BB51D0A26}" sibTransId="{13D35A3B-96A9-EF47-8B98-B4A180421318}"/>
    <dgm:cxn modelId="{F4AE1795-2CD0-AA47-8F61-C1118BA978E9}" type="presOf" srcId="{1F64DAB0-6F48-5B4E-B671-35BED48A15DE}" destId="{0D4C53AC-A7D2-DD45-9764-4885C32560F3}" srcOrd="1" destOrd="0" presId="urn:microsoft.com/office/officeart/2005/8/layout/list1"/>
    <dgm:cxn modelId="{356568B1-6B9F-8A43-96D4-183E6B14DDB9}" type="presOf" srcId="{0A4C0DE7-2978-1E4E-8AFE-955D4885C15F}" destId="{8D3111B5-E9DF-F842-8CE3-E98A342737AA}" srcOrd="0" destOrd="0" presId="urn:microsoft.com/office/officeart/2005/8/layout/list1"/>
    <dgm:cxn modelId="{516C75BE-4222-3347-9C3B-541AECFE38C9}" type="presOf" srcId="{52FF8A20-4559-6249-A820-F495DBD4F29C}" destId="{98AEAE80-6E15-1846-9E2C-86B6CDA4835C}" srcOrd="0" destOrd="0" presId="urn:microsoft.com/office/officeart/2005/8/layout/list1"/>
    <dgm:cxn modelId="{5544C8E5-55E8-6548-9B0B-BA6DA0830F8E}" type="presOf" srcId="{52FF8A20-4559-6249-A820-F495DBD4F29C}" destId="{3CC68114-42C9-064A-BDC7-56545ACDAB8D}" srcOrd="1" destOrd="0" presId="urn:microsoft.com/office/officeart/2005/8/layout/list1"/>
    <dgm:cxn modelId="{4A593505-B1BF-FE4E-AB60-29E6EB5095D5}" type="presParOf" srcId="{8D3111B5-E9DF-F842-8CE3-E98A342737AA}" destId="{7C51B796-61DF-8842-9A12-E6E9B80B5DEA}" srcOrd="0" destOrd="0" presId="urn:microsoft.com/office/officeart/2005/8/layout/list1"/>
    <dgm:cxn modelId="{AA08F722-BD53-A94F-95D4-BD80BC07C2C8}" type="presParOf" srcId="{7C51B796-61DF-8842-9A12-E6E9B80B5DEA}" destId="{67032348-1BD3-B641-B311-77E83EEB264C}" srcOrd="0" destOrd="0" presId="urn:microsoft.com/office/officeart/2005/8/layout/list1"/>
    <dgm:cxn modelId="{B1D73851-F5A2-644B-8FCB-991A41501C9C}" type="presParOf" srcId="{7C51B796-61DF-8842-9A12-E6E9B80B5DEA}" destId="{0D4C53AC-A7D2-DD45-9764-4885C32560F3}" srcOrd="1" destOrd="0" presId="urn:microsoft.com/office/officeart/2005/8/layout/list1"/>
    <dgm:cxn modelId="{098520F2-39FA-C343-8CD1-1B66DCFCB0A4}" type="presParOf" srcId="{8D3111B5-E9DF-F842-8CE3-E98A342737AA}" destId="{A67895E1-F59C-414B-A23F-B770A7B3A3AA}" srcOrd="1" destOrd="0" presId="urn:microsoft.com/office/officeart/2005/8/layout/list1"/>
    <dgm:cxn modelId="{9CBB5F2F-DF78-1745-AE27-7DA00CEADD13}" type="presParOf" srcId="{8D3111B5-E9DF-F842-8CE3-E98A342737AA}" destId="{53FFBFEE-42F0-AA44-B6A1-F6FCD508D27C}" srcOrd="2" destOrd="0" presId="urn:microsoft.com/office/officeart/2005/8/layout/list1"/>
    <dgm:cxn modelId="{8C7DA3FD-9F15-004E-B347-AC52287257FE}" type="presParOf" srcId="{8D3111B5-E9DF-F842-8CE3-E98A342737AA}" destId="{B8BC5F97-D619-B643-9D9D-E6142C937F73}" srcOrd="3" destOrd="0" presId="urn:microsoft.com/office/officeart/2005/8/layout/list1"/>
    <dgm:cxn modelId="{D751F500-F7A4-6D43-86A6-C663A7C538AF}" type="presParOf" srcId="{8D3111B5-E9DF-F842-8CE3-E98A342737AA}" destId="{67F7A6F8-A8A2-8448-A54F-51D6A88DABAE}" srcOrd="4" destOrd="0" presId="urn:microsoft.com/office/officeart/2005/8/layout/list1"/>
    <dgm:cxn modelId="{FD806B3F-A159-2B4E-A62C-7F221CBC289A}" type="presParOf" srcId="{67F7A6F8-A8A2-8448-A54F-51D6A88DABAE}" destId="{A4E958AB-4D56-1449-BB2B-01C6754DB0EC}" srcOrd="0" destOrd="0" presId="urn:microsoft.com/office/officeart/2005/8/layout/list1"/>
    <dgm:cxn modelId="{1F0E3F35-1075-3346-9F0D-2B6550D78D5F}" type="presParOf" srcId="{67F7A6F8-A8A2-8448-A54F-51D6A88DABAE}" destId="{10D63169-DCBD-A54F-8CDE-97AAED402AD3}" srcOrd="1" destOrd="0" presId="urn:microsoft.com/office/officeart/2005/8/layout/list1"/>
    <dgm:cxn modelId="{9F9F14A6-358F-0B4A-ADF9-7FFF8839A8EE}" type="presParOf" srcId="{8D3111B5-E9DF-F842-8CE3-E98A342737AA}" destId="{90277EBB-4078-5143-BD35-99E84BC29C4E}" srcOrd="5" destOrd="0" presId="urn:microsoft.com/office/officeart/2005/8/layout/list1"/>
    <dgm:cxn modelId="{8D879E66-E754-DB43-B817-AB4AA85A3747}" type="presParOf" srcId="{8D3111B5-E9DF-F842-8CE3-E98A342737AA}" destId="{1A48162C-018A-6F41-9080-1A8F8BB16E48}" srcOrd="6" destOrd="0" presId="urn:microsoft.com/office/officeart/2005/8/layout/list1"/>
    <dgm:cxn modelId="{E3CD4B17-BC99-2146-9A1B-50157508FE87}" type="presParOf" srcId="{8D3111B5-E9DF-F842-8CE3-E98A342737AA}" destId="{9A0EE816-ACE1-F649-AB22-D9D1F0C214B8}" srcOrd="7" destOrd="0" presId="urn:microsoft.com/office/officeart/2005/8/layout/list1"/>
    <dgm:cxn modelId="{AE925A8C-1ACA-4342-9EB2-DB10F18811A5}" type="presParOf" srcId="{8D3111B5-E9DF-F842-8CE3-E98A342737AA}" destId="{4E387A43-8440-0D42-A472-219F25D3C8EE}" srcOrd="8" destOrd="0" presId="urn:microsoft.com/office/officeart/2005/8/layout/list1"/>
    <dgm:cxn modelId="{BFB8B1B1-8FD2-BA44-99C5-2520C15714BA}" type="presParOf" srcId="{4E387A43-8440-0D42-A472-219F25D3C8EE}" destId="{98AEAE80-6E15-1846-9E2C-86B6CDA4835C}" srcOrd="0" destOrd="0" presId="urn:microsoft.com/office/officeart/2005/8/layout/list1"/>
    <dgm:cxn modelId="{57D7AF7A-DCAD-274E-999B-DE4DFD25C5C8}" type="presParOf" srcId="{4E387A43-8440-0D42-A472-219F25D3C8EE}" destId="{3CC68114-42C9-064A-BDC7-56545ACDAB8D}" srcOrd="1" destOrd="0" presId="urn:microsoft.com/office/officeart/2005/8/layout/list1"/>
    <dgm:cxn modelId="{55CB2236-085B-D448-8C51-C50BFCB130F4}" type="presParOf" srcId="{8D3111B5-E9DF-F842-8CE3-E98A342737AA}" destId="{B759B0A5-1FD1-BC4D-8754-FFC86F34C345}" srcOrd="9" destOrd="0" presId="urn:microsoft.com/office/officeart/2005/8/layout/list1"/>
    <dgm:cxn modelId="{4BD53460-D9FD-0E41-AC3E-A69CC69B6279}" type="presParOf" srcId="{8D3111B5-E9DF-F842-8CE3-E98A342737AA}" destId="{3C83A637-466C-8443-946C-221070C1521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432D852F-D215-4049-A025-6C69A04F97A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EBA9AA41-A54A-AC42-BF54-EB1F1A048BBE}">
      <dgm:prSet phldrT="[文本]"/>
      <dgm:spPr/>
      <dgm:t>
        <a:bodyPr/>
        <a:lstStyle/>
        <a:p>
          <a:r>
            <a:rPr lang="zh-CN" altLang="en-US" dirty="0"/>
            <a:t>申请</a:t>
          </a:r>
        </a:p>
      </dgm:t>
    </dgm:pt>
    <dgm:pt modelId="{7D3EAF2E-3659-2447-99E1-946E3C04EFE7}" type="parTrans" cxnId="{C1101CFE-2ED9-244C-A79D-F4DC2352B8B4}">
      <dgm:prSet/>
      <dgm:spPr/>
      <dgm:t>
        <a:bodyPr/>
        <a:lstStyle/>
        <a:p>
          <a:endParaRPr lang="zh-CN" altLang="en-US"/>
        </a:p>
      </dgm:t>
    </dgm:pt>
    <dgm:pt modelId="{545F8B35-5145-9D4F-B233-B85A44BD0307}" type="sibTrans" cxnId="{C1101CFE-2ED9-244C-A79D-F4DC2352B8B4}">
      <dgm:prSet/>
      <dgm:spPr/>
      <dgm:t>
        <a:bodyPr/>
        <a:lstStyle/>
        <a:p>
          <a:endParaRPr lang="zh-CN" altLang="en-US"/>
        </a:p>
      </dgm:t>
    </dgm:pt>
    <dgm:pt modelId="{CF476AC5-C5FF-C147-9E98-6953B5AF745E}">
      <dgm:prSet phldrT="[文本]"/>
      <dgm:spPr/>
      <dgm:t>
        <a:bodyPr/>
        <a:lstStyle/>
        <a:p>
          <a:r>
            <a:rPr lang="zh-CN" altLang="en-US" dirty="0"/>
            <a:t>压覆申请</a:t>
          </a:r>
        </a:p>
      </dgm:t>
    </dgm:pt>
    <dgm:pt modelId="{4E8D1FDA-F5F8-2C4F-9B90-D52CE43F2EE9}" type="parTrans" cxnId="{45CFC90B-F464-1243-88B6-02DB0B9A50D7}">
      <dgm:prSet/>
      <dgm:spPr/>
      <dgm:t>
        <a:bodyPr/>
        <a:lstStyle/>
        <a:p>
          <a:endParaRPr lang="zh-CN" altLang="en-US"/>
        </a:p>
      </dgm:t>
    </dgm:pt>
    <dgm:pt modelId="{1AF8BA25-5BD5-8742-A1F8-27FBC1A7EAE7}" type="sibTrans" cxnId="{45CFC90B-F464-1243-88B6-02DB0B9A50D7}">
      <dgm:prSet/>
      <dgm:spPr/>
      <dgm:t>
        <a:bodyPr/>
        <a:lstStyle/>
        <a:p>
          <a:endParaRPr lang="zh-CN" altLang="en-US"/>
        </a:p>
      </dgm:t>
    </dgm:pt>
    <dgm:pt modelId="{15478F43-6E57-1C4A-9AA2-52570D2BB7AF}">
      <dgm:prSet phldrT="[文本]"/>
      <dgm:spPr/>
      <dgm:t>
        <a:bodyPr/>
        <a:lstStyle/>
        <a:p>
          <a:r>
            <a:rPr lang="zh-CN" altLang="en-US" dirty="0"/>
            <a:t>受理</a:t>
          </a:r>
        </a:p>
      </dgm:t>
    </dgm:pt>
    <dgm:pt modelId="{18326EC7-91F5-D746-BA4B-E2E004825EDE}" type="parTrans" cxnId="{5AB35F7F-F14C-C344-A2D5-486E828C7008}">
      <dgm:prSet/>
      <dgm:spPr/>
      <dgm:t>
        <a:bodyPr/>
        <a:lstStyle/>
        <a:p>
          <a:endParaRPr lang="zh-CN" altLang="en-US"/>
        </a:p>
      </dgm:t>
    </dgm:pt>
    <dgm:pt modelId="{16F62691-62D2-804C-90DA-A53E9889B1C1}" type="sibTrans" cxnId="{5AB35F7F-F14C-C344-A2D5-486E828C7008}">
      <dgm:prSet/>
      <dgm:spPr/>
      <dgm:t>
        <a:bodyPr/>
        <a:lstStyle/>
        <a:p>
          <a:endParaRPr lang="zh-CN" altLang="en-US"/>
        </a:p>
      </dgm:t>
    </dgm:pt>
    <dgm:pt modelId="{3F4AD0F3-EB75-0141-87C3-F1DAB1DA5F7C}">
      <dgm:prSet phldrT="[文本]"/>
      <dgm:spPr/>
      <dgm:t>
        <a:bodyPr/>
        <a:lstStyle/>
        <a:p>
          <a:r>
            <a:rPr lang="zh-CN" altLang="en-US" dirty="0"/>
            <a:t>组织评审备案</a:t>
          </a:r>
        </a:p>
      </dgm:t>
    </dgm:pt>
    <dgm:pt modelId="{83958FF9-C3C8-E446-9EC2-FA3612E59881}" type="parTrans" cxnId="{AB04B4CD-4A39-A241-AEF6-DC447E70DF4C}">
      <dgm:prSet/>
      <dgm:spPr/>
      <dgm:t>
        <a:bodyPr/>
        <a:lstStyle/>
        <a:p>
          <a:endParaRPr lang="zh-CN" altLang="en-US"/>
        </a:p>
      </dgm:t>
    </dgm:pt>
    <dgm:pt modelId="{2F7DB528-9E5F-8F46-911B-E6227440052E}" type="sibTrans" cxnId="{AB04B4CD-4A39-A241-AEF6-DC447E70DF4C}">
      <dgm:prSet/>
      <dgm:spPr/>
      <dgm:t>
        <a:bodyPr/>
        <a:lstStyle/>
        <a:p>
          <a:endParaRPr lang="zh-CN" altLang="en-US"/>
        </a:p>
      </dgm:t>
    </dgm:pt>
    <dgm:pt modelId="{CE23F0CB-F9CF-E14B-BD65-833FB6DF2F13}">
      <dgm:prSet phldrT="[文本]"/>
      <dgm:spPr/>
      <dgm:t>
        <a:bodyPr/>
        <a:lstStyle/>
        <a:p>
          <a:r>
            <a:rPr lang="zh-CN" altLang="en-US" dirty="0"/>
            <a:t>现场核查</a:t>
          </a:r>
        </a:p>
      </dgm:t>
    </dgm:pt>
    <dgm:pt modelId="{B9807983-A929-BA4A-B2DF-32360B1B652D}" type="parTrans" cxnId="{F6039AC9-9EA7-A347-A5E5-59D3749FB4EA}">
      <dgm:prSet/>
      <dgm:spPr/>
      <dgm:t>
        <a:bodyPr/>
        <a:lstStyle/>
        <a:p>
          <a:endParaRPr lang="zh-CN" altLang="en-US"/>
        </a:p>
      </dgm:t>
    </dgm:pt>
    <dgm:pt modelId="{C6DC1B58-923B-894B-B617-205FCE835021}" type="sibTrans" cxnId="{F6039AC9-9EA7-A347-A5E5-59D3749FB4EA}">
      <dgm:prSet/>
      <dgm:spPr/>
      <dgm:t>
        <a:bodyPr/>
        <a:lstStyle/>
        <a:p>
          <a:endParaRPr lang="zh-CN" altLang="en-US"/>
        </a:p>
      </dgm:t>
    </dgm:pt>
    <dgm:pt modelId="{0C0DC121-21BD-124F-A5D3-5B628C787A2E}">
      <dgm:prSet phldrT="[文本]"/>
      <dgm:spPr/>
      <dgm:t>
        <a:bodyPr/>
        <a:lstStyle/>
        <a:p>
          <a:r>
            <a:rPr lang="zh-CN" altLang="en-US" dirty="0"/>
            <a:t>审查</a:t>
          </a:r>
        </a:p>
      </dgm:t>
    </dgm:pt>
    <dgm:pt modelId="{5FC9E74F-9224-714F-943E-C93347479EBD}" type="parTrans" cxnId="{C4FEE259-46F1-4641-A8E5-69AE0120A638}">
      <dgm:prSet/>
      <dgm:spPr/>
      <dgm:t>
        <a:bodyPr/>
        <a:lstStyle/>
        <a:p>
          <a:endParaRPr lang="zh-CN" altLang="en-US"/>
        </a:p>
      </dgm:t>
    </dgm:pt>
    <dgm:pt modelId="{E1569361-E1F1-E645-8150-F59EE1CB142A}" type="sibTrans" cxnId="{C4FEE259-46F1-4641-A8E5-69AE0120A638}">
      <dgm:prSet/>
      <dgm:spPr/>
      <dgm:t>
        <a:bodyPr/>
        <a:lstStyle/>
        <a:p>
          <a:endParaRPr lang="zh-CN" altLang="en-US"/>
        </a:p>
      </dgm:t>
    </dgm:pt>
    <dgm:pt modelId="{2E52BB56-D0A2-6A4A-B2A8-F9DEFC0C8192}">
      <dgm:prSet phldrT="[文本]"/>
      <dgm:spPr/>
      <dgm:t>
        <a:bodyPr/>
        <a:lstStyle/>
        <a:p>
          <a:r>
            <a:rPr lang="zh-CN" altLang="en-US" dirty="0"/>
            <a:t>结果撤销</a:t>
          </a:r>
        </a:p>
      </dgm:t>
    </dgm:pt>
    <dgm:pt modelId="{BAF63681-53E1-C049-8B4D-CEFF0DF30841}" type="parTrans" cxnId="{FEAD77B9-9392-9147-AFE8-632C1F3FF4A3}">
      <dgm:prSet/>
      <dgm:spPr/>
      <dgm:t>
        <a:bodyPr/>
        <a:lstStyle/>
        <a:p>
          <a:endParaRPr lang="zh-CN" altLang="en-US"/>
        </a:p>
      </dgm:t>
    </dgm:pt>
    <dgm:pt modelId="{04EA73EB-90D9-5340-9A53-235E1D63D120}" type="sibTrans" cxnId="{FEAD77B9-9392-9147-AFE8-632C1F3FF4A3}">
      <dgm:prSet/>
      <dgm:spPr/>
      <dgm:t>
        <a:bodyPr/>
        <a:lstStyle/>
        <a:p>
          <a:endParaRPr lang="zh-CN" altLang="en-US"/>
        </a:p>
      </dgm:t>
    </dgm:pt>
    <dgm:pt modelId="{FB5316AB-AE0B-914E-922B-7ECA4F0C3CFE}">
      <dgm:prSet phldrT="[文本]"/>
      <dgm:spPr/>
      <dgm:t>
        <a:bodyPr/>
        <a:lstStyle/>
        <a:p>
          <a:r>
            <a:rPr lang="zh-CN" altLang="en-US" dirty="0"/>
            <a:t>公开</a:t>
          </a:r>
        </a:p>
      </dgm:t>
    </dgm:pt>
    <dgm:pt modelId="{03B3D5EA-9E5D-C94D-B17B-43672B1761A9}" type="parTrans" cxnId="{0B1314D8-9D31-354F-AC0B-A03CBC62663A}">
      <dgm:prSet/>
      <dgm:spPr/>
      <dgm:t>
        <a:bodyPr/>
        <a:lstStyle/>
        <a:p>
          <a:endParaRPr lang="zh-CN" altLang="en-US"/>
        </a:p>
      </dgm:t>
    </dgm:pt>
    <dgm:pt modelId="{2659AEBB-AAE4-DD45-AF91-184FF4EA2065}" type="sibTrans" cxnId="{0B1314D8-9D31-354F-AC0B-A03CBC62663A}">
      <dgm:prSet/>
      <dgm:spPr/>
      <dgm:t>
        <a:bodyPr/>
        <a:lstStyle/>
        <a:p>
          <a:endParaRPr lang="zh-CN" altLang="en-US"/>
        </a:p>
      </dgm:t>
    </dgm:pt>
    <dgm:pt modelId="{EC03603B-16B6-0A4B-BDC6-EDFF3C6F5A66}" type="pres">
      <dgm:prSet presAssocID="{432D852F-D215-4049-A025-6C69A04F97AD}" presName="linear" presStyleCnt="0">
        <dgm:presLayoutVars>
          <dgm:animLvl val="lvl"/>
          <dgm:resizeHandles val="exact"/>
        </dgm:presLayoutVars>
      </dgm:prSet>
      <dgm:spPr/>
    </dgm:pt>
    <dgm:pt modelId="{BA453FC8-AD21-7443-BD22-8A0F8F24DD0F}" type="pres">
      <dgm:prSet presAssocID="{EBA9AA41-A54A-AC42-BF54-EB1F1A048BBE}" presName="parentText" presStyleLbl="node1" presStyleIdx="0" presStyleCnt="8">
        <dgm:presLayoutVars>
          <dgm:chMax val="0"/>
          <dgm:bulletEnabled val="1"/>
        </dgm:presLayoutVars>
      </dgm:prSet>
      <dgm:spPr/>
    </dgm:pt>
    <dgm:pt modelId="{89271BBA-0C5D-A945-BE88-E82F97239C92}" type="pres">
      <dgm:prSet presAssocID="{545F8B35-5145-9D4F-B233-B85A44BD0307}" presName="spacer" presStyleCnt="0"/>
      <dgm:spPr/>
    </dgm:pt>
    <dgm:pt modelId="{68369080-1B2E-9C42-88E5-DFC00F82B8CD}" type="pres">
      <dgm:prSet presAssocID="{CF476AC5-C5FF-C147-9E98-6953B5AF745E}" presName="parentText" presStyleLbl="node1" presStyleIdx="1" presStyleCnt="8">
        <dgm:presLayoutVars>
          <dgm:chMax val="0"/>
          <dgm:bulletEnabled val="1"/>
        </dgm:presLayoutVars>
      </dgm:prSet>
      <dgm:spPr/>
    </dgm:pt>
    <dgm:pt modelId="{D8A6D62E-12C5-AD44-8AB9-786EA418BCC8}" type="pres">
      <dgm:prSet presAssocID="{1AF8BA25-5BD5-8742-A1F8-27FBC1A7EAE7}" presName="spacer" presStyleCnt="0"/>
      <dgm:spPr/>
    </dgm:pt>
    <dgm:pt modelId="{E47EAF07-CFDA-E846-880D-12D6C4508028}" type="pres">
      <dgm:prSet presAssocID="{15478F43-6E57-1C4A-9AA2-52570D2BB7AF}" presName="parentText" presStyleLbl="node1" presStyleIdx="2" presStyleCnt="8">
        <dgm:presLayoutVars>
          <dgm:chMax val="0"/>
          <dgm:bulletEnabled val="1"/>
        </dgm:presLayoutVars>
      </dgm:prSet>
      <dgm:spPr/>
    </dgm:pt>
    <dgm:pt modelId="{E09380C6-B8EA-5645-9C17-31D6C7BB5F3A}" type="pres">
      <dgm:prSet presAssocID="{16F62691-62D2-804C-90DA-A53E9889B1C1}" presName="spacer" presStyleCnt="0"/>
      <dgm:spPr/>
    </dgm:pt>
    <dgm:pt modelId="{94015AE8-51CD-E744-A3F6-0D83B7410043}" type="pres">
      <dgm:prSet presAssocID="{3F4AD0F3-EB75-0141-87C3-F1DAB1DA5F7C}" presName="parentText" presStyleLbl="node1" presStyleIdx="3" presStyleCnt="8">
        <dgm:presLayoutVars>
          <dgm:chMax val="0"/>
          <dgm:bulletEnabled val="1"/>
        </dgm:presLayoutVars>
      </dgm:prSet>
      <dgm:spPr/>
    </dgm:pt>
    <dgm:pt modelId="{23307A0D-DBB9-3F4B-999D-5DD68A6AEB1C}" type="pres">
      <dgm:prSet presAssocID="{2F7DB528-9E5F-8F46-911B-E6227440052E}" presName="spacer" presStyleCnt="0"/>
      <dgm:spPr/>
    </dgm:pt>
    <dgm:pt modelId="{DF4625F0-B3EA-8344-ACB6-96E4455C04FB}" type="pres">
      <dgm:prSet presAssocID="{CE23F0CB-F9CF-E14B-BD65-833FB6DF2F13}" presName="parentText" presStyleLbl="node1" presStyleIdx="4" presStyleCnt="8">
        <dgm:presLayoutVars>
          <dgm:chMax val="0"/>
          <dgm:bulletEnabled val="1"/>
        </dgm:presLayoutVars>
      </dgm:prSet>
      <dgm:spPr/>
    </dgm:pt>
    <dgm:pt modelId="{8523FAAA-739E-4E43-8967-101C48BF35D4}" type="pres">
      <dgm:prSet presAssocID="{C6DC1B58-923B-894B-B617-205FCE835021}" presName="spacer" presStyleCnt="0"/>
      <dgm:spPr/>
    </dgm:pt>
    <dgm:pt modelId="{72A3E8BB-0E84-134D-91A1-BDFB204DF64B}" type="pres">
      <dgm:prSet presAssocID="{0C0DC121-21BD-124F-A5D3-5B628C787A2E}" presName="parentText" presStyleLbl="node1" presStyleIdx="5" presStyleCnt="8">
        <dgm:presLayoutVars>
          <dgm:chMax val="0"/>
          <dgm:bulletEnabled val="1"/>
        </dgm:presLayoutVars>
      </dgm:prSet>
      <dgm:spPr/>
    </dgm:pt>
    <dgm:pt modelId="{F6A7F919-7ECF-704B-8219-DA8B2B2C589D}" type="pres">
      <dgm:prSet presAssocID="{E1569361-E1F1-E645-8150-F59EE1CB142A}" presName="spacer" presStyleCnt="0"/>
      <dgm:spPr/>
    </dgm:pt>
    <dgm:pt modelId="{4B999F13-A6A2-5144-9240-1110CAAA585D}" type="pres">
      <dgm:prSet presAssocID="{2E52BB56-D0A2-6A4A-B2A8-F9DEFC0C8192}" presName="parentText" presStyleLbl="node1" presStyleIdx="6" presStyleCnt="8">
        <dgm:presLayoutVars>
          <dgm:chMax val="0"/>
          <dgm:bulletEnabled val="1"/>
        </dgm:presLayoutVars>
      </dgm:prSet>
      <dgm:spPr/>
    </dgm:pt>
    <dgm:pt modelId="{29198F36-CADD-1C47-9A07-70EF8199018D}" type="pres">
      <dgm:prSet presAssocID="{04EA73EB-90D9-5340-9A53-235E1D63D120}" presName="spacer" presStyleCnt="0"/>
      <dgm:spPr/>
    </dgm:pt>
    <dgm:pt modelId="{BBB21C1A-4B9A-F840-BCEE-422914439521}" type="pres">
      <dgm:prSet presAssocID="{FB5316AB-AE0B-914E-922B-7ECA4F0C3CFE}" presName="parentText" presStyleLbl="node1" presStyleIdx="7" presStyleCnt="8">
        <dgm:presLayoutVars>
          <dgm:chMax val="0"/>
          <dgm:bulletEnabled val="1"/>
        </dgm:presLayoutVars>
      </dgm:prSet>
      <dgm:spPr/>
    </dgm:pt>
  </dgm:ptLst>
  <dgm:cxnLst>
    <dgm:cxn modelId="{45CFC90B-F464-1243-88B6-02DB0B9A50D7}" srcId="{432D852F-D215-4049-A025-6C69A04F97AD}" destId="{CF476AC5-C5FF-C147-9E98-6953B5AF745E}" srcOrd="1" destOrd="0" parTransId="{4E8D1FDA-F5F8-2C4F-9B90-D52CE43F2EE9}" sibTransId="{1AF8BA25-5BD5-8742-A1F8-27FBC1A7EAE7}"/>
    <dgm:cxn modelId="{472CE523-3DB3-7E43-9E2A-C253108747A1}" type="presOf" srcId="{FB5316AB-AE0B-914E-922B-7ECA4F0C3CFE}" destId="{BBB21C1A-4B9A-F840-BCEE-422914439521}" srcOrd="0" destOrd="0" presId="urn:microsoft.com/office/officeart/2005/8/layout/vList2"/>
    <dgm:cxn modelId="{E9865332-F188-9F45-BE3D-57F67AA7DA4D}" type="presOf" srcId="{432D852F-D215-4049-A025-6C69A04F97AD}" destId="{EC03603B-16B6-0A4B-BDC6-EDFF3C6F5A66}" srcOrd="0" destOrd="0" presId="urn:microsoft.com/office/officeart/2005/8/layout/vList2"/>
    <dgm:cxn modelId="{C086F748-2D81-994F-A7DD-DF735A050F2E}" type="presOf" srcId="{15478F43-6E57-1C4A-9AA2-52570D2BB7AF}" destId="{E47EAF07-CFDA-E846-880D-12D6C4508028}" srcOrd="0" destOrd="0" presId="urn:microsoft.com/office/officeart/2005/8/layout/vList2"/>
    <dgm:cxn modelId="{1669374D-CC40-0B48-AEA1-AE04BBC01192}" type="presOf" srcId="{EBA9AA41-A54A-AC42-BF54-EB1F1A048BBE}" destId="{BA453FC8-AD21-7443-BD22-8A0F8F24DD0F}" srcOrd="0" destOrd="0" presId="urn:microsoft.com/office/officeart/2005/8/layout/vList2"/>
    <dgm:cxn modelId="{C4FEE259-46F1-4641-A8E5-69AE0120A638}" srcId="{432D852F-D215-4049-A025-6C69A04F97AD}" destId="{0C0DC121-21BD-124F-A5D3-5B628C787A2E}" srcOrd="5" destOrd="0" parTransId="{5FC9E74F-9224-714F-943E-C93347479EBD}" sibTransId="{E1569361-E1F1-E645-8150-F59EE1CB142A}"/>
    <dgm:cxn modelId="{265E5478-9882-C04E-BB94-BC4A8D875A3F}" type="presOf" srcId="{2E52BB56-D0A2-6A4A-B2A8-F9DEFC0C8192}" destId="{4B999F13-A6A2-5144-9240-1110CAAA585D}" srcOrd="0" destOrd="0" presId="urn:microsoft.com/office/officeart/2005/8/layout/vList2"/>
    <dgm:cxn modelId="{5AB35F7F-F14C-C344-A2D5-486E828C7008}" srcId="{432D852F-D215-4049-A025-6C69A04F97AD}" destId="{15478F43-6E57-1C4A-9AA2-52570D2BB7AF}" srcOrd="2" destOrd="0" parTransId="{18326EC7-91F5-D746-BA4B-E2E004825EDE}" sibTransId="{16F62691-62D2-804C-90DA-A53E9889B1C1}"/>
    <dgm:cxn modelId="{8B55E489-7519-A049-AA8A-15661C79D37E}" type="presOf" srcId="{3F4AD0F3-EB75-0141-87C3-F1DAB1DA5F7C}" destId="{94015AE8-51CD-E744-A3F6-0D83B7410043}" srcOrd="0" destOrd="0" presId="urn:microsoft.com/office/officeart/2005/8/layout/vList2"/>
    <dgm:cxn modelId="{7239B6A8-8754-A34E-BEAF-34589C1A8795}" type="presOf" srcId="{0C0DC121-21BD-124F-A5D3-5B628C787A2E}" destId="{72A3E8BB-0E84-134D-91A1-BDFB204DF64B}" srcOrd="0" destOrd="0" presId="urn:microsoft.com/office/officeart/2005/8/layout/vList2"/>
    <dgm:cxn modelId="{FEAD77B9-9392-9147-AFE8-632C1F3FF4A3}" srcId="{432D852F-D215-4049-A025-6C69A04F97AD}" destId="{2E52BB56-D0A2-6A4A-B2A8-F9DEFC0C8192}" srcOrd="6" destOrd="0" parTransId="{BAF63681-53E1-C049-8B4D-CEFF0DF30841}" sibTransId="{04EA73EB-90D9-5340-9A53-235E1D63D120}"/>
    <dgm:cxn modelId="{C50E54BD-2E10-0A4C-85FE-03714A5D3D42}" type="presOf" srcId="{CE23F0CB-F9CF-E14B-BD65-833FB6DF2F13}" destId="{DF4625F0-B3EA-8344-ACB6-96E4455C04FB}" srcOrd="0" destOrd="0" presId="urn:microsoft.com/office/officeart/2005/8/layout/vList2"/>
    <dgm:cxn modelId="{F6039AC9-9EA7-A347-A5E5-59D3749FB4EA}" srcId="{432D852F-D215-4049-A025-6C69A04F97AD}" destId="{CE23F0CB-F9CF-E14B-BD65-833FB6DF2F13}" srcOrd="4" destOrd="0" parTransId="{B9807983-A929-BA4A-B2DF-32360B1B652D}" sibTransId="{C6DC1B58-923B-894B-B617-205FCE835021}"/>
    <dgm:cxn modelId="{AB04B4CD-4A39-A241-AEF6-DC447E70DF4C}" srcId="{432D852F-D215-4049-A025-6C69A04F97AD}" destId="{3F4AD0F3-EB75-0141-87C3-F1DAB1DA5F7C}" srcOrd="3" destOrd="0" parTransId="{83958FF9-C3C8-E446-9EC2-FA3612E59881}" sibTransId="{2F7DB528-9E5F-8F46-911B-E6227440052E}"/>
    <dgm:cxn modelId="{0B1314D8-9D31-354F-AC0B-A03CBC62663A}" srcId="{432D852F-D215-4049-A025-6C69A04F97AD}" destId="{FB5316AB-AE0B-914E-922B-7ECA4F0C3CFE}" srcOrd="7" destOrd="0" parTransId="{03B3D5EA-9E5D-C94D-B17B-43672B1761A9}" sibTransId="{2659AEBB-AAE4-DD45-AF91-184FF4EA2065}"/>
    <dgm:cxn modelId="{2C9A51FB-B972-954D-96D8-70698048A93C}" type="presOf" srcId="{CF476AC5-C5FF-C147-9E98-6953B5AF745E}" destId="{68369080-1B2E-9C42-88E5-DFC00F82B8CD}" srcOrd="0" destOrd="0" presId="urn:microsoft.com/office/officeart/2005/8/layout/vList2"/>
    <dgm:cxn modelId="{C1101CFE-2ED9-244C-A79D-F4DC2352B8B4}" srcId="{432D852F-D215-4049-A025-6C69A04F97AD}" destId="{EBA9AA41-A54A-AC42-BF54-EB1F1A048BBE}" srcOrd="0" destOrd="0" parTransId="{7D3EAF2E-3659-2447-99E1-946E3C04EFE7}" sibTransId="{545F8B35-5145-9D4F-B233-B85A44BD0307}"/>
    <dgm:cxn modelId="{8B341220-1705-8141-8393-00A827CD4004}" type="presParOf" srcId="{EC03603B-16B6-0A4B-BDC6-EDFF3C6F5A66}" destId="{BA453FC8-AD21-7443-BD22-8A0F8F24DD0F}" srcOrd="0" destOrd="0" presId="urn:microsoft.com/office/officeart/2005/8/layout/vList2"/>
    <dgm:cxn modelId="{AC1C4EE6-1B5B-5E40-8434-95FA8E76CB28}" type="presParOf" srcId="{EC03603B-16B6-0A4B-BDC6-EDFF3C6F5A66}" destId="{89271BBA-0C5D-A945-BE88-E82F97239C92}" srcOrd="1" destOrd="0" presId="urn:microsoft.com/office/officeart/2005/8/layout/vList2"/>
    <dgm:cxn modelId="{28F9F305-3441-1D41-A83C-A5B1C43C6A72}" type="presParOf" srcId="{EC03603B-16B6-0A4B-BDC6-EDFF3C6F5A66}" destId="{68369080-1B2E-9C42-88E5-DFC00F82B8CD}" srcOrd="2" destOrd="0" presId="urn:microsoft.com/office/officeart/2005/8/layout/vList2"/>
    <dgm:cxn modelId="{A4D703E3-29FD-9740-B253-EB92AE0456A8}" type="presParOf" srcId="{EC03603B-16B6-0A4B-BDC6-EDFF3C6F5A66}" destId="{D8A6D62E-12C5-AD44-8AB9-786EA418BCC8}" srcOrd="3" destOrd="0" presId="urn:microsoft.com/office/officeart/2005/8/layout/vList2"/>
    <dgm:cxn modelId="{4E7FF294-7034-8448-B839-6ADE88FA4346}" type="presParOf" srcId="{EC03603B-16B6-0A4B-BDC6-EDFF3C6F5A66}" destId="{E47EAF07-CFDA-E846-880D-12D6C4508028}" srcOrd="4" destOrd="0" presId="urn:microsoft.com/office/officeart/2005/8/layout/vList2"/>
    <dgm:cxn modelId="{65822269-EC73-7240-AB0B-B73274B6305F}" type="presParOf" srcId="{EC03603B-16B6-0A4B-BDC6-EDFF3C6F5A66}" destId="{E09380C6-B8EA-5645-9C17-31D6C7BB5F3A}" srcOrd="5" destOrd="0" presId="urn:microsoft.com/office/officeart/2005/8/layout/vList2"/>
    <dgm:cxn modelId="{E48316D2-47EF-0A44-AA52-E275B36B8042}" type="presParOf" srcId="{EC03603B-16B6-0A4B-BDC6-EDFF3C6F5A66}" destId="{94015AE8-51CD-E744-A3F6-0D83B7410043}" srcOrd="6" destOrd="0" presId="urn:microsoft.com/office/officeart/2005/8/layout/vList2"/>
    <dgm:cxn modelId="{E06B52A6-67F8-8C4C-8609-E59D39B17E2F}" type="presParOf" srcId="{EC03603B-16B6-0A4B-BDC6-EDFF3C6F5A66}" destId="{23307A0D-DBB9-3F4B-999D-5DD68A6AEB1C}" srcOrd="7" destOrd="0" presId="urn:microsoft.com/office/officeart/2005/8/layout/vList2"/>
    <dgm:cxn modelId="{4FE5FDB4-43AD-364E-8713-B0883D34B037}" type="presParOf" srcId="{EC03603B-16B6-0A4B-BDC6-EDFF3C6F5A66}" destId="{DF4625F0-B3EA-8344-ACB6-96E4455C04FB}" srcOrd="8" destOrd="0" presId="urn:microsoft.com/office/officeart/2005/8/layout/vList2"/>
    <dgm:cxn modelId="{7B245A13-13B4-5F4F-8297-FB1263E2EA3E}" type="presParOf" srcId="{EC03603B-16B6-0A4B-BDC6-EDFF3C6F5A66}" destId="{8523FAAA-739E-4E43-8967-101C48BF35D4}" srcOrd="9" destOrd="0" presId="urn:microsoft.com/office/officeart/2005/8/layout/vList2"/>
    <dgm:cxn modelId="{2E083D7A-27D8-694E-9B87-4C70639DA803}" type="presParOf" srcId="{EC03603B-16B6-0A4B-BDC6-EDFF3C6F5A66}" destId="{72A3E8BB-0E84-134D-91A1-BDFB204DF64B}" srcOrd="10" destOrd="0" presId="urn:microsoft.com/office/officeart/2005/8/layout/vList2"/>
    <dgm:cxn modelId="{72010EA9-F5D2-0D49-9FB9-E982528DB99E}" type="presParOf" srcId="{EC03603B-16B6-0A4B-BDC6-EDFF3C6F5A66}" destId="{F6A7F919-7ECF-704B-8219-DA8B2B2C589D}" srcOrd="11" destOrd="0" presId="urn:microsoft.com/office/officeart/2005/8/layout/vList2"/>
    <dgm:cxn modelId="{14755819-BD76-0440-8BF8-2B770743A73B}" type="presParOf" srcId="{EC03603B-16B6-0A4B-BDC6-EDFF3C6F5A66}" destId="{4B999F13-A6A2-5144-9240-1110CAAA585D}" srcOrd="12" destOrd="0" presId="urn:microsoft.com/office/officeart/2005/8/layout/vList2"/>
    <dgm:cxn modelId="{F956CFAF-83FD-6C43-B38C-26F580613334}" type="presParOf" srcId="{EC03603B-16B6-0A4B-BDC6-EDFF3C6F5A66}" destId="{29198F36-CADD-1C47-9A07-70EF8199018D}" srcOrd="13" destOrd="0" presId="urn:microsoft.com/office/officeart/2005/8/layout/vList2"/>
    <dgm:cxn modelId="{25C6F12B-0A13-BE45-BFD9-793F33BA0C44}" type="presParOf" srcId="{EC03603B-16B6-0A4B-BDC6-EDFF3C6F5A66}" destId="{BBB21C1A-4B9A-F840-BCEE-42291443952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A5194A85-D8F3-FC44-A2C5-16DC0ECB935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302FF28-A44C-114B-AD81-DBA2E52F88FD}">
      <dgm:prSet phldrT="[文本]"/>
      <dgm:spPr/>
      <dgm:t>
        <a:bodyPr/>
        <a:lstStyle/>
        <a:p>
          <a:r>
            <a:rPr lang="zh-CN" altLang="en-US" dirty="0"/>
            <a:t>一、矿产资源统计工作概况</a:t>
          </a:r>
        </a:p>
      </dgm:t>
    </dgm:pt>
    <dgm:pt modelId="{3B3CA9CA-427D-F14E-AB36-DB5B03719619}" type="parTrans" cxnId="{B5AAB4CB-8972-2148-9064-BEE990B84841}">
      <dgm:prSet/>
      <dgm:spPr/>
      <dgm:t>
        <a:bodyPr/>
        <a:lstStyle/>
        <a:p>
          <a:endParaRPr lang="zh-CN" altLang="en-US"/>
        </a:p>
      </dgm:t>
    </dgm:pt>
    <dgm:pt modelId="{599D007C-4E99-C540-A0C5-1BEEE8EE508D}" type="sibTrans" cxnId="{B5AAB4CB-8972-2148-9064-BEE990B84841}">
      <dgm:prSet/>
      <dgm:spPr/>
      <dgm:t>
        <a:bodyPr/>
        <a:lstStyle/>
        <a:p>
          <a:endParaRPr lang="zh-CN" altLang="en-US"/>
        </a:p>
      </dgm:t>
    </dgm:pt>
    <dgm:pt modelId="{EC333C3F-C550-1C48-A33F-96B6058853F5}">
      <dgm:prSet phldrT="[文本]"/>
      <dgm:spPr/>
      <dgm:t>
        <a:bodyPr/>
        <a:lstStyle/>
        <a:p>
          <a:r>
            <a:rPr lang="zh-CN" altLang="en-US" dirty="0"/>
            <a:t>二、矿产资源统计基础表的主要内容</a:t>
          </a:r>
        </a:p>
      </dgm:t>
    </dgm:pt>
    <dgm:pt modelId="{0442B944-BC26-7348-AE4B-6B4764EDE6D0}" type="parTrans" cxnId="{B2B7DC76-87D0-0348-8232-1FE8AAAD9B91}">
      <dgm:prSet/>
      <dgm:spPr/>
      <dgm:t>
        <a:bodyPr/>
        <a:lstStyle/>
        <a:p>
          <a:endParaRPr lang="zh-CN" altLang="en-US"/>
        </a:p>
      </dgm:t>
    </dgm:pt>
    <dgm:pt modelId="{B40A54F2-1417-5D4B-8B7E-9692C7F8D8DE}" type="sibTrans" cxnId="{B2B7DC76-87D0-0348-8232-1FE8AAAD9B91}">
      <dgm:prSet/>
      <dgm:spPr/>
      <dgm:t>
        <a:bodyPr/>
        <a:lstStyle/>
        <a:p>
          <a:endParaRPr lang="zh-CN" altLang="en-US"/>
        </a:p>
      </dgm:t>
    </dgm:pt>
    <dgm:pt modelId="{DFB6BF0F-43ED-6942-8285-612755C5A29A}">
      <dgm:prSet phldrT="[文本]"/>
      <dgm:spPr/>
      <dgm:t>
        <a:bodyPr/>
        <a:lstStyle/>
        <a:p>
          <a:r>
            <a:rPr lang="zh-CN" altLang="en-US" dirty="0"/>
            <a:t>三、矿产资源统计资料管理</a:t>
          </a:r>
        </a:p>
      </dgm:t>
    </dgm:pt>
    <dgm:pt modelId="{4E63EB84-6773-FE43-B19F-81E805438F43}" type="parTrans" cxnId="{266B577C-F48E-D54A-976A-67E424DB3A58}">
      <dgm:prSet/>
      <dgm:spPr/>
      <dgm:t>
        <a:bodyPr/>
        <a:lstStyle/>
        <a:p>
          <a:endParaRPr lang="zh-CN" altLang="en-US"/>
        </a:p>
      </dgm:t>
    </dgm:pt>
    <dgm:pt modelId="{A0A3FE69-FD2F-814E-957B-8062D7E16DC1}" type="sibTrans" cxnId="{266B577C-F48E-D54A-976A-67E424DB3A58}">
      <dgm:prSet/>
      <dgm:spPr/>
      <dgm:t>
        <a:bodyPr/>
        <a:lstStyle/>
        <a:p>
          <a:endParaRPr lang="zh-CN" altLang="en-US"/>
        </a:p>
      </dgm:t>
    </dgm:pt>
    <dgm:pt modelId="{BAAB30ED-C64F-9346-AD22-350CCEE2A105}" type="pres">
      <dgm:prSet presAssocID="{A5194A85-D8F3-FC44-A2C5-16DC0ECB9351}" presName="linear" presStyleCnt="0">
        <dgm:presLayoutVars>
          <dgm:dir/>
          <dgm:animLvl val="lvl"/>
          <dgm:resizeHandles val="exact"/>
        </dgm:presLayoutVars>
      </dgm:prSet>
      <dgm:spPr/>
    </dgm:pt>
    <dgm:pt modelId="{30A8EBA6-8BC4-2B48-B7C7-9F383CD87F92}" type="pres">
      <dgm:prSet presAssocID="{8302FF28-A44C-114B-AD81-DBA2E52F88FD}" presName="parentLin" presStyleCnt="0"/>
      <dgm:spPr/>
    </dgm:pt>
    <dgm:pt modelId="{E3685F63-76F1-BF40-9C0E-1FDEA542DF41}" type="pres">
      <dgm:prSet presAssocID="{8302FF28-A44C-114B-AD81-DBA2E52F88FD}" presName="parentLeftMargin" presStyleLbl="node1" presStyleIdx="0" presStyleCnt="3"/>
      <dgm:spPr/>
    </dgm:pt>
    <dgm:pt modelId="{5ADF8F20-FA49-584E-93F5-535751FF32F7}" type="pres">
      <dgm:prSet presAssocID="{8302FF28-A44C-114B-AD81-DBA2E52F88FD}" presName="parentText" presStyleLbl="node1" presStyleIdx="0" presStyleCnt="3">
        <dgm:presLayoutVars>
          <dgm:chMax val="0"/>
          <dgm:bulletEnabled val="1"/>
        </dgm:presLayoutVars>
      </dgm:prSet>
      <dgm:spPr/>
    </dgm:pt>
    <dgm:pt modelId="{4D9F88A6-0EB4-0240-8AC4-F8CC4657F672}" type="pres">
      <dgm:prSet presAssocID="{8302FF28-A44C-114B-AD81-DBA2E52F88FD}" presName="negativeSpace" presStyleCnt="0"/>
      <dgm:spPr/>
    </dgm:pt>
    <dgm:pt modelId="{DC5570DB-F7E5-EE4D-8212-F78066F1AFA9}" type="pres">
      <dgm:prSet presAssocID="{8302FF28-A44C-114B-AD81-DBA2E52F88FD}" presName="childText" presStyleLbl="conFgAcc1" presStyleIdx="0" presStyleCnt="3">
        <dgm:presLayoutVars>
          <dgm:bulletEnabled val="1"/>
        </dgm:presLayoutVars>
      </dgm:prSet>
      <dgm:spPr/>
    </dgm:pt>
    <dgm:pt modelId="{2F088535-FF41-3543-BF2E-23BC1E70BC9F}" type="pres">
      <dgm:prSet presAssocID="{599D007C-4E99-C540-A0C5-1BEEE8EE508D}" presName="spaceBetweenRectangles" presStyleCnt="0"/>
      <dgm:spPr/>
    </dgm:pt>
    <dgm:pt modelId="{0E6DC11F-FE6A-234B-ABC6-C8D698FDC466}" type="pres">
      <dgm:prSet presAssocID="{EC333C3F-C550-1C48-A33F-96B6058853F5}" presName="parentLin" presStyleCnt="0"/>
      <dgm:spPr/>
    </dgm:pt>
    <dgm:pt modelId="{16CAA9E0-A031-9F4A-90A0-32BE242C59C8}" type="pres">
      <dgm:prSet presAssocID="{EC333C3F-C550-1C48-A33F-96B6058853F5}" presName="parentLeftMargin" presStyleLbl="node1" presStyleIdx="0" presStyleCnt="3"/>
      <dgm:spPr/>
    </dgm:pt>
    <dgm:pt modelId="{DAF90733-A79C-3D4C-82C8-46D77546AF80}" type="pres">
      <dgm:prSet presAssocID="{EC333C3F-C550-1C48-A33F-96B6058853F5}" presName="parentText" presStyleLbl="node1" presStyleIdx="1" presStyleCnt="3">
        <dgm:presLayoutVars>
          <dgm:chMax val="0"/>
          <dgm:bulletEnabled val="1"/>
        </dgm:presLayoutVars>
      </dgm:prSet>
      <dgm:spPr/>
    </dgm:pt>
    <dgm:pt modelId="{B3C08959-2BFF-3A46-92F7-4B1E73E23BC1}" type="pres">
      <dgm:prSet presAssocID="{EC333C3F-C550-1C48-A33F-96B6058853F5}" presName="negativeSpace" presStyleCnt="0"/>
      <dgm:spPr/>
    </dgm:pt>
    <dgm:pt modelId="{07B6F78C-50DD-704D-8947-CDF4493F4EF0}" type="pres">
      <dgm:prSet presAssocID="{EC333C3F-C550-1C48-A33F-96B6058853F5}" presName="childText" presStyleLbl="conFgAcc1" presStyleIdx="1" presStyleCnt="3">
        <dgm:presLayoutVars>
          <dgm:bulletEnabled val="1"/>
        </dgm:presLayoutVars>
      </dgm:prSet>
      <dgm:spPr/>
    </dgm:pt>
    <dgm:pt modelId="{9B11A824-1EAF-DC45-9D44-B1544598A03C}" type="pres">
      <dgm:prSet presAssocID="{B40A54F2-1417-5D4B-8B7E-9692C7F8D8DE}" presName="spaceBetweenRectangles" presStyleCnt="0"/>
      <dgm:spPr/>
    </dgm:pt>
    <dgm:pt modelId="{6D130F06-25F3-844D-B775-3E59D09FA963}" type="pres">
      <dgm:prSet presAssocID="{DFB6BF0F-43ED-6942-8285-612755C5A29A}" presName="parentLin" presStyleCnt="0"/>
      <dgm:spPr/>
    </dgm:pt>
    <dgm:pt modelId="{C98D04AA-1EAE-9943-99CF-41F7B26FE701}" type="pres">
      <dgm:prSet presAssocID="{DFB6BF0F-43ED-6942-8285-612755C5A29A}" presName="parentLeftMargin" presStyleLbl="node1" presStyleIdx="1" presStyleCnt="3"/>
      <dgm:spPr/>
    </dgm:pt>
    <dgm:pt modelId="{CB362EF6-8675-AE40-92C8-77E531BD400B}" type="pres">
      <dgm:prSet presAssocID="{DFB6BF0F-43ED-6942-8285-612755C5A29A}" presName="parentText" presStyleLbl="node1" presStyleIdx="2" presStyleCnt="3">
        <dgm:presLayoutVars>
          <dgm:chMax val="0"/>
          <dgm:bulletEnabled val="1"/>
        </dgm:presLayoutVars>
      </dgm:prSet>
      <dgm:spPr/>
    </dgm:pt>
    <dgm:pt modelId="{DC745964-6DE4-F44B-BAC7-C8895DE7B62D}" type="pres">
      <dgm:prSet presAssocID="{DFB6BF0F-43ED-6942-8285-612755C5A29A}" presName="negativeSpace" presStyleCnt="0"/>
      <dgm:spPr/>
    </dgm:pt>
    <dgm:pt modelId="{4BC228EB-09DA-FA47-B559-C0EB4CD78FE8}" type="pres">
      <dgm:prSet presAssocID="{DFB6BF0F-43ED-6942-8285-612755C5A29A}" presName="childText" presStyleLbl="conFgAcc1" presStyleIdx="2" presStyleCnt="3">
        <dgm:presLayoutVars>
          <dgm:bulletEnabled val="1"/>
        </dgm:presLayoutVars>
      </dgm:prSet>
      <dgm:spPr/>
    </dgm:pt>
  </dgm:ptLst>
  <dgm:cxnLst>
    <dgm:cxn modelId="{E434C42B-DEBC-5A47-B39D-5E16AC0279D0}" type="presOf" srcId="{EC333C3F-C550-1C48-A33F-96B6058853F5}" destId="{DAF90733-A79C-3D4C-82C8-46D77546AF80}" srcOrd="1" destOrd="0" presId="urn:microsoft.com/office/officeart/2005/8/layout/list1"/>
    <dgm:cxn modelId="{F876D549-CD2A-144D-9C9A-4E2D7B8AF8A5}" type="presOf" srcId="{8302FF28-A44C-114B-AD81-DBA2E52F88FD}" destId="{E3685F63-76F1-BF40-9C0E-1FDEA542DF41}" srcOrd="0" destOrd="0" presId="urn:microsoft.com/office/officeart/2005/8/layout/list1"/>
    <dgm:cxn modelId="{BF6D284D-15AA-4B42-B4F5-CA94CAB2EF16}" type="presOf" srcId="{8302FF28-A44C-114B-AD81-DBA2E52F88FD}" destId="{5ADF8F20-FA49-584E-93F5-535751FF32F7}" srcOrd="1" destOrd="0" presId="urn:microsoft.com/office/officeart/2005/8/layout/list1"/>
    <dgm:cxn modelId="{8DF78167-38A1-9D46-A3DB-64C27524A10A}" type="presOf" srcId="{A5194A85-D8F3-FC44-A2C5-16DC0ECB9351}" destId="{BAAB30ED-C64F-9346-AD22-350CCEE2A105}" srcOrd="0" destOrd="0" presId="urn:microsoft.com/office/officeart/2005/8/layout/list1"/>
    <dgm:cxn modelId="{DF3C0D71-4444-E746-8B9C-57CC09E6CDE8}" type="presOf" srcId="{EC333C3F-C550-1C48-A33F-96B6058853F5}" destId="{16CAA9E0-A031-9F4A-90A0-32BE242C59C8}" srcOrd="0" destOrd="0" presId="urn:microsoft.com/office/officeart/2005/8/layout/list1"/>
    <dgm:cxn modelId="{B2B7DC76-87D0-0348-8232-1FE8AAAD9B91}" srcId="{A5194A85-D8F3-FC44-A2C5-16DC0ECB9351}" destId="{EC333C3F-C550-1C48-A33F-96B6058853F5}" srcOrd="1" destOrd="0" parTransId="{0442B944-BC26-7348-AE4B-6B4764EDE6D0}" sibTransId="{B40A54F2-1417-5D4B-8B7E-9692C7F8D8DE}"/>
    <dgm:cxn modelId="{266B577C-F48E-D54A-976A-67E424DB3A58}" srcId="{A5194A85-D8F3-FC44-A2C5-16DC0ECB9351}" destId="{DFB6BF0F-43ED-6942-8285-612755C5A29A}" srcOrd="2" destOrd="0" parTransId="{4E63EB84-6773-FE43-B19F-81E805438F43}" sibTransId="{A0A3FE69-FD2F-814E-957B-8062D7E16DC1}"/>
    <dgm:cxn modelId="{65E29E98-9CBE-1540-BFDD-9FF448F47EC9}" type="presOf" srcId="{DFB6BF0F-43ED-6942-8285-612755C5A29A}" destId="{C98D04AA-1EAE-9943-99CF-41F7B26FE701}" srcOrd="0" destOrd="0" presId="urn:microsoft.com/office/officeart/2005/8/layout/list1"/>
    <dgm:cxn modelId="{B5AAB4CB-8972-2148-9064-BEE990B84841}" srcId="{A5194A85-D8F3-FC44-A2C5-16DC0ECB9351}" destId="{8302FF28-A44C-114B-AD81-DBA2E52F88FD}" srcOrd="0" destOrd="0" parTransId="{3B3CA9CA-427D-F14E-AB36-DB5B03719619}" sibTransId="{599D007C-4E99-C540-A0C5-1BEEE8EE508D}"/>
    <dgm:cxn modelId="{5C6F40D8-E473-3441-A6F7-EB71C61DB973}" type="presOf" srcId="{DFB6BF0F-43ED-6942-8285-612755C5A29A}" destId="{CB362EF6-8675-AE40-92C8-77E531BD400B}" srcOrd="1" destOrd="0" presId="urn:microsoft.com/office/officeart/2005/8/layout/list1"/>
    <dgm:cxn modelId="{D72DD051-FAD6-6C4A-8DAA-05A4D10B8052}" type="presParOf" srcId="{BAAB30ED-C64F-9346-AD22-350CCEE2A105}" destId="{30A8EBA6-8BC4-2B48-B7C7-9F383CD87F92}" srcOrd="0" destOrd="0" presId="urn:microsoft.com/office/officeart/2005/8/layout/list1"/>
    <dgm:cxn modelId="{183D8C05-4D56-0845-84DF-17A9E473DC68}" type="presParOf" srcId="{30A8EBA6-8BC4-2B48-B7C7-9F383CD87F92}" destId="{E3685F63-76F1-BF40-9C0E-1FDEA542DF41}" srcOrd="0" destOrd="0" presId="urn:microsoft.com/office/officeart/2005/8/layout/list1"/>
    <dgm:cxn modelId="{86B8FFEB-3ADD-304A-AE4C-34DCC9134A86}" type="presParOf" srcId="{30A8EBA6-8BC4-2B48-B7C7-9F383CD87F92}" destId="{5ADF8F20-FA49-584E-93F5-535751FF32F7}" srcOrd="1" destOrd="0" presId="urn:microsoft.com/office/officeart/2005/8/layout/list1"/>
    <dgm:cxn modelId="{A79EC801-8103-FB44-8174-CEFFF72266C0}" type="presParOf" srcId="{BAAB30ED-C64F-9346-AD22-350CCEE2A105}" destId="{4D9F88A6-0EB4-0240-8AC4-F8CC4657F672}" srcOrd="1" destOrd="0" presId="urn:microsoft.com/office/officeart/2005/8/layout/list1"/>
    <dgm:cxn modelId="{889B5E30-1B2D-5F45-BA40-203E92DC874D}" type="presParOf" srcId="{BAAB30ED-C64F-9346-AD22-350CCEE2A105}" destId="{DC5570DB-F7E5-EE4D-8212-F78066F1AFA9}" srcOrd="2" destOrd="0" presId="urn:microsoft.com/office/officeart/2005/8/layout/list1"/>
    <dgm:cxn modelId="{4EBF8939-7E39-9F4A-AB17-B1D22DA7AD94}" type="presParOf" srcId="{BAAB30ED-C64F-9346-AD22-350CCEE2A105}" destId="{2F088535-FF41-3543-BF2E-23BC1E70BC9F}" srcOrd="3" destOrd="0" presId="urn:microsoft.com/office/officeart/2005/8/layout/list1"/>
    <dgm:cxn modelId="{656DF1D2-515F-0441-9B61-F4D039E1E75C}" type="presParOf" srcId="{BAAB30ED-C64F-9346-AD22-350CCEE2A105}" destId="{0E6DC11F-FE6A-234B-ABC6-C8D698FDC466}" srcOrd="4" destOrd="0" presId="urn:microsoft.com/office/officeart/2005/8/layout/list1"/>
    <dgm:cxn modelId="{A93F5EC6-4014-A54A-BCFB-A16547472490}" type="presParOf" srcId="{0E6DC11F-FE6A-234B-ABC6-C8D698FDC466}" destId="{16CAA9E0-A031-9F4A-90A0-32BE242C59C8}" srcOrd="0" destOrd="0" presId="urn:microsoft.com/office/officeart/2005/8/layout/list1"/>
    <dgm:cxn modelId="{89810BA4-5E4B-8D49-BE71-77DDD3B38EAD}" type="presParOf" srcId="{0E6DC11F-FE6A-234B-ABC6-C8D698FDC466}" destId="{DAF90733-A79C-3D4C-82C8-46D77546AF80}" srcOrd="1" destOrd="0" presId="urn:microsoft.com/office/officeart/2005/8/layout/list1"/>
    <dgm:cxn modelId="{5A6E9AC5-8765-254B-A72D-08173B7F7CAB}" type="presParOf" srcId="{BAAB30ED-C64F-9346-AD22-350CCEE2A105}" destId="{B3C08959-2BFF-3A46-92F7-4B1E73E23BC1}" srcOrd="5" destOrd="0" presId="urn:microsoft.com/office/officeart/2005/8/layout/list1"/>
    <dgm:cxn modelId="{71C5CA21-4B85-2D4B-A7FD-21DAF086BB89}" type="presParOf" srcId="{BAAB30ED-C64F-9346-AD22-350CCEE2A105}" destId="{07B6F78C-50DD-704D-8947-CDF4493F4EF0}" srcOrd="6" destOrd="0" presId="urn:microsoft.com/office/officeart/2005/8/layout/list1"/>
    <dgm:cxn modelId="{01B52BA7-AD76-CC4B-87BE-74D62657E4FB}" type="presParOf" srcId="{BAAB30ED-C64F-9346-AD22-350CCEE2A105}" destId="{9B11A824-1EAF-DC45-9D44-B1544598A03C}" srcOrd="7" destOrd="0" presId="urn:microsoft.com/office/officeart/2005/8/layout/list1"/>
    <dgm:cxn modelId="{E940DCBF-A127-4F4A-8D83-0C9E1DC905E7}" type="presParOf" srcId="{BAAB30ED-C64F-9346-AD22-350CCEE2A105}" destId="{6D130F06-25F3-844D-B775-3E59D09FA963}" srcOrd="8" destOrd="0" presId="urn:microsoft.com/office/officeart/2005/8/layout/list1"/>
    <dgm:cxn modelId="{8D035072-1D5B-D949-BDA9-CFDC1BB1BE98}" type="presParOf" srcId="{6D130F06-25F3-844D-B775-3E59D09FA963}" destId="{C98D04AA-1EAE-9943-99CF-41F7B26FE701}" srcOrd="0" destOrd="0" presId="urn:microsoft.com/office/officeart/2005/8/layout/list1"/>
    <dgm:cxn modelId="{47BDA1ED-1DAE-924D-B69C-609A0CBAA34F}" type="presParOf" srcId="{6D130F06-25F3-844D-B775-3E59D09FA963}" destId="{CB362EF6-8675-AE40-92C8-77E531BD400B}" srcOrd="1" destOrd="0" presId="urn:microsoft.com/office/officeart/2005/8/layout/list1"/>
    <dgm:cxn modelId="{CF83CE65-5391-4845-91DB-D576E4B28D66}" type="presParOf" srcId="{BAAB30ED-C64F-9346-AD22-350CCEE2A105}" destId="{DC745964-6DE4-F44B-BAC7-C8895DE7B62D}" srcOrd="9" destOrd="0" presId="urn:microsoft.com/office/officeart/2005/8/layout/list1"/>
    <dgm:cxn modelId="{FDFE154B-47A6-5C46-8673-7C67EE844694}" type="presParOf" srcId="{BAAB30ED-C64F-9346-AD22-350CCEE2A105}" destId="{4BC228EB-09DA-FA47-B559-C0EB4CD78FE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F3E6C957-952B-644E-960A-4224DD23BA6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6B872CC5-6207-8D4F-BD5B-DBFCB9553687}">
      <dgm:prSet phldrT="[文本]"/>
      <dgm:spPr/>
      <dgm:t>
        <a:bodyPr/>
        <a:lstStyle/>
        <a:p>
          <a:r>
            <a:rPr lang="zh-CN" altLang="en-US" dirty="0"/>
            <a:t>油气资源储量管理的主要内容</a:t>
          </a:r>
        </a:p>
      </dgm:t>
    </dgm:pt>
    <dgm:pt modelId="{8A93A95D-3ADA-2E46-A811-AA64746BF390}" type="parTrans" cxnId="{54F40C1D-D58F-0A47-9EDC-FAEE62E0A42C}">
      <dgm:prSet/>
      <dgm:spPr/>
      <dgm:t>
        <a:bodyPr/>
        <a:lstStyle/>
        <a:p>
          <a:endParaRPr lang="zh-CN" altLang="en-US"/>
        </a:p>
      </dgm:t>
    </dgm:pt>
    <dgm:pt modelId="{842511D5-6E63-2541-AA69-A11C76B3DBC4}" type="sibTrans" cxnId="{54F40C1D-D58F-0A47-9EDC-FAEE62E0A42C}">
      <dgm:prSet/>
      <dgm:spPr/>
      <dgm:t>
        <a:bodyPr/>
        <a:lstStyle/>
        <a:p>
          <a:endParaRPr lang="zh-CN" altLang="en-US"/>
        </a:p>
      </dgm:t>
    </dgm:pt>
    <dgm:pt modelId="{74943705-FDAE-1C45-A609-8DA18E99FD16}">
      <dgm:prSet phldrT="[文本]"/>
      <dgm:spPr/>
      <dgm:t>
        <a:bodyPr/>
        <a:lstStyle/>
        <a:p>
          <a:r>
            <a:rPr lang="zh-CN" altLang="en-US" dirty="0"/>
            <a:t>油气资源储量估算情形</a:t>
          </a:r>
        </a:p>
      </dgm:t>
    </dgm:pt>
    <dgm:pt modelId="{507BD012-1688-F84B-B231-61F910888E18}" type="parTrans" cxnId="{BC1D1398-D604-6D4F-A131-4D90BAD8A5D8}">
      <dgm:prSet/>
      <dgm:spPr/>
      <dgm:t>
        <a:bodyPr/>
        <a:lstStyle/>
        <a:p>
          <a:endParaRPr lang="zh-CN" altLang="en-US"/>
        </a:p>
      </dgm:t>
    </dgm:pt>
    <dgm:pt modelId="{AA629FAD-B3C0-6B46-BB69-E0F724D9E6B2}" type="sibTrans" cxnId="{BC1D1398-D604-6D4F-A131-4D90BAD8A5D8}">
      <dgm:prSet/>
      <dgm:spPr/>
      <dgm:t>
        <a:bodyPr/>
        <a:lstStyle/>
        <a:p>
          <a:endParaRPr lang="zh-CN" altLang="en-US"/>
        </a:p>
      </dgm:t>
    </dgm:pt>
    <dgm:pt modelId="{1960605E-9F28-6240-9342-64FB32FBDB6B}">
      <dgm:prSet phldrT="[文本]"/>
      <dgm:spPr/>
      <dgm:t>
        <a:bodyPr/>
        <a:lstStyle/>
        <a:p>
          <a:r>
            <a:rPr lang="zh-CN" altLang="en-US" dirty="0"/>
            <a:t>油气资源储量统计和信息发布</a:t>
          </a:r>
        </a:p>
      </dgm:t>
    </dgm:pt>
    <dgm:pt modelId="{DB3A1F08-97CE-1942-9AB2-F0CACFB5273B}" type="parTrans" cxnId="{225E51FC-F891-3043-A52B-997CB5B8C434}">
      <dgm:prSet/>
      <dgm:spPr/>
      <dgm:t>
        <a:bodyPr/>
        <a:lstStyle/>
        <a:p>
          <a:endParaRPr lang="zh-CN" altLang="en-US"/>
        </a:p>
      </dgm:t>
    </dgm:pt>
    <dgm:pt modelId="{36333311-88D3-2D44-94F8-90088F48CE46}" type="sibTrans" cxnId="{225E51FC-F891-3043-A52B-997CB5B8C434}">
      <dgm:prSet/>
      <dgm:spPr/>
      <dgm:t>
        <a:bodyPr/>
        <a:lstStyle/>
        <a:p>
          <a:endParaRPr lang="zh-CN" altLang="en-US"/>
        </a:p>
      </dgm:t>
    </dgm:pt>
    <dgm:pt modelId="{109140DE-A04E-9A4A-8138-49030F8FC6F5}" type="pres">
      <dgm:prSet presAssocID="{F3E6C957-952B-644E-960A-4224DD23BA6D}" presName="linear" presStyleCnt="0">
        <dgm:presLayoutVars>
          <dgm:dir/>
          <dgm:animLvl val="lvl"/>
          <dgm:resizeHandles val="exact"/>
        </dgm:presLayoutVars>
      </dgm:prSet>
      <dgm:spPr/>
    </dgm:pt>
    <dgm:pt modelId="{3F4C61F3-CC4B-1B45-8D6B-0566205DF174}" type="pres">
      <dgm:prSet presAssocID="{6B872CC5-6207-8D4F-BD5B-DBFCB9553687}" presName="parentLin" presStyleCnt="0"/>
      <dgm:spPr/>
    </dgm:pt>
    <dgm:pt modelId="{0C34F3F6-E68C-7648-85DA-5979384BDE4F}" type="pres">
      <dgm:prSet presAssocID="{6B872CC5-6207-8D4F-BD5B-DBFCB9553687}" presName="parentLeftMargin" presStyleLbl="node1" presStyleIdx="0" presStyleCnt="3"/>
      <dgm:spPr/>
    </dgm:pt>
    <dgm:pt modelId="{8BFACA97-05F0-4D42-8CAF-2A8C44C2FDDA}" type="pres">
      <dgm:prSet presAssocID="{6B872CC5-6207-8D4F-BD5B-DBFCB9553687}" presName="parentText" presStyleLbl="node1" presStyleIdx="0" presStyleCnt="3">
        <dgm:presLayoutVars>
          <dgm:chMax val="0"/>
          <dgm:bulletEnabled val="1"/>
        </dgm:presLayoutVars>
      </dgm:prSet>
      <dgm:spPr/>
    </dgm:pt>
    <dgm:pt modelId="{61AB70C9-4211-474E-B75B-545701EFE152}" type="pres">
      <dgm:prSet presAssocID="{6B872CC5-6207-8D4F-BD5B-DBFCB9553687}" presName="negativeSpace" presStyleCnt="0"/>
      <dgm:spPr/>
    </dgm:pt>
    <dgm:pt modelId="{7494E17C-F343-384E-A945-B143AB7E3393}" type="pres">
      <dgm:prSet presAssocID="{6B872CC5-6207-8D4F-BD5B-DBFCB9553687}" presName="childText" presStyleLbl="conFgAcc1" presStyleIdx="0" presStyleCnt="3">
        <dgm:presLayoutVars>
          <dgm:bulletEnabled val="1"/>
        </dgm:presLayoutVars>
      </dgm:prSet>
      <dgm:spPr/>
    </dgm:pt>
    <dgm:pt modelId="{4E086C74-168F-6846-ABD8-3E8C06815055}" type="pres">
      <dgm:prSet presAssocID="{842511D5-6E63-2541-AA69-A11C76B3DBC4}" presName="spaceBetweenRectangles" presStyleCnt="0"/>
      <dgm:spPr/>
    </dgm:pt>
    <dgm:pt modelId="{FA6B65FA-747A-FF40-B049-A1EB153F3112}" type="pres">
      <dgm:prSet presAssocID="{74943705-FDAE-1C45-A609-8DA18E99FD16}" presName="parentLin" presStyleCnt="0"/>
      <dgm:spPr/>
    </dgm:pt>
    <dgm:pt modelId="{D3BA1419-CE80-0E46-8A1C-89963536D6FD}" type="pres">
      <dgm:prSet presAssocID="{74943705-FDAE-1C45-A609-8DA18E99FD16}" presName="parentLeftMargin" presStyleLbl="node1" presStyleIdx="0" presStyleCnt="3"/>
      <dgm:spPr/>
    </dgm:pt>
    <dgm:pt modelId="{808AC52D-2789-864D-B25F-DC222B5D2B81}" type="pres">
      <dgm:prSet presAssocID="{74943705-FDAE-1C45-A609-8DA18E99FD16}" presName="parentText" presStyleLbl="node1" presStyleIdx="1" presStyleCnt="3">
        <dgm:presLayoutVars>
          <dgm:chMax val="0"/>
          <dgm:bulletEnabled val="1"/>
        </dgm:presLayoutVars>
      </dgm:prSet>
      <dgm:spPr/>
    </dgm:pt>
    <dgm:pt modelId="{F668A397-B424-3E43-8741-6B210E903540}" type="pres">
      <dgm:prSet presAssocID="{74943705-FDAE-1C45-A609-8DA18E99FD16}" presName="negativeSpace" presStyleCnt="0"/>
      <dgm:spPr/>
    </dgm:pt>
    <dgm:pt modelId="{603EF19B-DB07-AF4A-B9DC-23AF58C39DCA}" type="pres">
      <dgm:prSet presAssocID="{74943705-FDAE-1C45-A609-8DA18E99FD16}" presName="childText" presStyleLbl="conFgAcc1" presStyleIdx="1" presStyleCnt="3">
        <dgm:presLayoutVars>
          <dgm:bulletEnabled val="1"/>
        </dgm:presLayoutVars>
      </dgm:prSet>
      <dgm:spPr/>
    </dgm:pt>
    <dgm:pt modelId="{2991BB70-A1BD-BC44-942B-A3F9CF68A13B}" type="pres">
      <dgm:prSet presAssocID="{AA629FAD-B3C0-6B46-BB69-E0F724D9E6B2}" presName="spaceBetweenRectangles" presStyleCnt="0"/>
      <dgm:spPr/>
    </dgm:pt>
    <dgm:pt modelId="{BA35E2DE-5A5C-1B4C-BDAF-DCA524EAC81B}" type="pres">
      <dgm:prSet presAssocID="{1960605E-9F28-6240-9342-64FB32FBDB6B}" presName="parentLin" presStyleCnt="0"/>
      <dgm:spPr/>
    </dgm:pt>
    <dgm:pt modelId="{BB6F7CD4-4502-8E48-8CA1-FFEC2EFCA188}" type="pres">
      <dgm:prSet presAssocID="{1960605E-9F28-6240-9342-64FB32FBDB6B}" presName="parentLeftMargin" presStyleLbl="node1" presStyleIdx="1" presStyleCnt="3"/>
      <dgm:spPr/>
    </dgm:pt>
    <dgm:pt modelId="{88223F35-C580-C843-8826-2DF885AB9998}" type="pres">
      <dgm:prSet presAssocID="{1960605E-9F28-6240-9342-64FB32FBDB6B}" presName="parentText" presStyleLbl="node1" presStyleIdx="2" presStyleCnt="3">
        <dgm:presLayoutVars>
          <dgm:chMax val="0"/>
          <dgm:bulletEnabled val="1"/>
        </dgm:presLayoutVars>
      </dgm:prSet>
      <dgm:spPr/>
    </dgm:pt>
    <dgm:pt modelId="{F8225C6E-453A-3A45-B685-C1A7833B0BF6}" type="pres">
      <dgm:prSet presAssocID="{1960605E-9F28-6240-9342-64FB32FBDB6B}" presName="negativeSpace" presStyleCnt="0"/>
      <dgm:spPr/>
    </dgm:pt>
    <dgm:pt modelId="{23729631-0C0F-1941-8649-2D98676DE018}" type="pres">
      <dgm:prSet presAssocID="{1960605E-9F28-6240-9342-64FB32FBDB6B}" presName="childText" presStyleLbl="conFgAcc1" presStyleIdx="2" presStyleCnt="3">
        <dgm:presLayoutVars>
          <dgm:bulletEnabled val="1"/>
        </dgm:presLayoutVars>
      </dgm:prSet>
      <dgm:spPr/>
    </dgm:pt>
  </dgm:ptLst>
  <dgm:cxnLst>
    <dgm:cxn modelId="{54F40C1D-D58F-0A47-9EDC-FAEE62E0A42C}" srcId="{F3E6C957-952B-644E-960A-4224DD23BA6D}" destId="{6B872CC5-6207-8D4F-BD5B-DBFCB9553687}" srcOrd="0" destOrd="0" parTransId="{8A93A95D-3ADA-2E46-A811-AA64746BF390}" sibTransId="{842511D5-6E63-2541-AA69-A11C76B3DBC4}"/>
    <dgm:cxn modelId="{F4FE0830-B3D1-984B-AF2A-E0E63213A1F8}" type="presOf" srcId="{F3E6C957-952B-644E-960A-4224DD23BA6D}" destId="{109140DE-A04E-9A4A-8138-49030F8FC6F5}" srcOrd="0" destOrd="0" presId="urn:microsoft.com/office/officeart/2005/8/layout/list1"/>
    <dgm:cxn modelId="{C8EB0144-190F-0F47-940B-CCB4E9D486BD}" type="presOf" srcId="{1960605E-9F28-6240-9342-64FB32FBDB6B}" destId="{BB6F7CD4-4502-8E48-8CA1-FFEC2EFCA188}" srcOrd="0" destOrd="0" presId="urn:microsoft.com/office/officeart/2005/8/layout/list1"/>
    <dgm:cxn modelId="{81DA8E50-BD93-E340-805F-EE39C032372D}" type="presOf" srcId="{6B872CC5-6207-8D4F-BD5B-DBFCB9553687}" destId="{0C34F3F6-E68C-7648-85DA-5979384BDE4F}" srcOrd="0" destOrd="0" presId="urn:microsoft.com/office/officeart/2005/8/layout/list1"/>
    <dgm:cxn modelId="{72AE6D8C-E8A5-4847-B133-161061D0CE21}" type="presOf" srcId="{6B872CC5-6207-8D4F-BD5B-DBFCB9553687}" destId="{8BFACA97-05F0-4D42-8CAF-2A8C44C2FDDA}" srcOrd="1" destOrd="0" presId="urn:microsoft.com/office/officeart/2005/8/layout/list1"/>
    <dgm:cxn modelId="{BC1D1398-D604-6D4F-A131-4D90BAD8A5D8}" srcId="{F3E6C957-952B-644E-960A-4224DD23BA6D}" destId="{74943705-FDAE-1C45-A609-8DA18E99FD16}" srcOrd="1" destOrd="0" parTransId="{507BD012-1688-F84B-B231-61F910888E18}" sibTransId="{AA629FAD-B3C0-6B46-BB69-E0F724D9E6B2}"/>
    <dgm:cxn modelId="{9BA1F1AB-C2D1-1B48-A318-D5394DACF1EA}" type="presOf" srcId="{1960605E-9F28-6240-9342-64FB32FBDB6B}" destId="{88223F35-C580-C843-8826-2DF885AB9998}" srcOrd="1" destOrd="0" presId="urn:microsoft.com/office/officeart/2005/8/layout/list1"/>
    <dgm:cxn modelId="{4B4E47C3-9E4F-9148-9558-326ABA109F5D}" type="presOf" srcId="{74943705-FDAE-1C45-A609-8DA18E99FD16}" destId="{D3BA1419-CE80-0E46-8A1C-89963536D6FD}" srcOrd="0" destOrd="0" presId="urn:microsoft.com/office/officeart/2005/8/layout/list1"/>
    <dgm:cxn modelId="{22F03FCB-EC86-5741-A85C-2C2EEEBF3547}" type="presOf" srcId="{74943705-FDAE-1C45-A609-8DA18E99FD16}" destId="{808AC52D-2789-864D-B25F-DC222B5D2B81}" srcOrd="1" destOrd="0" presId="urn:microsoft.com/office/officeart/2005/8/layout/list1"/>
    <dgm:cxn modelId="{225E51FC-F891-3043-A52B-997CB5B8C434}" srcId="{F3E6C957-952B-644E-960A-4224DD23BA6D}" destId="{1960605E-9F28-6240-9342-64FB32FBDB6B}" srcOrd="2" destOrd="0" parTransId="{DB3A1F08-97CE-1942-9AB2-F0CACFB5273B}" sibTransId="{36333311-88D3-2D44-94F8-90088F48CE46}"/>
    <dgm:cxn modelId="{26B04697-4671-144C-A9AA-21A252643EB9}" type="presParOf" srcId="{109140DE-A04E-9A4A-8138-49030F8FC6F5}" destId="{3F4C61F3-CC4B-1B45-8D6B-0566205DF174}" srcOrd="0" destOrd="0" presId="urn:microsoft.com/office/officeart/2005/8/layout/list1"/>
    <dgm:cxn modelId="{25267AEC-8178-D147-ACB1-AFB4C122205A}" type="presParOf" srcId="{3F4C61F3-CC4B-1B45-8D6B-0566205DF174}" destId="{0C34F3F6-E68C-7648-85DA-5979384BDE4F}" srcOrd="0" destOrd="0" presId="urn:microsoft.com/office/officeart/2005/8/layout/list1"/>
    <dgm:cxn modelId="{8B030C19-6EA3-4545-B984-F6E4C36B4311}" type="presParOf" srcId="{3F4C61F3-CC4B-1B45-8D6B-0566205DF174}" destId="{8BFACA97-05F0-4D42-8CAF-2A8C44C2FDDA}" srcOrd="1" destOrd="0" presId="urn:microsoft.com/office/officeart/2005/8/layout/list1"/>
    <dgm:cxn modelId="{FBCE215F-F2CD-5840-8336-8C44AD3923BD}" type="presParOf" srcId="{109140DE-A04E-9A4A-8138-49030F8FC6F5}" destId="{61AB70C9-4211-474E-B75B-545701EFE152}" srcOrd="1" destOrd="0" presId="urn:microsoft.com/office/officeart/2005/8/layout/list1"/>
    <dgm:cxn modelId="{ED582EF6-78B8-2845-B17E-91A9F74043FD}" type="presParOf" srcId="{109140DE-A04E-9A4A-8138-49030F8FC6F5}" destId="{7494E17C-F343-384E-A945-B143AB7E3393}" srcOrd="2" destOrd="0" presId="urn:microsoft.com/office/officeart/2005/8/layout/list1"/>
    <dgm:cxn modelId="{677B12C3-9FAB-F243-ADE9-C0D2DE538737}" type="presParOf" srcId="{109140DE-A04E-9A4A-8138-49030F8FC6F5}" destId="{4E086C74-168F-6846-ABD8-3E8C06815055}" srcOrd="3" destOrd="0" presId="urn:microsoft.com/office/officeart/2005/8/layout/list1"/>
    <dgm:cxn modelId="{00F96A53-40E8-E648-87C2-1CAF6D8E30E2}" type="presParOf" srcId="{109140DE-A04E-9A4A-8138-49030F8FC6F5}" destId="{FA6B65FA-747A-FF40-B049-A1EB153F3112}" srcOrd="4" destOrd="0" presId="urn:microsoft.com/office/officeart/2005/8/layout/list1"/>
    <dgm:cxn modelId="{BE83B8F4-0A13-7C4F-AE88-CA313F09A1AC}" type="presParOf" srcId="{FA6B65FA-747A-FF40-B049-A1EB153F3112}" destId="{D3BA1419-CE80-0E46-8A1C-89963536D6FD}" srcOrd="0" destOrd="0" presId="urn:microsoft.com/office/officeart/2005/8/layout/list1"/>
    <dgm:cxn modelId="{E4EA79AE-B987-9E49-A50E-71935D639DD9}" type="presParOf" srcId="{FA6B65FA-747A-FF40-B049-A1EB153F3112}" destId="{808AC52D-2789-864D-B25F-DC222B5D2B81}" srcOrd="1" destOrd="0" presId="urn:microsoft.com/office/officeart/2005/8/layout/list1"/>
    <dgm:cxn modelId="{B4C3647E-25BD-594F-86D4-6A4690049FF5}" type="presParOf" srcId="{109140DE-A04E-9A4A-8138-49030F8FC6F5}" destId="{F668A397-B424-3E43-8741-6B210E903540}" srcOrd="5" destOrd="0" presId="urn:microsoft.com/office/officeart/2005/8/layout/list1"/>
    <dgm:cxn modelId="{CB3F8E7B-3B19-8D45-A0C9-0B97396A587D}" type="presParOf" srcId="{109140DE-A04E-9A4A-8138-49030F8FC6F5}" destId="{603EF19B-DB07-AF4A-B9DC-23AF58C39DCA}" srcOrd="6" destOrd="0" presId="urn:microsoft.com/office/officeart/2005/8/layout/list1"/>
    <dgm:cxn modelId="{A3ED911A-B7F6-B542-ADFD-E294D52A0CC9}" type="presParOf" srcId="{109140DE-A04E-9A4A-8138-49030F8FC6F5}" destId="{2991BB70-A1BD-BC44-942B-A3F9CF68A13B}" srcOrd="7" destOrd="0" presId="urn:microsoft.com/office/officeart/2005/8/layout/list1"/>
    <dgm:cxn modelId="{95FB33A8-A6D3-D24C-BEA5-5782FA33D808}" type="presParOf" srcId="{109140DE-A04E-9A4A-8138-49030F8FC6F5}" destId="{BA35E2DE-5A5C-1B4C-BDAF-DCA524EAC81B}" srcOrd="8" destOrd="0" presId="urn:microsoft.com/office/officeart/2005/8/layout/list1"/>
    <dgm:cxn modelId="{72EB7E02-20BA-0742-9795-042C57FD7E0C}" type="presParOf" srcId="{BA35E2DE-5A5C-1B4C-BDAF-DCA524EAC81B}" destId="{BB6F7CD4-4502-8E48-8CA1-FFEC2EFCA188}" srcOrd="0" destOrd="0" presId="urn:microsoft.com/office/officeart/2005/8/layout/list1"/>
    <dgm:cxn modelId="{B5E7EA89-3FF4-F749-8679-4C2710CFEE78}" type="presParOf" srcId="{BA35E2DE-5A5C-1B4C-BDAF-DCA524EAC81B}" destId="{88223F35-C580-C843-8826-2DF885AB9998}" srcOrd="1" destOrd="0" presId="urn:microsoft.com/office/officeart/2005/8/layout/list1"/>
    <dgm:cxn modelId="{FCB2B91C-089B-AD48-A4EF-739C0B3AB002}" type="presParOf" srcId="{109140DE-A04E-9A4A-8138-49030F8FC6F5}" destId="{F8225C6E-453A-3A45-B685-C1A7833B0BF6}" srcOrd="9" destOrd="0" presId="urn:microsoft.com/office/officeart/2005/8/layout/list1"/>
    <dgm:cxn modelId="{63C47DAC-E2F4-0E46-B1FE-F91E88AB263F}" type="presParOf" srcId="{109140DE-A04E-9A4A-8138-49030F8FC6F5}" destId="{23729631-0C0F-1941-8649-2D98676DE0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55EE9FF1-7B5C-DE45-9240-4E37E150EFE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F3039DF-B393-D349-B7EC-E152DF789FA8}">
      <dgm:prSet phldrT="[文本]"/>
      <dgm:spPr/>
      <dgm:t>
        <a:bodyPr/>
        <a:lstStyle/>
        <a:p>
          <a:r>
            <a:rPr lang="zh-CN" altLang="en-US" dirty="0"/>
            <a:t>组织制定油气资源储量管理制度和标准规范</a:t>
          </a:r>
        </a:p>
      </dgm:t>
    </dgm:pt>
    <dgm:pt modelId="{36C8814D-0D6A-3345-8008-B6838BDEC142}" type="parTrans" cxnId="{91A06AD8-C9A6-7E4C-8E45-3D555F94B64C}">
      <dgm:prSet/>
      <dgm:spPr/>
      <dgm:t>
        <a:bodyPr/>
        <a:lstStyle/>
        <a:p>
          <a:endParaRPr lang="zh-CN" altLang="en-US"/>
        </a:p>
      </dgm:t>
    </dgm:pt>
    <dgm:pt modelId="{8CC8083A-A0F8-C94A-8C7B-6743B423925A}" type="sibTrans" cxnId="{91A06AD8-C9A6-7E4C-8E45-3D555F94B64C}">
      <dgm:prSet/>
      <dgm:spPr/>
      <dgm:t>
        <a:bodyPr/>
        <a:lstStyle/>
        <a:p>
          <a:endParaRPr lang="zh-CN" altLang="en-US"/>
        </a:p>
      </dgm:t>
    </dgm:pt>
    <dgm:pt modelId="{23C827B6-4FFA-4746-8F71-A1AAFBE48C3C}">
      <dgm:prSet phldrT="[文本]"/>
      <dgm:spPr/>
      <dgm:t>
        <a:bodyPr/>
        <a:lstStyle/>
        <a:p>
          <a:r>
            <a:rPr lang="zh-CN" altLang="en-US" dirty="0"/>
            <a:t>进行油气资源储量统计和信息发布</a:t>
          </a:r>
        </a:p>
      </dgm:t>
    </dgm:pt>
    <dgm:pt modelId="{1ADC029F-F887-3048-8B23-0B94F287B380}" type="parTrans" cxnId="{00461685-0CB4-AF44-B511-890EED47A0C6}">
      <dgm:prSet/>
      <dgm:spPr/>
      <dgm:t>
        <a:bodyPr/>
        <a:lstStyle/>
        <a:p>
          <a:endParaRPr lang="zh-CN" altLang="en-US"/>
        </a:p>
      </dgm:t>
    </dgm:pt>
    <dgm:pt modelId="{1A5DB63D-2494-D841-8B23-6F079AB3E511}" type="sibTrans" cxnId="{00461685-0CB4-AF44-B511-890EED47A0C6}">
      <dgm:prSet/>
      <dgm:spPr/>
      <dgm:t>
        <a:bodyPr/>
        <a:lstStyle/>
        <a:p>
          <a:endParaRPr lang="zh-CN" altLang="en-US"/>
        </a:p>
      </dgm:t>
    </dgm:pt>
    <dgm:pt modelId="{9493714D-50D6-BB4B-BB84-82DD6005C392}">
      <dgm:prSet/>
      <dgm:spPr/>
      <dgm:t>
        <a:bodyPr/>
        <a:lstStyle/>
        <a:p>
          <a:r>
            <a:rPr lang="zh-CN" altLang="en-US"/>
            <a:t>开展油气资源储量评审备案</a:t>
          </a:r>
        </a:p>
      </dgm:t>
    </dgm:pt>
    <dgm:pt modelId="{3AC1834C-10C5-AB4D-A0F2-75ECFB6496F9}" type="parTrans" cxnId="{A8FE39AD-0E0A-9944-990A-C827E9647B37}">
      <dgm:prSet/>
      <dgm:spPr/>
      <dgm:t>
        <a:bodyPr/>
        <a:lstStyle/>
        <a:p>
          <a:endParaRPr lang="zh-CN" altLang="en-US"/>
        </a:p>
      </dgm:t>
    </dgm:pt>
    <dgm:pt modelId="{5E5C83F6-735F-FA4D-AB85-6942C4734EFE}" type="sibTrans" cxnId="{A8FE39AD-0E0A-9944-990A-C827E9647B37}">
      <dgm:prSet/>
      <dgm:spPr/>
      <dgm:t>
        <a:bodyPr/>
        <a:lstStyle/>
        <a:p>
          <a:endParaRPr lang="zh-CN" altLang="en-US"/>
        </a:p>
      </dgm:t>
    </dgm:pt>
    <dgm:pt modelId="{4B94943E-E781-4443-A2F3-BB7005E893F0}" type="pres">
      <dgm:prSet presAssocID="{55EE9FF1-7B5C-DE45-9240-4E37E150EFE2}" presName="linear" presStyleCnt="0">
        <dgm:presLayoutVars>
          <dgm:dir/>
          <dgm:animLvl val="lvl"/>
          <dgm:resizeHandles val="exact"/>
        </dgm:presLayoutVars>
      </dgm:prSet>
      <dgm:spPr/>
    </dgm:pt>
    <dgm:pt modelId="{1A7C2660-6DD1-034F-A3C6-4FB5EEC6B10C}" type="pres">
      <dgm:prSet presAssocID="{7F3039DF-B393-D349-B7EC-E152DF789FA8}" presName="parentLin" presStyleCnt="0"/>
      <dgm:spPr/>
    </dgm:pt>
    <dgm:pt modelId="{1B4686BF-9C53-114E-8FB7-AF5FA6428693}" type="pres">
      <dgm:prSet presAssocID="{7F3039DF-B393-D349-B7EC-E152DF789FA8}" presName="parentLeftMargin" presStyleLbl="node1" presStyleIdx="0" presStyleCnt="3"/>
      <dgm:spPr/>
    </dgm:pt>
    <dgm:pt modelId="{B4291184-9A34-C147-835B-5458234E6D22}" type="pres">
      <dgm:prSet presAssocID="{7F3039DF-B393-D349-B7EC-E152DF789FA8}" presName="parentText" presStyleLbl="node1" presStyleIdx="0" presStyleCnt="3">
        <dgm:presLayoutVars>
          <dgm:chMax val="0"/>
          <dgm:bulletEnabled val="1"/>
        </dgm:presLayoutVars>
      </dgm:prSet>
      <dgm:spPr/>
    </dgm:pt>
    <dgm:pt modelId="{ED935A2A-7FD4-C548-B410-535AB8559C93}" type="pres">
      <dgm:prSet presAssocID="{7F3039DF-B393-D349-B7EC-E152DF789FA8}" presName="negativeSpace" presStyleCnt="0"/>
      <dgm:spPr/>
    </dgm:pt>
    <dgm:pt modelId="{FEC853ED-8292-494C-8B88-6247E410F3D8}" type="pres">
      <dgm:prSet presAssocID="{7F3039DF-B393-D349-B7EC-E152DF789FA8}" presName="childText" presStyleLbl="conFgAcc1" presStyleIdx="0" presStyleCnt="3">
        <dgm:presLayoutVars>
          <dgm:bulletEnabled val="1"/>
        </dgm:presLayoutVars>
      </dgm:prSet>
      <dgm:spPr/>
    </dgm:pt>
    <dgm:pt modelId="{FB89846B-98DC-7B44-9F8C-B154FFDE7F96}" type="pres">
      <dgm:prSet presAssocID="{8CC8083A-A0F8-C94A-8C7B-6743B423925A}" presName="spaceBetweenRectangles" presStyleCnt="0"/>
      <dgm:spPr/>
    </dgm:pt>
    <dgm:pt modelId="{0F7C4086-6A2C-3441-84ED-D3BF61789979}" type="pres">
      <dgm:prSet presAssocID="{9493714D-50D6-BB4B-BB84-82DD6005C392}" presName="parentLin" presStyleCnt="0"/>
      <dgm:spPr/>
    </dgm:pt>
    <dgm:pt modelId="{68CD9F46-C551-F540-9060-555DC85B6168}" type="pres">
      <dgm:prSet presAssocID="{9493714D-50D6-BB4B-BB84-82DD6005C392}" presName="parentLeftMargin" presStyleLbl="node1" presStyleIdx="0" presStyleCnt="3"/>
      <dgm:spPr/>
    </dgm:pt>
    <dgm:pt modelId="{32412B5F-0ED9-D948-BCEB-6538E0CFF5FC}" type="pres">
      <dgm:prSet presAssocID="{9493714D-50D6-BB4B-BB84-82DD6005C392}" presName="parentText" presStyleLbl="node1" presStyleIdx="1" presStyleCnt="3">
        <dgm:presLayoutVars>
          <dgm:chMax val="0"/>
          <dgm:bulletEnabled val="1"/>
        </dgm:presLayoutVars>
      </dgm:prSet>
      <dgm:spPr/>
    </dgm:pt>
    <dgm:pt modelId="{8B7BCBF5-9B96-0246-9AEC-169AC0CE8370}" type="pres">
      <dgm:prSet presAssocID="{9493714D-50D6-BB4B-BB84-82DD6005C392}" presName="negativeSpace" presStyleCnt="0"/>
      <dgm:spPr/>
    </dgm:pt>
    <dgm:pt modelId="{E4C283CA-CEEF-1E41-BBAA-59E40B1A7663}" type="pres">
      <dgm:prSet presAssocID="{9493714D-50D6-BB4B-BB84-82DD6005C392}" presName="childText" presStyleLbl="conFgAcc1" presStyleIdx="1" presStyleCnt="3">
        <dgm:presLayoutVars>
          <dgm:bulletEnabled val="1"/>
        </dgm:presLayoutVars>
      </dgm:prSet>
      <dgm:spPr/>
    </dgm:pt>
    <dgm:pt modelId="{9B2EABCC-18EC-F94B-8C46-FDE6DF0BCC18}" type="pres">
      <dgm:prSet presAssocID="{5E5C83F6-735F-FA4D-AB85-6942C4734EFE}" presName="spaceBetweenRectangles" presStyleCnt="0"/>
      <dgm:spPr/>
    </dgm:pt>
    <dgm:pt modelId="{D31CE403-49D9-364E-94AB-4071B6DBA2EE}" type="pres">
      <dgm:prSet presAssocID="{23C827B6-4FFA-4746-8F71-A1AAFBE48C3C}" presName="parentLin" presStyleCnt="0"/>
      <dgm:spPr/>
    </dgm:pt>
    <dgm:pt modelId="{9A9B0225-3ACE-A44A-876B-3503DD14C60A}" type="pres">
      <dgm:prSet presAssocID="{23C827B6-4FFA-4746-8F71-A1AAFBE48C3C}" presName="parentLeftMargin" presStyleLbl="node1" presStyleIdx="1" presStyleCnt="3"/>
      <dgm:spPr/>
    </dgm:pt>
    <dgm:pt modelId="{DA2228DD-75BF-C14D-A33E-1F21B20F01F5}" type="pres">
      <dgm:prSet presAssocID="{23C827B6-4FFA-4746-8F71-A1AAFBE48C3C}" presName="parentText" presStyleLbl="node1" presStyleIdx="2" presStyleCnt="3">
        <dgm:presLayoutVars>
          <dgm:chMax val="0"/>
          <dgm:bulletEnabled val="1"/>
        </dgm:presLayoutVars>
      </dgm:prSet>
      <dgm:spPr/>
    </dgm:pt>
    <dgm:pt modelId="{A93B61DC-A0C4-B548-B4C5-AA97DB050200}" type="pres">
      <dgm:prSet presAssocID="{23C827B6-4FFA-4746-8F71-A1AAFBE48C3C}" presName="negativeSpace" presStyleCnt="0"/>
      <dgm:spPr/>
    </dgm:pt>
    <dgm:pt modelId="{1449E55F-72E9-174C-9948-0C7E98C09396}" type="pres">
      <dgm:prSet presAssocID="{23C827B6-4FFA-4746-8F71-A1AAFBE48C3C}" presName="childText" presStyleLbl="conFgAcc1" presStyleIdx="2" presStyleCnt="3">
        <dgm:presLayoutVars>
          <dgm:bulletEnabled val="1"/>
        </dgm:presLayoutVars>
      </dgm:prSet>
      <dgm:spPr/>
    </dgm:pt>
  </dgm:ptLst>
  <dgm:cxnLst>
    <dgm:cxn modelId="{8AA2F536-1231-6940-9458-E9BDDBD2CC65}" type="presOf" srcId="{7F3039DF-B393-D349-B7EC-E152DF789FA8}" destId="{B4291184-9A34-C147-835B-5458234E6D22}" srcOrd="1" destOrd="0" presId="urn:microsoft.com/office/officeart/2005/8/layout/list1"/>
    <dgm:cxn modelId="{37B80476-749D-7742-8A87-AFDF345ECECD}" type="presOf" srcId="{55EE9FF1-7B5C-DE45-9240-4E37E150EFE2}" destId="{4B94943E-E781-4443-A2F3-BB7005E893F0}" srcOrd="0" destOrd="0" presId="urn:microsoft.com/office/officeart/2005/8/layout/list1"/>
    <dgm:cxn modelId="{BD90A984-461A-3842-8E3D-243F9461EDEE}" type="presOf" srcId="{7F3039DF-B393-D349-B7EC-E152DF789FA8}" destId="{1B4686BF-9C53-114E-8FB7-AF5FA6428693}" srcOrd="0" destOrd="0" presId="urn:microsoft.com/office/officeart/2005/8/layout/list1"/>
    <dgm:cxn modelId="{00461685-0CB4-AF44-B511-890EED47A0C6}" srcId="{55EE9FF1-7B5C-DE45-9240-4E37E150EFE2}" destId="{23C827B6-4FFA-4746-8F71-A1AAFBE48C3C}" srcOrd="2" destOrd="0" parTransId="{1ADC029F-F887-3048-8B23-0B94F287B380}" sibTransId="{1A5DB63D-2494-D841-8B23-6F079AB3E511}"/>
    <dgm:cxn modelId="{70C7F88F-22B4-354B-9FB1-4CCD7EB8C372}" type="presOf" srcId="{23C827B6-4FFA-4746-8F71-A1AAFBE48C3C}" destId="{9A9B0225-3ACE-A44A-876B-3503DD14C60A}" srcOrd="0" destOrd="0" presId="urn:microsoft.com/office/officeart/2005/8/layout/list1"/>
    <dgm:cxn modelId="{02E5F59A-CB25-4649-A4E0-6A08BFBF43A5}" type="presOf" srcId="{23C827B6-4FFA-4746-8F71-A1AAFBE48C3C}" destId="{DA2228DD-75BF-C14D-A33E-1F21B20F01F5}" srcOrd="1" destOrd="0" presId="urn:microsoft.com/office/officeart/2005/8/layout/list1"/>
    <dgm:cxn modelId="{A8FE39AD-0E0A-9944-990A-C827E9647B37}" srcId="{55EE9FF1-7B5C-DE45-9240-4E37E150EFE2}" destId="{9493714D-50D6-BB4B-BB84-82DD6005C392}" srcOrd="1" destOrd="0" parTransId="{3AC1834C-10C5-AB4D-A0F2-75ECFB6496F9}" sibTransId="{5E5C83F6-735F-FA4D-AB85-6942C4734EFE}"/>
    <dgm:cxn modelId="{0D7D6FC8-B103-A945-849F-BCE5F6E21809}" type="presOf" srcId="{9493714D-50D6-BB4B-BB84-82DD6005C392}" destId="{68CD9F46-C551-F540-9060-555DC85B6168}" srcOrd="0" destOrd="0" presId="urn:microsoft.com/office/officeart/2005/8/layout/list1"/>
    <dgm:cxn modelId="{349E47D8-C656-AD45-91BD-B41043E9126C}" type="presOf" srcId="{9493714D-50D6-BB4B-BB84-82DD6005C392}" destId="{32412B5F-0ED9-D948-BCEB-6538E0CFF5FC}" srcOrd="1" destOrd="0" presId="urn:microsoft.com/office/officeart/2005/8/layout/list1"/>
    <dgm:cxn modelId="{91A06AD8-C9A6-7E4C-8E45-3D555F94B64C}" srcId="{55EE9FF1-7B5C-DE45-9240-4E37E150EFE2}" destId="{7F3039DF-B393-D349-B7EC-E152DF789FA8}" srcOrd="0" destOrd="0" parTransId="{36C8814D-0D6A-3345-8008-B6838BDEC142}" sibTransId="{8CC8083A-A0F8-C94A-8C7B-6743B423925A}"/>
    <dgm:cxn modelId="{9AB799B7-1864-1248-85F7-F773AB837FE8}" type="presParOf" srcId="{4B94943E-E781-4443-A2F3-BB7005E893F0}" destId="{1A7C2660-6DD1-034F-A3C6-4FB5EEC6B10C}" srcOrd="0" destOrd="0" presId="urn:microsoft.com/office/officeart/2005/8/layout/list1"/>
    <dgm:cxn modelId="{89CC19B8-07B3-5F46-A975-DEBB7136D40C}" type="presParOf" srcId="{1A7C2660-6DD1-034F-A3C6-4FB5EEC6B10C}" destId="{1B4686BF-9C53-114E-8FB7-AF5FA6428693}" srcOrd="0" destOrd="0" presId="urn:microsoft.com/office/officeart/2005/8/layout/list1"/>
    <dgm:cxn modelId="{ADE43BE8-B2AD-9C4E-8CCB-26B5FCCC04AF}" type="presParOf" srcId="{1A7C2660-6DD1-034F-A3C6-4FB5EEC6B10C}" destId="{B4291184-9A34-C147-835B-5458234E6D22}" srcOrd="1" destOrd="0" presId="urn:microsoft.com/office/officeart/2005/8/layout/list1"/>
    <dgm:cxn modelId="{BB456BB9-F4FF-F740-93E1-EF23F6BCF519}" type="presParOf" srcId="{4B94943E-E781-4443-A2F3-BB7005E893F0}" destId="{ED935A2A-7FD4-C548-B410-535AB8559C93}" srcOrd="1" destOrd="0" presId="urn:microsoft.com/office/officeart/2005/8/layout/list1"/>
    <dgm:cxn modelId="{873CD14C-6662-F248-B60F-C42C5ED5E876}" type="presParOf" srcId="{4B94943E-E781-4443-A2F3-BB7005E893F0}" destId="{FEC853ED-8292-494C-8B88-6247E410F3D8}" srcOrd="2" destOrd="0" presId="urn:microsoft.com/office/officeart/2005/8/layout/list1"/>
    <dgm:cxn modelId="{BAD369F7-A330-1E4D-AE9A-B30BEB717564}" type="presParOf" srcId="{4B94943E-E781-4443-A2F3-BB7005E893F0}" destId="{FB89846B-98DC-7B44-9F8C-B154FFDE7F96}" srcOrd="3" destOrd="0" presId="urn:microsoft.com/office/officeart/2005/8/layout/list1"/>
    <dgm:cxn modelId="{9F5B8433-332D-A544-9061-9C26B0F6D0AE}" type="presParOf" srcId="{4B94943E-E781-4443-A2F3-BB7005E893F0}" destId="{0F7C4086-6A2C-3441-84ED-D3BF61789979}" srcOrd="4" destOrd="0" presId="urn:microsoft.com/office/officeart/2005/8/layout/list1"/>
    <dgm:cxn modelId="{77F8F0E8-B275-4045-A494-CB73AE0F831B}" type="presParOf" srcId="{0F7C4086-6A2C-3441-84ED-D3BF61789979}" destId="{68CD9F46-C551-F540-9060-555DC85B6168}" srcOrd="0" destOrd="0" presId="urn:microsoft.com/office/officeart/2005/8/layout/list1"/>
    <dgm:cxn modelId="{32B4CC5A-9E20-5949-91DE-3B769750E9F0}" type="presParOf" srcId="{0F7C4086-6A2C-3441-84ED-D3BF61789979}" destId="{32412B5F-0ED9-D948-BCEB-6538E0CFF5FC}" srcOrd="1" destOrd="0" presId="urn:microsoft.com/office/officeart/2005/8/layout/list1"/>
    <dgm:cxn modelId="{DCFA9C79-55D1-4544-A385-3DE0B60DC680}" type="presParOf" srcId="{4B94943E-E781-4443-A2F3-BB7005E893F0}" destId="{8B7BCBF5-9B96-0246-9AEC-169AC0CE8370}" srcOrd="5" destOrd="0" presId="urn:microsoft.com/office/officeart/2005/8/layout/list1"/>
    <dgm:cxn modelId="{6569F819-01EF-FE4E-847E-131E9FBABF56}" type="presParOf" srcId="{4B94943E-E781-4443-A2F3-BB7005E893F0}" destId="{E4C283CA-CEEF-1E41-BBAA-59E40B1A7663}" srcOrd="6" destOrd="0" presId="urn:microsoft.com/office/officeart/2005/8/layout/list1"/>
    <dgm:cxn modelId="{F983C04B-CC11-2341-8E3B-F589719E3C32}" type="presParOf" srcId="{4B94943E-E781-4443-A2F3-BB7005E893F0}" destId="{9B2EABCC-18EC-F94B-8C46-FDE6DF0BCC18}" srcOrd="7" destOrd="0" presId="urn:microsoft.com/office/officeart/2005/8/layout/list1"/>
    <dgm:cxn modelId="{4C3CF064-2762-984E-8D61-0EA2164A275C}" type="presParOf" srcId="{4B94943E-E781-4443-A2F3-BB7005E893F0}" destId="{D31CE403-49D9-364E-94AB-4071B6DBA2EE}" srcOrd="8" destOrd="0" presId="urn:microsoft.com/office/officeart/2005/8/layout/list1"/>
    <dgm:cxn modelId="{A28D5262-5B8B-1B4F-992B-015BFF1A2495}" type="presParOf" srcId="{D31CE403-49D9-364E-94AB-4071B6DBA2EE}" destId="{9A9B0225-3ACE-A44A-876B-3503DD14C60A}" srcOrd="0" destOrd="0" presId="urn:microsoft.com/office/officeart/2005/8/layout/list1"/>
    <dgm:cxn modelId="{4D36415C-5776-6442-8747-96CB21982D1C}" type="presParOf" srcId="{D31CE403-49D9-364E-94AB-4071B6DBA2EE}" destId="{DA2228DD-75BF-C14D-A33E-1F21B20F01F5}" srcOrd="1" destOrd="0" presId="urn:microsoft.com/office/officeart/2005/8/layout/list1"/>
    <dgm:cxn modelId="{60FA2D73-46BB-CB40-B3E8-ACFEA27D2162}" type="presParOf" srcId="{4B94943E-E781-4443-A2F3-BB7005E893F0}" destId="{A93B61DC-A0C4-B548-B4C5-AA97DB050200}" srcOrd="9" destOrd="0" presId="urn:microsoft.com/office/officeart/2005/8/layout/list1"/>
    <dgm:cxn modelId="{03E2C276-BF41-A94B-BDB3-76D67869979A}" type="presParOf" srcId="{4B94943E-E781-4443-A2F3-BB7005E893F0}" destId="{1449E55F-72E9-174C-9948-0C7E98C0939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F9ACCBCF-E4E2-494F-8D1F-92780A3182F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1CC2C03F-CE20-EB4E-93C7-3025E3EF3FA4}">
      <dgm:prSet phldrT="[文本]"/>
      <dgm:spPr/>
      <dgm:t>
        <a:bodyPr/>
        <a:lstStyle/>
        <a:p>
          <a:r>
            <a:rPr lang="zh-CN" altLang="en-US" dirty="0"/>
            <a:t>新增</a:t>
          </a:r>
        </a:p>
      </dgm:t>
    </dgm:pt>
    <dgm:pt modelId="{ECA12AB2-7B87-534F-A70B-136EA9D3DFE0}" type="parTrans" cxnId="{CE74BAF9-62CB-4943-81E2-9F83721F533F}">
      <dgm:prSet/>
      <dgm:spPr/>
      <dgm:t>
        <a:bodyPr/>
        <a:lstStyle/>
        <a:p>
          <a:endParaRPr lang="zh-CN" altLang="en-US"/>
        </a:p>
      </dgm:t>
    </dgm:pt>
    <dgm:pt modelId="{D41F7A6C-6DA9-1345-AB6B-2E2525EA0FCE}" type="sibTrans" cxnId="{CE74BAF9-62CB-4943-81E2-9F83721F533F}">
      <dgm:prSet/>
      <dgm:spPr/>
      <dgm:t>
        <a:bodyPr/>
        <a:lstStyle/>
        <a:p>
          <a:endParaRPr lang="zh-CN" altLang="en-US"/>
        </a:p>
      </dgm:t>
    </dgm:pt>
    <dgm:pt modelId="{D85A2850-E921-BF46-BA90-F63B307A3B95}">
      <dgm:prSet phldrT="[文本]"/>
      <dgm:spPr/>
      <dgm:t>
        <a:bodyPr/>
        <a:lstStyle/>
        <a:p>
          <a:r>
            <a:rPr lang="zh-CN" altLang="en-US" dirty="0"/>
            <a:t>复算</a:t>
          </a:r>
        </a:p>
      </dgm:t>
    </dgm:pt>
    <dgm:pt modelId="{EE5337AB-32D9-E44E-83D9-1E43BD712094}" type="parTrans" cxnId="{7067D1BB-8658-624E-B608-F0185CF5D447}">
      <dgm:prSet/>
      <dgm:spPr/>
      <dgm:t>
        <a:bodyPr/>
        <a:lstStyle/>
        <a:p>
          <a:endParaRPr lang="zh-CN" altLang="en-US"/>
        </a:p>
      </dgm:t>
    </dgm:pt>
    <dgm:pt modelId="{6404C38C-644F-414B-9B05-14CFFB67EDA5}" type="sibTrans" cxnId="{7067D1BB-8658-624E-B608-F0185CF5D447}">
      <dgm:prSet/>
      <dgm:spPr/>
      <dgm:t>
        <a:bodyPr/>
        <a:lstStyle/>
        <a:p>
          <a:endParaRPr lang="zh-CN" altLang="en-US"/>
        </a:p>
      </dgm:t>
    </dgm:pt>
    <dgm:pt modelId="{95857B5D-9FAF-FE40-B374-5C88F0975638}">
      <dgm:prSet phldrT="[文本]"/>
      <dgm:spPr/>
      <dgm:t>
        <a:bodyPr/>
        <a:lstStyle/>
        <a:p>
          <a:r>
            <a:rPr lang="zh-CN" altLang="en-US" dirty="0"/>
            <a:t>核算</a:t>
          </a:r>
        </a:p>
      </dgm:t>
    </dgm:pt>
    <dgm:pt modelId="{D87FC075-7724-7046-BE1E-5C0309EF1C40}" type="parTrans" cxnId="{1D73B951-AFCE-264C-9FD3-6720E70AB091}">
      <dgm:prSet/>
      <dgm:spPr/>
      <dgm:t>
        <a:bodyPr/>
        <a:lstStyle/>
        <a:p>
          <a:endParaRPr lang="zh-CN" altLang="en-US"/>
        </a:p>
      </dgm:t>
    </dgm:pt>
    <dgm:pt modelId="{E5DD70F4-252C-0C43-A720-E93D9D22D210}" type="sibTrans" cxnId="{1D73B951-AFCE-264C-9FD3-6720E70AB091}">
      <dgm:prSet/>
      <dgm:spPr/>
      <dgm:t>
        <a:bodyPr/>
        <a:lstStyle/>
        <a:p>
          <a:endParaRPr lang="zh-CN" altLang="en-US"/>
        </a:p>
      </dgm:t>
    </dgm:pt>
    <dgm:pt modelId="{63FEBFB4-5C8E-2148-9E88-957B7949A629}">
      <dgm:prSet phldrT="[文本]"/>
      <dgm:spPr/>
      <dgm:t>
        <a:bodyPr/>
        <a:lstStyle/>
        <a:p>
          <a:r>
            <a:rPr lang="zh-CN" altLang="en-US" dirty="0"/>
            <a:t>标定</a:t>
          </a:r>
        </a:p>
      </dgm:t>
    </dgm:pt>
    <dgm:pt modelId="{7295DA27-89BC-4644-9255-F7764BA0106D}" type="parTrans" cxnId="{2349C254-B653-F04E-932A-9684F3D01E36}">
      <dgm:prSet/>
      <dgm:spPr/>
    </dgm:pt>
    <dgm:pt modelId="{A32EB14D-7F92-654D-8C56-22FC7773B44D}" type="sibTrans" cxnId="{2349C254-B653-F04E-932A-9684F3D01E36}">
      <dgm:prSet/>
      <dgm:spPr/>
    </dgm:pt>
    <dgm:pt modelId="{EF02581C-F693-DB42-B6BB-3625A858E117}">
      <dgm:prSet phldrT="[文本]"/>
      <dgm:spPr/>
      <dgm:t>
        <a:bodyPr/>
        <a:lstStyle/>
        <a:p>
          <a:r>
            <a:rPr lang="zh-CN" altLang="en-US" dirty="0"/>
            <a:t>结算</a:t>
          </a:r>
        </a:p>
      </dgm:t>
    </dgm:pt>
    <dgm:pt modelId="{09226627-E738-3042-AF6E-93ACC81C11A7}" type="parTrans" cxnId="{36D9598A-6A9C-A644-9B0A-3AC01F2C253A}">
      <dgm:prSet/>
      <dgm:spPr/>
    </dgm:pt>
    <dgm:pt modelId="{FD5043E1-76A4-9043-A77F-683B8FDD7367}" type="sibTrans" cxnId="{36D9598A-6A9C-A644-9B0A-3AC01F2C253A}">
      <dgm:prSet/>
      <dgm:spPr/>
    </dgm:pt>
    <dgm:pt modelId="{A5BF6036-7197-F941-B44C-CEA9FFB2397A}" type="pres">
      <dgm:prSet presAssocID="{F9ACCBCF-E4E2-494F-8D1F-92780A3182F5}" presName="linear" presStyleCnt="0">
        <dgm:presLayoutVars>
          <dgm:dir/>
          <dgm:animLvl val="lvl"/>
          <dgm:resizeHandles val="exact"/>
        </dgm:presLayoutVars>
      </dgm:prSet>
      <dgm:spPr/>
    </dgm:pt>
    <dgm:pt modelId="{E2ED9EA1-F528-7C42-A89C-2E7FC3215A67}" type="pres">
      <dgm:prSet presAssocID="{1CC2C03F-CE20-EB4E-93C7-3025E3EF3FA4}" presName="parentLin" presStyleCnt="0"/>
      <dgm:spPr/>
    </dgm:pt>
    <dgm:pt modelId="{3F5136F1-774E-E543-B552-A2A9743898F3}" type="pres">
      <dgm:prSet presAssocID="{1CC2C03F-CE20-EB4E-93C7-3025E3EF3FA4}" presName="parentLeftMargin" presStyleLbl="node1" presStyleIdx="0" presStyleCnt="5"/>
      <dgm:spPr/>
    </dgm:pt>
    <dgm:pt modelId="{C1FB14F5-EF2F-4D4E-B1E6-1712AC1A10A1}" type="pres">
      <dgm:prSet presAssocID="{1CC2C03F-CE20-EB4E-93C7-3025E3EF3FA4}" presName="parentText" presStyleLbl="node1" presStyleIdx="0" presStyleCnt="5">
        <dgm:presLayoutVars>
          <dgm:chMax val="0"/>
          <dgm:bulletEnabled val="1"/>
        </dgm:presLayoutVars>
      </dgm:prSet>
      <dgm:spPr/>
    </dgm:pt>
    <dgm:pt modelId="{86677A15-B761-254F-BB21-0A5B51601F85}" type="pres">
      <dgm:prSet presAssocID="{1CC2C03F-CE20-EB4E-93C7-3025E3EF3FA4}" presName="negativeSpace" presStyleCnt="0"/>
      <dgm:spPr/>
    </dgm:pt>
    <dgm:pt modelId="{8C2AEAE5-E38F-D94E-AA5C-84A9B2D85B84}" type="pres">
      <dgm:prSet presAssocID="{1CC2C03F-CE20-EB4E-93C7-3025E3EF3FA4}" presName="childText" presStyleLbl="conFgAcc1" presStyleIdx="0" presStyleCnt="5">
        <dgm:presLayoutVars>
          <dgm:bulletEnabled val="1"/>
        </dgm:presLayoutVars>
      </dgm:prSet>
      <dgm:spPr/>
    </dgm:pt>
    <dgm:pt modelId="{0CC84BB1-F4D1-6B47-B131-B46802940C0B}" type="pres">
      <dgm:prSet presAssocID="{D41F7A6C-6DA9-1345-AB6B-2E2525EA0FCE}" presName="spaceBetweenRectangles" presStyleCnt="0"/>
      <dgm:spPr/>
    </dgm:pt>
    <dgm:pt modelId="{DEB27634-C197-5744-B335-8165F5C9B55E}" type="pres">
      <dgm:prSet presAssocID="{D85A2850-E921-BF46-BA90-F63B307A3B95}" presName="parentLin" presStyleCnt="0"/>
      <dgm:spPr/>
    </dgm:pt>
    <dgm:pt modelId="{10487BB2-FD27-BE49-90EE-3ED9480131A9}" type="pres">
      <dgm:prSet presAssocID="{D85A2850-E921-BF46-BA90-F63B307A3B95}" presName="parentLeftMargin" presStyleLbl="node1" presStyleIdx="0" presStyleCnt="5"/>
      <dgm:spPr/>
    </dgm:pt>
    <dgm:pt modelId="{60EEC094-7197-FB46-93C9-1B1437B81EED}" type="pres">
      <dgm:prSet presAssocID="{D85A2850-E921-BF46-BA90-F63B307A3B95}" presName="parentText" presStyleLbl="node1" presStyleIdx="1" presStyleCnt="5">
        <dgm:presLayoutVars>
          <dgm:chMax val="0"/>
          <dgm:bulletEnabled val="1"/>
        </dgm:presLayoutVars>
      </dgm:prSet>
      <dgm:spPr/>
    </dgm:pt>
    <dgm:pt modelId="{BC460381-3A24-2C45-8DD3-27C9A8D8188A}" type="pres">
      <dgm:prSet presAssocID="{D85A2850-E921-BF46-BA90-F63B307A3B95}" presName="negativeSpace" presStyleCnt="0"/>
      <dgm:spPr/>
    </dgm:pt>
    <dgm:pt modelId="{F5B23A37-2C70-574B-9DFE-088E2AF20678}" type="pres">
      <dgm:prSet presAssocID="{D85A2850-E921-BF46-BA90-F63B307A3B95}" presName="childText" presStyleLbl="conFgAcc1" presStyleIdx="1" presStyleCnt="5">
        <dgm:presLayoutVars>
          <dgm:bulletEnabled val="1"/>
        </dgm:presLayoutVars>
      </dgm:prSet>
      <dgm:spPr/>
    </dgm:pt>
    <dgm:pt modelId="{B9592E50-8362-AF4C-A48E-69944264A606}" type="pres">
      <dgm:prSet presAssocID="{6404C38C-644F-414B-9B05-14CFFB67EDA5}" presName="spaceBetweenRectangles" presStyleCnt="0"/>
      <dgm:spPr/>
    </dgm:pt>
    <dgm:pt modelId="{FA8F8E5C-3799-1545-ABB8-F744F3286950}" type="pres">
      <dgm:prSet presAssocID="{95857B5D-9FAF-FE40-B374-5C88F0975638}" presName="parentLin" presStyleCnt="0"/>
      <dgm:spPr/>
    </dgm:pt>
    <dgm:pt modelId="{DD59D80E-6F26-C34F-8248-77566EA81BDD}" type="pres">
      <dgm:prSet presAssocID="{95857B5D-9FAF-FE40-B374-5C88F0975638}" presName="parentLeftMargin" presStyleLbl="node1" presStyleIdx="1" presStyleCnt="5"/>
      <dgm:spPr/>
    </dgm:pt>
    <dgm:pt modelId="{1DE9D5E0-72FD-7646-81BE-D29873B70808}" type="pres">
      <dgm:prSet presAssocID="{95857B5D-9FAF-FE40-B374-5C88F0975638}" presName="parentText" presStyleLbl="node1" presStyleIdx="2" presStyleCnt="5">
        <dgm:presLayoutVars>
          <dgm:chMax val="0"/>
          <dgm:bulletEnabled val="1"/>
        </dgm:presLayoutVars>
      </dgm:prSet>
      <dgm:spPr/>
    </dgm:pt>
    <dgm:pt modelId="{03109FD8-74B6-234E-B269-D47CFC0C18EC}" type="pres">
      <dgm:prSet presAssocID="{95857B5D-9FAF-FE40-B374-5C88F0975638}" presName="negativeSpace" presStyleCnt="0"/>
      <dgm:spPr/>
    </dgm:pt>
    <dgm:pt modelId="{B402D38F-2C7E-F242-8076-2A802B6DF212}" type="pres">
      <dgm:prSet presAssocID="{95857B5D-9FAF-FE40-B374-5C88F0975638}" presName="childText" presStyleLbl="conFgAcc1" presStyleIdx="2" presStyleCnt="5">
        <dgm:presLayoutVars>
          <dgm:bulletEnabled val="1"/>
        </dgm:presLayoutVars>
      </dgm:prSet>
      <dgm:spPr/>
    </dgm:pt>
    <dgm:pt modelId="{5E80477F-900D-CE46-A520-909877C79CC9}" type="pres">
      <dgm:prSet presAssocID="{E5DD70F4-252C-0C43-A720-E93D9D22D210}" presName="spaceBetweenRectangles" presStyleCnt="0"/>
      <dgm:spPr/>
    </dgm:pt>
    <dgm:pt modelId="{856C42CA-3A14-0F4B-A0EC-A73B3635D2D4}" type="pres">
      <dgm:prSet presAssocID="{63FEBFB4-5C8E-2148-9E88-957B7949A629}" presName="parentLin" presStyleCnt="0"/>
      <dgm:spPr/>
    </dgm:pt>
    <dgm:pt modelId="{E1772C72-737C-3544-832B-C6EBCDAE057F}" type="pres">
      <dgm:prSet presAssocID="{63FEBFB4-5C8E-2148-9E88-957B7949A629}" presName="parentLeftMargin" presStyleLbl="node1" presStyleIdx="2" presStyleCnt="5"/>
      <dgm:spPr/>
    </dgm:pt>
    <dgm:pt modelId="{E0036F43-0150-594A-BA95-5FAF1E90457E}" type="pres">
      <dgm:prSet presAssocID="{63FEBFB4-5C8E-2148-9E88-957B7949A629}" presName="parentText" presStyleLbl="node1" presStyleIdx="3" presStyleCnt="5">
        <dgm:presLayoutVars>
          <dgm:chMax val="0"/>
          <dgm:bulletEnabled val="1"/>
        </dgm:presLayoutVars>
      </dgm:prSet>
      <dgm:spPr/>
    </dgm:pt>
    <dgm:pt modelId="{FC40B12A-DF70-D84C-9189-127CA203591F}" type="pres">
      <dgm:prSet presAssocID="{63FEBFB4-5C8E-2148-9E88-957B7949A629}" presName="negativeSpace" presStyleCnt="0"/>
      <dgm:spPr/>
    </dgm:pt>
    <dgm:pt modelId="{3AB490E4-5F81-D74D-9570-745A1947A5D8}" type="pres">
      <dgm:prSet presAssocID="{63FEBFB4-5C8E-2148-9E88-957B7949A629}" presName="childText" presStyleLbl="conFgAcc1" presStyleIdx="3" presStyleCnt="5">
        <dgm:presLayoutVars>
          <dgm:bulletEnabled val="1"/>
        </dgm:presLayoutVars>
      </dgm:prSet>
      <dgm:spPr/>
    </dgm:pt>
    <dgm:pt modelId="{F3CA82FC-D81E-6743-9C40-D39FAC855008}" type="pres">
      <dgm:prSet presAssocID="{A32EB14D-7F92-654D-8C56-22FC7773B44D}" presName="spaceBetweenRectangles" presStyleCnt="0"/>
      <dgm:spPr/>
    </dgm:pt>
    <dgm:pt modelId="{2EAA4057-05FF-1649-B016-40C8D8599322}" type="pres">
      <dgm:prSet presAssocID="{EF02581C-F693-DB42-B6BB-3625A858E117}" presName="parentLin" presStyleCnt="0"/>
      <dgm:spPr/>
    </dgm:pt>
    <dgm:pt modelId="{4CBFFF9A-A496-E241-BF6D-BF544747B3BD}" type="pres">
      <dgm:prSet presAssocID="{EF02581C-F693-DB42-B6BB-3625A858E117}" presName="parentLeftMargin" presStyleLbl="node1" presStyleIdx="3" presStyleCnt="5"/>
      <dgm:spPr/>
    </dgm:pt>
    <dgm:pt modelId="{8F6BEF35-A65B-FF44-BA54-D08E3946F6D3}" type="pres">
      <dgm:prSet presAssocID="{EF02581C-F693-DB42-B6BB-3625A858E117}" presName="parentText" presStyleLbl="node1" presStyleIdx="4" presStyleCnt="5">
        <dgm:presLayoutVars>
          <dgm:chMax val="0"/>
          <dgm:bulletEnabled val="1"/>
        </dgm:presLayoutVars>
      </dgm:prSet>
      <dgm:spPr/>
    </dgm:pt>
    <dgm:pt modelId="{BD41E362-AE38-8F41-8730-B01878D5418F}" type="pres">
      <dgm:prSet presAssocID="{EF02581C-F693-DB42-B6BB-3625A858E117}" presName="negativeSpace" presStyleCnt="0"/>
      <dgm:spPr/>
    </dgm:pt>
    <dgm:pt modelId="{3635108B-8508-184B-9DEA-CAA6E141D388}" type="pres">
      <dgm:prSet presAssocID="{EF02581C-F693-DB42-B6BB-3625A858E117}" presName="childText" presStyleLbl="conFgAcc1" presStyleIdx="4" presStyleCnt="5">
        <dgm:presLayoutVars>
          <dgm:bulletEnabled val="1"/>
        </dgm:presLayoutVars>
      </dgm:prSet>
      <dgm:spPr/>
    </dgm:pt>
  </dgm:ptLst>
  <dgm:cxnLst>
    <dgm:cxn modelId="{E57C9433-9245-F447-91A5-074F5F72226B}" type="presOf" srcId="{95857B5D-9FAF-FE40-B374-5C88F0975638}" destId="{DD59D80E-6F26-C34F-8248-77566EA81BDD}" srcOrd="0" destOrd="0" presId="urn:microsoft.com/office/officeart/2005/8/layout/list1"/>
    <dgm:cxn modelId="{2ED2B13A-9016-D242-B018-28DCBC7EE7D0}" type="presOf" srcId="{D85A2850-E921-BF46-BA90-F63B307A3B95}" destId="{10487BB2-FD27-BE49-90EE-3ED9480131A9}" srcOrd="0" destOrd="0" presId="urn:microsoft.com/office/officeart/2005/8/layout/list1"/>
    <dgm:cxn modelId="{BD8D2D4D-737D-C54A-BA1C-29782F573A3C}" type="presOf" srcId="{F9ACCBCF-E4E2-494F-8D1F-92780A3182F5}" destId="{A5BF6036-7197-F941-B44C-CEA9FFB2397A}" srcOrd="0" destOrd="0" presId="urn:microsoft.com/office/officeart/2005/8/layout/list1"/>
    <dgm:cxn modelId="{1D73B951-AFCE-264C-9FD3-6720E70AB091}" srcId="{F9ACCBCF-E4E2-494F-8D1F-92780A3182F5}" destId="{95857B5D-9FAF-FE40-B374-5C88F0975638}" srcOrd="2" destOrd="0" parTransId="{D87FC075-7724-7046-BE1E-5C0309EF1C40}" sibTransId="{E5DD70F4-252C-0C43-A720-E93D9D22D210}"/>
    <dgm:cxn modelId="{2349C254-B653-F04E-932A-9684F3D01E36}" srcId="{F9ACCBCF-E4E2-494F-8D1F-92780A3182F5}" destId="{63FEBFB4-5C8E-2148-9E88-957B7949A629}" srcOrd="3" destOrd="0" parTransId="{7295DA27-89BC-4644-9255-F7764BA0106D}" sibTransId="{A32EB14D-7F92-654D-8C56-22FC7773B44D}"/>
    <dgm:cxn modelId="{45BF4F7C-E002-3B42-8D80-C263CB63746E}" type="presOf" srcId="{1CC2C03F-CE20-EB4E-93C7-3025E3EF3FA4}" destId="{C1FB14F5-EF2F-4D4E-B1E6-1712AC1A10A1}" srcOrd="1" destOrd="0" presId="urn:microsoft.com/office/officeart/2005/8/layout/list1"/>
    <dgm:cxn modelId="{36D9598A-6A9C-A644-9B0A-3AC01F2C253A}" srcId="{F9ACCBCF-E4E2-494F-8D1F-92780A3182F5}" destId="{EF02581C-F693-DB42-B6BB-3625A858E117}" srcOrd="4" destOrd="0" parTransId="{09226627-E738-3042-AF6E-93ACC81C11A7}" sibTransId="{FD5043E1-76A4-9043-A77F-683B8FDD7367}"/>
    <dgm:cxn modelId="{6094E297-552D-3247-BEF0-0BC20D751795}" type="presOf" srcId="{1CC2C03F-CE20-EB4E-93C7-3025E3EF3FA4}" destId="{3F5136F1-774E-E543-B552-A2A9743898F3}" srcOrd="0" destOrd="0" presId="urn:microsoft.com/office/officeart/2005/8/layout/list1"/>
    <dgm:cxn modelId="{E26E4E9E-1663-984D-9B10-93BBEB485A67}" type="presOf" srcId="{EF02581C-F693-DB42-B6BB-3625A858E117}" destId="{4CBFFF9A-A496-E241-BF6D-BF544747B3BD}" srcOrd="0" destOrd="0" presId="urn:microsoft.com/office/officeart/2005/8/layout/list1"/>
    <dgm:cxn modelId="{7067D1BB-8658-624E-B608-F0185CF5D447}" srcId="{F9ACCBCF-E4E2-494F-8D1F-92780A3182F5}" destId="{D85A2850-E921-BF46-BA90-F63B307A3B95}" srcOrd="1" destOrd="0" parTransId="{EE5337AB-32D9-E44E-83D9-1E43BD712094}" sibTransId="{6404C38C-644F-414B-9B05-14CFFB67EDA5}"/>
    <dgm:cxn modelId="{5AF6A8C6-B4A1-0D4C-9F74-A54BAA7CFF95}" type="presOf" srcId="{EF02581C-F693-DB42-B6BB-3625A858E117}" destId="{8F6BEF35-A65B-FF44-BA54-D08E3946F6D3}" srcOrd="1" destOrd="0" presId="urn:microsoft.com/office/officeart/2005/8/layout/list1"/>
    <dgm:cxn modelId="{51688DC7-403B-DD4E-8A49-86F9318B5899}" type="presOf" srcId="{63FEBFB4-5C8E-2148-9E88-957B7949A629}" destId="{E0036F43-0150-594A-BA95-5FAF1E90457E}" srcOrd="1" destOrd="0" presId="urn:microsoft.com/office/officeart/2005/8/layout/list1"/>
    <dgm:cxn modelId="{2EA600EA-9358-DB4F-B55D-2BCA6F68A12A}" type="presOf" srcId="{95857B5D-9FAF-FE40-B374-5C88F0975638}" destId="{1DE9D5E0-72FD-7646-81BE-D29873B70808}" srcOrd="1" destOrd="0" presId="urn:microsoft.com/office/officeart/2005/8/layout/list1"/>
    <dgm:cxn modelId="{8FAB0DED-2B73-CB4E-B93F-86507B10B1F9}" type="presOf" srcId="{D85A2850-E921-BF46-BA90-F63B307A3B95}" destId="{60EEC094-7197-FB46-93C9-1B1437B81EED}" srcOrd="1" destOrd="0" presId="urn:microsoft.com/office/officeart/2005/8/layout/list1"/>
    <dgm:cxn modelId="{EC9897F3-1E71-324F-9DE7-7FA3E65123B7}" type="presOf" srcId="{63FEBFB4-5C8E-2148-9E88-957B7949A629}" destId="{E1772C72-737C-3544-832B-C6EBCDAE057F}" srcOrd="0" destOrd="0" presId="urn:microsoft.com/office/officeart/2005/8/layout/list1"/>
    <dgm:cxn modelId="{CE74BAF9-62CB-4943-81E2-9F83721F533F}" srcId="{F9ACCBCF-E4E2-494F-8D1F-92780A3182F5}" destId="{1CC2C03F-CE20-EB4E-93C7-3025E3EF3FA4}" srcOrd="0" destOrd="0" parTransId="{ECA12AB2-7B87-534F-A70B-136EA9D3DFE0}" sibTransId="{D41F7A6C-6DA9-1345-AB6B-2E2525EA0FCE}"/>
    <dgm:cxn modelId="{940F21E3-5895-9F44-BDBE-6FD736B391FD}" type="presParOf" srcId="{A5BF6036-7197-F941-B44C-CEA9FFB2397A}" destId="{E2ED9EA1-F528-7C42-A89C-2E7FC3215A67}" srcOrd="0" destOrd="0" presId="urn:microsoft.com/office/officeart/2005/8/layout/list1"/>
    <dgm:cxn modelId="{04A5574F-85E5-8247-B2A9-DFCD86405670}" type="presParOf" srcId="{E2ED9EA1-F528-7C42-A89C-2E7FC3215A67}" destId="{3F5136F1-774E-E543-B552-A2A9743898F3}" srcOrd="0" destOrd="0" presId="urn:microsoft.com/office/officeart/2005/8/layout/list1"/>
    <dgm:cxn modelId="{F0FFAA8A-01E3-5A46-800F-C7820FF47C6B}" type="presParOf" srcId="{E2ED9EA1-F528-7C42-A89C-2E7FC3215A67}" destId="{C1FB14F5-EF2F-4D4E-B1E6-1712AC1A10A1}" srcOrd="1" destOrd="0" presId="urn:microsoft.com/office/officeart/2005/8/layout/list1"/>
    <dgm:cxn modelId="{2E548ABA-7389-D347-B154-DCA6E6171C42}" type="presParOf" srcId="{A5BF6036-7197-F941-B44C-CEA9FFB2397A}" destId="{86677A15-B761-254F-BB21-0A5B51601F85}" srcOrd="1" destOrd="0" presId="urn:microsoft.com/office/officeart/2005/8/layout/list1"/>
    <dgm:cxn modelId="{51D765B3-7CC6-164F-AD23-3A8DC4D3BA89}" type="presParOf" srcId="{A5BF6036-7197-F941-B44C-CEA9FFB2397A}" destId="{8C2AEAE5-E38F-D94E-AA5C-84A9B2D85B84}" srcOrd="2" destOrd="0" presId="urn:microsoft.com/office/officeart/2005/8/layout/list1"/>
    <dgm:cxn modelId="{08559F1D-2964-8541-A52A-95AD00CF889D}" type="presParOf" srcId="{A5BF6036-7197-F941-B44C-CEA9FFB2397A}" destId="{0CC84BB1-F4D1-6B47-B131-B46802940C0B}" srcOrd="3" destOrd="0" presId="urn:microsoft.com/office/officeart/2005/8/layout/list1"/>
    <dgm:cxn modelId="{021E4043-0DE2-1B43-8716-E7E280AE49AF}" type="presParOf" srcId="{A5BF6036-7197-F941-B44C-CEA9FFB2397A}" destId="{DEB27634-C197-5744-B335-8165F5C9B55E}" srcOrd="4" destOrd="0" presId="urn:microsoft.com/office/officeart/2005/8/layout/list1"/>
    <dgm:cxn modelId="{0937D53A-3BF9-CF43-AACB-981A77E36B73}" type="presParOf" srcId="{DEB27634-C197-5744-B335-8165F5C9B55E}" destId="{10487BB2-FD27-BE49-90EE-3ED9480131A9}" srcOrd="0" destOrd="0" presId="urn:microsoft.com/office/officeart/2005/8/layout/list1"/>
    <dgm:cxn modelId="{F34ECD61-D3A6-7F42-BF5D-0EE3741F43DF}" type="presParOf" srcId="{DEB27634-C197-5744-B335-8165F5C9B55E}" destId="{60EEC094-7197-FB46-93C9-1B1437B81EED}" srcOrd="1" destOrd="0" presId="urn:microsoft.com/office/officeart/2005/8/layout/list1"/>
    <dgm:cxn modelId="{28F8B22E-7649-2D4D-9D0E-7ADE7087A515}" type="presParOf" srcId="{A5BF6036-7197-F941-B44C-CEA9FFB2397A}" destId="{BC460381-3A24-2C45-8DD3-27C9A8D8188A}" srcOrd="5" destOrd="0" presId="urn:microsoft.com/office/officeart/2005/8/layout/list1"/>
    <dgm:cxn modelId="{110C2F10-268D-7440-A161-90906549D07F}" type="presParOf" srcId="{A5BF6036-7197-F941-B44C-CEA9FFB2397A}" destId="{F5B23A37-2C70-574B-9DFE-088E2AF20678}" srcOrd="6" destOrd="0" presId="urn:microsoft.com/office/officeart/2005/8/layout/list1"/>
    <dgm:cxn modelId="{836DB163-0CF4-B345-82A3-FF82B156F289}" type="presParOf" srcId="{A5BF6036-7197-F941-B44C-CEA9FFB2397A}" destId="{B9592E50-8362-AF4C-A48E-69944264A606}" srcOrd="7" destOrd="0" presId="urn:microsoft.com/office/officeart/2005/8/layout/list1"/>
    <dgm:cxn modelId="{8C18DFA6-E809-2842-ACB7-D704CF4D59C1}" type="presParOf" srcId="{A5BF6036-7197-F941-B44C-CEA9FFB2397A}" destId="{FA8F8E5C-3799-1545-ABB8-F744F3286950}" srcOrd="8" destOrd="0" presId="urn:microsoft.com/office/officeart/2005/8/layout/list1"/>
    <dgm:cxn modelId="{B1DA0B76-0CCA-B944-AD31-A33CC30F1AF9}" type="presParOf" srcId="{FA8F8E5C-3799-1545-ABB8-F744F3286950}" destId="{DD59D80E-6F26-C34F-8248-77566EA81BDD}" srcOrd="0" destOrd="0" presId="urn:microsoft.com/office/officeart/2005/8/layout/list1"/>
    <dgm:cxn modelId="{2D3D29CA-7CD5-D34C-8247-465600464882}" type="presParOf" srcId="{FA8F8E5C-3799-1545-ABB8-F744F3286950}" destId="{1DE9D5E0-72FD-7646-81BE-D29873B70808}" srcOrd="1" destOrd="0" presId="urn:microsoft.com/office/officeart/2005/8/layout/list1"/>
    <dgm:cxn modelId="{8353C8DA-F23D-E64B-A498-129EB3ADA6D9}" type="presParOf" srcId="{A5BF6036-7197-F941-B44C-CEA9FFB2397A}" destId="{03109FD8-74B6-234E-B269-D47CFC0C18EC}" srcOrd="9" destOrd="0" presId="urn:microsoft.com/office/officeart/2005/8/layout/list1"/>
    <dgm:cxn modelId="{DC3BD044-1E24-2F41-B1FA-A9B6CC1799E9}" type="presParOf" srcId="{A5BF6036-7197-F941-B44C-CEA9FFB2397A}" destId="{B402D38F-2C7E-F242-8076-2A802B6DF212}" srcOrd="10" destOrd="0" presId="urn:microsoft.com/office/officeart/2005/8/layout/list1"/>
    <dgm:cxn modelId="{D344F254-823C-8148-97FF-035C1CB92B71}" type="presParOf" srcId="{A5BF6036-7197-F941-B44C-CEA9FFB2397A}" destId="{5E80477F-900D-CE46-A520-909877C79CC9}" srcOrd="11" destOrd="0" presId="urn:microsoft.com/office/officeart/2005/8/layout/list1"/>
    <dgm:cxn modelId="{0FAA4C01-0F34-FC46-8B9B-107F3323F97F}" type="presParOf" srcId="{A5BF6036-7197-F941-B44C-CEA9FFB2397A}" destId="{856C42CA-3A14-0F4B-A0EC-A73B3635D2D4}" srcOrd="12" destOrd="0" presId="urn:microsoft.com/office/officeart/2005/8/layout/list1"/>
    <dgm:cxn modelId="{4C7CC956-2CA8-304F-9898-96658D90AA70}" type="presParOf" srcId="{856C42CA-3A14-0F4B-A0EC-A73B3635D2D4}" destId="{E1772C72-737C-3544-832B-C6EBCDAE057F}" srcOrd="0" destOrd="0" presId="urn:microsoft.com/office/officeart/2005/8/layout/list1"/>
    <dgm:cxn modelId="{E64EB1AE-3D01-5C4F-B3AA-60B8F6EDBB7E}" type="presParOf" srcId="{856C42CA-3A14-0F4B-A0EC-A73B3635D2D4}" destId="{E0036F43-0150-594A-BA95-5FAF1E90457E}" srcOrd="1" destOrd="0" presId="urn:microsoft.com/office/officeart/2005/8/layout/list1"/>
    <dgm:cxn modelId="{6FBB15B9-9F7B-D048-8517-04BA8E185C30}" type="presParOf" srcId="{A5BF6036-7197-F941-B44C-CEA9FFB2397A}" destId="{FC40B12A-DF70-D84C-9189-127CA203591F}" srcOrd="13" destOrd="0" presId="urn:microsoft.com/office/officeart/2005/8/layout/list1"/>
    <dgm:cxn modelId="{BF0DB30A-79A1-9E4C-9412-ADF952D867DA}" type="presParOf" srcId="{A5BF6036-7197-F941-B44C-CEA9FFB2397A}" destId="{3AB490E4-5F81-D74D-9570-745A1947A5D8}" srcOrd="14" destOrd="0" presId="urn:microsoft.com/office/officeart/2005/8/layout/list1"/>
    <dgm:cxn modelId="{69F6FAD3-2864-0340-B1B8-82DDFD7D1BB4}" type="presParOf" srcId="{A5BF6036-7197-F941-B44C-CEA9FFB2397A}" destId="{F3CA82FC-D81E-6743-9C40-D39FAC855008}" srcOrd="15" destOrd="0" presId="urn:microsoft.com/office/officeart/2005/8/layout/list1"/>
    <dgm:cxn modelId="{6815B42A-4FA8-1647-B85B-37A240E8D885}" type="presParOf" srcId="{A5BF6036-7197-F941-B44C-CEA9FFB2397A}" destId="{2EAA4057-05FF-1649-B016-40C8D8599322}" srcOrd="16" destOrd="0" presId="urn:microsoft.com/office/officeart/2005/8/layout/list1"/>
    <dgm:cxn modelId="{0B09B45E-1C89-874C-8FA9-7E7F9FFA638C}" type="presParOf" srcId="{2EAA4057-05FF-1649-B016-40C8D8599322}" destId="{4CBFFF9A-A496-E241-BF6D-BF544747B3BD}" srcOrd="0" destOrd="0" presId="urn:microsoft.com/office/officeart/2005/8/layout/list1"/>
    <dgm:cxn modelId="{3A5EF289-CD1A-1841-91C6-617C36CC1CA8}" type="presParOf" srcId="{2EAA4057-05FF-1649-B016-40C8D8599322}" destId="{8F6BEF35-A65B-FF44-BA54-D08E3946F6D3}" srcOrd="1" destOrd="0" presId="urn:microsoft.com/office/officeart/2005/8/layout/list1"/>
    <dgm:cxn modelId="{717672D3-AB95-1D47-B0B5-BD321BAD3D83}" type="presParOf" srcId="{A5BF6036-7197-F941-B44C-CEA9FFB2397A}" destId="{BD41E362-AE38-8F41-8730-B01878D5418F}" srcOrd="17" destOrd="0" presId="urn:microsoft.com/office/officeart/2005/8/layout/list1"/>
    <dgm:cxn modelId="{082A2ACD-BC0F-824B-B885-809506F24986}" type="presParOf" srcId="{A5BF6036-7197-F941-B44C-CEA9FFB2397A}" destId="{3635108B-8508-184B-9DEA-CAA6E141D38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8BB9F5B8-83F1-D54E-B4EE-C88A25378AF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1B6CB32C-B4CF-1A4C-8160-05B00F392719}">
      <dgm:prSet phldrT="[文本]"/>
      <dgm:spPr/>
      <dgm:t>
        <a:bodyPr/>
        <a:lstStyle/>
        <a:p>
          <a:r>
            <a:rPr lang="zh-CN" altLang="en-US" dirty="0"/>
            <a:t>油气资源储量统计</a:t>
          </a:r>
        </a:p>
      </dgm:t>
    </dgm:pt>
    <dgm:pt modelId="{22068853-1587-D04F-93A3-C9910DA54CFD}" type="parTrans" cxnId="{6E4E8D64-BFD4-A246-9896-DBD243CEFAAF}">
      <dgm:prSet/>
      <dgm:spPr/>
      <dgm:t>
        <a:bodyPr/>
        <a:lstStyle/>
        <a:p>
          <a:endParaRPr lang="zh-CN" altLang="en-US"/>
        </a:p>
      </dgm:t>
    </dgm:pt>
    <dgm:pt modelId="{6D0D6B65-D814-1849-8529-22347E61A89E}" type="sibTrans" cxnId="{6E4E8D64-BFD4-A246-9896-DBD243CEFAAF}">
      <dgm:prSet/>
      <dgm:spPr/>
      <dgm:t>
        <a:bodyPr/>
        <a:lstStyle/>
        <a:p>
          <a:endParaRPr lang="zh-CN" altLang="en-US"/>
        </a:p>
      </dgm:t>
    </dgm:pt>
    <dgm:pt modelId="{D18DCB2B-8B3A-0140-A844-AE0134505916}">
      <dgm:prSet phldrT="[文本]"/>
      <dgm:spPr/>
      <dgm:t>
        <a:bodyPr/>
        <a:lstStyle/>
        <a:p>
          <a:r>
            <a:rPr lang="zh-CN" altLang="en-US" dirty="0"/>
            <a:t>油气资源储量信息发布</a:t>
          </a:r>
        </a:p>
      </dgm:t>
    </dgm:pt>
    <dgm:pt modelId="{397EA2E9-18AD-AE40-9D0B-B8BC140AD026}" type="parTrans" cxnId="{2110CC3F-6CF0-5447-B9EC-AAE3CC15DA18}">
      <dgm:prSet/>
      <dgm:spPr/>
      <dgm:t>
        <a:bodyPr/>
        <a:lstStyle/>
        <a:p>
          <a:endParaRPr lang="zh-CN" altLang="en-US"/>
        </a:p>
      </dgm:t>
    </dgm:pt>
    <dgm:pt modelId="{27D4FFD6-7F80-7640-A4D9-8811ECE4A89E}" type="sibTrans" cxnId="{2110CC3F-6CF0-5447-B9EC-AAE3CC15DA18}">
      <dgm:prSet/>
      <dgm:spPr/>
      <dgm:t>
        <a:bodyPr/>
        <a:lstStyle/>
        <a:p>
          <a:endParaRPr lang="zh-CN" altLang="en-US"/>
        </a:p>
      </dgm:t>
    </dgm:pt>
    <dgm:pt modelId="{EF73F646-4149-B54E-8B03-0585DA08BA55}" type="pres">
      <dgm:prSet presAssocID="{8BB9F5B8-83F1-D54E-B4EE-C88A25378AFB}" presName="linear" presStyleCnt="0">
        <dgm:presLayoutVars>
          <dgm:dir/>
          <dgm:animLvl val="lvl"/>
          <dgm:resizeHandles val="exact"/>
        </dgm:presLayoutVars>
      </dgm:prSet>
      <dgm:spPr/>
    </dgm:pt>
    <dgm:pt modelId="{AC4A0440-A61B-7745-8A58-F8249141D081}" type="pres">
      <dgm:prSet presAssocID="{1B6CB32C-B4CF-1A4C-8160-05B00F392719}" presName="parentLin" presStyleCnt="0"/>
      <dgm:spPr/>
    </dgm:pt>
    <dgm:pt modelId="{64062932-AEC6-7C42-9AA7-1BB8456A8D68}" type="pres">
      <dgm:prSet presAssocID="{1B6CB32C-B4CF-1A4C-8160-05B00F392719}" presName="parentLeftMargin" presStyleLbl="node1" presStyleIdx="0" presStyleCnt="2"/>
      <dgm:spPr/>
    </dgm:pt>
    <dgm:pt modelId="{68A79E2C-1DA1-7C4C-9395-D0AA48423249}" type="pres">
      <dgm:prSet presAssocID="{1B6CB32C-B4CF-1A4C-8160-05B00F392719}" presName="parentText" presStyleLbl="node1" presStyleIdx="0" presStyleCnt="2">
        <dgm:presLayoutVars>
          <dgm:chMax val="0"/>
          <dgm:bulletEnabled val="1"/>
        </dgm:presLayoutVars>
      </dgm:prSet>
      <dgm:spPr/>
    </dgm:pt>
    <dgm:pt modelId="{F7BE1E9A-960D-DE44-96EA-63CC152AA196}" type="pres">
      <dgm:prSet presAssocID="{1B6CB32C-B4CF-1A4C-8160-05B00F392719}" presName="negativeSpace" presStyleCnt="0"/>
      <dgm:spPr/>
    </dgm:pt>
    <dgm:pt modelId="{F0CD259F-F76A-0A4F-BE48-45439BA62137}" type="pres">
      <dgm:prSet presAssocID="{1B6CB32C-B4CF-1A4C-8160-05B00F392719}" presName="childText" presStyleLbl="conFgAcc1" presStyleIdx="0" presStyleCnt="2">
        <dgm:presLayoutVars>
          <dgm:bulletEnabled val="1"/>
        </dgm:presLayoutVars>
      </dgm:prSet>
      <dgm:spPr/>
    </dgm:pt>
    <dgm:pt modelId="{B11AFE46-1A47-4C41-A383-54214D8EF782}" type="pres">
      <dgm:prSet presAssocID="{6D0D6B65-D814-1849-8529-22347E61A89E}" presName="spaceBetweenRectangles" presStyleCnt="0"/>
      <dgm:spPr/>
    </dgm:pt>
    <dgm:pt modelId="{960A32C2-7C11-CE44-90D1-8BBE7BD5B5F4}" type="pres">
      <dgm:prSet presAssocID="{D18DCB2B-8B3A-0140-A844-AE0134505916}" presName="parentLin" presStyleCnt="0"/>
      <dgm:spPr/>
    </dgm:pt>
    <dgm:pt modelId="{9F88C287-B5F3-AA48-B1D5-1E84AF4838FF}" type="pres">
      <dgm:prSet presAssocID="{D18DCB2B-8B3A-0140-A844-AE0134505916}" presName="parentLeftMargin" presStyleLbl="node1" presStyleIdx="0" presStyleCnt="2"/>
      <dgm:spPr/>
    </dgm:pt>
    <dgm:pt modelId="{08D3E700-3E19-794F-BC62-EFF5458407B5}" type="pres">
      <dgm:prSet presAssocID="{D18DCB2B-8B3A-0140-A844-AE0134505916}" presName="parentText" presStyleLbl="node1" presStyleIdx="1" presStyleCnt="2">
        <dgm:presLayoutVars>
          <dgm:chMax val="0"/>
          <dgm:bulletEnabled val="1"/>
        </dgm:presLayoutVars>
      </dgm:prSet>
      <dgm:spPr/>
    </dgm:pt>
    <dgm:pt modelId="{D7527BA7-ABFC-2E40-91C7-AF66554CDE4C}" type="pres">
      <dgm:prSet presAssocID="{D18DCB2B-8B3A-0140-A844-AE0134505916}" presName="negativeSpace" presStyleCnt="0"/>
      <dgm:spPr/>
    </dgm:pt>
    <dgm:pt modelId="{DFF1DC02-3488-A943-B48D-EBFC78DC998E}" type="pres">
      <dgm:prSet presAssocID="{D18DCB2B-8B3A-0140-A844-AE0134505916}" presName="childText" presStyleLbl="conFgAcc1" presStyleIdx="1" presStyleCnt="2">
        <dgm:presLayoutVars>
          <dgm:bulletEnabled val="1"/>
        </dgm:presLayoutVars>
      </dgm:prSet>
      <dgm:spPr/>
    </dgm:pt>
  </dgm:ptLst>
  <dgm:cxnLst>
    <dgm:cxn modelId="{D48EAB29-5538-2042-8694-D546BA41F6BD}" type="presOf" srcId="{1B6CB32C-B4CF-1A4C-8160-05B00F392719}" destId="{64062932-AEC6-7C42-9AA7-1BB8456A8D68}" srcOrd="0" destOrd="0" presId="urn:microsoft.com/office/officeart/2005/8/layout/list1"/>
    <dgm:cxn modelId="{2110CC3F-6CF0-5447-B9EC-AAE3CC15DA18}" srcId="{8BB9F5B8-83F1-D54E-B4EE-C88A25378AFB}" destId="{D18DCB2B-8B3A-0140-A844-AE0134505916}" srcOrd="1" destOrd="0" parTransId="{397EA2E9-18AD-AE40-9D0B-B8BC140AD026}" sibTransId="{27D4FFD6-7F80-7640-A4D9-8811ECE4A89E}"/>
    <dgm:cxn modelId="{37F52942-F4FD-3D43-B588-80786EB2C995}" type="presOf" srcId="{D18DCB2B-8B3A-0140-A844-AE0134505916}" destId="{9F88C287-B5F3-AA48-B1D5-1E84AF4838FF}" srcOrd="0" destOrd="0" presId="urn:microsoft.com/office/officeart/2005/8/layout/list1"/>
    <dgm:cxn modelId="{6E4E8D64-BFD4-A246-9896-DBD243CEFAAF}" srcId="{8BB9F5B8-83F1-D54E-B4EE-C88A25378AFB}" destId="{1B6CB32C-B4CF-1A4C-8160-05B00F392719}" srcOrd="0" destOrd="0" parTransId="{22068853-1587-D04F-93A3-C9910DA54CFD}" sibTransId="{6D0D6B65-D814-1849-8529-22347E61A89E}"/>
    <dgm:cxn modelId="{5C4B3992-B6CE-674E-BD87-B77591C8D600}" type="presOf" srcId="{1B6CB32C-B4CF-1A4C-8160-05B00F392719}" destId="{68A79E2C-1DA1-7C4C-9395-D0AA48423249}" srcOrd="1" destOrd="0" presId="urn:microsoft.com/office/officeart/2005/8/layout/list1"/>
    <dgm:cxn modelId="{38D3C69F-EE54-3145-A7CD-7D565166191A}" type="presOf" srcId="{D18DCB2B-8B3A-0140-A844-AE0134505916}" destId="{08D3E700-3E19-794F-BC62-EFF5458407B5}" srcOrd="1" destOrd="0" presId="urn:microsoft.com/office/officeart/2005/8/layout/list1"/>
    <dgm:cxn modelId="{FA58E9AF-E0DC-164A-BA89-11AA8A5D117F}" type="presOf" srcId="{8BB9F5B8-83F1-D54E-B4EE-C88A25378AFB}" destId="{EF73F646-4149-B54E-8B03-0585DA08BA55}" srcOrd="0" destOrd="0" presId="urn:microsoft.com/office/officeart/2005/8/layout/list1"/>
    <dgm:cxn modelId="{3CF6127A-C904-FA4B-A357-44CC3D9D0465}" type="presParOf" srcId="{EF73F646-4149-B54E-8B03-0585DA08BA55}" destId="{AC4A0440-A61B-7745-8A58-F8249141D081}" srcOrd="0" destOrd="0" presId="urn:microsoft.com/office/officeart/2005/8/layout/list1"/>
    <dgm:cxn modelId="{6C9A586C-44FD-0C45-8EBE-026232443A43}" type="presParOf" srcId="{AC4A0440-A61B-7745-8A58-F8249141D081}" destId="{64062932-AEC6-7C42-9AA7-1BB8456A8D68}" srcOrd="0" destOrd="0" presId="urn:microsoft.com/office/officeart/2005/8/layout/list1"/>
    <dgm:cxn modelId="{A2FBB441-E047-3F4A-8CCE-9EC2AC4DC3B9}" type="presParOf" srcId="{AC4A0440-A61B-7745-8A58-F8249141D081}" destId="{68A79E2C-1DA1-7C4C-9395-D0AA48423249}" srcOrd="1" destOrd="0" presId="urn:microsoft.com/office/officeart/2005/8/layout/list1"/>
    <dgm:cxn modelId="{5C1612B6-2391-1340-B89C-2387573398F9}" type="presParOf" srcId="{EF73F646-4149-B54E-8B03-0585DA08BA55}" destId="{F7BE1E9A-960D-DE44-96EA-63CC152AA196}" srcOrd="1" destOrd="0" presId="urn:microsoft.com/office/officeart/2005/8/layout/list1"/>
    <dgm:cxn modelId="{B41A6E7F-7F68-4341-B615-7EA16B7A815C}" type="presParOf" srcId="{EF73F646-4149-B54E-8B03-0585DA08BA55}" destId="{F0CD259F-F76A-0A4F-BE48-45439BA62137}" srcOrd="2" destOrd="0" presId="urn:microsoft.com/office/officeart/2005/8/layout/list1"/>
    <dgm:cxn modelId="{1024090A-9CDD-9D41-9DF3-7ADD1FC635A2}" type="presParOf" srcId="{EF73F646-4149-B54E-8B03-0585DA08BA55}" destId="{B11AFE46-1A47-4C41-A383-54214D8EF782}" srcOrd="3" destOrd="0" presId="urn:microsoft.com/office/officeart/2005/8/layout/list1"/>
    <dgm:cxn modelId="{BE0ECD93-A6BC-FA4D-BFB9-D1E0FCDDD92C}" type="presParOf" srcId="{EF73F646-4149-B54E-8B03-0585DA08BA55}" destId="{960A32C2-7C11-CE44-90D1-8BBE7BD5B5F4}" srcOrd="4" destOrd="0" presId="urn:microsoft.com/office/officeart/2005/8/layout/list1"/>
    <dgm:cxn modelId="{7A2710FF-C24F-FC4D-BCD8-E354442EACE5}" type="presParOf" srcId="{960A32C2-7C11-CE44-90D1-8BBE7BD5B5F4}" destId="{9F88C287-B5F3-AA48-B1D5-1E84AF4838FF}" srcOrd="0" destOrd="0" presId="urn:microsoft.com/office/officeart/2005/8/layout/list1"/>
    <dgm:cxn modelId="{9DAFDBCC-4755-C54A-88F9-07922BC344CD}" type="presParOf" srcId="{960A32C2-7C11-CE44-90D1-8BBE7BD5B5F4}" destId="{08D3E700-3E19-794F-BC62-EFF5458407B5}" srcOrd="1" destOrd="0" presId="urn:microsoft.com/office/officeart/2005/8/layout/list1"/>
    <dgm:cxn modelId="{8BFA79CB-1497-F94D-8C42-6261E8A4282E}" type="presParOf" srcId="{EF73F646-4149-B54E-8B03-0585DA08BA55}" destId="{D7527BA7-ABFC-2E40-91C7-AF66554CDE4C}" srcOrd="5" destOrd="0" presId="urn:microsoft.com/office/officeart/2005/8/layout/list1"/>
    <dgm:cxn modelId="{60CAE6C9-2E4E-C543-8642-F01A5111D6F6}" type="presParOf" srcId="{EF73F646-4149-B54E-8B03-0585DA08BA55}" destId="{DFF1DC02-3488-A943-B48D-EBFC78DC998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B75EEB68-9784-9A4F-A138-436DED744AB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0EF2E60F-5CED-6249-A029-1FBEAFFAEA9C}">
      <dgm:prSet phldrT="[文本]"/>
      <dgm:spPr/>
      <dgm:t>
        <a:bodyPr/>
        <a:lstStyle/>
        <a:p>
          <a:r>
            <a:rPr lang="zh-CN" altLang="en-US" dirty="0"/>
            <a:t>压覆矿产资源概念及审批制度</a:t>
          </a:r>
        </a:p>
      </dgm:t>
    </dgm:pt>
    <dgm:pt modelId="{D71862BC-923F-B647-AB5A-4F86559863A8}" type="parTrans" cxnId="{83B63C71-9D5A-254D-A7D9-D8D1D0736E4C}">
      <dgm:prSet/>
      <dgm:spPr/>
      <dgm:t>
        <a:bodyPr/>
        <a:lstStyle/>
        <a:p>
          <a:endParaRPr lang="zh-CN" altLang="en-US"/>
        </a:p>
      </dgm:t>
    </dgm:pt>
    <dgm:pt modelId="{B496727D-F5E5-D742-BDAB-00041D965FEF}" type="sibTrans" cxnId="{83B63C71-9D5A-254D-A7D9-D8D1D0736E4C}">
      <dgm:prSet/>
      <dgm:spPr/>
      <dgm:t>
        <a:bodyPr/>
        <a:lstStyle/>
        <a:p>
          <a:endParaRPr lang="zh-CN" altLang="en-US"/>
        </a:p>
      </dgm:t>
    </dgm:pt>
    <dgm:pt modelId="{D9A4855A-6A4D-2D43-98A2-751DAEC55F84}">
      <dgm:prSet phldrT="[文本]"/>
      <dgm:spPr/>
      <dgm:t>
        <a:bodyPr/>
        <a:lstStyle/>
        <a:p>
          <a:r>
            <a:rPr lang="zh-CN" altLang="en-US" dirty="0"/>
            <a:t>压覆矿产资源审批管理权限、范围和审批管理</a:t>
          </a:r>
        </a:p>
      </dgm:t>
    </dgm:pt>
    <dgm:pt modelId="{D9354F6B-B554-4549-B7AF-641BE8D4DC35}" type="parTrans" cxnId="{9953E06D-D4B1-8648-92FD-B4233CCE5931}">
      <dgm:prSet/>
      <dgm:spPr/>
      <dgm:t>
        <a:bodyPr/>
        <a:lstStyle/>
        <a:p>
          <a:endParaRPr lang="zh-CN" altLang="en-US"/>
        </a:p>
      </dgm:t>
    </dgm:pt>
    <dgm:pt modelId="{C71F95DF-E448-9547-8F97-2B484FD5B6B5}" type="sibTrans" cxnId="{9953E06D-D4B1-8648-92FD-B4233CCE5931}">
      <dgm:prSet/>
      <dgm:spPr/>
      <dgm:t>
        <a:bodyPr/>
        <a:lstStyle/>
        <a:p>
          <a:endParaRPr lang="zh-CN" altLang="en-US"/>
        </a:p>
      </dgm:t>
    </dgm:pt>
    <dgm:pt modelId="{C77FBCBF-AFEC-6248-88A2-ADEE2BB46258}">
      <dgm:prSet phldrT="[文本]"/>
      <dgm:spPr/>
      <dgm:t>
        <a:bodyPr/>
        <a:lstStyle/>
        <a:p>
          <a:r>
            <a:rPr lang="zh-CN" altLang="en-US" dirty="0"/>
            <a:t>压覆矿产资源特定区域调查评估制度</a:t>
          </a:r>
        </a:p>
      </dgm:t>
    </dgm:pt>
    <dgm:pt modelId="{B2F99F86-7248-534F-ADC6-2214416714FE}" type="parTrans" cxnId="{EBC6A649-28A7-E444-B811-4BB83535FADC}">
      <dgm:prSet/>
      <dgm:spPr/>
      <dgm:t>
        <a:bodyPr/>
        <a:lstStyle/>
        <a:p>
          <a:endParaRPr lang="zh-CN" altLang="en-US"/>
        </a:p>
      </dgm:t>
    </dgm:pt>
    <dgm:pt modelId="{B4B8F07C-5EBD-E745-8A48-821FDEFD4F3A}" type="sibTrans" cxnId="{EBC6A649-28A7-E444-B811-4BB83535FADC}">
      <dgm:prSet/>
      <dgm:spPr/>
      <dgm:t>
        <a:bodyPr/>
        <a:lstStyle/>
        <a:p>
          <a:endParaRPr lang="zh-CN" altLang="en-US"/>
        </a:p>
      </dgm:t>
    </dgm:pt>
    <dgm:pt modelId="{51C2786E-4214-5448-BFC0-7B52327E83B9}" type="pres">
      <dgm:prSet presAssocID="{B75EEB68-9784-9A4F-A138-436DED744AB4}" presName="linear" presStyleCnt="0">
        <dgm:presLayoutVars>
          <dgm:dir/>
          <dgm:animLvl val="lvl"/>
          <dgm:resizeHandles val="exact"/>
        </dgm:presLayoutVars>
      </dgm:prSet>
      <dgm:spPr/>
    </dgm:pt>
    <dgm:pt modelId="{F563CD5D-5710-514B-B78A-C6DEB656B708}" type="pres">
      <dgm:prSet presAssocID="{0EF2E60F-5CED-6249-A029-1FBEAFFAEA9C}" presName="parentLin" presStyleCnt="0"/>
      <dgm:spPr/>
    </dgm:pt>
    <dgm:pt modelId="{4DAEDB03-5822-A04F-8AE8-94A6D7CEC704}" type="pres">
      <dgm:prSet presAssocID="{0EF2E60F-5CED-6249-A029-1FBEAFFAEA9C}" presName="parentLeftMargin" presStyleLbl="node1" presStyleIdx="0" presStyleCnt="3"/>
      <dgm:spPr/>
    </dgm:pt>
    <dgm:pt modelId="{658AE16B-E872-804D-8F24-3F22E01138EE}" type="pres">
      <dgm:prSet presAssocID="{0EF2E60F-5CED-6249-A029-1FBEAFFAEA9C}" presName="parentText" presStyleLbl="node1" presStyleIdx="0" presStyleCnt="3">
        <dgm:presLayoutVars>
          <dgm:chMax val="0"/>
          <dgm:bulletEnabled val="1"/>
        </dgm:presLayoutVars>
      </dgm:prSet>
      <dgm:spPr/>
    </dgm:pt>
    <dgm:pt modelId="{E56748CC-E447-B947-8518-5C3F9F28CB8A}" type="pres">
      <dgm:prSet presAssocID="{0EF2E60F-5CED-6249-A029-1FBEAFFAEA9C}" presName="negativeSpace" presStyleCnt="0"/>
      <dgm:spPr/>
    </dgm:pt>
    <dgm:pt modelId="{5F993AB3-FCAB-1343-8482-CD39AD5820ED}" type="pres">
      <dgm:prSet presAssocID="{0EF2E60F-5CED-6249-A029-1FBEAFFAEA9C}" presName="childText" presStyleLbl="conFgAcc1" presStyleIdx="0" presStyleCnt="3">
        <dgm:presLayoutVars>
          <dgm:bulletEnabled val="1"/>
        </dgm:presLayoutVars>
      </dgm:prSet>
      <dgm:spPr/>
    </dgm:pt>
    <dgm:pt modelId="{B037E844-C709-CE45-86C2-0C8210F9365C}" type="pres">
      <dgm:prSet presAssocID="{B496727D-F5E5-D742-BDAB-00041D965FEF}" presName="spaceBetweenRectangles" presStyleCnt="0"/>
      <dgm:spPr/>
    </dgm:pt>
    <dgm:pt modelId="{002A7710-D2C5-9B43-A57A-6C74EA8ECCF1}" type="pres">
      <dgm:prSet presAssocID="{D9A4855A-6A4D-2D43-98A2-751DAEC55F84}" presName="parentLin" presStyleCnt="0"/>
      <dgm:spPr/>
    </dgm:pt>
    <dgm:pt modelId="{A6FC1F29-E106-3F4C-B8B1-87EA102A86B6}" type="pres">
      <dgm:prSet presAssocID="{D9A4855A-6A4D-2D43-98A2-751DAEC55F84}" presName="parentLeftMargin" presStyleLbl="node1" presStyleIdx="0" presStyleCnt="3"/>
      <dgm:spPr/>
    </dgm:pt>
    <dgm:pt modelId="{D003FA1C-E970-B744-AD08-7B9213A3148E}" type="pres">
      <dgm:prSet presAssocID="{D9A4855A-6A4D-2D43-98A2-751DAEC55F84}" presName="parentText" presStyleLbl="node1" presStyleIdx="1" presStyleCnt="3">
        <dgm:presLayoutVars>
          <dgm:chMax val="0"/>
          <dgm:bulletEnabled val="1"/>
        </dgm:presLayoutVars>
      </dgm:prSet>
      <dgm:spPr/>
    </dgm:pt>
    <dgm:pt modelId="{CF52B972-9124-604C-8DA7-620D39B29696}" type="pres">
      <dgm:prSet presAssocID="{D9A4855A-6A4D-2D43-98A2-751DAEC55F84}" presName="negativeSpace" presStyleCnt="0"/>
      <dgm:spPr/>
    </dgm:pt>
    <dgm:pt modelId="{D8688F9D-DD3E-4C44-9B18-CF51EECA3D8E}" type="pres">
      <dgm:prSet presAssocID="{D9A4855A-6A4D-2D43-98A2-751DAEC55F84}" presName="childText" presStyleLbl="conFgAcc1" presStyleIdx="1" presStyleCnt="3">
        <dgm:presLayoutVars>
          <dgm:bulletEnabled val="1"/>
        </dgm:presLayoutVars>
      </dgm:prSet>
      <dgm:spPr/>
    </dgm:pt>
    <dgm:pt modelId="{027F92A1-F41F-174F-A19F-CF1CA52E8524}" type="pres">
      <dgm:prSet presAssocID="{C71F95DF-E448-9547-8F97-2B484FD5B6B5}" presName="spaceBetweenRectangles" presStyleCnt="0"/>
      <dgm:spPr/>
    </dgm:pt>
    <dgm:pt modelId="{2657D062-81DA-CA43-87E8-D09EFF1C88A7}" type="pres">
      <dgm:prSet presAssocID="{C77FBCBF-AFEC-6248-88A2-ADEE2BB46258}" presName="parentLin" presStyleCnt="0"/>
      <dgm:spPr/>
    </dgm:pt>
    <dgm:pt modelId="{F1868E56-E3EA-F54D-9724-921D20985ADC}" type="pres">
      <dgm:prSet presAssocID="{C77FBCBF-AFEC-6248-88A2-ADEE2BB46258}" presName="parentLeftMargin" presStyleLbl="node1" presStyleIdx="1" presStyleCnt="3"/>
      <dgm:spPr/>
    </dgm:pt>
    <dgm:pt modelId="{3992E111-3507-CF42-8A32-A459EB7C0ADC}" type="pres">
      <dgm:prSet presAssocID="{C77FBCBF-AFEC-6248-88A2-ADEE2BB46258}" presName="parentText" presStyleLbl="node1" presStyleIdx="2" presStyleCnt="3">
        <dgm:presLayoutVars>
          <dgm:chMax val="0"/>
          <dgm:bulletEnabled val="1"/>
        </dgm:presLayoutVars>
      </dgm:prSet>
      <dgm:spPr/>
    </dgm:pt>
    <dgm:pt modelId="{1C1A4B6A-AFA0-994B-910F-05FC94F23EB0}" type="pres">
      <dgm:prSet presAssocID="{C77FBCBF-AFEC-6248-88A2-ADEE2BB46258}" presName="negativeSpace" presStyleCnt="0"/>
      <dgm:spPr/>
    </dgm:pt>
    <dgm:pt modelId="{26B5C840-D83B-8142-8394-9F15DF98FDA6}" type="pres">
      <dgm:prSet presAssocID="{C77FBCBF-AFEC-6248-88A2-ADEE2BB46258}" presName="childText" presStyleLbl="conFgAcc1" presStyleIdx="2" presStyleCnt="3">
        <dgm:presLayoutVars>
          <dgm:bulletEnabled val="1"/>
        </dgm:presLayoutVars>
      </dgm:prSet>
      <dgm:spPr/>
    </dgm:pt>
  </dgm:ptLst>
  <dgm:cxnLst>
    <dgm:cxn modelId="{EBC6A649-28A7-E444-B811-4BB83535FADC}" srcId="{B75EEB68-9784-9A4F-A138-436DED744AB4}" destId="{C77FBCBF-AFEC-6248-88A2-ADEE2BB46258}" srcOrd="2" destOrd="0" parTransId="{B2F99F86-7248-534F-ADC6-2214416714FE}" sibTransId="{B4B8F07C-5EBD-E745-8A48-821FDEFD4F3A}"/>
    <dgm:cxn modelId="{4A373C4D-4001-7943-9C0C-C6CF3D7A46B9}" type="presOf" srcId="{C77FBCBF-AFEC-6248-88A2-ADEE2BB46258}" destId="{3992E111-3507-CF42-8A32-A459EB7C0ADC}" srcOrd="1" destOrd="0" presId="urn:microsoft.com/office/officeart/2005/8/layout/list1"/>
    <dgm:cxn modelId="{F6575A59-2E5B-1241-AB07-9DE8DAA968E0}" type="presOf" srcId="{0EF2E60F-5CED-6249-A029-1FBEAFFAEA9C}" destId="{658AE16B-E872-804D-8F24-3F22E01138EE}" srcOrd="1" destOrd="0" presId="urn:microsoft.com/office/officeart/2005/8/layout/list1"/>
    <dgm:cxn modelId="{9953E06D-D4B1-8648-92FD-B4233CCE5931}" srcId="{B75EEB68-9784-9A4F-A138-436DED744AB4}" destId="{D9A4855A-6A4D-2D43-98A2-751DAEC55F84}" srcOrd="1" destOrd="0" parTransId="{D9354F6B-B554-4549-B7AF-641BE8D4DC35}" sibTransId="{C71F95DF-E448-9547-8F97-2B484FD5B6B5}"/>
    <dgm:cxn modelId="{83B63C71-9D5A-254D-A7D9-D8D1D0736E4C}" srcId="{B75EEB68-9784-9A4F-A138-436DED744AB4}" destId="{0EF2E60F-5CED-6249-A029-1FBEAFFAEA9C}" srcOrd="0" destOrd="0" parTransId="{D71862BC-923F-B647-AB5A-4F86559863A8}" sibTransId="{B496727D-F5E5-D742-BDAB-00041D965FEF}"/>
    <dgm:cxn modelId="{CDC9E97C-9AF8-B54A-946A-EE8CC34533F9}" type="presOf" srcId="{C77FBCBF-AFEC-6248-88A2-ADEE2BB46258}" destId="{F1868E56-E3EA-F54D-9724-921D20985ADC}" srcOrd="0" destOrd="0" presId="urn:microsoft.com/office/officeart/2005/8/layout/list1"/>
    <dgm:cxn modelId="{975B49A3-73A5-9642-9E78-9231D3F385A9}" type="presOf" srcId="{B75EEB68-9784-9A4F-A138-436DED744AB4}" destId="{51C2786E-4214-5448-BFC0-7B52327E83B9}" srcOrd="0" destOrd="0" presId="urn:microsoft.com/office/officeart/2005/8/layout/list1"/>
    <dgm:cxn modelId="{65F1BFCC-445D-DF40-93A4-445BACE269A9}" type="presOf" srcId="{D9A4855A-6A4D-2D43-98A2-751DAEC55F84}" destId="{D003FA1C-E970-B744-AD08-7B9213A3148E}" srcOrd="1" destOrd="0" presId="urn:microsoft.com/office/officeart/2005/8/layout/list1"/>
    <dgm:cxn modelId="{6A3D37D3-3D8B-ED4B-A327-7DA5F6434256}" type="presOf" srcId="{0EF2E60F-5CED-6249-A029-1FBEAFFAEA9C}" destId="{4DAEDB03-5822-A04F-8AE8-94A6D7CEC704}" srcOrd="0" destOrd="0" presId="urn:microsoft.com/office/officeart/2005/8/layout/list1"/>
    <dgm:cxn modelId="{F280F0D6-7555-2745-891A-3683B440680B}" type="presOf" srcId="{D9A4855A-6A4D-2D43-98A2-751DAEC55F84}" destId="{A6FC1F29-E106-3F4C-B8B1-87EA102A86B6}" srcOrd="0" destOrd="0" presId="urn:microsoft.com/office/officeart/2005/8/layout/list1"/>
    <dgm:cxn modelId="{1FE9FED3-9A6E-4F43-9320-D34844EE9AD6}" type="presParOf" srcId="{51C2786E-4214-5448-BFC0-7B52327E83B9}" destId="{F563CD5D-5710-514B-B78A-C6DEB656B708}" srcOrd="0" destOrd="0" presId="urn:microsoft.com/office/officeart/2005/8/layout/list1"/>
    <dgm:cxn modelId="{C3E0400A-42FA-1046-B743-E6F9EC978908}" type="presParOf" srcId="{F563CD5D-5710-514B-B78A-C6DEB656B708}" destId="{4DAEDB03-5822-A04F-8AE8-94A6D7CEC704}" srcOrd="0" destOrd="0" presId="urn:microsoft.com/office/officeart/2005/8/layout/list1"/>
    <dgm:cxn modelId="{D4BC24B5-72E9-D24A-A8D9-810BA3218BE9}" type="presParOf" srcId="{F563CD5D-5710-514B-B78A-C6DEB656B708}" destId="{658AE16B-E872-804D-8F24-3F22E01138EE}" srcOrd="1" destOrd="0" presId="urn:microsoft.com/office/officeart/2005/8/layout/list1"/>
    <dgm:cxn modelId="{814DF0CA-FC15-6F4F-82B7-54AAB9AB52E6}" type="presParOf" srcId="{51C2786E-4214-5448-BFC0-7B52327E83B9}" destId="{E56748CC-E447-B947-8518-5C3F9F28CB8A}" srcOrd="1" destOrd="0" presId="urn:microsoft.com/office/officeart/2005/8/layout/list1"/>
    <dgm:cxn modelId="{4F8AD31C-767A-2C44-A3C2-74213BDDA996}" type="presParOf" srcId="{51C2786E-4214-5448-BFC0-7B52327E83B9}" destId="{5F993AB3-FCAB-1343-8482-CD39AD5820ED}" srcOrd="2" destOrd="0" presId="urn:microsoft.com/office/officeart/2005/8/layout/list1"/>
    <dgm:cxn modelId="{206F4C36-056A-5746-9054-F46FA587D7A7}" type="presParOf" srcId="{51C2786E-4214-5448-BFC0-7B52327E83B9}" destId="{B037E844-C709-CE45-86C2-0C8210F9365C}" srcOrd="3" destOrd="0" presId="urn:microsoft.com/office/officeart/2005/8/layout/list1"/>
    <dgm:cxn modelId="{0918F910-361C-444B-A0F7-8800033FFBB8}" type="presParOf" srcId="{51C2786E-4214-5448-BFC0-7B52327E83B9}" destId="{002A7710-D2C5-9B43-A57A-6C74EA8ECCF1}" srcOrd="4" destOrd="0" presId="urn:microsoft.com/office/officeart/2005/8/layout/list1"/>
    <dgm:cxn modelId="{65599722-83E1-E24E-82C1-BC5DA7AD8381}" type="presParOf" srcId="{002A7710-D2C5-9B43-A57A-6C74EA8ECCF1}" destId="{A6FC1F29-E106-3F4C-B8B1-87EA102A86B6}" srcOrd="0" destOrd="0" presId="urn:microsoft.com/office/officeart/2005/8/layout/list1"/>
    <dgm:cxn modelId="{7E654F3E-5827-DF4C-B23D-522E0D004D32}" type="presParOf" srcId="{002A7710-D2C5-9B43-A57A-6C74EA8ECCF1}" destId="{D003FA1C-E970-B744-AD08-7B9213A3148E}" srcOrd="1" destOrd="0" presId="urn:microsoft.com/office/officeart/2005/8/layout/list1"/>
    <dgm:cxn modelId="{31D0D999-C068-434F-827F-79852E0C4273}" type="presParOf" srcId="{51C2786E-4214-5448-BFC0-7B52327E83B9}" destId="{CF52B972-9124-604C-8DA7-620D39B29696}" srcOrd="5" destOrd="0" presId="urn:microsoft.com/office/officeart/2005/8/layout/list1"/>
    <dgm:cxn modelId="{DBF1B6DB-649C-E942-8178-25B7B88B2203}" type="presParOf" srcId="{51C2786E-4214-5448-BFC0-7B52327E83B9}" destId="{D8688F9D-DD3E-4C44-9B18-CF51EECA3D8E}" srcOrd="6" destOrd="0" presId="urn:microsoft.com/office/officeart/2005/8/layout/list1"/>
    <dgm:cxn modelId="{94EB96A7-8D68-0640-89CC-ED8EAB4D07C9}" type="presParOf" srcId="{51C2786E-4214-5448-BFC0-7B52327E83B9}" destId="{027F92A1-F41F-174F-A19F-CF1CA52E8524}" srcOrd="7" destOrd="0" presId="urn:microsoft.com/office/officeart/2005/8/layout/list1"/>
    <dgm:cxn modelId="{CBF27983-CB36-2648-BA3C-948D9F665158}" type="presParOf" srcId="{51C2786E-4214-5448-BFC0-7B52327E83B9}" destId="{2657D062-81DA-CA43-87E8-D09EFF1C88A7}" srcOrd="8" destOrd="0" presId="urn:microsoft.com/office/officeart/2005/8/layout/list1"/>
    <dgm:cxn modelId="{3FA47A8A-5F32-9B4B-BF0D-391C3BCD3C93}" type="presParOf" srcId="{2657D062-81DA-CA43-87E8-D09EFF1C88A7}" destId="{F1868E56-E3EA-F54D-9724-921D20985ADC}" srcOrd="0" destOrd="0" presId="urn:microsoft.com/office/officeart/2005/8/layout/list1"/>
    <dgm:cxn modelId="{1E6F4A28-F425-A849-B251-6B9C1F74E86A}" type="presParOf" srcId="{2657D062-81DA-CA43-87E8-D09EFF1C88A7}" destId="{3992E111-3507-CF42-8A32-A459EB7C0ADC}" srcOrd="1" destOrd="0" presId="urn:microsoft.com/office/officeart/2005/8/layout/list1"/>
    <dgm:cxn modelId="{2DA962B7-474A-0F4D-8089-BDEA38798F47}" type="presParOf" srcId="{51C2786E-4214-5448-BFC0-7B52327E83B9}" destId="{1C1A4B6A-AFA0-994B-910F-05FC94F23EB0}" srcOrd="9" destOrd="0" presId="urn:microsoft.com/office/officeart/2005/8/layout/list1"/>
    <dgm:cxn modelId="{47AA1BFE-533F-564E-B8CA-FF55BC5792DC}" type="presParOf" srcId="{51C2786E-4214-5448-BFC0-7B52327E83B9}" destId="{26B5C840-D83B-8142-8394-9F15DF98FDA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F1EA2FEA-430B-E241-AC8D-1B7FFF099CF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77F4794-C24A-9E48-B9F9-468DC4D82149}">
      <dgm:prSet phldrT="[文本]"/>
      <dgm:spPr/>
      <dgm:t>
        <a:bodyPr/>
        <a:lstStyle/>
        <a:p>
          <a:r>
            <a:rPr lang="zh-CN" altLang="en-US" dirty="0"/>
            <a:t>一、基本概念</a:t>
          </a:r>
        </a:p>
      </dgm:t>
    </dgm:pt>
    <dgm:pt modelId="{8ADEB232-FA30-834C-9650-9974BE9E748C}" type="parTrans" cxnId="{D39F735A-7E6F-C948-976D-95132A43035D}">
      <dgm:prSet/>
      <dgm:spPr/>
      <dgm:t>
        <a:bodyPr/>
        <a:lstStyle/>
        <a:p>
          <a:endParaRPr lang="zh-CN" altLang="en-US"/>
        </a:p>
      </dgm:t>
    </dgm:pt>
    <dgm:pt modelId="{FD71B3CA-F67B-4748-AC96-7DA75B8387B9}" type="sibTrans" cxnId="{D39F735A-7E6F-C948-976D-95132A43035D}">
      <dgm:prSet/>
      <dgm:spPr/>
      <dgm:t>
        <a:bodyPr/>
        <a:lstStyle/>
        <a:p>
          <a:endParaRPr lang="zh-CN" altLang="en-US"/>
        </a:p>
      </dgm:t>
    </dgm:pt>
    <dgm:pt modelId="{92C5248B-11F5-B04C-AC1E-43F405BAABD9}">
      <dgm:prSet phldrT="[文本]"/>
      <dgm:spPr/>
      <dgm:t>
        <a:bodyPr/>
        <a:lstStyle/>
        <a:p>
          <a:r>
            <a:rPr lang="zh-CN" altLang="en-US" dirty="0"/>
            <a:t>二、管理职责分工</a:t>
          </a:r>
        </a:p>
      </dgm:t>
    </dgm:pt>
    <dgm:pt modelId="{B2096BF4-3013-3040-884B-4E696AB82A5B}" type="parTrans" cxnId="{293042A4-7181-DF47-B2E1-59B107EA7674}">
      <dgm:prSet/>
      <dgm:spPr/>
      <dgm:t>
        <a:bodyPr/>
        <a:lstStyle/>
        <a:p>
          <a:endParaRPr lang="zh-CN" altLang="en-US"/>
        </a:p>
      </dgm:t>
    </dgm:pt>
    <dgm:pt modelId="{76FB06D5-9E85-8840-A412-E26397951417}" type="sibTrans" cxnId="{293042A4-7181-DF47-B2E1-59B107EA7674}">
      <dgm:prSet/>
      <dgm:spPr/>
      <dgm:t>
        <a:bodyPr/>
        <a:lstStyle/>
        <a:p>
          <a:endParaRPr lang="zh-CN" altLang="en-US"/>
        </a:p>
      </dgm:t>
    </dgm:pt>
    <dgm:pt modelId="{CEB95452-7B08-DC40-A742-A2F067BF97F7}">
      <dgm:prSet phldrT="[文本]"/>
      <dgm:spPr/>
      <dgm:t>
        <a:bodyPr/>
        <a:lstStyle/>
        <a:p>
          <a:r>
            <a:rPr lang="zh-CN" altLang="en-US" dirty="0"/>
            <a:t>三、勘查开采管理措施</a:t>
          </a:r>
        </a:p>
      </dgm:t>
    </dgm:pt>
    <dgm:pt modelId="{9D21F94E-8FA8-1D42-AB6A-9AFF708F8B82}" type="parTrans" cxnId="{9562B5E1-3F8C-8444-A1F0-DE2775081DDB}">
      <dgm:prSet/>
      <dgm:spPr/>
      <dgm:t>
        <a:bodyPr/>
        <a:lstStyle/>
        <a:p>
          <a:endParaRPr lang="zh-CN" altLang="en-US"/>
        </a:p>
      </dgm:t>
    </dgm:pt>
    <dgm:pt modelId="{FD98D618-5431-6143-814F-CC8E6ADBFF6B}" type="sibTrans" cxnId="{9562B5E1-3F8C-8444-A1F0-DE2775081DDB}">
      <dgm:prSet/>
      <dgm:spPr/>
      <dgm:t>
        <a:bodyPr/>
        <a:lstStyle/>
        <a:p>
          <a:endParaRPr lang="zh-CN" altLang="en-US"/>
        </a:p>
      </dgm:t>
    </dgm:pt>
    <dgm:pt modelId="{CF622E61-9024-544B-B297-94275B125536}" type="pres">
      <dgm:prSet presAssocID="{F1EA2FEA-430B-E241-AC8D-1B7FFF099CF2}" presName="linear" presStyleCnt="0">
        <dgm:presLayoutVars>
          <dgm:dir/>
          <dgm:animLvl val="lvl"/>
          <dgm:resizeHandles val="exact"/>
        </dgm:presLayoutVars>
      </dgm:prSet>
      <dgm:spPr/>
    </dgm:pt>
    <dgm:pt modelId="{9EDC6269-8798-4D43-BB4E-B8CDF5987886}" type="pres">
      <dgm:prSet presAssocID="{977F4794-C24A-9E48-B9F9-468DC4D82149}" presName="parentLin" presStyleCnt="0"/>
      <dgm:spPr/>
    </dgm:pt>
    <dgm:pt modelId="{1FCF8C23-2433-AD4C-98C0-554A2F1E7637}" type="pres">
      <dgm:prSet presAssocID="{977F4794-C24A-9E48-B9F9-468DC4D82149}" presName="parentLeftMargin" presStyleLbl="node1" presStyleIdx="0" presStyleCnt="3"/>
      <dgm:spPr/>
    </dgm:pt>
    <dgm:pt modelId="{98485872-C317-A540-9855-49C066101A3B}" type="pres">
      <dgm:prSet presAssocID="{977F4794-C24A-9E48-B9F9-468DC4D82149}" presName="parentText" presStyleLbl="node1" presStyleIdx="0" presStyleCnt="3">
        <dgm:presLayoutVars>
          <dgm:chMax val="0"/>
          <dgm:bulletEnabled val="1"/>
        </dgm:presLayoutVars>
      </dgm:prSet>
      <dgm:spPr/>
    </dgm:pt>
    <dgm:pt modelId="{75082185-E7DD-A843-AC31-9D2549CCA5C3}" type="pres">
      <dgm:prSet presAssocID="{977F4794-C24A-9E48-B9F9-468DC4D82149}" presName="negativeSpace" presStyleCnt="0"/>
      <dgm:spPr/>
    </dgm:pt>
    <dgm:pt modelId="{263A2545-E7BF-854D-B75A-D670297BB9B8}" type="pres">
      <dgm:prSet presAssocID="{977F4794-C24A-9E48-B9F9-468DC4D82149}" presName="childText" presStyleLbl="conFgAcc1" presStyleIdx="0" presStyleCnt="3">
        <dgm:presLayoutVars>
          <dgm:bulletEnabled val="1"/>
        </dgm:presLayoutVars>
      </dgm:prSet>
      <dgm:spPr/>
    </dgm:pt>
    <dgm:pt modelId="{A0F1626F-389B-8741-94B3-8A8B6920F23E}" type="pres">
      <dgm:prSet presAssocID="{FD71B3CA-F67B-4748-AC96-7DA75B8387B9}" presName="spaceBetweenRectangles" presStyleCnt="0"/>
      <dgm:spPr/>
    </dgm:pt>
    <dgm:pt modelId="{FEA716F9-BBF4-F748-BFBE-67AAE13944A4}" type="pres">
      <dgm:prSet presAssocID="{92C5248B-11F5-B04C-AC1E-43F405BAABD9}" presName="parentLin" presStyleCnt="0"/>
      <dgm:spPr/>
    </dgm:pt>
    <dgm:pt modelId="{21282CBA-5522-134B-9C54-770D3938E132}" type="pres">
      <dgm:prSet presAssocID="{92C5248B-11F5-B04C-AC1E-43F405BAABD9}" presName="parentLeftMargin" presStyleLbl="node1" presStyleIdx="0" presStyleCnt="3"/>
      <dgm:spPr/>
    </dgm:pt>
    <dgm:pt modelId="{85D77AD5-887B-D442-B995-9F262F888C57}" type="pres">
      <dgm:prSet presAssocID="{92C5248B-11F5-B04C-AC1E-43F405BAABD9}" presName="parentText" presStyleLbl="node1" presStyleIdx="1" presStyleCnt="3">
        <dgm:presLayoutVars>
          <dgm:chMax val="0"/>
          <dgm:bulletEnabled val="1"/>
        </dgm:presLayoutVars>
      </dgm:prSet>
      <dgm:spPr/>
    </dgm:pt>
    <dgm:pt modelId="{2B6A054F-16F4-A745-AC4A-FF32828726EF}" type="pres">
      <dgm:prSet presAssocID="{92C5248B-11F5-B04C-AC1E-43F405BAABD9}" presName="negativeSpace" presStyleCnt="0"/>
      <dgm:spPr/>
    </dgm:pt>
    <dgm:pt modelId="{C972C8E5-58C1-D346-808C-B1F7C78FAF1A}" type="pres">
      <dgm:prSet presAssocID="{92C5248B-11F5-B04C-AC1E-43F405BAABD9}" presName="childText" presStyleLbl="conFgAcc1" presStyleIdx="1" presStyleCnt="3">
        <dgm:presLayoutVars>
          <dgm:bulletEnabled val="1"/>
        </dgm:presLayoutVars>
      </dgm:prSet>
      <dgm:spPr/>
    </dgm:pt>
    <dgm:pt modelId="{8976AED1-04FF-9347-A37D-A182889B552E}" type="pres">
      <dgm:prSet presAssocID="{76FB06D5-9E85-8840-A412-E26397951417}" presName="spaceBetweenRectangles" presStyleCnt="0"/>
      <dgm:spPr/>
    </dgm:pt>
    <dgm:pt modelId="{3C780FAB-5B96-0B4B-86C5-D032D2C7207F}" type="pres">
      <dgm:prSet presAssocID="{CEB95452-7B08-DC40-A742-A2F067BF97F7}" presName="parentLin" presStyleCnt="0"/>
      <dgm:spPr/>
    </dgm:pt>
    <dgm:pt modelId="{EC4E1168-DD23-9D4C-810E-150B2FD69D20}" type="pres">
      <dgm:prSet presAssocID="{CEB95452-7B08-DC40-A742-A2F067BF97F7}" presName="parentLeftMargin" presStyleLbl="node1" presStyleIdx="1" presStyleCnt="3"/>
      <dgm:spPr/>
    </dgm:pt>
    <dgm:pt modelId="{D2A92858-C77E-D247-ADB4-B9AFFB22FB6A}" type="pres">
      <dgm:prSet presAssocID="{CEB95452-7B08-DC40-A742-A2F067BF97F7}" presName="parentText" presStyleLbl="node1" presStyleIdx="2" presStyleCnt="3">
        <dgm:presLayoutVars>
          <dgm:chMax val="0"/>
          <dgm:bulletEnabled val="1"/>
        </dgm:presLayoutVars>
      </dgm:prSet>
      <dgm:spPr/>
    </dgm:pt>
    <dgm:pt modelId="{29B27D8A-989D-D14A-8911-F287DB6BFEBD}" type="pres">
      <dgm:prSet presAssocID="{CEB95452-7B08-DC40-A742-A2F067BF97F7}" presName="negativeSpace" presStyleCnt="0"/>
      <dgm:spPr/>
    </dgm:pt>
    <dgm:pt modelId="{98168830-447F-DF4E-AF11-3B502273281E}" type="pres">
      <dgm:prSet presAssocID="{CEB95452-7B08-DC40-A742-A2F067BF97F7}" presName="childText" presStyleLbl="conFgAcc1" presStyleIdx="2" presStyleCnt="3">
        <dgm:presLayoutVars>
          <dgm:bulletEnabled val="1"/>
        </dgm:presLayoutVars>
      </dgm:prSet>
      <dgm:spPr/>
    </dgm:pt>
  </dgm:ptLst>
  <dgm:cxnLst>
    <dgm:cxn modelId="{092E1C18-5A0A-CC45-AF4F-ED35BEF0CC6F}" type="presOf" srcId="{F1EA2FEA-430B-E241-AC8D-1B7FFF099CF2}" destId="{CF622E61-9024-544B-B297-94275B125536}" srcOrd="0" destOrd="0" presId="urn:microsoft.com/office/officeart/2005/8/layout/list1"/>
    <dgm:cxn modelId="{5A144A37-F8A9-7B4F-9280-7997FF37BD1C}" type="presOf" srcId="{CEB95452-7B08-DC40-A742-A2F067BF97F7}" destId="{EC4E1168-DD23-9D4C-810E-150B2FD69D20}" srcOrd="0" destOrd="0" presId="urn:microsoft.com/office/officeart/2005/8/layout/list1"/>
    <dgm:cxn modelId="{8852B43B-5BB3-EF4A-BFB1-DAC22767125B}" type="presOf" srcId="{92C5248B-11F5-B04C-AC1E-43F405BAABD9}" destId="{21282CBA-5522-134B-9C54-770D3938E132}" srcOrd="0" destOrd="0" presId="urn:microsoft.com/office/officeart/2005/8/layout/list1"/>
    <dgm:cxn modelId="{D39F735A-7E6F-C948-976D-95132A43035D}" srcId="{F1EA2FEA-430B-E241-AC8D-1B7FFF099CF2}" destId="{977F4794-C24A-9E48-B9F9-468DC4D82149}" srcOrd="0" destOrd="0" parTransId="{8ADEB232-FA30-834C-9650-9974BE9E748C}" sibTransId="{FD71B3CA-F67B-4748-AC96-7DA75B8387B9}"/>
    <dgm:cxn modelId="{D7564B61-8825-114B-A0D2-044767F4B6FD}" type="presOf" srcId="{977F4794-C24A-9E48-B9F9-468DC4D82149}" destId="{98485872-C317-A540-9855-49C066101A3B}" srcOrd="1" destOrd="0" presId="urn:microsoft.com/office/officeart/2005/8/layout/list1"/>
    <dgm:cxn modelId="{8018518C-DCD7-DF45-A1E4-91F01B512746}" type="presOf" srcId="{92C5248B-11F5-B04C-AC1E-43F405BAABD9}" destId="{85D77AD5-887B-D442-B995-9F262F888C57}" srcOrd="1" destOrd="0" presId="urn:microsoft.com/office/officeart/2005/8/layout/list1"/>
    <dgm:cxn modelId="{293042A4-7181-DF47-B2E1-59B107EA7674}" srcId="{F1EA2FEA-430B-E241-AC8D-1B7FFF099CF2}" destId="{92C5248B-11F5-B04C-AC1E-43F405BAABD9}" srcOrd="1" destOrd="0" parTransId="{B2096BF4-3013-3040-884B-4E696AB82A5B}" sibTransId="{76FB06D5-9E85-8840-A412-E26397951417}"/>
    <dgm:cxn modelId="{5E2436C6-7D3D-2E47-9BD7-BE1BE11A15E1}" type="presOf" srcId="{CEB95452-7B08-DC40-A742-A2F067BF97F7}" destId="{D2A92858-C77E-D247-ADB4-B9AFFB22FB6A}" srcOrd="1" destOrd="0" presId="urn:microsoft.com/office/officeart/2005/8/layout/list1"/>
    <dgm:cxn modelId="{B14F2CD4-C18D-B54C-BA5F-10AC70BA7A1F}" type="presOf" srcId="{977F4794-C24A-9E48-B9F9-468DC4D82149}" destId="{1FCF8C23-2433-AD4C-98C0-554A2F1E7637}" srcOrd="0" destOrd="0" presId="urn:microsoft.com/office/officeart/2005/8/layout/list1"/>
    <dgm:cxn modelId="{9562B5E1-3F8C-8444-A1F0-DE2775081DDB}" srcId="{F1EA2FEA-430B-E241-AC8D-1B7FFF099CF2}" destId="{CEB95452-7B08-DC40-A742-A2F067BF97F7}" srcOrd="2" destOrd="0" parTransId="{9D21F94E-8FA8-1D42-AB6A-9AFF708F8B82}" sibTransId="{FD98D618-5431-6143-814F-CC8E6ADBFF6B}"/>
    <dgm:cxn modelId="{408869DE-48B3-0E48-A431-A2F59699C715}" type="presParOf" srcId="{CF622E61-9024-544B-B297-94275B125536}" destId="{9EDC6269-8798-4D43-BB4E-B8CDF5987886}" srcOrd="0" destOrd="0" presId="urn:microsoft.com/office/officeart/2005/8/layout/list1"/>
    <dgm:cxn modelId="{4063C09B-F33E-5243-8E88-517BE61A6C4D}" type="presParOf" srcId="{9EDC6269-8798-4D43-BB4E-B8CDF5987886}" destId="{1FCF8C23-2433-AD4C-98C0-554A2F1E7637}" srcOrd="0" destOrd="0" presId="urn:microsoft.com/office/officeart/2005/8/layout/list1"/>
    <dgm:cxn modelId="{903A78D2-8F77-5742-9342-910D1ADC2952}" type="presParOf" srcId="{9EDC6269-8798-4D43-BB4E-B8CDF5987886}" destId="{98485872-C317-A540-9855-49C066101A3B}" srcOrd="1" destOrd="0" presId="urn:microsoft.com/office/officeart/2005/8/layout/list1"/>
    <dgm:cxn modelId="{8A41D001-7D93-6349-AC59-5E5ECC2164CA}" type="presParOf" srcId="{CF622E61-9024-544B-B297-94275B125536}" destId="{75082185-E7DD-A843-AC31-9D2549CCA5C3}" srcOrd="1" destOrd="0" presId="urn:microsoft.com/office/officeart/2005/8/layout/list1"/>
    <dgm:cxn modelId="{E734111A-5EF9-774B-ADFD-EEF52357B485}" type="presParOf" srcId="{CF622E61-9024-544B-B297-94275B125536}" destId="{263A2545-E7BF-854D-B75A-D670297BB9B8}" srcOrd="2" destOrd="0" presId="urn:microsoft.com/office/officeart/2005/8/layout/list1"/>
    <dgm:cxn modelId="{AA854881-B0F9-EE40-A7A4-DCB052924EB8}" type="presParOf" srcId="{CF622E61-9024-544B-B297-94275B125536}" destId="{A0F1626F-389B-8741-94B3-8A8B6920F23E}" srcOrd="3" destOrd="0" presId="urn:microsoft.com/office/officeart/2005/8/layout/list1"/>
    <dgm:cxn modelId="{819AA289-9332-5A41-B7A6-E87FC05C612F}" type="presParOf" srcId="{CF622E61-9024-544B-B297-94275B125536}" destId="{FEA716F9-BBF4-F748-BFBE-67AAE13944A4}" srcOrd="4" destOrd="0" presId="urn:microsoft.com/office/officeart/2005/8/layout/list1"/>
    <dgm:cxn modelId="{E9819145-2E95-AD47-B86B-2CE047206A8C}" type="presParOf" srcId="{FEA716F9-BBF4-F748-BFBE-67AAE13944A4}" destId="{21282CBA-5522-134B-9C54-770D3938E132}" srcOrd="0" destOrd="0" presId="urn:microsoft.com/office/officeart/2005/8/layout/list1"/>
    <dgm:cxn modelId="{DDBDA492-DE8B-664B-BFE7-CF4295494A7F}" type="presParOf" srcId="{FEA716F9-BBF4-F748-BFBE-67AAE13944A4}" destId="{85D77AD5-887B-D442-B995-9F262F888C57}" srcOrd="1" destOrd="0" presId="urn:microsoft.com/office/officeart/2005/8/layout/list1"/>
    <dgm:cxn modelId="{170D41E6-5176-1640-ABF6-0076A73CE49D}" type="presParOf" srcId="{CF622E61-9024-544B-B297-94275B125536}" destId="{2B6A054F-16F4-A745-AC4A-FF32828726EF}" srcOrd="5" destOrd="0" presId="urn:microsoft.com/office/officeart/2005/8/layout/list1"/>
    <dgm:cxn modelId="{38B40BB0-2CC7-8346-A573-BB671E62DDA4}" type="presParOf" srcId="{CF622E61-9024-544B-B297-94275B125536}" destId="{C972C8E5-58C1-D346-808C-B1F7C78FAF1A}" srcOrd="6" destOrd="0" presId="urn:microsoft.com/office/officeart/2005/8/layout/list1"/>
    <dgm:cxn modelId="{4C64B092-E7A9-6D4C-BE1F-393C8CDC9FB0}" type="presParOf" srcId="{CF622E61-9024-544B-B297-94275B125536}" destId="{8976AED1-04FF-9347-A37D-A182889B552E}" srcOrd="7" destOrd="0" presId="urn:microsoft.com/office/officeart/2005/8/layout/list1"/>
    <dgm:cxn modelId="{2AF91B78-45F7-AF49-8A79-DFE83A68B7B5}" type="presParOf" srcId="{CF622E61-9024-544B-B297-94275B125536}" destId="{3C780FAB-5B96-0B4B-86C5-D032D2C7207F}" srcOrd="8" destOrd="0" presId="urn:microsoft.com/office/officeart/2005/8/layout/list1"/>
    <dgm:cxn modelId="{62321266-94BD-B942-B525-3BBF5C7F7370}" type="presParOf" srcId="{3C780FAB-5B96-0B4B-86C5-D032D2C7207F}" destId="{EC4E1168-DD23-9D4C-810E-150B2FD69D20}" srcOrd="0" destOrd="0" presId="urn:microsoft.com/office/officeart/2005/8/layout/list1"/>
    <dgm:cxn modelId="{F975DE90-E6D1-394E-AD9B-0906C998F2DE}" type="presParOf" srcId="{3C780FAB-5B96-0B4B-86C5-D032D2C7207F}" destId="{D2A92858-C77E-D247-ADB4-B9AFFB22FB6A}" srcOrd="1" destOrd="0" presId="urn:microsoft.com/office/officeart/2005/8/layout/list1"/>
    <dgm:cxn modelId="{52849CA1-966D-AF4D-9816-29DF0E750B26}" type="presParOf" srcId="{CF622E61-9024-544B-B297-94275B125536}" destId="{29B27D8A-989D-D14A-8911-F287DB6BFEBD}" srcOrd="9" destOrd="0" presId="urn:microsoft.com/office/officeart/2005/8/layout/list1"/>
    <dgm:cxn modelId="{7EA9D799-0D80-0B4E-A6B3-3B2618C84035}" type="presParOf" srcId="{CF622E61-9024-544B-B297-94275B125536}" destId="{98168830-447F-DF4E-AF11-3B502273281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441D30AF-560E-1F48-AAEF-1CE8314710B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D2316B26-5415-3845-B195-08DC31F47262}">
      <dgm:prSet phldrT="[文本]"/>
      <dgm:spPr/>
      <dgm:t>
        <a:bodyPr/>
        <a:lstStyle/>
        <a:p>
          <a:r>
            <a:rPr lang="zh-CN" altLang="en-US" dirty="0"/>
            <a:t>根据</a:t>
          </a:r>
          <a:r>
            <a:rPr lang="en-US" altLang="zh-CN" dirty="0"/>
            <a:t>《</a:t>
          </a:r>
          <a:r>
            <a:rPr lang="zh-CN" altLang="en-US" dirty="0"/>
            <a:t>矿产资源法实施细则</a:t>
          </a:r>
          <a:r>
            <a:rPr lang="en-US" altLang="zh-CN" dirty="0"/>
            <a:t>》</a:t>
          </a:r>
          <a:r>
            <a:rPr lang="zh-CN" altLang="en-US" dirty="0"/>
            <a:t>，国家规定实行保护性开采的特种矿种，是指国检根据国民经济建设和高科技发展的需要，以及资源稀缺、贵重程度确定的由国务院有关主管部门按照你国家计划批准开采的矿种。</a:t>
          </a:r>
        </a:p>
      </dgm:t>
    </dgm:pt>
    <dgm:pt modelId="{DA57A9DA-F5FA-7F46-8F14-058987B85386}" type="parTrans" cxnId="{9362C07B-5D67-ED4C-BD74-9D0895F9ECD2}">
      <dgm:prSet/>
      <dgm:spPr/>
      <dgm:t>
        <a:bodyPr/>
        <a:lstStyle/>
        <a:p>
          <a:endParaRPr lang="zh-CN" altLang="en-US"/>
        </a:p>
      </dgm:t>
    </dgm:pt>
    <dgm:pt modelId="{653139E5-D949-7746-99BE-D05B5371021B}" type="sibTrans" cxnId="{9362C07B-5D67-ED4C-BD74-9D0895F9ECD2}">
      <dgm:prSet/>
      <dgm:spPr/>
      <dgm:t>
        <a:bodyPr/>
        <a:lstStyle/>
        <a:p>
          <a:endParaRPr lang="zh-CN" altLang="en-US"/>
        </a:p>
      </dgm:t>
    </dgm:pt>
    <dgm:pt modelId="{D486AD7C-8CB5-CE47-977F-B871840B9267}">
      <dgm:prSet phldrT="[文本]"/>
      <dgm:spPr/>
      <dgm:t>
        <a:bodyPr/>
        <a:lstStyle/>
        <a:p>
          <a:r>
            <a:rPr lang="en-US" altLang="zh-CN" dirty="0"/>
            <a:t>《</a:t>
          </a:r>
          <a:r>
            <a:rPr lang="zh-CN" altLang="en-US" dirty="0"/>
            <a:t>矿产资源法</a:t>
          </a:r>
          <a:r>
            <a:rPr lang="en-US" altLang="zh-CN" dirty="0"/>
            <a:t>》</a:t>
          </a:r>
          <a:r>
            <a:rPr lang="zh-CN" altLang="en-US" dirty="0"/>
            <a:t>规定，国家对国家规划矿区、对国民经济具有重要价值的矿区和国家规定实行保护性开采的特定矿种，实行有计划的开采；未经国务院有关主管部门批准，任何单位和个人不得开采。</a:t>
          </a:r>
        </a:p>
      </dgm:t>
    </dgm:pt>
    <dgm:pt modelId="{95DBFB83-D5EA-0849-9D7C-85829C5D58EC}" type="parTrans" cxnId="{A4750285-4E3C-2D4D-9E23-2B058C800AE8}">
      <dgm:prSet/>
      <dgm:spPr/>
      <dgm:t>
        <a:bodyPr/>
        <a:lstStyle/>
        <a:p>
          <a:endParaRPr lang="zh-CN" altLang="en-US"/>
        </a:p>
      </dgm:t>
    </dgm:pt>
    <dgm:pt modelId="{2B0F13E4-BD4A-EE43-8874-C6FBE0B4077F}" type="sibTrans" cxnId="{A4750285-4E3C-2D4D-9E23-2B058C800AE8}">
      <dgm:prSet/>
      <dgm:spPr/>
      <dgm:t>
        <a:bodyPr/>
        <a:lstStyle/>
        <a:p>
          <a:endParaRPr lang="zh-CN" altLang="en-US"/>
        </a:p>
      </dgm:t>
    </dgm:pt>
    <dgm:pt modelId="{8B822FDE-1D56-F041-B14A-D4EC1EAAD0CF}" type="pres">
      <dgm:prSet presAssocID="{441D30AF-560E-1F48-AAEF-1CE8314710B8}" presName="vert0" presStyleCnt="0">
        <dgm:presLayoutVars>
          <dgm:dir/>
          <dgm:animOne val="branch"/>
          <dgm:animLvl val="lvl"/>
        </dgm:presLayoutVars>
      </dgm:prSet>
      <dgm:spPr/>
    </dgm:pt>
    <dgm:pt modelId="{5807A0A5-585A-0B41-B1E0-3352FE9EAB89}" type="pres">
      <dgm:prSet presAssocID="{D2316B26-5415-3845-B195-08DC31F47262}" presName="thickLine" presStyleLbl="alignNode1" presStyleIdx="0" presStyleCnt="2"/>
      <dgm:spPr/>
    </dgm:pt>
    <dgm:pt modelId="{B65654AB-BC04-1947-83C3-34570C879FB4}" type="pres">
      <dgm:prSet presAssocID="{D2316B26-5415-3845-B195-08DC31F47262}" presName="horz1" presStyleCnt="0"/>
      <dgm:spPr/>
    </dgm:pt>
    <dgm:pt modelId="{8EF5C440-2E77-3E49-AB19-3894EF0B01A1}" type="pres">
      <dgm:prSet presAssocID="{D2316B26-5415-3845-B195-08DC31F47262}" presName="tx1" presStyleLbl="revTx" presStyleIdx="0" presStyleCnt="2"/>
      <dgm:spPr/>
    </dgm:pt>
    <dgm:pt modelId="{A0ACB319-D8C7-A246-BEFC-E11FC4979D92}" type="pres">
      <dgm:prSet presAssocID="{D2316B26-5415-3845-B195-08DC31F47262}" presName="vert1" presStyleCnt="0"/>
      <dgm:spPr/>
    </dgm:pt>
    <dgm:pt modelId="{7F4527ED-7CE8-A145-9444-DC685181F481}" type="pres">
      <dgm:prSet presAssocID="{D486AD7C-8CB5-CE47-977F-B871840B9267}" presName="thickLine" presStyleLbl="alignNode1" presStyleIdx="1" presStyleCnt="2"/>
      <dgm:spPr/>
    </dgm:pt>
    <dgm:pt modelId="{F94F2153-88C4-DF44-BCEC-A0E3CD1B61A0}" type="pres">
      <dgm:prSet presAssocID="{D486AD7C-8CB5-CE47-977F-B871840B9267}" presName="horz1" presStyleCnt="0"/>
      <dgm:spPr/>
    </dgm:pt>
    <dgm:pt modelId="{AA1ADA20-E30D-6447-9646-8B6807CC4101}" type="pres">
      <dgm:prSet presAssocID="{D486AD7C-8CB5-CE47-977F-B871840B9267}" presName="tx1" presStyleLbl="revTx" presStyleIdx="1" presStyleCnt="2"/>
      <dgm:spPr/>
    </dgm:pt>
    <dgm:pt modelId="{4EFECFEF-AEA1-5341-A28F-B7153B2A8E05}" type="pres">
      <dgm:prSet presAssocID="{D486AD7C-8CB5-CE47-977F-B871840B9267}" presName="vert1" presStyleCnt="0"/>
      <dgm:spPr/>
    </dgm:pt>
  </dgm:ptLst>
  <dgm:cxnLst>
    <dgm:cxn modelId="{7BAA9502-E8FE-2F45-99E0-E33C9D240E64}" type="presOf" srcId="{441D30AF-560E-1F48-AAEF-1CE8314710B8}" destId="{8B822FDE-1D56-F041-B14A-D4EC1EAAD0CF}" srcOrd="0" destOrd="0" presId="urn:microsoft.com/office/officeart/2008/layout/LinedList"/>
    <dgm:cxn modelId="{9362C07B-5D67-ED4C-BD74-9D0895F9ECD2}" srcId="{441D30AF-560E-1F48-AAEF-1CE8314710B8}" destId="{D2316B26-5415-3845-B195-08DC31F47262}" srcOrd="0" destOrd="0" parTransId="{DA57A9DA-F5FA-7F46-8F14-058987B85386}" sibTransId="{653139E5-D949-7746-99BE-D05B5371021B}"/>
    <dgm:cxn modelId="{A4750285-4E3C-2D4D-9E23-2B058C800AE8}" srcId="{441D30AF-560E-1F48-AAEF-1CE8314710B8}" destId="{D486AD7C-8CB5-CE47-977F-B871840B9267}" srcOrd="1" destOrd="0" parTransId="{95DBFB83-D5EA-0849-9D7C-85829C5D58EC}" sibTransId="{2B0F13E4-BD4A-EE43-8874-C6FBE0B4077F}"/>
    <dgm:cxn modelId="{A48AF4CF-4A6B-5E48-8BEC-686FFF301278}" type="presOf" srcId="{D2316B26-5415-3845-B195-08DC31F47262}" destId="{8EF5C440-2E77-3E49-AB19-3894EF0B01A1}" srcOrd="0" destOrd="0" presId="urn:microsoft.com/office/officeart/2008/layout/LinedList"/>
    <dgm:cxn modelId="{CC16BBFD-54C4-4846-B407-F504CDE69370}" type="presOf" srcId="{D486AD7C-8CB5-CE47-977F-B871840B9267}" destId="{AA1ADA20-E30D-6447-9646-8B6807CC4101}" srcOrd="0" destOrd="0" presId="urn:microsoft.com/office/officeart/2008/layout/LinedList"/>
    <dgm:cxn modelId="{CC63B522-059C-5345-8A1B-DC548C066282}" type="presParOf" srcId="{8B822FDE-1D56-F041-B14A-D4EC1EAAD0CF}" destId="{5807A0A5-585A-0B41-B1E0-3352FE9EAB89}" srcOrd="0" destOrd="0" presId="urn:microsoft.com/office/officeart/2008/layout/LinedList"/>
    <dgm:cxn modelId="{1C919F09-3E66-5445-BEE0-255296305433}" type="presParOf" srcId="{8B822FDE-1D56-F041-B14A-D4EC1EAAD0CF}" destId="{B65654AB-BC04-1947-83C3-34570C879FB4}" srcOrd="1" destOrd="0" presId="urn:microsoft.com/office/officeart/2008/layout/LinedList"/>
    <dgm:cxn modelId="{E2DAA83A-F918-F74E-86DD-89BAD0BC7569}" type="presParOf" srcId="{B65654AB-BC04-1947-83C3-34570C879FB4}" destId="{8EF5C440-2E77-3E49-AB19-3894EF0B01A1}" srcOrd="0" destOrd="0" presId="urn:microsoft.com/office/officeart/2008/layout/LinedList"/>
    <dgm:cxn modelId="{25038E82-22F1-CC4B-8F45-8DA95A1308BB}" type="presParOf" srcId="{B65654AB-BC04-1947-83C3-34570C879FB4}" destId="{A0ACB319-D8C7-A246-BEFC-E11FC4979D92}" srcOrd="1" destOrd="0" presId="urn:microsoft.com/office/officeart/2008/layout/LinedList"/>
    <dgm:cxn modelId="{A8051F42-CBFC-2A4B-8175-E8BA302DD794}" type="presParOf" srcId="{8B822FDE-1D56-F041-B14A-D4EC1EAAD0CF}" destId="{7F4527ED-7CE8-A145-9444-DC685181F481}" srcOrd="2" destOrd="0" presId="urn:microsoft.com/office/officeart/2008/layout/LinedList"/>
    <dgm:cxn modelId="{4298B6C3-5528-6641-9C6F-7544815104C7}" type="presParOf" srcId="{8B822FDE-1D56-F041-B14A-D4EC1EAAD0CF}" destId="{F94F2153-88C4-DF44-BCEC-A0E3CD1B61A0}" srcOrd="3" destOrd="0" presId="urn:microsoft.com/office/officeart/2008/layout/LinedList"/>
    <dgm:cxn modelId="{DD226371-04B6-AD49-9B56-D25627284F7E}" type="presParOf" srcId="{F94F2153-88C4-DF44-BCEC-A0E3CD1B61A0}" destId="{AA1ADA20-E30D-6447-9646-8B6807CC4101}" srcOrd="0" destOrd="0" presId="urn:microsoft.com/office/officeart/2008/layout/LinedList"/>
    <dgm:cxn modelId="{070B49AC-D020-0C4C-8630-92531D5BF827}" type="presParOf" srcId="{F94F2153-88C4-DF44-BCEC-A0E3CD1B61A0}" destId="{4EFECFEF-AEA1-5341-A28F-B7153B2A8E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FFF7C-D6B2-C841-A026-E036F53AD03B}">
      <dsp:nvSpPr>
        <dsp:cNvPr id="0" name=""/>
        <dsp:cNvSpPr/>
      </dsp:nvSpPr>
      <dsp:spPr>
        <a:xfrm>
          <a:off x="0" y="676"/>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3DC58-0D5E-C046-BE7E-24DF13C6EAAE}">
      <dsp:nvSpPr>
        <dsp:cNvPr id="0" name=""/>
        <dsp:cNvSpPr/>
      </dsp:nvSpPr>
      <dsp:spPr>
        <a:xfrm>
          <a:off x="0" y="676"/>
          <a:ext cx="5605400" cy="110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第一节 概述</a:t>
          </a:r>
        </a:p>
      </dsp:txBody>
      <dsp:txXfrm>
        <a:off x="0" y="676"/>
        <a:ext cx="5605400" cy="1107569"/>
      </dsp:txXfrm>
    </dsp:sp>
    <dsp:sp modelId="{AECBFFA8-3D92-ED45-8CAF-2212B02E66A5}">
      <dsp:nvSpPr>
        <dsp:cNvPr id="0" name=""/>
        <dsp:cNvSpPr/>
      </dsp:nvSpPr>
      <dsp:spPr>
        <a:xfrm>
          <a:off x="0" y="1108245"/>
          <a:ext cx="5605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5F9D1-DFF2-DA44-A549-8D67AD600F0A}">
      <dsp:nvSpPr>
        <dsp:cNvPr id="0" name=""/>
        <dsp:cNvSpPr/>
      </dsp:nvSpPr>
      <dsp:spPr>
        <a:xfrm>
          <a:off x="0" y="1108245"/>
          <a:ext cx="5605400" cy="110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第二节 统计调查与统计数据整理</a:t>
          </a:r>
        </a:p>
      </dsp:txBody>
      <dsp:txXfrm>
        <a:off x="0" y="1108245"/>
        <a:ext cx="5605400" cy="1107569"/>
      </dsp:txXfrm>
    </dsp:sp>
    <dsp:sp modelId="{09A1EE3F-1BF8-4545-BCE8-CAC032CCD35E}">
      <dsp:nvSpPr>
        <dsp:cNvPr id="0" name=""/>
        <dsp:cNvSpPr/>
      </dsp:nvSpPr>
      <dsp:spPr>
        <a:xfrm>
          <a:off x="0" y="2215815"/>
          <a:ext cx="5605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D72BE-7076-6246-9B2C-E1F57657EC2C}">
      <dsp:nvSpPr>
        <dsp:cNvPr id="0" name=""/>
        <dsp:cNvSpPr/>
      </dsp:nvSpPr>
      <dsp:spPr>
        <a:xfrm>
          <a:off x="0" y="2215815"/>
          <a:ext cx="5605400" cy="110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第三节 统计特征的测度</a:t>
          </a:r>
        </a:p>
      </dsp:txBody>
      <dsp:txXfrm>
        <a:off x="0" y="2215815"/>
        <a:ext cx="5605400" cy="1107569"/>
      </dsp:txXfrm>
    </dsp:sp>
    <dsp:sp modelId="{74FBFC3E-EFA4-8042-93EA-3E9CDB84723C}">
      <dsp:nvSpPr>
        <dsp:cNvPr id="0" name=""/>
        <dsp:cNvSpPr/>
      </dsp:nvSpPr>
      <dsp:spPr>
        <a:xfrm>
          <a:off x="0" y="3323385"/>
          <a:ext cx="5605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B670E-DB41-A941-95F5-9D438C4A56FD}">
      <dsp:nvSpPr>
        <dsp:cNvPr id="0" name=""/>
        <dsp:cNvSpPr/>
      </dsp:nvSpPr>
      <dsp:spPr>
        <a:xfrm>
          <a:off x="0" y="3323385"/>
          <a:ext cx="5605400" cy="110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第四节  统计指标</a:t>
          </a:r>
        </a:p>
      </dsp:txBody>
      <dsp:txXfrm>
        <a:off x="0" y="3323385"/>
        <a:ext cx="5605400" cy="1107569"/>
      </dsp:txXfrm>
    </dsp:sp>
    <dsp:sp modelId="{6281384F-BB69-5244-B738-946E4E8D35BF}">
      <dsp:nvSpPr>
        <dsp:cNvPr id="0" name=""/>
        <dsp:cNvSpPr/>
      </dsp:nvSpPr>
      <dsp:spPr>
        <a:xfrm>
          <a:off x="0" y="4430955"/>
          <a:ext cx="5605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0AE0-2475-444B-BD7E-DED3D97A0EFD}">
      <dsp:nvSpPr>
        <dsp:cNvPr id="0" name=""/>
        <dsp:cNvSpPr/>
      </dsp:nvSpPr>
      <dsp:spPr>
        <a:xfrm>
          <a:off x="0" y="4430955"/>
          <a:ext cx="5605400" cy="110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第五节 时间序列</a:t>
          </a:r>
        </a:p>
      </dsp:txBody>
      <dsp:txXfrm>
        <a:off x="0" y="4430955"/>
        <a:ext cx="5605400" cy="1107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91404-F583-0543-A314-A6D8155428F9}">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zh-CN" altLang="en-US" sz="2600" kern="1200" dirty="0"/>
            <a:t>时间序列的概念</a:t>
          </a:r>
        </a:p>
        <a:p>
          <a:pPr marL="228600" lvl="1" indent="-228600" algn="l" defTabSz="1155700">
            <a:lnSpc>
              <a:spcPct val="90000"/>
            </a:lnSpc>
            <a:spcBef>
              <a:spcPct val="0"/>
            </a:spcBef>
            <a:spcAft>
              <a:spcPct val="15000"/>
            </a:spcAft>
            <a:buChar char="•"/>
          </a:pPr>
          <a:r>
            <a:rPr lang="zh-CN" altLang="en-US" sz="2600" kern="1200" dirty="0"/>
            <a:t>时间序列的分类</a:t>
          </a:r>
        </a:p>
      </dsp:txBody>
      <dsp:txXfrm rot="-5400000">
        <a:off x="3785616" y="197117"/>
        <a:ext cx="6675221" cy="1012303"/>
      </dsp:txXfrm>
    </dsp:sp>
    <dsp:sp modelId="{4D958B83-A780-104D-AAD4-39D20A66AC95}">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时间序列的概念和分类</a:t>
          </a:r>
        </a:p>
      </dsp:txBody>
      <dsp:txXfrm>
        <a:off x="68454" y="70578"/>
        <a:ext cx="3648708" cy="1265378"/>
      </dsp:txXfrm>
    </dsp:sp>
    <dsp:sp modelId="{D3CD6181-9512-DD41-A296-36A9D608257C}">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zh-CN" altLang="en-US" sz="2600" kern="1200" dirty="0"/>
            <a:t>水平指标</a:t>
          </a:r>
        </a:p>
        <a:p>
          <a:pPr marL="228600" lvl="1" indent="-228600" algn="l" defTabSz="1155700">
            <a:lnSpc>
              <a:spcPct val="90000"/>
            </a:lnSpc>
            <a:spcBef>
              <a:spcPct val="0"/>
            </a:spcBef>
            <a:spcAft>
              <a:spcPct val="15000"/>
            </a:spcAft>
            <a:buChar char="•"/>
          </a:pPr>
          <a:r>
            <a:rPr lang="zh-CN" altLang="en-US" sz="2600" kern="1200" dirty="0"/>
            <a:t>速度指标</a:t>
          </a:r>
        </a:p>
      </dsp:txBody>
      <dsp:txXfrm rot="-5400000">
        <a:off x="3785616" y="1669517"/>
        <a:ext cx="6675221" cy="1012303"/>
      </dsp:txXfrm>
    </dsp:sp>
    <dsp:sp modelId="{7501A2DE-D9BF-2A4B-A4BF-DA1144B8A1F7}">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时间序列分析指标</a:t>
          </a:r>
        </a:p>
      </dsp:txBody>
      <dsp:txXfrm>
        <a:off x="68454" y="1542979"/>
        <a:ext cx="3648708" cy="1265378"/>
      </dsp:txXfrm>
    </dsp:sp>
    <dsp:sp modelId="{CC766225-9C44-AA42-9B79-4F784A808B80}">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zh-CN" altLang="en-US" sz="2600" kern="1200" dirty="0"/>
            <a:t>时间序列预测的概念</a:t>
          </a:r>
        </a:p>
        <a:p>
          <a:pPr marL="228600" lvl="1" indent="-228600" algn="l" defTabSz="1155700">
            <a:lnSpc>
              <a:spcPct val="90000"/>
            </a:lnSpc>
            <a:spcBef>
              <a:spcPct val="0"/>
            </a:spcBef>
            <a:spcAft>
              <a:spcPct val="15000"/>
            </a:spcAft>
            <a:buChar char="•"/>
          </a:pPr>
          <a:r>
            <a:rPr lang="zh-CN" altLang="en-US" sz="2600" kern="1200" dirty="0"/>
            <a:t>时间徐磊预测的方法</a:t>
          </a:r>
        </a:p>
      </dsp:txBody>
      <dsp:txXfrm rot="-5400000">
        <a:off x="3785616" y="3141918"/>
        <a:ext cx="6675221" cy="1012303"/>
      </dsp:txXfrm>
    </dsp:sp>
    <dsp:sp modelId="{69D5C01B-0731-3749-B493-5068C8E648A8}">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时间序列预测</a:t>
          </a:r>
        </a:p>
      </dsp:txBody>
      <dsp:txXfrm>
        <a:off x="68454" y="3015380"/>
        <a:ext cx="3648708" cy="1265378"/>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20F7C-8C7C-9B43-B5C5-573791BAC72B}">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82C5C-9421-EB43-BB41-A2FAD18C5EC0}">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zh-CN" altLang="en-US" sz="5700" kern="1200" dirty="0"/>
            <a:t>开采总量控制管理</a:t>
          </a:r>
        </a:p>
      </dsp:txBody>
      <dsp:txXfrm>
        <a:off x="0" y="2700"/>
        <a:ext cx="6291714" cy="1841777"/>
      </dsp:txXfrm>
    </dsp:sp>
    <dsp:sp modelId="{19F6BE87-D24E-744E-8463-6C6CF151BD66}">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4FC60-DC23-AC48-B085-1C554531CC1D}">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zh-CN" altLang="en-US" sz="5700" kern="1200" dirty="0"/>
            <a:t>指标执行统计制度</a:t>
          </a:r>
        </a:p>
      </dsp:txBody>
      <dsp:txXfrm>
        <a:off x="0" y="1844478"/>
        <a:ext cx="6291714" cy="1841777"/>
      </dsp:txXfrm>
    </dsp:sp>
    <dsp:sp modelId="{8DCD9637-9EDE-B643-B25F-FE09EE05F5FF}">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52BCE-1060-8541-858E-C4EC5F0B5D51}">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r>
            <a:rPr lang="zh-CN" altLang="en-US" sz="5700" kern="1200" dirty="0"/>
            <a:t>综合开发利用</a:t>
          </a:r>
        </a:p>
      </dsp:txBody>
      <dsp:txXfrm>
        <a:off x="0" y="3686256"/>
        <a:ext cx="6291714" cy="1841777"/>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FBF0D-6367-7449-BBE3-65602CA764DB}">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75002-375D-BC41-B55E-02B819F6C88D}">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自然资源部按照矿产资源规划，根据相关产业政策、资源储备变化、市场供求等因素，按年度分矿种下达保护性特定矿产勘查、开采计划，依法设立探矿权、采矿群，并加强监督。</a:t>
          </a:r>
        </a:p>
      </dsp:txBody>
      <dsp:txXfrm>
        <a:off x="0" y="0"/>
        <a:ext cx="6291714" cy="2765367"/>
      </dsp:txXfrm>
    </dsp:sp>
    <dsp:sp modelId="{91D00975-85BD-0B4A-AE3A-EC562BEAC283}">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0697F-90FA-4348-A669-EF7DFCE7AA38}">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自然资源部依据全国矿产资源贵呀确定的开采总量控制指标，结合国家产业政策、生态环境保护情况、保有资源储量、采矿权设置和开采产能产量等因素，确定保护性开次啊的特定矿种全国年度开采总量控制指标，并分配下达到省级自然资源主管部门。</a:t>
          </a:r>
        </a:p>
      </dsp:txBody>
      <dsp:txXfrm>
        <a:off x="0" y="2765367"/>
        <a:ext cx="6291714" cy="2765367"/>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392E-52AA-0A47-98F9-5900AAE4A7C3}">
      <dsp:nvSpPr>
        <dsp:cNvPr id="0" name=""/>
        <dsp:cNvSpPr/>
      </dsp:nvSpPr>
      <dsp:spPr>
        <a:xfrm>
          <a:off x="0" y="1199168"/>
          <a:ext cx="1051560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F3219-4ED9-6042-B952-A969D12ACE18}">
      <dsp:nvSpPr>
        <dsp:cNvPr id="0" name=""/>
        <dsp:cNvSpPr/>
      </dsp:nvSpPr>
      <dsp:spPr>
        <a:xfrm>
          <a:off x="525780" y="682568"/>
          <a:ext cx="736092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一、地质资料的概念、分类和制度</a:t>
          </a:r>
        </a:p>
      </dsp:txBody>
      <dsp:txXfrm>
        <a:off x="576217" y="733005"/>
        <a:ext cx="7260046" cy="932326"/>
      </dsp:txXfrm>
    </dsp:sp>
    <dsp:sp modelId="{3758812A-C437-2947-9DCD-9AD2150E2456}">
      <dsp:nvSpPr>
        <dsp:cNvPr id="0" name=""/>
        <dsp:cNvSpPr/>
      </dsp:nvSpPr>
      <dsp:spPr>
        <a:xfrm>
          <a:off x="0" y="2786769"/>
          <a:ext cx="1051560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1679EC-5456-B241-99DF-D27A69F56CBB}">
      <dsp:nvSpPr>
        <dsp:cNvPr id="0" name=""/>
        <dsp:cNvSpPr/>
      </dsp:nvSpPr>
      <dsp:spPr>
        <a:xfrm>
          <a:off x="525780" y="2270169"/>
          <a:ext cx="736092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二、地质资料管理的内容</a:t>
          </a:r>
        </a:p>
      </dsp:txBody>
      <dsp:txXfrm>
        <a:off x="576217" y="2320606"/>
        <a:ext cx="7260046" cy="932326"/>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9F2AE-AA19-0146-9EB2-52D965EC684D}">
      <dsp:nvSpPr>
        <dsp:cNvPr id="0" name=""/>
        <dsp:cNvSpPr/>
      </dsp:nvSpPr>
      <dsp:spPr>
        <a:xfrm>
          <a:off x="0" y="107757"/>
          <a:ext cx="6291714" cy="4738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地质资料的概念</a:t>
          </a:r>
        </a:p>
      </dsp:txBody>
      <dsp:txXfrm>
        <a:off x="23131" y="130888"/>
        <a:ext cx="6245452" cy="427587"/>
      </dsp:txXfrm>
    </dsp:sp>
    <dsp:sp modelId="{9621A9E6-6C97-3042-8B9F-49DDD88540E2}">
      <dsp:nvSpPr>
        <dsp:cNvPr id="0" name=""/>
        <dsp:cNvSpPr/>
      </dsp:nvSpPr>
      <dsp:spPr>
        <a:xfrm>
          <a:off x="0" y="581607"/>
          <a:ext cx="6291714"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t>是指在地质工作中形成的文字、图表、声像、电磁介质等形式的原始地质资料、成果地质资料和岩（矿）芯、各类标本、光薄片、样品等实物地质资料。</a:t>
          </a:r>
        </a:p>
      </dsp:txBody>
      <dsp:txXfrm>
        <a:off x="0" y="581607"/>
        <a:ext cx="6291714" cy="707940"/>
      </dsp:txXfrm>
    </dsp:sp>
    <dsp:sp modelId="{2F6FA7B3-FB9E-454A-8C9C-842984E8C3BB}">
      <dsp:nvSpPr>
        <dsp:cNvPr id="0" name=""/>
        <dsp:cNvSpPr/>
      </dsp:nvSpPr>
      <dsp:spPr>
        <a:xfrm>
          <a:off x="0" y="1289547"/>
          <a:ext cx="6291714" cy="4738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地质资料的分类</a:t>
          </a:r>
        </a:p>
      </dsp:txBody>
      <dsp:txXfrm>
        <a:off x="23131" y="1312678"/>
        <a:ext cx="6245452" cy="427587"/>
      </dsp:txXfrm>
    </dsp:sp>
    <dsp:sp modelId="{AF414EBF-F05C-BF4A-A2D6-E31B25C40711}">
      <dsp:nvSpPr>
        <dsp:cNvPr id="0" name=""/>
        <dsp:cNvSpPr/>
      </dsp:nvSpPr>
      <dsp:spPr>
        <a:xfrm>
          <a:off x="0" y="1763397"/>
          <a:ext cx="6291714" cy="8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t>原始地质资料</a:t>
          </a:r>
        </a:p>
        <a:p>
          <a:pPr marL="114300" lvl="1" indent="-114300" algn="l" defTabSz="622300">
            <a:lnSpc>
              <a:spcPct val="90000"/>
            </a:lnSpc>
            <a:spcBef>
              <a:spcPct val="0"/>
            </a:spcBef>
            <a:spcAft>
              <a:spcPct val="20000"/>
            </a:spcAft>
            <a:buChar char="•"/>
          </a:pPr>
          <a:r>
            <a:rPr lang="zh-CN" altLang="en-US" sz="1400" kern="1200" dirty="0"/>
            <a:t>成果地质资料</a:t>
          </a:r>
        </a:p>
        <a:p>
          <a:pPr marL="114300" lvl="1" indent="-114300" algn="l" defTabSz="622300">
            <a:lnSpc>
              <a:spcPct val="90000"/>
            </a:lnSpc>
            <a:spcBef>
              <a:spcPct val="0"/>
            </a:spcBef>
            <a:spcAft>
              <a:spcPct val="20000"/>
            </a:spcAft>
            <a:buChar char="•"/>
          </a:pPr>
          <a:r>
            <a:rPr lang="zh-CN" altLang="en-US" sz="1400" kern="1200" dirty="0"/>
            <a:t>实物地质资料</a:t>
          </a:r>
        </a:p>
      </dsp:txBody>
      <dsp:txXfrm>
        <a:off x="0" y="1763397"/>
        <a:ext cx="6291714" cy="801090"/>
      </dsp:txXfrm>
    </dsp:sp>
    <dsp:sp modelId="{593DFA93-30D8-1143-B8F7-F5B8A4C70911}">
      <dsp:nvSpPr>
        <dsp:cNvPr id="0" name=""/>
        <dsp:cNvSpPr/>
      </dsp:nvSpPr>
      <dsp:spPr>
        <a:xfrm>
          <a:off x="0" y="2564487"/>
          <a:ext cx="6291714" cy="4738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地质资料管理制度建设</a:t>
          </a:r>
        </a:p>
      </dsp:txBody>
      <dsp:txXfrm>
        <a:off x="23131" y="2587618"/>
        <a:ext cx="6245452" cy="427587"/>
      </dsp:txXfrm>
    </dsp:sp>
    <dsp:sp modelId="{23EF54AA-3DF3-AB4A-8958-3B9F8CE5EB6B}">
      <dsp:nvSpPr>
        <dsp:cNvPr id="0" name=""/>
        <dsp:cNvSpPr/>
      </dsp:nvSpPr>
      <dsp:spPr>
        <a:xfrm>
          <a:off x="0" y="3038337"/>
          <a:ext cx="6291714"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altLang="zh-CN" sz="1400" kern="1200" dirty="0"/>
            <a:t>《</a:t>
          </a:r>
          <a:r>
            <a:rPr lang="zh-CN" altLang="en-US" sz="1400" kern="1200" dirty="0"/>
            <a:t>矿产资源法</a:t>
          </a:r>
          <a:r>
            <a:rPr lang="en-US" altLang="zh-CN" sz="1400" kern="1200" dirty="0"/>
            <a:t>》</a:t>
          </a:r>
          <a:r>
            <a:rPr lang="zh-CN" altLang="en-US" sz="1400" kern="1200" dirty="0"/>
            <a:t>第</a:t>
          </a:r>
          <a:r>
            <a:rPr lang="en-US" altLang="zh-CN" sz="1400" kern="1200" dirty="0"/>
            <a:t>14</a:t>
          </a:r>
          <a:r>
            <a:rPr lang="zh-CN" altLang="en-US" sz="1400" kern="1200" dirty="0"/>
            <a:t>条：矿产资源勘查成果档案资料和各类矿产储量的统计资料，实行统一的管理制度，按照国务院规定汇交或者填报。</a:t>
          </a:r>
        </a:p>
        <a:p>
          <a:pPr marL="114300" lvl="1" indent="-114300" algn="l" defTabSz="622300">
            <a:lnSpc>
              <a:spcPct val="90000"/>
            </a:lnSpc>
            <a:spcBef>
              <a:spcPct val="0"/>
            </a:spcBef>
            <a:spcAft>
              <a:spcPct val="20000"/>
            </a:spcAft>
            <a:buChar char="•"/>
          </a:pPr>
          <a:r>
            <a:rPr lang="en-US" altLang="zh-CN" sz="1400" kern="1200" dirty="0"/>
            <a:t>《</a:t>
          </a:r>
          <a:r>
            <a:rPr lang="zh-CN" altLang="en-US" sz="1400" kern="1200" dirty="0"/>
            <a:t>地质资料管理条例</a:t>
          </a:r>
          <a:r>
            <a:rPr lang="en-US" altLang="zh-CN" sz="1400" kern="1200" dirty="0"/>
            <a:t>》</a:t>
          </a:r>
          <a:r>
            <a:rPr lang="zh-CN" altLang="en-US" sz="1400" kern="1200" dirty="0"/>
            <a:t>是目前我国地质资料管理的最根本依据，立法目的是加强地质资料的管理，确立了统一汇交、公开利用、权益保护三项地质资料管理基本制度。</a:t>
          </a:r>
        </a:p>
        <a:p>
          <a:pPr marL="114300" lvl="1" indent="-114300" algn="l" defTabSz="622300">
            <a:lnSpc>
              <a:spcPct val="90000"/>
            </a:lnSpc>
            <a:spcBef>
              <a:spcPct val="0"/>
            </a:spcBef>
            <a:spcAft>
              <a:spcPct val="20000"/>
            </a:spcAft>
            <a:buChar char="•"/>
          </a:pPr>
          <a:r>
            <a:rPr lang="en-US" altLang="zh-CN" sz="1400" kern="1200" dirty="0"/>
            <a:t>《</a:t>
          </a:r>
          <a:r>
            <a:rPr lang="zh-CN" altLang="en-US" sz="1400" kern="1200" dirty="0"/>
            <a:t>实物地质资料管理办法</a:t>
          </a:r>
          <a:r>
            <a:rPr lang="en-US" altLang="zh-CN" sz="1400" kern="1200" dirty="0"/>
            <a:t>》</a:t>
          </a:r>
          <a:r>
            <a:rPr lang="zh-CN" altLang="en-US" sz="1400" kern="1200" dirty="0"/>
            <a:t>明确了实物地质资料的分级管理责任、汇交程序和保管李勇要求。</a:t>
          </a:r>
        </a:p>
        <a:p>
          <a:pPr marL="114300" lvl="1" indent="-114300" algn="l" defTabSz="622300">
            <a:lnSpc>
              <a:spcPct val="90000"/>
            </a:lnSpc>
            <a:spcBef>
              <a:spcPct val="0"/>
            </a:spcBef>
            <a:spcAft>
              <a:spcPct val="20000"/>
            </a:spcAft>
            <a:buChar char="•"/>
          </a:pPr>
          <a:r>
            <a:rPr lang="zh-CN" altLang="en-US" sz="1400" kern="1200" dirty="0"/>
            <a:t>经过多年的发展，我国地质资料管理制度以统一汇交、保管和公开利用为目标，地质资料管理制度向法制化、制度化、规范化方向发展，由传统服务向电子化、高效化、科学化服务方面转化。</a:t>
          </a:r>
        </a:p>
      </dsp:txBody>
      <dsp:txXfrm>
        <a:off x="0" y="3038337"/>
        <a:ext cx="6291714" cy="2384640"/>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77164-B930-0349-932D-51AC8C72AC0B}">
      <dsp:nvSpPr>
        <dsp:cNvPr id="0" name=""/>
        <dsp:cNvSpPr/>
      </dsp:nvSpPr>
      <dsp:spPr>
        <a:xfrm>
          <a:off x="0" y="1199168"/>
          <a:ext cx="1051560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C20032-1ECE-1541-B3D8-5B63E8A1A48C}">
      <dsp:nvSpPr>
        <dsp:cNvPr id="0" name=""/>
        <dsp:cNvSpPr/>
      </dsp:nvSpPr>
      <dsp:spPr>
        <a:xfrm>
          <a:off x="525780" y="682568"/>
          <a:ext cx="736092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地质资料管理职责</a:t>
          </a:r>
        </a:p>
      </dsp:txBody>
      <dsp:txXfrm>
        <a:off x="576217" y="733005"/>
        <a:ext cx="7260046" cy="932326"/>
      </dsp:txXfrm>
    </dsp:sp>
    <dsp:sp modelId="{9A031790-D075-664B-B1DC-602521649DD2}">
      <dsp:nvSpPr>
        <dsp:cNvPr id="0" name=""/>
        <dsp:cNvSpPr/>
      </dsp:nvSpPr>
      <dsp:spPr>
        <a:xfrm>
          <a:off x="0" y="2786769"/>
          <a:ext cx="10515600"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B5399F-7734-A144-BEF6-42AB449DBB29}">
      <dsp:nvSpPr>
        <dsp:cNvPr id="0" name=""/>
        <dsp:cNvSpPr/>
      </dsp:nvSpPr>
      <dsp:spPr>
        <a:xfrm>
          <a:off x="525780" y="2270169"/>
          <a:ext cx="7360920"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地质资料的汇交、保管和利用制度</a:t>
          </a:r>
        </a:p>
      </dsp:txBody>
      <dsp:txXfrm>
        <a:off x="576217" y="2320606"/>
        <a:ext cx="7260046" cy="932326"/>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1410E-084A-344E-A9C5-F7CB11ABF4D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BB30F-32B4-F34F-B856-5D6222CBA91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国务院自然资源主管部门的职责</a:t>
          </a:r>
        </a:p>
      </dsp:txBody>
      <dsp:txXfrm>
        <a:off x="0" y="2703"/>
        <a:ext cx="6900512" cy="1843578"/>
      </dsp:txXfrm>
    </dsp:sp>
    <dsp:sp modelId="{3E51D1F2-82C9-7348-AC69-D90485AD1F6D}">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01023-E35D-8A40-8C8F-9E5401CAC3C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省（自治区、直辖市）人民政府自然资源主管部门的职责</a:t>
          </a:r>
        </a:p>
      </dsp:txBody>
      <dsp:txXfrm>
        <a:off x="0" y="1846281"/>
        <a:ext cx="6900512" cy="1843578"/>
      </dsp:txXfrm>
    </dsp:sp>
    <dsp:sp modelId="{73721495-CA57-DE4A-B52C-06A8BC75904F}">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67430-87E0-F048-9870-ABFA381DEC7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地质资料馆藏机构的职责</a:t>
          </a:r>
        </a:p>
      </dsp:txBody>
      <dsp:txXfrm>
        <a:off x="0" y="3689859"/>
        <a:ext cx="6900512" cy="1843578"/>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0EEA7-BC6E-2349-81D4-E643C9EC625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4A38A-9127-2049-9315-6974FF1C36F1}">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地质资料的汇交</a:t>
          </a:r>
        </a:p>
      </dsp:txBody>
      <dsp:txXfrm>
        <a:off x="0" y="2703"/>
        <a:ext cx="6900512" cy="921789"/>
      </dsp:txXfrm>
    </dsp:sp>
    <dsp:sp modelId="{43ACE189-F5AB-6042-AEBB-887123E4B768}">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B4438-94FD-C64A-9BAB-77E2AA867A8C}">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地质资料的保管</a:t>
          </a:r>
        </a:p>
      </dsp:txBody>
      <dsp:txXfrm>
        <a:off x="0" y="924492"/>
        <a:ext cx="6900512" cy="921789"/>
      </dsp:txXfrm>
    </dsp:sp>
    <dsp:sp modelId="{A239846A-3936-0E43-9AF1-BA0A2EC2933C}">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B6EDF-D302-B24D-B2EA-8A24BF91303B}">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地质资料的保护</a:t>
          </a:r>
        </a:p>
      </dsp:txBody>
      <dsp:txXfrm>
        <a:off x="0" y="1846281"/>
        <a:ext cx="6900512" cy="921789"/>
      </dsp:txXfrm>
    </dsp:sp>
    <dsp:sp modelId="{6543E03B-58B3-564C-93D9-FFA80ABDF6B4}">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0CC07-D141-524E-B668-05023927D7E1}">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地质资料的公开和利用</a:t>
          </a:r>
        </a:p>
      </dsp:txBody>
      <dsp:txXfrm>
        <a:off x="0" y="2768070"/>
        <a:ext cx="6900512" cy="921789"/>
      </dsp:txXfrm>
    </dsp:sp>
    <dsp:sp modelId="{2A505F66-736E-5049-8A05-9C42A6B07422}">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B3CA5-A77F-EC4C-B778-9EF56D05C08C}">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地质资料的查询</a:t>
          </a:r>
        </a:p>
      </dsp:txBody>
      <dsp:txXfrm>
        <a:off x="0" y="3689859"/>
        <a:ext cx="6900512" cy="921789"/>
      </dsp:txXfrm>
    </dsp:sp>
    <dsp:sp modelId="{9067EF6A-E4AF-D447-833B-EBC6024F8A6B}">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1670B-78E3-1D4B-8099-6CE3F5B90F16}">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违法信息管理</a:t>
          </a:r>
        </a:p>
      </dsp:txBody>
      <dsp:txXfrm>
        <a:off x="0" y="4611648"/>
        <a:ext cx="6900512" cy="921789"/>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955F6-4828-1F40-AF2A-B8A730B769C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2DB4C-FEE3-BD4A-B22B-BEB4CE635E8F}">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汇交人义务</a:t>
          </a:r>
        </a:p>
      </dsp:txBody>
      <dsp:txXfrm>
        <a:off x="0" y="2703"/>
        <a:ext cx="6900512" cy="921789"/>
      </dsp:txXfrm>
    </dsp:sp>
    <dsp:sp modelId="{BFC336D6-E8B7-7647-9546-57EDF6262FEA}">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6447E2-E0BF-BE4B-9095-114B13315CCF}">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汇交的地质资料</a:t>
          </a:r>
        </a:p>
      </dsp:txBody>
      <dsp:txXfrm>
        <a:off x="0" y="924492"/>
        <a:ext cx="6900512" cy="921789"/>
      </dsp:txXfrm>
    </dsp:sp>
    <dsp:sp modelId="{D309CFDC-6A33-8B47-BF7B-CABC600499FC}">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2F9E5-DF7C-8E41-8AB6-5453AB40F1A7}">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汇交渠道</a:t>
          </a:r>
        </a:p>
      </dsp:txBody>
      <dsp:txXfrm>
        <a:off x="0" y="1846281"/>
        <a:ext cx="6900512" cy="921789"/>
      </dsp:txXfrm>
    </dsp:sp>
    <dsp:sp modelId="{2EC7228D-F1DF-EE44-A0F9-84CD29DBDFDA}">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18A9E-8AD3-9C4E-B992-D235B88C5A6B}">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汇交程序</a:t>
          </a:r>
        </a:p>
      </dsp:txBody>
      <dsp:txXfrm>
        <a:off x="0" y="2768070"/>
        <a:ext cx="6900512" cy="921789"/>
      </dsp:txXfrm>
    </dsp:sp>
    <dsp:sp modelId="{CFF6FDF1-E91B-7D48-9E50-A024251BDD1F}">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A3682-634A-DB46-B7D7-7D689797CE2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汇交期限</a:t>
          </a:r>
        </a:p>
      </dsp:txBody>
      <dsp:txXfrm>
        <a:off x="0" y="3689859"/>
        <a:ext cx="6900512" cy="921789"/>
      </dsp:txXfrm>
    </dsp:sp>
    <dsp:sp modelId="{67A6C5E7-196D-0B42-A836-B92A124771EE}">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0EFA2-2053-ED4B-8571-37DF2766477A}">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汇交信息更新</a:t>
          </a:r>
        </a:p>
      </dsp:txBody>
      <dsp:txXfrm>
        <a:off x="0" y="4611648"/>
        <a:ext cx="6900512" cy="921789"/>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9909C-4CBE-2441-9557-436C3AF2104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CD67B-DEF4-3A49-A249-C74EC935634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地质资料的保管</a:t>
          </a:r>
        </a:p>
      </dsp:txBody>
      <dsp:txXfrm>
        <a:off x="0" y="675"/>
        <a:ext cx="6900512" cy="1106957"/>
      </dsp:txXfrm>
    </dsp:sp>
    <dsp:sp modelId="{5CAF38F1-5C6A-CB4F-AF66-54E36A666048}">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D5C73-0B76-F249-9DFD-7FF17CD8B8C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地质资料的保护</a:t>
          </a:r>
        </a:p>
      </dsp:txBody>
      <dsp:txXfrm>
        <a:off x="0" y="1107633"/>
        <a:ext cx="6900512" cy="1106957"/>
      </dsp:txXfrm>
    </dsp:sp>
    <dsp:sp modelId="{8C8999BE-4045-3740-959B-63CCA9D2716D}">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88C0F-BE95-E94D-84DB-229B71088FEC}">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地质资料的公开和利用</a:t>
          </a:r>
        </a:p>
      </dsp:txBody>
      <dsp:txXfrm>
        <a:off x="0" y="2214591"/>
        <a:ext cx="6900512" cy="1106957"/>
      </dsp:txXfrm>
    </dsp:sp>
    <dsp:sp modelId="{86E5EB36-037C-D64D-829C-D0C0A85F2EDF}">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67ABA-58A0-BE4A-A3C6-B37F9ABF00F9}">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地质资料的查询</a:t>
          </a:r>
        </a:p>
      </dsp:txBody>
      <dsp:txXfrm>
        <a:off x="0" y="3321549"/>
        <a:ext cx="6900512" cy="1106957"/>
      </dsp:txXfrm>
    </dsp:sp>
    <dsp:sp modelId="{1D6D9438-B07B-1D49-B80B-0EC619BD0F83}">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72080-8237-4445-A7BA-026FA2297C0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违法信息管理</a:t>
          </a:r>
        </a:p>
      </dsp:txBody>
      <dsp:txXfrm>
        <a:off x="0" y="4428507"/>
        <a:ext cx="6900512" cy="1106957"/>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FE0B6-8C7B-BA44-A3F1-8EAEB6FCFE84}">
      <dsp:nvSpPr>
        <dsp:cNvPr id="0" name=""/>
        <dsp:cNvSpPr/>
      </dsp:nvSpPr>
      <dsp:spPr>
        <a:xfrm>
          <a:off x="0" y="49777"/>
          <a:ext cx="5744684" cy="421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第一节 概述</a:t>
          </a:r>
        </a:p>
      </dsp:txBody>
      <dsp:txXfrm>
        <a:off x="20561" y="70338"/>
        <a:ext cx="5703562" cy="380078"/>
      </dsp:txXfrm>
    </dsp:sp>
    <dsp:sp modelId="{1DA84C97-758E-004A-AF2C-1F0E57C4270E}">
      <dsp:nvSpPr>
        <dsp:cNvPr id="0" name=""/>
        <dsp:cNvSpPr/>
      </dsp:nvSpPr>
      <dsp:spPr>
        <a:xfrm>
          <a:off x="0" y="517057"/>
          <a:ext cx="5744684" cy="421200"/>
        </a:xfrm>
        <a:prstGeom prst="round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第二节 资源税</a:t>
          </a:r>
        </a:p>
      </dsp:txBody>
      <dsp:txXfrm>
        <a:off x="20561" y="537618"/>
        <a:ext cx="5703562" cy="380078"/>
      </dsp:txXfrm>
    </dsp:sp>
    <dsp:sp modelId="{5A091A2E-F7E7-C843-BBA2-0A1836863FDB}">
      <dsp:nvSpPr>
        <dsp:cNvPr id="0" name=""/>
        <dsp:cNvSpPr/>
      </dsp:nvSpPr>
      <dsp:spPr>
        <a:xfrm>
          <a:off x="0" y="984337"/>
          <a:ext cx="5744684" cy="421200"/>
        </a:xfrm>
        <a:prstGeom prst="round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第三节 增值税</a:t>
          </a:r>
        </a:p>
      </dsp:txBody>
      <dsp:txXfrm>
        <a:off x="20561" y="1004898"/>
        <a:ext cx="5703562" cy="380078"/>
      </dsp:txXfrm>
    </dsp:sp>
    <dsp:sp modelId="{F0C8225E-087F-6C44-9C3F-7E0D2C7BFB7D}">
      <dsp:nvSpPr>
        <dsp:cNvPr id="0" name=""/>
        <dsp:cNvSpPr/>
      </dsp:nvSpPr>
      <dsp:spPr>
        <a:xfrm>
          <a:off x="0" y="1451617"/>
          <a:ext cx="5744684" cy="4212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第四节 企业所得税</a:t>
          </a:r>
        </a:p>
      </dsp:txBody>
      <dsp:txXfrm>
        <a:off x="20561" y="1472178"/>
        <a:ext cx="5703562" cy="380078"/>
      </dsp:txXfrm>
    </dsp:sp>
    <dsp:sp modelId="{74A6CD6A-9E3A-0040-BF08-E5B41CB3626D}">
      <dsp:nvSpPr>
        <dsp:cNvPr id="0" name=""/>
        <dsp:cNvSpPr/>
      </dsp:nvSpPr>
      <dsp:spPr>
        <a:xfrm>
          <a:off x="0" y="1918898"/>
          <a:ext cx="5744684" cy="421200"/>
        </a:xfrm>
        <a:prstGeom prst="round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第五节 城市维护建设税</a:t>
          </a:r>
        </a:p>
      </dsp:txBody>
      <dsp:txXfrm>
        <a:off x="20561" y="1939459"/>
        <a:ext cx="5703562" cy="380078"/>
      </dsp:txXfrm>
    </dsp:sp>
    <dsp:sp modelId="{335F5E11-A453-684C-B77F-B2279C860BED}">
      <dsp:nvSpPr>
        <dsp:cNvPr id="0" name=""/>
        <dsp:cNvSpPr/>
      </dsp:nvSpPr>
      <dsp:spPr>
        <a:xfrm>
          <a:off x="0" y="2386178"/>
          <a:ext cx="5744684" cy="421200"/>
        </a:xfrm>
        <a:prstGeom prst="round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第六节 教育费附加</a:t>
          </a:r>
        </a:p>
      </dsp:txBody>
      <dsp:txXfrm>
        <a:off x="20561" y="2406739"/>
        <a:ext cx="5703562" cy="380078"/>
      </dsp:txXfrm>
    </dsp:sp>
    <dsp:sp modelId="{2CD8E225-99C8-5143-B86C-B837D62EFA3C}">
      <dsp:nvSpPr>
        <dsp:cNvPr id="0" name=""/>
        <dsp:cNvSpPr/>
      </dsp:nvSpPr>
      <dsp:spPr>
        <a:xfrm>
          <a:off x="0" y="2853458"/>
          <a:ext cx="5744684" cy="4212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第七节 探矿权、采矿权使用费</a:t>
          </a:r>
        </a:p>
      </dsp:txBody>
      <dsp:txXfrm>
        <a:off x="20561" y="2874019"/>
        <a:ext cx="5703562" cy="380078"/>
      </dsp:txXfrm>
    </dsp:sp>
    <dsp:sp modelId="{13A1C3D5-3444-8443-87CB-0770D137BF28}">
      <dsp:nvSpPr>
        <dsp:cNvPr id="0" name=""/>
        <dsp:cNvSpPr/>
      </dsp:nvSpPr>
      <dsp:spPr>
        <a:xfrm>
          <a:off x="0" y="3320738"/>
          <a:ext cx="5744684" cy="421200"/>
        </a:xfrm>
        <a:prstGeom prst="round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第八节 油气矿区使用费</a:t>
          </a:r>
        </a:p>
      </dsp:txBody>
      <dsp:txXfrm>
        <a:off x="20561" y="3341299"/>
        <a:ext cx="5703562" cy="380078"/>
      </dsp:txXfrm>
    </dsp:sp>
    <dsp:sp modelId="{7ED9E1FE-B082-A14F-91AC-C293705BB526}">
      <dsp:nvSpPr>
        <dsp:cNvPr id="0" name=""/>
        <dsp:cNvSpPr/>
      </dsp:nvSpPr>
      <dsp:spPr>
        <a:xfrm>
          <a:off x="0" y="3788018"/>
          <a:ext cx="5744684" cy="421200"/>
        </a:xfrm>
        <a:prstGeom prst="round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第九节 矿业权出让收益</a:t>
          </a:r>
        </a:p>
      </dsp:txBody>
      <dsp:txXfrm>
        <a:off x="20561" y="3808579"/>
        <a:ext cx="5703562" cy="380078"/>
      </dsp:txXfrm>
    </dsp:sp>
    <dsp:sp modelId="{56FA3682-CE7C-7446-AFC0-9AD508201E7D}">
      <dsp:nvSpPr>
        <dsp:cNvPr id="0" name=""/>
        <dsp:cNvSpPr/>
      </dsp:nvSpPr>
      <dsp:spPr>
        <a:xfrm>
          <a:off x="0" y="4255298"/>
          <a:ext cx="5744684" cy="421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第十节 其他</a:t>
          </a:r>
        </a:p>
      </dsp:txBody>
      <dsp:txXfrm>
        <a:off x="20561" y="4275859"/>
        <a:ext cx="5703562" cy="3800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92A3-C8FA-0249-AB7B-6D8C73CD333A}">
      <dsp:nvSpPr>
        <dsp:cNvPr id="0" name=""/>
        <dsp:cNvSpPr/>
      </dsp:nvSpPr>
      <dsp:spPr>
        <a:xfrm>
          <a:off x="0" y="51886"/>
          <a:ext cx="6578523" cy="500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时间序列的概念</a:t>
          </a:r>
        </a:p>
      </dsp:txBody>
      <dsp:txXfrm>
        <a:off x="24417" y="76303"/>
        <a:ext cx="6529689" cy="451341"/>
      </dsp:txXfrm>
    </dsp:sp>
    <dsp:sp modelId="{924A5DEB-6767-394D-9A18-91C777B02E13}">
      <dsp:nvSpPr>
        <dsp:cNvPr id="0" name=""/>
        <dsp:cNvSpPr/>
      </dsp:nvSpPr>
      <dsp:spPr>
        <a:xfrm>
          <a:off x="0" y="552061"/>
          <a:ext cx="6578523"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时间序列也成时间数列或动态数列，是将同一统计指标在不同时间上的数值，按其发生的时间先后顺序（年、季、月等）排列而成的数列。</a:t>
          </a:r>
        </a:p>
        <a:p>
          <a:pPr marL="114300" lvl="1" indent="-114300" algn="l" defTabSz="666750">
            <a:lnSpc>
              <a:spcPct val="90000"/>
            </a:lnSpc>
            <a:spcBef>
              <a:spcPct val="0"/>
            </a:spcBef>
            <a:spcAft>
              <a:spcPct val="20000"/>
            </a:spcAft>
            <a:buChar char="•"/>
          </a:pPr>
          <a:r>
            <a:rPr lang="zh-CN" altLang="en-US" sz="1500" kern="1200" dirty="0"/>
            <a:t>时间序列分析的主要目的是根据已有的历史数据对未来进行预测。</a:t>
          </a:r>
        </a:p>
        <a:p>
          <a:pPr marL="114300" lvl="1" indent="-114300" algn="l" defTabSz="666750">
            <a:lnSpc>
              <a:spcPct val="90000"/>
            </a:lnSpc>
            <a:spcBef>
              <a:spcPct val="0"/>
            </a:spcBef>
            <a:spcAft>
              <a:spcPct val="20000"/>
            </a:spcAft>
            <a:buChar char="•"/>
          </a:pPr>
          <a:r>
            <a:rPr lang="zh-CN" altLang="en-US" sz="1500" kern="1200" dirty="0"/>
            <a:t>时间序列一般由两个基本要素构成：一个是现象所属的时间，一个是现象在不同时间的统计指标数值。</a:t>
          </a:r>
        </a:p>
      </dsp:txBody>
      <dsp:txXfrm>
        <a:off x="0" y="552061"/>
        <a:ext cx="6578523" cy="1337219"/>
      </dsp:txXfrm>
    </dsp:sp>
    <dsp:sp modelId="{84428BEA-A024-E143-9D87-83808B6474CF}">
      <dsp:nvSpPr>
        <dsp:cNvPr id="0" name=""/>
        <dsp:cNvSpPr/>
      </dsp:nvSpPr>
      <dsp:spPr>
        <a:xfrm>
          <a:off x="0" y="1889281"/>
          <a:ext cx="6578523" cy="5001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时间序列的分类</a:t>
          </a:r>
        </a:p>
      </dsp:txBody>
      <dsp:txXfrm>
        <a:off x="24417" y="1913698"/>
        <a:ext cx="6529689" cy="451341"/>
      </dsp:txXfrm>
    </dsp:sp>
    <dsp:sp modelId="{5641D40F-88DF-7F44-89D1-C33B43F8D4FE}">
      <dsp:nvSpPr>
        <dsp:cNvPr id="0" name=""/>
        <dsp:cNvSpPr/>
      </dsp:nvSpPr>
      <dsp:spPr>
        <a:xfrm>
          <a:off x="0" y="2389456"/>
          <a:ext cx="6578523"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总量指标时间序列：又称绝对数时间序列，是将同一总量在不同时间上的数值，按其发生的时间顺序排列而成的数列。总量指标按其所反映的时间状况不同，又可分为时期序列和时点序列。</a:t>
          </a:r>
        </a:p>
        <a:p>
          <a:pPr marL="114300" lvl="1" indent="-114300" algn="l" defTabSz="666750">
            <a:lnSpc>
              <a:spcPct val="90000"/>
            </a:lnSpc>
            <a:spcBef>
              <a:spcPct val="0"/>
            </a:spcBef>
            <a:spcAft>
              <a:spcPct val="20000"/>
            </a:spcAft>
            <a:buChar char="•"/>
          </a:pPr>
          <a:r>
            <a:rPr lang="zh-CN" altLang="en-US" sz="1500" kern="1200" dirty="0"/>
            <a:t>相对指标时间序列：是将同一相对指标在不用时间上的数值，按其发生的时间先后顺序来咧而成的数列。它反映社会经济现象之间相互联系的发展过程。相对指标时间序列中的各个指标都是相对数，其计算基础不同，不能直接相加。</a:t>
          </a:r>
        </a:p>
        <a:p>
          <a:pPr marL="114300" lvl="1" indent="-114300" algn="l" defTabSz="666750">
            <a:lnSpc>
              <a:spcPct val="90000"/>
            </a:lnSpc>
            <a:spcBef>
              <a:spcPct val="0"/>
            </a:spcBef>
            <a:spcAft>
              <a:spcPct val="20000"/>
            </a:spcAft>
            <a:buChar char="•"/>
          </a:pPr>
          <a:r>
            <a:rPr lang="zh-CN" altLang="en-US" sz="1500" kern="1200" dirty="0"/>
            <a:t>平均指标时间序列：是将同一平均指标在不同时间上的数值，按其发生的时间先后顺序排列而成的数列。它反映社会经济现象一般发展水平的发展趋势。</a:t>
          </a:r>
        </a:p>
      </dsp:txBody>
      <dsp:txXfrm>
        <a:off x="0" y="2389456"/>
        <a:ext cx="6578523" cy="2517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F6618-C660-D541-AAFC-EEAEEA051204}">
      <dsp:nvSpPr>
        <dsp:cNvPr id="0" name=""/>
        <dsp:cNvSpPr/>
      </dsp:nvSpPr>
      <dsp:spPr>
        <a:xfrm>
          <a:off x="0" y="13663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227E2E-F523-1241-82C5-A3C9A88A2264}">
      <dsp:nvSpPr>
        <dsp:cNvPr id="0" name=""/>
        <dsp:cNvSpPr/>
      </dsp:nvSpPr>
      <dsp:spPr>
        <a:xfrm>
          <a:off x="525780" y="11302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平滑指数预测法</a:t>
          </a:r>
          <a:r>
            <a:rPr lang="en-US" altLang="zh-CN" sz="1600" kern="1200" dirty="0"/>
            <a:t>—</a:t>
          </a:r>
          <a:r>
            <a:rPr lang="zh-CN" altLang="en-US" sz="1600" kern="1200" dirty="0"/>
            <a:t>一次指数平滑法。</a:t>
          </a:r>
        </a:p>
      </dsp:txBody>
      <dsp:txXfrm>
        <a:off x="548837" y="1153286"/>
        <a:ext cx="7314806" cy="426206"/>
      </dsp:txXfrm>
    </dsp:sp>
    <dsp:sp modelId="{41F94DDD-7A62-1347-BE7D-A178D7379F18}">
      <dsp:nvSpPr>
        <dsp:cNvPr id="0" name=""/>
        <dsp:cNvSpPr/>
      </dsp:nvSpPr>
      <dsp:spPr>
        <a:xfrm>
          <a:off x="0" y="20921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C1047-8E5E-4544-89EF-E292E2DC51D9}">
      <dsp:nvSpPr>
        <dsp:cNvPr id="0" name=""/>
        <dsp:cNvSpPr/>
      </dsp:nvSpPr>
      <dsp:spPr>
        <a:xfrm>
          <a:off x="525780" y="18559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趋势线外推预测法：一般用最小平方法、二次指数平滑法求趋势直线方程</a:t>
          </a:r>
        </a:p>
      </dsp:txBody>
      <dsp:txXfrm>
        <a:off x="548837" y="1879046"/>
        <a:ext cx="7314806" cy="426206"/>
      </dsp:txXfrm>
    </dsp:sp>
    <dsp:sp modelId="{18D3E064-83CB-CB4D-B51B-A260343802C8}">
      <dsp:nvSpPr>
        <dsp:cNvPr id="0" name=""/>
        <dsp:cNvSpPr/>
      </dsp:nvSpPr>
      <dsp:spPr>
        <a:xfrm>
          <a:off x="0" y="281790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EA53A-C3AA-6F4A-8C71-7711B54391A6}">
      <dsp:nvSpPr>
        <dsp:cNvPr id="0" name=""/>
        <dsp:cNvSpPr/>
      </dsp:nvSpPr>
      <dsp:spPr>
        <a:xfrm>
          <a:off x="525780" y="25817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趋势季节模型预测方法</a:t>
          </a:r>
        </a:p>
      </dsp:txBody>
      <dsp:txXfrm>
        <a:off x="548837" y="2604806"/>
        <a:ext cx="731480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08E78-D71B-E546-8F45-A47E0ABA4CFC}">
      <dsp:nvSpPr>
        <dsp:cNvPr id="0" name=""/>
        <dsp:cNvSpPr/>
      </dsp:nvSpPr>
      <dsp:spPr>
        <a:xfrm>
          <a:off x="0" y="2704"/>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D9639-E0DE-824D-A905-5C053C184867}">
      <dsp:nvSpPr>
        <dsp:cNvPr id="0" name=""/>
        <dsp:cNvSpPr/>
      </dsp:nvSpPr>
      <dsp:spPr>
        <a:xfrm>
          <a:off x="0" y="2704"/>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第一节 概述</a:t>
          </a:r>
        </a:p>
      </dsp:txBody>
      <dsp:txXfrm>
        <a:off x="0" y="2704"/>
        <a:ext cx="5605400" cy="1844597"/>
      </dsp:txXfrm>
    </dsp:sp>
    <dsp:sp modelId="{3143162D-7A1E-4F4D-B3BA-CBFE9ACFBF81}">
      <dsp:nvSpPr>
        <dsp:cNvPr id="0" name=""/>
        <dsp:cNvSpPr/>
      </dsp:nvSpPr>
      <dsp:spPr>
        <a:xfrm>
          <a:off x="0" y="1847301"/>
          <a:ext cx="5605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4C073-82F5-F943-A485-AAEA4704A392}">
      <dsp:nvSpPr>
        <dsp:cNvPr id="0" name=""/>
        <dsp:cNvSpPr/>
      </dsp:nvSpPr>
      <dsp:spPr>
        <a:xfrm>
          <a:off x="0" y="1847301"/>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第二节  会计核算</a:t>
          </a:r>
        </a:p>
      </dsp:txBody>
      <dsp:txXfrm>
        <a:off x="0" y="1847301"/>
        <a:ext cx="5605400" cy="1844597"/>
      </dsp:txXfrm>
    </dsp:sp>
    <dsp:sp modelId="{64DB18E4-F6AC-2642-93D5-0842B0ABD175}">
      <dsp:nvSpPr>
        <dsp:cNvPr id="0" name=""/>
        <dsp:cNvSpPr/>
      </dsp:nvSpPr>
      <dsp:spPr>
        <a:xfrm>
          <a:off x="0" y="3691899"/>
          <a:ext cx="5605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76098-6217-B244-BCEA-C8C187B35C38}">
      <dsp:nvSpPr>
        <dsp:cNvPr id="0" name=""/>
        <dsp:cNvSpPr/>
      </dsp:nvSpPr>
      <dsp:spPr>
        <a:xfrm>
          <a:off x="0" y="3691899"/>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第三节  财务会计报告</a:t>
          </a:r>
        </a:p>
      </dsp:txBody>
      <dsp:txXfrm>
        <a:off x="0" y="3691899"/>
        <a:ext cx="5605400" cy="18445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56DC8-4147-5148-9908-FB14A0EDC6B6}">
      <dsp:nvSpPr>
        <dsp:cNvPr id="0" name=""/>
        <dsp:cNvSpPr/>
      </dsp:nvSpPr>
      <dsp:spPr>
        <a:xfrm>
          <a:off x="0" y="83206"/>
          <a:ext cx="6578523" cy="605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会计的含义和会计的内容</a:t>
          </a:r>
        </a:p>
      </dsp:txBody>
      <dsp:txXfrm>
        <a:off x="29557" y="112763"/>
        <a:ext cx="6519409" cy="546360"/>
      </dsp:txXfrm>
    </dsp:sp>
    <dsp:sp modelId="{D34DFD95-201D-AB46-942F-866ED77C6B82}">
      <dsp:nvSpPr>
        <dsp:cNvPr id="0" name=""/>
        <dsp:cNvSpPr/>
      </dsp:nvSpPr>
      <dsp:spPr>
        <a:xfrm>
          <a:off x="0" y="688681"/>
          <a:ext cx="6578523" cy="69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t>会计的含义</a:t>
          </a:r>
        </a:p>
        <a:p>
          <a:pPr marL="171450" lvl="1" indent="-171450" algn="l" defTabSz="800100">
            <a:lnSpc>
              <a:spcPct val="90000"/>
            </a:lnSpc>
            <a:spcBef>
              <a:spcPct val="0"/>
            </a:spcBef>
            <a:spcAft>
              <a:spcPct val="20000"/>
            </a:spcAft>
            <a:buChar char="•"/>
          </a:pPr>
          <a:r>
            <a:rPr lang="zh-CN" altLang="en-US" sz="1800" kern="1200" dirty="0"/>
            <a:t>会计的内容</a:t>
          </a:r>
        </a:p>
      </dsp:txBody>
      <dsp:txXfrm>
        <a:off x="0" y="688681"/>
        <a:ext cx="6578523" cy="690345"/>
      </dsp:txXfrm>
    </dsp:sp>
    <dsp:sp modelId="{3B0009D0-93B0-C943-BD0C-25AEBA0CD470}">
      <dsp:nvSpPr>
        <dsp:cNvPr id="0" name=""/>
        <dsp:cNvSpPr/>
      </dsp:nvSpPr>
      <dsp:spPr>
        <a:xfrm>
          <a:off x="0" y="1379026"/>
          <a:ext cx="6578523" cy="6054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会计的职能和会计目标</a:t>
          </a:r>
        </a:p>
      </dsp:txBody>
      <dsp:txXfrm>
        <a:off x="29557" y="1408583"/>
        <a:ext cx="6519409" cy="546360"/>
      </dsp:txXfrm>
    </dsp:sp>
    <dsp:sp modelId="{557A98FC-65D3-454B-920E-907CFD615710}">
      <dsp:nvSpPr>
        <dsp:cNvPr id="0" name=""/>
        <dsp:cNvSpPr/>
      </dsp:nvSpPr>
      <dsp:spPr>
        <a:xfrm>
          <a:off x="0" y="1984501"/>
          <a:ext cx="6578523" cy="97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t>会计的职能：会计核算、会计监督（内部控制监督、国家监督、社会监督）</a:t>
          </a:r>
        </a:p>
        <a:p>
          <a:pPr marL="171450" lvl="1" indent="-171450" algn="l" defTabSz="800100">
            <a:lnSpc>
              <a:spcPct val="90000"/>
            </a:lnSpc>
            <a:spcBef>
              <a:spcPct val="0"/>
            </a:spcBef>
            <a:spcAft>
              <a:spcPct val="20000"/>
            </a:spcAft>
            <a:buChar char="•"/>
          </a:pPr>
          <a:r>
            <a:rPr lang="zh-CN" altLang="en-US" sz="1800" kern="1200" dirty="0"/>
            <a:t>会计目标：提供会计信息</a:t>
          </a:r>
        </a:p>
      </dsp:txBody>
      <dsp:txXfrm>
        <a:off x="0" y="1984501"/>
        <a:ext cx="6578523" cy="976005"/>
      </dsp:txXfrm>
    </dsp:sp>
    <dsp:sp modelId="{203DDA79-3E03-3949-A489-88D1CFE98BE0}">
      <dsp:nvSpPr>
        <dsp:cNvPr id="0" name=""/>
        <dsp:cNvSpPr/>
      </dsp:nvSpPr>
      <dsp:spPr>
        <a:xfrm>
          <a:off x="0" y="2960506"/>
          <a:ext cx="6578523" cy="6054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会计核算的基本前提、基础和会计信息质量要求</a:t>
          </a:r>
        </a:p>
      </dsp:txBody>
      <dsp:txXfrm>
        <a:off x="29557" y="2990063"/>
        <a:ext cx="6519409" cy="546360"/>
      </dsp:txXfrm>
    </dsp:sp>
    <dsp:sp modelId="{5D6C0801-E7D1-674E-AA4E-C1860BC5CE14}">
      <dsp:nvSpPr>
        <dsp:cNvPr id="0" name=""/>
        <dsp:cNvSpPr/>
      </dsp:nvSpPr>
      <dsp:spPr>
        <a:xfrm>
          <a:off x="0" y="3565981"/>
          <a:ext cx="6578523"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86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t>基本前提：会计主体、持续经营、会计分期、货币计量</a:t>
          </a:r>
        </a:p>
        <a:p>
          <a:pPr marL="171450" lvl="1" indent="-171450" algn="l" defTabSz="800100">
            <a:lnSpc>
              <a:spcPct val="90000"/>
            </a:lnSpc>
            <a:spcBef>
              <a:spcPct val="0"/>
            </a:spcBef>
            <a:spcAft>
              <a:spcPct val="20000"/>
            </a:spcAft>
            <a:buChar char="•"/>
          </a:pPr>
          <a:r>
            <a:rPr lang="zh-CN" altLang="en-US" sz="1800" kern="1200" dirty="0"/>
            <a:t>核算基础：权责发生制、收付实现制</a:t>
          </a:r>
        </a:p>
        <a:p>
          <a:pPr marL="171450" lvl="1" indent="-171450" algn="l" defTabSz="800100">
            <a:lnSpc>
              <a:spcPct val="90000"/>
            </a:lnSpc>
            <a:spcBef>
              <a:spcPct val="0"/>
            </a:spcBef>
            <a:spcAft>
              <a:spcPct val="20000"/>
            </a:spcAft>
            <a:buChar char="•"/>
          </a:pPr>
          <a:r>
            <a:rPr lang="zh-CN" altLang="en-US" sz="1800" kern="1200" dirty="0"/>
            <a:t>核算质量要求：可靠性、相关性、可理解性、可比性、实质重于形式、重要性、谨慎性、及时性</a:t>
          </a:r>
        </a:p>
      </dsp:txBody>
      <dsp:txXfrm>
        <a:off x="0" y="3565981"/>
        <a:ext cx="6578523" cy="13092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77DB-4E17-844F-8CF6-C6ADAD85C5A8}">
      <dsp:nvSpPr>
        <dsp:cNvPr id="0" name=""/>
        <dsp:cNvSpPr/>
      </dsp:nvSpPr>
      <dsp:spPr>
        <a:xfrm>
          <a:off x="3083" y="908745"/>
          <a:ext cx="1182078" cy="4728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kern="1200"/>
            <a:t>会计要素</a:t>
          </a:r>
          <a:endParaRPr lang="zh-CN" altLang="en-US" sz="1800" kern="1200" dirty="0"/>
        </a:p>
      </dsp:txBody>
      <dsp:txXfrm>
        <a:off x="3083" y="908745"/>
        <a:ext cx="1182078" cy="472831"/>
      </dsp:txXfrm>
    </dsp:sp>
    <dsp:sp modelId="{01242544-25DA-5347-8020-F9DB23FD02A1}">
      <dsp:nvSpPr>
        <dsp:cNvPr id="0" name=""/>
        <dsp:cNvSpPr/>
      </dsp:nvSpPr>
      <dsp:spPr>
        <a:xfrm>
          <a:off x="3083" y="1381577"/>
          <a:ext cx="1182078" cy="26681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t>资产</a:t>
          </a:r>
        </a:p>
        <a:p>
          <a:pPr marL="171450" lvl="1" indent="-171450" algn="l" defTabSz="800100">
            <a:lnSpc>
              <a:spcPct val="100000"/>
            </a:lnSpc>
            <a:spcBef>
              <a:spcPct val="0"/>
            </a:spcBef>
            <a:spcAft>
              <a:spcPct val="15000"/>
            </a:spcAft>
            <a:buChar char="•"/>
          </a:pPr>
          <a:r>
            <a:rPr lang="zh-CN" altLang="en-US" sz="1800" kern="1200" dirty="0"/>
            <a:t>负债</a:t>
          </a:r>
        </a:p>
        <a:p>
          <a:pPr marL="171450" lvl="1" indent="-171450" algn="l" defTabSz="800100">
            <a:lnSpc>
              <a:spcPct val="100000"/>
            </a:lnSpc>
            <a:spcBef>
              <a:spcPct val="0"/>
            </a:spcBef>
            <a:spcAft>
              <a:spcPct val="15000"/>
            </a:spcAft>
            <a:buChar char="•"/>
          </a:pPr>
          <a:r>
            <a:rPr lang="zh-CN" altLang="en-US" sz="1800" kern="1200" dirty="0"/>
            <a:t>所有者权益</a:t>
          </a:r>
        </a:p>
        <a:p>
          <a:pPr marL="171450" lvl="1" indent="-171450" algn="l" defTabSz="800100">
            <a:lnSpc>
              <a:spcPct val="100000"/>
            </a:lnSpc>
            <a:spcBef>
              <a:spcPct val="0"/>
            </a:spcBef>
            <a:spcAft>
              <a:spcPct val="15000"/>
            </a:spcAft>
            <a:buChar char="•"/>
          </a:pPr>
          <a:r>
            <a:rPr lang="zh-CN" altLang="en-US" sz="1800" kern="1200" dirty="0"/>
            <a:t>收入</a:t>
          </a:r>
        </a:p>
        <a:p>
          <a:pPr marL="171450" lvl="1" indent="-171450" algn="l" defTabSz="800100">
            <a:lnSpc>
              <a:spcPct val="100000"/>
            </a:lnSpc>
            <a:spcBef>
              <a:spcPct val="0"/>
            </a:spcBef>
            <a:spcAft>
              <a:spcPct val="15000"/>
            </a:spcAft>
            <a:buChar char="•"/>
          </a:pPr>
          <a:r>
            <a:rPr lang="zh-CN" altLang="en-US" sz="1800" kern="1200" dirty="0"/>
            <a:t>费用</a:t>
          </a:r>
        </a:p>
        <a:p>
          <a:pPr marL="171450" lvl="1" indent="-171450" algn="l" defTabSz="800100">
            <a:lnSpc>
              <a:spcPct val="100000"/>
            </a:lnSpc>
            <a:spcBef>
              <a:spcPct val="0"/>
            </a:spcBef>
            <a:spcAft>
              <a:spcPct val="15000"/>
            </a:spcAft>
            <a:buChar char="•"/>
          </a:pPr>
          <a:r>
            <a:rPr lang="zh-CN" altLang="en-US" sz="1800" kern="1200" dirty="0"/>
            <a:t>利润</a:t>
          </a:r>
        </a:p>
      </dsp:txBody>
      <dsp:txXfrm>
        <a:off x="3083" y="1381577"/>
        <a:ext cx="1182078" cy="2668140"/>
      </dsp:txXfrm>
    </dsp:sp>
    <dsp:sp modelId="{039F559C-6F5C-4241-B0FF-F46715320B7D}">
      <dsp:nvSpPr>
        <dsp:cNvPr id="0" name=""/>
        <dsp:cNvSpPr/>
      </dsp:nvSpPr>
      <dsp:spPr>
        <a:xfrm>
          <a:off x="1350653" y="908745"/>
          <a:ext cx="1182078" cy="472831"/>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kern="1200"/>
            <a:t>会计科目</a:t>
          </a:r>
          <a:endParaRPr lang="zh-CN" altLang="en-US" sz="1800" kern="1200" dirty="0"/>
        </a:p>
      </dsp:txBody>
      <dsp:txXfrm>
        <a:off x="1350653" y="908745"/>
        <a:ext cx="1182078" cy="472831"/>
      </dsp:txXfrm>
    </dsp:sp>
    <dsp:sp modelId="{E98C5298-F47E-4D44-A4EE-FCD3C226C8A4}">
      <dsp:nvSpPr>
        <dsp:cNvPr id="0" name=""/>
        <dsp:cNvSpPr/>
      </dsp:nvSpPr>
      <dsp:spPr>
        <a:xfrm>
          <a:off x="1350653" y="1381577"/>
          <a:ext cx="1182078" cy="2668140"/>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t>会计科目的含义</a:t>
          </a:r>
        </a:p>
        <a:p>
          <a:pPr marL="171450" lvl="1" indent="-171450" algn="l" defTabSz="800100">
            <a:lnSpc>
              <a:spcPct val="100000"/>
            </a:lnSpc>
            <a:spcBef>
              <a:spcPct val="0"/>
            </a:spcBef>
            <a:spcAft>
              <a:spcPct val="15000"/>
            </a:spcAft>
            <a:buChar char="•"/>
          </a:pPr>
          <a:r>
            <a:rPr lang="zh-CN" altLang="en-US" sz="1800" kern="1200" dirty="0"/>
            <a:t>会计科目的内容和级次</a:t>
          </a:r>
        </a:p>
      </dsp:txBody>
      <dsp:txXfrm>
        <a:off x="1350653" y="1381577"/>
        <a:ext cx="1182078" cy="2668140"/>
      </dsp:txXfrm>
    </dsp:sp>
    <dsp:sp modelId="{1AD7FF2E-6BFE-9246-9FA5-048457BD1158}">
      <dsp:nvSpPr>
        <dsp:cNvPr id="0" name=""/>
        <dsp:cNvSpPr/>
      </dsp:nvSpPr>
      <dsp:spPr>
        <a:xfrm>
          <a:off x="2698222" y="908745"/>
          <a:ext cx="1182078" cy="47283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kern="1200"/>
            <a:t>会计账户</a:t>
          </a:r>
          <a:endParaRPr lang="zh-CN" altLang="en-US" sz="1800" kern="1200" dirty="0"/>
        </a:p>
      </dsp:txBody>
      <dsp:txXfrm>
        <a:off x="2698222" y="908745"/>
        <a:ext cx="1182078" cy="472831"/>
      </dsp:txXfrm>
    </dsp:sp>
    <dsp:sp modelId="{F65034C3-364F-2B47-927D-5C5BDCD01684}">
      <dsp:nvSpPr>
        <dsp:cNvPr id="0" name=""/>
        <dsp:cNvSpPr/>
      </dsp:nvSpPr>
      <dsp:spPr>
        <a:xfrm>
          <a:off x="2698222" y="1381577"/>
          <a:ext cx="1182078" cy="266814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t>账户的含义及分类</a:t>
          </a:r>
        </a:p>
        <a:p>
          <a:pPr marL="171450" lvl="1" indent="-171450" algn="l" defTabSz="800100">
            <a:lnSpc>
              <a:spcPct val="100000"/>
            </a:lnSpc>
            <a:spcBef>
              <a:spcPct val="0"/>
            </a:spcBef>
            <a:spcAft>
              <a:spcPct val="15000"/>
            </a:spcAft>
            <a:buChar char="•"/>
          </a:pPr>
          <a:r>
            <a:rPr lang="zh-CN" altLang="en-US" sz="1800" kern="1200" dirty="0"/>
            <a:t>账户的结构</a:t>
          </a:r>
        </a:p>
      </dsp:txBody>
      <dsp:txXfrm>
        <a:off x="2698222" y="1381577"/>
        <a:ext cx="1182078" cy="2668140"/>
      </dsp:txXfrm>
    </dsp:sp>
    <dsp:sp modelId="{BB8BD6D4-E2C9-D44B-BE0E-F2E7A597D4E4}">
      <dsp:nvSpPr>
        <dsp:cNvPr id="0" name=""/>
        <dsp:cNvSpPr/>
      </dsp:nvSpPr>
      <dsp:spPr>
        <a:xfrm>
          <a:off x="4045791" y="908745"/>
          <a:ext cx="1182078" cy="472831"/>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kern="1200"/>
            <a:t>会计凭证</a:t>
          </a:r>
          <a:endParaRPr lang="zh-CN" altLang="en-US" sz="1800" kern="1200" dirty="0"/>
        </a:p>
      </dsp:txBody>
      <dsp:txXfrm>
        <a:off x="4045791" y="908745"/>
        <a:ext cx="1182078" cy="472831"/>
      </dsp:txXfrm>
    </dsp:sp>
    <dsp:sp modelId="{6251CC99-8D7F-A442-A3B4-D08CCFEC866A}">
      <dsp:nvSpPr>
        <dsp:cNvPr id="0" name=""/>
        <dsp:cNvSpPr/>
      </dsp:nvSpPr>
      <dsp:spPr>
        <a:xfrm>
          <a:off x="4045791" y="1381577"/>
          <a:ext cx="1182078" cy="2668140"/>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t>会计凭证概述</a:t>
          </a:r>
        </a:p>
        <a:p>
          <a:pPr marL="171450" lvl="1" indent="-171450" algn="l" defTabSz="800100">
            <a:lnSpc>
              <a:spcPct val="100000"/>
            </a:lnSpc>
            <a:spcBef>
              <a:spcPct val="0"/>
            </a:spcBef>
            <a:spcAft>
              <a:spcPct val="15000"/>
            </a:spcAft>
            <a:buChar char="•"/>
          </a:pPr>
          <a:r>
            <a:rPr lang="zh-CN" altLang="en-US" sz="1800" kern="1200" dirty="0"/>
            <a:t>会计凭证的种类</a:t>
          </a:r>
        </a:p>
      </dsp:txBody>
      <dsp:txXfrm>
        <a:off x="4045791" y="1381577"/>
        <a:ext cx="1182078" cy="2668140"/>
      </dsp:txXfrm>
    </dsp:sp>
    <dsp:sp modelId="{559F77A1-62F9-A54C-9C81-4CCB838B468E}">
      <dsp:nvSpPr>
        <dsp:cNvPr id="0" name=""/>
        <dsp:cNvSpPr/>
      </dsp:nvSpPr>
      <dsp:spPr>
        <a:xfrm>
          <a:off x="5393360" y="908745"/>
          <a:ext cx="1182078" cy="47283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pPr>
          <a:r>
            <a:rPr lang="zh-CN" altLang="en-US" sz="1800" kern="1200"/>
            <a:t>会计账簿</a:t>
          </a:r>
          <a:endParaRPr lang="zh-CN" altLang="en-US" sz="1800" kern="1200" dirty="0"/>
        </a:p>
      </dsp:txBody>
      <dsp:txXfrm>
        <a:off x="5393360" y="908745"/>
        <a:ext cx="1182078" cy="472831"/>
      </dsp:txXfrm>
    </dsp:sp>
    <dsp:sp modelId="{9ADDCE24-C2FE-BA43-AB9E-8FDC3FDC6CC9}">
      <dsp:nvSpPr>
        <dsp:cNvPr id="0" name=""/>
        <dsp:cNvSpPr/>
      </dsp:nvSpPr>
      <dsp:spPr>
        <a:xfrm>
          <a:off x="5393360" y="1381577"/>
          <a:ext cx="1182078" cy="26681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t>基本概念</a:t>
          </a:r>
        </a:p>
        <a:p>
          <a:pPr marL="171450" lvl="1" indent="-171450" algn="l" defTabSz="800100">
            <a:lnSpc>
              <a:spcPct val="100000"/>
            </a:lnSpc>
            <a:spcBef>
              <a:spcPct val="0"/>
            </a:spcBef>
            <a:spcAft>
              <a:spcPct val="15000"/>
            </a:spcAft>
            <a:buChar char="•"/>
          </a:pPr>
          <a:r>
            <a:rPr lang="zh-CN" altLang="en-US" sz="1800" kern="1200" dirty="0"/>
            <a:t>会计账簿的种类</a:t>
          </a:r>
        </a:p>
      </dsp:txBody>
      <dsp:txXfrm>
        <a:off x="5393360" y="1381577"/>
        <a:ext cx="1182078" cy="26681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D148D-F97E-C143-B9AC-AB0090556BB6}">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C0704-6081-1241-852D-C716B81F72A7}">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altLang="zh-CN" sz="1900" kern="1200" dirty="0"/>
            <a:t>1——</a:t>
          </a:r>
          <a:r>
            <a:rPr lang="zh-CN" altLang="en-US" sz="1900" kern="1200" dirty="0"/>
            <a:t>资产类会计科目</a:t>
          </a:r>
        </a:p>
      </dsp:txBody>
      <dsp:txXfrm>
        <a:off x="553160" y="99749"/>
        <a:ext cx="7306160" cy="506120"/>
      </dsp:txXfrm>
    </dsp:sp>
    <dsp:sp modelId="{04572022-7CE6-3F41-8FF5-88F1CF9F96C7}">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12039D-5546-6642-955D-0A216DE603BE}">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altLang="zh-CN" sz="1900" kern="1200" dirty="0"/>
            <a:t>2——</a:t>
          </a:r>
          <a:r>
            <a:rPr lang="zh-CN" altLang="en-US" sz="1900" kern="1200" dirty="0"/>
            <a:t>负债类会计科目</a:t>
          </a:r>
        </a:p>
      </dsp:txBody>
      <dsp:txXfrm>
        <a:off x="553160" y="961589"/>
        <a:ext cx="7306160" cy="506120"/>
      </dsp:txXfrm>
    </dsp:sp>
    <dsp:sp modelId="{9A8BACF1-9B55-4D4F-99C5-7E03365C5D95}">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C9C68-81AA-524B-8890-53DA3D0316B4}">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altLang="zh-CN" sz="1900" kern="1200" dirty="0"/>
            <a:t>3——</a:t>
          </a:r>
          <a:r>
            <a:rPr lang="zh-CN" altLang="en-US" sz="1900" kern="1200" dirty="0"/>
            <a:t>所有者权益类会计科目</a:t>
          </a:r>
        </a:p>
      </dsp:txBody>
      <dsp:txXfrm>
        <a:off x="553160" y="1823429"/>
        <a:ext cx="7306160" cy="506120"/>
      </dsp:txXfrm>
    </dsp:sp>
    <dsp:sp modelId="{CC5BC1AC-D82F-8947-9E05-EB8CA0CDBEE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DD3F0F-82E0-3A4A-955F-AC6BE7FAEB8B}">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altLang="zh-CN" sz="1900" kern="1200" dirty="0"/>
            <a:t>4——</a:t>
          </a:r>
          <a:r>
            <a:rPr lang="zh-CN" altLang="en-US" sz="1900" kern="1200" dirty="0"/>
            <a:t>费用（成本）类会计科目</a:t>
          </a:r>
        </a:p>
      </dsp:txBody>
      <dsp:txXfrm>
        <a:off x="553160" y="2685269"/>
        <a:ext cx="7306160" cy="506120"/>
      </dsp:txXfrm>
    </dsp:sp>
    <dsp:sp modelId="{9A1278A6-80BE-4B4B-8CD8-A4546E800E65}">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E8B6B-A37C-794F-B7BE-34FA808A5821}">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altLang="zh-CN" sz="1900" kern="1200" dirty="0"/>
            <a:t>5——</a:t>
          </a:r>
          <a:r>
            <a:rPr lang="zh-CN" altLang="en-US" sz="1900" kern="1200" dirty="0"/>
            <a:t>损益类会计科目</a:t>
          </a:r>
        </a:p>
      </dsp:txBody>
      <dsp:txXfrm>
        <a:off x="553160" y="3547109"/>
        <a:ext cx="7306160"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EA60D-0A59-7F48-9616-3492FE4EB3FF}">
      <dsp:nvSpPr>
        <dsp:cNvPr id="0" name=""/>
        <dsp:cNvSpPr/>
      </dsp:nvSpPr>
      <dsp:spPr>
        <a:xfrm>
          <a:off x="0" y="13663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641F3-EE5A-2547-B2B3-C2CF7D29B101}">
      <dsp:nvSpPr>
        <dsp:cNvPr id="0" name=""/>
        <dsp:cNvSpPr/>
      </dsp:nvSpPr>
      <dsp:spPr>
        <a:xfrm>
          <a:off x="525780" y="11302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会计账户含义：根据会计科目设立的，会计科目就是账户的名称</a:t>
          </a:r>
          <a:endParaRPr lang="en-US" altLang="zh-CN" sz="1600" kern="1200" dirty="0"/>
        </a:p>
      </dsp:txBody>
      <dsp:txXfrm>
        <a:off x="548837" y="1153286"/>
        <a:ext cx="7314806" cy="426206"/>
      </dsp:txXfrm>
    </dsp:sp>
    <dsp:sp modelId="{E22FB7FA-FA69-A24D-9DA0-1F9EC9C1D383}">
      <dsp:nvSpPr>
        <dsp:cNvPr id="0" name=""/>
        <dsp:cNvSpPr/>
      </dsp:nvSpPr>
      <dsp:spPr>
        <a:xfrm>
          <a:off x="0" y="20921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E7573-F9D2-374B-AF5B-8737840B14E7}">
      <dsp:nvSpPr>
        <dsp:cNvPr id="0" name=""/>
        <dsp:cNvSpPr/>
      </dsp:nvSpPr>
      <dsp:spPr>
        <a:xfrm>
          <a:off x="525780" y="18559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会计账户分类：资产类、负债类、共同类、所有者权益类、成本类、损益类</a:t>
          </a:r>
        </a:p>
      </dsp:txBody>
      <dsp:txXfrm>
        <a:off x="548837" y="1879046"/>
        <a:ext cx="7314806" cy="426206"/>
      </dsp:txXfrm>
    </dsp:sp>
    <dsp:sp modelId="{AC5D6DD7-C37C-CB43-8B80-BC332D45E6D1}">
      <dsp:nvSpPr>
        <dsp:cNvPr id="0" name=""/>
        <dsp:cNvSpPr/>
      </dsp:nvSpPr>
      <dsp:spPr>
        <a:xfrm>
          <a:off x="0" y="281790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EE1BF-93E1-8340-A6A1-5EC0299B320B}">
      <dsp:nvSpPr>
        <dsp:cNvPr id="0" name=""/>
        <dsp:cNvSpPr/>
      </dsp:nvSpPr>
      <dsp:spPr>
        <a:xfrm>
          <a:off x="525780" y="25817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账户的结构：登记增加额、登记减少额、登记结果</a:t>
          </a:r>
        </a:p>
      </dsp:txBody>
      <dsp:txXfrm>
        <a:off x="548837" y="2604806"/>
        <a:ext cx="7314806" cy="4262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FE1D4-A766-7946-90EF-C7396CD3A5D8}">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CA9F8-77DA-B542-9DA8-44B507DB5E13}">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原始凭证</a:t>
          </a:r>
        </a:p>
      </dsp:txBody>
      <dsp:txXfrm>
        <a:off x="599273" y="73501"/>
        <a:ext cx="7213934" cy="1358534"/>
      </dsp:txXfrm>
    </dsp:sp>
    <dsp:sp modelId="{4C73CFAE-4108-5445-BC13-E69E31E3B5DB}">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8B0EF-B09D-8845-A2FD-4BFA2A8BCD56}">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记账凭证</a:t>
          </a:r>
        </a:p>
      </dsp:txBody>
      <dsp:txXfrm>
        <a:off x="599273" y="2386862"/>
        <a:ext cx="7213934" cy="13585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01286-CA7A-A14A-9109-A45203504C5A}">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序时账簿</a:t>
          </a:r>
        </a:p>
        <a:p>
          <a:pPr marL="114300" lvl="1" indent="-114300" algn="l" defTabSz="577850">
            <a:lnSpc>
              <a:spcPct val="90000"/>
            </a:lnSpc>
            <a:spcBef>
              <a:spcPct val="0"/>
            </a:spcBef>
            <a:spcAft>
              <a:spcPct val="15000"/>
            </a:spcAft>
            <a:buChar char="•"/>
          </a:pPr>
          <a:r>
            <a:rPr lang="zh-CN" altLang="en-US" sz="1300" kern="1200" dirty="0"/>
            <a:t>分类账簿</a:t>
          </a:r>
        </a:p>
        <a:p>
          <a:pPr marL="114300" lvl="1" indent="-114300" algn="l" defTabSz="577850">
            <a:lnSpc>
              <a:spcPct val="90000"/>
            </a:lnSpc>
            <a:spcBef>
              <a:spcPct val="0"/>
            </a:spcBef>
            <a:spcAft>
              <a:spcPct val="15000"/>
            </a:spcAft>
            <a:buChar char="•"/>
          </a:pPr>
          <a:r>
            <a:rPr lang="zh-CN" altLang="en-US" sz="1300" kern="1200" dirty="0"/>
            <a:t>被查账簿</a:t>
          </a:r>
        </a:p>
      </dsp:txBody>
      <dsp:txXfrm rot="-5400000">
        <a:off x="3785616" y="197117"/>
        <a:ext cx="6675221" cy="1012303"/>
      </dsp:txXfrm>
    </dsp:sp>
    <dsp:sp modelId="{5192FF9D-8FBC-0C4C-AC61-4D1CD2A846FA}">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按用途分类</a:t>
          </a:r>
        </a:p>
      </dsp:txBody>
      <dsp:txXfrm>
        <a:off x="68454" y="70578"/>
        <a:ext cx="3648708" cy="1265378"/>
      </dsp:txXfrm>
    </dsp:sp>
    <dsp:sp modelId="{3BD8E491-D027-BA49-BBC7-61A9DCE73417}">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订本式账簿</a:t>
          </a:r>
        </a:p>
        <a:p>
          <a:pPr marL="114300" lvl="1" indent="-114300" algn="l" defTabSz="577850">
            <a:lnSpc>
              <a:spcPct val="90000"/>
            </a:lnSpc>
            <a:spcBef>
              <a:spcPct val="0"/>
            </a:spcBef>
            <a:spcAft>
              <a:spcPct val="15000"/>
            </a:spcAft>
            <a:buChar char="•"/>
          </a:pPr>
          <a:r>
            <a:rPr lang="zh-CN" altLang="en-US" sz="1300" kern="1200" dirty="0"/>
            <a:t>活页式账簿</a:t>
          </a:r>
        </a:p>
        <a:p>
          <a:pPr marL="114300" lvl="1" indent="-114300" algn="l" defTabSz="577850">
            <a:lnSpc>
              <a:spcPct val="90000"/>
            </a:lnSpc>
            <a:spcBef>
              <a:spcPct val="0"/>
            </a:spcBef>
            <a:spcAft>
              <a:spcPct val="15000"/>
            </a:spcAft>
            <a:buChar char="•"/>
          </a:pPr>
          <a:r>
            <a:rPr lang="zh-CN" altLang="en-US" sz="1300" kern="1200" dirty="0"/>
            <a:t>卡片式账簿</a:t>
          </a:r>
        </a:p>
      </dsp:txBody>
      <dsp:txXfrm rot="-5400000">
        <a:off x="3785616" y="1669517"/>
        <a:ext cx="6675221" cy="1012303"/>
      </dsp:txXfrm>
    </dsp:sp>
    <dsp:sp modelId="{E1C41B1A-9EDF-4A41-9779-45AA1A917C15}">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按外表形式分类</a:t>
          </a:r>
        </a:p>
      </dsp:txBody>
      <dsp:txXfrm>
        <a:off x="68454" y="1542979"/>
        <a:ext cx="3648708" cy="1265378"/>
      </dsp:txXfrm>
    </dsp:sp>
    <dsp:sp modelId="{D0FE2380-8629-0248-A5A3-7B5FB900EB51}">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三栏式账簿</a:t>
          </a:r>
        </a:p>
        <a:p>
          <a:pPr marL="114300" lvl="1" indent="-114300" algn="l" defTabSz="577850">
            <a:lnSpc>
              <a:spcPct val="90000"/>
            </a:lnSpc>
            <a:spcBef>
              <a:spcPct val="0"/>
            </a:spcBef>
            <a:spcAft>
              <a:spcPct val="15000"/>
            </a:spcAft>
            <a:buChar char="•"/>
          </a:pPr>
          <a:r>
            <a:rPr lang="zh-CN" altLang="en-US" sz="1300" kern="1200" dirty="0"/>
            <a:t>多栏式账簿</a:t>
          </a:r>
        </a:p>
        <a:p>
          <a:pPr marL="114300" lvl="1" indent="-114300" algn="l" defTabSz="577850">
            <a:lnSpc>
              <a:spcPct val="90000"/>
            </a:lnSpc>
            <a:spcBef>
              <a:spcPct val="0"/>
            </a:spcBef>
            <a:spcAft>
              <a:spcPct val="15000"/>
            </a:spcAft>
            <a:buChar char="•"/>
          </a:pPr>
          <a:r>
            <a:rPr lang="zh-CN" altLang="en-US" sz="1300" kern="1200" dirty="0"/>
            <a:t>数量金额式账簿</a:t>
          </a:r>
        </a:p>
        <a:p>
          <a:pPr marL="114300" lvl="1" indent="-114300" algn="l" defTabSz="577850">
            <a:lnSpc>
              <a:spcPct val="90000"/>
            </a:lnSpc>
            <a:spcBef>
              <a:spcPct val="0"/>
            </a:spcBef>
            <a:spcAft>
              <a:spcPct val="15000"/>
            </a:spcAft>
            <a:buChar char="•"/>
          </a:pPr>
          <a:r>
            <a:rPr lang="zh-CN" altLang="en-US" sz="1300" kern="1200" dirty="0"/>
            <a:t>横线登记式账簿</a:t>
          </a:r>
        </a:p>
      </dsp:txBody>
      <dsp:txXfrm rot="-5400000">
        <a:off x="3785616" y="3141918"/>
        <a:ext cx="6675221" cy="1012303"/>
      </dsp:txXfrm>
    </dsp:sp>
    <dsp:sp modelId="{2B91F3A5-B879-E242-B677-118E39116C7D}">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按账页格式分类</a:t>
          </a:r>
        </a:p>
      </dsp:txBody>
      <dsp:txXfrm>
        <a:off x="68454" y="3015380"/>
        <a:ext cx="3648708"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6508A-8DEC-D344-A5F7-5DBD9069AF94}">
      <dsp:nvSpPr>
        <dsp:cNvPr id="0" name=""/>
        <dsp:cNvSpPr/>
      </dsp:nvSpPr>
      <dsp:spPr>
        <a:xfrm>
          <a:off x="0" y="74877"/>
          <a:ext cx="10927829" cy="8070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168290" rIns="84812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统计工作：即统计实践活动，是指利用科学的方法，搜集、整理、分析和提供有关社会现象数字资料的工作的总称。</a:t>
          </a:r>
        </a:p>
        <a:p>
          <a:pPr marL="114300" lvl="1" indent="-114300" algn="l" defTabSz="533400">
            <a:lnSpc>
              <a:spcPct val="90000"/>
            </a:lnSpc>
            <a:spcBef>
              <a:spcPct val="0"/>
            </a:spcBef>
            <a:spcAft>
              <a:spcPct val="15000"/>
            </a:spcAft>
            <a:buChar char="•"/>
          </a:pPr>
          <a:r>
            <a:rPr lang="zh-CN" altLang="en-US" sz="1200" kern="1200" dirty="0"/>
            <a:t>统计资料：是统计工作活动过程所取得的反映国民经济和社会现象的数字资料以及与之相联系的其他资料的总称。</a:t>
          </a:r>
        </a:p>
        <a:p>
          <a:pPr marL="114300" lvl="1" indent="-114300" algn="l" defTabSz="533400">
            <a:lnSpc>
              <a:spcPct val="90000"/>
            </a:lnSpc>
            <a:spcBef>
              <a:spcPct val="0"/>
            </a:spcBef>
            <a:spcAft>
              <a:spcPct val="15000"/>
            </a:spcAft>
            <a:buChar char="•"/>
          </a:pPr>
          <a:r>
            <a:rPr lang="zh-CN" altLang="en-US" sz="1200" kern="1200" dirty="0"/>
            <a:t>统计学：是一门科学。</a:t>
          </a:r>
        </a:p>
      </dsp:txBody>
      <dsp:txXfrm>
        <a:off x="0" y="74877"/>
        <a:ext cx="10927829" cy="807013"/>
      </dsp:txXfrm>
    </dsp:sp>
    <dsp:sp modelId="{25B6F477-297D-A84A-B3C0-161136C0DC9B}">
      <dsp:nvSpPr>
        <dsp:cNvPr id="0" name=""/>
        <dsp:cNvSpPr/>
      </dsp:nvSpPr>
      <dsp:spPr>
        <a:xfrm>
          <a:off x="546391" y="2157"/>
          <a:ext cx="7649480" cy="145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统计的定义</a:t>
          </a:r>
          <a:r>
            <a:rPr lang="en-US" altLang="zh-CN" sz="1200" kern="1200" dirty="0"/>
            <a:t>—</a:t>
          </a:r>
          <a:r>
            <a:rPr lang="zh-CN" altLang="en-US" sz="1200" kern="1200" dirty="0"/>
            <a:t>三种不同的含义</a:t>
          </a:r>
        </a:p>
      </dsp:txBody>
      <dsp:txXfrm>
        <a:off x="553491" y="9257"/>
        <a:ext cx="7635280" cy="131239"/>
      </dsp:txXfrm>
    </dsp:sp>
    <dsp:sp modelId="{35240D06-30E7-A244-AE29-A4209B7A7918}">
      <dsp:nvSpPr>
        <dsp:cNvPr id="0" name=""/>
        <dsp:cNvSpPr/>
      </dsp:nvSpPr>
      <dsp:spPr>
        <a:xfrm>
          <a:off x="0" y="981215"/>
          <a:ext cx="10927829" cy="139675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168290" rIns="84812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定类尺度：是最粗略、计量层次最低的计量尺度，一般按客观现象对某种属性进行分类和分组，各类和各组之间的关系是平行的、平等的，且相互排斥的。</a:t>
          </a:r>
        </a:p>
        <a:p>
          <a:pPr marL="114300" lvl="1" indent="-114300" algn="l" defTabSz="533400">
            <a:lnSpc>
              <a:spcPct val="90000"/>
            </a:lnSpc>
            <a:spcBef>
              <a:spcPct val="0"/>
            </a:spcBef>
            <a:spcAft>
              <a:spcPct val="15000"/>
            </a:spcAft>
            <a:buChar char="•"/>
          </a:pPr>
          <a:r>
            <a:rPr lang="zh-CN" altLang="en-US" sz="1200" kern="1200" dirty="0"/>
            <a:t>定序尺度：是对客观现象各类之间的等级差或顺序差的一种测度。利用定序尺度不仅可以将研究对象分为不同的类别，且可以反映各类的优劣、量的大小顺序。其结果只能比较大小，不能进行数学运算。</a:t>
          </a:r>
        </a:p>
        <a:p>
          <a:pPr marL="114300" lvl="1" indent="-114300" algn="l" defTabSz="533400">
            <a:lnSpc>
              <a:spcPct val="90000"/>
            </a:lnSpc>
            <a:spcBef>
              <a:spcPct val="0"/>
            </a:spcBef>
            <a:spcAft>
              <a:spcPct val="15000"/>
            </a:spcAft>
            <a:buChar char="•"/>
          </a:pPr>
          <a:r>
            <a:rPr lang="zh-CN" altLang="en-US" sz="1200" kern="1200" dirty="0"/>
            <a:t>定距尺度：是对客观现象类别和次序之间间距的测度，不但可以比较大小，还可以进行加减数学运算。</a:t>
          </a:r>
        </a:p>
        <a:p>
          <a:pPr marL="114300" lvl="1" indent="-114300" algn="l" defTabSz="533400">
            <a:lnSpc>
              <a:spcPct val="90000"/>
            </a:lnSpc>
            <a:spcBef>
              <a:spcPct val="0"/>
            </a:spcBef>
            <a:spcAft>
              <a:spcPct val="15000"/>
            </a:spcAft>
            <a:buChar char="•"/>
          </a:pPr>
          <a:r>
            <a:rPr lang="zh-CN" altLang="en-US" sz="1200" kern="1200" dirty="0"/>
            <a:t>定比尺度：是在定距尺度基础上，确定相应的比较基数，然后将两种相关数字进行对比而成的相对数。可进行加减乘除数学运算。</a:t>
          </a:r>
        </a:p>
      </dsp:txBody>
      <dsp:txXfrm>
        <a:off x="0" y="981215"/>
        <a:ext cx="10927829" cy="1396754"/>
      </dsp:txXfrm>
    </dsp:sp>
    <dsp:sp modelId="{182EE5E7-F781-454B-BC9A-590FD3900076}">
      <dsp:nvSpPr>
        <dsp:cNvPr id="0" name=""/>
        <dsp:cNvSpPr/>
      </dsp:nvSpPr>
      <dsp:spPr>
        <a:xfrm>
          <a:off x="546391" y="908495"/>
          <a:ext cx="7649480" cy="145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统计数据的计量尺度</a:t>
          </a:r>
          <a:r>
            <a:rPr lang="en-US" altLang="zh-CN" sz="1200" kern="1200" dirty="0"/>
            <a:t>—</a:t>
          </a:r>
          <a:r>
            <a:rPr lang="zh-CN" altLang="en-US" sz="1200" kern="1200" dirty="0"/>
            <a:t>四个层次</a:t>
          </a:r>
        </a:p>
      </dsp:txBody>
      <dsp:txXfrm>
        <a:off x="553491" y="915595"/>
        <a:ext cx="7635280" cy="131239"/>
      </dsp:txXfrm>
    </dsp:sp>
    <dsp:sp modelId="{09802536-86DB-734D-84E9-A63EB3614DAB}">
      <dsp:nvSpPr>
        <dsp:cNvPr id="0" name=""/>
        <dsp:cNvSpPr/>
      </dsp:nvSpPr>
      <dsp:spPr>
        <a:xfrm>
          <a:off x="0" y="2477295"/>
          <a:ext cx="10927829" cy="8070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168290" rIns="84812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分类数据：是由定类尺度计量形成的恶统计数据，表现为类别，通常用文字表述，但不区分顺序。</a:t>
          </a:r>
        </a:p>
        <a:p>
          <a:pPr marL="114300" lvl="1" indent="-114300" algn="l" defTabSz="533400">
            <a:lnSpc>
              <a:spcPct val="90000"/>
            </a:lnSpc>
            <a:spcBef>
              <a:spcPct val="0"/>
            </a:spcBef>
            <a:spcAft>
              <a:spcPct val="15000"/>
            </a:spcAft>
            <a:buChar char="•"/>
          </a:pPr>
          <a:r>
            <a:rPr lang="zh-CN" altLang="en-US" sz="1200" kern="1200" dirty="0"/>
            <a:t>顺序数据由定序尺度计量形成的统计数据，表现为类别，通常用文字表述，但有顺序。</a:t>
          </a:r>
        </a:p>
        <a:p>
          <a:pPr marL="114300" lvl="1" indent="-114300" algn="l" defTabSz="533400">
            <a:lnSpc>
              <a:spcPct val="90000"/>
            </a:lnSpc>
            <a:spcBef>
              <a:spcPct val="0"/>
            </a:spcBef>
            <a:spcAft>
              <a:spcPct val="15000"/>
            </a:spcAft>
            <a:buChar char="•"/>
          </a:pPr>
          <a:r>
            <a:rPr lang="zh-CN" altLang="en-US" sz="1200" kern="1200" dirty="0"/>
            <a:t>数值型数据：是由定距尺度、定比尺度计量形成的统计数据。通常用数值来表现，也可称为定量数据或数量数据。</a:t>
          </a:r>
        </a:p>
      </dsp:txBody>
      <dsp:txXfrm>
        <a:off x="0" y="2477295"/>
        <a:ext cx="10927829" cy="807013"/>
      </dsp:txXfrm>
    </dsp:sp>
    <dsp:sp modelId="{436E1B1F-A72A-D247-A572-2E93D65C0BF1}">
      <dsp:nvSpPr>
        <dsp:cNvPr id="0" name=""/>
        <dsp:cNvSpPr/>
      </dsp:nvSpPr>
      <dsp:spPr>
        <a:xfrm>
          <a:off x="546391" y="2404575"/>
          <a:ext cx="7649480" cy="145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统计数据的类型</a:t>
          </a:r>
          <a:r>
            <a:rPr lang="en-US" altLang="zh-CN" sz="1200" kern="1200" dirty="0"/>
            <a:t>—</a:t>
          </a:r>
          <a:r>
            <a:rPr lang="zh-CN" altLang="en-US" sz="1200" kern="1200" dirty="0"/>
            <a:t>尺度不同，数据类型不同</a:t>
          </a:r>
        </a:p>
      </dsp:txBody>
      <dsp:txXfrm>
        <a:off x="553491" y="2411675"/>
        <a:ext cx="7635280" cy="131239"/>
      </dsp:txXfrm>
    </dsp:sp>
    <dsp:sp modelId="{2C4FCF04-5F71-7240-8D3A-661E5D1E388A}">
      <dsp:nvSpPr>
        <dsp:cNvPr id="0" name=""/>
        <dsp:cNvSpPr/>
      </dsp:nvSpPr>
      <dsp:spPr>
        <a:xfrm>
          <a:off x="0" y="3383633"/>
          <a:ext cx="10927829" cy="80701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168290" rIns="848121"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统计法规体系概况</a:t>
          </a:r>
        </a:p>
        <a:p>
          <a:pPr marL="114300" lvl="1" indent="-114300" algn="l" defTabSz="533400">
            <a:lnSpc>
              <a:spcPct val="90000"/>
            </a:lnSpc>
            <a:spcBef>
              <a:spcPct val="0"/>
            </a:spcBef>
            <a:spcAft>
              <a:spcPct val="15000"/>
            </a:spcAft>
            <a:buChar char="•"/>
          </a:pPr>
          <a:r>
            <a:rPr lang="zh-CN" altLang="en-US" sz="1200" kern="1200" dirty="0"/>
            <a:t>政府统计调查</a:t>
          </a:r>
        </a:p>
        <a:p>
          <a:pPr marL="114300" lvl="1" indent="-114300" algn="l" defTabSz="533400">
            <a:lnSpc>
              <a:spcPct val="90000"/>
            </a:lnSpc>
            <a:spcBef>
              <a:spcPct val="0"/>
            </a:spcBef>
            <a:spcAft>
              <a:spcPct val="15000"/>
            </a:spcAft>
            <a:buChar char="•"/>
          </a:pPr>
          <a:r>
            <a:rPr lang="zh-CN" altLang="en-US" sz="1200" kern="1200" dirty="0"/>
            <a:t>统计数据的分布、更新于获取</a:t>
          </a:r>
        </a:p>
      </dsp:txBody>
      <dsp:txXfrm>
        <a:off x="0" y="3383633"/>
        <a:ext cx="10927829" cy="807013"/>
      </dsp:txXfrm>
    </dsp:sp>
    <dsp:sp modelId="{E3673772-E720-E849-AA12-9B038E77B69F}">
      <dsp:nvSpPr>
        <dsp:cNvPr id="0" name=""/>
        <dsp:cNvSpPr/>
      </dsp:nvSpPr>
      <dsp:spPr>
        <a:xfrm>
          <a:off x="546391" y="3310914"/>
          <a:ext cx="7649480" cy="145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现行统计制度</a:t>
          </a:r>
        </a:p>
      </dsp:txBody>
      <dsp:txXfrm>
        <a:off x="553491" y="3318014"/>
        <a:ext cx="7635280" cy="1312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0B9B3-C7B1-1E46-B95C-5BA578CE9F30}">
      <dsp:nvSpPr>
        <dsp:cNvPr id="0" name=""/>
        <dsp:cNvSpPr/>
      </dsp:nvSpPr>
      <dsp:spPr>
        <a:xfrm>
          <a:off x="0" y="27774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ECF419-E33D-4645-9CF5-D085854EC1D1}">
      <dsp:nvSpPr>
        <dsp:cNvPr id="0" name=""/>
        <dsp:cNvSpPr/>
      </dsp:nvSpPr>
      <dsp:spPr>
        <a:xfrm>
          <a:off x="525780" y="4158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一、财务会计报告的概念和作用</a:t>
          </a:r>
        </a:p>
      </dsp:txBody>
      <dsp:txXfrm>
        <a:off x="548837" y="64645"/>
        <a:ext cx="7314806" cy="426206"/>
      </dsp:txXfrm>
    </dsp:sp>
    <dsp:sp modelId="{1658B15C-720E-0942-A293-B791601AF4FD}">
      <dsp:nvSpPr>
        <dsp:cNvPr id="0" name=""/>
        <dsp:cNvSpPr/>
      </dsp:nvSpPr>
      <dsp:spPr>
        <a:xfrm>
          <a:off x="0" y="100350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234EE-C72B-7743-9F85-F8C77F115681}">
      <dsp:nvSpPr>
        <dsp:cNvPr id="0" name=""/>
        <dsp:cNvSpPr/>
      </dsp:nvSpPr>
      <dsp:spPr>
        <a:xfrm>
          <a:off x="525780" y="7673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二、财务会计报告的组成</a:t>
          </a:r>
        </a:p>
      </dsp:txBody>
      <dsp:txXfrm>
        <a:off x="548837" y="790406"/>
        <a:ext cx="7314806" cy="426206"/>
      </dsp:txXfrm>
    </dsp:sp>
    <dsp:sp modelId="{B662EAF3-5524-F744-99AD-E2BB0E9AB23E}">
      <dsp:nvSpPr>
        <dsp:cNvPr id="0" name=""/>
        <dsp:cNvSpPr/>
      </dsp:nvSpPr>
      <dsp:spPr>
        <a:xfrm>
          <a:off x="0" y="172926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FC73F-4767-5C4D-8D3D-014CCC48D5CA}">
      <dsp:nvSpPr>
        <dsp:cNvPr id="0" name=""/>
        <dsp:cNvSpPr/>
      </dsp:nvSpPr>
      <dsp:spPr>
        <a:xfrm>
          <a:off x="525780" y="149310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三、财务报表分类</a:t>
          </a:r>
        </a:p>
      </dsp:txBody>
      <dsp:txXfrm>
        <a:off x="548837" y="1516165"/>
        <a:ext cx="7314806" cy="426206"/>
      </dsp:txXfrm>
    </dsp:sp>
    <dsp:sp modelId="{E951E285-3AAA-A442-B8E1-593B6043F531}">
      <dsp:nvSpPr>
        <dsp:cNvPr id="0" name=""/>
        <dsp:cNvSpPr/>
      </dsp:nvSpPr>
      <dsp:spPr>
        <a:xfrm>
          <a:off x="0" y="245502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D67C42-7CC8-EC40-A550-12C4ACB507E7}">
      <dsp:nvSpPr>
        <dsp:cNvPr id="0" name=""/>
        <dsp:cNvSpPr/>
      </dsp:nvSpPr>
      <dsp:spPr>
        <a:xfrm>
          <a:off x="525780" y="221886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四、资产负债表</a:t>
          </a:r>
        </a:p>
      </dsp:txBody>
      <dsp:txXfrm>
        <a:off x="548837" y="2241925"/>
        <a:ext cx="7314806" cy="426206"/>
      </dsp:txXfrm>
    </dsp:sp>
    <dsp:sp modelId="{4504F6E9-F969-3040-9154-38288E2FF4FC}">
      <dsp:nvSpPr>
        <dsp:cNvPr id="0" name=""/>
        <dsp:cNvSpPr/>
      </dsp:nvSpPr>
      <dsp:spPr>
        <a:xfrm>
          <a:off x="0" y="31807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7D45FC-A5F3-664D-83EC-34B1EC222817}">
      <dsp:nvSpPr>
        <dsp:cNvPr id="0" name=""/>
        <dsp:cNvSpPr/>
      </dsp:nvSpPr>
      <dsp:spPr>
        <a:xfrm>
          <a:off x="525780" y="29446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五、损益表</a:t>
          </a:r>
        </a:p>
      </dsp:txBody>
      <dsp:txXfrm>
        <a:off x="548837" y="2967686"/>
        <a:ext cx="7314806" cy="426206"/>
      </dsp:txXfrm>
    </dsp:sp>
    <dsp:sp modelId="{B1CB1DC7-72DE-984D-90F3-6E4BEA764D85}">
      <dsp:nvSpPr>
        <dsp:cNvPr id="0" name=""/>
        <dsp:cNvSpPr/>
      </dsp:nvSpPr>
      <dsp:spPr>
        <a:xfrm>
          <a:off x="0" y="39065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F2B53-3D72-6341-8A54-6B3E0E3F714E}">
      <dsp:nvSpPr>
        <dsp:cNvPr id="0" name=""/>
        <dsp:cNvSpPr/>
      </dsp:nvSpPr>
      <dsp:spPr>
        <a:xfrm>
          <a:off x="525780" y="36703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六、现金流量表</a:t>
          </a:r>
        </a:p>
      </dsp:txBody>
      <dsp:txXfrm>
        <a:off x="548837" y="3693446"/>
        <a:ext cx="7314806"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B4689-79A5-0D4F-9F3E-D7058969887D}">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也成财务报告。是指企业对外提供的反映企业某一特定日期财务状况和某一会计期间经营成果、现金流量及所有者权益编订情况的书面文件。</a:t>
          </a:r>
        </a:p>
      </dsp:txBody>
      <dsp:txXfrm rot="-5400000">
        <a:off x="3785616" y="295201"/>
        <a:ext cx="6647092" cy="1532257"/>
      </dsp:txXfrm>
    </dsp:sp>
    <dsp:sp modelId="{A45D950C-2FD2-6E4B-B90A-AB431D4E0B29}">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概念</a:t>
          </a:r>
        </a:p>
      </dsp:txBody>
      <dsp:txXfrm>
        <a:off x="103614" y="103667"/>
        <a:ext cx="3578388" cy="1915324"/>
      </dsp:txXfrm>
    </dsp:sp>
    <dsp:sp modelId="{C14A2CC2-865D-904C-9340-B010340D7B22}">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t>1.</a:t>
          </a:r>
          <a:r>
            <a:rPr lang="zh-CN" altLang="en-US" sz="1400" kern="1200" dirty="0"/>
            <a:t>有助于国家经济管理部门了解企业的财务状况和经营成果。</a:t>
          </a:r>
        </a:p>
        <a:p>
          <a:pPr marL="114300" lvl="1" indent="-114300" algn="l" defTabSz="622300">
            <a:lnSpc>
              <a:spcPct val="90000"/>
            </a:lnSpc>
            <a:spcBef>
              <a:spcPct val="0"/>
            </a:spcBef>
            <a:spcAft>
              <a:spcPct val="15000"/>
            </a:spcAft>
            <a:buChar char="•"/>
          </a:pPr>
          <a:r>
            <a:rPr lang="en-US" altLang="zh-CN" sz="1400" kern="1200" dirty="0"/>
            <a:t>2.</a:t>
          </a:r>
          <a:r>
            <a:rPr lang="zh-CN" altLang="en-US" sz="1400" kern="1200" dirty="0"/>
            <a:t>有助于企业的投资者和债权人分析企业的获利能力和债务偿还能力，预测企业的发展前景。</a:t>
          </a:r>
        </a:p>
        <a:p>
          <a:pPr marL="114300" lvl="1" indent="-114300" algn="l" defTabSz="622300">
            <a:lnSpc>
              <a:spcPct val="90000"/>
            </a:lnSpc>
            <a:spcBef>
              <a:spcPct val="0"/>
            </a:spcBef>
            <a:spcAft>
              <a:spcPct val="15000"/>
            </a:spcAft>
            <a:buChar char="•"/>
          </a:pPr>
          <a:r>
            <a:rPr lang="en-US" altLang="zh-CN" sz="1400" kern="1200" dirty="0"/>
            <a:t>3.</a:t>
          </a:r>
          <a:r>
            <a:rPr lang="zh-CN" altLang="en-US" sz="1400" kern="1200" dirty="0"/>
            <a:t>有助于企业经营管理人员了解本单位各项任务目标的完成情况，评价经营业绩，及时发现问题。</a:t>
          </a:r>
        </a:p>
        <a:p>
          <a:pPr marL="114300" lvl="1" indent="-114300" algn="l" defTabSz="622300">
            <a:lnSpc>
              <a:spcPct val="90000"/>
            </a:lnSpc>
            <a:spcBef>
              <a:spcPct val="0"/>
            </a:spcBef>
            <a:spcAft>
              <a:spcPct val="15000"/>
            </a:spcAft>
            <a:buChar char="•"/>
          </a:pPr>
          <a:r>
            <a:rPr lang="zh-CN" altLang="en-US" sz="1400" kern="1200" dirty="0"/>
            <a:t>有助于企业员工、社会公众了解企业的岗位是否稳定、劳动报酬的高低等。</a:t>
          </a:r>
        </a:p>
      </dsp:txBody>
      <dsp:txXfrm rot="-5400000">
        <a:off x="3785616" y="2523880"/>
        <a:ext cx="6647092" cy="1532257"/>
      </dsp:txXfrm>
    </dsp:sp>
    <dsp:sp modelId="{D532C182-482B-7649-89C9-0BCDE69DF480}">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作用</a:t>
          </a:r>
        </a:p>
      </dsp:txBody>
      <dsp:txXfrm>
        <a:off x="103614" y="2332346"/>
        <a:ext cx="3578388" cy="19153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75413-855E-B946-9288-421D0D0A4794}">
      <dsp:nvSpPr>
        <dsp:cNvPr id="0" name=""/>
        <dsp:cNvSpPr/>
      </dsp:nvSpPr>
      <dsp:spPr>
        <a:xfrm>
          <a:off x="3414" y="113813"/>
          <a:ext cx="3329572" cy="6738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对外报送的财务报表</a:t>
          </a:r>
        </a:p>
      </dsp:txBody>
      <dsp:txXfrm>
        <a:off x="3414" y="113813"/>
        <a:ext cx="3329572" cy="673837"/>
      </dsp:txXfrm>
    </dsp:sp>
    <dsp:sp modelId="{696C8AF2-BFF1-8B45-B4A3-E07FA65A45BB}">
      <dsp:nvSpPr>
        <dsp:cNvPr id="0" name=""/>
        <dsp:cNvSpPr/>
      </dsp:nvSpPr>
      <dsp:spPr>
        <a:xfrm>
          <a:off x="3414" y="787650"/>
          <a:ext cx="3329572" cy="32913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资产负债表</a:t>
          </a:r>
        </a:p>
        <a:p>
          <a:pPr marL="171450" lvl="1" indent="-171450" algn="l" defTabSz="755650">
            <a:lnSpc>
              <a:spcPct val="90000"/>
            </a:lnSpc>
            <a:spcBef>
              <a:spcPct val="0"/>
            </a:spcBef>
            <a:spcAft>
              <a:spcPct val="15000"/>
            </a:spcAft>
            <a:buChar char="•"/>
          </a:pPr>
          <a:r>
            <a:rPr lang="zh-CN" altLang="en-US" sz="1700" kern="1200" dirty="0"/>
            <a:t>利润报表</a:t>
          </a:r>
        </a:p>
        <a:p>
          <a:pPr marL="171450" lvl="1" indent="-171450" algn="l" defTabSz="755650">
            <a:lnSpc>
              <a:spcPct val="90000"/>
            </a:lnSpc>
            <a:spcBef>
              <a:spcPct val="0"/>
            </a:spcBef>
            <a:spcAft>
              <a:spcPct val="15000"/>
            </a:spcAft>
            <a:buChar char="•"/>
          </a:pPr>
          <a:r>
            <a:rPr lang="zh-CN" altLang="en-US" sz="1700" kern="1200" dirty="0"/>
            <a:t>现金流量表</a:t>
          </a:r>
        </a:p>
        <a:p>
          <a:pPr marL="171450" lvl="1" indent="-171450" algn="l" defTabSz="755650">
            <a:lnSpc>
              <a:spcPct val="90000"/>
            </a:lnSpc>
            <a:spcBef>
              <a:spcPct val="0"/>
            </a:spcBef>
            <a:spcAft>
              <a:spcPct val="15000"/>
            </a:spcAft>
            <a:buChar char="•"/>
          </a:pPr>
          <a:r>
            <a:rPr lang="zh-CN" altLang="en-US" sz="1700" kern="1200" dirty="0"/>
            <a:t>所有者权益变动表</a:t>
          </a:r>
        </a:p>
      </dsp:txBody>
      <dsp:txXfrm>
        <a:off x="3414" y="787650"/>
        <a:ext cx="3329572" cy="3291340"/>
      </dsp:txXfrm>
    </dsp:sp>
    <dsp:sp modelId="{1E02417C-5CEB-A146-8A3B-008272464230}">
      <dsp:nvSpPr>
        <dsp:cNvPr id="0" name=""/>
        <dsp:cNvSpPr/>
      </dsp:nvSpPr>
      <dsp:spPr>
        <a:xfrm>
          <a:off x="3799128" y="113813"/>
          <a:ext cx="3329572" cy="67383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财务报表附注</a:t>
          </a:r>
        </a:p>
      </dsp:txBody>
      <dsp:txXfrm>
        <a:off x="3799128" y="113813"/>
        <a:ext cx="3329572" cy="673837"/>
      </dsp:txXfrm>
    </dsp:sp>
    <dsp:sp modelId="{32868CC8-95D9-0847-86E4-0DBEDA5BA7AE}">
      <dsp:nvSpPr>
        <dsp:cNvPr id="0" name=""/>
        <dsp:cNvSpPr/>
      </dsp:nvSpPr>
      <dsp:spPr>
        <a:xfrm>
          <a:off x="3799128" y="787650"/>
          <a:ext cx="3329572" cy="329134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altLang="zh-CN" sz="1700" kern="1200" dirty="0"/>
            <a:t>1.</a:t>
          </a:r>
          <a:r>
            <a:rPr lang="zh-CN" altLang="en-US" sz="1700" kern="1200" dirty="0"/>
            <a:t>企业的基本情况</a:t>
          </a:r>
        </a:p>
        <a:p>
          <a:pPr marL="171450" lvl="1" indent="-171450" algn="l" defTabSz="755650">
            <a:lnSpc>
              <a:spcPct val="90000"/>
            </a:lnSpc>
            <a:spcBef>
              <a:spcPct val="0"/>
            </a:spcBef>
            <a:spcAft>
              <a:spcPct val="15000"/>
            </a:spcAft>
            <a:buChar char="•"/>
          </a:pPr>
          <a:r>
            <a:rPr lang="en-US" altLang="zh-CN" sz="1700" kern="1200" dirty="0"/>
            <a:t>2.</a:t>
          </a:r>
          <a:r>
            <a:rPr lang="zh-CN" altLang="en-US" sz="1700" kern="1200" dirty="0"/>
            <a:t>财务报表的编制基础</a:t>
          </a:r>
        </a:p>
        <a:p>
          <a:pPr marL="171450" lvl="1" indent="-171450" algn="l" defTabSz="755650">
            <a:lnSpc>
              <a:spcPct val="90000"/>
            </a:lnSpc>
            <a:spcBef>
              <a:spcPct val="0"/>
            </a:spcBef>
            <a:spcAft>
              <a:spcPct val="15000"/>
            </a:spcAft>
            <a:buChar char="•"/>
          </a:pPr>
          <a:r>
            <a:rPr lang="en-US" altLang="zh-CN" sz="1700" kern="1200" dirty="0"/>
            <a:t>3.</a:t>
          </a:r>
          <a:r>
            <a:rPr lang="zh-CN" altLang="en-US" sz="1700" kern="1200" dirty="0"/>
            <a:t>遵循企业会计准则的声明</a:t>
          </a:r>
        </a:p>
        <a:p>
          <a:pPr marL="171450" lvl="1" indent="-171450" algn="l" defTabSz="755650">
            <a:lnSpc>
              <a:spcPct val="90000"/>
            </a:lnSpc>
            <a:spcBef>
              <a:spcPct val="0"/>
            </a:spcBef>
            <a:spcAft>
              <a:spcPct val="15000"/>
            </a:spcAft>
            <a:buChar char="•"/>
          </a:pPr>
          <a:r>
            <a:rPr lang="en-US" altLang="zh-CN" sz="1700" kern="1200" dirty="0"/>
            <a:t>4.</a:t>
          </a:r>
          <a:r>
            <a:rPr lang="zh-CN" altLang="en-US" sz="1700" kern="1200" dirty="0"/>
            <a:t>重要会计政策和会计估计</a:t>
          </a:r>
        </a:p>
        <a:p>
          <a:pPr marL="171450" lvl="1" indent="-171450" algn="l" defTabSz="755650">
            <a:lnSpc>
              <a:spcPct val="90000"/>
            </a:lnSpc>
            <a:spcBef>
              <a:spcPct val="0"/>
            </a:spcBef>
            <a:spcAft>
              <a:spcPct val="15000"/>
            </a:spcAft>
            <a:buChar char="•"/>
          </a:pPr>
          <a:r>
            <a:rPr lang="en-US" altLang="zh-CN" sz="1700" kern="1200" dirty="0"/>
            <a:t>5.</a:t>
          </a:r>
          <a:r>
            <a:rPr lang="zh-CN" altLang="en-US" sz="1700" kern="1200" dirty="0"/>
            <a:t>会计政策和会计估计变更及前期差错更正的说明</a:t>
          </a:r>
        </a:p>
        <a:p>
          <a:pPr marL="171450" lvl="1" indent="-171450" algn="l" defTabSz="755650">
            <a:lnSpc>
              <a:spcPct val="90000"/>
            </a:lnSpc>
            <a:spcBef>
              <a:spcPct val="0"/>
            </a:spcBef>
            <a:spcAft>
              <a:spcPct val="15000"/>
            </a:spcAft>
            <a:buChar char="•"/>
          </a:pPr>
          <a:r>
            <a:rPr lang="en-US" altLang="zh-CN" sz="1700" kern="1200" dirty="0"/>
            <a:t>6.</a:t>
          </a:r>
          <a:r>
            <a:rPr lang="zh-CN" altLang="en-US" sz="1700" kern="1200" dirty="0"/>
            <a:t>报表重要项目的说明</a:t>
          </a:r>
        </a:p>
        <a:p>
          <a:pPr marL="171450" lvl="1" indent="-171450" algn="l" defTabSz="755650">
            <a:lnSpc>
              <a:spcPct val="90000"/>
            </a:lnSpc>
            <a:spcBef>
              <a:spcPct val="0"/>
            </a:spcBef>
            <a:spcAft>
              <a:spcPct val="15000"/>
            </a:spcAft>
            <a:buChar char="•"/>
          </a:pPr>
          <a:r>
            <a:rPr lang="en-US" altLang="zh-CN" sz="1700" kern="1200" dirty="0"/>
            <a:t>7.</a:t>
          </a:r>
          <a:r>
            <a:rPr lang="zh-CN" altLang="en-US" sz="1700" kern="1200" dirty="0"/>
            <a:t>或有事项</a:t>
          </a:r>
        </a:p>
        <a:p>
          <a:pPr marL="171450" lvl="1" indent="-171450" algn="l" defTabSz="755650">
            <a:lnSpc>
              <a:spcPct val="90000"/>
            </a:lnSpc>
            <a:spcBef>
              <a:spcPct val="0"/>
            </a:spcBef>
            <a:spcAft>
              <a:spcPct val="15000"/>
            </a:spcAft>
            <a:buChar char="•"/>
          </a:pPr>
          <a:r>
            <a:rPr lang="en-US" altLang="zh-CN" sz="1700" kern="1200" dirty="0"/>
            <a:t>8.</a:t>
          </a:r>
          <a:r>
            <a:rPr lang="zh-CN" altLang="en-US" sz="1700" kern="1200" dirty="0"/>
            <a:t>资产负债表日后事项</a:t>
          </a:r>
        </a:p>
        <a:p>
          <a:pPr marL="171450" lvl="1" indent="-171450" algn="l" defTabSz="755650">
            <a:lnSpc>
              <a:spcPct val="90000"/>
            </a:lnSpc>
            <a:spcBef>
              <a:spcPct val="0"/>
            </a:spcBef>
            <a:spcAft>
              <a:spcPct val="15000"/>
            </a:spcAft>
            <a:buChar char="•"/>
          </a:pPr>
          <a:r>
            <a:rPr lang="en-US" altLang="zh-CN" sz="1700" kern="1200" dirty="0"/>
            <a:t>9.</a:t>
          </a:r>
          <a:r>
            <a:rPr lang="zh-CN" altLang="en-US" sz="1700" kern="1200" dirty="0"/>
            <a:t>关联方关系及其交易</a:t>
          </a:r>
        </a:p>
      </dsp:txBody>
      <dsp:txXfrm>
        <a:off x="3799128" y="787650"/>
        <a:ext cx="3329572" cy="3291340"/>
      </dsp:txXfrm>
    </dsp:sp>
    <dsp:sp modelId="{08D1C2AF-8B86-BA48-809E-179A3E4F901A}">
      <dsp:nvSpPr>
        <dsp:cNvPr id="0" name=""/>
        <dsp:cNvSpPr/>
      </dsp:nvSpPr>
      <dsp:spPr>
        <a:xfrm>
          <a:off x="7594841" y="113813"/>
          <a:ext cx="3329572" cy="67383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其他应当在财务报告中披露的相关信息和资料</a:t>
          </a:r>
        </a:p>
      </dsp:txBody>
      <dsp:txXfrm>
        <a:off x="7594841" y="113813"/>
        <a:ext cx="3329572" cy="673837"/>
      </dsp:txXfrm>
    </dsp:sp>
    <dsp:sp modelId="{D1A51966-B24E-BC4D-B6B9-8CAE487D3C34}">
      <dsp:nvSpPr>
        <dsp:cNvPr id="0" name=""/>
        <dsp:cNvSpPr/>
      </dsp:nvSpPr>
      <dsp:spPr>
        <a:xfrm>
          <a:off x="7594841" y="787650"/>
          <a:ext cx="3329572" cy="32913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zh-CN" altLang="en-US" sz="1700" kern="1200" dirty="0"/>
        </a:p>
      </dsp:txBody>
      <dsp:txXfrm>
        <a:off x="7594841" y="787650"/>
        <a:ext cx="3329572" cy="32913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277FE-0925-8A4C-A147-5BD223C8EA7A}">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中期财务报表</a:t>
          </a:r>
        </a:p>
        <a:p>
          <a:pPr marL="171450" lvl="1" indent="-171450" algn="l" defTabSz="800100">
            <a:lnSpc>
              <a:spcPct val="90000"/>
            </a:lnSpc>
            <a:spcBef>
              <a:spcPct val="0"/>
            </a:spcBef>
            <a:spcAft>
              <a:spcPct val="15000"/>
            </a:spcAft>
            <a:buChar char="•"/>
          </a:pPr>
          <a:r>
            <a:rPr lang="zh-CN" altLang="en-US" sz="1800" kern="1200" dirty="0"/>
            <a:t>年度财务报表</a:t>
          </a:r>
        </a:p>
      </dsp:txBody>
      <dsp:txXfrm rot="-5400000">
        <a:off x="3785616" y="197117"/>
        <a:ext cx="6675221" cy="1012303"/>
      </dsp:txXfrm>
    </dsp:sp>
    <dsp:sp modelId="{5FDBD3C1-B0EF-0F4C-8D8C-3ED541CE44CC}">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按编制时间分类</a:t>
          </a:r>
        </a:p>
      </dsp:txBody>
      <dsp:txXfrm>
        <a:off x="68454" y="70578"/>
        <a:ext cx="3648708" cy="1265378"/>
      </dsp:txXfrm>
    </dsp:sp>
    <dsp:sp modelId="{5F1477A2-11BC-EB43-928F-24C65F26C859}">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单位报表</a:t>
          </a:r>
        </a:p>
        <a:p>
          <a:pPr marL="171450" lvl="1" indent="-171450" algn="l" defTabSz="800100">
            <a:lnSpc>
              <a:spcPct val="90000"/>
            </a:lnSpc>
            <a:spcBef>
              <a:spcPct val="0"/>
            </a:spcBef>
            <a:spcAft>
              <a:spcPct val="15000"/>
            </a:spcAft>
            <a:buChar char="•"/>
          </a:pPr>
          <a:r>
            <a:rPr lang="zh-CN" altLang="en-US" sz="1800" kern="1200" dirty="0"/>
            <a:t>汇总报表</a:t>
          </a:r>
        </a:p>
        <a:p>
          <a:pPr marL="171450" lvl="1" indent="-171450" algn="l" defTabSz="800100">
            <a:lnSpc>
              <a:spcPct val="90000"/>
            </a:lnSpc>
            <a:spcBef>
              <a:spcPct val="0"/>
            </a:spcBef>
            <a:spcAft>
              <a:spcPct val="15000"/>
            </a:spcAft>
            <a:buChar char="•"/>
          </a:pPr>
          <a:r>
            <a:rPr lang="zh-CN" altLang="en-US" sz="1800" kern="1200" dirty="0"/>
            <a:t>合并报表</a:t>
          </a:r>
        </a:p>
      </dsp:txBody>
      <dsp:txXfrm rot="-5400000">
        <a:off x="3785616" y="1669517"/>
        <a:ext cx="6675221" cy="1012303"/>
      </dsp:txXfrm>
    </dsp:sp>
    <dsp:sp modelId="{02CB7CCB-32DC-A24A-BAED-41EA715013BA}">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按编制单位分类</a:t>
          </a:r>
        </a:p>
      </dsp:txBody>
      <dsp:txXfrm>
        <a:off x="68454" y="1542979"/>
        <a:ext cx="3648708" cy="1265378"/>
      </dsp:txXfrm>
    </dsp:sp>
    <dsp:sp modelId="{70D5E847-9333-ED42-9EC4-942D4B6378A9}">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内部报表</a:t>
          </a:r>
        </a:p>
        <a:p>
          <a:pPr marL="171450" lvl="1" indent="-171450" algn="l" defTabSz="800100">
            <a:lnSpc>
              <a:spcPct val="90000"/>
            </a:lnSpc>
            <a:spcBef>
              <a:spcPct val="0"/>
            </a:spcBef>
            <a:spcAft>
              <a:spcPct val="15000"/>
            </a:spcAft>
            <a:buChar char="•"/>
          </a:pPr>
          <a:r>
            <a:rPr lang="zh-CN" altLang="en-US" sz="1800" kern="1200" dirty="0"/>
            <a:t>外部报表</a:t>
          </a:r>
        </a:p>
      </dsp:txBody>
      <dsp:txXfrm rot="-5400000">
        <a:off x="3785616" y="3141918"/>
        <a:ext cx="6675221" cy="1012303"/>
      </dsp:txXfrm>
    </dsp:sp>
    <dsp:sp modelId="{8B4DAC19-2364-9D4C-B25C-5EEEB5DE322D}">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按提供服务的对象分类</a:t>
          </a:r>
        </a:p>
      </dsp:txBody>
      <dsp:txXfrm>
        <a:off x="68454" y="3015380"/>
        <a:ext cx="3648708" cy="12653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05424-A344-8544-A211-C4F3ED647E15}">
      <dsp:nvSpPr>
        <dsp:cNvPr id="0" name=""/>
        <dsp:cNvSpPr/>
      </dsp:nvSpPr>
      <dsp:spPr>
        <a:xfrm>
          <a:off x="0" y="281437"/>
          <a:ext cx="5744684" cy="8977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资产负债表是反映企业在资产负债表日（或报告期末）全部资产、负债和所有者权益情况的财务报表。</a:t>
          </a:r>
        </a:p>
      </dsp:txBody>
      <dsp:txXfrm>
        <a:off x="0" y="281437"/>
        <a:ext cx="5744684" cy="897750"/>
      </dsp:txXfrm>
    </dsp:sp>
    <dsp:sp modelId="{DBB2119A-DE8D-F24A-B171-36528573BB7C}">
      <dsp:nvSpPr>
        <dsp:cNvPr id="0" name=""/>
        <dsp:cNvSpPr/>
      </dsp:nvSpPr>
      <dsp:spPr>
        <a:xfrm>
          <a:off x="287234" y="60037"/>
          <a:ext cx="4021279" cy="44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资产负债表的概念</a:t>
          </a:r>
        </a:p>
      </dsp:txBody>
      <dsp:txXfrm>
        <a:off x="308850" y="81653"/>
        <a:ext cx="3978047" cy="399568"/>
      </dsp:txXfrm>
    </dsp:sp>
    <dsp:sp modelId="{C618775C-3F8C-654E-9F4E-0CEA46BE6033}">
      <dsp:nvSpPr>
        <dsp:cNvPr id="0" name=""/>
        <dsp:cNvSpPr/>
      </dsp:nvSpPr>
      <dsp:spPr>
        <a:xfrm>
          <a:off x="0" y="1481587"/>
          <a:ext cx="5744684" cy="19372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提供企业在某一时点的资产、负债和所有者权益的总额及各自的构成情况。</a:t>
          </a:r>
        </a:p>
        <a:p>
          <a:pPr marL="114300" lvl="1" indent="-114300" algn="l" defTabSz="666750">
            <a:lnSpc>
              <a:spcPct val="90000"/>
            </a:lnSpc>
            <a:spcBef>
              <a:spcPct val="0"/>
            </a:spcBef>
            <a:spcAft>
              <a:spcPct val="15000"/>
            </a:spcAft>
            <a:buChar char="•"/>
          </a:pPr>
          <a:r>
            <a:rPr lang="zh-CN" altLang="en-US" sz="1500" kern="1200" dirty="0"/>
            <a:t>便于报表使用者了解了解企业的经济资源及其分布情况</a:t>
          </a:r>
        </a:p>
        <a:p>
          <a:pPr marL="114300" lvl="1" indent="-114300" algn="l" defTabSz="666750">
            <a:lnSpc>
              <a:spcPct val="90000"/>
            </a:lnSpc>
            <a:spcBef>
              <a:spcPct val="0"/>
            </a:spcBef>
            <a:spcAft>
              <a:spcPct val="15000"/>
            </a:spcAft>
            <a:buChar char="•"/>
          </a:pPr>
          <a:r>
            <a:rPr lang="zh-CN" altLang="en-US" sz="1500" kern="1200" dirty="0"/>
            <a:t>便于报表使用者了解企业的资本结构、资本保全和增值情况，并据以品国家和预测企业的偿债能力和筹资能力，评价和预测企业的经营绩效。</a:t>
          </a:r>
        </a:p>
      </dsp:txBody>
      <dsp:txXfrm>
        <a:off x="0" y="1481587"/>
        <a:ext cx="5744684" cy="1937250"/>
      </dsp:txXfrm>
    </dsp:sp>
    <dsp:sp modelId="{11F31885-A960-E045-8843-62259716C542}">
      <dsp:nvSpPr>
        <dsp:cNvPr id="0" name=""/>
        <dsp:cNvSpPr/>
      </dsp:nvSpPr>
      <dsp:spPr>
        <a:xfrm>
          <a:off x="287234" y="1260187"/>
          <a:ext cx="4021279" cy="44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资产负债表的作用</a:t>
          </a:r>
        </a:p>
      </dsp:txBody>
      <dsp:txXfrm>
        <a:off x="308850" y="1281803"/>
        <a:ext cx="3978047" cy="399568"/>
      </dsp:txXfrm>
    </dsp:sp>
    <dsp:sp modelId="{2DA20B53-2573-D149-B653-BCAE565B1098}">
      <dsp:nvSpPr>
        <dsp:cNvPr id="0" name=""/>
        <dsp:cNvSpPr/>
      </dsp:nvSpPr>
      <dsp:spPr>
        <a:xfrm>
          <a:off x="0" y="3721238"/>
          <a:ext cx="5744684" cy="9450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en-US" altLang="zh-CN" sz="1500" kern="1200" dirty="0"/>
            <a:t>1.</a:t>
          </a:r>
          <a:r>
            <a:rPr lang="zh-CN" altLang="en-US" sz="1500" kern="1200" dirty="0"/>
            <a:t>资产负债表的结构：资产</a:t>
          </a:r>
          <a:r>
            <a:rPr lang="en-US" altLang="zh-CN" sz="1500" kern="1200" dirty="0"/>
            <a:t>-</a:t>
          </a:r>
          <a:r>
            <a:rPr lang="zh-CN" altLang="en-US" sz="1500" kern="1200" dirty="0"/>
            <a:t>负债</a:t>
          </a:r>
          <a:r>
            <a:rPr lang="en-US" altLang="zh-CN" sz="1500" kern="1200" dirty="0"/>
            <a:t>=</a:t>
          </a:r>
          <a:r>
            <a:rPr lang="zh-CN" altLang="en-US" sz="1500" kern="1200" dirty="0"/>
            <a:t>所有者权益</a:t>
          </a:r>
        </a:p>
        <a:p>
          <a:pPr marL="114300" lvl="1" indent="-114300" algn="l" defTabSz="666750">
            <a:lnSpc>
              <a:spcPct val="90000"/>
            </a:lnSpc>
            <a:spcBef>
              <a:spcPct val="0"/>
            </a:spcBef>
            <a:spcAft>
              <a:spcPct val="15000"/>
            </a:spcAft>
            <a:buChar char="•"/>
          </a:pPr>
          <a:r>
            <a:rPr lang="en-US" altLang="zh-CN" sz="1500" kern="1200" dirty="0"/>
            <a:t>2.</a:t>
          </a:r>
          <a:r>
            <a:rPr lang="zh-CN" altLang="en-US" sz="1500" kern="1200" dirty="0"/>
            <a:t>格式：</a:t>
          </a:r>
        </a:p>
      </dsp:txBody>
      <dsp:txXfrm>
        <a:off x="0" y="3721238"/>
        <a:ext cx="5744684" cy="945000"/>
      </dsp:txXfrm>
    </dsp:sp>
    <dsp:sp modelId="{C40F5766-F416-0441-AC96-AA9297850174}">
      <dsp:nvSpPr>
        <dsp:cNvPr id="0" name=""/>
        <dsp:cNvSpPr/>
      </dsp:nvSpPr>
      <dsp:spPr>
        <a:xfrm>
          <a:off x="287234" y="3499838"/>
          <a:ext cx="4021279" cy="4428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资产负债表的格式</a:t>
          </a:r>
        </a:p>
      </dsp:txBody>
      <dsp:txXfrm>
        <a:off x="308850" y="3521454"/>
        <a:ext cx="3978047" cy="39956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9CA38-3349-134B-8712-DE73D8831197}">
      <dsp:nvSpPr>
        <dsp:cNvPr id="0" name=""/>
        <dsp:cNvSpPr/>
      </dsp:nvSpPr>
      <dsp:spPr>
        <a:xfrm>
          <a:off x="0" y="190830"/>
          <a:ext cx="5744684" cy="5791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利润表的概念</a:t>
          </a:r>
        </a:p>
      </dsp:txBody>
      <dsp:txXfrm>
        <a:off x="28272" y="219102"/>
        <a:ext cx="5688140" cy="522606"/>
      </dsp:txXfrm>
    </dsp:sp>
    <dsp:sp modelId="{50365C4F-B6AF-B842-B699-EF0A13DB2578}">
      <dsp:nvSpPr>
        <dsp:cNvPr id="0" name=""/>
        <dsp:cNvSpPr/>
      </dsp:nvSpPr>
      <dsp:spPr>
        <a:xfrm>
          <a:off x="0" y="769980"/>
          <a:ext cx="5744684"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是反映企业在一定会计期间内经营成果的会计报表</a:t>
          </a:r>
        </a:p>
      </dsp:txBody>
      <dsp:txXfrm>
        <a:off x="0" y="769980"/>
        <a:ext cx="5744684" cy="364320"/>
      </dsp:txXfrm>
    </dsp:sp>
    <dsp:sp modelId="{A272EEC6-9AC8-3E4C-B06C-0F8EFFAC9C3F}">
      <dsp:nvSpPr>
        <dsp:cNvPr id="0" name=""/>
        <dsp:cNvSpPr/>
      </dsp:nvSpPr>
      <dsp:spPr>
        <a:xfrm>
          <a:off x="0" y="1134300"/>
          <a:ext cx="5744684" cy="5791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利润表的作用</a:t>
          </a:r>
        </a:p>
      </dsp:txBody>
      <dsp:txXfrm>
        <a:off x="28272" y="1162572"/>
        <a:ext cx="5688140" cy="522606"/>
      </dsp:txXfrm>
    </dsp:sp>
    <dsp:sp modelId="{D0C01DE7-D0B5-BA44-8495-B710AF3F6EC6}">
      <dsp:nvSpPr>
        <dsp:cNvPr id="0" name=""/>
        <dsp:cNvSpPr/>
      </dsp:nvSpPr>
      <dsp:spPr>
        <a:xfrm>
          <a:off x="0" y="1713450"/>
          <a:ext cx="5744684"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altLang="zh-CN" sz="1700" kern="1200" dirty="0"/>
            <a:t>1.</a:t>
          </a:r>
          <a:r>
            <a:rPr lang="zh-CN" altLang="en-US" sz="1700" kern="1200" dirty="0"/>
            <a:t>反映企业在一定会计期间收入、费用、利润或亏损的数额及其构成情况</a:t>
          </a:r>
        </a:p>
        <a:p>
          <a:pPr marL="171450" lvl="1" indent="-171450" algn="l" defTabSz="755650">
            <a:lnSpc>
              <a:spcPct val="90000"/>
            </a:lnSpc>
            <a:spcBef>
              <a:spcPct val="0"/>
            </a:spcBef>
            <a:spcAft>
              <a:spcPct val="20000"/>
            </a:spcAft>
            <a:buChar char="•"/>
          </a:pPr>
          <a:r>
            <a:rPr lang="en-US" altLang="zh-CN" sz="1700" kern="1200" dirty="0"/>
            <a:t>2.</a:t>
          </a:r>
          <a:r>
            <a:rPr lang="zh-CN" altLang="en-US" sz="1700" kern="1200" dirty="0"/>
            <a:t>为企业外部投资者作出投资决策和信贷决策提供依据</a:t>
          </a:r>
        </a:p>
        <a:p>
          <a:pPr marL="171450" lvl="1" indent="-171450" algn="l" defTabSz="755650">
            <a:lnSpc>
              <a:spcPct val="90000"/>
            </a:lnSpc>
            <a:spcBef>
              <a:spcPct val="0"/>
            </a:spcBef>
            <a:spcAft>
              <a:spcPct val="20000"/>
            </a:spcAft>
            <a:buChar char="•"/>
          </a:pPr>
          <a:r>
            <a:rPr lang="en-US" altLang="zh-CN" sz="1700" kern="1200" dirty="0"/>
            <a:t>3.</a:t>
          </a:r>
          <a:r>
            <a:rPr lang="zh-CN" altLang="en-US" sz="1700" kern="1200" dirty="0"/>
            <a:t>为企业内部管理层的经营决策提供依据</a:t>
          </a:r>
        </a:p>
        <a:p>
          <a:pPr marL="171450" lvl="1" indent="-171450" algn="l" defTabSz="755650">
            <a:lnSpc>
              <a:spcPct val="90000"/>
            </a:lnSpc>
            <a:spcBef>
              <a:spcPct val="0"/>
            </a:spcBef>
            <a:spcAft>
              <a:spcPct val="20000"/>
            </a:spcAft>
            <a:buChar char="•"/>
          </a:pPr>
          <a:r>
            <a:rPr lang="en-US" altLang="zh-CN" sz="1700" kern="1200" dirty="0"/>
            <a:t>4.</a:t>
          </a:r>
          <a:r>
            <a:rPr lang="zh-CN" altLang="en-US" sz="1700" kern="1200" dirty="0"/>
            <a:t>为企业内部绩效考核提供依据</a:t>
          </a:r>
        </a:p>
      </dsp:txBody>
      <dsp:txXfrm>
        <a:off x="0" y="1713450"/>
        <a:ext cx="5744684" cy="1593900"/>
      </dsp:txXfrm>
    </dsp:sp>
    <dsp:sp modelId="{4C7FF6A5-F5C5-394C-84F4-EE018D2A97D9}">
      <dsp:nvSpPr>
        <dsp:cNvPr id="0" name=""/>
        <dsp:cNvSpPr/>
      </dsp:nvSpPr>
      <dsp:spPr>
        <a:xfrm>
          <a:off x="0" y="3307350"/>
          <a:ext cx="5744684" cy="5791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利润表的格式</a:t>
          </a:r>
        </a:p>
      </dsp:txBody>
      <dsp:txXfrm>
        <a:off x="28272" y="3335622"/>
        <a:ext cx="5688140" cy="522606"/>
      </dsp:txXfrm>
    </dsp:sp>
    <dsp:sp modelId="{CF937976-E14C-144D-BA27-93D3E5E75416}">
      <dsp:nvSpPr>
        <dsp:cNvPr id="0" name=""/>
        <dsp:cNvSpPr/>
      </dsp:nvSpPr>
      <dsp:spPr>
        <a:xfrm>
          <a:off x="0" y="3886500"/>
          <a:ext cx="5744684" cy="6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单步湿利润表</a:t>
          </a:r>
        </a:p>
        <a:p>
          <a:pPr marL="171450" lvl="1" indent="-171450" algn="l" defTabSz="755650">
            <a:lnSpc>
              <a:spcPct val="90000"/>
            </a:lnSpc>
            <a:spcBef>
              <a:spcPct val="0"/>
            </a:spcBef>
            <a:spcAft>
              <a:spcPct val="20000"/>
            </a:spcAft>
            <a:buChar char="•"/>
          </a:pPr>
          <a:r>
            <a:rPr lang="zh-CN" altLang="en-US" sz="1700" kern="1200" dirty="0"/>
            <a:t>多步式利润表</a:t>
          </a:r>
        </a:p>
      </dsp:txBody>
      <dsp:txXfrm>
        <a:off x="0" y="3886500"/>
        <a:ext cx="5744684" cy="6489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BD485-7559-8A47-AC72-A8A1842CD6FD}">
      <dsp:nvSpPr>
        <dsp:cNvPr id="0" name=""/>
        <dsp:cNvSpPr/>
      </dsp:nvSpPr>
      <dsp:spPr>
        <a:xfrm>
          <a:off x="0" y="2704"/>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E08221-D98D-874A-B4FC-FE61B5439DE2}">
      <dsp:nvSpPr>
        <dsp:cNvPr id="0" name=""/>
        <dsp:cNvSpPr/>
      </dsp:nvSpPr>
      <dsp:spPr>
        <a:xfrm>
          <a:off x="0" y="2704"/>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第一节 投资项目可行性研究</a:t>
          </a:r>
        </a:p>
      </dsp:txBody>
      <dsp:txXfrm>
        <a:off x="0" y="2704"/>
        <a:ext cx="5605400" cy="1844597"/>
      </dsp:txXfrm>
    </dsp:sp>
    <dsp:sp modelId="{DAE467CB-D7D2-CC4D-A68B-E6E0EC107DC5}">
      <dsp:nvSpPr>
        <dsp:cNvPr id="0" name=""/>
        <dsp:cNvSpPr/>
      </dsp:nvSpPr>
      <dsp:spPr>
        <a:xfrm>
          <a:off x="0" y="1847301"/>
          <a:ext cx="5605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E47F8-781D-B54D-B34D-2E015EF540BE}">
      <dsp:nvSpPr>
        <dsp:cNvPr id="0" name=""/>
        <dsp:cNvSpPr/>
      </dsp:nvSpPr>
      <dsp:spPr>
        <a:xfrm>
          <a:off x="0" y="1847301"/>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第二节 投资项目经济评价</a:t>
          </a:r>
        </a:p>
      </dsp:txBody>
      <dsp:txXfrm>
        <a:off x="0" y="1847301"/>
        <a:ext cx="5605400" cy="1844597"/>
      </dsp:txXfrm>
    </dsp:sp>
    <dsp:sp modelId="{D4BDB36C-9CA7-E040-9F7B-157591914432}">
      <dsp:nvSpPr>
        <dsp:cNvPr id="0" name=""/>
        <dsp:cNvSpPr/>
      </dsp:nvSpPr>
      <dsp:spPr>
        <a:xfrm>
          <a:off x="0" y="3691899"/>
          <a:ext cx="5605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F7B50-F448-BA4F-8066-E749616E7A34}">
      <dsp:nvSpPr>
        <dsp:cNvPr id="0" name=""/>
        <dsp:cNvSpPr/>
      </dsp:nvSpPr>
      <dsp:spPr>
        <a:xfrm>
          <a:off x="0" y="3691899"/>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第三节 投资经济评价主要参数</a:t>
          </a:r>
        </a:p>
      </dsp:txBody>
      <dsp:txXfrm>
        <a:off x="0" y="3691899"/>
        <a:ext cx="5605400" cy="184459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C4FE1-4E2B-6040-BF63-4D7C0A810683}">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可行性研究的概念：预见性、客观性、可靠性、科学性、合规性特点</a:t>
          </a:r>
        </a:p>
        <a:p>
          <a:pPr marL="171450" lvl="1" indent="-171450" algn="l" defTabSz="711200">
            <a:lnSpc>
              <a:spcPct val="90000"/>
            </a:lnSpc>
            <a:spcBef>
              <a:spcPct val="0"/>
            </a:spcBef>
            <a:spcAft>
              <a:spcPct val="15000"/>
            </a:spcAft>
            <a:buChar char="•"/>
          </a:pPr>
          <a:r>
            <a:rPr lang="zh-CN" altLang="en-US" sz="1600" kern="1200" dirty="0"/>
            <a:t>可行性研究的阶段：投资机会研究、初步可行性研究、详细可行性研究</a:t>
          </a:r>
        </a:p>
        <a:p>
          <a:pPr marL="171450" lvl="1" indent="-171450" algn="l" defTabSz="711200">
            <a:lnSpc>
              <a:spcPct val="90000"/>
            </a:lnSpc>
            <a:spcBef>
              <a:spcPct val="0"/>
            </a:spcBef>
            <a:spcAft>
              <a:spcPct val="15000"/>
            </a:spcAft>
            <a:buChar char="•"/>
          </a:pPr>
          <a:r>
            <a:rPr lang="zh-CN" altLang="en-US" sz="1600" kern="1200" dirty="0"/>
            <a:t>可行性研究的作用</a:t>
          </a:r>
        </a:p>
      </dsp:txBody>
      <dsp:txXfrm rot="-5400000">
        <a:off x="3785616" y="197117"/>
        <a:ext cx="6675221" cy="1012303"/>
      </dsp:txXfrm>
    </dsp:sp>
    <dsp:sp modelId="{65CC8E83-B314-A14C-9246-69604B8448AD}">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t>一、可行性研究的概念、阶段和作用</a:t>
          </a:r>
        </a:p>
      </dsp:txBody>
      <dsp:txXfrm>
        <a:off x="68454" y="70578"/>
        <a:ext cx="3648708" cy="1265378"/>
      </dsp:txXfrm>
    </dsp:sp>
    <dsp:sp modelId="{E7D35043-7BA4-784C-965B-C0FD2F6A6138}">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市场研究</a:t>
          </a:r>
        </a:p>
        <a:p>
          <a:pPr marL="171450" lvl="1" indent="-171450" algn="l" defTabSz="711200">
            <a:lnSpc>
              <a:spcPct val="90000"/>
            </a:lnSpc>
            <a:spcBef>
              <a:spcPct val="0"/>
            </a:spcBef>
            <a:spcAft>
              <a:spcPct val="15000"/>
            </a:spcAft>
            <a:buChar char="•"/>
          </a:pPr>
          <a:r>
            <a:rPr lang="zh-CN" altLang="en-US" sz="1600" kern="1200" dirty="0"/>
            <a:t>技术研究</a:t>
          </a:r>
        </a:p>
        <a:p>
          <a:pPr marL="171450" lvl="1" indent="-171450" algn="l" defTabSz="711200">
            <a:lnSpc>
              <a:spcPct val="90000"/>
            </a:lnSpc>
            <a:spcBef>
              <a:spcPct val="0"/>
            </a:spcBef>
            <a:spcAft>
              <a:spcPct val="15000"/>
            </a:spcAft>
            <a:buChar char="•"/>
          </a:pPr>
          <a:r>
            <a:rPr lang="zh-CN" altLang="en-US" sz="1600" kern="1200" dirty="0"/>
            <a:t>经济评价</a:t>
          </a:r>
        </a:p>
      </dsp:txBody>
      <dsp:txXfrm rot="-5400000">
        <a:off x="3785616" y="1669517"/>
        <a:ext cx="6675221" cy="1012303"/>
      </dsp:txXfrm>
    </dsp:sp>
    <dsp:sp modelId="{1F47FCA9-82CB-5347-B580-CE053BB26F37}">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t>二、可行性研究的工作内容</a:t>
          </a:r>
        </a:p>
      </dsp:txBody>
      <dsp:txXfrm>
        <a:off x="68454" y="1542979"/>
        <a:ext cx="3648708" cy="1265378"/>
      </dsp:txXfrm>
    </dsp:sp>
    <dsp:sp modelId="{55F7239C-7940-C74F-8E98-B77F7A737297}">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zh-CN" altLang="en-US" sz="1600" kern="1200"/>
        </a:p>
        <a:p>
          <a:pPr marL="171450" lvl="1" indent="-171450" algn="l" defTabSz="711200">
            <a:lnSpc>
              <a:spcPct val="90000"/>
            </a:lnSpc>
            <a:spcBef>
              <a:spcPct val="0"/>
            </a:spcBef>
            <a:spcAft>
              <a:spcPct val="15000"/>
            </a:spcAft>
            <a:buChar char="•"/>
          </a:pPr>
          <a:endParaRPr lang="zh-CN" altLang="en-US" sz="1600" kern="1200"/>
        </a:p>
      </dsp:txBody>
      <dsp:txXfrm rot="-5400000">
        <a:off x="3785616" y="3141918"/>
        <a:ext cx="6675221" cy="1012303"/>
      </dsp:txXfrm>
    </dsp:sp>
    <dsp:sp modelId="{D6B76E58-7C16-1542-89D6-26F0C3FDD484}">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t>三、可行性研究报告</a:t>
          </a:r>
        </a:p>
      </dsp:txBody>
      <dsp:txXfrm>
        <a:off x="68454" y="3015380"/>
        <a:ext cx="3648708" cy="12653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B7551-4CDB-B640-8C76-A5A95862DBCA}">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经济评价的概念</a:t>
          </a:r>
        </a:p>
        <a:p>
          <a:pPr marL="171450" lvl="1" indent="-171450" algn="l" defTabSz="711200">
            <a:lnSpc>
              <a:spcPct val="90000"/>
            </a:lnSpc>
            <a:spcBef>
              <a:spcPct val="0"/>
            </a:spcBef>
            <a:spcAft>
              <a:spcPct val="15000"/>
            </a:spcAft>
            <a:buChar char="•"/>
          </a:pPr>
          <a:r>
            <a:rPr lang="zh-CN" altLang="en-US" sz="1600" kern="1200" dirty="0"/>
            <a:t>经济评价的基本内容</a:t>
          </a:r>
        </a:p>
      </dsp:txBody>
      <dsp:txXfrm rot="-5400000">
        <a:off x="3785616" y="197117"/>
        <a:ext cx="6675221" cy="1012303"/>
      </dsp:txXfrm>
    </dsp:sp>
    <dsp:sp modelId="{B02E04FA-9DD5-B84F-A0D6-083AF8ABA177}">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一、经济评价的概念和内容</a:t>
          </a:r>
        </a:p>
      </dsp:txBody>
      <dsp:txXfrm>
        <a:off x="68454" y="70578"/>
        <a:ext cx="3648708" cy="1265378"/>
      </dsp:txXfrm>
    </dsp:sp>
    <dsp:sp modelId="{763244C4-9B50-9D4E-B395-E11FB4431072}">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资金时间价值计算</a:t>
          </a:r>
        </a:p>
        <a:p>
          <a:pPr marL="171450" lvl="1" indent="-171450" algn="l" defTabSz="711200">
            <a:lnSpc>
              <a:spcPct val="90000"/>
            </a:lnSpc>
            <a:spcBef>
              <a:spcPct val="0"/>
            </a:spcBef>
            <a:spcAft>
              <a:spcPct val="15000"/>
            </a:spcAft>
            <a:buChar char="•"/>
          </a:pPr>
          <a:r>
            <a:rPr lang="zh-CN" altLang="en-US" sz="1600" kern="1200" dirty="0"/>
            <a:t>资金等值计算</a:t>
          </a:r>
        </a:p>
      </dsp:txBody>
      <dsp:txXfrm rot="-5400000">
        <a:off x="3785616" y="1669517"/>
        <a:ext cx="6675221" cy="1012303"/>
      </dsp:txXfrm>
    </dsp:sp>
    <dsp:sp modelId="{8F48EE9C-ED74-3547-963B-E9F11456F2DB}">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二、资金时间价值及等值计算</a:t>
          </a:r>
        </a:p>
      </dsp:txBody>
      <dsp:txXfrm>
        <a:off x="68454" y="1542979"/>
        <a:ext cx="3648708" cy="1265378"/>
      </dsp:txXfrm>
    </dsp:sp>
    <dsp:sp modelId="{7B2F42E4-D9C4-7245-B2EC-A99F0E98D7EC}">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经济评价基本方法：投资回收期法、财务净现值法、财务内部收益率法</a:t>
          </a:r>
        </a:p>
        <a:p>
          <a:pPr marL="171450" lvl="1" indent="-171450" algn="l" defTabSz="711200">
            <a:lnSpc>
              <a:spcPct val="90000"/>
            </a:lnSpc>
            <a:spcBef>
              <a:spcPct val="0"/>
            </a:spcBef>
            <a:spcAft>
              <a:spcPct val="15000"/>
            </a:spcAft>
            <a:buChar char="•"/>
          </a:pPr>
          <a:r>
            <a:rPr lang="zh-CN" altLang="en-US" sz="1600" kern="1200" dirty="0"/>
            <a:t>不确定性分析方法：盈亏平衡分析、敏感性分析</a:t>
          </a:r>
        </a:p>
        <a:p>
          <a:pPr marL="171450" lvl="1" indent="-171450" algn="l" defTabSz="711200">
            <a:lnSpc>
              <a:spcPct val="90000"/>
            </a:lnSpc>
            <a:spcBef>
              <a:spcPct val="0"/>
            </a:spcBef>
            <a:spcAft>
              <a:spcPct val="15000"/>
            </a:spcAft>
            <a:buChar char="•"/>
          </a:pPr>
          <a:r>
            <a:rPr lang="zh-CN" altLang="en-US" sz="1600" kern="1200" dirty="0"/>
            <a:t>多方案比选方法：独立方案、互斥方案、混合方案</a:t>
          </a:r>
        </a:p>
      </dsp:txBody>
      <dsp:txXfrm rot="-5400000">
        <a:off x="3785616" y="3141918"/>
        <a:ext cx="6675221" cy="1012303"/>
      </dsp:txXfrm>
    </dsp:sp>
    <dsp:sp modelId="{A67D0B6D-2610-184F-9610-B9C15A17809A}">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三、经济型评价方法</a:t>
          </a:r>
        </a:p>
      </dsp:txBody>
      <dsp:txXfrm>
        <a:off x="68454" y="3015380"/>
        <a:ext cx="3648708" cy="126537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A982-D2A3-2E4E-AA03-A684E91A606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经济评价是可行性研究的核心内容之一，是根据国民经济与社会发展以及行业、地区发展规划的要求，在项目初步方案的基础上，采用经济分析的方法，对拟建项目的财务可行性和经济合理性进行分析论证，作出全面、准确的经济评价结论，为项目的科学决策提供经济方面的依据。</a:t>
          </a:r>
        </a:p>
        <a:p>
          <a:pPr marL="114300" lvl="1" indent="-114300" algn="l" defTabSz="577850">
            <a:lnSpc>
              <a:spcPct val="90000"/>
            </a:lnSpc>
            <a:spcBef>
              <a:spcPct val="0"/>
            </a:spcBef>
            <a:spcAft>
              <a:spcPct val="15000"/>
            </a:spcAft>
            <a:buChar char="•"/>
          </a:pPr>
          <a:r>
            <a:rPr lang="zh-CN" altLang="en-US" sz="1300" kern="1200" dirty="0"/>
            <a:t>经济评价是项目前期工作的重要内容，对于加强和固定资产投资宏观调控，提高投资决策的科学化水平，引导和促进各类资源合理配置，优化投资结构，减少和规避投资风险，充分发挥投资效益，具有重要作用。</a:t>
          </a:r>
        </a:p>
      </dsp:txBody>
      <dsp:txXfrm rot="-5400000">
        <a:off x="3785616" y="295201"/>
        <a:ext cx="6647092" cy="1532257"/>
      </dsp:txXfrm>
    </dsp:sp>
    <dsp:sp modelId="{1D24DAC7-27AA-EC47-AEA5-EDDB6A227379}">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经济评价的概念</a:t>
          </a:r>
        </a:p>
      </dsp:txBody>
      <dsp:txXfrm>
        <a:off x="103614" y="103667"/>
        <a:ext cx="3578388" cy="1915324"/>
      </dsp:txXfrm>
    </dsp:sp>
    <dsp:sp modelId="{5A7865B6-6EEC-1049-9BBC-3EDE124FD964}">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财务评价</a:t>
          </a:r>
        </a:p>
        <a:p>
          <a:pPr marL="114300" lvl="1" indent="-114300" algn="l" defTabSz="577850">
            <a:lnSpc>
              <a:spcPct val="90000"/>
            </a:lnSpc>
            <a:spcBef>
              <a:spcPct val="0"/>
            </a:spcBef>
            <a:spcAft>
              <a:spcPct val="15000"/>
            </a:spcAft>
            <a:buChar char="•"/>
          </a:pPr>
          <a:r>
            <a:rPr lang="zh-CN" altLang="en-US" sz="1300" kern="1200" dirty="0"/>
            <a:t>国民经济评价</a:t>
          </a:r>
        </a:p>
      </dsp:txBody>
      <dsp:txXfrm rot="-5400000">
        <a:off x="3785616" y="2523880"/>
        <a:ext cx="6647092" cy="1532257"/>
      </dsp:txXfrm>
    </dsp:sp>
    <dsp:sp modelId="{43B5BA4D-3A87-3A48-9DFC-D1FED2DC007C}">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经济评价的基本内容</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4C046-D2B9-A044-9591-51F59DEC469D}">
      <dsp:nvSpPr>
        <dsp:cNvPr id="0" name=""/>
        <dsp:cNvSpPr/>
      </dsp:nvSpPr>
      <dsp:spPr>
        <a:xfrm>
          <a:off x="0" y="20887"/>
          <a:ext cx="5744684" cy="789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CN" altLang="en-US" sz="3000" kern="1200" dirty="0"/>
            <a:t>一、统计调查</a:t>
          </a:r>
        </a:p>
      </dsp:txBody>
      <dsp:txXfrm>
        <a:off x="38552" y="59439"/>
        <a:ext cx="5667580" cy="712646"/>
      </dsp:txXfrm>
    </dsp:sp>
    <dsp:sp modelId="{66F0883E-43FC-824D-B6A9-447B04D2147F}">
      <dsp:nvSpPr>
        <dsp:cNvPr id="0" name=""/>
        <dsp:cNvSpPr/>
      </dsp:nvSpPr>
      <dsp:spPr>
        <a:xfrm>
          <a:off x="0" y="810637"/>
          <a:ext cx="5744684" cy="176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zh-CN" altLang="en-US" sz="2300" kern="1200" dirty="0"/>
            <a:t>统计调查的概念：一手数据、二手数据</a:t>
          </a:r>
        </a:p>
        <a:p>
          <a:pPr marL="228600" lvl="1" indent="-228600" algn="l" defTabSz="1022350">
            <a:lnSpc>
              <a:spcPct val="90000"/>
            </a:lnSpc>
            <a:spcBef>
              <a:spcPct val="0"/>
            </a:spcBef>
            <a:spcAft>
              <a:spcPct val="20000"/>
            </a:spcAft>
            <a:buChar char="•"/>
          </a:pPr>
          <a:r>
            <a:rPr lang="zh-CN" altLang="en-US" sz="2300" kern="1200" dirty="0"/>
            <a:t>统计调查的种类</a:t>
          </a:r>
        </a:p>
        <a:p>
          <a:pPr marL="228600" lvl="1" indent="-228600" algn="l" defTabSz="1022350">
            <a:lnSpc>
              <a:spcPct val="90000"/>
            </a:lnSpc>
            <a:spcBef>
              <a:spcPct val="0"/>
            </a:spcBef>
            <a:spcAft>
              <a:spcPct val="20000"/>
            </a:spcAft>
            <a:buChar char="•"/>
          </a:pPr>
          <a:r>
            <a:rPr lang="zh-CN" altLang="en-US" sz="2300" kern="1200" dirty="0"/>
            <a:t>统计调查的方式</a:t>
          </a:r>
        </a:p>
        <a:p>
          <a:pPr marL="228600" lvl="1" indent="-228600" algn="l" defTabSz="1022350">
            <a:lnSpc>
              <a:spcPct val="90000"/>
            </a:lnSpc>
            <a:spcBef>
              <a:spcPct val="0"/>
            </a:spcBef>
            <a:spcAft>
              <a:spcPct val="20000"/>
            </a:spcAft>
            <a:buChar char="•"/>
          </a:pPr>
          <a:r>
            <a:rPr lang="zh-CN" altLang="en-US" sz="2300" kern="1200" dirty="0"/>
            <a:t>统计数据搜集的方法</a:t>
          </a:r>
        </a:p>
      </dsp:txBody>
      <dsp:txXfrm>
        <a:off x="0" y="810637"/>
        <a:ext cx="5744684" cy="1769850"/>
      </dsp:txXfrm>
    </dsp:sp>
    <dsp:sp modelId="{A4D4677E-654A-D24B-A683-A4825A3E19FF}">
      <dsp:nvSpPr>
        <dsp:cNvPr id="0" name=""/>
        <dsp:cNvSpPr/>
      </dsp:nvSpPr>
      <dsp:spPr>
        <a:xfrm>
          <a:off x="0" y="2580488"/>
          <a:ext cx="5744684" cy="789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CN" altLang="en-US" sz="3000" kern="1200" dirty="0"/>
            <a:t>二、统计数据整理</a:t>
          </a:r>
        </a:p>
      </dsp:txBody>
      <dsp:txXfrm>
        <a:off x="38552" y="2619040"/>
        <a:ext cx="5667580" cy="712646"/>
      </dsp:txXfrm>
    </dsp:sp>
    <dsp:sp modelId="{34E6383A-89F2-2545-822D-E4552B0F996D}">
      <dsp:nvSpPr>
        <dsp:cNvPr id="0" name=""/>
        <dsp:cNvSpPr/>
      </dsp:nvSpPr>
      <dsp:spPr>
        <a:xfrm>
          <a:off x="0" y="3370238"/>
          <a:ext cx="5744684" cy="133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zh-CN" altLang="en-US" sz="2300" kern="1200" dirty="0"/>
            <a:t>品质数据的整理</a:t>
          </a:r>
        </a:p>
        <a:p>
          <a:pPr marL="228600" lvl="1" indent="-228600" algn="l" defTabSz="1022350">
            <a:lnSpc>
              <a:spcPct val="90000"/>
            </a:lnSpc>
            <a:spcBef>
              <a:spcPct val="0"/>
            </a:spcBef>
            <a:spcAft>
              <a:spcPct val="20000"/>
            </a:spcAft>
            <a:buChar char="•"/>
          </a:pPr>
          <a:r>
            <a:rPr lang="zh-CN" altLang="en-US" sz="2300" kern="1200" dirty="0"/>
            <a:t>数值型数据的整理</a:t>
          </a:r>
        </a:p>
        <a:p>
          <a:pPr marL="228600" lvl="1" indent="-228600" algn="l" defTabSz="1022350">
            <a:lnSpc>
              <a:spcPct val="90000"/>
            </a:lnSpc>
            <a:spcBef>
              <a:spcPct val="0"/>
            </a:spcBef>
            <a:spcAft>
              <a:spcPct val="20000"/>
            </a:spcAft>
            <a:buChar char="•"/>
          </a:pPr>
          <a:r>
            <a:rPr lang="zh-CN" altLang="en-US" sz="2300" kern="1200" dirty="0"/>
            <a:t>统计表</a:t>
          </a:r>
        </a:p>
      </dsp:txBody>
      <dsp:txXfrm>
        <a:off x="0" y="3370238"/>
        <a:ext cx="5744684" cy="13351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6A8DE-EF38-EB46-8FE0-EA97574157F3}">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8DCE0-8A73-D844-8CC4-CFBEBBA2EF28}">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资金时间价值计算</a:t>
          </a:r>
        </a:p>
      </dsp:txBody>
      <dsp:txXfrm>
        <a:off x="599273" y="73501"/>
        <a:ext cx="7213934" cy="1358534"/>
      </dsp:txXfrm>
    </dsp:sp>
    <dsp:sp modelId="{39AEB965-5811-3342-8E23-EB0106D153AD}">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4F54E-4209-DE4B-A74C-ABFC17311092}">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资金等值计算</a:t>
          </a:r>
        </a:p>
      </dsp:txBody>
      <dsp:txXfrm>
        <a:off x="599273" y="2386862"/>
        <a:ext cx="7213934" cy="135853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50AE8-F5CB-0D4C-9EF4-6254B7B52F0C}">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t>利息：</a:t>
          </a:r>
          <a14:m xmlns:a14="http://schemas.microsoft.com/office/drawing/2010/main">
            <m:oMath xmlns:m="http://schemas.openxmlformats.org/officeDocument/2006/math">
              <m:r>
                <a:rPr lang="en-US" altLang="zh-CN" sz="2000" b="0" i="1" kern="1200" smtClean="0">
                  <a:latin typeface="Cambria Math" panose="02040503050406030204" pitchFamily="18" charset="0"/>
                </a:rPr>
                <m:t>𝐼</m:t>
              </m:r>
              <m:r>
                <a:rPr lang="en-US" altLang="zh-CN" sz="2000" b="0" i="1" kern="1200" smtClean="0">
                  <a:latin typeface="Cambria Math" panose="02040503050406030204" pitchFamily="18" charset="0"/>
                </a:rPr>
                <m:t>=</m:t>
              </m:r>
              <m:r>
                <a:rPr lang="en-US" altLang="zh-CN" sz="2000" b="0" i="1" kern="1200" smtClean="0">
                  <a:latin typeface="Cambria Math" panose="02040503050406030204" pitchFamily="18" charset="0"/>
                </a:rPr>
                <m:t>𝐹</m:t>
              </m:r>
              <m:r>
                <a:rPr lang="en-US" altLang="zh-CN" sz="2000" b="0" i="1" kern="1200" smtClean="0">
                  <a:latin typeface="Cambria Math" panose="02040503050406030204" pitchFamily="18" charset="0"/>
                </a:rPr>
                <m:t>−</m:t>
              </m:r>
              <m:r>
                <a:rPr lang="en-US" altLang="zh-CN" sz="2000" b="0" i="1" kern="1200" smtClean="0">
                  <a:latin typeface="Cambria Math" panose="02040503050406030204" pitchFamily="18" charset="0"/>
                </a:rPr>
                <m:t>𝑃</m:t>
              </m:r>
            </m:oMath>
          </a14:m>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a:t>利息率：</a:t>
          </a:r>
          <a14:m xmlns:a14="http://schemas.microsoft.com/office/drawing/2010/main">
            <m:oMath xmlns:m="http://schemas.openxmlformats.org/officeDocument/2006/math">
              <m:r>
                <a:rPr lang="en-US" altLang="zh-CN" sz="2000" b="0" i="1" kern="1200" smtClean="0">
                  <a:latin typeface="Cambria Math" panose="02040503050406030204" pitchFamily="18" charset="0"/>
                </a:rPr>
                <m:t>𝑖</m:t>
              </m:r>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a:rPr lang="en-US" altLang="zh-CN" sz="2000" b="0" i="1" kern="1200" smtClean="0">
                          <a:latin typeface="Cambria Math" panose="02040503050406030204" pitchFamily="18" charset="0"/>
                        </a:rPr>
                        <m:t>𝐼</m:t>
                      </m:r>
                    </m:e>
                    <m:sub>
                      <m:r>
                        <a:rPr lang="en-US" altLang="zh-CN" sz="2000" b="0" i="1" kern="1200" smtClean="0">
                          <a:latin typeface="Cambria Math" panose="02040503050406030204" pitchFamily="18" charset="0"/>
                        </a:rPr>
                        <m:t>𝑡</m:t>
                      </m:r>
                    </m:sub>
                  </m:sSub>
                </m:num>
                <m:den>
                  <m:r>
                    <a:rPr lang="en-US" altLang="zh-CN" sz="2000" b="0" i="1" kern="1200" smtClean="0">
                      <a:latin typeface="Cambria Math" panose="02040503050406030204" pitchFamily="18" charset="0"/>
                    </a:rPr>
                    <m:t>𝑃</m:t>
                  </m:r>
                </m:den>
              </m:f>
              <m:r>
                <a:rPr lang="en-US" altLang="zh-CN" sz="2000" b="0" i="1" kern="1200" smtClean="0">
                  <a:latin typeface="Cambria Math" panose="02040503050406030204" pitchFamily="18" charset="0"/>
                  <a:ea typeface="Cambria Math" panose="02040503050406030204" pitchFamily="18" charset="0"/>
                </a:rPr>
                <m:t>×100%</m:t>
              </m:r>
            </m:oMath>
          </a14:m>
          <a:endParaRPr lang="zh-CN" altLang="en-US" sz="2000" kern="1200" dirty="0"/>
        </a:p>
      </dsp:txBody>
      <dsp:txXfrm rot="-5400000">
        <a:off x="3785616" y="295201"/>
        <a:ext cx="6647092" cy="1532257"/>
      </dsp:txXfrm>
    </dsp:sp>
    <dsp:sp modelId="{7278736D-FC21-E64B-AB0B-E6D214146D03}">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利息与利息率</a:t>
          </a:r>
        </a:p>
      </dsp:txBody>
      <dsp:txXfrm>
        <a:off x="103614" y="103667"/>
        <a:ext cx="3578388" cy="1915324"/>
      </dsp:txXfrm>
    </dsp:sp>
    <dsp:sp modelId="{43214541-DA1D-D443-A4A1-E2404B6F395B}">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t>单利：</a:t>
          </a:r>
          <a14:m xmlns:a14="http://schemas.microsoft.com/office/drawing/2010/main">
            <m:oMath xmlns:m="http://schemas.openxmlformats.org/officeDocument/2006/math">
              <m:r>
                <a:rPr lang="en-US" altLang="zh-CN" sz="2000" b="0" i="1" kern="1200" smtClean="0">
                  <a:latin typeface="Cambria Math" panose="02040503050406030204" pitchFamily="18" charset="0"/>
                </a:rPr>
                <m:t>𝐼</m:t>
              </m:r>
              <m:r>
                <a:rPr lang="en-US" altLang="zh-CN" sz="2000" b="0" i="1" kern="1200" smtClean="0">
                  <a:latin typeface="Cambria Math" panose="02040503050406030204" pitchFamily="18" charset="0"/>
                </a:rPr>
                <m:t>=</m:t>
              </m:r>
              <m:r>
                <a:rPr lang="en-US" altLang="zh-CN" sz="2000" b="0" i="1" kern="1200" smtClean="0">
                  <a:latin typeface="Cambria Math" panose="02040503050406030204" pitchFamily="18" charset="0"/>
                </a:rPr>
                <m:t>𝑃</m:t>
              </m:r>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𝑖</m:t>
              </m:r>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𝑛</m:t>
              </m:r>
            </m:oMath>
          </a14:m>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a:t>复利：</a:t>
          </a:r>
          <a14:m xmlns:a14="http://schemas.microsoft.com/office/drawing/2010/main">
            <m:oMath xmlns:m="http://schemas.openxmlformats.org/officeDocument/2006/math">
              <m:sSub>
                <m:sSubPr>
                  <m:ctrlPr>
                    <a:rPr lang="en-US" altLang="zh-CN" sz="2000" i="1" kern="1200" smtClean="0">
                      <a:latin typeface="Cambria Math" panose="02040503050406030204" pitchFamily="18" charset="0"/>
                    </a:rPr>
                  </m:ctrlPr>
                </m:sSubPr>
                <m:e>
                  <m:r>
                    <a:rPr lang="en-US" altLang="zh-CN" sz="2000" b="0" i="1" kern="1200" smtClean="0">
                      <a:latin typeface="Cambria Math" panose="02040503050406030204" pitchFamily="18" charset="0"/>
                    </a:rPr>
                    <m:t>𝐼</m:t>
                  </m:r>
                </m:e>
                <m:sub>
                  <m:r>
                    <a:rPr lang="en-US" altLang="zh-CN" sz="2000" b="0" i="1" kern="1200" smtClean="0">
                      <a:latin typeface="Cambria Math" panose="02040503050406030204" pitchFamily="18" charset="0"/>
                    </a:rPr>
                    <m:t>𝑡</m:t>
                  </m:r>
                </m:sub>
              </m:sSub>
              <m:r>
                <a:rPr lang="en-US" altLang="zh-CN" sz="2000" b="0" i="1" kern="1200" smtClean="0">
                  <a:latin typeface="Cambria Math" panose="02040503050406030204" pitchFamily="18" charset="0"/>
                </a:rPr>
                <m:t>=</m:t>
              </m:r>
              <m:sSub>
                <m:sSubPr>
                  <m:ctrlPr>
                    <a:rPr lang="en-US" altLang="zh-CN" sz="2000" b="0" i="1" kern="1200" smtClean="0">
                      <a:latin typeface="Cambria Math" panose="02040503050406030204" pitchFamily="18" charset="0"/>
                    </a:rPr>
                  </m:ctrlPr>
                </m:sSubPr>
                <m:e>
                  <m:r>
                    <a:rPr lang="en-US" altLang="zh-CN" sz="2000" b="0" i="1" kern="1200" smtClean="0">
                      <a:latin typeface="Cambria Math" panose="02040503050406030204" pitchFamily="18" charset="0"/>
                    </a:rPr>
                    <m:t>𝐹</m:t>
                  </m:r>
                </m:e>
                <m:sub>
                  <m:r>
                    <a:rPr lang="en-US" altLang="zh-CN" sz="2000" b="0" i="1" kern="1200" smtClean="0">
                      <a:latin typeface="Cambria Math" panose="02040503050406030204" pitchFamily="18" charset="0"/>
                    </a:rPr>
                    <m:t>𝑡</m:t>
                  </m:r>
                  <m:r>
                    <a:rPr lang="en-US" altLang="zh-CN" sz="2000" b="0" i="1" kern="1200" smtClean="0">
                      <a:latin typeface="Cambria Math" panose="02040503050406030204" pitchFamily="18" charset="0"/>
                    </a:rPr>
                    <m:t>−1</m:t>
                  </m:r>
                </m:sub>
              </m:sSub>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𝑖</m:t>
              </m:r>
            </m:oMath>
          </a14:m>
          <a:endParaRPr lang="zh-CN" altLang="en-US" sz="2000" kern="1200" dirty="0"/>
        </a:p>
        <a:p>
          <a:pPr marL="228600" lvl="1" indent="-228600" algn="l" defTabSz="889000">
            <a:lnSpc>
              <a:spcPct val="90000"/>
            </a:lnSpc>
            <a:spcBef>
              <a:spcPct val="0"/>
            </a:spcBef>
            <a:spcAft>
              <a:spcPct val="15000"/>
            </a:spcAft>
            <a:buChar char="•"/>
          </a:pPr>
          <a:r>
            <a:rPr lang="en-US" altLang="zh-CN" sz="2000" b="0" kern="1200" dirty="0">
              <a:ea typeface="Cambria Math" panose="02040503050406030204" pitchFamily="18" charset="0"/>
            </a:rPr>
            <a:t>           </a:t>
          </a:r>
          <a14:m xmlns:a14="http://schemas.microsoft.com/office/drawing/2010/main">
            <m:oMath xmlns:m="http://schemas.openxmlformats.org/officeDocument/2006/math">
              <m:r>
                <a:rPr lang="en-US" altLang="zh-CN" sz="2000" b="0" i="1" kern="1200" smtClean="0">
                  <a:latin typeface="Cambria Math" panose="02040503050406030204" pitchFamily="18" charset="0"/>
                  <a:ea typeface="Cambria Math" panose="02040503050406030204" pitchFamily="18" charset="0"/>
                </a:rPr>
                <m:t>𝐹</m:t>
              </m:r>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𝑃</m:t>
              </m:r>
              <m:r>
                <a:rPr lang="en-US" altLang="zh-CN" sz="2000" b="0" i="1" kern="1200" smtClean="0">
                  <a:latin typeface="Cambria Math" panose="02040503050406030204" pitchFamily="18" charset="0"/>
                  <a:ea typeface="Cambria Math" panose="02040503050406030204" pitchFamily="18" charset="0"/>
                </a:rPr>
                <m:t>×</m:t>
              </m:r>
              <m:sSup>
                <m:sSupPr>
                  <m:ctrlPr>
                    <a:rPr lang="en-US" altLang="zh-CN" sz="2000" b="0" i="1" kern="1200" smtClean="0">
                      <a:latin typeface="Cambria Math" panose="02040503050406030204" pitchFamily="18" charset="0"/>
                      <a:ea typeface="Cambria Math" panose="02040503050406030204" pitchFamily="18" charset="0"/>
                    </a:rPr>
                  </m:ctrlPr>
                </m:sSupPr>
                <m:e>
                  <m:d>
                    <m:dPr>
                      <m:ctrlPr>
                        <a:rPr lang="en-US" altLang="zh-CN" sz="2000" b="0" i="1" kern="1200" smtClean="0">
                          <a:latin typeface="Cambria Math" panose="02040503050406030204" pitchFamily="18" charset="0"/>
                          <a:ea typeface="Cambria Math" panose="02040503050406030204" pitchFamily="18" charset="0"/>
                        </a:rPr>
                      </m:ctrlPr>
                    </m:dPr>
                    <m:e>
                      <m:r>
                        <a:rPr lang="en-US" altLang="zh-CN" sz="2000" b="0" i="1" kern="1200" smtClean="0">
                          <a:latin typeface="Cambria Math" panose="02040503050406030204" pitchFamily="18" charset="0"/>
                          <a:ea typeface="Cambria Math" panose="02040503050406030204" pitchFamily="18" charset="0"/>
                        </a:rPr>
                        <m:t>1+</m:t>
                      </m:r>
                      <m:r>
                        <a:rPr lang="en-US" altLang="zh-CN" sz="2000" b="0" i="1" kern="1200" smtClean="0">
                          <a:latin typeface="Cambria Math" panose="02040503050406030204" pitchFamily="18" charset="0"/>
                          <a:ea typeface="Cambria Math" panose="02040503050406030204" pitchFamily="18" charset="0"/>
                        </a:rPr>
                        <m:t>𝑖</m:t>
                      </m:r>
                    </m:e>
                  </m:d>
                </m:e>
                <m:sup>
                  <m:r>
                    <a:rPr lang="en-US" altLang="zh-CN" sz="2000" b="0" i="1" kern="1200" smtClean="0">
                      <a:latin typeface="Cambria Math" panose="02040503050406030204" pitchFamily="18" charset="0"/>
                      <a:ea typeface="Cambria Math" panose="02040503050406030204" pitchFamily="18" charset="0"/>
                    </a:rPr>
                    <m:t>𝑛</m:t>
                  </m:r>
                </m:sup>
              </m:sSup>
            </m:oMath>
          </a14:m>
          <a:endParaRPr lang="zh-CN" altLang="en-US" sz="2000" kern="1200" dirty="0"/>
        </a:p>
        <a:p>
          <a:pPr marL="228600" lvl="1" indent="-228600" algn="l" defTabSz="889000">
            <a:lnSpc>
              <a:spcPct val="90000"/>
            </a:lnSpc>
            <a:spcBef>
              <a:spcPct val="0"/>
            </a:spcBef>
            <a:spcAft>
              <a:spcPct val="15000"/>
            </a:spcAft>
            <a:buChar char="•"/>
          </a:pPr>
          <a:r>
            <a:rPr lang="en-US" altLang="zh-CN" sz="2000" b="0" kern="1200" dirty="0">
              <a:ea typeface="Cambria Math" panose="02040503050406030204" pitchFamily="18" charset="0"/>
            </a:rPr>
            <a:t>           </a:t>
          </a:r>
          <a14:m xmlns:a14="http://schemas.microsoft.com/office/drawing/2010/main">
            <m:oMath xmlns:m="http://schemas.openxmlformats.org/officeDocument/2006/math">
              <m:r>
                <a:rPr lang="en-US" altLang="zh-CN" sz="2000" b="0" i="1" kern="1200" smtClean="0">
                  <a:latin typeface="Cambria Math" panose="02040503050406030204" pitchFamily="18" charset="0"/>
                  <a:ea typeface="Cambria Math" panose="02040503050406030204" pitchFamily="18" charset="0"/>
                </a:rPr>
                <m:t>𝐼</m:t>
              </m:r>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𝑃</m:t>
              </m:r>
              <m:r>
                <a:rPr lang="en-US" altLang="zh-CN" sz="2000" b="0" i="1" kern="1200" smtClean="0">
                  <a:latin typeface="Cambria Math" panose="02040503050406030204" pitchFamily="18" charset="0"/>
                  <a:ea typeface="Cambria Math" panose="02040503050406030204" pitchFamily="18" charset="0"/>
                </a:rPr>
                <m:t>×</m:t>
              </m:r>
              <m:sSup>
                <m:sSupPr>
                  <m:ctrlPr>
                    <a:rPr lang="en-US" altLang="zh-CN" sz="2000" b="0" i="1" kern="1200" smtClean="0">
                      <a:latin typeface="Cambria Math" panose="02040503050406030204" pitchFamily="18" charset="0"/>
                      <a:ea typeface="Cambria Math" panose="02040503050406030204" pitchFamily="18" charset="0"/>
                    </a:rPr>
                  </m:ctrlPr>
                </m:sSupPr>
                <m:e>
                  <m:d>
                    <m:dPr>
                      <m:ctrlPr>
                        <a:rPr lang="en-US" altLang="zh-CN" sz="2000" b="0" i="1" kern="1200" smtClean="0">
                          <a:latin typeface="Cambria Math" panose="02040503050406030204" pitchFamily="18" charset="0"/>
                          <a:ea typeface="Cambria Math" panose="02040503050406030204" pitchFamily="18" charset="0"/>
                        </a:rPr>
                      </m:ctrlPr>
                    </m:dPr>
                    <m:e>
                      <m:r>
                        <a:rPr lang="en-US" altLang="zh-CN" sz="2000" b="0" i="1" kern="1200" smtClean="0">
                          <a:latin typeface="Cambria Math" panose="02040503050406030204" pitchFamily="18" charset="0"/>
                          <a:ea typeface="Cambria Math" panose="02040503050406030204" pitchFamily="18" charset="0"/>
                        </a:rPr>
                        <m:t>1+</m:t>
                      </m:r>
                      <m:r>
                        <a:rPr lang="en-US" altLang="zh-CN" sz="2000" b="0" i="1" kern="1200" smtClean="0">
                          <a:latin typeface="Cambria Math" panose="02040503050406030204" pitchFamily="18" charset="0"/>
                          <a:ea typeface="Cambria Math" panose="02040503050406030204" pitchFamily="18" charset="0"/>
                        </a:rPr>
                        <m:t>𝑖</m:t>
                      </m:r>
                    </m:e>
                  </m:d>
                </m:e>
                <m:sup>
                  <m:r>
                    <a:rPr lang="en-US" altLang="zh-CN" sz="2000" b="0" i="1" kern="1200" smtClean="0">
                      <a:latin typeface="Cambria Math" panose="02040503050406030204" pitchFamily="18" charset="0"/>
                      <a:ea typeface="Cambria Math" panose="02040503050406030204" pitchFamily="18" charset="0"/>
                    </a:rPr>
                    <m:t>𝑛</m:t>
                  </m:r>
                </m:sup>
              </m:sSup>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𝑃</m:t>
              </m:r>
              <m:r>
                <a:rPr lang="en-US" altLang="zh-CN" sz="2000" b="0" i="1" kern="1200" smtClean="0">
                  <a:latin typeface="Cambria Math" panose="02040503050406030204" pitchFamily="18" charset="0"/>
                  <a:ea typeface="Cambria Math" panose="02040503050406030204" pitchFamily="18" charset="0"/>
                </a:rPr>
                <m:t>=</m:t>
              </m:r>
              <m:r>
                <a:rPr lang="en-US" altLang="zh-CN" sz="2000" b="0" i="1" kern="1200" smtClean="0">
                  <a:latin typeface="Cambria Math" panose="02040503050406030204" pitchFamily="18" charset="0"/>
                  <a:ea typeface="Cambria Math" panose="02040503050406030204" pitchFamily="18" charset="0"/>
                </a:rPr>
                <m:t>𝑃</m:t>
              </m:r>
              <m:r>
                <a:rPr lang="en-US" altLang="zh-CN" sz="2000" b="0" i="1" kern="1200" smtClean="0">
                  <a:latin typeface="Cambria Math" panose="02040503050406030204" pitchFamily="18" charset="0"/>
                  <a:ea typeface="Cambria Math" panose="02040503050406030204" pitchFamily="18" charset="0"/>
                </a:rPr>
                <m:t>×[</m:t>
              </m:r>
              <m:sSup>
                <m:sSupPr>
                  <m:ctrlPr>
                    <a:rPr lang="en-US" altLang="zh-CN" sz="2000" b="0" i="1" kern="1200" smtClean="0">
                      <a:latin typeface="Cambria Math" panose="02040503050406030204" pitchFamily="18" charset="0"/>
                      <a:ea typeface="Cambria Math" panose="02040503050406030204" pitchFamily="18" charset="0"/>
                    </a:rPr>
                  </m:ctrlPr>
                </m:sSupPr>
                <m:e>
                  <m:d>
                    <m:dPr>
                      <m:ctrlPr>
                        <a:rPr lang="en-US" altLang="zh-CN" sz="2000" b="0" i="1" kern="1200" smtClean="0">
                          <a:latin typeface="Cambria Math" panose="02040503050406030204" pitchFamily="18" charset="0"/>
                          <a:ea typeface="Cambria Math" panose="02040503050406030204" pitchFamily="18" charset="0"/>
                        </a:rPr>
                      </m:ctrlPr>
                    </m:dPr>
                    <m:e>
                      <m:r>
                        <a:rPr lang="en-US" altLang="zh-CN" sz="2000" b="0" i="1" kern="1200" smtClean="0">
                          <a:latin typeface="Cambria Math" panose="02040503050406030204" pitchFamily="18" charset="0"/>
                          <a:ea typeface="Cambria Math" panose="02040503050406030204" pitchFamily="18" charset="0"/>
                        </a:rPr>
                        <m:t>1+</m:t>
                      </m:r>
                      <m:r>
                        <a:rPr lang="en-US" altLang="zh-CN" sz="2000" b="0" i="1" kern="1200" smtClean="0">
                          <a:latin typeface="Cambria Math" panose="02040503050406030204" pitchFamily="18" charset="0"/>
                          <a:ea typeface="Cambria Math" panose="02040503050406030204" pitchFamily="18" charset="0"/>
                        </a:rPr>
                        <m:t>𝑖</m:t>
                      </m:r>
                    </m:e>
                  </m:d>
                </m:e>
                <m:sup>
                  <m:r>
                    <a:rPr lang="en-US" altLang="zh-CN" sz="2000" b="0" i="1" kern="1200" smtClean="0">
                      <a:latin typeface="Cambria Math" panose="02040503050406030204" pitchFamily="18" charset="0"/>
                      <a:ea typeface="Cambria Math" panose="02040503050406030204" pitchFamily="18" charset="0"/>
                    </a:rPr>
                    <m:t>𝑛</m:t>
                  </m:r>
                </m:sup>
              </m:sSup>
              <m:r>
                <a:rPr lang="en-US" altLang="zh-CN" sz="2000" b="0" i="1" kern="1200" smtClean="0">
                  <a:latin typeface="Cambria Math" panose="02040503050406030204" pitchFamily="18" charset="0"/>
                  <a:ea typeface="Cambria Math" panose="02040503050406030204" pitchFamily="18" charset="0"/>
                </a:rPr>
                <m:t>−1]</m:t>
              </m:r>
            </m:oMath>
          </a14:m>
          <a:endParaRPr lang="zh-CN" altLang="en-US" sz="2000" kern="1200" dirty="0"/>
        </a:p>
      </dsp:txBody>
      <dsp:txXfrm rot="-5400000">
        <a:off x="3785616" y="2523880"/>
        <a:ext cx="6647092" cy="1532257"/>
      </dsp:txXfrm>
    </dsp:sp>
    <dsp:sp modelId="{0B619F45-5685-0346-B3C6-32DFB73A08C5}">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利息计算方法</a:t>
          </a:r>
        </a:p>
      </dsp:txBody>
      <dsp:txXfrm>
        <a:off x="103614" y="2332346"/>
        <a:ext cx="3578388" cy="19153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F45A2-2A25-5247-8367-5CBAE5B6D1AC}">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096C2-492A-E242-9BDE-1AAF889C4D69}">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现金流量图</a:t>
          </a:r>
        </a:p>
      </dsp:txBody>
      <dsp:txXfrm>
        <a:off x="599273" y="73501"/>
        <a:ext cx="7213934" cy="1358534"/>
      </dsp:txXfrm>
    </dsp:sp>
    <dsp:sp modelId="{5E15B86F-7F3D-B84F-A361-6C2250F7DF8B}">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05DE35-10E2-6141-973F-7CE02837F068}">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等值计算方法</a:t>
          </a:r>
        </a:p>
      </dsp:txBody>
      <dsp:txXfrm>
        <a:off x="599273" y="2386862"/>
        <a:ext cx="7213934" cy="135853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3C22E-CEC8-C342-A6D2-A9BF40C9214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B7FF6-BAD1-E945-B853-8FF59342D2C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流入工程的资金为现金流入，</a:t>
          </a:r>
          <a:r>
            <a:rPr lang="en-US" altLang="zh-CN" sz="2700" kern="1200" dirty="0"/>
            <a:t>CI</a:t>
          </a:r>
          <a:endParaRPr lang="zh-CN" altLang="en-US" sz="2700" kern="1200" dirty="0"/>
        </a:p>
      </dsp:txBody>
      <dsp:txXfrm>
        <a:off x="0" y="0"/>
        <a:ext cx="10515600" cy="1087834"/>
      </dsp:txXfrm>
    </dsp:sp>
    <dsp:sp modelId="{81090E93-D376-BC4E-A907-02BAECE93B6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1F27F-7969-1C42-93A8-71E5AC41FF45}">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流出工程的资金为现金流出，</a:t>
          </a:r>
          <a:r>
            <a:rPr lang="en-US" altLang="zh-CN" sz="2700" kern="1200" dirty="0"/>
            <a:t>CO</a:t>
          </a:r>
          <a:endParaRPr lang="zh-CN" altLang="en-US" sz="2700" kern="1200" dirty="0"/>
        </a:p>
      </dsp:txBody>
      <dsp:txXfrm>
        <a:off x="0" y="1087834"/>
        <a:ext cx="10515600" cy="1087834"/>
      </dsp:txXfrm>
    </dsp:sp>
    <dsp:sp modelId="{18064DDC-BD26-5948-A25E-A93103ACC06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7A040-7861-9F46-9958-D25E6ED181CE}">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现金流入减现金流出为净现金流量，</a:t>
          </a:r>
          <a:r>
            <a:rPr lang="en-US" altLang="zh-CN" sz="2700" kern="1200" dirty="0"/>
            <a:t>NCF</a:t>
          </a:r>
          <a:endParaRPr lang="zh-CN" altLang="en-US" sz="2700" kern="1200" dirty="0"/>
        </a:p>
      </dsp:txBody>
      <dsp:txXfrm>
        <a:off x="0" y="2175669"/>
        <a:ext cx="10515600" cy="1087834"/>
      </dsp:txXfrm>
    </dsp:sp>
    <dsp:sp modelId="{FFDA0C34-A854-9A48-AE65-3304CD3AA22D}">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75F7F-683D-CC43-B7D8-4436F62B52D0}">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用水平线表示时间，用箭头表示现金流量，向上表示现金流入，向下表示现金流出，其长短与现金流量值呈正比</a:t>
          </a:r>
        </a:p>
      </dsp:txBody>
      <dsp:txXfrm>
        <a:off x="0" y="3263503"/>
        <a:ext cx="10515600" cy="108783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A280C-0896-364C-8C3A-329151E9F2F0}">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C9CA12-54B0-6D48-8534-3B5EF52D0F92}">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一、固定资产投资</a:t>
          </a:r>
        </a:p>
      </dsp:txBody>
      <dsp:txXfrm>
        <a:off x="599273" y="73501"/>
        <a:ext cx="7213934" cy="1358534"/>
      </dsp:txXfrm>
    </dsp:sp>
    <dsp:sp modelId="{2EEC52C5-5711-984E-9740-EED6080470F1}">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B78D6-CDF1-6449-99C3-651DD31AB886}">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二、项目成本费用</a:t>
          </a:r>
        </a:p>
      </dsp:txBody>
      <dsp:txXfrm>
        <a:off x="599273" y="2386862"/>
        <a:ext cx="7213934" cy="13585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DDD8E-315C-0C41-AE60-27D1FE4E5DC8}">
      <dsp:nvSpPr>
        <dsp:cNvPr id="0" name=""/>
        <dsp:cNvSpPr/>
      </dsp:nvSpPr>
      <dsp:spPr>
        <a:xfrm rot="5400000">
          <a:off x="6589537" y="-2661529"/>
          <a:ext cx="112214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a:t>1.</a:t>
          </a:r>
          <a:r>
            <a:rPr lang="zh-CN" altLang="en-US" sz="1300" kern="1200" dirty="0"/>
            <a:t>固定资产</a:t>
          </a:r>
        </a:p>
        <a:p>
          <a:pPr marL="114300" lvl="1" indent="-114300" algn="l" defTabSz="577850">
            <a:lnSpc>
              <a:spcPct val="90000"/>
            </a:lnSpc>
            <a:spcBef>
              <a:spcPct val="0"/>
            </a:spcBef>
            <a:spcAft>
              <a:spcPct val="15000"/>
            </a:spcAft>
            <a:buChar char="•"/>
          </a:pPr>
          <a:r>
            <a:rPr lang="en-US" altLang="zh-CN" sz="1300" kern="1200" dirty="0"/>
            <a:t>2.</a:t>
          </a:r>
          <a:r>
            <a:rPr lang="zh-CN" altLang="en-US" sz="1300" kern="1200" dirty="0"/>
            <a:t>固定资产投资</a:t>
          </a:r>
        </a:p>
        <a:p>
          <a:pPr marL="114300" lvl="1" indent="-114300" algn="l" defTabSz="577850">
            <a:lnSpc>
              <a:spcPct val="90000"/>
            </a:lnSpc>
            <a:spcBef>
              <a:spcPct val="0"/>
            </a:spcBef>
            <a:spcAft>
              <a:spcPct val="15000"/>
            </a:spcAft>
            <a:buChar char="•"/>
          </a:pPr>
          <a:r>
            <a:rPr lang="en-US" altLang="zh-CN" sz="1300" kern="1200" dirty="0"/>
            <a:t>3.</a:t>
          </a:r>
          <a:r>
            <a:rPr lang="zh-CN" altLang="en-US" sz="1300" kern="1200" dirty="0"/>
            <a:t>固定资产投资价格指数</a:t>
          </a:r>
        </a:p>
      </dsp:txBody>
      <dsp:txXfrm rot="-5400000">
        <a:off x="3785615" y="197171"/>
        <a:ext cx="6675206" cy="1012584"/>
      </dsp:txXfrm>
    </dsp:sp>
    <dsp:sp modelId="{234283DF-F05D-4840-9C03-06C000829839}">
      <dsp:nvSpPr>
        <dsp:cNvPr id="0" name=""/>
        <dsp:cNvSpPr/>
      </dsp:nvSpPr>
      <dsp:spPr>
        <a:xfrm>
          <a:off x="0" y="2125"/>
          <a:ext cx="3785616" cy="1402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固定资产及其投资的概念</a:t>
          </a:r>
        </a:p>
      </dsp:txBody>
      <dsp:txXfrm>
        <a:off x="68473" y="70598"/>
        <a:ext cx="3648670" cy="1265729"/>
      </dsp:txXfrm>
    </dsp:sp>
    <dsp:sp modelId="{A049DB10-80E1-F644-A07D-EC3B682407C1}">
      <dsp:nvSpPr>
        <dsp:cNvPr id="0" name=""/>
        <dsp:cNvSpPr/>
      </dsp:nvSpPr>
      <dsp:spPr>
        <a:xfrm rot="5400000">
          <a:off x="6589537" y="-1188720"/>
          <a:ext cx="112214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a:t>1.</a:t>
          </a:r>
          <a:r>
            <a:rPr lang="zh-CN" altLang="en-US" sz="1300" kern="1200" dirty="0"/>
            <a:t>按国民经济行业分</a:t>
          </a:r>
        </a:p>
        <a:p>
          <a:pPr marL="114300" lvl="1" indent="-114300" algn="l" defTabSz="577850">
            <a:lnSpc>
              <a:spcPct val="90000"/>
            </a:lnSpc>
            <a:spcBef>
              <a:spcPct val="0"/>
            </a:spcBef>
            <a:spcAft>
              <a:spcPct val="15000"/>
            </a:spcAft>
            <a:buChar char="•"/>
          </a:pPr>
          <a:r>
            <a:rPr lang="en-US" altLang="zh-CN" sz="1300" kern="1200" dirty="0"/>
            <a:t>2.</a:t>
          </a:r>
          <a:r>
            <a:rPr lang="zh-CN" altLang="en-US" sz="1300" kern="1200" dirty="0"/>
            <a:t>按隶属关系分</a:t>
          </a:r>
        </a:p>
        <a:p>
          <a:pPr marL="114300" lvl="1" indent="-114300" algn="l" defTabSz="577850">
            <a:lnSpc>
              <a:spcPct val="90000"/>
            </a:lnSpc>
            <a:spcBef>
              <a:spcPct val="0"/>
            </a:spcBef>
            <a:spcAft>
              <a:spcPct val="15000"/>
            </a:spcAft>
            <a:buChar char="•"/>
          </a:pPr>
          <a:r>
            <a:rPr lang="en-US" altLang="zh-CN" sz="1300" kern="1200" dirty="0"/>
            <a:t>3.</a:t>
          </a:r>
          <a:r>
            <a:rPr lang="zh-CN" altLang="en-US" sz="1300" kern="1200" dirty="0"/>
            <a:t>按建设性质分</a:t>
          </a:r>
        </a:p>
        <a:p>
          <a:pPr marL="114300" lvl="1" indent="-114300" algn="l" defTabSz="577850">
            <a:lnSpc>
              <a:spcPct val="90000"/>
            </a:lnSpc>
            <a:spcBef>
              <a:spcPct val="0"/>
            </a:spcBef>
            <a:spcAft>
              <a:spcPct val="15000"/>
            </a:spcAft>
            <a:buChar char="•"/>
          </a:pPr>
          <a:r>
            <a:rPr lang="en-US" altLang="zh-CN" sz="1300" kern="1200" dirty="0"/>
            <a:t>4.</a:t>
          </a:r>
          <a:r>
            <a:rPr lang="zh-CN" altLang="en-US" sz="1300" kern="1200" dirty="0"/>
            <a:t>按构成分</a:t>
          </a:r>
        </a:p>
      </dsp:txBody>
      <dsp:txXfrm rot="-5400000">
        <a:off x="3785615" y="1669980"/>
        <a:ext cx="6675206" cy="1012584"/>
      </dsp:txXfrm>
    </dsp:sp>
    <dsp:sp modelId="{B9DBA26B-BC37-AC49-8158-882A96A5EE14}">
      <dsp:nvSpPr>
        <dsp:cNvPr id="0" name=""/>
        <dsp:cNvSpPr/>
      </dsp:nvSpPr>
      <dsp:spPr>
        <a:xfrm>
          <a:off x="0" y="1474934"/>
          <a:ext cx="3785616" cy="1402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固定资产投资分类</a:t>
          </a:r>
        </a:p>
      </dsp:txBody>
      <dsp:txXfrm>
        <a:off x="68473" y="1543407"/>
        <a:ext cx="3648670" cy="1265729"/>
      </dsp:txXfrm>
    </dsp:sp>
    <dsp:sp modelId="{63CAABD3-6583-374C-909C-18BA86181BCC}">
      <dsp:nvSpPr>
        <dsp:cNvPr id="0" name=""/>
        <dsp:cNvSpPr/>
      </dsp:nvSpPr>
      <dsp:spPr>
        <a:xfrm rot="5400000">
          <a:off x="6589537" y="284089"/>
          <a:ext cx="112214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a:t>1.</a:t>
          </a:r>
          <a:r>
            <a:rPr lang="zh-CN" altLang="en-US" sz="1300" kern="1200" dirty="0"/>
            <a:t>投资估算阶段及精度要求：投资机会研究</a:t>
          </a:r>
          <a:r>
            <a:rPr lang="en-US" altLang="zh-CN" sz="1300" kern="1200" dirty="0"/>
            <a:t>30%</a:t>
          </a:r>
          <a:r>
            <a:rPr lang="zh-CN" altLang="en-US" sz="1300" kern="1200" dirty="0"/>
            <a:t>；初步可行性研究</a:t>
          </a:r>
          <a:r>
            <a:rPr lang="en-US" altLang="zh-CN" sz="1300" kern="1200" dirty="0"/>
            <a:t>20%</a:t>
          </a:r>
          <a:r>
            <a:rPr lang="zh-CN" altLang="en-US" sz="1300" kern="1200" dirty="0"/>
            <a:t>；详细可行性研究</a:t>
          </a:r>
          <a:r>
            <a:rPr lang="en-US" altLang="zh-CN" sz="1300" kern="1200" dirty="0"/>
            <a:t>10%</a:t>
          </a:r>
          <a:endParaRPr lang="zh-CN" altLang="en-US" sz="1300" kern="1200" dirty="0"/>
        </a:p>
        <a:p>
          <a:pPr marL="114300" lvl="1" indent="-114300" algn="l" defTabSz="577850">
            <a:lnSpc>
              <a:spcPct val="90000"/>
            </a:lnSpc>
            <a:spcBef>
              <a:spcPct val="0"/>
            </a:spcBef>
            <a:spcAft>
              <a:spcPct val="15000"/>
            </a:spcAft>
            <a:buChar char="•"/>
          </a:pPr>
          <a:r>
            <a:rPr lang="en-US" altLang="zh-CN" sz="1300" kern="1200" dirty="0"/>
            <a:t>2.</a:t>
          </a:r>
          <a:r>
            <a:rPr lang="zh-CN" altLang="en-US" sz="1300" kern="1200" dirty="0"/>
            <a:t>投资姑苏啊编制的主要依据</a:t>
          </a:r>
        </a:p>
      </dsp:txBody>
      <dsp:txXfrm rot="-5400000">
        <a:off x="3785615" y="3142789"/>
        <a:ext cx="6675206" cy="1012584"/>
      </dsp:txXfrm>
    </dsp:sp>
    <dsp:sp modelId="{4386DE65-2768-084A-A6CD-CA6915411547}">
      <dsp:nvSpPr>
        <dsp:cNvPr id="0" name=""/>
        <dsp:cNvSpPr/>
      </dsp:nvSpPr>
      <dsp:spPr>
        <a:xfrm>
          <a:off x="0" y="2947743"/>
          <a:ext cx="3785616" cy="1402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固定资产投资额估算</a:t>
          </a:r>
        </a:p>
      </dsp:txBody>
      <dsp:txXfrm>
        <a:off x="68473" y="3016216"/>
        <a:ext cx="3648670" cy="126572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F676B-98E6-C340-9A6D-91D5F36A862C}">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a:t>成本费用</a:t>
          </a:r>
        </a:p>
        <a:p>
          <a:pPr marL="228600" lvl="1" indent="-228600" algn="l" defTabSz="977900">
            <a:lnSpc>
              <a:spcPct val="90000"/>
            </a:lnSpc>
            <a:spcBef>
              <a:spcPct val="0"/>
            </a:spcBef>
            <a:spcAft>
              <a:spcPct val="15000"/>
            </a:spcAft>
            <a:buChar char="•"/>
          </a:pPr>
          <a:r>
            <a:rPr lang="zh-CN" altLang="en-US" sz="2200" kern="1200" dirty="0"/>
            <a:t>经营成本</a:t>
          </a:r>
        </a:p>
      </dsp:txBody>
      <dsp:txXfrm rot="-5400000">
        <a:off x="3785616" y="295201"/>
        <a:ext cx="6647092" cy="1532257"/>
      </dsp:txXfrm>
    </dsp:sp>
    <dsp:sp modelId="{13533060-F9D0-8E4E-9B95-8C3938CB71E3}">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成本费用的概念</a:t>
          </a:r>
        </a:p>
      </dsp:txBody>
      <dsp:txXfrm>
        <a:off x="103614" y="103667"/>
        <a:ext cx="3578388" cy="1915324"/>
      </dsp:txXfrm>
    </dsp:sp>
    <dsp:sp modelId="{18F5010B-D1B3-AA4C-AECE-6814F11DEE71}">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a:t>制造成本法：生产成本</a:t>
          </a:r>
          <a:r>
            <a:rPr lang="en-US" altLang="zh-CN" sz="2200" kern="1200" dirty="0"/>
            <a:t>+</a:t>
          </a:r>
          <a:r>
            <a:rPr lang="zh-CN" altLang="en-US" sz="2200" kern="1200" dirty="0"/>
            <a:t>期间费用</a:t>
          </a:r>
        </a:p>
        <a:p>
          <a:pPr marL="228600" lvl="1" indent="-228600" algn="l" defTabSz="977900">
            <a:lnSpc>
              <a:spcPct val="90000"/>
            </a:lnSpc>
            <a:spcBef>
              <a:spcPct val="0"/>
            </a:spcBef>
            <a:spcAft>
              <a:spcPct val="15000"/>
            </a:spcAft>
            <a:buChar char="•"/>
          </a:pPr>
          <a:r>
            <a:rPr lang="zh-CN" altLang="en-US" sz="2200" kern="1200" dirty="0"/>
            <a:t>生产要素费用法：外购原材料、燃料和动力费</a:t>
          </a:r>
          <a:r>
            <a:rPr lang="en-US" altLang="zh-CN" sz="2200" kern="1200" dirty="0"/>
            <a:t>+</a:t>
          </a:r>
          <a:r>
            <a:rPr lang="zh-CN" altLang="en-US" sz="2200" kern="1200" dirty="0"/>
            <a:t>工资及福利费</a:t>
          </a:r>
          <a:r>
            <a:rPr lang="en-US" altLang="zh-CN" sz="2200" kern="1200" dirty="0"/>
            <a:t>+</a:t>
          </a:r>
          <a:r>
            <a:rPr lang="zh-CN" altLang="en-US" sz="2200" kern="1200" dirty="0"/>
            <a:t>折旧费</a:t>
          </a:r>
          <a:r>
            <a:rPr lang="en-US" altLang="zh-CN" sz="2200" kern="1200" dirty="0"/>
            <a:t>+</a:t>
          </a:r>
          <a:r>
            <a:rPr lang="zh-CN" altLang="en-US" sz="2200" kern="1200" dirty="0"/>
            <a:t>摊销费</a:t>
          </a:r>
          <a:r>
            <a:rPr lang="en-US" altLang="zh-CN" sz="2200" kern="1200" dirty="0"/>
            <a:t>+</a:t>
          </a:r>
          <a:r>
            <a:rPr lang="zh-CN" altLang="en-US" sz="2200" kern="1200" dirty="0"/>
            <a:t>修理费</a:t>
          </a:r>
          <a:r>
            <a:rPr lang="en-US" altLang="zh-CN" sz="2200" kern="1200" dirty="0"/>
            <a:t>+</a:t>
          </a:r>
          <a:r>
            <a:rPr lang="zh-CN" altLang="en-US" sz="2200" kern="1200" dirty="0"/>
            <a:t>财务费用</a:t>
          </a:r>
          <a:r>
            <a:rPr lang="en-US" altLang="zh-CN" sz="2200" kern="1200" dirty="0"/>
            <a:t>+</a:t>
          </a:r>
          <a:r>
            <a:rPr lang="zh-CN" altLang="en-US" sz="2200" kern="1200" dirty="0"/>
            <a:t>其他费用</a:t>
          </a:r>
        </a:p>
      </dsp:txBody>
      <dsp:txXfrm rot="-5400000">
        <a:off x="3785616" y="2523880"/>
        <a:ext cx="6647092" cy="1532257"/>
      </dsp:txXfrm>
    </dsp:sp>
    <dsp:sp modelId="{12DC79DA-8D32-D64C-B2FB-843262FA0B14}">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成本费用的估算方法</a:t>
          </a:r>
        </a:p>
      </dsp:txBody>
      <dsp:txXfrm>
        <a:off x="103614" y="2332346"/>
        <a:ext cx="3578388" cy="191532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BD8F0-274E-3045-BE45-9813A9D5E91B}">
      <dsp:nvSpPr>
        <dsp:cNvPr id="0" name=""/>
        <dsp:cNvSpPr/>
      </dsp:nvSpPr>
      <dsp:spPr>
        <a:xfrm>
          <a:off x="0" y="2704"/>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F786B-81A5-4545-8E98-8C1EDDFC020A}">
      <dsp:nvSpPr>
        <dsp:cNvPr id="0" name=""/>
        <dsp:cNvSpPr/>
      </dsp:nvSpPr>
      <dsp:spPr>
        <a:xfrm>
          <a:off x="0" y="2704"/>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第一节 法的一般知识</a:t>
          </a:r>
        </a:p>
      </dsp:txBody>
      <dsp:txXfrm>
        <a:off x="0" y="2704"/>
        <a:ext cx="5605400" cy="1844597"/>
      </dsp:txXfrm>
    </dsp:sp>
    <dsp:sp modelId="{19027729-203F-3A4C-81BA-41708461F3CC}">
      <dsp:nvSpPr>
        <dsp:cNvPr id="0" name=""/>
        <dsp:cNvSpPr/>
      </dsp:nvSpPr>
      <dsp:spPr>
        <a:xfrm>
          <a:off x="0" y="1847301"/>
          <a:ext cx="5605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40E90-5869-534C-BB86-8DD8A5332750}">
      <dsp:nvSpPr>
        <dsp:cNvPr id="0" name=""/>
        <dsp:cNvSpPr/>
      </dsp:nvSpPr>
      <dsp:spPr>
        <a:xfrm>
          <a:off x="0" y="1847301"/>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第二节 民法基础知识</a:t>
          </a:r>
        </a:p>
      </dsp:txBody>
      <dsp:txXfrm>
        <a:off x="0" y="1847301"/>
        <a:ext cx="5605400" cy="1844597"/>
      </dsp:txXfrm>
    </dsp:sp>
    <dsp:sp modelId="{D7DEEE03-91C0-404F-9404-3B63B82A9D61}">
      <dsp:nvSpPr>
        <dsp:cNvPr id="0" name=""/>
        <dsp:cNvSpPr/>
      </dsp:nvSpPr>
      <dsp:spPr>
        <a:xfrm>
          <a:off x="0" y="3691899"/>
          <a:ext cx="5605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34A30-A143-6442-B517-EB8D3677D559}">
      <dsp:nvSpPr>
        <dsp:cNvPr id="0" name=""/>
        <dsp:cNvSpPr/>
      </dsp:nvSpPr>
      <dsp:spPr>
        <a:xfrm>
          <a:off x="0" y="3691899"/>
          <a:ext cx="5605400" cy="184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zh-CN" altLang="en-US" sz="4700" kern="1200" dirty="0"/>
            <a:t>第三节 刑法基础知识</a:t>
          </a:r>
        </a:p>
      </dsp:txBody>
      <dsp:txXfrm>
        <a:off x="0" y="3691899"/>
        <a:ext cx="5605400" cy="184459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6D25-D691-7647-95E6-63CF3C0C7676}">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E0DDC-D80B-494D-8C64-8FC9ADF232E1}">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一、法的概念和基本属性</a:t>
          </a:r>
        </a:p>
      </dsp:txBody>
      <dsp:txXfrm>
        <a:off x="553160" y="99749"/>
        <a:ext cx="7306160" cy="506120"/>
      </dsp:txXfrm>
    </dsp:sp>
    <dsp:sp modelId="{BD693BA2-547D-5045-978E-6B4AA05BBA45}">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BB4B62-8578-D84A-8F86-D63912B9984A}">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二、法的种类</a:t>
          </a:r>
        </a:p>
      </dsp:txBody>
      <dsp:txXfrm>
        <a:off x="553160" y="961589"/>
        <a:ext cx="7306160" cy="506120"/>
      </dsp:txXfrm>
    </dsp:sp>
    <dsp:sp modelId="{7DC59B9B-B6BC-E84A-8506-FF50C93EC135}">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C4484-7AD3-7342-BE7F-4F334CB46C19}">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三、法律效力</a:t>
          </a:r>
        </a:p>
      </dsp:txBody>
      <dsp:txXfrm>
        <a:off x="553160" y="1823429"/>
        <a:ext cx="7306160" cy="506120"/>
      </dsp:txXfrm>
    </dsp:sp>
    <dsp:sp modelId="{0EB39D0E-AC16-4B4E-8535-2FBCBF4EEBAB}">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DF75A-E24F-214F-9A5E-349750EF7D2C}">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四、法律关系</a:t>
          </a:r>
        </a:p>
      </dsp:txBody>
      <dsp:txXfrm>
        <a:off x="553160" y="2685269"/>
        <a:ext cx="7306160" cy="506120"/>
      </dsp:txXfrm>
    </dsp:sp>
    <dsp:sp modelId="{544D5CB8-8573-414B-AD1C-E586EA5F3E43}">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ED7F8-A0C7-1549-BE63-9B275C465523}">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五、法律责任</a:t>
          </a:r>
        </a:p>
      </dsp:txBody>
      <dsp:txXfrm>
        <a:off x="553160" y="3547109"/>
        <a:ext cx="7306160" cy="50612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C5553-A047-1045-8074-94382AF43214}">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法的概念</a:t>
          </a:r>
        </a:p>
        <a:p>
          <a:pPr marL="171450" lvl="1" indent="-171450" algn="l" defTabSz="711200">
            <a:lnSpc>
              <a:spcPct val="90000"/>
            </a:lnSpc>
            <a:spcBef>
              <a:spcPct val="0"/>
            </a:spcBef>
            <a:spcAft>
              <a:spcPct val="15000"/>
            </a:spcAft>
            <a:buChar char="•"/>
          </a:pPr>
          <a:r>
            <a:rPr lang="zh-CN" altLang="en-US" sz="1600" kern="1200" dirty="0"/>
            <a:t>法律的概念</a:t>
          </a:r>
        </a:p>
      </dsp:txBody>
      <dsp:txXfrm rot="-5400000">
        <a:off x="3785616" y="295201"/>
        <a:ext cx="6647092" cy="1532257"/>
      </dsp:txXfrm>
    </dsp:sp>
    <dsp:sp modelId="{15DCA004-9DEE-D04B-AFD1-2171692AF30F}">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法与法律的概念</a:t>
          </a:r>
        </a:p>
      </dsp:txBody>
      <dsp:txXfrm>
        <a:off x="103614" y="103667"/>
        <a:ext cx="3578388" cy="1915324"/>
      </dsp:txXfrm>
    </dsp:sp>
    <dsp:sp modelId="{5B55D9AC-1A44-B342-8DC1-067F2B54BCC0}">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特殊规范性</a:t>
          </a:r>
        </a:p>
        <a:p>
          <a:pPr marL="171450" lvl="1" indent="-171450" algn="l" defTabSz="711200">
            <a:lnSpc>
              <a:spcPct val="90000"/>
            </a:lnSpc>
            <a:spcBef>
              <a:spcPct val="0"/>
            </a:spcBef>
            <a:spcAft>
              <a:spcPct val="15000"/>
            </a:spcAft>
            <a:buChar char="•"/>
          </a:pPr>
          <a:r>
            <a:rPr lang="zh-CN" altLang="en-US" sz="1600" kern="1200" dirty="0"/>
            <a:t>国家意志性</a:t>
          </a:r>
        </a:p>
        <a:p>
          <a:pPr marL="171450" lvl="1" indent="-171450" algn="l" defTabSz="711200">
            <a:lnSpc>
              <a:spcPct val="90000"/>
            </a:lnSpc>
            <a:spcBef>
              <a:spcPct val="0"/>
            </a:spcBef>
            <a:spcAft>
              <a:spcPct val="15000"/>
            </a:spcAft>
            <a:buChar char="•"/>
          </a:pPr>
          <a:r>
            <a:rPr lang="zh-CN" altLang="en-US" sz="1600" kern="1200" dirty="0"/>
            <a:t>明确公开性</a:t>
          </a:r>
        </a:p>
        <a:p>
          <a:pPr marL="171450" lvl="1" indent="-171450" algn="l" defTabSz="711200">
            <a:lnSpc>
              <a:spcPct val="90000"/>
            </a:lnSpc>
            <a:spcBef>
              <a:spcPct val="0"/>
            </a:spcBef>
            <a:spcAft>
              <a:spcPct val="15000"/>
            </a:spcAft>
            <a:buChar char="•"/>
          </a:pPr>
          <a:r>
            <a:rPr lang="zh-CN" altLang="en-US" sz="1600" kern="1200" dirty="0"/>
            <a:t>国家强制性</a:t>
          </a:r>
        </a:p>
        <a:p>
          <a:pPr marL="171450" lvl="1" indent="-171450" algn="l" defTabSz="711200">
            <a:lnSpc>
              <a:spcPct val="90000"/>
            </a:lnSpc>
            <a:spcBef>
              <a:spcPct val="0"/>
            </a:spcBef>
            <a:spcAft>
              <a:spcPct val="15000"/>
            </a:spcAft>
            <a:buChar char="•"/>
          </a:pPr>
          <a:r>
            <a:rPr lang="zh-CN" altLang="en-US" sz="1600" kern="1200" dirty="0"/>
            <a:t>普遍约束性</a:t>
          </a:r>
        </a:p>
      </dsp:txBody>
      <dsp:txXfrm rot="-5400000">
        <a:off x="3785616" y="2523880"/>
        <a:ext cx="6647092" cy="1532257"/>
      </dsp:txXfrm>
    </dsp:sp>
    <dsp:sp modelId="{BA43A0CE-6D79-5247-88B4-BE4B6AD4214A}">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法的基本属性</a:t>
          </a:r>
        </a:p>
      </dsp:txBody>
      <dsp:txXfrm>
        <a:off x="103614" y="2332346"/>
        <a:ext cx="3578388"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EFE7C-7B58-1242-AE62-90A3BE64B94F}">
      <dsp:nvSpPr>
        <dsp:cNvPr id="0" name=""/>
        <dsp:cNvSpPr/>
      </dsp:nvSpPr>
      <dsp:spPr>
        <a:xfrm>
          <a:off x="0" y="670912"/>
          <a:ext cx="5744684" cy="1811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479044" rIns="445851"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全面调查：全面统计报表、普查</a:t>
          </a:r>
        </a:p>
        <a:p>
          <a:pPr marL="228600" lvl="1" indent="-228600" algn="l" defTabSz="1022350">
            <a:lnSpc>
              <a:spcPct val="90000"/>
            </a:lnSpc>
            <a:spcBef>
              <a:spcPct val="0"/>
            </a:spcBef>
            <a:spcAft>
              <a:spcPct val="15000"/>
            </a:spcAft>
            <a:buChar char="•"/>
          </a:pPr>
          <a:r>
            <a:rPr lang="zh-CN" altLang="en-US" sz="2300" kern="1200" dirty="0"/>
            <a:t>非全面调查：非全面统计报表、抽样调查、重点调查、典型调查</a:t>
          </a:r>
        </a:p>
      </dsp:txBody>
      <dsp:txXfrm>
        <a:off x="0" y="670912"/>
        <a:ext cx="5744684" cy="1811250"/>
      </dsp:txXfrm>
    </dsp:sp>
    <dsp:sp modelId="{84A18EA0-EADC-0A40-B458-682ED3F61BC5}">
      <dsp:nvSpPr>
        <dsp:cNvPr id="0" name=""/>
        <dsp:cNvSpPr/>
      </dsp:nvSpPr>
      <dsp:spPr>
        <a:xfrm>
          <a:off x="287234" y="331432"/>
          <a:ext cx="4021279"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按调查对象的范围不同</a:t>
          </a:r>
        </a:p>
      </dsp:txBody>
      <dsp:txXfrm>
        <a:off x="320378" y="364576"/>
        <a:ext cx="3954991" cy="612672"/>
      </dsp:txXfrm>
    </dsp:sp>
    <dsp:sp modelId="{CB4855FA-334E-C946-A6F0-6D261ED4B937}">
      <dsp:nvSpPr>
        <dsp:cNvPr id="0" name=""/>
        <dsp:cNvSpPr/>
      </dsp:nvSpPr>
      <dsp:spPr>
        <a:xfrm>
          <a:off x="0" y="2945843"/>
          <a:ext cx="5744684" cy="1449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479044" rIns="445851"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连续调查</a:t>
          </a:r>
        </a:p>
        <a:p>
          <a:pPr marL="228600" lvl="1" indent="-228600" algn="l" defTabSz="1022350">
            <a:lnSpc>
              <a:spcPct val="90000"/>
            </a:lnSpc>
            <a:spcBef>
              <a:spcPct val="0"/>
            </a:spcBef>
            <a:spcAft>
              <a:spcPct val="15000"/>
            </a:spcAft>
            <a:buChar char="•"/>
          </a:pPr>
          <a:r>
            <a:rPr lang="zh-CN" altLang="en-US" sz="2300" kern="1200" dirty="0"/>
            <a:t>不连续调查</a:t>
          </a:r>
        </a:p>
      </dsp:txBody>
      <dsp:txXfrm>
        <a:off x="0" y="2945843"/>
        <a:ext cx="5744684" cy="1449000"/>
      </dsp:txXfrm>
    </dsp:sp>
    <dsp:sp modelId="{2A6CBA08-6C05-8548-B14B-C71495AE5104}">
      <dsp:nvSpPr>
        <dsp:cNvPr id="0" name=""/>
        <dsp:cNvSpPr/>
      </dsp:nvSpPr>
      <dsp:spPr>
        <a:xfrm>
          <a:off x="287234" y="2606363"/>
          <a:ext cx="4021279" cy="6789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按调查登记的时间是否连续</a:t>
          </a:r>
        </a:p>
      </dsp:txBody>
      <dsp:txXfrm>
        <a:off x="320378" y="2639507"/>
        <a:ext cx="3954991" cy="61267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9B5C1-02B1-634D-8215-87CA4889395E}">
      <dsp:nvSpPr>
        <dsp:cNvPr id="0" name=""/>
        <dsp:cNvSpPr/>
      </dsp:nvSpPr>
      <dsp:spPr>
        <a:xfrm rot="5400000">
          <a:off x="6872275" y="-3015881"/>
          <a:ext cx="55666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zh-CN" altLang="en-US" sz="1300" kern="1200" dirty="0"/>
        </a:p>
        <a:p>
          <a:pPr marL="114300" lvl="1" indent="-114300" algn="l" defTabSz="577850">
            <a:lnSpc>
              <a:spcPct val="90000"/>
            </a:lnSpc>
            <a:spcBef>
              <a:spcPct val="0"/>
            </a:spcBef>
            <a:spcAft>
              <a:spcPct val="15000"/>
            </a:spcAft>
            <a:buChar char="•"/>
          </a:pPr>
          <a:endParaRPr lang="zh-CN" altLang="en-US" sz="1300" kern="1200" dirty="0"/>
        </a:p>
      </dsp:txBody>
      <dsp:txXfrm rot="-5400000">
        <a:off x="3785616" y="97952"/>
        <a:ext cx="6702810" cy="502317"/>
      </dsp:txXfrm>
    </dsp:sp>
    <dsp:sp modelId="{6B2D015C-814E-7944-B026-4314866750DD}">
      <dsp:nvSpPr>
        <dsp:cNvPr id="0" name=""/>
        <dsp:cNvSpPr/>
      </dsp:nvSpPr>
      <dsp:spPr>
        <a:xfrm>
          <a:off x="0" y="1195"/>
          <a:ext cx="3785616" cy="695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根本法和普通法</a:t>
          </a:r>
        </a:p>
      </dsp:txBody>
      <dsp:txXfrm>
        <a:off x="33968" y="35163"/>
        <a:ext cx="3717680" cy="627895"/>
      </dsp:txXfrm>
    </dsp:sp>
    <dsp:sp modelId="{60EF3CC6-7335-F640-8078-9954EE4AC67B}">
      <dsp:nvSpPr>
        <dsp:cNvPr id="0" name=""/>
        <dsp:cNvSpPr/>
      </dsp:nvSpPr>
      <dsp:spPr>
        <a:xfrm rot="5400000">
          <a:off x="6872275" y="-2285257"/>
          <a:ext cx="55666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zh-CN" altLang="en-US" sz="1300" kern="1200"/>
        </a:p>
        <a:p>
          <a:pPr marL="114300" lvl="1" indent="-114300" algn="l" defTabSz="577850">
            <a:lnSpc>
              <a:spcPct val="90000"/>
            </a:lnSpc>
            <a:spcBef>
              <a:spcPct val="0"/>
            </a:spcBef>
            <a:spcAft>
              <a:spcPct val="15000"/>
            </a:spcAft>
            <a:buChar char="•"/>
          </a:pPr>
          <a:endParaRPr lang="zh-CN" altLang="en-US" sz="1300" kern="1200"/>
        </a:p>
      </dsp:txBody>
      <dsp:txXfrm rot="-5400000">
        <a:off x="3785616" y="828576"/>
        <a:ext cx="6702810" cy="502317"/>
      </dsp:txXfrm>
    </dsp:sp>
    <dsp:sp modelId="{FE6BFC16-621F-C44B-8D09-2207206466CE}">
      <dsp:nvSpPr>
        <dsp:cNvPr id="0" name=""/>
        <dsp:cNvSpPr/>
      </dsp:nvSpPr>
      <dsp:spPr>
        <a:xfrm>
          <a:off x="0" y="731818"/>
          <a:ext cx="3785616" cy="695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公法和私法</a:t>
          </a:r>
        </a:p>
      </dsp:txBody>
      <dsp:txXfrm>
        <a:off x="33968" y="765786"/>
        <a:ext cx="3717680" cy="627895"/>
      </dsp:txXfrm>
    </dsp:sp>
    <dsp:sp modelId="{0008316A-BA27-CC4F-92DB-F85724BD67DF}">
      <dsp:nvSpPr>
        <dsp:cNvPr id="0" name=""/>
        <dsp:cNvSpPr/>
      </dsp:nvSpPr>
      <dsp:spPr>
        <a:xfrm rot="5400000">
          <a:off x="6872275" y="-1554634"/>
          <a:ext cx="55666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zh-CN" altLang="en-US" sz="1300" kern="1200"/>
        </a:p>
        <a:p>
          <a:pPr marL="114300" lvl="1" indent="-114300" algn="l" defTabSz="577850">
            <a:lnSpc>
              <a:spcPct val="90000"/>
            </a:lnSpc>
            <a:spcBef>
              <a:spcPct val="0"/>
            </a:spcBef>
            <a:spcAft>
              <a:spcPct val="15000"/>
            </a:spcAft>
            <a:buChar char="•"/>
          </a:pPr>
          <a:endParaRPr lang="zh-CN" altLang="en-US" sz="1300" kern="1200"/>
        </a:p>
      </dsp:txBody>
      <dsp:txXfrm rot="-5400000">
        <a:off x="3785616" y="1559199"/>
        <a:ext cx="6702810" cy="502317"/>
      </dsp:txXfrm>
    </dsp:sp>
    <dsp:sp modelId="{1D9F95CE-3FBC-914D-AF44-064BD4C1E873}">
      <dsp:nvSpPr>
        <dsp:cNvPr id="0" name=""/>
        <dsp:cNvSpPr/>
      </dsp:nvSpPr>
      <dsp:spPr>
        <a:xfrm>
          <a:off x="0" y="1462441"/>
          <a:ext cx="3785616" cy="695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国内法和国际法</a:t>
          </a:r>
        </a:p>
      </dsp:txBody>
      <dsp:txXfrm>
        <a:off x="33968" y="1496409"/>
        <a:ext cx="3717680" cy="627895"/>
      </dsp:txXfrm>
    </dsp:sp>
    <dsp:sp modelId="{65F0D053-E0CE-E74C-BCB6-3C402B6DD427}">
      <dsp:nvSpPr>
        <dsp:cNvPr id="0" name=""/>
        <dsp:cNvSpPr/>
      </dsp:nvSpPr>
      <dsp:spPr>
        <a:xfrm>
          <a:off x="0" y="2193064"/>
          <a:ext cx="3785616" cy="695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实体法和程序法</a:t>
          </a:r>
        </a:p>
      </dsp:txBody>
      <dsp:txXfrm>
        <a:off x="33968" y="2227032"/>
        <a:ext cx="3717680" cy="627895"/>
      </dsp:txXfrm>
    </dsp:sp>
    <dsp:sp modelId="{DEB34926-2E22-F04D-A585-C5FC9463C7FA}">
      <dsp:nvSpPr>
        <dsp:cNvPr id="0" name=""/>
        <dsp:cNvSpPr/>
      </dsp:nvSpPr>
      <dsp:spPr>
        <a:xfrm>
          <a:off x="0" y="2923688"/>
          <a:ext cx="3785616" cy="695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一般法和特别法</a:t>
          </a:r>
        </a:p>
      </dsp:txBody>
      <dsp:txXfrm>
        <a:off x="33968" y="2957656"/>
        <a:ext cx="3717680" cy="627895"/>
      </dsp:txXfrm>
    </dsp:sp>
    <dsp:sp modelId="{5A57F6BD-A673-B541-95D8-A2767BB062E3}">
      <dsp:nvSpPr>
        <dsp:cNvPr id="0" name=""/>
        <dsp:cNvSpPr/>
      </dsp:nvSpPr>
      <dsp:spPr>
        <a:xfrm>
          <a:off x="0" y="3654311"/>
          <a:ext cx="3785616" cy="695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固有法和继受法</a:t>
          </a:r>
        </a:p>
      </dsp:txBody>
      <dsp:txXfrm>
        <a:off x="33968" y="3688279"/>
        <a:ext cx="3717680" cy="62789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66DEC-2F4D-7B4C-8E61-EFB5C04AC836}">
      <dsp:nvSpPr>
        <dsp:cNvPr id="0" name=""/>
        <dsp:cNvSpPr/>
      </dsp:nvSpPr>
      <dsp:spPr>
        <a:xfrm>
          <a:off x="2952" y="1283354"/>
          <a:ext cx="1568611" cy="5969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法律效力的概念</a:t>
          </a:r>
        </a:p>
      </dsp:txBody>
      <dsp:txXfrm>
        <a:off x="2952" y="1283354"/>
        <a:ext cx="1568611" cy="596906"/>
      </dsp:txXfrm>
    </dsp:sp>
    <dsp:sp modelId="{146C3678-758C-BD40-9730-99C455478D84}">
      <dsp:nvSpPr>
        <dsp:cNvPr id="0" name=""/>
        <dsp:cNvSpPr/>
      </dsp:nvSpPr>
      <dsp:spPr>
        <a:xfrm>
          <a:off x="2952" y="1880261"/>
          <a:ext cx="1568611" cy="11889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法律效力的概念</a:t>
          </a:r>
        </a:p>
      </dsp:txBody>
      <dsp:txXfrm>
        <a:off x="2952" y="1880261"/>
        <a:ext cx="1568611" cy="1188928"/>
      </dsp:txXfrm>
    </dsp:sp>
    <dsp:sp modelId="{A7154B22-0044-954F-ABC7-2CF99649A2BE}">
      <dsp:nvSpPr>
        <dsp:cNvPr id="0" name=""/>
        <dsp:cNvSpPr/>
      </dsp:nvSpPr>
      <dsp:spPr>
        <a:xfrm>
          <a:off x="1791169" y="1283354"/>
          <a:ext cx="1568611" cy="59690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法律产生效力的要件</a:t>
          </a:r>
        </a:p>
      </dsp:txBody>
      <dsp:txXfrm>
        <a:off x="1791169" y="1283354"/>
        <a:ext cx="1568611" cy="596906"/>
      </dsp:txXfrm>
    </dsp:sp>
    <dsp:sp modelId="{87308199-100B-8444-B741-BAC10BECC6E0}">
      <dsp:nvSpPr>
        <dsp:cNvPr id="0" name=""/>
        <dsp:cNvSpPr/>
      </dsp:nvSpPr>
      <dsp:spPr>
        <a:xfrm>
          <a:off x="1791169" y="1880261"/>
          <a:ext cx="1568611" cy="118892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altLang="zh-CN" sz="1500" kern="1200" dirty="0"/>
            <a:t>1.</a:t>
          </a:r>
          <a:r>
            <a:rPr lang="zh-CN" altLang="en-US" sz="1500" kern="1200" dirty="0"/>
            <a:t>法律有效的形式要件</a:t>
          </a:r>
        </a:p>
        <a:p>
          <a:pPr marL="114300" lvl="1" indent="-114300" algn="l" defTabSz="666750">
            <a:lnSpc>
              <a:spcPct val="90000"/>
            </a:lnSpc>
            <a:spcBef>
              <a:spcPct val="0"/>
            </a:spcBef>
            <a:spcAft>
              <a:spcPct val="15000"/>
            </a:spcAft>
            <a:buChar char="•"/>
          </a:pPr>
          <a:r>
            <a:rPr lang="en-US" altLang="zh-CN" sz="1500" kern="1200" dirty="0"/>
            <a:t>2.</a:t>
          </a:r>
          <a:r>
            <a:rPr lang="zh-CN" altLang="en-US" sz="1500" kern="1200" dirty="0"/>
            <a:t>法律有效的实质要件</a:t>
          </a:r>
        </a:p>
      </dsp:txBody>
      <dsp:txXfrm>
        <a:off x="1791169" y="1880261"/>
        <a:ext cx="1568611" cy="1188928"/>
      </dsp:txXfrm>
    </dsp:sp>
    <dsp:sp modelId="{0DD54692-2E81-9848-9C22-F04225DF5D6C}">
      <dsp:nvSpPr>
        <dsp:cNvPr id="0" name=""/>
        <dsp:cNvSpPr/>
      </dsp:nvSpPr>
      <dsp:spPr>
        <a:xfrm>
          <a:off x="3579385" y="1283354"/>
          <a:ext cx="1568611" cy="59690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法律的时间效力</a:t>
          </a:r>
        </a:p>
      </dsp:txBody>
      <dsp:txXfrm>
        <a:off x="3579385" y="1283354"/>
        <a:ext cx="1568611" cy="596906"/>
      </dsp:txXfrm>
    </dsp:sp>
    <dsp:sp modelId="{66CC2DF2-EF36-A34D-AEB4-48983C34ACE5}">
      <dsp:nvSpPr>
        <dsp:cNvPr id="0" name=""/>
        <dsp:cNvSpPr/>
      </dsp:nvSpPr>
      <dsp:spPr>
        <a:xfrm>
          <a:off x="3579385" y="1880261"/>
          <a:ext cx="1568611" cy="118892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altLang="zh-CN" sz="1500" kern="1200" dirty="0"/>
            <a:t>1.</a:t>
          </a:r>
          <a:r>
            <a:rPr lang="zh-CN" altLang="en-US" sz="1500" kern="1200" dirty="0"/>
            <a:t>生效</a:t>
          </a:r>
        </a:p>
        <a:p>
          <a:pPr marL="114300" lvl="1" indent="-114300" algn="l" defTabSz="666750">
            <a:lnSpc>
              <a:spcPct val="90000"/>
            </a:lnSpc>
            <a:spcBef>
              <a:spcPct val="0"/>
            </a:spcBef>
            <a:spcAft>
              <a:spcPct val="15000"/>
            </a:spcAft>
            <a:buChar char="•"/>
          </a:pPr>
          <a:r>
            <a:rPr lang="en-US" altLang="zh-CN" sz="1500" kern="1200" dirty="0"/>
            <a:t>2.</a:t>
          </a:r>
          <a:r>
            <a:rPr lang="zh-CN" altLang="en-US" sz="1500" kern="1200" dirty="0"/>
            <a:t>失效</a:t>
          </a:r>
        </a:p>
        <a:p>
          <a:pPr marL="114300" lvl="1" indent="-114300" algn="l" defTabSz="666750">
            <a:lnSpc>
              <a:spcPct val="90000"/>
            </a:lnSpc>
            <a:spcBef>
              <a:spcPct val="0"/>
            </a:spcBef>
            <a:spcAft>
              <a:spcPct val="15000"/>
            </a:spcAft>
            <a:buChar char="•"/>
          </a:pPr>
          <a:r>
            <a:rPr lang="en-US" altLang="zh-CN" sz="1500" kern="1200" dirty="0"/>
            <a:t>3.</a:t>
          </a:r>
          <a:r>
            <a:rPr lang="zh-CN" altLang="en-US" sz="1500" kern="1200" dirty="0"/>
            <a:t>溯及力问题</a:t>
          </a:r>
        </a:p>
      </dsp:txBody>
      <dsp:txXfrm>
        <a:off x="3579385" y="1880261"/>
        <a:ext cx="1568611" cy="1188928"/>
      </dsp:txXfrm>
    </dsp:sp>
    <dsp:sp modelId="{46AF64D7-312F-344E-AA5F-FF70A74063C1}">
      <dsp:nvSpPr>
        <dsp:cNvPr id="0" name=""/>
        <dsp:cNvSpPr/>
      </dsp:nvSpPr>
      <dsp:spPr>
        <a:xfrm>
          <a:off x="5367602" y="1283354"/>
          <a:ext cx="1568611" cy="59690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法律的空间效力</a:t>
          </a:r>
        </a:p>
      </dsp:txBody>
      <dsp:txXfrm>
        <a:off x="5367602" y="1283354"/>
        <a:ext cx="1568611" cy="596906"/>
      </dsp:txXfrm>
    </dsp:sp>
    <dsp:sp modelId="{3C5DDF14-FF23-1240-9A3B-A2263BD28531}">
      <dsp:nvSpPr>
        <dsp:cNvPr id="0" name=""/>
        <dsp:cNvSpPr/>
      </dsp:nvSpPr>
      <dsp:spPr>
        <a:xfrm>
          <a:off x="5367602" y="1880261"/>
          <a:ext cx="1568611" cy="11889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44B7DD-7D84-8244-A597-9A0DE4EB3104}">
      <dsp:nvSpPr>
        <dsp:cNvPr id="0" name=""/>
        <dsp:cNvSpPr/>
      </dsp:nvSpPr>
      <dsp:spPr>
        <a:xfrm>
          <a:off x="7155819" y="1283354"/>
          <a:ext cx="1568611" cy="59690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法律的对人效力</a:t>
          </a:r>
        </a:p>
      </dsp:txBody>
      <dsp:txXfrm>
        <a:off x="7155819" y="1283354"/>
        <a:ext cx="1568611" cy="596906"/>
      </dsp:txXfrm>
    </dsp:sp>
    <dsp:sp modelId="{9D850FE5-9452-F748-B68E-26833D50B974}">
      <dsp:nvSpPr>
        <dsp:cNvPr id="0" name=""/>
        <dsp:cNvSpPr/>
      </dsp:nvSpPr>
      <dsp:spPr>
        <a:xfrm>
          <a:off x="7155819" y="1880261"/>
          <a:ext cx="1568611" cy="118892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06D59-36BB-6E4E-A199-2BD5C5B89AC9}">
      <dsp:nvSpPr>
        <dsp:cNvPr id="0" name=""/>
        <dsp:cNvSpPr/>
      </dsp:nvSpPr>
      <dsp:spPr>
        <a:xfrm>
          <a:off x="8944036" y="1283354"/>
          <a:ext cx="1568611" cy="5969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法律的对事效力</a:t>
          </a:r>
        </a:p>
      </dsp:txBody>
      <dsp:txXfrm>
        <a:off x="8944036" y="1283354"/>
        <a:ext cx="1568611" cy="596906"/>
      </dsp:txXfrm>
    </dsp:sp>
    <dsp:sp modelId="{AAF3E019-ED51-584D-8F49-5F994FC6564D}">
      <dsp:nvSpPr>
        <dsp:cNvPr id="0" name=""/>
        <dsp:cNvSpPr/>
      </dsp:nvSpPr>
      <dsp:spPr>
        <a:xfrm>
          <a:off x="8944036" y="1880261"/>
          <a:ext cx="1568611" cy="11889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B002-AD86-4047-9356-8D3DFD2AEE00}">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F854A-07E4-1C4D-A5FE-58E4DAB1D968}">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一、法律关系的概念</a:t>
          </a:r>
        </a:p>
      </dsp:txBody>
      <dsp:txXfrm>
        <a:off x="553160" y="99749"/>
        <a:ext cx="7306160" cy="506120"/>
      </dsp:txXfrm>
    </dsp:sp>
    <dsp:sp modelId="{09081053-89F9-C540-A7AE-2BEE144A2BAA}">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B7CF4-E5E4-2F46-8C3A-5FBBC4649547}">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二、法律关系的分类</a:t>
          </a:r>
        </a:p>
      </dsp:txBody>
      <dsp:txXfrm>
        <a:off x="553160" y="961589"/>
        <a:ext cx="7306160" cy="506120"/>
      </dsp:txXfrm>
    </dsp:sp>
    <dsp:sp modelId="{55F4BF0D-9BB6-D349-9ECF-C4D4AA34BD4F}">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48672-FDD8-5247-83CE-91509E460D6A}">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三、法律关系的构成</a:t>
          </a:r>
        </a:p>
      </dsp:txBody>
      <dsp:txXfrm>
        <a:off x="553160" y="1823429"/>
        <a:ext cx="7306160" cy="506120"/>
      </dsp:txXfrm>
    </dsp:sp>
    <dsp:sp modelId="{0CAA70E8-FDD9-0549-B815-413463A25434}">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841C5-9E82-C946-B905-D2B5B295E4A9}">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四、法律关系的产生、变更与消灭</a:t>
          </a:r>
        </a:p>
      </dsp:txBody>
      <dsp:txXfrm>
        <a:off x="553160" y="2685269"/>
        <a:ext cx="7306160" cy="506120"/>
      </dsp:txXfrm>
    </dsp:sp>
    <dsp:sp modelId="{8F6C5649-275F-3842-9CB3-46DBC08149D0}">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E85E8-AB5D-5B49-86B6-1BA30793CA32}">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五、权利与义务</a:t>
          </a:r>
        </a:p>
      </dsp:txBody>
      <dsp:txXfrm>
        <a:off x="553160" y="3547109"/>
        <a:ext cx="7306160" cy="5061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A090B-F29D-A343-AF82-E5254FC2D968}">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6E564A-D030-A94C-A207-6E509BC8D6CC}">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法律责任的钙奶呢</a:t>
          </a:r>
        </a:p>
      </dsp:txBody>
      <dsp:txXfrm>
        <a:off x="560365" y="97774"/>
        <a:ext cx="7291750" cy="639310"/>
      </dsp:txXfrm>
    </dsp:sp>
    <dsp:sp modelId="{458EE1D0-5E91-0646-AAB8-C7A098ACFFC2}">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A72BF-3FB2-F44B-A328-DAC0EEA6DECA}">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法律责任的构成要件</a:t>
          </a:r>
        </a:p>
      </dsp:txBody>
      <dsp:txXfrm>
        <a:off x="560365" y="1186414"/>
        <a:ext cx="7291750" cy="639310"/>
      </dsp:txXfrm>
    </dsp:sp>
    <dsp:sp modelId="{C55C15DC-0BA5-B145-8334-BD75DECBC5E9}">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01BD2-5D5A-2B44-BCF1-FB8A52CED697}">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归责与免责</a:t>
          </a:r>
        </a:p>
      </dsp:txBody>
      <dsp:txXfrm>
        <a:off x="560365" y="2275054"/>
        <a:ext cx="7291750" cy="639310"/>
      </dsp:txXfrm>
    </dsp:sp>
    <dsp:sp modelId="{90C58142-DC09-9E49-B9AB-C569C9FD53E2}">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17A4B-BED6-E144-98BD-4D55E7DDA1A4}">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法律责任的种类</a:t>
          </a:r>
        </a:p>
      </dsp:txBody>
      <dsp:txXfrm>
        <a:off x="560365" y="3363694"/>
        <a:ext cx="7291750" cy="63931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34152-E922-0941-AB27-D64F6A8A5B9E}">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CE581-9AC9-164C-8205-F41DEF89EEC5}">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一、概述</a:t>
          </a:r>
        </a:p>
      </dsp:txBody>
      <dsp:txXfrm>
        <a:off x="573335" y="67003"/>
        <a:ext cx="7265810" cy="879050"/>
      </dsp:txXfrm>
    </dsp:sp>
    <dsp:sp modelId="{8167F654-2CDA-7F46-8853-6A7B8F073F82}">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075F18-4C0F-724F-BD86-781BD122E7E1}">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二、物权基础知识</a:t>
          </a:r>
        </a:p>
      </dsp:txBody>
      <dsp:txXfrm>
        <a:off x="573335" y="1563884"/>
        <a:ext cx="7265810" cy="879050"/>
      </dsp:txXfrm>
    </dsp:sp>
    <dsp:sp modelId="{E062A961-69B1-5245-A2D1-F489BAB09874}">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D01178-6A32-4944-9147-C48BFA2DC63C}">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三、合同基础知识</a:t>
          </a:r>
        </a:p>
      </dsp:txBody>
      <dsp:txXfrm>
        <a:off x="573335" y="3060764"/>
        <a:ext cx="7265810" cy="87905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8A77C-A6DD-3F40-B07B-AEDF7DAEC91A}">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民法典在国家法律体系中的地位仅次于宪法，是市场经济的基本法、市民生活的基本行为准则，法官裁判民商事关系的基本依据</a:t>
          </a:r>
        </a:p>
        <a:p>
          <a:pPr marL="57150" lvl="1" indent="-57150" algn="l" defTabSz="488950">
            <a:lnSpc>
              <a:spcPct val="90000"/>
            </a:lnSpc>
            <a:spcBef>
              <a:spcPct val="0"/>
            </a:spcBef>
            <a:spcAft>
              <a:spcPct val="15000"/>
            </a:spcAft>
            <a:buChar char="•"/>
          </a:pPr>
          <a:r>
            <a:rPr lang="zh-CN" altLang="en-US" sz="1100" kern="1200" dirty="0"/>
            <a:t>民法典分为总则、物权、合同、人格权、婚姻家庭、侵权责任</a:t>
          </a:r>
          <a:r>
            <a:rPr lang="en-US" altLang="zh-CN" sz="1100" kern="1200" dirty="0"/>
            <a:t>7</a:t>
          </a:r>
          <a:r>
            <a:rPr lang="zh-CN" altLang="en-US" sz="1100" kern="1200" dirty="0"/>
            <a:t>篇</a:t>
          </a:r>
          <a:r>
            <a:rPr lang="en-US" altLang="zh-CN" sz="1100" kern="1200" dirty="0"/>
            <a:t>1260</a:t>
          </a:r>
          <a:r>
            <a:rPr lang="zh-CN" altLang="en-US" sz="1100" kern="1200" dirty="0"/>
            <a:t>条</a:t>
          </a:r>
        </a:p>
      </dsp:txBody>
      <dsp:txXfrm rot="-5400000">
        <a:off x="3785616" y="197117"/>
        <a:ext cx="6675221" cy="1012303"/>
      </dsp:txXfrm>
    </dsp:sp>
    <dsp:sp modelId="{125AEB6A-4429-804B-ADCE-CA536BD0FF99}">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zh-CN" altLang="en-US" sz="6200" kern="1200" dirty="0"/>
            <a:t>概述</a:t>
          </a:r>
        </a:p>
      </dsp:txBody>
      <dsp:txXfrm>
        <a:off x="68454" y="70578"/>
        <a:ext cx="3648708" cy="1265378"/>
      </dsp:txXfrm>
    </dsp:sp>
    <dsp:sp modelId="{F2441B0E-8DE0-894D-B261-71C858094AD2}">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法人：营利法人（有限责任公司、股份有限公司、其他班企业法人）、非营利法人（事业单位、社会团体、基金会、社会服务机构）、特别法人（机关法人、农村集体经济组织法人、城镇农村的合作经济组织法人、基层群众性自治组织法人）</a:t>
          </a:r>
        </a:p>
        <a:p>
          <a:pPr marL="57150" lvl="1" indent="-57150" algn="l" defTabSz="488950">
            <a:lnSpc>
              <a:spcPct val="90000"/>
            </a:lnSpc>
            <a:spcBef>
              <a:spcPct val="0"/>
            </a:spcBef>
            <a:spcAft>
              <a:spcPct val="15000"/>
            </a:spcAft>
            <a:buChar char="•"/>
          </a:pPr>
          <a:r>
            <a:rPr lang="zh-CN" altLang="en-US" sz="1100" kern="1200" dirty="0"/>
            <a:t>非法人组织：个人独资企业、合伙企业、不具有法人资格的专业服务机构等）</a:t>
          </a:r>
        </a:p>
        <a:p>
          <a:pPr marL="57150" lvl="1" indent="-57150" algn="l" defTabSz="488950">
            <a:lnSpc>
              <a:spcPct val="90000"/>
            </a:lnSpc>
            <a:spcBef>
              <a:spcPct val="0"/>
            </a:spcBef>
            <a:spcAft>
              <a:spcPct val="15000"/>
            </a:spcAft>
            <a:buChar char="•"/>
          </a:pPr>
          <a:r>
            <a:rPr lang="zh-CN" altLang="en-US" sz="1100" kern="1200" dirty="0"/>
            <a:t>诉讼时效：普通诉讼时效</a:t>
          </a:r>
          <a:r>
            <a:rPr lang="en-US" altLang="zh-CN" sz="1100" kern="1200" dirty="0"/>
            <a:t>3</a:t>
          </a:r>
          <a:r>
            <a:rPr lang="zh-CN" altLang="en-US" sz="1100" kern="1200" dirty="0"/>
            <a:t>年。权利被侵害超过</a:t>
          </a:r>
          <a:r>
            <a:rPr lang="en-US" altLang="zh-CN" sz="1100" kern="1200" dirty="0"/>
            <a:t>20</a:t>
          </a:r>
          <a:r>
            <a:rPr lang="zh-CN" altLang="en-US" sz="1100" kern="1200" dirty="0"/>
            <a:t>年的人民法院不予保护。</a:t>
          </a:r>
        </a:p>
      </dsp:txBody>
      <dsp:txXfrm rot="-5400000">
        <a:off x="3785616" y="1669517"/>
        <a:ext cx="6675221" cy="1012303"/>
      </dsp:txXfrm>
    </dsp:sp>
    <dsp:sp modelId="{BBD8C5FA-1C9F-7D4B-95CA-2762CD5D8881}">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zh-CN" altLang="en-US" sz="6200" kern="1200" dirty="0"/>
            <a:t>基本概念</a:t>
          </a:r>
        </a:p>
      </dsp:txBody>
      <dsp:txXfrm>
        <a:off x="68454" y="1542979"/>
        <a:ext cx="3648708" cy="1265378"/>
      </dsp:txXfrm>
    </dsp:sp>
    <dsp:sp modelId="{215DC565-8142-4D41-BF53-14919C901AB3}">
      <dsp:nvSpPr>
        <dsp:cNvPr id="0" name=""/>
        <dsp:cNvSpPr/>
      </dsp:nvSpPr>
      <dsp:spPr>
        <a:xfrm rot="5400000">
          <a:off x="6589693" y="295608"/>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概念</a:t>
          </a:r>
        </a:p>
        <a:p>
          <a:pPr marL="57150" lvl="1" indent="-57150" algn="l" defTabSz="488950">
            <a:lnSpc>
              <a:spcPct val="90000"/>
            </a:lnSpc>
            <a:spcBef>
              <a:spcPct val="0"/>
            </a:spcBef>
            <a:spcAft>
              <a:spcPct val="15000"/>
            </a:spcAft>
            <a:buChar char="•"/>
          </a:pPr>
          <a:r>
            <a:rPr lang="zh-CN" altLang="en-US" sz="1100" kern="1200" dirty="0"/>
            <a:t>民事权利的取得</a:t>
          </a:r>
        </a:p>
        <a:p>
          <a:pPr marL="57150" lvl="1" indent="-57150" algn="l" defTabSz="488950">
            <a:lnSpc>
              <a:spcPct val="90000"/>
            </a:lnSpc>
            <a:spcBef>
              <a:spcPct val="0"/>
            </a:spcBef>
            <a:spcAft>
              <a:spcPct val="15000"/>
            </a:spcAft>
            <a:buChar char="•"/>
          </a:pPr>
          <a:r>
            <a:rPr lang="zh-CN" altLang="en-US" sz="1100" kern="1200" dirty="0"/>
            <a:t>闵实权利的内容</a:t>
          </a:r>
        </a:p>
      </dsp:txBody>
      <dsp:txXfrm rot="-5400000">
        <a:off x="3785616" y="3154449"/>
        <a:ext cx="6675221" cy="1012303"/>
      </dsp:txXfrm>
    </dsp:sp>
    <dsp:sp modelId="{BBE407E5-D23F-094E-A836-3CE397AD41C9}">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zh-CN" altLang="en-US" sz="6200" kern="1200" dirty="0"/>
            <a:t>民事权利</a:t>
          </a:r>
        </a:p>
      </dsp:txBody>
      <dsp:txXfrm>
        <a:off x="68454" y="3015380"/>
        <a:ext cx="3648708" cy="126537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9D348-493A-7D44-9773-1B224B62DA1F}">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法人：具有民事权利能力和民事行为能力，依法独立享有民事权利和承担民事义务的组织。法人以其全部财产独立承担民事责任，依照法律或者法人章程的规定，代表法人从事民事活动的负责人。</a:t>
          </a:r>
        </a:p>
        <a:p>
          <a:pPr marL="114300" lvl="1" indent="-114300" algn="l" defTabSz="622300">
            <a:lnSpc>
              <a:spcPct val="90000"/>
            </a:lnSpc>
            <a:spcBef>
              <a:spcPct val="0"/>
            </a:spcBef>
            <a:spcAft>
              <a:spcPct val="15000"/>
            </a:spcAft>
            <a:buChar char="•"/>
          </a:pPr>
          <a:r>
            <a:rPr lang="zh-CN" altLang="en-US" sz="1400" kern="1200" dirty="0"/>
            <a:t>非法人组织：不具有法人资格，但是能够依法以自己的名义从事民事活动的组织。</a:t>
          </a:r>
        </a:p>
        <a:p>
          <a:pPr marL="114300" lvl="1" indent="-114300" algn="l" defTabSz="622300">
            <a:lnSpc>
              <a:spcPct val="90000"/>
            </a:lnSpc>
            <a:spcBef>
              <a:spcPct val="0"/>
            </a:spcBef>
            <a:spcAft>
              <a:spcPct val="15000"/>
            </a:spcAft>
            <a:buChar char="•"/>
          </a:pPr>
          <a:r>
            <a:rPr lang="zh-CN" altLang="en-US" sz="1400" kern="1200" dirty="0"/>
            <a:t>诉讼时效：是能够引起民事法律关系发生变化的法律事实，又称消灭时效，是指权利人在一定期限内不行使权利，即在某种程度上丧失请求权的时效制度。</a:t>
          </a:r>
        </a:p>
      </dsp:txBody>
      <dsp:txXfrm rot="-5400000">
        <a:off x="3785616" y="295201"/>
        <a:ext cx="6647092" cy="1532257"/>
      </dsp:txXfrm>
    </dsp:sp>
    <dsp:sp modelId="{6E3844D6-7FF4-2F46-A3B5-090AC324A2AD}">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zh-CN" altLang="en-US" sz="6100" kern="1200" dirty="0"/>
            <a:t>基本概念</a:t>
          </a:r>
        </a:p>
      </dsp:txBody>
      <dsp:txXfrm>
        <a:off x="103614" y="103667"/>
        <a:ext cx="3578388" cy="1915324"/>
      </dsp:txXfrm>
    </dsp:sp>
    <dsp:sp modelId="{3B4E20BB-2025-174F-A860-56B0032CD3F0}">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民事权利的概念：是法律赋予民事主体享有的利益范围和实施一顶行为或不为一定行为以实现某种利益的意志。</a:t>
          </a:r>
        </a:p>
        <a:p>
          <a:pPr marL="114300" lvl="1" indent="-114300" algn="l" defTabSz="622300">
            <a:lnSpc>
              <a:spcPct val="90000"/>
            </a:lnSpc>
            <a:spcBef>
              <a:spcPct val="0"/>
            </a:spcBef>
            <a:spcAft>
              <a:spcPct val="15000"/>
            </a:spcAft>
            <a:buChar char="•"/>
          </a:pPr>
          <a:r>
            <a:rPr lang="zh-CN" altLang="en-US" sz="1400" kern="1200" dirty="0"/>
            <a:t>民事权利的取得：根据</a:t>
          </a:r>
          <a:r>
            <a:rPr lang="en-US" altLang="zh-CN" sz="1400" kern="1200" dirty="0"/>
            <a:t>《</a:t>
          </a:r>
          <a:r>
            <a:rPr lang="zh-CN" altLang="en-US" sz="1400" kern="1200" dirty="0"/>
            <a:t>民法典</a:t>
          </a:r>
          <a:r>
            <a:rPr lang="en-US" altLang="zh-CN" sz="1400" kern="1200" dirty="0"/>
            <a:t>》</a:t>
          </a:r>
          <a:r>
            <a:rPr lang="zh-CN" altLang="en-US" sz="1400" kern="1200" dirty="0"/>
            <a:t>，民事权利可以依据民事法律行为、事实行为、法律规定的事件或者法律规定的其他方式取得。</a:t>
          </a:r>
        </a:p>
        <a:p>
          <a:pPr marL="114300" lvl="1" indent="-114300" algn="l" defTabSz="622300">
            <a:lnSpc>
              <a:spcPct val="90000"/>
            </a:lnSpc>
            <a:spcBef>
              <a:spcPct val="0"/>
            </a:spcBef>
            <a:spcAft>
              <a:spcPct val="15000"/>
            </a:spcAft>
            <a:buChar char="•"/>
          </a:pPr>
          <a:r>
            <a:rPr lang="zh-CN" altLang="en-US" sz="1400" kern="1200" dirty="0"/>
            <a:t>民事权利的内容：</a:t>
          </a:r>
        </a:p>
      </dsp:txBody>
      <dsp:txXfrm rot="-5400000">
        <a:off x="3785616" y="2523880"/>
        <a:ext cx="6647092" cy="1532257"/>
      </dsp:txXfrm>
    </dsp:sp>
    <dsp:sp modelId="{DFAD2AC7-B44A-094F-BA3F-50B4C753CA89}">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zh-CN" altLang="en-US" sz="6100" kern="1200" dirty="0"/>
            <a:t>民事权利</a:t>
          </a:r>
        </a:p>
      </dsp:txBody>
      <dsp:txXfrm>
        <a:off x="103614" y="2332346"/>
        <a:ext cx="3578388" cy="191532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D949-16F2-4547-B861-396206A3BB8A}">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dsp:txBody>
      <dsp:txXfrm rot="-5400000">
        <a:off x="3785615" y="118169"/>
        <a:ext cx="6697334" cy="603548"/>
      </dsp:txXfrm>
    </dsp:sp>
    <dsp:sp modelId="{1DB72DC5-1583-1544-8EE7-3187B4614767}">
      <dsp:nvSpPr>
        <dsp:cNvPr id="0" name=""/>
        <dsp:cNvSpPr/>
      </dsp:nvSpPr>
      <dsp:spPr>
        <a:xfrm>
          <a:off x="0" y="191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物权的基本概念、特征、种类和变动</a:t>
          </a:r>
        </a:p>
      </dsp:txBody>
      <dsp:txXfrm>
        <a:off x="40813" y="42725"/>
        <a:ext cx="3703990" cy="754434"/>
      </dsp:txXfrm>
    </dsp:sp>
    <dsp:sp modelId="{0A00D281-4A1B-CD40-90D4-4F445785A431}">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dsp:txBody>
      <dsp:txXfrm rot="-5400000">
        <a:off x="3785615" y="996032"/>
        <a:ext cx="6697334" cy="603548"/>
      </dsp:txXfrm>
    </dsp:sp>
    <dsp:sp modelId="{96A34A88-9D43-0645-BBCE-0CDA482CF9E2}">
      <dsp:nvSpPr>
        <dsp:cNvPr id="0" name=""/>
        <dsp:cNvSpPr/>
      </dsp:nvSpPr>
      <dsp:spPr>
        <a:xfrm>
          <a:off x="0" y="87977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动产物权</a:t>
          </a:r>
        </a:p>
      </dsp:txBody>
      <dsp:txXfrm>
        <a:off x="40813" y="920588"/>
        <a:ext cx="3703990" cy="754434"/>
      </dsp:txXfrm>
    </dsp:sp>
    <dsp:sp modelId="{EB730364-1B04-B74C-A983-C59CD160B9D7}">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zh-CN" altLang="en-US" sz="1500" kern="1200"/>
        </a:p>
        <a:p>
          <a:pPr marL="114300" lvl="1" indent="-114300" algn="l" defTabSz="666750">
            <a:lnSpc>
              <a:spcPct val="90000"/>
            </a:lnSpc>
            <a:spcBef>
              <a:spcPct val="0"/>
            </a:spcBef>
            <a:spcAft>
              <a:spcPct val="15000"/>
            </a:spcAft>
            <a:buChar char="•"/>
          </a:pPr>
          <a:endParaRPr lang="zh-CN" altLang="en-US" sz="1500" kern="1200"/>
        </a:p>
      </dsp:txBody>
      <dsp:txXfrm rot="-5400000">
        <a:off x="3785615" y="1873895"/>
        <a:ext cx="6697334" cy="603548"/>
      </dsp:txXfrm>
    </dsp:sp>
    <dsp:sp modelId="{8A0DB287-7971-2147-AF07-0C08D4262767}">
      <dsp:nvSpPr>
        <dsp:cNvPr id="0" name=""/>
        <dsp:cNvSpPr/>
      </dsp:nvSpPr>
      <dsp:spPr>
        <a:xfrm>
          <a:off x="0" y="1757638"/>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不动产物权</a:t>
          </a:r>
        </a:p>
      </dsp:txBody>
      <dsp:txXfrm>
        <a:off x="40813" y="1798451"/>
        <a:ext cx="3703990" cy="754434"/>
      </dsp:txXfrm>
    </dsp:sp>
    <dsp:sp modelId="{2643DA0D-81B8-CF4F-8BBF-F9D9FC5BF279}">
      <dsp:nvSpPr>
        <dsp:cNvPr id="0" name=""/>
        <dsp:cNvSpPr/>
      </dsp:nvSpPr>
      <dsp:spPr>
        <a:xfrm>
          <a:off x="0" y="263550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其他规定</a:t>
          </a:r>
        </a:p>
      </dsp:txBody>
      <dsp:txXfrm>
        <a:off x="40813" y="2676315"/>
        <a:ext cx="3703990" cy="754434"/>
      </dsp:txXfrm>
    </dsp:sp>
    <dsp:sp modelId="{35625317-9BFA-5C47-9657-14D9B8CB5244}">
      <dsp:nvSpPr>
        <dsp:cNvPr id="0" name=""/>
        <dsp:cNvSpPr/>
      </dsp:nvSpPr>
      <dsp:spPr>
        <a:xfrm>
          <a:off x="0" y="351336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探矿权和采矿权</a:t>
          </a:r>
        </a:p>
      </dsp:txBody>
      <dsp:txXfrm>
        <a:off x="40813" y="3554178"/>
        <a:ext cx="3703990" cy="75443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8A4F1-F1C4-2D4E-9EF6-12A67B7A4E20}">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5F5E8B-2472-4342-862A-7F098808E4A4}">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合同的基本概念和形式</a:t>
          </a:r>
        </a:p>
      </dsp:txBody>
      <dsp:txXfrm>
        <a:off x="553160" y="99749"/>
        <a:ext cx="7306160" cy="506120"/>
      </dsp:txXfrm>
    </dsp:sp>
    <dsp:sp modelId="{547FB1E6-9396-ED43-968A-5296F6DB966D}">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CE58C-0D53-6842-989A-DC48D922F0FD}">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合同的订立</a:t>
          </a:r>
        </a:p>
      </dsp:txBody>
      <dsp:txXfrm>
        <a:off x="553160" y="961589"/>
        <a:ext cx="7306160" cy="506120"/>
      </dsp:txXfrm>
    </dsp:sp>
    <dsp:sp modelId="{BD0F2E69-D0AD-3C41-B052-2D2D0F3E0C7E}">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22DD8-3FBE-C546-B36B-536D3E608781}">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合同的效力和约束力</a:t>
          </a:r>
        </a:p>
      </dsp:txBody>
      <dsp:txXfrm>
        <a:off x="553160" y="1823429"/>
        <a:ext cx="7306160" cy="506120"/>
      </dsp:txXfrm>
    </dsp:sp>
    <dsp:sp modelId="{790A11E2-8A83-014F-8889-367E8BF1C2F8}">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9229D-3B9F-7E49-8A76-FED9762D3AA1}">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合同违约与支付违约金</a:t>
          </a:r>
        </a:p>
      </dsp:txBody>
      <dsp:txXfrm>
        <a:off x="553160" y="2685269"/>
        <a:ext cx="7306160" cy="506120"/>
      </dsp:txXfrm>
    </dsp:sp>
    <dsp:sp modelId="{E883E2FD-4A24-0D46-B8F2-0A47D9411491}">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0CC93A-EE1E-F749-8179-D5FD15F5CFA1}">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委托合同</a:t>
          </a:r>
        </a:p>
      </dsp:txBody>
      <dsp:txXfrm>
        <a:off x="553160" y="3547109"/>
        <a:ext cx="7306160" cy="50612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14D33-3729-BC47-B5FC-48EC2C04A8D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4B285-92E3-C64C-B10B-DF50A63D5D90}">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一、基本概念及其规定</a:t>
          </a:r>
        </a:p>
      </dsp:txBody>
      <dsp:txXfrm>
        <a:off x="0" y="0"/>
        <a:ext cx="6492875" cy="1276350"/>
      </dsp:txXfrm>
    </dsp:sp>
    <dsp:sp modelId="{72C24899-BC1E-A346-8B59-444D6B6B53A3}">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D8BAF-F321-9B41-A0BC-8AB13028C22E}">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二、评估违法适用的刑法条款</a:t>
          </a:r>
        </a:p>
      </dsp:txBody>
      <dsp:txXfrm>
        <a:off x="0" y="1276350"/>
        <a:ext cx="6492875" cy="1276350"/>
      </dsp:txXfrm>
    </dsp:sp>
    <dsp:sp modelId="{26333FF0-7D09-B04A-BF8B-52EC26DB1441}">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23007-CFB1-7849-B393-6C45CAB75ED0}">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三、采矿违法适用的刑法条款</a:t>
          </a:r>
        </a:p>
      </dsp:txBody>
      <dsp:txXfrm>
        <a:off x="0" y="2552700"/>
        <a:ext cx="6492875" cy="1276350"/>
      </dsp:txXfrm>
    </dsp:sp>
    <dsp:sp modelId="{5ADDB10F-77C8-9042-88C6-F4878EA9C0CD}">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82966-735A-3D4A-B3BB-DB3DBF589924}">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四、是喽国家机密与侵犯商业秘密适用的刑法条款</a:t>
          </a:r>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BD8E2-E966-EB4A-8F40-3C773828BC18}">
      <dsp:nvSpPr>
        <dsp:cNvPr id="0" name=""/>
        <dsp:cNvSpPr/>
      </dsp:nvSpPr>
      <dsp:spPr>
        <a:xfrm>
          <a:off x="0" y="1245"/>
          <a:ext cx="5744684" cy="8687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统计报表</a:t>
          </a:r>
        </a:p>
      </dsp:txBody>
      <dsp:txXfrm>
        <a:off x="42408" y="43653"/>
        <a:ext cx="5659868" cy="783909"/>
      </dsp:txXfrm>
    </dsp:sp>
    <dsp:sp modelId="{56FAC620-C098-EB45-AA05-79342AA9677D}">
      <dsp:nvSpPr>
        <dsp:cNvPr id="0" name=""/>
        <dsp:cNvSpPr/>
      </dsp:nvSpPr>
      <dsp:spPr>
        <a:xfrm>
          <a:off x="0" y="965010"/>
          <a:ext cx="5744684" cy="86872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普查</a:t>
          </a:r>
        </a:p>
      </dsp:txBody>
      <dsp:txXfrm>
        <a:off x="42408" y="1007418"/>
        <a:ext cx="5659868" cy="783909"/>
      </dsp:txXfrm>
    </dsp:sp>
    <dsp:sp modelId="{6B68ABD8-CE06-2545-A187-A13377079795}">
      <dsp:nvSpPr>
        <dsp:cNvPr id="0" name=""/>
        <dsp:cNvSpPr/>
      </dsp:nvSpPr>
      <dsp:spPr>
        <a:xfrm>
          <a:off x="0" y="1928775"/>
          <a:ext cx="5744684" cy="8687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抽样调查</a:t>
          </a:r>
        </a:p>
      </dsp:txBody>
      <dsp:txXfrm>
        <a:off x="42408" y="1971183"/>
        <a:ext cx="5659868" cy="783909"/>
      </dsp:txXfrm>
    </dsp:sp>
    <dsp:sp modelId="{BA19998B-7D37-9142-B6EF-BF31096529F6}">
      <dsp:nvSpPr>
        <dsp:cNvPr id="0" name=""/>
        <dsp:cNvSpPr/>
      </dsp:nvSpPr>
      <dsp:spPr>
        <a:xfrm>
          <a:off x="0" y="2892540"/>
          <a:ext cx="5744684" cy="86872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重点调查</a:t>
          </a:r>
        </a:p>
      </dsp:txBody>
      <dsp:txXfrm>
        <a:off x="42408" y="2934948"/>
        <a:ext cx="5659868" cy="783909"/>
      </dsp:txXfrm>
    </dsp:sp>
    <dsp:sp modelId="{507820B9-393F-CE48-89D1-46F3982FC2EF}">
      <dsp:nvSpPr>
        <dsp:cNvPr id="0" name=""/>
        <dsp:cNvSpPr/>
      </dsp:nvSpPr>
      <dsp:spPr>
        <a:xfrm>
          <a:off x="0" y="3856305"/>
          <a:ext cx="5744684" cy="8687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典型调查</a:t>
          </a:r>
        </a:p>
      </dsp:txBody>
      <dsp:txXfrm>
        <a:off x="42408" y="3898713"/>
        <a:ext cx="5659868" cy="78390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98728-B5F3-CE43-AC53-5C30E80373B5}">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FC94B-98FC-9244-82E5-D47338E9EF8F}">
      <dsp:nvSpPr>
        <dsp:cNvPr id="0" name=""/>
        <dsp:cNvSpPr/>
      </dsp:nvSpPr>
      <dsp:spPr>
        <a:xfrm>
          <a:off x="0" y="62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犯罪</a:t>
          </a:r>
        </a:p>
      </dsp:txBody>
      <dsp:txXfrm>
        <a:off x="0" y="623"/>
        <a:ext cx="6492875" cy="510415"/>
      </dsp:txXfrm>
    </dsp:sp>
    <dsp:sp modelId="{F9137980-7934-1845-B657-E396F91E9547}">
      <dsp:nvSpPr>
        <dsp:cNvPr id="0" name=""/>
        <dsp:cNvSpPr/>
      </dsp:nvSpPr>
      <dsp:spPr>
        <a:xfrm>
          <a:off x="0" y="511038"/>
          <a:ext cx="6492875"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B1476-C880-D24C-8ACA-310E71630EA6}">
      <dsp:nvSpPr>
        <dsp:cNvPr id="0" name=""/>
        <dsp:cNvSpPr/>
      </dsp:nvSpPr>
      <dsp:spPr>
        <a:xfrm>
          <a:off x="0" y="511038"/>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故意犯罪</a:t>
          </a:r>
        </a:p>
      </dsp:txBody>
      <dsp:txXfrm>
        <a:off x="0" y="511038"/>
        <a:ext cx="6492875" cy="510415"/>
      </dsp:txXfrm>
    </dsp:sp>
    <dsp:sp modelId="{BF639163-B456-844F-91DB-5FC82E23BF86}">
      <dsp:nvSpPr>
        <dsp:cNvPr id="0" name=""/>
        <dsp:cNvSpPr/>
      </dsp:nvSpPr>
      <dsp:spPr>
        <a:xfrm>
          <a:off x="0" y="1021453"/>
          <a:ext cx="6492875"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DC3EB-9602-1E43-98F8-EDD676709256}">
      <dsp:nvSpPr>
        <dsp:cNvPr id="0" name=""/>
        <dsp:cNvSpPr/>
      </dsp:nvSpPr>
      <dsp:spPr>
        <a:xfrm>
          <a:off x="0" y="102145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过失犯罪</a:t>
          </a:r>
        </a:p>
      </dsp:txBody>
      <dsp:txXfrm>
        <a:off x="0" y="1021453"/>
        <a:ext cx="6492875" cy="510415"/>
      </dsp:txXfrm>
    </dsp:sp>
    <dsp:sp modelId="{9CD3F5FD-5BD8-5A49-98CA-29E1AD04E399}">
      <dsp:nvSpPr>
        <dsp:cNvPr id="0" name=""/>
        <dsp:cNvSpPr/>
      </dsp:nvSpPr>
      <dsp:spPr>
        <a:xfrm>
          <a:off x="0" y="1531869"/>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E53C8-4FB5-154C-8276-3B4FDB1343F4}">
      <dsp:nvSpPr>
        <dsp:cNvPr id="0" name=""/>
        <dsp:cNvSpPr/>
      </dsp:nvSpPr>
      <dsp:spPr>
        <a:xfrm>
          <a:off x="0" y="1531869"/>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单位犯罪</a:t>
          </a:r>
        </a:p>
      </dsp:txBody>
      <dsp:txXfrm>
        <a:off x="0" y="1531869"/>
        <a:ext cx="6492875" cy="510415"/>
      </dsp:txXfrm>
    </dsp:sp>
    <dsp:sp modelId="{07520E1F-0D08-244F-A6DF-B7EA30F6D1F3}">
      <dsp:nvSpPr>
        <dsp:cNvPr id="0" name=""/>
        <dsp:cNvSpPr/>
      </dsp:nvSpPr>
      <dsp:spPr>
        <a:xfrm>
          <a:off x="0" y="2042284"/>
          <a:ext cx="6492875"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1B907-2FC7-6A44-B899-C39935B18EF0}">
      <dsp:nvSpPr>
        <dsp:cNvPr id="0" name=""/>
        <dsp:cNvSpPr/>
      </dsp:nvSpPr>
      <dsp:spPr>
        <a:xfrm>
          <a:off x="0" y="2042284"/>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犯罪预备</a:t>
          </a:r>
        </a:p>
      </dsp:txBody>
      <dsp:txXfrm>
        <a:off x="0" y="2042284"/>
        <a:ext cx="6492875" cy="510415"/>
      </dsp:txXfrm>
    </dsp:sp>
    <dsp:sp modelId="{89AEE7EC-DA83-E248-AF91-CD5588A25DC0}">
      <dsp:nvSpPr>
        <dsp:cNvPr id="0" name=""/>
        <dsp:cNvSpPr/>
      </dsp:nvSpPr>
      <dsp:spPr>
        <a:xfrm>
          <a:off x="0" y="2552700"/>
          <a:ext cx="6492875"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E0167-502E-A844-80FC-E4CD1A30830D}">
      <dsp:nvSpPr>
        <dsp:cNvPr id="0" name=""/>
        <dsp:cNvSpPr/>
      </dsp:nvSpPr>
      <dsp:spPr>
        <a:xfrm>
          <a:off x="0" y="255270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犯罪未遂</a:t>
          </a:r>
        </a:p>
      </dsp:txBody>
      <dsp:txXfrm>
        <a:off x="0" y="2552700"/>
        <a:ext cx="6492875" cy="510415"/>
      </dsp:txXfrm>
    </dsp:sp>
    <dsp:sp modelId="{E0F0A06F-F905-5741-8089-425CCE501B18}">
      <dsp:nvSpPr>
        <dsp:cNvPr id="0" name=""/>
        <dsp:cNvSpPr/>
      </dsp:nvSpPr>
      <dsp:spPr>
        <a:xfrm>
          <a:off x="0" y="30631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2A04E-A292-764D-8EE6-F98957243EA9}">
      <dsp:nvSpPr>
        <dsp:cNvPr id="0" name=""/>
        <dsp:cNvSpPr/>
      </dsp:nvSpPr>
      <dsp:spPr>
        <a:xfrm>
          <a:off x="0" y="3063115"/>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犯罪中止</a:t>
          </a:r>
        </a:p>
      </dsp:txBody>
      <dsp:txXfrm>
        <a:off x="0" y="3063115"/>
        <a:ext cx="6492875" cy="510415"/>
      </dsp:txXfrm>
    </dsp:sp>
    <dsp:sp modelId="{DB666511-F1BE-0F49-AB02-A52744CB7BF9}">
      <dsp:nvSpPr>
        <dsp:cNvPr id="0" name=""/>
        <dsp:cNvSpPr/>
      </dsp:nvSpPr>
      <dsp:spPr>
        <a:xfrm>
          <a:off x="0" y="3573530"/>
          <a:ext cx="6492875"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FF32F-F558-C246-8A62-D49362AA71FF}">
      <dsp:nvSpPr>
        <dsp:cNvPr id="0" name=""/>
        <dsp:cNvSpPr/>
      </dsp:nvSpPr>
      <dsp:spPr>
        <a:xfrm>
          <a:off x="0" y="357353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共同犯罪</a:t>
          </a:r>
        </a:p>
      </dsp:txBody>
      <dsp:txXfrm>
        <a:off x="0" y="3573530"/>
        <a:ext cx="6492875" cy="510415"/>
      </dsp:txXfrm>
    </dsp:sp>
    <dsp:sp modelId="{914DCFE4-BA32-9949-A697-9CC8D3E24B2C}">
      <dsp:nvSpPr>
        <dsp:cNvPr id="0" name=""/>
        <dsp:cNvSpPr/>
      </dsp:nvSpPr>
      <dsp:spPr>
        <a:xfrm>
          <a:off x="0" y="4083946"/>
          <a:ext cx="6492875"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B6503-BDC5-EE40-B534-137E8A2F3ABA}">
      <dsp:nvSpPr>
        <dsp:cNvPr id="0" name=""/>
        <dsp:cNvSpPr/>
      </dsp:nvSpPr>
      <dsp:spPr>
        <a:xfrm>
          <a:off x="0" y="4083946"/>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刑罚的种类</a:t>
          </a:r>
        </a:p>
      </dsp:txBody>
      <dsp:txXfrm>
        <a:off x="0" y="4083946"/>
        <a:ext cx="6492875" cy="510415"/>
      </dsp:txXfrm>
    </dsp:sp>
    <dsp:sp modelId="{6741490D-C8A7-0A44-91CA-0A05D84C3320}">
      <dsp:nvSpPr>
        <dsp:cNvPr id="0" name=""/>
        <dsp:cNvSpPr/>
      </dsp:nvSpPr>
      <dsp:spPr>
        <a:xfrm>
          <a:off x="0" y="459436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567C0-0821-2649-BB05-02AFB2652CFD}">
      <dsp:nvSpPr>
        <dsp:cNvPr id="0" name=""/>
        <dsp:cNvSpPr/>
      </dsp:nvSpPr>
      <dsp:spPr>
        <a:xfrm>
          <a:off x="0" y="4594361"/>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非刑法惩罚性职业禁止</a:t>
          </a:r>
        </a:p>
      </dsp:txBody>
      <dsp:txXfrm>
        <a:off x="0" y="4594361"/>
        <a:ext cx="6492875" cy="51041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D91D-42B2-9B45-81FA-076CF262ED25}">
      <dsp:nvSpPr>
        <dsp:cNvPr id="0" name=""/>
        <dsp:cNvSpPr/>
      </dsp:nvSpPr>
      <dsp:spPr>
        <a:xfrm>
          <a:off x="0" y="340387"/>
          <a:ext cx="5744684" cy="2331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851" tIns="416560" rIns="445851"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管制</a:t>
          </a:r>
        </a:p>
        <a:p>
          <a:pPr marL="228600" lvl="1" indent="-228600" algn="l" defTabSz="889000">
            <a:lnSpc>
              <a:spcPct val="90000"/>
            </a:lnSpc>
            <a:spcBef>
              <a:spcPct val="0"/>
            </a:spcBef>
            <a:spcAft>
              <a:spcPct val="15000"/>
            </a:spcAft>
            <a:buChar char="•"/>
          </a:pPr>
          <a:r>
            <a:rPr lang="zh-CN" altLang="en-US" sz="2000" kern="1200" dirty="0"/>
            <a:t>拘役</a:t>
          </a:r>
        </a:p>
        <a:p>
          <a:pPr marL="228600" lvl="1" indent="-228600" algn="l" defTabSz="889000">
            <a:lnSpc>
              <a:spcPct val="90000"/>
            </a:lnSpc>
            <a:spcBef>
              <a:spcPct val="0"/>
            </a:spcBef>
            <a:spcAft>
              <a:spcPct val="15000"/>
            </a:spcAft>
            <a:buChar char="•"/>
          </a:pPr>
          <a:r>
            <a:rPr lang="zh-CN" altLang="en-US" sz="2000" kern="1200" dirty="0"/>
            <a:t>有期徒刑</a:t>
          </a:r>
        </a:p>
        <a:p>
          <a:pPr marL="228600" lvl="1" indent="-228600" algn="l" defTabSz="889000">
            <a:lnSpc>
              <a:spcPct val="90000"/>
            </a:lnSpc>
            <a:spcBef>
              <a:spcPct val="0"/>
            </a:spcBef>
            <a:spcAft>
              <a:spcPct val="15000"/>
            </a:spcAft>
            <a:buChar char="•"/>
          </a:pPr>
          <a:r>
            <a:rPr lang="zh-CN" altLang="en-US" sz="2000" kern="1200" dirty="0"/>
            <a:t>无期徒刑</a:t>
          </a:r>
        </a:p>
        <a:p>
          <a:pPr marL="228600" lvl="1" indent="-228600" algn="l" defTabSz="889000">
            <a:lnSpc>
              <a:spcPct val="90000"/>
            </a:lnSpc>
            <a:spcBef>
              <a:spcPct val="0"/>
            </a:spcBef>
            <a:spcAft>
              <a:spcPct val="15000"/>
            </a:spcAft>
            <a:buChar char="•"/>
          </a:pPr>
          <a:r>
            <a:rPr lang="zh-CN" altLang="en-US" sz="2000" kern="1200" dirty="0"/>
            <a:t>死刑</a:t>
          </a:r>
        </a:p>
      </dsp:txBody>
      <dsp:txXfrm>
        <a:off x="0" y="340387"/>
        <a:ext cx="5744684" cy="2331000"/>
      </dsp:txXfrm>
    </dsp:sp>
    <dsp:sp modelId="{4B6589A9-D1A9-2646-B55B-CA9F65F07A35}">
      <dsp:nvSpPr>
        <dsp:cNvPr id="0" name=""/>
        <dsp:cNvSpPr/>
      </dsp:nvSpPr>
      <dsp:spPr>
        <a:xfrm>
          <a:off x="287234" y="45187"/>
          <a:ext cx="4021279" cy="59040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主刑</a:t>
          </a:r>
        </a:p>
      </dsp:txBody>
      <dsp:txXfrm>
        <a:off x="316055" y="74008"/>
        <a:ext cx="3963637" cy="532758"/>
      </dsp:txXfrm>
    </dsp:sp>
    <dsp:sp modelId="{D1BF20C3-09B6-5E4F-8DCA-453A12F7FCC4}">
      <dsp:nvSpPr>
        <dsp:cNvPr id="0" name=""/>
        <dsp:cNvSpPr/>
      </dsp:nvSpPr>
      <dsp:spPr>
        <a:xfrm>
          <a:off x="0" y="3074588"/>
          <a:ext cx="5744684" cy="16065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851" tIns="416560" rIns="445851"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罚金</a:t>
          </a:r>
        </a:p>
        <a:p>
          <a:pPr marL="228600" lvl="1" indent="-228600" algn="l" defTabSz="889000">
            <a:lnSpc>
              <a:spcPct val="90000"/>
            </a:lnSpc>
            <a:spcBef>
              <a:spcPct val="0"/>
            </a:spcBef>
            <a:spcAft>
              <a:spcPct val="15000"/>
            </a:spcAft>
            <a:buChar char="•"/>
          </a:pPr>
          <a:r>
            <a:rPr lang="zh-CN" altLang="en-US" sz="2000" kern="1200" dirty="0"/>
            <a:t>剥夺政治权利</a:t>
          </a:r>
        </a:p>
        <a:p>
          <a:pPr marL="228600" lvl="1" indent="-228600" algn="l" defTabSz="889000">
            <a:lnSpc>
              <a:spcPct val="90000"/>
            </a:lnSpc>
            <a:spcBef>
              <a:spcPct val="0"/>
            </a:spcBef>
            <a:spcAft>
              <a:spcPct val="15000"/>
            </a:spcAft>
            <a:buChar char="•"/>
          </a:pPr>
          <a:r>
            <a:rPr lang="zh-CN" altLang="en-US" sz="2000" kern="1200" dirty="0"/>
            <a:t>罚没财产</a:t>
          </a:r>
        </a:p>
      </dsp:txBody>
      <dsp:txXfrm>
        <a:off x="0" y="3074588"/>
        <a:ext cx="5744684" cy="1606500"/>
      </dsp:txXfrm>
    </dsp:sp>
    <dsp:sp modelId="{C1BD42E4-817D-8246-B8F8-4A3A1796E7E2}">
      <dsp:nvSpPr>
        <dsp:cNvPr id="0" name=""/>
        <dsp:cNvSpPr/>
      </dsp:nvSpPr>
      <dsp:spPr>
        <a:xfrm>
          <a:off x="287234" y="2779388"/>
          <a:ext cx="4021279" cy="59040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附加刑</a:t>
          </a:r>
        </a:p>
      </dsp:txBody>
      <dsp:txXfrm>
        <a:off x="316055" y="2808209"/>
        <a:ext cx="3963637" cy="53275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236E-F829-914D-83B8-8B43BA5C2ADD}">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3DD608-2F5F-484B-8E39-3659187FC5CE}">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刑法条款</a:t>
          </a:r>
        </a:p>
      </dsp:txBody>
      <dsp:txXfrm>
        <a:off x="573335" y="67003"/>
        <a:ext cx="7265810" cy="879050"/>
      </dsp:txXfrm>
    </dsp:sp>
    <dsp:sp modelId="{2BC72522-6FF9-3A40-BEF3-9CE16E4D19AE}">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07D6FB-EAF0-5C49-A582-574C7162D98D}">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立案标准</a:t>
          </a:r>
        </a:p>
      </dsp:txBody>
      <dsp:txXfrm>
        <a:off x="573335" y="1563884"/>
        <a:ext cx="7265810" cy="879050"/>
      </dsp:txXfrm>
    </dsp:sp>
    <dsp:sp modelId="{5B7DBCD6-1D4B-D949-B515-DBC5AA1124B6}">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FAD651-2FB8-914B-93A5-24BF336297EC}">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endParaRPr lang="zh-CN" altLang="en-US" sz="3300" kern="1200" dirty="0"/>
        </a:p>
      </dsp:txBody>
      <dsp:txXfrm>
        <a:off x="573335" y="3060764"/>
        <a:ext cx="7265810" cy="87905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80F99-C3C6-2D4E-B10F-BB79A2EBB08B}">
      <dsp:nvSpPr>
        <dsp:cNvPr id="0" name=""/>
        <dsp:cNvSpPr/>
      </dsp:nvSpPr>
      <dsp:spPr>
        <a:xfrm>
          <a:off x="0" y="259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EC5C4-6CC9-A444-889A-F8C5580BC9C1}">
      <dsp:nvSpPr>
        <dsp:cNvPr id="0" name=""/>
        <dsp:cNvSpPr/>
      </dsp:nvSpPr>
      <dsp:spPr>
        <a:xfrm>
          <a:off x="0" y="2595"/>
          <a:ext cx="6900512" cy="8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评估违法涉及的罪名是“提供虚假证明文件罪”、“出具证明文件失实罪”</a:t>
          </a:r>
        </a:p>
      </dsp:txBody>
      <dsp:txXfrm>
        <a:off x="0" y="2595"/>
        <a:ext cx="6900512" cy="856912"/>
      </dsp:txXfrm>
    </dsp:sp>
    <dsp:sp modelId="{D0335B92-E874-F94F-B02B-367D826D3069}">
      <dsp:nvSpPr>
        <dsp:cNvPr id="0" name=""/>
        <dsp:cNvSpPr/>
      </dsp:nvSpPr>
      <dsp:spPr>
        <a:xfrm>
          <a:off x="0" y="85950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E40FC-8576-544C-86AC-935D2837D60E}">
      <dsp:nvSpPr>
        <dsp:cNvPr id="0" name=""/>
        <dsp:cNvSpPr/>
      </dsp:nvSpPr>
      <dsp:spPr>
        <a:xfrm>
          <a:off x="0" y="859507"/>
          <a:ext cx="6887041" cy="124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承担资产评估、验资、验证、会计、审计、法律服务、保荐、安全评价、环境影响评价、环境监测等职责等中介组织的人员故意提供虚假证明文件，情节严重的，处五年以下有期徒刑或者拘役，并处罚金；</a:t>
          </a:r>
        </a:p>
      </dsp:txBody>
      <dsp:txXfrm>
        <a:off x="0" y="859507"/>
        <a:ext cx="6887041" cy="1246387"/>
      </dsp:txXfrm>
    </dsp:sp>
    <dsp:sp modelId="{3005288C-A5EF-B744-B7BC-827576619DF8}">
      <dsp:nvSpPr>
        <dsp:cNvPr id="0" name=""/>
        <dsp:cNvSpPr/>
      </dsp:nvSpPr>
      <dsp:spPr>
        <a:xfrm>
          <a:off x="0" y="210589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6EFB7-5184-DB4C-ADAC-AD708E45CC57}">
      <dsp:nvSpPr>
        <dsp:cNvPr id="0" name=""/>
        <dsp:cNvSpPr/>
      </dsp:nvSpPr>
      <dsp:spPr>
        <a:xfrm>
          <a:off x="0" y="2105895"/>
          <a:ext cx="6900512" cy="8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有以下情形之一的，处五年以上十年以下有期徒刑：</a:t>
          </a:r>
        </a:p>
      </dsp:txBody>
      <dsp:txXfrm>
        <a:off x="0" y="2105895"/>
        <a:ext cx="6900512" cy="856912"/>
      </dsp:txXfrm>
    </dsp:sp>
    <dsp:sp modelId="{90C94FCD-A2DE-8249-AD31-9682889D3D60}">
      <dsp:nvSpPr>
        <dsp:cNvPr id="0" name=""/>
        <dsp:cNvSpPr/>
      </dsp:nvSpPr>
      <dsp:spPr>
        <a:xfrm>
          <a:off x="0" y="296280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18BC8-B584-2F42-B886-71099B998430}">
      <dsp:nvSpPr>
        <dsp:cNvPr id="0" name=""/>
        <dsp:cNvSpPr/>
      </dsp:nvSpPr>
      <dsp:spPr>
        <a:xfrm>
          <a:off x="0" y="2962808"/>
          <a:ext cx="6900512" cy="8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提供与证券发行相关的虚假的资产评估、会计、审计、法律服务、保荐等证明文件，情节特别严重的；</a:t>
          </a:r>
        </a:p>
      </dsp:txBody>
      <dsp:txXfrm>
        <a:off x="0" y="2962808"/>
        <a:ext cx="6900512" cy="856912"/>
      </dsp:txXfrm>
    </dsp:sp>
    <dsp:sp modelId="{FB4FF5B6-C960-754A-9CF4-03798AA3BBB6}">
      <dsp:nvSpPr>
        <dsp:cNvPr id="0" name=""/>
        <dsp:cNvSpPr/>
      </dsp:nvSpPr>
      <dsp:spPr>
        <a:xfrm>
          <a:off x="0" y="381972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A6BF3-8A7A-7147-B060-D92CCB40E9BB}">
      <dsp:nvSpPr>
        <dsp:cNvPr id="0" name=""/>
        <dsp:cNvSpPr/>
      </dsp:nvSpPr>
      <dsp:spPr>
        <a:xfrm>
          <a:off x="0" y="3819720"/>
          <a:ext cx="6900512" cy="8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提供与重大资产交易相关的虚假的资产评估、会计、审计等证明文件，情节特别严重的；</a:t>
          </a:r>
        </a:p>
      </dsp:txBody>
      <dsp:txXfrm>
        <a:off x="0" y="3819720"/>
        <a:ext cx="6900512" cy="856912"/>
      </dsp:txXfrm>
    </dsp:sp>
    <dsp:sp modelId="{049042B2-F277-FC4B-9770-A96D883E174A}">
      <dsp:nvSpPr>
        <dsp:cNvPr id="0" name=""/>
        <dsp:cNvSpPr/>
      </dsp:nvSpPr>
      <dsp:spPr>
        <a:xfrm>
          <a:off x="0" y="467663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63597-D791-9E46-881F-9E7F119DFC6E}">
      <dsp:nvSpPr>
        <dsp:cNvPr id="0" name=""/>
        <dsp:cNvSpPr/>
      </dsp:nvSpPr>
      <dsp:spPr>
        <a:xfrm>
          <a:off x="0" y="4676633"/>
          <a:ext cx="6900512" cy="8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在涉及公共安全的重大工程、项目中提供虚假的安全评价、环境影响评价等证明文件，致使公共财产、国家和人民利益遭受特别重大损失的。</a:t>
          </a:r>
        </a:p>
      </dsp:txBody>
      <dsp:txXfrm>
        <a:off x="0" y="4676633"/>
        <a:ext cx="6900512" cy="85691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DDB77-EA47-1E40-8D66-665EBDAD71F2}">
      <dsp:nvSpPr>
        <dsp:cNvPr id="0" name=""/>
        <dsp:cNvSpPr/>
      </dsp:nvSpPr>
      <dsp:spPr>
        <a:xfrm>
          <a:off x="53" y="69006"/>
          <a:ext cx="5106412" cy="9749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提供虚假证明文件案</a:t>
          </a:r>
          <a:r>
            <a:rPr lang="en-US" altLang="zh-CN" sz="1700" kern="1200" dirty="0"/>
            <a:t>——</a:t>
          </a:r>
          <a:r>
            <a:rPr lang="zh-CN" altLang="en-US" sz="1700" kern="1200" dirty="0"/>
            <a:t>承担资产评估职责的中介组织的人员故意提供虚假证明文件，涉嫌下列情形之一的，应予立案追诉</a:t>
          </a:r>
        </a:p>
      </dsp:txBody>
      <dsp:txXfrm>
        <a:off x="53" y="69006"/>
        <a:ext cx="5106412" cy="974901"/>
      </dsp:txXfrm>
    </dsp:sp>
    <dsp:sp modelId="{895F6D48-6B90-2746-85B1-78796FCB93E1}">
      <dsp:nvSpPr>
        <dsp:cNvPr id="0" name=""/>
        <dsp:cNvSpPr/>
      </dsp:nvSpPr>
      <dsp:spPr>
        <a:xfrm>
          <a:off x="53" y="1043908"/>
          <a:ext cx="5106412" cy="3079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给国家、公众或者其他投资者造成直接经济损失数额在五十万元以上的</a:t>
          </a:r>
        </a:p>
        <a:p>
          <a:pPr marL="171450" lvl="1" indent="-171450" algn="l" defTabSz="755650">
            <a:lnSpc>
              <a:spcPct val="90000"/>
            </a:lnSpc>
            <a:spcBef>
              <a:spcPct val="0"/>
            </a:spcBef>
            <a:spcAft>
              <a:spcPct val="15000"/>
            </a:spcAft>
            <a:buChar char="•"/>
          </a:pPr>
          <a:r>
            <a:rPr lang="zh-CN" altLang="en-US" sz="1700" kern="1200" dirty="0"/>
            <a:t>违法所得数额在十万元以上的</a:t>
          </a:r>
        </a:p>
        <a:p>
          <a:pPr marL="171450" lvl="1" indent="-171450" algn="l" defTabSz="755650">
            <a:lnSpc>
              <a:spcPct val="90000"/>
            </a:lnSpc>
            <a:spcBef>
              <a:spcPct val="0"/>
            </a:spcBef>
            <a:spcAft>
              <a:spcPct val="15000"/>
            </a:spcAft>
            <a:buChar char="•"/>
          </a:pPr>
          <a:r>
            <a:rPr lang="zh-CN" altLang="en-US" sz="1700" kern="1200" dirty="0"/>
            <a:t>虚假证明文件虚构数额在一百万元且占实际数额百分之三十以上的</a:t>
          </a:r>
        </a:p>
        <a:p>
          <a:pPr marL="171450" lvl="1" indent="-171450" algn="l" defTabSz="755650">
            <a:lnSpc>
              <a:spcPct val="90000"/>
            </a:lnSpc>
            <a:spcBef>
              <a:spcPct val="0"/>
            </a:spcBef>
            <a:spcAft>
              <a:spcPct val="15000"/>
            </a:spcAft>
            <a:buChar char="•"/>
          </a:pPr>
          <a:r>
            <a:rPr lang="zh-CN" altLang="en-US" sz="1700" kern="1200" dirty="0"/>
            <a:t>虽未达到上述数额，但存在下列情形的：（</a:t>
          </a:r>
          <a:r>
            <a:rPr lang="en-US" altLang="zh-CN" sz="1700" kern="1200" dirty="0"/>
            <a:t>1</a:t>
          </a:r>
          <a:r>
            <a:rPr lang="zh-CN" altLang="en-US" sz="1700" kern="1200" dirty="0"/>
            <a:t>）在提供虚假证明文件过程中索取或者接受他人财物的；（</a:t>
          </a:r>
          <a:r>
            <a:rPr lang="en-US" altLang="zh-CN" sz="1700" kern="1200" dirty="0"/>
            <a:t>2</a:t>
          </a:r>
          <a:r>
            <a:rPr lang="zh-CN" altLang="en-US" sz="1700" kern="1200" dirty="0"/>
            <a:t>）两年内因提供虚假证明文件，受过行政处罚两次以上，又提供虚假证明文件的。</a:t>
          </a:r>
        </a:p>
        <a:p>
          <a:pPr marL="171450" lvl="1" indent="-171450" algn="l" defTabSz="755650">
            <a:lnSpc>
              <a:spcPct val="90000"/>
            </a:lnSpc>
            <a:spcBef>
              <a:spcPct val="0"/>
            </a:spcBef>
            <a:spcAft>
              <a:spcPct val="15000"/>
            </a:spcAft>
            <a:buChar char="•"/>
          </a:pPr>
          <a:r>
            <a:rPr lang="zh-CN" altLang="en-US" sz="1700" kern="1200" dirty="0"/>
            <a:t>其他情节严重的情形</a:t>
          </a:r>
        </a:p>
      </dsp:txBody>
      <dsp:txXfrm>
        <a:off x="53" y="1043908"/>
        <a:ext cx="5106412" cy="3079890"/>
      </dsp:txXfrm>
    </dsp:sp>
    <dsp:sp modelId="{80CAA5D8-CA9A-4644-9B07-98276023D421}">
      <dsp:nvSpPr>
        <dsp:cNvPr id="0" name=""/>
        <dsp:cNvSpPr/>
      </dsp:nvSpPr>
      <dsp:spPr>
        <a:xfrm>
          <a:off x="5821363" y="69006"/>
          <a:ext cx="5106412" cy="9749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出具证明文件重大失实案</a:t>
          </a:r>
          <a:r>
            <a:rPr lang="en-US" altLang="zh-CN" sz="1700" kern="1200" dirty="0"/>
            <a:t>——</a:t>
          </a:r>
          <a:r>
            <a:rPr lang="zh-CN" altLang="en-US" sz="1700" kern="1200" dirty="0"/>
            <a:t>承担资产评估职责的中介组织的人员严重不负责任，出具的证明文件有重大失实，涉嫌下列情形之一的，应予立案追诉</a:t>
          </a:r>
        </a:p>
      </dsp:txBody>
      <dsp:txXfrm>
        <a:off x="5821363" y="69006"/>
        <a:ext cx="5106412" cy="974901"/>
      </dsp:txXfrm>
    </dsp:sp>
    <dsp:sp modelId="{41332951-8B3A-2548-B785-84E05771FE5A}">
      <dsp:nvSpPr>
        <dsp:cNvPr id="0" name=""/>
        <dsp:cNvSpPr/>
      </dsp:nvSpPr>
      <dsp:spPr>
        <a:xfrm>
          <a:off x="5821363" y="1043908"/>
          <a:ext cx="5106412" cy="30798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给国家、公众或其他投资者造成直接经济损失在一百万元以上的</a:t>
          </a:r>
        </a:p>
        <a:p>
          <a:pPr marL="171450" lvl="1" indent="-171450" algn="l" defTabSz="755650">
            <a:lnSpc>
              <a:spcPct val="90000"/>
            </a:lnSpc>
            <a:spcBef>
              <a:spcPct val="0"/>
            </a:spcBef>
            <a:spcAft>
              <a:spcPct val="15000"/>
            </a:spcAft>
            <a:buChar char="•"/>
          </a:pPr>
          <a:r>
            <a:rPr lang="zh-CN" altLang="en-US" sz="1700" kern="1200" dirty="0"/>
            <a:t>其他造成严重后果的情形</a:t>
          </a:r>
        </a:p>
      </dsp:txBody>
      <dsp:txXfrm>
        <a:off x="5821363" y="1043908"/>
        <a:ext cx="5106412" cy="307989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F34E9-FFC3-EC4B-BC36-56BAEE0BE7E4}">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8DF0B-A952-744F-84B0-75E17B261E7B}">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刑法条款</a:t>
          </a:r>
        </a:p>
      </dsp:txBody>
      <dsp:txXfrm>
        <a:off x="573335" y="67003"/>
        <a:ext cx="7265810" cy="879050"/>
      </dsp:txXfrm>
    </dsp:sp>
    <dsp:sp modelId="{0D1DD11F-3DA0-D348-A007-C542F8FA1756}">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83352-2494-B147-A250-54DCAC433E07}">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刑法条款解释</a:t>
          </a:r>
        </a:p>
      </dsp:txBody>
      <dsp:txXfrm>
        <a:off x="573335" y="1563884"/>
        <a:ext cx="7265810" cy="879050"/>
      </dsp:txXfrm>
    </dsp:sp>
    <dsp:sp modelId="{F4BD1F26-286F-0F4E-8D0F-A2BDBCDCC4B0}">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0F07AC-81D3-E34C-9B91-672DA4446F6E}">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立案标准</a:t>
          </a:r>
        </a:p>
      </dsp:txBody>
      <dsp:txXfrm>
        <a:off x="573335" y="3060764"/>
        <a:ext cx="7265810" cy="87905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B6FBF-B740-5D41-A01D-B7ED2DDB8354}">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EB235-3E7A-FE44-A05C-5E607483902C}">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非法采矿罪：违反矿产资源法的规定，未取得采矿许可证擅自采矿、擅自进入国家规划矿区、对国民经济具有重要价值的矿区和他人矿区范围采矿，或者擅自开采国家规定实行保护性开采的特定矿种，情节严重的，处三年以下有期徒刑、拘役或者管制，并处或者单处罚金；情节特别严重的，处三年以上七年以下有期徒刑并处罚金。</a:t>
          </a:r>
        </a:p>
      </dsp:txBody>
      <dsp:txXfrm>
        <a:off x="0" y="2703"/>
        <a:ext cx="6900512" cy="1843578"/>
      </dsp:txXfrm>
    </dsp:sp>
    <dsp:sp modelId="{77504769-B944-7F48-99C8-3FF640D13341}">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EC986-089F-FC4D-A0AD-747950FB8BF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破坏性采矿罪</a:t>
          </a:r>
        </a:p>
      </dsp:txBody>
      <dsp:txXfrm>
        <a:off x="0" y="1846281"/>
        <a:ext cx="6900512" cy="1843578"/>
      </dsp:txXfrm>
    </dsp:sp>
    <dsp:sp modelId="{59DB1615-8FA5-A944-A2C4-481637720E8E}">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93F0-2903-D248-814E-B180BFCE7AA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采取破坏性的开采方法开采矿产资源，造成矿产资源严重破坏的，处</a:t>
          </a:r>
          <a:r>
            <a:rPr lang="en-US" altLang="zh-CN" sz="1800" kern="1200" dirty="0"/>
            <a:t>5</a:t>
          </a:r>
          <a:r>
            <a:rPr lang="zh-CN" altLang="en-US" sz="1800" kern="1200" dirty="0"/>
            <a:t>年以下有期徒刑或者拘役，并处罚金。</a:t>
          </a:r>
        </a:p>
      </dsp:txBody>
      <dsp:txXfrm>
        <a:off x="0" y="3689859"/>
        <a:ext cx="6900512" cy="184357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27924-37A7-DF4D-A8C1-3478EDB2D487}">
      <dsp:nvSpPr>
        <dsp:cNvPr id="0" name=""/>
        <dsp:cNvSpPr/>
      </dsp:nvSpPr>
      <dsp:spPr>
        <a:xfrm>
          <a:off x="0" y="0"/>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1EFCA-59DF-A843-8C1C-AF656CF0208C}">
      <dsp:nvSpPr>
        <dsp:cNvPr id="0" name=""/>
        <dsp:cNvSpPr/>
      </dsp:nvSpPr>
      <dsp:spPr>
        <a:xfrm>
          <a:off x="0" y="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第一节 矿业权评估行业管理方式</a:t>
          </a:r>
        </a:p>
      </dsp:txBody>
      <dsp:txXfrm>
        <a:off x="0" y="0"/>
        <a:ext cx="5605400" cy="1384800"/>
      </dsp:txXfrm>
    </dsp:sp>
    <dsp:sp modelId="{A211CDF7-32BA-AE4C-8008-64FD4EFF39A3}">
      <dsp:nvSpPr>
        <dsp:cNvPr id="0" name=""/>
        <dsp:cNvSpPr/>
      </dsp:nvSpPr>
      <dsp:spPr>
        <a:xfrm>
          <a:off x="0" y="1384800"/>
          <a:ext cx="5605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28DE6-4F68-EB45-B541-40872B1E4CA5}">
      <dsp:nvSpPr>
        <dsp:cNvPr id="0" name=""/>
        <dsp:cNvSpPr/>
      </dsp:nvSpPr>
      <dsp:spPr>
        <a:xfrm>
          <a:off x="0" y="138480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第二节 矿业权评估行业管理制度与评估准则</a:t>
          </a:r>
        </a:p>
      </dsp:txBody>
      <dsp:txXfrm>
        <a:off x="0" y="1384800"/>
        <a:ext cx="5605400" cy="1384800"/>
      </dsp:txXfrm>
    </dsp:sp>
    <dsp:sp modelId="{4CA3A6EC-19ED-E849-B29A-AA0111D44376}">
      <dsp:nvSpPr>
        <dsp:cNvPr id="0" name=""/>
        <dsp:cNvSpPr/>
      </dsp:nvSpPr>
      <dsp:spPr>
        <a:xfrm>
          <a:off x="0" y="2769600"/>
          <a:ext cx="5605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2ECA5-CC52-5D47-9EDA-649AFA8C29D3}">
      <dsp:nvSpPr>
        <dsp:cNvPr id="0" name=""/>
        <dsp:cNvSpPr/>
      </dsp:nvSpPr>
      <dsp:spPr>
        <a:xfrm>
          <a:off x="0" y="276960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第三节 矿业权评估人员和机构的管理</a:t>
          </a:r>
        </a:p>
      </dsp:txBody>
      <dsp:txXfrm>
        <a:off x="0" y="2769600"/>
        <a:ext cx="5605400" cy="1384800"/>
      </dsp:txXfrm>
    </dsp:sp>
    <dsp:sp modelId="{AA09E618-9E67-DC4A-BD71-15EFEB5554BE}">
      <dsp:nvSpPr>
        <dsp:cNvPr id="0" name=""/>
        <dsp:cNvSpPr/>
      </dsp:nvSpPr>
      <dsp:spPr>
        <a:xfrm>
          <a:off x="0" y="4154400"/>
          <a:ext cx="5605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521F5-A056-794B-A724-79E5AAECEC37}">
      <dsp:nvSpPr>
        <dsp:cNvPr id="0" name=""/>
        <dsp:cNvSpPr/>
      </dsp:nvSpPr>
      <dsp:spPr>
        <a:xfrm>
          <a:off x="0" y="415440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第四节 法律责任与职业道德</a:t>
          </a:r>
        </a:p>
      </dsp:txBody>
      <dsp:txXfrm>
        <a:off x="0" y="4154400"/>
        <a:ext cx="5605400" cy="13848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2AD74-C127-3A40-8C76-B6C4E2975476}">
      <dsp:nvSpPr>
        <dsp:cNvPr id="0" name=""/>
        <dsp:cNvSpPr/>
      </dsp:nvSpPr>
      <dsp:spPr>
        <a:xfrm>
          <a:off x="0" y="810008"/>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FD50B6-046A-9741-8810-2627EE0E865C}">
      <dsp:nvSpPr>
        <dsp:cNvPr id="0" name=""/>
        <dsp:cNvSpPr/>
      </dsp:nvSpPr>
      <dsp:spPr>
        <a:xfrm>
          <a:off x="525780" y="41148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一、行政监管和自律管理相结合的管理方式</a:t>
          </a:r>
        </a:p>
      </dsp:txBody>
      <dsp:txXfrm>
        <a:off x="564688" y="450396"/>
        <a:ext cx="7283104" cy="719224"/>
      </dsp:txXfrm>
    </dsp:sp>
    <dsp:sp modelId="{C0AC9CE5-D52A-BF49-BEBE-7F07AC85A45E}">
      <dsp:nvSpPr>
        <dsp:cNvPr id="0" name=""/>
        <dsp:cNvSpPr/>
      </dsp:nvSpPr>
      <dsp:spPr>
        <a:xfrm>
          <a:off x="0" y="2034729"/>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2D035-7739-FF46-9642-A14330040815}">
      <dsp:nvSpPr>
        <dsp:cNvPr id="0" name=""/>
        <dsp:cNvSpPr/>
      </dsp:nvSpPr>
      <dsp:spPr>
        <a:xfrm>
          <a:off x="525780" y="163620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二、行政监督部门及其职责</a:t>
          </a:r>
        </a:p>
      </dsp:txBody>
      <dsp:txXfrm>
        <a:off x="564688" y="1675116"/>
        <a:ext cx="7283104" cy="719224"/>
      </dsp:txXfrm>
    </dsp:sp>
    <dsp:sp modelId="{A565A67E-1977-AC49-B4CE-0900EB788FE3}">
      <dsp:nvSpPr>
        <dsp:cNvPr id="0" name=""/>
        <dsp:cNvSpPr/>
      </dsp:nvSpPr>
      <dsp:spPr>
        <a:xfrm>
          <a:off x="0" y="3259449"/>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B983E-B457-D64B-BC47-3AAE0CD97A49}">
      <dsp:nvSpPr>
        <dsp:cNvPr id="0" name=""/>
        <dsp:cNvSpPr/>
      </dsp:nvSpPr>
      <dsp:spPr>
        <a:xfrm>
          <a:off x="525780" y="286092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三、自律管理组织的性质与职责</a:t>
          </a:r>
        </a:p>
      </dsp:txBody>
      <dsp:txXfrm>
        <a:off x="564688" y="2899836"/>
        <a:ext cx="7283104" cy="71922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9743C-5C5A-4441-8D12-2DA85928E987}">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13AED1-1A29-A341-8D22-DCDD11E73787}">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法律</a:t>
          </a:r>
        </a:p>
      </dsp:txBody>
      <dsp:txXfrm>
        <a:off x="553160" y="99749"/>
        <a:ext cx="7306160" cy="506120"/>
      </dsp:txXfrm>
    </dsp:sp>
    <dsp:sp modelId="{A441DE6F-143F-2841-BA41-6733A29FB0B8}">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CC8103-DA30-CF46-909A-9293280DB6A8}">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行政法规</a:t>
          </a:r>
        </a:p>
      </dsp:txBody>
      <dsp:txXfrm>
        <a:off x="553160" y="961589"/>
        <a:ext cx="7306160" cy="506120"/>
      </dsp:txXfrm>
    </dsp:sp>
    <dsp:sp modelId="{D4CC8841-E7C2-8849-AC35-6966485E4A00}">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6E4AE-0977-CD47-AE9D-E30A8AF2BF7F}">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部门规章、规范性文件</a:t>
          </a:r>
        </a:p>
      </dsp:txBody>
      <dsp:txXfrm>
        <a:off x="553160" y="1823429"/>
        <a:ext cx="7306160" cy="506120"/>
      </dsp:txXfrm>
    </dsp:sp>
    <dsp:sp modelId="{AD3E5C8B-06A2-1147-8F52-943443CA0BD1}">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34D8B-BBFA-A142-958C-2A3960CB86CE}">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矿业权评估行业自律管理制度</a:t>
          </a:r>
        </a:p>
      </dsp:txBody>
      <dsp:txXfrm>
        <a:off x="553160" y="2685269"/>
        <a:ext cx="7306160" cy="506120"/>
      </dsp:txXfrm>
    </dsp:sp>
    <dsp:sp modelId="{05AF5800-28AD-5346-9533-80F6E88DC0B8}">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738D2-516A-1045-8D36-3A42D1E04DEE}">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矿业权评估准则</a:t>
          </a:r>
        </a:p>
      </dsp:txBody>
      <dsp:txXfrm>
        <a:off x="553160" y="3547109"/>
        <a:ext cx="730616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BA8EB-F622-B349-AFD1-026AA67C2DAF}">
      <dsp:nvSpPr>
        <dsp:cNvPr id="0" name=""/>
        <dsp:cNvSpPr/>
      </dsp:nvSpPr>
      <dsp:spPr>
        <a:xfrm>
          <a:off x="0" y="19897"/>
          <a:ext cx="5744684" cy="605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搜集第一手统计数据的方法</a:t>
          </a:r>
        </a:p>
      </dsp:txBody>
      <dsp:txXfrm>
        <a:off x="29557" y="49454"/>
        <a:ext cx="5685570" cy="546360"/>
      </dsp:txXfrm>
    </dsp:sp>
    <dsp:sp modelId="{F493193E-C329-5D44-B8FD-80E4FCA2FF5C}">
      <dsp:nvSpPr>
        <dsp:cNvPr id="0" name=""/>
        <dsp:cNvSpPr/>
      </dsp:nvSpPr>
      <dsp:spPr>
        <a:xfrm>
          <a:off x="0" y="625372"/>
          <a:ext cx="5744684" cy="242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t>直接观察法</a:t>
          </a:r>
        </a:p>
        <a:p>
          <a:pPr marL="171450" lvl="1" indent="-171450" algn="l" defTabSz="800100">
            <a:lnSpc>
              <a:spcPct val="90000"/>
            </a:lnSpc>
            <a:spcBef>
              <a:spcPct val="0"/>
            </a:spcBef>
            <a:spcAft>
              <a:spcPct val="20000"/>
            </a:spcAft>
            <a:buChar char="•"/>
          </a:pPr>
          <a:r>
            <a:rPr lang="zh-CN" altLang="en-US" sz="1800" kern="1200" dirty="0"/>
            <a:t>报告法</a:t>
          </a:r>
        </a:p>
        <a:p>
          <a:pPr marL="171450" lvl="1" indent="-171450" algn="l" defTabSz="800100">
            <a:lnSpc>
              <a:spcPct val="90000"/>
            </a:lnSpc>
            <a:spcBef>
              <a:spcPct val="0"/>
            </a:spcBef>
            <a:spcAft>
              <a:spcPct val="20000"/>
            </a:spcAft>
            <a:buChar char="•"/>
          </a:pPr>
          <a:r>
            <a:rPr lang="zh-CN" altLang="en-US" sz="1800" kern="1200" dirty="0"/>
            <a:t>采访法</a:t>
          </a:r>
        </a:p>
        <a:p>
          <a:pPr marL="171450" lvl="1" indent="-171450" algn="l" defTabSz="800100">
            <a:lnSpc>
              <a:spcPct val="90000"/>
            </a:lnSpc>
            <a:spcBef>
              <a:spcPct val="0"/>
            </a:spcBef>
            <a:spcAft>
              <a:spcPct val="20000"/>
            </a:spcAft>
            <a:buChar char="•"/>
          </a:pPr>
          <a:r>
            <a:rPr lang="zh-CN" altLang="en-US" sz="1800" kern="1200" dirty="0"/>
            <a:t>登记法</a:t>
          </a:r>
        </a:p>
        <a:p>
          <a:pPr marL="171450" lvl="1" indent="-171450" algn="l" defTabSz="800100">
            <a:lnSpc>
              <a:spcPct val="90000"/>
            </a:lnSpc>
            <a:spcBef>
              <a:spcPct val="0"/>
            </a:spcBef>
            <a:spcAft>
              <a:spcPct val="20000"/>
            </a:spcAft>
            <a:buChar char="•"/>
          </a:pPr>
          <a:r>
            <a:rPr lang="zh-CN" altLang="en-US" sz="1800" kern="1200" dirty="0"/>
            <a:t>电话访问法</a:t>
          </a:r>
        </a:p>
        <a:p>
          <a:pPr marL="171450" lvl="1" indent="-171450" algn="l" defTabSz="800100">
            <a:lnSpc>
              <a:spcPct val="90000"/>
            </a:lnSpc>
            <a:spcBef>
              <a:spcPct val="0"/>
            </a:spcBef>
            <a:spcAft>
              <a:spcPct val="20000"/>
            </a:spcAft>
            <a:buChar char="•"/>
          </a:pPr>
          <a:r>
            <a:rPr lang="zh-CN" altLang="en-US" sz="1800" kern="1200" dirty="0"/>
            <a:t>网络调查法</a:t>
          </a:r>
        </a:p>
        <a:p>
          <a:pPr marL="171450" lvl="1" indent="-171450" algn="l" defTabSz="800100">
            <a:lnSpc>
              <a:spcPct val="90000"/>
            </a:lnSpc>
            <a:spcBef>
              <a:spcPct val="0"/>
            </a:spcBef>
            <a:spcAft>
              <a:spcPct val="20000"/>
            </a:spcAft>
            <a:buChar char="•"/>
          </a:pPr>
          <a:r>
            <a:rPr lang="zh-CN" altLang="en-US" sz="1800" kern="1200" dirty="0"/>
            <a:t>试验设计法</a:t>
          </a:r>
        </a:p>
      </dsp:txBody>
      <dsp:txXfrm>
        <a:off x="0" y="625372"/>
        <a:ext cx="5744684" cy="2428110"/>
      </dsp:txXfrm>
    </dsp:sp>
    <dsp:sp modelId="{6E3535B8-2B4D-A84D-9DDE-A25242683092}">
      <dsp:nvSpPr>
        <dsp:cNvPr id="0" name=""/>
        <dsp:cNvSpPr/>
      </dsp:nvSpPr>
      <dsp:spPr>
        <a:xfrm>
          <a:off x="0" y="3053482"/>
          <a:ext cx="5744684" cy="6054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搜集第二手统计数据的方法</a:t>
          </a:r>
        </a:p>
      </dsp:txBody>
      <dsp:txXfrm>
        <a:off x="29557" y="3083039"/>
        <a:ext cx="5685570" cy="546360"/>
      </dsp:txXfrm>
    </dsp:sp>
    <dsp:sp modelId="{D5F653C9-4638-2042-AA70-B749FE876C95}">
      <dsp:nvSpPr>
        <dsp:cNvPr id="0" name=""/>
        <dsp:cNvSpPr/>
      </dsp:nvSpPr>
      <dsp:spPr>
        <a:xfrm>
          <a:off x="0" y="3658957"/>
          <a:ext cx="5744684"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t>各类年鉴</a:t>
          </a:r>
        </a:p>
        <a:p>
          <a:pPr marL="171450" lvl="1" indent="-171450" algn="l" defTabSz="800100">
            <a:lnSpc>
              <a:spcPct val="90000"/>
            </a:lnSpc>
            <a:spcBef>
              <a:spcPct val="0"/>
            </a:spcBef>
            <a:spcAft>
              <a:spcPct val="20000"/>
            </a:spcAft>
            <a:buChar char="•"/>
          </a:pPr>
          <a:r>
            <a:rPr lang="zh-CN" altLang="en-US" sz="1800" kern="1200" dirty="0"/>
            <a:t>报刊杂志广播电视等</a:t>
          </a:r>
        </a:p>
        <a:p>
          <a:pPr marL="171450" lvl="1" indent="-171450" algn="l" defTabSz="800100">
            <a:lnSpc>
              <a:spcPct val="90000"/>
            </a:lnSpc>
            <a:spcBef>
              <a:spcPct val="0"/>
            </a:spcBef>
            <a:spcAft>
              <a:spcPct val="20000"/>
            </a:spcAft>
            <a:buChar char="•"/>
          </a:pPr>
          <a:r>
            <a:rPr lang="zh-CN" altLang="en-US" sz="1800" kern="1200" dirty="0"/>
            <a:t>内部、外部调查报告</a:t>
          </a:r>
        </a:p>
      </dsp:txBody>
      <dsp:txXfrm>
        <a:off x="0" y="3658957"/>
        <a:ext cx="5744684" cy="104742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8C696-B2BC-DB49-91C7-C6446BB1600A}">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委托人的法律责任</a:t>
          </a:r>
        </a:p>
        <a:p>
          <a:pPr marL="228600" lvl="1" indent="-228600" algn="l" defTabSz="1066800">
            <a:lnSpc>
              <a:spcPct val="90000"/>
            </a:lnSpc>
            <a:spcBef>
              <a:spcPct val="0"/>
            </a:spcBef>
            <a:spcAft>
              <a:spcPct val="15000"/>
            </a:spcAft>
            <a:buChar char="•"/>
          </a:pPr>
          <a:r>
            <a:rPr lang="zh-CN" altLang="en-US" sz="2400" kern="1200" dirty="0"/>
            <a:t>评估机构和评估专业人员的法律责任</a:t>
          </a:r>
        </a:p>
        <a:p>
          <a:pPr marL="228600" lvl="1" indent="-228600" algn="l" defTabSz="1066800">
            <a:lnSpc>
              <a:spcPct val="90000"/>
            </a:lnSpc>
            <a:spcBef>
              <a:spcPct val="0"/>
            </a:spcBef>
            <a:spcAft>
              <a:spcPct val="15000"/>
            </a:spcAft>
            <a:buChar char="•"/>
          </a:pPr>
          <a:r>
            <a:rPr lang="zh-CN" altLang="en-US" sz="2400" kern="1200" dirty="0"/>
            <a:t>行业协会、行政主管部门有关人员的法律责任</a:t>
          </a:r>
        </a:p>
      </dsp:txBody>
      <dsp:txXfrm rot="-5400000">
        <a:off x="3785616" y="295201"/>
        <a:ext cx="6647092" cy="1532257"/>
      </dsp:txXfrm>
    </dsp:sp>
    <dsp:sp modelId="{B01D9BB3-5CBA-6446-9AB9-7C281C618D3F}">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zh-CN" altLang="en-US" sz="6100" kern="1200" dirty="0"/>
            <a:t>法律责任</a:t>
          </a:r>
        </a:p>
      </dsp:txBody>
      <dsp:txXfrm>
        <a:off x="103614" y="103667"/>
        <a:ext cx="3578388" cy="1915324"/>
      </dsp:txXfrm>
    </dsp:sp>
    <dsp:sp modelId="{60B1E3E0-1EBE-6B4F-80E0-BE2E67A9B8A9}">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独立性要求</a:t>
          </a:r>
        </a:p>
        <a:p>
          <a:pPr marL="228600" lvl="1" indent="-228600" algn="l" defTabSz="1066800">
            <a:lnSpc>
              <a:spcPct val="90000"/>
            </a:lnSpc>
            <a:spcBef>
              <a:spcPct val="0"/>
            </a:spcBef>
            <a:spcAft>
              <a:spcPct val="15000"/>
            </a:spcAft>
            <a:buChar char="•"/>
          </a:pPr>
          <a:r>
            <a:rPr lang="zh-CN" altLang="en-US" sz="2400" kern="1200" dirty="0"/>
            <a:t>专业胜任能力要求</a:t>
          </a:r>
        </a:p>
        <a:p>
          <a:pPr marL="228600" lvl="1" indent="-228600" algn="l" defTabSz="1066800">
            <a:lnSpc>
              <a:spcPct val="90000"/>
            </a:lnSpc>
            <a:spcBef>
              <a:spcPct val="0"/>
            </a:spcBef>
            <a:spcAft>
              <a:spcPct val="15000"/>
            </a:spcAft>
            <a:buChar char="•"/>
          </a:pPr>
          <a:r>
            <a:rPr lang="zh-CN" altLang="en-US" sz="2400" kern="1200" dirty="0"/>
            <a:t>职业形象要求</a:t>
          </a:r>
        </a:p>
      </dsp:txBody>
      <dsp:txXfrm rot="-5400000">
        <a:off x="3785616" y="2523880"/>
        <a:ext cx="6647092" cy="1532257"/>
      </dsp:txXfrm>
    </dsp:sp>
    <dsp:sp modelId="{D6BD70BC-AFC3-2E4D-9E86-D42D8BB73667}">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zh-CN" altLang="en-US" sz="6100" kern="1200" dirty="0"/>
            <a:t>职业道德</a:t>
          </a:r>
        </a:p>
      </dsp:txBody>
      <dsp:txXfrm>
        <a:off x="103614" y="2332346"/>
        <a:ext cx="3578388" cy="191532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7693F-142F-B042-8A96-4BAA3519703A}">
      <dsp:nvSpPr>
        <dsp:cNvPr id="0" name=""/>
        <dsp:cNvSpPr/>
      </dsp:nvSpPr>
      <dsp:spPr>
        <a:xfrm>
          <a:off x="0" y="311058"/>
          <a:ext cx="6492875" cy="4475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委托人的法律责任</a:t>
          </a:r>
        </a:p>
      </dsp:txBody>
      <dsp:txXfrm>
        <a:off x="21846" y="332904"/>
        <a:ext cx="6449183" cy="403833"/>
      </dsp:txXfrm>
    </dsp:sp>
    <dsp:sp modelId="{F740674E-1DC1-3D4E-8A40-7D78518C3073}">
      <dsp:nvSpPr>
        <dsp:cNvPr id="0" name=""/>
        <dsp:cNvSpPr/>
      </dsp:nvSpPr>
      <dsp:spPr>
        <a:xfrm>
          <a:off x="0" y="758583"/>
          <a:ext cx="6492875"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zh-CN" altLang="en-US" sz="1300" kern="1200" dirty="0"/>
            <a:t>应当委托评估机构评估未委托的，由有关部门责令整改；拒不整改的，处十万元以上五十万元以下罚款；情节严重的，对直接负责的主管人语啊和其他直接责任人员依法给予处分；造成损失的，依法承担赔偿责任；构成犯罪的，依法追究刑事责任。</a:t>
          </a:r>
        </a:p>
        <a:p>
          <a:pPr marL="114300" lvl="1" indent="-114300" algn="l" defTabSz="577850">
            <a:lnSpc>
              <a:spcPct val="90000"/>
            </a:lnSpc>
            <a:spcBef>
              <a:spcPct val="0"/>
            </a:spcBef>
            <a:spcAft>
              <a:spcPct val="20000"/>
            </a:spcAft>
            <a:buChar char="•"/>
          </a:pPr>
          <a:r>
            <a:rPr lang="zh-CN" altLang="en-US" sz="1300" kern="1200" dirty="0"/>
            <a:t>有以下情形的，（同上）有违法所得的没收违法所得：未依法选择评估机构的；索要、收受或者变相索要、收受回扣的；传统、教唆评估机构或者评估师出具虚假报告的；哺乳室向评估机构提供权属证明、财务会计信息和其他资料的；未按照法律规定和评估报告载明的适用范围使用评估报告的；前款规定以外的委托人违反本规定，给他热恩造成损失的，依法承担赔偿责任</a:t>
          </a:r>
        </a:p>
      </dsp:txBody>
      <dsp:txXfrm>
        <a:off x="0" y="758583"/>
        <a:ext cx="6492875" cy="1724310"/>
      </dsp:txXfrm>
    </dsp:sp>
    <dsp:sp modelId="{8C569F86-E977-BE48-B777-479630607EB7}">
      <dsp:nvSpPr>
        <dsp:cNvPr id="0" name=""/>
        <dsp:cNvSpPr/>
      </dsp:nvSpPr>
      <dsp:spPr>
        <a:xfrm>
          <a:off x="0" y="2482893"/>
          <a:ext cx="6492875" cy="4475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评估机构和评估专业人员的法律责任</a:t>
          </a:r>
        </a:p>
      </dsp:txBody>
      <dsp:txXfrm>
        <a:off x="21846" y="2504739"/>
        <a:ext cx="6449183" cy="403833"/>
      </dsp:txXfrm>
    </dsp:sp>
    <dsp:sp modelId="{7F40AF30-A4DE-B844-A7A5-041CD42EBDE2}">
      <dsp:nvSpPr>
        <dsp:cNvPr id="0" name=""/>
        <dsp:cNvSpPr/>
      </dsp:nvSpPr>
      <dsp:spPr>
        <a:xfrm>
          <a:off x="0" y="2930418"/>
          <a:ext cx="6492875" cy="50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altLang="zh-CN" sz="1300" kern="1200" dirty="0"/>
            <a:t>1.</a:t>
          </a:r>
          <a:r>
            <a:rPr lang="zh-CN" altLang="en-US" sz="1300" kern="1200" dirty="0"/>
            <a:t>评估机构：</a:t>
          </a:r>
          <a:r>
            <a:rPr lang="en-US" altLang="zh-CN" sz="1300" kern="1200" dirty="0"/>
            <a:t>P108</a:t>
          </a:r>
          <a:endParaRPr lang="zh-CN" altLang="en-US" sz="1300" kern="1200" dirty="0"/>
        </a:p>
        <a:p>
          <a:pPr marL="114300" lvl="1" indent="-114300" algn="l" defTabSz="577850">
            <a:lnSpc>
              <a:spcPct val="90000"/>
            </a:lnSpc>
            <a:spcBef>
              <a:spcPct val="0"/>
            </a:spcBef>
            <a:spcAft>
              <a:spcPct val="20000"/>
            </a:spcAft>
            <a:buChar char="•"/>
          </a:pPr>
          <a:r>
            <a:rPr lang="en-US" altLang="zh-CN" sz="1300" kern="1200" dirty="0"/>
            <a:t>2.</a:t>
          </a:r>
          <a:r>
            <a:rPr lang="zh-CN" altLang="en-US" sz="1300" kern="1200" dirty="0"/>
            <a:t>评估专业人员：</a:t>
          </a:r>
          <a:r>
            <a:rPr lang="en-US" altLang="zh-CN" sz="1300" kern="1200" dirty="0"/>
            <a:t>P109</a:t>
          </a:r>
          <a:endParaRPr lang="zh-CN" altLang="en-US" sz="1300" kern="1200" dirty="0"/>
        </a:p>
      </dsp:txBody>
      <dsp:txXfrm>
        <a:off x="0" y="2930418"/>
        <a:ext cx="6492875" cy="501457"/>
      </dsp:txXfrm>
    </dsp:sp>
    <dsp:sp modelId="{A2C58662-1093-BE4B-AD2F-51A4F4088C97}">
      <dsp:nvSpPr>
        <dsp:cNvPr id="0" name=""/>
        <dsp:cNvSpPr/>
      </dsp:nvSpPr>
      <dsp:spPr>
        <a:xfrm>
          <a:off x="0" y="3431876"/>
          <a:ext cx="6492875" cy="4475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行业协会、行业主管部门有关人员的法律责任</a:t>
          </a:r>
        </a:p>
      </dsp:txBody>
      <dsp:txXfrm>
        <a:off x="21846" y="3453722"/>
        <a:ext cx="6449183" cy="403833"/>
      </dsp:txXfrm>
    </dsp:sp>
    <dsp:sp modelId="{74B93AF2-C6CC-424D-8BCD-68D746065F26}">
      <dsp:nvSpPr>
        <dsp:cNvPr id="0" name=""/>
        <dsp:cNvSpPr/>
      </dsp:nvSpPr>
      <dsp:spPr>
        <a:xfrm>
          <a:off x="0" y="3879401"/>
          <a:ext cx="6492875"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zh-CN" altLang="en-US" sz="1300" kern="1200" dirty="0"/>
            <a:t>评估协会违反</a:t>
          </a:r>
          <a:r>
            <a:rPr lang="en-US" altLang="zh-CN" sz="1300" kern="1200" dirty="0"/>
            <a:t>《</a:t>
          </a:r>
          <a:r>
            <a:rPr lang="zh-CN" altLang="en-US" sz="1300" kern="1200" dirty="0"/>
            <a:t>资产评估法</a:t>
          </a:r>
          <a:r>
            <a:rPr lang="en-US" altLang="zh-CN" sz="1300" kern="1200" dirty="0"/>
            <a:t>》</a:t>
          </a:r>
          <a:r>
            <a:rPr lang="zh-CN" altLang="en-US" sz="1300" kern="1200" dirty="0"/>
            <a:t>规定，由有关评估行政管理部门给予警告，责令整改；拒不改正的，可以通报登记管理机关，由其一法给予处罚。</a:t>
          </a:r>
        </a:p>
        <a:p>
          <a:pPr marL="114300" lvl="1" indent="-114300" algn="l" defTabSz="577850">
            <a:lnSpc>
              <a:spcPct val="90000"/>
            </a:lnSpc>
            <a:spcBef>
              <a:spcPct val="0"/>
            </a:spcBef>
            <a:spcAft>
              <a:spcPct val="20000"/>
            </a:spcAft>
            <a:buChar char="•"/>
          </a:pPr>
          <a:r>
            <a:rPr lang="zh-CN" altLang="en-US" sz="1300" kern="1200" dirty="0"/>
            <a:t>有关行政管理部门、评估行业协会工作人员违反</a:t>
          </a:r>
          <a:r>
            <a:rPr lang="en-US" altLang="zh-CN" sz="1300" kern="1200" dirty="0"/>
            <a:t>《</a:t>
          </a:r>
          <a:r>
            <a:rPr lang="zh-CN" altLang="en-US" sz="1300" kern="1200" dirty="0"/>
            <a:t>资产评估法</a:t>
          </a:r>
          <a:r>
            <a:rPr lang="en-US" altLang="zh-CN" sz="1300" kern="1200" dirty="0"/>
            <a:t>》</a:t>
          </a:r>
          <a:r>
            <a:rPr lang="zh-CN" altLang="en-US" sz="1300" kern="1200" dirty="0"/>
            <a:t>规定，滥用职权、玩忽职守或者徇私舞弊的，依法给予处分；构成犯罪的，依法追究刑事责任。</a:t>
          </a:r>
        </a:p>
      </dsp:txBody>
      <dsp:txXfrm>
        <a:off x="0" y="3879401"/>
        <a:ext cx="6492875" cy="91494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43061-7857-924A-B8BC-427319322959}">
      <dsp:nvSpPr>
        <dsp:cNvPr id="0" name=""/>
        <dsp:cNvSpPr/>
      </dsp:nvSpPr>
      <dsp:spPr>
        <a:xfrm>
          <a:off x="0" y="50486"/>
          <a:ext cx="5744684" cy="5528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altLang="en-US" sz="2100" kern="1200" dirty="0"/>
            <a:t>独立性要求</a:t>
          </a:r>
          <a:r>
            <a:rPr lang="en-US" altLang="zh-CN" sz="2100" kern="1200" dirty="0"/>
            <a:t>—</a:t>
          </a:r>
          <a:r>
            <a:rPr lang="zh-CN" altLang="en-US" sz="2100" kern="1200" dirty="0"/>
            <a:t>职业道德的核心内容</a:t>
          </a:r>
        </a:p>
      </dsp:txBody>
      <dsp:txXfrm>
        <a:off x="26987" y="77473"/>
        <a:ext cx="5690710" cy="498850"/>
      </dsp:txXfrm>
    </dsp:sp>
    <dsp:sp modelId="{79E0523D-C47E-DD4F-8B4D-D8FF7601A5D6}">
      <dsp:nvSpPr>
        <dsp:cNvPr id="0" name=""/>
        <dsp:cNvSpPr/>
      </dsp:nvSpPr>
      <dsp:spPr>
        <a:xfrm>
          <a:off x="0" y="603311"/>
          <a:ext cx="5744684" cy="619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实质上的独立性</a:t>
          </a:r>
        </a:p>
        <a:p>
          <a:pPr marL="171450" lvl="1" indent="-171450" algn="l" defTabSz="711200">
            <a:lnSpc>
              <a:spcPct val="90000"/>
            </a:lnSpc>
            <a:spcBef>
              <a:spcPct val="0"/>
            </a:spcBef>
            <a:spcAft>
              <a:spcPct val="20000"/>
            </a:spcAft>
            <a:buChar char="•"/>
          </a:pPr>
          <a:r>
            <a:rPr lang="zh-CN" altLang="en-US" sz="1600" kern="1200" dirty="0"/>
            <a:t>形式上的独立性</a:t>
          </a:r>
        </a:p>
      </dsp:txBody>
      <dsp:txXfrm>
        <a:off x="0" y="603311"/>
        <a:ext cx="5744684" cy="619447"/>
      </dsp:txXfrm>
    </dsp:sp>
    <dsp:sp modelId="{AD3E2735-C76B-894F-8091-B6DC7383520A}">
      <dsp:nvSpPr>
        <dsp:cNvPr id="0" name=""/>
        <dsp:cNvSpPr/>
      </dsp:nvSpPr>
      <dsp:spPr>
        <a:xfrm>
          <a:off x="0" y="1222759"/>
          <a:ext cx="5744684" cy="55282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altLang="en-US" sz="2100" kern="1200" dirty="0"/>
            <a:t>专业胜任能力要求</a:t>
          </a:r>
        </a:p>
      </dsp:txBody>
      <dsp:txXfrm>
        <a:off x="26987" y="1249746"/>
        <a:ext cx="5690710" cy="498850"/>
      </dsp:txXfrm>
    </dsp:sp>
    <dsp:sp modelId="{6D52AEAE-553A-E748-B796-B8600D06D012}">
      <dsp:nvSpPr>
        <dsp:cNvPr id="0" name=""/>
        <dsp:cNvSpPr/>
      </dsp:nvSpPr>
      <dsp:spPr>
        <a:xfrm>
          <a:off x="0" y="1775584"/>
          <a:ext cx="5744684"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专业知识</a:t>
          </a:r>
        </a:p>
        <a:p>
          <a:pPr marL="171450" lvl="1" indent="-171450" algn="l" defTabSz="711200">
            <a:lnSpc>
              <a:spcPct val="90000"/>
            </a:lnSpc>
            <a:spcBef>
              <a:spcPct val="0"/>
            </a:spcBef>
            <a:spcAft>
              <a:spcPct val="20000"/>
            </a:spcAft>
            <a:buChar char="•"/>
          </a:pPr>
          <a:r>
            <a:rPr lang="zh-CN" altLang="en-US" sz="1600" kern="1200" dirty="0"/>
            <a:t>实务经历</a:t>
          </a:r>
        </a:p>
        <a:p>
          <a:pPr marL="171450" lvl="1" indent="-171450" algn="l" defTabSz="711200">
            <a:lnSpc>
              <a:spcPct val="90000"/>
            </a:lnSpc>
            <a:spcBef>
              <a:spcPct val="0"/>
            </a:spcBef>
            <a:spcAft>
              <a:spcPct val="20000"/>
            </a:spcAft>
            <a:buChar char="•"/>
          </a:pPr>
          <a:r>
            <a:rPr lang="zh-CN" altLang="en-US" sz="1600" kern="1200" dirty="0"/>
            <a:t>职业技能：技术应用技能、人际沟通协调技能、组织和管理技能、其他职业技能</a:t>
          </a:r>
        </a:p>
        <a:p>
          <a:pPr marL="171450" lvl="1" indent="-171450" algn="l" defTabSz="711200">
            <a:lnSpc>
              <a:spcPct val="90000"/>
            </a:lnSpc>
            <a:spcBef>
              <a:spcPct val="0"/>
            </a:spcBef>
            <a:spcAft>
              <a:spcPct val="20000"/>
            </a:spcAft>
            <a:buChar char="•"/>
          </a:pPr>
          <a:r>
            <a:rPr lang="zh-CN" altLang="en-US" sz="1600" kern="1200" dirty="0"/>
            <a:t>岗位特定要求</a:t>
          </a:r>
        </a:p>
      </dsp:txBody>
      <dsp:txXfrm>
        <a:off x="0" y="1775584"/>
        <a:ext cx="5744684" cy="1477980"/>
      </dsp:txXfrm>
    </dsp:sp>
    <dsp:sp modelId="{6FA39D37-8EDD-324E-A764-963DCAD6B868}">
      <dsp:nvSpPr>
        <dsp:cNvPr id="0" name=""/>
        <dsp:cNvSpPr/>
      </dsp:nvSpPr>
      <dsp:spPr>
        <a:xfrm>
          <a:off x="0" y="3253564"/>
          <a:ext cx="5744684" cy="55282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altLang="en-US" sz="2100" kern="1200" dirty="0"/>
            <a:t>职业形象要求</a:t>
          </a:r>
        </a:p>
      </dsp:txBody>
      <dsp:txXfrm>
        <a:off x="26987" y="3280551"/>
        <a:ext cx="5690710" cy="498850"/>
      </dsp:txXfrm>
    </dsp:sp>
    <dsp:sp modelId="{97C2B93A-29C6-F14C-A0DB-F0366A37CD2D}">
      <dsp:nvSpPr>
        <dsp:cNvPr id="0" name=""/>
        <dsp:cNvSpPr/>
      </dsp:nvSpPr>
      <dsp:spPr>
        <a:xfrm>
          <a:off x="0" y="3806389"/>
          <a:ext cx="574468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展示出足够的公信力、专业性、社会和市场能够依赖其有序交易。</a:t>
          </a:r>
        </a:p>
        <a:p>
          <a:pPr marL="171450" lvl="1" indent="-171450" algn="l" defTabSz="711200">
            <a:lnSpc>
              <a:spcPct val="90000"/>
            </a:lnSpc>
            <a:spcBef>
              <a:spcPct val="0"/>
            </a:spcBef>
            <a:spcAft>
              <a:spcPct val="20000"/>
            </a:spcAft>
            <a:buChar char="•"/>
          </a:pPr>
          <a:r>
            <a:rPr lang="zh-CN" altLang="en-US" sz="1600" kern="1200" dirty="0"/>
            <a:t>不得为的十种情形：</a:t>
          </a:r>
          <a:r>
            <a:rPr lang="en-US" altLang="zh-CN" sz="1600" kern="1200" dirty="0"/>
            <a:t>P111</a:t>
          </a:r>
          <a:endParaRPr lang="zh-CN" altLang="en-US" sz="1600" kern="1200" dirty="0"/>
        </a:p>
      </dsp:txBody>
      <dsp:txXfrm>
        <a:off x="0" y="3806389"/>
        <a:ext cx="5744684" cy="86940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34E7F-B660-FD43-8F0A-9961EB5004F2}">
      <dsp:nvSpPr>
        <dsp:cNvPr id="0" name=""/>
        <dsp:cNvSpPr/>
      </dsp:nvSpPr>
      <dsp:spPr>
        <a:xfrm>
          <a:off x="0" y="0"/>
          <a:ext cx="5605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D4D6E-FA6E-A34A-B136-5BF40A2C2D60}">
      <dsp:nvSpPr>
        <dsp:cNvPr id="0" name=""/>
        <dsp:cNvSpPr/>
      </dsp:nvSpPr>
      <dsp:spPr>
        <a:xfrm>
          <a:off x="0" y="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第一节 矿业权管理制度</a:t>
          </a:r>
        </a:p>
      </dsp:txBody>
      <dsp:txXfrm>
        <a:off x="0" y="0"/>
        <a:ext cx="5605400" cy="1384800"/>
      </dsp:txXfrm>
    </dsp:sp>
    <dsp:sp modelId="{DBA610EE-612D-814D-BCF1-C29674FE3CE5}">
      <dsp:nvSpPr>
        <dsp:cNvPr id="0" name=""/>
        <dsp:cNvSpPr/>
      </dsp:nvSpPr>
      <dsp:spPr>
        <a:xfrm>
          <a:off x="0" y="1384800"/>
          <a:ext cx="5605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122E4-394D-2847-A06D-202F98DF81EB}">
      <dsp:nvSpPr>
        <dsp:cNvPr id="0" name=""/>
        <dsp:cNvSpPr/>
      </dsp:nvSpPr>
      <dsp:spPr>
        <a:xfrm>
          <a:off x="0" y="138480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第二节  矿业权登记管理</a:t>
          </a:r>
        </a:p>
      </dsp:txBody>
      <dsp:txXfrm>
        <a:off x="0" y="1384800"/>
        <a:ext cx="5605400" cy="1384800"/>
      </dsp:txXfrm>
    </dsp:sp>
    <dsp:sp modelId="{D6FDC3DA-341F-E14D-A8B8-42DD9D68EEE8}">
      <dsp:nvSpPr>
        <dsp:cNvPr id="0" name=""/>
        <dsp:cNvSpPr/>
      </dsp:nvSpPr>
      <dsp:spPr>
        <a:xfrm>
          <a:off x="0" y="2769600"/>
          <a:ext cx="5605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8E2B1-A8BA-D44F-87EE-B952471E5413}">
      <dsp:nvSpPr>
        <dsp:cNvPr id="0" name=""/>
        <dsp:cNvSpPr/>
      </dsp:nvSpPr>
      <dsp:spPr>
        <a:xfrm>
          <a:off x="0" y="276960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第三节  采矿权登记管理</a:t>
          </a:r>
        </a:p>
      </dsp:txBody>
      <dsp:txXfrm>
        <a:off x="0" y="2769600"/>
        <a:ext cx="5605400" cy="1384800"/>
      </dsp:txXfrm>
    </dsp:sp>
    <dsp:sp modelId="{1A1D59E3-02B9-B845-8417-826DFB1FD7C7}">
      <dsp:nvSpPr>
        <dsp:cNvPr id="0" name=""/>
        <dsp:cNvSpPr/>
      </dsp:nvSpPr>
      <dsp:spPr>
        <a:xfrm>
          <a:off x="0" y="4154400"/>
          <a:ext cx="5605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E7C7A-DD2A-B543-95FD-8936ED92D06E}">
      <dsp:nvSpPr>
        <dsp:cNvPr id="0" name=""/>
        <dsp:cNvSpPr/>
      </dsp:nvSpPr>
      <dsp:spPr>
        <a:xfrm>
          <a:off x="0" y="4154400"/>
          <a:ext cx="5605400" cy="138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zh-CN" altLang="en-US" sz="3500" kern="1200" dirty="0"/>
            <a:t>第四节 油气勘查开采审批登记管理</a:t>
          </a:r>
        </a:p>
      </dsp:txBody>
      <dsp:txXfrm>
        <a:off x="0" y="4154400"/>
        <a:ext cx="5605400" cy="138480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DB8B-E770-414E-A64E-8C935D821878}">
      <dsp:nvSpPr>
        <dsp:cNvPr id="0" name=""/>
        <dsp:cNvSpPr/>
      </dsp:nvSpPr>
      <dsp:spPr>
        <a:xfrm>
          <a:off x="0" y="1059669"/>
          <a:ext cx="10515600"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668F3-A3B4-D04D-8CCD-9F9F6CCBAA5F}">
      <dsp:nvSpPr>
        <dsp:cNvPr id="0" name=""/>
        <dsp:cNvSpPr/>
      </dsp:nvSpPr>
      <dsp:spPr>
        <a:xfrm>
          <a:off x="525780" y="469268"/>
          <a:ext cx="7360920"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778000">
            <a:lnSpc>
              <a:spcPct val="90000"/>
            </a:lnSpc>
            <a:spcBef>
              <a:spcPct val="0"/>
            </a:spcBef>
            <a:spcAft>
              <a:spcPct val="35000"/>
            </a:spcAft>
            <a:buNone/>
          </a:pPr>
          <a:r>
            <a:rPr lang="zh-CN" altLang="en-US" sz="4000" kern="1200" dirty="0"/>
            <a:t>一、矿业权及矿业权人的概念</a:t>
          </a:r>
        </a:p>
      </dsp:txBody>
      <dsp:txXfrm>
        <a:off x="583422" y="526910"/>
        <a:ext cx="7245636" cy="1065516"/>
      </dsp:txXfrm>
    </dsp:sp>
    <dsp:sp modelId="{42CF21B2-32E9-6F41-8611-84B80DB245EC}">
      <dsp:nvSpPr>
        <dsp:cNvPr id="0" name=""/>
        <dsp:cNvSpPr/>
      </dsp:nvSpPr>
      <dsp:spPr>
        <a:xfrm>
          <a:off x="0" y="2874069"/>
          <a:ext cx="10515600"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99424-6008-F441-9F93-ABEC09E6E42C}">
      <dsp:nvSpPr>
        <dsp:cNvPr id="0" name=""/>
        <dsp:cNvSpPr/>
      </dsp:nvSpPr>
      <dsp:spPr>
        <a:xfrm>
          <a:off x="525780" y="2283669"/>
          <a:ext cx="7360920"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778000">
            <a:lnSpc>
              <a:spcPct val="90000"/>
            </a:lnSpc>
            <a:spcBef>
              <a:spcPct val="0"/>
            </a:spcBef>
            <a:spcAft>
              <a:spcPct val="35000"/>
            </a:spcAft>
            <a:buNone/>
          </a:pPr>
          <a:r>
            <a:rPr lang="zh-CN" altLang="en-US" sz="4000" kern="1200" dirty="0"/>
            <a:t>二、我国矿业权管理制度</a:t>
          </a:r>
        </a:p>
      </dsp:txBody>
      <dsp:txXfrm>
        <a:off x="583422" y="2341311"/>
        <a:ext cx="7245636" cy="106551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7E723-A358-4343-A4B0-39DD7FC4C544}">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zh-CN" altLang="en-US" sz="4000" kern="1200" dirty="0"/>
            <a:t>探矿权</a:t>
          </a:r>
        </a:p>
        <a:p>
          <a:pPr marL="285750" lvl="1" indent="-285750" algn="l" defTabSz="1778000">
            <a:lnSpc>
              <a:spcPct val="90000"/>
            </a:lnSpc>
            <a:spcBef>
              <a:spcPct val="0"/>
            </a:spcBef>
            <a:spcAft>
              <a:spcPct val="15000"/>
            </a:spcAft>
            <a:buChar char="•"/>
          </a:pPr>
          <a:r>
            <a:rPr lang="zh-CN" altLang="en-US" sz="4000" kern="1200" dirty="0"/>
            <a:t>采矿权</a:t>
          </a:r>
        </a:p>
      </dsp:txBody>
      <dsp:txXfrm rot="-5400000">
        <a:off x="3785616" y="295201"/>
        <a:ext cx="6647092" cy="1532257"/>
      </dsp:txXfrm>
    </dsp:sp>
    <dsp:sp modelId="{9048B1BF-4621-0145-A168-32CF2D17D0D7}">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zh-CN" altLang="en-US" sz="6100" kern="1200" dirty="0"/>
            <a:t>矿业权</a:t>
          </a:r>
        </a:p>
      </dsp:txBody>
      <dsp:txXfrm>
        <a:off x="103614" y="103667"/>
        <a:ext cx="3578388" cy="1915324"/>
      </dsp:txXfrm>
    </dsp:sp>
    <dsp:sp modelId="{91C8E77D-6EB7-C34D-8EDA-A4554A0A240F}">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zh-CN" altLang="en-US" sz="4000" kern="1200" dirty="0"/>
            <a:t>探矿权人</a:t>
          </a:r>
        </a:p>
        <a:p>
          <a:pPr marL="285750" lvl="1" indent="-285750" algn="l" defTabSz="1778000">
            <a:lnSpc>
              <a:spcPct val="90000"/>
            </a:lnSpc>
            <a:spcBef>
              <a:spcPct val="0"/>
            </a:spcBef>
            <a:spcAft>
              <a:spcPct val="15000"/>
            </a:spcAft>
            <a:buChar char="•"/>
          </a:pPr>
          <a:r>
            <a:rPr lang="zh-CN" altLang="en-US" sz="4000" kern="1200" dirty="0"/>
            <a:t>采矿权人</a:t>
          </a:r>
        </a:p>
      </dsp:txBody>
      <dsp:txXfrm rot="-5400000">
        <a:off x="3785616" y="2523880"/>
        <a:ext cx="6647092" cy="1532257"/>
      </dsp:txXfrm>
    </dsp:sp>
    <dsp:sp modelId="{220CC74E-711A-3D4E-973A-4DFD7FABC459}">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zh-CN" altLang="en-US" sz="6100" kern="1200" dirty="0"/>
            <a:t>矿业权人</a:t>
          </a:r>
        </a:p>
      </dsp:txBody>
      <dsp:txXfrm>
        <a:off x="103614" y="2332346"/>
        <a:ext cx="3578388" cy="191532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27690-6D0C-B44E-B6A2-2361F45AA633}">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DE8C6-00CA-B74A-9E2C-9E0FC1A9FCF5}">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矿业权审批登记制度</a:t>
          </a:r>
        </a:p>
      </dsp:txBody>
      <dsp:txXfrm>
        <a:off x="560365" y="97774"/>
        <a:ext cx="7291750" cy="639310"/>
      </dsp:txXfrm>
    </dsp:sp>
    <dsp:sp modelId="{37370571-8C0B-004B-9371-7CC92AC5518D}">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1E548-4BD0-0A44-A946-D4ED207D120B}">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矿业权有偿使用制度</a:t>
          </a:r>
        </a:p>
      </dsp:txBody>
      <dsp:txXfrm>
        <a:off x="560365" y="1186414"/>
        <a:ext cx="7291750" cy="639310"/>
      </dsp:txXfrm>
    </dsp:sp>
    <dsp:sp modelId="{155030C9-33CC-3F40-BE5B-8D55A170F6B9}">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7A854A-1E63-1B49-A4A0-DBA1C753FB37}">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矿业权流转制度</a:t>
          </a:r>
        </a:p>
      </dsp:txBody>
      <dsp:txXfrm>
        <a:off x="560365" y="2275054"/>
        <a:ext cx="7291750" cy="639310"/>
      </dsp:txXfrm>
    </dsp:sp>
    <dsp:sp modelId="{AE703A39-ED8E-CF4C-879D-CF9808163887}">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B36013-5793-AE44-96CF-83A21A128B43}">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矿业权统一配号制度</a:t>
          </a:r>
        </a:p>
      </dsp:txBody>
      <dsp:txXfrm>
        <a:off x="560365" y="3363694"/>
        <a:ext cx="7291750" cy="63931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C033F-B620-0D44-BE92-B4C7B6300514}">
      <dsp:nvSpPr>
        <dsp:cNvPr id="0" name=""/>
        <dsp:cNvSpPr/>
      </dsp:nvSpPr>
      <dsp:spPr>
        <a:xfrm>
          <a:off x="0" y="105086"/>
          <a:ext cx="7296830" cy="3685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矿业权审批登记的概念</a:t>
          </a:r>
        </a:p>
      </dsp:txBody>
      <dsp:txXfrm>
        <a:off x="17991" y="123077"/>
        <a:ext cx="7260848" cy="332568"/>
      </dsp:txXfrm>
    </dsp:sp>
    <dsp:sp modelId="{C6950E99-5EA7-734F-8754-4F0F2C6273F8}">
      <dsp:nvSpPr>
        <dsp:cNvPr id="0" name=""/>
        <dsp:cNvSpPr/>
      </dsp:nvSpPr>
      <dsp:spPr>
        <a:xfrm>
          <a:off x="0" y="473636"/>
          <a:ext cx="7296830"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74"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a:t>根据</a:t>
          </a:r>
          <a:r>
            <a:rPr lang="en-US" altLang="zh-CN" sz="1100" kern="1200" dirty="0"/>
            <a:t>《</a:t>
          </a:r>
          <a:r>
            <a:rPr lang="zh-CN" altLang="en-US" sz="1100" kern="1200" dirty="0"/>
            <a:t>矿产资源法</a:t>
          </a:r>
          <a:r>
            <a:rPr lang="en-US" altLang="zh-CN" sz="1100" kern="1200" dirty="0"/>
            <a:t>》</a:t>
          </a:r>
          <a:r>
            <a:rPr lang="zh-CN" altLang="en-US" sz="1100" kern="1200" dirty="0"/>
            <a:t>，勘查、开采矿产资源，必须依法分别申请，经批准取得探矿权、采矿权，并办理登记。此规定确立了探矿权、采矿权审批登记制度。</a:t>
          </a:r>
        </a:p>
        <a:p>
          <a:pPr marL="57150" lvl="1" indent="-57150" algn="l" defTabSz="488950">
            <a:lnSpc>
              <a:spcPct val="90000"/>
            </a:lnSpc>
            <a:spcBef>
              <a:spcPct val="0"/>
            </a:spcBef>
            <a:spcAft>
              <a:spcPct val="20000"/>
            </a:spcAft>
            <a:buChar char="•"/>
          </a:pPr>
          <a:r>
            <a:rPr lang="zh-CN" altLang="en-US" sz="1100" kern="1200" dirty="0"/>
            <a:t>矿业权审批登记是指矿业权登记机关依据申请人的申请，依法对探矿权、采矿权的设立、变更、注销等实施的一系列行政许可行为。</a:t>
          </a:r>
        </a:p>
      </dsp:txBody>
      <dsp:txXfrm>
        <a:off x="0" y="473636"/>
        <a:ext cx="7296830" cy="767970"/>
      </dsp:txXfrm>
    </dsp:sp>
    <dsp:sp modelId="{A49161F6-B189-B04F-991A-7C30D4A1F23A}">
      <dsp:nvSpPr>
        <dsp:cNvPr id="0" name=""/>
        <dsp:cNvSpPr/>
      </dsp:nvSpPr>
      <dsp:spPr>
        <a:xfrm>
          <a:off x="0" y="1241606"/>
          <a:ext cx="7296830" cy="36855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矿业权登记管理的内容</a:t>
          </a:r>
        </a:p>
      </dsp:txBody>
      <dsp:txXfrm>
        <a:off x="17991" y="1259597"/>
        <a:ext cx="7260848" cy="332568"/>
      </dsp:txXfrm>
    </dsp:sp>
    <dsp:sp modelId="{02A22A73-3BF9-3646-8C79-AE848FE3DBBE}">
      <dsp:nvSpPr>
        <dsp:cNvPr id="0" name=""/>
        <dsp:cNvSpPr/>
      </dsp:nvSpPr>
      <dsp:spPr>
        <a:xfrm>
          <a:off x="0" y="1610156"/>
          <a:ext cx="7296830"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74"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a:t>界定矿业权的性质、时间和空间。</a:t>
          </a:r>
        </a:p>
        <a:p>
          <a:pPr marL="57150" lvl="1" indent="-57150" algn="l" defTabSz="488950">
            <a:lnSpc>
              <a:spcPct val="90000"/>
            </a:lnSpc>
            <a:spcBef>
              <a:spcPct val="0"/>
            </a:spcBef>
            <a:spcAft>
              <a:spcPct val="20000"/>
            </a:spcAft>
            <a:buChar char="•"/>
          </a:pPr>
          <a:r>
            <a:rPr lang="zh-CN" altLang="en-US" sz="1100" kern="1200" dirty="0"/>
            <a:t>设定取得矿业权资格、条件和程序</a:t>
          </a:r>
        </a:p>
        <a:p>
          <a:pPr marL="57150" lvl="1" indent="-57150" algn="l" defTabSz="488950">
            <a:lnSpc>
              <a:spcPct val="90000"/>
            </a:lnSpc>
            <a:spcBef>
              <a:spcPct val="0"/>
            </a:spcBef>
            <a:spcAft>
              <a:spcPct val="20000"/>
            </a:spcAft>
            <a:buChar char="•"/>
          </a:pPr>
          <a:r>
            <a:rPr lang="zh-CN" altLang="en-US" sz="1100" kern="1200" dirty="0"/>
            <a:t>审批授予矿业权</a:t>
          </a:r>
        </a:p>
        <a:p>
          <a:pPr marL="57150" lvl="1" indent="-57150" algn="l" defTabSz="488950">
            <a:lnSpc>
              <a:spcPct val="90000"/>
            </a:lnSpc>
            <a:spcBef>
              <a:spcPct val="0"/>
            </a:spcBef>
            <a:spcAft>
              <a:spcPct val="20000"/>
            </a:spcAft>
            <a:buChar char="•"/>
          </a:pPr>
          <a:r>
            <a:rPr lang="zh-CN" altLang="en-US" sz="1100" kern="1200" dirty="0"/>
            <a:t>征收管理矿业权使用费</a:t>
          </a:r>
        </a:p>
        <a:p>
          <a:pPr marL="57150" lvl="1" indent="-57150" algn="l" defTabSz="488950">
            <a:lnSpc>
              <a:spcPct val="90000"/>
            </a:lnSpc>
            <a:spcBef>
              <a:spcPct val="0"/>
            </a:spcBef>
            <a:spcAft>
              <a:spcPct val="20000"/>
            </a:spcAft>
            <a:buChar char="•"/>
          </a:pPr>
          <a:r>
            <a:rPr lang="zh-CN" altLang="en-US" sz="1100" kern="1200" dirty="0"/>
            <a:t>实施矿业权价值评估管理</a:t>
          </a:r>
        </a:p>
        <a:p>
          <a:pPr marL="57150" lvl="1" indent="-57150" algn="l" defTabSz="488950">
            <a:lnSpc>
              <a:spcPct val="90000"/>
            </a:lnSpc>
            <a:spcBef>
              <a:spcPct val="0"/>
            </a:spcBef>
            <a:spcAft>
              <a:spcPct val="20000"/>
            </a:spcAft>
            <a:buChar char="•"/>
          </a:pPr>
          <a:r>
            <a:rPr lang="zh-CN" altLang="en-US" sz="1100" kern="1200" dirty="0"/>
            <a:t>保护矿业权人合法权益</a:t>
          </a:r>
        </a:p>
      </dsp:txBody>
      <dsp:txXfrm>
        <a:off x="0" y="1610156"/>
        <a:ext cx="7296830" cy="1275120"/>
      </dsp:txXfrm>
    </dsp:sp>
    <dsp:sp modelId="{1B7CC3EA-E381-BE4C-92FB-360085BE365C}">
      <dsp:nvSpPr>
        <dsp:cNvPr id="0" name=""/>
        <dsp:cNvSpPr/>
      </dsp:nvSpPr>
      <dsp:spPr>
        <a:xfrm>
          <a:off x="0" y="2885276"/>
          <a:ext cx="7296830" cy="36855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矿业权登记管理权限</a:t>
          </a:r>
        </a:p>
      </dsp:txBody>
      <dsp:txXfrm>
        <a:off x="17991" y="2903267"/>
        <a:ext cx="7260848" cy="332568"/>
      </dsp:txXfrm>
    </dsp:sp>
    <dsp:sp modelId="{A15BEFCD-A2E7-0C4D-87D0-DB626F5ADF91}">
      <dsp:nvSpPr>
        <dsp:cNvPr id="0" name=""/>
        <dsp:cNvSpPr/>
      </dsp:nvSpPr>
      <dsp:spPr>
        <a:xfrm>
          <a:off x="0" y="3253826"/>
          <a:ext cx="7296830" cy="1842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74"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a:t>根据</a:t>
          </a:r>
          <a:r>
            <a:rPr lang="en-US" altLang="zh-CN" sz="1100" kern="1200" dirty="0"/>
            <a:t>《</a:t>
          </a:r>
          <a:r>
            <a:rPr lang="zh-CN" altLang="en-US" sz="1100" kern="1200" dirty="0"/>
            <a:t>矿产资源法</a:t>
          </a:r>
          <a:r>
            <a:rPr lang="en-US" altLang="zh-CN" sz="1100" kern="1200" dirty="0"/>
            <a:t>》</a:t>
          </a:r>
          <a:r>
            <a:rPr lang="zh-CN" altLang="en-US" sz="1100" kern="1200" dirty="0"/>
            <a:t>，探矿权实行部、省两级地质矿产主管部门审批登记，采矿权实行部、省、市（地）、县四级地质矿产主管部门审批登记</a:t>
          </a:r>
        </a:p>
        <a:p>
          <a:pPr marL="57150" lvl="1" indent="-57150" algn="l" defTabSz="488950">
            <a:lnSpc>
              <a:spcPct val="90000"/>
            </a:lnSpc>
            <a:spcBef>
              <a:spcPct val="0"/>
            </a:spcBef>
            <a:spcAft>
              <a:spcPct val="20000"/>
            </a:spcAft>
            <a:buChar char="•"/>
          </a:pPr>
          <a:r>
            <a:rPr lang="zh-CN" altLang="en-US" sz="1100" kern="1200" dirty="0"/>
            <a:t>国务院自然资源主管部门负责跨省级行政区域的、领海及我国管辖的其他海域的、外商投资的，以及</a:t>
          </a:r>
          <a:r>
            <a:rPr lang="en-US" altLang="zh-CN" sz="1100" kern="1200" dirty="0"/>
            <a:t>《</a:t>
          </a:r>
          <a:r>
            <a:rPr lang="zh-CN" altLang="en-US" sz="1100" kern="1200" dirty="0"/>
            <a:t>光产资源勘查区域登记管理办法</a:t>
          </a:r>
          <a:r>
            <a:rPr lang="en-US" altLang="zh-CN" sz="1100" kern="1200" dirty="0"/>
            <a:t>》</a:t>
          </a:r>
          <a:r>
            <a:rPr lang="zh-CN" altLang="en-US" sz="1100" kern="1200" dirty="0"/>
            <a:t>、</a:t>
          </a:r>
          <a:r>
            <a:rPr lang="en-US" altLang="zh-CN" sz="1100" kern="1200" dirty="0"/>
            <a:t>《</a:t>
          </a:r>
          <a:r>
            <a:rPr lang="zh-CN" altLang="en-US" sz="1100" kern="1200" dirty="0"/>
            <a:t>矿产资源开采登记管理办法</a:t>
          </a:r>
          <a:r>
            <a:rPr lang="en-US" altLang="zh-CN" sz="1100" kern="1200" dirty="0"/>
            <a:t>》</a:t>
          </a:r>
          <a:r>
            <a:rPr lang="zh-CN" altLang="en-US" sz="1100" kern="1200" dirty="0"/>
            <a:t>等所规定的</a:t>
          </a:r>
          <a:r>
            <a:rPr lang="en-US" altLang="zh-CN" sz="1100" kern="1200" dirty="0"/>
            <a:t>34</a:t>
          </a:r>
          <a:r>
            <a:rPr lang="zh-CN" altLang="en-US" sz="1100" kern="1200" dirty="0"/>
            <a:t>种关系国计民生的总要矿产的审批登记。</a:t>
          </a:r>
        </a:p>
        <a:p>
          <a:pPr marL="57150" lvl="1" indent="-57150" algn="l" defTabSz="488950">
            <a:lnSpc>
              <a:spcPct val="90000"/>
            </a:lnSpc>
            <a:spcBef>
              <a:spcPct val="0"/>
            </a:spcBef>
            <a:spcAft>
              <a:spcPct val="20000"/>
            </a:spcAft>
            <a:buChar char="•"/>
          </a:pPr>
          <a:r>
            <a:rPr lang="zh-CN" altLang="en-US" sz="1100" kern="1200" dirty="0"/>
            <a:t>省级自然资源主管部门负责</a:t>
          </a:r>
          <a:r>
            <a:rPr lang="en-US" altLang="zh-CN" sz="1100" kern="1200" dirty="0"/>
            <a:t>34</a:t>
          </a:r>
          <a:r>
            <a:rPr lang="zh-CN" altLang="en-US" sz="1100" kern="1200" dirty="0"/>
            <a:t>种中药矿产之外的储量为中型一上的矿产，以及国务院自然资源主管部门授权的矿产的审批登记。</a:t>
          </a:r>
        </a:p>
        <a:p>
          <a:pPr marL="57150" lvl="1" indent="-57150" algn="l" defTabSz="488950">
            <a:lnSpc>
              <a:spcPct val="90000"/>
            </a:lnSpc>
            <a:spcBef>
              <a:spcPct val="0"/>
            </a:spcBef>
            <a:spcAft>
              <a:spcPct val="20000"/>
            </a:spcAft>
            <a:buChar char="•"/>
          </a:pPr>
          <a:r>
            <a:rPr lang="en-US" altLang="zh-CN" sz="1100" kern="1200" dirty="0"/>
            <a:t>2005</a:t>
          </a:r>
          <a:r>
            <a:rPr lang="zh-CN" altLang="en-US" sz="1100" kern="1200" dirty="0"/>
            <a:t>年将二氧化碳气、地热、硫、金刚石、石棉、矿泉水等</a:t>
          </a:r>
          <a:r>
            <a:rPr lang="en-US" altLang="zh-CN" sz="1100" kern="1200" dirty="0"/>
            <a:t>6</a:t>
          </a:r>
          <a:r>
            <a:rPr lang="zh-CN" altLang="en-US" sz="1100" kern="1200" dirty="0"/>
            <a:t>种矿产的探矿权，二氧化碳气、地热特、石棉、矿泉水等</a:t>
          </a:r>
          <a:r>
            <a:rPr lang="en-US" altLang="zh-CN" sz="1100" kern="1200" dirty="0"/>
            <a:t>5</a:t>
          </a:r>
          <a:r>
            <a:rPr lang="zh-CN" altLang="en-US" sz="1100" kern="1200" dirty="0"/>
            <a:t>种矿产的采矿权，授权省级自然资源主管部门审批发证；外商投资企业原则上与内资企业同等待遇。</a:t>
          </a:r>
        </a:p>
      </dsp:txBody>
      <dsp:txXfrm>
        <a:off x="0" y="3253826"/>
        <a:ext cx="7296830" cy="1842406"/>
      </dsp:txXfrm>
    </dsp:sp>
    <dsp:sp modelId="{1C1E8F4F-27B0-C842-8706-1C1B5F2E177A}">
      <dsp:nvSpPr>
        <dsp:cNvPr id="0" name=""/>
        <dsp:cNvSpPr/>
      </dsp:nvSpPr>
      <dsp:spPr>
        <a:xfrm>
          <a:off x="0" y="5096233"/>
          <a:ext cx="7296830" cy="3685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调整和改革</a:t>
          </a:r>
        </a:p>
      </dsp:txBody>
      <dsp:txXfrm>
        <a:off x="17991" y="5114224"/>
        <a:ext cx="7260848" cy="332568"/>
      </dsp:txXfrm>
    </dsp:sp>
    <dsp:sp modelId="{66357D05-1583-904D-9FA7-8BDFBD951C7D}">
      <dsp:nvSpPr>
        <dsp:cNvPr id="0" name=""/>
        <dsp:cNvSpPr/>
      </dsp:nvSpPr>
      <dsp:spPr>
        <a:xfrm>
          <a:off x="0" y="5464783"/>
          <a:ext cx="729683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74"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a:t>审批登记</a:t>
          </a:r>
          <a:r>
            <a:rPr lang="en-US" altLang="zh-CN" sz="1100" kern="1200" dirty="0"/>
            <a:t>——</a:t>
          </a:r>
          <a:r>
            <a:rPr lang="zh-CN" altLang="en-US" sz="1100" kern="1200" dirty="0"/>
            <a:t>出让登记</a:t>
          </a:r>
        </a:p>
      </dsp:txBody>
      <dsp:txXfrm>
        <a:off x="0" y="5464783"/>
        <a:ext cx="7296830" cy="23184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BAF45-5AD4-9745-9626-0E6C2C2FDAB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矿业权出让是指自然资源主管部门根据矿业权审批权限，以招标、拍卖、挂牌、申请在先、协议等方式依法向探矿权申请人授予探矿权和</a:t>
          </a:r>
          <a:r>
            <a:rPr lang="en-US" altLang="zh-CN" sz="1600" kern="1200" dirty="0"/>
            <a:t>1⃣️</a:t>
          </a:r>
          <a:r>
            <a:rPr lang="zh-CN" altLang="en-US" sz="1600" kern="1200" dirty="0"/>
            <a:t>招标、拍卖、挂牌、探矿权转采矿权、协议等方式依法向采矿权申请人授予采矿权的行为。</a:t>
          </a:r>
        </a:p>
      </dsp:txBody>
      <dsp:txXfrm rot="-5400000">
        <a:off x="3785616" y="295201"/>
        <a:ext cx="6647092" cy="1532257"/>
      </dsp:txXfrm>
    </dsp:sp>
    <dsp:sp modelId="{5B71D273-DCF1-764C-9F7E-76FCB3EA6ADE}">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矿业权出让的定义</a:t>
          </a:r>
        </a:p>
      </dsp:txBody>
      <dsp:txXfrm>
        <a:off x="103614" y="103667"/>
        <a:ext cx="3578388" cy="1915324"/>
      </dsp:txXfrm>
    </dsp:sp>
    <dsp:sp modelId="{628C1612-2463-F249-85D0-64EC02AE2069}">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t>申请授予方式：现已经全面取消。</a:t>
          </a:r>
        </a:p>
        <a:p>
          <a:pPr marL="171450" lvl="1" indent="-171450" algn="l" defTabSz="711200">
            <a:lnSpc>
              <a:spcPct val="90000"/>
            </a:lnSpc>
            <a:spcBef>
              <a:spcPct val="0"/>
            </a:spcBef>
            <a:spcAft>
              <a:spcPct val="15000"/>
            </a:spcAft>
            <a:buChar char="•"/>
          </a:pPr>
          <a:r>
            <a:rPr lang="zh-CN" altLang="en-US" sz="1600" kern="1200" dirty="0"/>
            <a:t>招标出让</a:t>
          </a:r>
        </a:p>
        <a:p>
          <a:pPr marL="171450" lvl="1" indent="-171450" algn="l" defTabSz="711200">
            <a:lnSpc>
              <a:spcPct val="90000"/>
            </a:lnSpc>
            <a:spcBef>
              <a:spcPct val="0"/>
            </a:spcBef>
            <a:spcAft>
              <a:spcPct val="15000"/>
            </a:spcAft>
            <a:buChar char="•"/>
          </a:pPr>
          <a:r>
            <a:rPr lang="zh-CN" altLang="en-US" sz="1600" kern="1200" dirty="0"/>
            <a:t>拍卖出让</a:t>
          </a:r>
        </a:p>
        <a:p>
          <a:pPr marL="171450" lvl="1" indent="-171450" algn="l" defTabSz="711200">
            <a:lnSpc>
              <a:spcPct val="90000"/>
            </a:lnSpc>
            <a:spcBef>
              <a:spcPct val="0"/>
            </a:spcBef>
            <a:spcAft>
              <a:spcPct val="15000"/>
            </a:spcAft>
            <a:buChar char="•"/>
          </a:pPr>
          <a:r>
            <a:rPr lang="zh-CN" altLang="en-US" sz="1600" kern="1200" dirty="0"/>
            <a:t>挂牌出让</a:t>
          </a:r>
        </a:p>
        <a:p>
          <a:pPr marL="171450" lvl="1" indent="-171450" algn="l" defTabSz="711200">
            <a:lnSpc>
              <a:spcPct val="90000"/>
            </a:lnSpc>
            <a:spcBef>
              <a:spcPct val="0"/>
            </a:spcBef>
            <a:spcAft>
              <a:spcPct val="15000"/>
            </a:spcAft>
            <a:buChar char="•"/>
          </a:pPr>
          <a:r>
            <a:rPr lang="zh-CN" altLang="en-US" sz="1600" kern="1200" dirty="0"/>
            <a:t>协议出让</a:t>
          </a:r>
        </a:p>
      </dsp:txBody>
      <dsp:txXfrm rot="-5400000">
        <a:off x="3785616" y="2523880"/>
        <a:ext cx="6647092" cy="1532257"/>
      </dsp:txXfrm>
    </dsp:sp>
    <dsp:sp modelId="{1D6437A4-C3BC-BC4A-B7FE-9EEE6708ACE4}">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矿业权出让方式</a:t>
          </a:r>
        </a:p>
      </dsp:txBody>
      <dsp:txXfrm>
        <a:off x="103614" y="2332346"/>
        <a:ext cx="3578388" cy="1915324"/>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1AC1D-E5E2-D747-AB2B-C41247488936}">
      <dsp:nvSpPr>
        <dsp:cNvPr id="0" name=""/>
        <dsp:cNvSpPr/>
      </dsp:nvSpPr>
      <dsp:spPr>
        <a:xfrm>
          <a:off x="0" y="167346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79841-209C-9F4F-9552-DF21460E4206}">
      <dsp:nvSpPr>
        <dsp:cNvPr id="0" name=""/>
        <dsp:cNvSpPr/>
      </dsp:nvSpPr>
      <dsp:spPr>
        <a:xfrm>
          <a:off x="525780" y="1407789"/>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矿业权出让形成的一级市场</a:t>
          </a:r>
        </a:p>
      </dsp:txBody>
      <dsp:txXfrm>
        <a:off x="551719" y="1433728"/>
        <a:ext cx="7309042" cy="479482"/>
      </dsp:txXfrm>
    </dsp:sp>
    <dsp:sp modelId="{D2C2811B-35D4-414A-B5AC-16051A6E82EE}">
      <dsp:nvSpPr>
        <dsp:cNvPr id="0" name=""/>
        <dsp:cNvSpPr/>
      </dsp:nvSpPr>
      <dsp:spPr>
        <a:xfrm>
          <a:off x="0" y="248994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35811E-26A8-1141-A6A6-7D3E2B52A982}">
      <dsp:nvSpPr>
        <dsp:cNvPr id="0" name=""/>
        <dsp:cNvSpPr/>
      </dsp:nvSpPr>
      <dsp:spPr>
        <a:xfrm>
          <a:off x="525780" y="2224269"/>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矿业权人与其他民事主体之间转让矿业权形成的矿业权二级市场</a:t>
          </a:r>
        </a:p>
      </dsp:txBody>
      <dsp:txXfrm>
        <a:off x="551719" y="2250208"/>
        <a:ext cx="730904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4861-2BC5-2543-9634-68056814C7B5}">
      <dsp:nvSpPr>
        <dsp:cNvPr id="0" name=""/>
        <dsp:cNvSpPr/>
      </dsp:nvSpPr>
      <dsp:spPr>
        <a:xfrm>
          <a:off x="10090" y="598217"/>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品质数据的整理</a:t>
          </a:r>
        </a:p>
      </dsp:txBody>
      <dsp:txXfrm>
        <a:off x="10090" y="598217"/>
        <a:ext cx="3426543" cy="1027963"/>
      </dsp:txXfrm>
    </dsp:sp>
    <dsp:sp modelId="{10259231-D505-0C47-BA3E-AC6D1EB8869E}">
      <dsp:nvSpPr>
        <dsp:cNvPr id="0" name=""/>
        <dsp:cNvSpPr/>
      </dsp:nvSpPr>
      <dsp:spPr>
        <a:xfrm>
          <a:off x="10090" y="1626180"/>
          <a:ext cx="3426543" cy="21269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933450">
            <a:lnSpc>
              <a:spcPct val="90000"/>
            </a:lnSpc>
            <a:spcBef>
              <a:spcPct val="0"/>
            </a:spcBef>
            <a:spcAft>
              <a:spcPct val="35000"/>
            </a:spcAft>
            <a:buNone/>
          </a:pPr>
          <a:r>
            <a:rPr lang="zh-CN" altLang="en-US" sz="2100" kern="1200" dirty="0"/>
            <a:t>分类数据的整理：频数、比例、比率</a:t>
          </a:r>
        </a:p>
        <a:p>
          <a:pPr marL="0" lvl="0" indent="0" algn="l" defTabSz="933450">
            <a:lnSpc>
              <a:spcPct val="90000"/>
            </a:lnSpc>
            <a:spcBef>
              <a:spcPct val="0"/>
            </a:spcBef>
            <a:spcAft>
              <a:spcPct val="35000"/>
            </a:spcAft>
            <a:buNone/>
          </a:pPr>
          <a:r>
            <a:rPr lang="zh-CN" altLang="en-US" sz="2100" kern="1200" dirty="0"/>
            <a:t>顺序数据的整理：累积频数、累积频率</a:t>
          </a:r>
        </a:p>
      </dsp:txBody>
      <dsp:txXfrm>
        <a:off x="10090" y="1626180"/>
        <a:ext cx="3426543" cy="2126940"/>
      </dsp:txXfrm>
    </dsp:sp>
    <dsp:sp modelId="{F315B903-E7D7-B546-881D-DA18C84224F8}">
      <dsp:nvSpPr>
        <dsp:cNvPr id="0" name=""/>
        <dsp:cNvSpPr/>
      </dsp:nvSpPr>
      <dsp:spPr>
        <a:xfrm>
          <a:off x="3544528" y="598217"/>
          <a:ext cx="3426543" cy="1027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数值型数据的整理</a:t>
          </a:r>
        </a:p>
      </dsp:txBody>
      <dsp:txXfrm>
        <a:off x="3544528" y="598217"/>
        <a:ext cx="3426543" cy="1027963"/>
      </dsp:txXfrm>
    </dsp:sp>
    <dsp:sp modelId="{E0732DE4-D1F7-2E44-AE0E-558E182057B8}">
      <dsp:nvSpPr>
        <dsp:cNvPr id="0" name=""/>
        <dsp:cNvSpPr/>
      </dsp:nvSpPr>
      <dsp:spPr>
        <a:xfrm>
          <a:off x="3544528" y="1626180"/>
          <a:ext cx="3426543" cy="21269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933450">
            <a:lnSpc>
              <a:spcPct val="90000"/>
            </a:lnSpc>
            <a:spcBef>
              <a:spcPct val="0"/>
            </a:spcBef>
            <a:spcAft>
              <a:spcPct val="35000"/>
            </a:spcAft>
            <a:buNone/>
          </a:pPr>
          <a:r>
            <a:rPr lang="zh-CN" altLang="en-US" sz="2100" kern="1200" dirty="0"/>
            <a:t>单变量值分组</a:t>
          </a:r>
        </a:p>
        <a:p>
          <a:pPr marL="0" lvl="0" indent="0" algn="l" defTabSz="933450">
            <a:lnSpc>
              <a:spcPct val="90000"/>
            </a:lnSpc>
            <a:spcBef>
              <a:spcPct val="0"/>
            </a:spcBef>
            <a:spcAft>
              <a:spcPct val="35000"/>
            </a:spcAft>
            <a:buNone/>
          </a:pPr>
          <a:r>
            <a:rPr lang="zh-CN" altLang="en-US" sz="2100" kern="1200" dirty="0"/>
            <a:t>组距分组</a:t>
          </a:r>
        </a:p>
      </dsp:txBody>
      <dsp:txXfrm>
        <a:off x="3544528" y="1626180"/>
        <a:ext cx="3426543" cy="2126940"/>
      </dsp:txXfrm>
    </dsp:sp>
    <dsp:sp modelId="{27F0CC67-4B17-9646-9BED-0D8789E0392B}">
      <dsp:nvSpPr>
        <dsp:cNvPr id="0" name=""/>
        <dsp:cNvSpPr/>
      </dsp:nvSpPr>
      <dsp:spPr>
        <a:xfrm>
          <a:off x="7078966" y="598217"/>
          <a:ext cx="3426543" cy="10279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统计表</a:t>
          </a:r>
        </a:p>
      </dsp:txBody>
      <dsp:txXfrm>
        <a:off x="7078966" y="598217"/>
        <a:ext cx="3426543" cy="1027963"/>
      </dsp:txXfrm>
    </dsp:sp>
    <dsp:sp modelId="{45214477-5F6D-D04F-9598-B10C40A101DF}">
      <dsp:nvSpPr>
        <dsp:cNvPr id="0" name=""/>
        <dsp:cNvSpPr/>
      </dsp:nvSpPr>
      <dsp:spPr>
        <a:xfrm>
          <a:off x="7078966" y="1626180"/>
          <a:ext cx="3426543" cy="2126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933450">
            <a:lnSpc>
              <a:spcPct val="90000"/>
            </a:lnSpc>
            <a:spcBef>
              <a:spcPct val="0"/>
            </a:spcBef>
            <a:spcAft>
              <a:spcPct val="35000"/>
            </a:spcAft>
            <a:buNone/>
          </a:pPr>
          <a:r>
            <a:rPr lang="zh-CN" altLang="en-US" sz="2100" kern="1200" dirty="0"/>
            <a:t>统计表的构成</a:t>
          </a:r>
        </a:p>
        <a:p>
          <a:pPr marL="0" lvl="0" indent="0" algn="l" defTabSz="933450">
            <a:lnSpc>
              <a:spcPct val="90000"/>
            </a:lnSpc>
            <a:spcBef>
              <a:spcPct val="0"/>
            </a:spcBef>
            <a:spcAft>
              <a:spcPct val="35000"/>
            </a:spcAft>
            <a:buNone/>
          </a:pPr>
          <a:r>
            <a:rPr lang="zh-CN" altLang="en-US" sz="2100" kern="1200" dirty="0"/>
            <a:t>统计表的设计</a:t>
          </a:r>
        </a:p>
      </dsp:txBody>
      <dsp:txXfrm>
        <a:off x="7078966" y="1626180"/>
        <a:ext cx="3426543" cy="2126940"/>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D3E6F-3BA3-2442-BEE6-49A77E1AB7FC}">
      <dsp:nvSpPr>
        <dsp:cNvPr id="0" name=""/>
        <dsp:cNvSpPr/>
      </dsp:nvSpPr>
      <dsp:spPr>
        <a:xfrm>
          <a:off x="0" y="270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A30F9-8303-6946-B7E5-87C97CF03641}">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探矿权统一配号自</a:t>
          </a:r>
          <a:r>
            <a:rPr lang="en-US" altLang="zh-CN" sz="2900" kern="1200" dirty="0"/>
            <a:t>20098</a:t>
          </a:r>
          <a:r>
            <a:rPr lang="zh-CN" altLang="en-US" sz="2900" kern="1200" dirty="0"/>
            <a:t>年起，采矿权统一配号自</a:t>
          </a:r>
          <a:r>
            <a:rPr lang="en-US" altLang="zh-CN" sz="2900" kern="1200" dirty="0"/>
            <a:t>2009</a:t>
          </a:r>
          <a:r>
            <a:rPr lang="zh-CN" altLang="en-US" sz="2900" kern="1200" dirty="0"/>
            <a:t>年起全面推行</a:t>
          </a:r>
        </a:p>
      </dsp:txBody>
      <dsp:txXfrm>
        <a:off x="0" y="2700"/>
        <a:ext cx="6291714" cy="1841777"/>
      </dsp:txXfrm>
    </dsp:sp>
    <dsp:sp modelId="{8A74B390-45CB-3947-AB5D-604FF3284A5E}">
      <dsp:nvSpPr>
        <dsp:cNvPr id="0" name=""/>
        <dsp:cNvSpPr/>
      </dsp:nvSpPr>
      <dsp:spPr>
        <a:xfrm>
          <a:off x="0" y="184447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B6D1B-6F63-3948-BBC2-FF72AF7B1A91}">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实行统一配号后的探矿权，在办理探矿权分立时，其中一个沿用原勘查许可证证号，其余配发新证号</a:t>
          </a:r>
        </a:p>
      </dsp:txBody>
      <dsp:txXfrm>
        <a:off x="0" y="1844478"/>
        <a:ext cx="6291714" cy="1841777"/>
      </dsp:txXfrm>
    </dsp:sp>
    <dsp:sp modelId="{4AA7634D-19B4-7445-AF83-02577DEE0DBA}">
      <dsp:nvSpPr>
        <dsp:cNvPr id="0" name=""/>
        <dsp:cNvSpPr/>
      </dsp:nvSpPr>
      <dsp:spPr>
        <a:xfrm>
          <a:off x="0" y="3686256"/>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ECCB0-183A-DC44-8B0A-F75262F228B8}">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dirty="0"/>
            <a:t>多个探矿权合并为一个探矿权的，首次设立时间在先的探矿权的勘查许可证证号作为合并后的勘查许可证证号</a:t>
          </a:r>
        </a:p>
      </dsp:txBody>
      <dsp:txXfrm>
        <a:off x="0" y="3686256"/>
        <a:ext cx="6291714" cy="1841777"/>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96FD3-1042-D24C-8FDD-72CD57524605}">
      <dsp:nvSpPr>
        <dsp:cNvPr id="0" name=""/>
        <dsp:cNvSpPr/>
      </dsp:nvSpPr>
      <dsp:spPr>
        <a:xfrm>
          <a:off x="1184787" y="3389"/>
          <a:ext cx="3884147" cy="23304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zh-CN" altLang="en-US" sz="4600" kern="1200" dirty="0"/>
            <a:t>一、探矿权的定义及性质</a:t>
          </a:r>
        </a:p>
      </dsp:txBody>
      <dsp:txXfrm>
        <a:off x="1184787" y="3389"/>
        <a:ext cx="3884147" cy="2330488"/>
      </dsp:txXfrm>
    </dsp:sp>
    <dsp:sp modelId="{B925FD6C-4FC9-4A42-881C-302F0AA164DB}">
      <dsp:nvSpPr>
        <dsp:cNvPr id="0" name=""/>
        <dsp:cNvSpPr/>
      </dsp:nvSpPr>
      <dsp:spPr>
        <a:xfrm>
          <a:off x="1184787" y="2722292"/>
          <a:ext cx="3884147" cy="233048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zh-CN" altLang="en-US" sz="4600" kern="1200" dirty="0"/>
            <a:t>二、探矿权登记管理制度</a:t>
          </a:r>
        </a:p>
      </dsp:txBody>
      <dsp:txXfrm>
        <a:off x="1184787" y="2722292"/>
        <a:ext cx="3884147" cy="2330488"/>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AC501-C6ED-1D40-A31E-4041F271F078}">
      <dsp:nvSpPr>
        <dsp:cNvPr id="0" name=""/>
        <dsp:cNvSpPr/>
      </dsp:nvSpPr>
      <dsp:spPr>
        <a:xfrm>
          <a:off x="0" y="621547"/>
          <a:ext cx="6253721" cy="11846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altLang="en-US" sz="4500" kern="1200" dirty="0"/>
            <a:t>探矿权的定义</a:t>
          </a:r>
        </a:p>
      </dsp:txBody>
      <dsp:txXfrm>
        <a:off x="57829" y="679376"/>
        <a:ext cx="6138063" cy="1068966"/>
      </dsp:txXfrm>
    </dsp:sp>
    <dsp:sp modelId="{FFBB95A2-C678-FF4F-ADC3-C330B4E31DF1}">
      <dsp:nvSpPr>
        <dsp:cNvPr id="0" name=""/>
        <dsp:cNvSpPr/>
      </dsp:nvSpPr>
      <dsp:spPr>
        <a:xfrm>
          <a:off x="0" y="1935772"/>
          <a:ext cx="6253721" cy="118462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altLang="en-US" sz="4500" kern="1200" dirty="0"/>
            <a:t>探矿权的性质</a:t>
          </a:r>
        </a:p>
      </dsp:txBody>
      <dsp:txXfrm>
        <a:off x="57829" y="1993601"/>
        <a:ext cx="6138063" cy="1068966"/>
      </dsp:txXfrm>
    </dsp:sp>
    <dsp:sp modelId="{7F18E438-C3A9-1F4C-B18F-637C3C7B1FFD}">
      <dsp:nvSpPr>
        <dsp:cNvPr id="0" name=""/>
        <dsp:cNvSpPr/>
      </dsp:nvSpPr>
      <dsp:spPr>
        <a:xfrm>
          <a:off x="0" y="3249997"/>
          <a:ext cx="6253721" cy="11846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altLang="en-US" sz="4500" kern="1200" dirty="0"/>
            <a:t>探矿权人的权利和义务</a:t>
          </a:r>
        </a:p>
      </dsp:txBody>
      <dsp:txXfrm>
        <a:off x="57829" y="3307826"/>
        <a:ext cx="6138063" cy="1068966"/>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49550-4E3E-8D42-A7D3-4E6BBB270974}">
      <dsp:nvSpPr>
        <dsp:cNvPr id="0" name=""/>
        <dsp:cNvSpPr/>
      </dsp:nvSpPr>
      <dsp:spPr>
        <a:xfrm>
          <a:off x="0" y="270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AFE0D-C048-7445-B7B1-9842F53713E3}">
      <dsp:nvSpPr>
        <dsp:cNvPr id="0" name=""/>
        <dsp:cNvSpPr/>
      </dsp:nvSpPr>
      <dsp:spPr>
        <a:xfrm>
          <a:off x="0" y="2700"/>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审批登记权限与审批类型</a:t>
          </a:r>
        </a:p>
      </dsp:txBody>
      <dsp:txXfrm>
        <a:off x="0" y="2700"/>
        <a:ext cx="6291714" cy="460444"/>
      </dsp:txXfrm>
    </dsp:sp>
    <dsp:sp modelId="{7F0D2E9D-7B42-D242-8913-6E42A9567405}">
      <dsp:nvSpPr>
        <dsp:cNvPr id="0" name=""/>
        <dsp:cNvSpPr/>
      </dsp:nvSpPr>
      <dsp:spPr>
        <a:xfrm>
          <a:off x="0" y="46314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B2E64-39D2-5E43-BF24-B4DB72A951E6}">
      <dsp:nvSpPr>
        <dsp:cNvPr id="0" name=""/>
        <dsp:cNvSpPr/>
      </dsp:nvSpPr>
      <dsp:spPr>
        <a:xfrm>
          <a:off x="0" y="463145"/>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审批登记权限的调整</a:t>
          </a:r>
        </a:p>
      </dsp:txBody>
      <dsp:txXfrm>
        <a:off x="0" y="463145"/>
        <a:ext cx="6291714" cy="460444"/>
      </dsp:txXfrm>
    </dsp:sp>
    <dsp:sp modelId="{EA6DF1E9-D19B-9247-B707-7CC145BB5D61}">
      <dsp:nvSpPr>
        <dsp:cNvPr id="0" name=""/>
        <dsp:cNvSpPr/>
      </dsp:nvSpPr>
      <dsp:spPr>
        <a:xfrm>
          <a:off x="0" y="92358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99DF5-59B0-8A4B-B2A1-2355A6A36501}">
      <dsp:nvSpPr>
        <dsp:cNvPr id="0" name=""/>
        <dsp:cNvSpPr/>
      </dsp:nvSpPr>
      <dsp:spPr>
        <a:xfrm>
          <a:off x="0" y="923589"/>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勘查区块登记管理</a:t>
          </a:r>
        </a:p>
      </dsp:txBody>
      <dsp:txXfrm>
        <a:off x="0" y="923589"/>
        <a:ext cx="6291714" cy="460444"/>
      </dsp:txXfrm>
    </dsp:sp>
    <dsp:sp modelId="{00AD7285-0073-3A46-A107-AE7801251E86}">
      <dsp:nvSpPr>
        <dsp:cNvPr id="0" name=""/>
        <dsp:cNvSpPr/>
      </dsp:nvSpPr>
      <dsp:spPr>
        <a:xfrm>
          <a:off x="0" y="1384034"/>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63642-C658-F74D-A750-566DA5D618E3}">
      <dsp:nvSpPr>
        <dsp:cNvPr id="0" name=""/>
        <dsp:cNvSpPr/>
      </dsp:nvSpPr>
      <dsp:spPr>
        <a:xfrm>
          <a:off x="0" y="1384034"/>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探矿权申请人资质管理</a:t>
          </a:r>
        </a:p>
      </dsp:txBody>
      <dsp:txXfrm>
        <a:off x="0" y="1384034"/>
        <a:ext cx="6291714" cy="460444"/>
      </dsp:txXfrm>
    </dsp:sp>
    <dsp:sp modelId="{D0B8ED7F-A613-6949-81C6-76387FFF0070}">
      <dsp:nvSpPr>
        <dsp:cNvPr id="0" name=""/>
        <dsp:cNvSpPr/>
      </dsp:nvSpPr>
      <dsp:spPr>
        <a:xfrm>
          <a:off x="0" y="184447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05239-DF07-574C-BEB0-71DD2CB00C6F}">
      <dsp:nvSpPr>
        <dsp:cNvPr id="0" name=""/>
        <dsp:cNvSpPr/>
      </dsp:nvSpPr>
      <dsp:spPr>
        <a:xfrm>
          <a:off x="0" y="1844478"/>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探矿权新设</a:t>
          </a:r>
        </a:p>
      </dsp:txBody>
      <dsp:txXfrm>
        <a:off x="0" y="1844478"/>
        <a:ext cx="6291714" cy="460444"/>
      </dsp:txXfrm>
    </dsp:sp>
    <dsp:sp modelId="{E38BFCA4-FCF2-A642-B306-4DD6F9A2FFBE}">
      <dsp:nvSpPr>
        <dsp:cNvPr id="0" name=""/>
        <dsp:cNvSpPr/>
      </dsp:nvSpPr>
      <dsp:spPr>
        <a:xfrm>
          <a:off x="0" y="230492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1CED5-F00C-2B46-B96A-56ED19808CD2}">
      <dsp:nvSpPr>
        <dsp:cNvPr id="0" name=""/>
        <dsp:cNvSpPr/>
      </dsp:nvSpPr>
      <dsp:spPr>
        <a:xfrm>
          <a:off x="0" y="2304923"/>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探矿权延续</a:t>
          </a:r>
        </a:p>
      </dsp:txBody>
      <dsp:txXfrm>
        <a:off x="0" y="2304923"/>
        <a:ext cx="6291714" cy="460444"/>
      </dsp:txXfrm>
    </dsp:sp>
    <dsp:sp modelId="{8C73C839-15E1-7F4C-9DAE-9B027292FAD2}">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43BCA-CC5D-D244-B5DF-940BBFCE6EF6}">
      <dsp:nvSpPr>
        <dsp:cNvPr id="0" name=""/>
        <dsp:cNvSpPr/>
      </dsp:nvSpPr>
      <dsp:spPr>
        <a:xfrm>
          <a:off x="0" y="2765367"/>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探矿权变更</a:t>
          </a:r>
        </a:p>
      </dsp:txBody>
      <dsp:txXfrm>
        <a:off x="0" y="2765367"/>
        <a:ext cx="6291714" cy="460444"/>
      </dsp:txXfrm>
    </dsp:sp>
    <dsp:sp modelId="{CB7802B4-9451-B240-BCA3-E519008C6A1F}">
      <dsp:nvSpPr>
        <dsp:cNvPr id="0" name=""/>
        <dsp:cNvSpPr/>
      </dsp:nvSpPr>
      <dsp:spPr>
        <a:xfrm>
          <a:off x="0" y="322581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C7FB1-DAB9-5440-B0EC-2E9133C6A054}">
      <dsp:nvSpPr>
        <dsp:cNvPr id="0" name=""/>
        <dsp:cNvSpPr/>
      </dsp:nvSpPr>
      <dsp:spPr>
        <a:xfrm>
          <a:off x="0" y="3225811"/>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探矿权转让</a:t>
          </a:r>
        </a:p>
      </dsp:txBody>
      <dsp:txXfrm>
        <a:off x="0" y="3225811"/>
        <a:ext cx="6291714" cy="460444"/>
      </dsp:txXfrm>
    </dsp:sp>
    <dsp:sp modelId="{9FC33447-96F4-754E-9735-03F8AF383AC7}">
      <dsp:nvSpPr>
        <dsp:cNvPr id="0" name=""/>
        <dsp:cNvSpPr/>
      </dsp:nvSpPr>
      <dsp:spPr>
        <a:xfrm>
          <a:off x="0" y="3686256"/>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AE0E3-4159-AD4C-AF68-7C721654FB41}">
      <dsp:nvSpPr>
        <dsp:cNvPr id="0" name=""/>
        <dsp:cNvSpPr/>
      </dsp:nvSpPr>
      <dsp:spPr>
        <a:xfrm>
          <a:off x="0" y="3686256"/>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探矿权保留</a:t>
          </a:r>
        </a:p>
      </dsp:txBody>
      <dsp:txXfrm>
        <a:off x="0" y="3686256"/>
        <a:ext cx="6291714" cy="460444"/>
      </dsp:txXfrm>
    </dsp:sp>
    <dsp:sp modelId="{E3276B48-723F-944C-B1C7-5F26D5883343}">
      <dsp:nvSpPr>
        <dsp:cNvPr id="0" name=""/>
        <dsp:cNvSpPr/>
      </dsp:nvSpPr>
      <dsp:spPr>
        <a:xfrm>
          <a:off x="0" y="414670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7D261-4D4F-164D-B8CB-B6E04D6BEFAF}">
      <dsp:nvSpPr>
        <dsp:cNvPr id="0" name=""/>
        <dsp:cNvSpPr/>
      </dsp:nvSpPr>
      <dsp:spPr>
        <a:xfrm>
          <a:off x="0" y="4146700"/>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探矿权注销登记</a:t>
          </a:r>
        </a:p>
      </dsp:txBody>
      <dsp:txXfrm>
        <a:off x="0" y="4146700"/>
        <a:ext cx="6291714" cy="460444"/>
      </dsp:txXfrm>
    </dsp:sp>
    <dsp:sp modelId="{830102B6-BFD8-DF48-862D-56674EF45BCC}">
      <dsp:nvSpPr>
        <dsp:cNvPr id="0" name=""/>
        <dsp:cNvSpPr/>
      </dsp:nvSpPr>
      <dsp:spPr>
        <a:xfrm>
          <a:off x="0" y="460714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03D58-40D4-7849-B40B-F1D936097251}">
      <dsp:nvSpPr>
        <dsp:cNvPr id="0" name=""/>
        <dsp:cNvSpPr/>
      </dsp:nvSpPr>
      <dsp:spPr>
        <a:xfrm>
          <a:off x="0" y="4607145"/>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最低勘查收入</a:t>
          </a:r>
        </a:p>
      </dsp:txBody>
      <dsp:txXfrm>
        <a:off x="0" y="4607145"/>
        <a:ext cx="6291714" cy="460444"/>
      </dsp:txXfrm>
    </dsp:sp>
    <dsp:sp modelId="{8EEA5FD1-E76A-D047-97D7-ED042E7D172C}">
      <dsp:nvSpPr>
        <dsp:cNvPr id="0" name=""/>
        <dsp:cNvSpPr/>
      </dsp:nvSpPr>
      <dsp:spPr>
        <a:xfrm>
          <a:off x="0" y="506758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7FECA-925B-1F43-A77D-9330B7365C23}">
      <dsp:nvSpPr>
        <dsp:cNvPr id="0" name=""/>
        <dsp:cNvSpPr/>
      </dsp:nvSpPr>
      <dsp:spPr>
        <a:xfrm>
          <a:off x="0" y="5067589"/>
          <a:ext cx="6291714" cy="46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探矿权统一编号</a:t>
          </a:r>
        </a:p>
      </dsp:txBody>
      <dsp:txXfrm>
        <a:off x="0" y="5067589"/>
        <a:ext cx="6291714" cy="460444"/>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830F8-BE5E-1349-AA3F-53A39BF110B5}">
      <dsp:nvSpPr>
        <dsp:cNvPr id="0" name=""/>
        <dsp:cNvSpPr/>
      </dsp:nvSpPr>
      <dsp:spPr>
        <a:xfrm>
          <a:off x="0" y="864369"/>
          <a:ext cx="10515600"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0E3C1-25C5-CD4A-96A1-6E4DFE0BA536}">
      <dsp:nvSpPr>
        <dsp:cNvPr id="0" name=""/>
        <dsp:cNvSpPr/>
      </dsp:nvSpPr>
      <dsp:spPr>
        <a:xfrm>
          <a:off x="525780" y="170648"/>
          <a:ext cx="7360920" cy="1387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089150">
            <a:lnSpc>
              <a:spcPct val="90000"/>
            </a:lnSpc>
            <a:spcBef>
              <a:spcPct val="0"/>
            </a:spcBef>
            <a:spcAft>
              <a:spcPct val="35000"/>
            </a:spcAft>
            <a:buNone/>
          </a:pPr>
          <a:r>
            <a:rPr lang="zh-CN" altLang="en-US" sz="4700" kern="1200" dirty="0"/>
            <a:t>一、采矿权的定义及性质</a:t>
          </a:r>
        </a:p>
      </dsp:txBody>
      <dsp:txXfrm>
        <a:off x="593509" y="238377"/>
        <a:ext cx="7225462" cy="1251982"/>
      </dsp:txXfrm>
    </dsp:sp>
    <dsp:sp modelId="{036E3335-A041-7E45-B2FA-3BC52B554DCA}">
      <dsp:nvSpPr>
        <dsp:cNvPr id="0" name=""/>
        <dsp:cNvSpPr/>
      </dsp:nvSpPr>
      <dsp:spPr>
        <a:xfrm>
          <a:off x="0" y="2996289"/>
          <a:ext cx="10515600"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6EBB6-A7BF-CD4E-8B22-D49991022BB3}">
      <dsp:nvSpPr>
        <dsp:cNvPr id="0" name=""/>
        <dsp:cNvSpPr/>
      </dsp:nvSpPr>
      <dsp:spPr>
        <a:xfrm>
          <a:off x="525780" y="2302569"/>
          <a:ext cx="7360920" cy="1387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089150">
            <a:lnSpc>
              <a:spcPct val="90000"/>
            </a:lnSpc>
            <a:spcBef>
              <a:spcPct val="0"/>
            </a:spcBef>
            <a:spcAft>
              <a:spcPct val="35000"/>
            </a:spcAft>
            <a:buNone/>
          </a:pPr>
          <a:r>
            <a:rPr lang="zh-CN" altLang="en-US" sz="4700" kern="1200" dirty="0"/>
            <a:t>二、采矿权登记管理制度</a:t>
          </a:r>
        </a:p>
      </dsp:txBody>
      <dsp:txXfrm>
        <a:off x="593509" y="2370298"/>
        <a:ext cx="7225462" cy="125198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17BFE-201B-654F-98F5-4EB5B6A47669}">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27D8F6-46D1-CE47-9B22-1DB0106EA0AB}">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采矿权的定义</a:t>
          </a:r>
        </a:p>
      </dsp:txBody>
      <dsp:txXfrm>
        <a:off x="573335" y="67003"/>
        <a:ext cx="7265810" cy="879050"/>
      </dsp:txXfrm>
    </dsp:sp>
    <dsp:sp modelId="{A4CFE775-3FCA-5B4F-97A2-3B827E20E416}">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C28D2F-BFE1-9649-88FF-89FB51C52C23}">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采矿权的性质</a:t>
          </a:r>
        </a:p>
      </dsp:txBody>
      <dsp:txXfrm>
        <a:off x="573335" y="1563884"/>
        <a:ext cx="7265810" cy="879050"/>
      </dsp:txXfrm>
    </dsp:sp>
    <dsp:sp modelId="{A1C9AF4D-1403-A04A-B12C-87492AF96F6D}">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F3D16-A650-104E-B505-104D6BC21244}">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采矿权人的权利和义务</a:t>
          </a:r>
        </a:p>
      </dsp:txBody>
      <dsp:txXfrm>
        <a:off x="573335" y="3060764"/>
        <a:ext cx="7265810" cy="87905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88584-6DA2-B74E-A489-CFF365BCB2B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4C116-7263-194C-8D81-BFB53F44EAC6}">
      <dsp:nvSpPr>
        <dsp:cNvPr id="0" name=""/>
        <dsp:cNvSpPr/>
      </dsp:nvSpPr>
      <dsp:spPr>
        <a:xfrm>
          <a:off x="0" y="62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审批登记权限与审批类型</a:t>
          </a:r>
        </a:p>
      </dsp:txBody>
      <dsp:txXfrm>
        <a:off x="0" y="623"/>
        <a:ext cx="6492875" cy="510415"/>
      </dsp:txXfrm>
    </dsp:sp>
    <dsp:sp modelId="{62C5A764-43B7-454D-8940-717FC8EA997C}">
      <dsp:nvSpPr>
        <dsp:cNvPr id="0" name=""/>
        <dsp:cNvSpPr/>
      </dsp:nvSpPr>
      <dsp:spPr>
        <a:xfrm>
          <a:off x="0" y="511038"/>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3D872-303B-8146-8542-1103327FE676}">
      <dsp:nvSpPr>
        <dsp:cNvPr id="0" name=""/>
        <dsp:cNvSpPr/>
      </dsp:nvSpPr>
      <dsp:spPr>
        <a:xfrm>
          <a:off x="0" y="511038"/>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审批登记权限的调整</a:t>
          </a:r>
        </a:p>
      </dsp:txBody>
      <dsp:txXfrm>
        <a:off x="0" y="511038"/>
        <a:ext cx="6492875" cy="510415"/>
      </dsp:txXfrm>
    </dsp:sp>
    <dsp:sp modelId="{86E33FD2-608D-BE49-8DC2-79F592CAE8F0}">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C69B2-24A0-7A45-956D-3FA1B24089DB}">
      <dsp:nvSpPr>
        <dsp:cNvPr id="0" name=""/>
        <dsp:cNvSpPr/>
      </dsp:nvSpPr>
      <dsp:spPr>
        <a:xfrm>
          <a:off x="0" y="102145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采矿权申请人的资质管理</a:t>
          </a:r>
        </a:p>
      </dsp:txBody>
      <dsp:txXfrm>
        <a:off x="0" y="1021453"/>
        <a:ext cx="6492875" cy="510415"/>
      </dsp:txXfrm>
    </dsp:sp>
    <dsp:sp modelId="{C6709115-BCC8-B143-9A07-A6C718CD4F16}">
      <dsp:nvSpPr>
        <dsp:cNvPr id="0" name=""/>
        <dsp:cNvSpPr/>
      </dsp:nvSpPr>
      <dsp:spPr>
        <a:xfrm>
          <a:off x="0" y="153186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44D20-FFF2-F146-A81D-0452887A3076}">
      <dsp:nvSpPr>
        <dsp:cNvPr id="0" name=""/>
        <dsp:cNvSpPr/>
      </dsp:nvSpPr>
      <dsp:spPr>
        <a:xfrm>
          <a:off x="0" y="1531869"/>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划定矿区范围</a:t>
          </a:r>
        </a:p>
      </dsp:txBody>
      <dsp:txXfrm>
        <a:off x="0" y="1531869"/>
        <a:ext cx="6492875" cy="510415"/>
      </dsp:txXfrm>
    </dsp:sp>
    <dsp:sp modelId="{713D6E24-5670-E647-AA99-CF5F80153968}">
      <dsp:nvSpPr>
        <dsp:cNvPr id="0" name=""/>
        <dsp:cNvSpPr/>
      </dsp:nvSpPr>
      <dsp:spPr>
        <a:xfrm>
          <a:off x="0" y="2042284"/>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41FC8-B69F-5D4D-92CB-AFCA1EE53FAB}">
      <dsp:nvSpPr>
        <dsp:cNvPr id="0" name=""/>
        <dsp:cNvSpPr/>
      </dsp:nvSpPr>
      <dsp:spPr>
        <a:xfrm>
          <a:off x="0" y="2042284"/>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采矿权设立</a:t>
          </a:r>
        </a:p>
      </dsp:txBody>
      <dsp:txXfrm>
        <a:off x="0" y="2042284"/>
        <a:ext cx="6492875" cy="510415"/>
      </dsp:txXfrm>
    </dsp:sp>
    <dsp:sp modelId="{9CF124EA-92CF-C04A-8325-8981BC9D935D}">
      <dsp:nvSpPr>
        <dsp:cNvPr id="0" name=""/>
        <dsp:cNvSpPr/>
      </dsp:nvSpPr>
      <dsp:spPr>
        <a:xfrm>
          <a:off x="0" y="255270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1CC67-0A06-5040-9D10-1134E19CF1BE}">
      <dsp:nvSpPr>
        <dsp:cNvPr id="0" name=""/>
        <dsp:cNvSpPr/>
      </dsp:nvSpPr>
      <dsp:spPr>
        <a:xfrm>
          <a:off x="0" y="255270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采矿权延续</a:t>
          </a:r>
        </a:p>
      </dsp:txBody>
      <dsp:txXfrm>
        <a:off x="0" y="2552700"/>
        <a:ext cx="6492875" cy="510415"/>
      </dsp:txXfrm>
    </dsp:sp>
    <dsp:sp modelId="{CE5B2B2A-00F2-E143-B9FE-C86F7BB3232D}">
      <dsp:nvSpPr>
        <dsp:cNvPr id="0" name=""/>
        <dsp:cNvSpPr/>
      </dsp:nvSpPr>
      <dsp:spPr>
        <a:xfrm>
          <a:off x="0" y="3063115"/>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C5162-AF04-9D4C-8CFD-CFB79C6228CC}">
      <dsp:nvSpPr>
        <dsp:cNvPr id="0" name=""/>
        <dsp:cNvSpPr/>
      </dsp:nvSpPr>
      <dsp:spPr>
        <a:xfrm>
          <a:off x="0" y="3063115"/>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采矿权变更</a:t>
          </a:r>
        </a:p>
      </dsp:txBody>
      <dsp:txXfrm>
        <a:off x="0" y="3063115"/>
        <a:ext cx="6492875" cy="510415"/>
      </dsp:txXfrm>
    </dsp:sp>
    <dsp:sp modelId="{85124D54-6299-584A-9DFE-3DF90F33FE42}">
      <dsp:nvSpPr>
        <dsp:cNvPr id="0" name=""/>
        <dsp:cNvSpPr/>
      </dsp:nvSpPr>
      <dsp:spPr>
        <a:xfrm>
          <a:off x="0" y="35735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0AB58-7DDC-AA40-BAD4-35340F1C243B}">
      <dsp:nvSpPr>
        <dsp:cNvPr id="0" name=""/>
        <dsp:cNvSpPr/>
      </dsp:nvSpPr>
      <dsp:spPr>
        <a:xfrm>
          <a:off x="0" y="357353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采矿权转让</a:t>
          </a:r>
        </a:p>
      </dsp:txBody>
      <dsp:txXfrm>
        <a:off x="0" y="3573530"/>
        <a:ext cx="6492875" cy="510415"/>
      </dsp:txXfrm>
    </dsp:sp>
    <dsp:sp modelId="{D454D391-F253-0F48-B0C2-BB5C2A76FE55}">
      <dsp:nvSpPr>
        <dsp:cNvPr id="0" name=""/>
        <dsp:cNvSpPr/>
      </dsp:nvSpPr>
      <dsp:spPr>
        <a:xfrm>
          <a:off x="0" y="4083946"/>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1F8FE-C934-7944-B644-DA68DF6554A7}">
      <dsp:nvSpPr>
        <dsp:cNvPr id="0" name=""/>
        <dsp:cNvSpPr/>
      </dsp:nvSpPr>
      <dsp:spPr>
        <a:xfrm>
          <a:off x="0" y="4083946"/>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采矿权注销登记</a:t>
          </a:r>
        </a:p>
      </dsp:txBody>
      <dsp:txXfrm>
        <a:off x="0" y="4083946"/>
        <a:ext cx="6492875" cy="510415"/>
      </dsp:txXfrm>
    </dsp:sp>
    <dsp:sp modelId="{BE37524F-5ED6-1C49-9A84-999205DAB6C3}">
      <dsp:nvSpPr>
        <dsp:cNvPr id="0" name=""/>
        <dsp:cNvSpPr/>
      </dsp:nvSpPr>
      <dsp:spPr>
        <a:xfrm>
          <a:off x="0" y="4594361"/>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FA4D7-C4F7-874D-82A1-092689858A5C}">
      <dsp:nvSpPr>
        <dsp:cNvPr id="0" name=""/>
        <dsp:cNvSpPr/>
      </dsp:nvSpPr>
      <dsp:spPr>
        <a:xfrm>
          <a:off x="0" y="4594361"/>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采矿权统一编号</a:t>
          </a:r>
        </a:p>
      </dsp:txBody>
      <dsp:txXfrm>
        <a:off x="0" y="4594361"/>
        <a:ext cx="6492875" cy="51041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604A-69FC-3E46-82F1-6AC9DA68EF7D}">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EA17A0-6440-A949-936A-BE88CC87535A}">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申请人</a:t>
          </a:r>
        </a:p>
      </dsp:txBody>
      <dsp:txXfrm>
        <a:off x="553160" y="99749"/>
        <a:ext cx="7306160" cy="506120"/>
      </dsp:txXfrm>
    </dsp:sp>
    <dsp:sp modelId="{D4D978BA-1078-5A41-8C25-875387919870}">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AE530-13ED-834B-89BE-15ABAB8497AC}">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申请范围</a:t>
          </a:r>
        </a:p>
      </dsp:txBody>
      <dsp:txXfrm>
        <a:off x="553160" y="961589"/>
        <a:ext cx="7306160" cy="506120"/>
      </dsp:txXfrm>
    </dsp:sp>
    <dsp:sp modelId="{9C8D0121-AE99-3E49-9818-87446DB455BE}">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A2B9A-7322-CD46-AE62-5959DC5C018A}">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登记机关</a:t>
          </a:r>
        </a:p>
      </dsp:txBody>
      <dsp:txXfrm>
        <a:off x="553160" y="1823429"/>
        <a:ext cx="7306160" cy="506120"/>
      </dsp:txXfrm>
    </dsp:sp>
    <dsp:sp modelId="{BEFF3757-B4F0-8A4B-97EF-C8F2945FD46E}">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E74269-A13D-3F48-B660-FB3445B751B3}">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提交资料</a:t>
          </a:r>
        </a:p>
      </dsp:txBody>
      <dsp:txXfrm>
        <a:off x="553160" y="2685269"/>
        <a:ext cx="7306160" cy="506120"/>
      </dsp:txXfrm>
    </dsp:sp>
    <dsp:sp modelId="{9A99B5EE-AEFA-3043-AECF-547B96418A89}">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F6209-9F1B-DF43-B767-F7EA049C509C}">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勘查（采矿）许可证有效期</a:t>
          </a:r>
        </a:p>
      </dsp:txBody>
      <dsp:txXfrm>
        <a:off x="553160" y="3547109"/>
        <a:ext cx="7306160" cy="506120"/>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DB6B-029A-D143-A9D0-D70F33712582}">
      <dsp:nvSpPr>
        <dsp:cNvPr id="0" name=""/>
        <dsp:cNvSpPr/>
      </dsp:nvSpPr>
      <dsp:spPr>
        <a:xfrm>
          <a:off x="0" y="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ABA2F-00F1-A44B-861C-B8AB1822C347}">
      <dsp:nvSpPr>
        <dsp:cNvPr id="0" name=""/>
        <dsp:cNvSpPr/>
      </dsp:nvSpPr>
      <dsp:spPr>
        <a:xfrm>
          <a:off x="0" y="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第一节  概述</a:t>
          </a:r>
        </a:p>
      </dsp:txBody>
      <dsp:txXfrm>
        <a:off x="0" y="0"/>
        <a:ext cx="5605400" cy="692400"/>
      </dsp:txXfrm>
    </dsp:sp>
    <dsp:sp modelId="{2A803D84-C336-9D49-A822-20F9D1CEE012}">
      <dsp:nvSpPr>
        <dsp:cNvPr id="0" name=""/>
        <dsp:cNvSpPr/>
      </dsp:nvSpPr>
      <dsp:spPr>
        <a:xfrm>
          <a:off x="0" y="6924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4F3FA-6FE8-3E48-B3E8-7C420D489A89}">
      <dsp:nvSpPr>
        <dsp:cNvPr id="0" name=""/>
        <dsp:cNvSpPr/>
      </dsp:nvSpPr>
      <dsp:spPr>
        <a:xfrm>
          <a:off x="0" y="6924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第二节  矿产资源储量评审备案</a:t>
          </a:r>
        </a:p>
      </dsp:txBody>
      <dsp:txXfrm>
        <a:off x="0" y="692400"/>
        <a:ext cx="5605400" cy="692400"/>
      </dsp:txXfrm>
    </dsp:sp>
    <dsp:sp modelId="{513BA30C-2237-4E40-85DF-BF697B4EFEAF}">
      <dsp:nvSpPr>
        <dsp:cNvPr id="0" name=""/>
        <dsp:cNvSpPr/>
      </dsp:nvSpPr>
      <dsp:spPr>
        <a:xfrm>
          <a:off x="0" y="13848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7684D-F8C1-3646-940D-B01961B3F87E}">
      <dsp:nvSpPr>
        <dsp:cNvPr id="0" name=""/>
        <dsp:cNvSpPr/>
      </dsp:nvSpPr>
      <dsp:spPr>
        <a:xfrm>
          <a:off x="0" y="13848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第三节  矿产资源统计</a:t>
          </a:r>
        </a:p>
      </dsp:txBody>
      <dsp:txXfrm>
        <a:off x="0" y="1384800"/>
        <a:ext cx="5605400" cy="692400"/>
      </dsp:txXfrm>
    </dsp:sp>
    <dsp:sp modelId="{68D5931B-4960-644C-B01D-EC5FA602CE4A}">
      <dsp:nvSpPr>
        <dsp:cNvPr id="0" name=""/>
        <dsp:cNvSpPr/>
      </dsp:nvSpPr>
      <dsp:spPr>
        <a:xfrm>
          <a:off x="0" y="20772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837FC-B368-A04E-9B4D-FA584CDA237F}">
      <dsp:nvSpPr>
        <dsp:cNvPr id="0" name=""/>
        <dsp:cNvSpPr/>
      </dsp:nvSpPr>
      <dsp:spPr>
        <a:xfrm>
          <a:off x="0" y="20772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第四节  矿山储备动态监督管理</a:t>
          </a:r>
        </a:p>
      </dsp:txBody>
      <dsp:txXfrm>
        <a:off x="0" y="2077200"/>
        <a:ext cx="5605400" cy="692400"/>
      </dsp:txXfrm>
    </dsp:sp>
    <dsp:sp modelId="{8D92F55A-262C-6F49-BE51-0352CD8790F0}">
      <dsp:nvSpPr>
        <dsp:cNvPr id="0" name=""/>
        <dsp:cNvSpPr/>
      </dsp:nvSpPr>
      <dsp:spPr>
        <a:xfrm>
          <a:off x="0" y="27696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6E3C3-2067-6840-AF94-C0F634F3F592}">
      <dsp:nvSpPr>
        <dsp:cNvPr id="0" name=""/>
        <dsp:cNvSpPr/>
      </dsp:nvSpPr>
      <dsp:spPr>
        <a:xfrm>
          <a:off x="0" y="27696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第五节  油气资源储量管理</a:t>
          </a:r>
        </a:p>
      </dsp:txBody>
      <dsp:txXfrm>
        <a:off x="0" y="2769600"/>
        <a:ext cx="5605400" cy="692400"/>
      </dsp:txXfrm>
    </dsp:sp>
    <dsp:sp modelId="{6BD6F6CE-98C4-2141-82CF-F71864EA7665}">
      <dsp:nvSpPr>
        <dsp:cNvPr id="0" name=""/>
        <dsp:cNvSpPr/>
      </dsp:nvSpPr>
      <dsp:spPr>
        <a:xfrm>
          <a:off x="0" y="34620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9F96E-62F4-7443-9FFE-4B16662738B6}">
      <dsp:nvSpPr>
        <dsp:cNvPr id="0" name=""/>
        <dsp:cNvSpPr/>
      </dsp:nvSpPr>
      <dsp:spPr>
        <a:xfrm>
          <a:off x="0" y="34620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第六节 建设项目压覆矿产资源审批管理</a:t>
          </a:r>
        </a:p>
      </dsp:txBody>
      <dsp:txXfrm>
        <a:off x="0" y="3462000"/>
        <a:ext cx="5605400" cy="692400"/>
      </dsp:txXfrm>
    </dsp:sp>
    <dsp:sp modelId="{3C131B13-2DA7-0946-8A0A-5A6FEE02B8F2}">
      <dsp:nvSpPr>
        <dsp:cNvPr id="0" name=""/>
        <dsp:cNvSpPr/>
      </dsp:nvSpPr>
      <dsp:spPr>
        <a:xfrm>
          <a:off x="0" y="41544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031DE-176C-704E-A899-702298CA4086}">
      <dsp:nvSpPr>
        <dsp:cNvPr id="0" name=""/>
        <dsp:cNvSpPr/>
      </dsp:nvSpPr>
      <dsp:spPr>
        <a:xfrm>
          <a:off x="0" y="41544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第七节  保护性开采的特定矿种管理</a:t>
          </a:r>
        </a:p>
      </dsp:txBody>
      <dsp:txXfrm>
        <a:off x="0" y="4154400"/>
        <a:ext cx="5605400" cy="692400"/>
      </dsp:txXfrm>
    </dsp:sp>
    <dsp:sp modelId="{8C22F913-EF93-C048-914C-D5B190A46290}">
      <dsp:nvSpPr>
        <dsp:cNvPr id="0" name=""/>
        <dsp:cNvSpPr/>
      </dsp:nvSpPr>
      <dsp:spPr>
        <a:xfrm>
          <a:off x="0" y="4846800"/>
          <a:ext cx="56054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E98A7-D796-8E42-9C1C-0F8E921BEC15}">
      <dsp:nvSpPr>
        <dsp:cNvPr id="0" name=""/>
        <dsp:cNvSpPr/>
      </dsp:nvSpPr>
      <dsp:spPr>
        <a:xfrm>
          <a:off x="0" y="4846800"/>
          <a:ext cx="5605400" cy="6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第八节  地质资料管理</a:t>
          </a:r>
        </a:p>
      </dsp:txBody>
      <dsp:txXfrm>
        <a:off x="0" y="4846800"/>
        <a:ext cx="5605400" cy="69240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A1DF6-0972-BB4B-AF79-28C693A532C6}">
      <dsp:nvSpPr>
        <dsp:cNvPr id="0" name=""/>
        <dsp:cNvSpPr/>
      </dsp:nvSpPr>
      <dsp:spPr>
        <a:xfrm>
          <a:off x="0" y="1143369"/>
          <a:ext cx="1051560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FDA15-11F7-7949-B469-8AD7095992AE}">
      <dsp:nvSpPr>
        <dsp:cNvPr id="0" name=""/>
        <dsp:cNvSpPr/>
      </dsp:nvSpPr>
      <dsp:spPr>
        <a:xfrm>
          <a:off x="525780" y="597248"/>
          <a:ext cx="736092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44650">
            <a:lnSpc>
              <a:spcPct val="90000"/>
            </a:lnSpc>
            <a:spcBef>
              <a:spcPct val="0"/>
            </a:spcBef>
            <a:spcAft>
              <a:spcPct val="35000"/>
            </a:spcAft>
            <a:buNone/>
          </a:pPr>
          <a:r>
            <a:rPr lang="zh-CN" altLang="en-US" sz="3700" kern="1200" dirty="0"/>
            <a:t>一、矿产资源管理的概念、内容</a:t>
          </a:r>
        </a:p>
      </dsp:txBody>
      <dsp:txXfrm>
        <a:off x="579099" y="650567"/>
        <a:ext cx="7254282" cy="985602"/>
      </dsp:txXfrm>
    </dsp:sp>
    <dsp:sp modelId="{A8E65805-F71F-624E-9154-7F8283806983}">
      <dsp:nvSpPr>
        <dsp:cNvPr id="0" name=""/>
        <dsp:cNvSpPr/>
      </dsp:nvSpPr>
      <dsp:spPr>
        <a:xfrm>
          <a:off x="0" y="2821689"/>
          <a:ext cx="1051560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56C7E-6B9C-B743-9894-E0FCFDAC771E}">
      <dsp:nvSpPr>
        <dsp:cNvPr id="0" name=""/>
        <dsp:cNvSpPr/>
      </dsp:nvSpPr>
      <dsp:spPr>
        <a:xfrm>
          <a:off x="525780" y="2275569"/>
          <a:ext cx="736092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44650">
            <a:lnSpc>
              <a:spcPct val="90000"/>
            </a:lnSpc>
            <a:spcBef>
              <a:spcPct val="0"/>
            </a:spcBef>
            <a:spcAft>
              <a:spcPct val="35000"/>
            </a:spcAft>
            <a:buNone/>
          </a:pPr>
          <a:r>
            <a:rPr lang="zh-CN" altLang="en-US" sz="3700" kern="1200" dirty="0"/>
            <a:t>二、矿产资源储量管理你制度</a:t>
          </a:r>
        </a:p>
      </dsp:txBody>
      <dsp:txXfrm>
        <a:off x="579099" y="2328888"/>
        <a:ext cx="7254282" cy="985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B4786-8720-BA41-B80D-EAE97F245C0D}">
      <dsp:nvSpPr>
        <dsp:cNvPr id="0" name=""/>
        <dsp:cNvSpPr/>
      </dsp:nvSpPr>
      <dsp:spPr>
        <a:xfrm>
          <a:off x="0" y="328687"/>
          <a:ext cx="5744684" cy="21829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458216" rIns="445851" bIns="156464"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众数</a:t>
          </a:r>
        </a:p>
        <a:p>
          <a:pPr marL="228600" lvl="1" indent="-228600" algn="l" defTabSz="977900">
            <a:lnSpc>
              <a:spcPct val="90000"/>
            </a:lnSpc>
            <a:spcBef>
              <a:spcPct val="0"/>
            </a:spcBef>
            <a:spcAft>
              <a:spcPct val="15000"/>
            </a:spcAft>
            <a:buChar char="•"/>
          </a:pPr>
          <a:r>
            <a:rPr lang="zh-CN" altLang="en-US" sz="2200" kern="1200" dirty="0"/>
            <a:t>中位数</a:t>
          </a:r>
        </a:p>
        <a:p>
          <a:pPr marL="228600" lvl="1" indent="-228600" algn="l" defTabSz="977900">
            <a:lnSpc>
              <a:spcPct val="90000"/>
            </a:lnSpc>
            <a:spcBef>
              <a:spcPct val="0"/>
            </a:spcBef>
            <a:spcAft>
              <a:spcPct val="15000"/>
            </a:spcAft>
            <a:buChar char="•"/>
          </a:pPr>
          <a:r>
            <a:rPr lang="zh-CN" altLang="en-US" sz="2200" kern="1200" dirty="0"/>
            <a:t>算术平均数</a:t>
          </a:r>
        </a:p>
        <a:p>
          <a:pPr marL="228600" lvl="1" indent="-228600" algn="l" defTabSz="977900">
            <a:lnSpc>
              <a:spcPct val="90000"/>
            </a:lnSpc>
            <a:spcBef>
              <a:spcPct val="0"/>
            </a:spcBef>
            <a:spcAft>
              <a:spcPct val="15000"/>
            </a:spcAft>
            <a:buChar char="•"/>
          </a:pPr>
          <a:r>
            <a:rPr lang="zh-CN" altLang="en-US" sz="2200" kern="1200" dirty="0"/>
            <a:t>几何平均数</a:t>
          </a:r>
        </a:p>
      </dsp:txBody>
      <dsp:txXfrm>
        <a:off x="0" y="328687"/>
        <a:ext cx="5744684" cy="2182950"/>
      </dsp:txXfrm>
    </dsp:sp>
    <dsp:sp modelId="{75EAC216-A2E8-EE4F-904C-B1277FDEDE36}">
      <dsp:nvSpPr>
        <dsp:cNvPr id="0" name=""/>
        <dsp:cNvSpPr/>
      </dsp:nvSpPr>
      <dsp:spPr>
        <a:xfrm>
          <a:off x="287234" y="3967"/>
          <a:ext cx="4021279"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一、集中趋势的测度</a:t>
          </a:r>
        </a:p>
      </dsp:txBody>
      <dsp:txXfrm>
        <a:off x="318937" y="35670"/>
        <a:ext cx="3957873" cy="586034"/>
      </dsp:txXfrm>
    </dsp:sp>
    <dsp:sp modelId="{966605EE-D7DE-9B42-8298-295A228FF2D4}">
      <dsp:nvSpPr>
        <dsp:cNvPr id="0" name=""/>
        <dsp:cNvSpPr/>
      </dsp:nvSpPr>
      <dsp:spPr>
        <a:xfrm>
          <a:off x="0" y="2955158"/>
          <a:ext cx="5744684" cy="17671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5851" tIns="458216" rIns="445851" bIns="156464" numCol="1" spcCol="1270" anchor="t" anchorCtr="0">
          <a:noAutofit/>
        </a:bodyPr>
        <a:lstStyle/>
        <a:p>
          <a:pPr marL="228600" lvl="1" indent="-228600" algn="l" defTabSz="977900">
            <a:lnSpc>
              <a:spcPct val="90000"/>
            </a:lnSpc>
            <a:spcBef>
              <a:spcPct val="0"/>
            </a:spcBef>
            <a:spcAft>
              <a:spcPct val="15000"/>
            </a:spcAft>
            <a:buChar char="•"/>
          </a:pPr>
          <a:r>
            <a:rPr lang="zh-CN" altLang="en-US" sz="2200" kern="1200" dirty="0"/>
            <a:t>极差</a:t>
          </a:r>
        </a:p>
        <a:p>
          <a:pPr marL="228600" lvl="1" indent="-228600" algn="l" defTabSz="977900">
            <a:lnSpc>
              <a:spcPct val="90000"/>
            </a:lnSpc>
            <a:spcBef>
              <a:spcPct val="0"/>
            </a:spcBef>
            <a:spcAft>
              <a:spcPct val="15000"/>
            </a:spcAft>
            <a:buChar char="•"/>
          </a:pPr>
          <a:r>
            <a:rPr lang="zh-CN" altLang="en-US" sz="2200" kern="1200" dirty="0"/>
            <a:t>标准差和方差</a:t>
          </a:r>
        </a:p>
        <a:p>
          <a:pPr marL="228600" lvl="1" indent="-228600" algn="l" defTabSz="977900">
            <a:lnSpc>
              <a:spcPct val="90000"/>
            </a:lnSpc>
            <a:spcBef>
              <a:spcPct val="0"/>
            </a:spcBef>
            <a:spcAft>
              <a:spcPct val="15000"/>
            </a:spcAft>
            <a:buChar char="•"/>
          </a:pPr>
          <a:r>
            <a:rPr lang="zh-CN" altLang="en-US" sz="2200" kern="1200" dirty="0"/>
            <a:t>离散系数</a:t>
          </a:r>
        </a:p>
      </dsp:txBody>
      <dsp:txXfrm>
        <a:off x="0" y="2955158"/>
        <a:ext cx="5744684" cy="1767150"/>
      </dsp:txXfrm>
    </dsp:sp>
    <dsp:sp modelId="{CACC1260-F970-D244-9171-3F7B8AA7AFCA}">
      <dsp:nvSpPr>
        <dsp:cNvPr id="0" name=""/>
        <dsp:cNvSpPr/>
      </dsp:nvSpPr>
      <dsp:spPr>
        <a:xfrm>
          <a:off x="287234" y="2630437"/>
          <a:ext cx="4021279" cy="6494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二、离散程度的测度</a:t>
          </a:r>
        </a:p>
      </dsp:txBody>
      <dsp:txXfrm>
        <a:off x="318937" y="2662140"/>
        <a:ext cx="3957873" cy="586034"/>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B03E-9746-A94B-B79F-5BE9D4401ABA}">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86224-8B71-1643-AFE5-BAEC885E9FC9}">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矿产资源储量评审备案制度</a:t>
          </a:r>
        </a:p>
      </dsp:txBody>
      <dsp:txXfrm>
        <a:off x="553160" y="99749"/>
        <a:ext cx="7306160" cy="506120"/>
      </dsp:txXfrm>
    </dsp:sp>
    <dsp:sp modelId="{CE6B4218-1B27-D44E-BCBF-2086B4F4A8A6}">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1FFD4-9153-3743-A213-B5EB7FBEAA2B}">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矿产资源储量统计制度</a:t>
          </a:r>
        </a:p>
      </dsp:txBody>
      <dsp:txXfrm>
        <a:off x="553160" y="961589"/>
        <a:ext cx="7306160" cy="506120"/>
      </dsp:txXfrm>
    </dsp:sp>
    <dsp:sp modelId="{B83BAF13-DF9E-4443-99A4-056F5F41A0A1}">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BE1FBA-7781-5C4B-A797-C5723918CD46}">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矿产资源储量动态监管制度</a:t>
          </a:r>
        </a:p>
      </dsp:txBody>
      <dsp:txXfrm>
        <a:off x="553160" y="1823429"/>
        <a:ext cx="7306160" cy="506120"/>
      </dsp:txXfrm>
    </dsp:sp>
    <dsp:sp modelId="{0BA11E17-1F24-D04C-B299-DC0A850F87F3}">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C5FD4-2861-8245-A6B2-0A5960D63F29}">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矿产资源储量信息发布制度</a:t>
          </a:r>
        </a:p>
      </dsp:txBody>
      <dsp:txXfrm>
        <a:off x="553160" y="2685269"/>
        <a:ext cx="7306160" cy="506120"/>
      </dsp:txXfrm>
    </dsp:sp>
    <dsp:sp modelId="{3F1FCA6A-9949-E24F-860E-80557F119EE1}">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E103E5-714C-4549-BC84-6AD6AA58408C}">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矿产资源储量技术标准管理制度</a:t>
          </a:r>
        </a:p>
      </dsp:txBody>
      <dsp:txXfrm>
        <a:off x="553160" y="3547109"/>
        <a:ext cx="7306160" cy="506120"/>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55322-3202-E640-8AAF-FE5096117A55}">
      <dsp:nvSpPr>
        <dsp:cNvPr id="0" name=""/>
        <dsp:cNvSpPr/>
      </dsp:nvSpPr>
      <dsp:spPr>
        <a:xfrm>
          <a:off x="0" y="1366569"/>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F83F86-F002-1449-97BA-36EB27AF3B5F}">
      <dsp:nvSpPr>
        <dsp:cNvPr id="0" name=""/>
        <dsp:cNvSpPr/>
      </dsp:nvSpPr>
      <dsp:spPr>
        <a:xfrm>
          <a:off x="525780" y="938529"/>
          <a:ext cx="73609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一、矿产资源储备评审备案制度</a:t>
          </a:r>
        </a:p>
      </dsp:txBody>
      <dsp:txXfrm>
        <a:off x="567570" y="980319"/>
        <a:ext cx="7277340" cy="772500"/>
      </dsp:txXfrm>
    </dsp:sp>
    <dsp:sp modelId="{646D76FE-E34D-2A49-8687-94FB318925DB}">
      <dsp:nvSpPr>
        <dsp:cNvPr id="0" name=""/>
        <dsp:cNvSpPr/>
      </dsp:nvSpPr>
      <dsp:spPr>
        <a:xfrm>
          <a:off x="0" y="2682008"/>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8CC40-A4F9-6646-8524-346DADB79901}">
      <dsp:nvSpPr>
        <dsp:cNvPr id="0" name=""/>
        <dsp:cNvSpPr/>
      </dsp:nvSpPr>
      <dsp:spPr>
        <a:xfrm>
          <a:off x="525780" y="2253969"/>
          <a:ext cx="736092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zh-CN" altLang="en-US" sz="2900" kern="1200" dirty="0"/>
            <a:t>二、矿产资源储备评审备案的要求和程序</a:t>
          </a:r>
        </a:p>
      </dsp:txBody>
      <dsp:txXfrm>
        <a:off x="567570" y="2295759"/>
        <a:ext cx="7277340" cy="772500"/>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DE18C-EFA9-ED41-BDED-1CAB28228AC7}">
      <dsp:nvSpPr>
        <dsp:cNvPr id="0" name=""/>
        <dsp:cNvSpPr/>
      </dsp:nvSpPr>
      <dsp:spPr>
        <a:xfrm>
          <a:off x="0" y="575289"/>
          <a:ext cx="10515600" cy="1034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根据</a:t>
          </a:r>
          <a:r>
            <a:rPr lang="en-US" altLang="zh-CN" sz="1700" kern="1200" dirty="0"/>
            <a:t>《</a:t>
          </a:r>
          <a:r>
            <a:rPr lang="zh-CN" altLang="en-US" sz="1700" kern="1200" dirty="0"/>
            <a:t>关于推进矿产资源管理改革若干事项的意见（试行</a:t>
          </a:r>
          <a:r>
            <a:rPr lang="en-US" altLang="zh-CN" sz="1700" kern="1200" dirty="0"/>
            <a:t>》</a:t>
          </a:r>
          <a:r>
            <a:rPr lang="zh-CN" altLang="en-US" sz="1700" kern="1200" dirty="0"/>
            <a:t>，提出了政府直接评审备案范围，将原来</a:t>
          </a:r>
          <a:r>
            <a:rPr lang="en-US" altLang="zh-CN" sz="1700" kern="1200" dirty="0"/>
            <a:t>18</a:t>
          </a:r>
          <a:r>
            <a:rPr lang="zh-CN" altLang="en-US" sz="1700" kern="1200" dirty="0"/>
            <a:t>种评审备案情形减为</a:t>
          </a:r>
          <a:r>
            <a:rPr lang="en-US" altLang="zh-CN" sz="1700" kern="1200" dirty="0"/>
            <a:t>4</a:t>
          </a:r>
          <a:r>
            <a:rPr lang="zh-CN" altLang="en-US" sz="1700" kern="1200" dirty="0"/>
            <a:t>种，即支队他狂犬转采矿权、采矿权变更矿种与范围，油气矿产在探采矿期间探明地质储量、其他矿产在采矿期间资源量发生重大变化的矿产资源储量，以及建设项目压覆重要矿产进行评审不备案。</a:t>
          </a:r>
        </a:p>
      </dsp:txBody>
      <dsp:txXfrm>
        <a:off x="50489" y="625778"/>
        <a:ext cx="10414622" cy="933301"/>
      </dsp:txXfrm>
    </dsp:sp>
    <dsp:sp modelId="{2C8B30DF-D6CE-7047-902E-E6469391790C}">
      <dsp:nvSpPr>
        <dsp:cNvPr id="0" name=""/>
        <dsp:cNvSpPr/>
      </dsp:nvSpPr>
      <dsp:spPr>
        <a:xfrm>
          <a:off x="0" y="1658529"/>
          <a:ext cx="10515600" cy="10342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根据</a:t>
          </a:r>
          <a:r>
            <a:rPr lang="en-US" altLang="zh-CN" sz="1700" kern="1200" dirty="0"/>
            <a:t>《</a:t>
          </a:r>
          <a:r>
            <a:rPr lang="zh-CN" altLang="en-US" sz="1700" kern="1200" dirty="0"/>
            <a:t>自然资源部办公厅关于矿产资源储量评审备案若干问题的通知</a:t>
          </a:r>
          <a:r>
            <a:rPr lang="en-US" altLang="zh-CN" sz="1700" kern="1200" dirty="0"/>
            <a:t>》</a:t>
          </a:r>
          <a:r>
            <a:rPr lang="zh-CN" altLang="en-US" sz="1700" kern="1200" dirty="0"/>
            <a:t>，对矿产资源储量评审备案管理有关事项进行规定</a:t>
          </a:r>
        </a:p>
      </dsp:txBody>
      <dsp:txXfrm>
        <a:off x="50489" y="1709018"/>
        <a:ext cx="10414622" cy="933301"/>
      </dsp:txXfrm>
    </dsp:sp>
    <dsp:sp modelId="{6BD426BC-E0FC-B047-932D-921ED503915C}">
      <dsp:nvSpPr>
        <dsp:cNvPr id="0" name=""/>
        <dsp:cNvSpPr/>
      </dsp:nvSpPr>
      <dsp:spPr>
        <a:xfrm>
          <a:off x="0" y="2741768"/>
          <a:ext cx="10515600" cy="10342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zh-CN" altLang="en-US" sz="1700" kern="1200" dirty="0"/>
            <a:t>中国矿业权评估师协会发布</a:t>
          </a:r>
          <a:r>
            <a:rPr lang="en-US" altLang="zh-CN" sz="1700" kern="1200" dirty="0"/>
            <a:t>《</a:t>
          </a:r>
          <a:r>
            <a:rPr lang="zh-CN" altLang="en-US" sz="1700" kern="1200" dirty="0"/>
            <a:t>中国矿业权评估师协会关于矿产资源储量市场服务体系建设的意见</a:t>
          </a:r>
          <a:r>
            <a:rPr lang="en-US" altLang="zh-CN" sz="1700" kern="1200" dirty="0"/>
            <a:t>》</a:t>
          </a:r>
          <a:r>
            <a:rPr lang="zh-CN" altLang="en-US" sz="1700" kern="1200" dirty="0"/>
            <a:t>和</a:t>
          </a:r>
          <a:r>
            <a:rPr lang="en-US" altLang="zh-CN" sz="1700" kern="1200" dirty="0"/>
            <a:t>《</a:t>
          </a:r>
          <a:r>
            <a:rPr lang="zh-CN" altLang="en-US" sz="1700" kern="1200" dirty="0"/>
            <a:t>固体矿产资源储量评估工作指南（试行）</a:t>
          </a:r>
          <a:r>
            <a:rPr lang="en-US" altLang="zh-CN" sz="1700" kern="1200" dirty="0"/>
            <a:t>》</a:t>
          </a:r>
          <a:endParaRPr lang="zh-CN" altLang="en-US" sz="1700" kern="1200" dirty="0"/>
        </a:p>
      </dsp:txBody>
      <dsp:txXfrm>
        <a:off x="50489" y="2792257"/>
        <a:ext cx="10414622" cy="933301"/>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499EB-2F5A-9548-BFDA-40243081D79E}">
      <dsp:nvSpPr>
        <dsp:cNvPr id="0" name=""/>
        <dsp:cNvSpPr/>
      </dsp:nvSpPr>
      <dsp:spPr>
        <a:xfrm>
          <a:off x="0" y="1143369"/>
          <a:ext cx="1051560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8958D-60D2-024F-AC9C-ED94B4E47AB8}">
      <dsp:nvSpPr>
        <dsp:cNvPr id="0" name=""/>
        <dsp:cNvSpPr/>
      </dsp:nvSpPr>
      <dsp:spPr>
        <a:xfrm>
          <a:off x="525780" y="597248"/>
          <a:ext cx="736092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44650">
            <a:lnSpc>
              <a:spcPct val="90000"/>
            </a:lnSpc>
            <a:spcBef>
              <a:spcPct val="0"/>
            </a:spcBef>
            <a:spcAft>
              <a:spcPct val="35000"/>
            </a:spcAft>
            <a:buNone/>
          </a:pPr>
          <a:r>
            <a:rPr lang="zh-CN" altLang="en-US" sz="3700" kern="1200" dirty="0"/>
            <a:t>政府部门评审备案</a:t>
          </a:r>
        </a:p>
      </dsp:txBody>
      <dsp:txXfrm>
        <a:off x="579099" y="650567"/>
        <a:ext cx="7254282" cy="985602"/>
      </dsp:txXfrm>
    </dsp:sp>
    <dsp:sp modelId="{77DA282D-BBE5-D842-9D32-82E11003523B}">
      <dsp:nvSpPr>
        <dsp:cNvPr id="0" name=""/>
        <dsp:cNvSpPr/>
      </dsp:nvSpPr>
      <dsp:spPr>
        <a:xfrm>
          <a:off x="0" y="2821689"/>
          <a:ext cx="1051560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11D07A-9B46-A549-91BF-6103BE1A87E6}">
      <dsp:nvSpPr>
        <dsp:cNvPr id="0" name=""/>
        <dsp:cNvSpPr/>
      </dsp:nvSpPr>
      <dsp:spPr>
        <a:xfrm>
          <a:off x="525780" y="2275569"/>
          <a:ext cx="736092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44650">
            <a:lnSpc>
              <a:spcPct val="90000"/>
            </a:lnSpc>
            <a:spcBef>
              <a:spcPct val="0"/>
            </a:spcBef>
            <a:spcAft>
              <a:spcPct val="35000"/>
            </a:spcAft>
            <a:buNone/>
          </a:pPr>
          <a:r>
            <a:rPr lang="zh-CN" altLang="en-US" sz="3700" kern="1200" dirty="0"/>
            <a:t>市场化评审（矿产资源储量评估）</a:t>
          </a:r>
        </a:p>
      </dsp:txBody>
      <dsp:txXfrm>
        <a:off x="579099" y="2328888"/>
        <a:ext cx="7254282" cy="985602"/>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C680-6DBC-AE4B-B4E4-03DC9D529CCF}">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76289-3528-BF48-B524-4F9F0C31D988}">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探矿权转采矿权</a:t>
          </a:r>
        </a:p>
      </dsp:txBody>
      <dsp:txXfrm>
        <a:off x="0" y="0"/>
        <a:ext cx="6291714" cy="1382683"/>
      </dsp:txXfrm>
    </dsp:sp>
    <dsp:sp modelId="{CD388D9C-D6FF-AB41-90FB-3D9A4CD93028}">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89F67-1F5D-2C42-B3A3-CF53E47CEA58}">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采矿权变更矿种和范围</a:t>
          </a:r>
        </a:p>
      </dsp:txBody>
      <dsp:txXfrm>
        <a:off x="0" y="1382683"/>
        <a:ext cx="6291714" cy="1382683"/>
      </dsp:txXfrm>
    </dsp:sp>
    <dsp:sp modelId="{617B6191-F97A-854E-9099-5115AA5F7B8D}">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0F2A1-C6CA-2F42-81C7-A938DF66FB06}">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油气矿产在探采期间探明地质储量，其他矿产在采矿期间累计查明矿产资源量发生重大变化（变化量超过</a:t>
          </a:r>
          <a:r>
            <a:rPr lang="en-US" altLang="zh-CN" sz="2400" kern="1200" dirty="0"/>
            <a:t>30%</a:t>
          </a:r>
          <a:r>
            <a:rPr lang="zh-CN" altLang="en-US" sz="2400" kern="1200" dirty="0"/>
            <a:t>或达到中型规模以上的）</a:t>
          </a:r>
        </a:p>
      </dsp:txBody>
      <dsp:txXfrm>
        <a:off x="0" y="2765367"/>
        <a:ext cx="6291714" cy="1382683"/>
      </dsp:txXfrm>
    </dsp:sp>
    <dsp:sp modelId="{E0F20AB1-16D2-CF47-B480-2225293F09E0}">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FB0F5-6A17-EF4E-A801-43F550D44B86}">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建设项目压覆重要矿产</a:t>
          </a:r>
        </a:p>
      </dsp:txBody>
      <dsp:txXfrm>
        <a:off x="0" y="4148051"/>
        <a:ext cx="6291714" cy="1382683"/>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AD1F-74D3-1140-B3EE-7FCD3322BD62}">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82FB1-B83B-9E48-9627-938CB7CCDF27}">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市场化评审的概念</a:t>
          </a:r>
        </a:p>
      </dsp:txBody>
      <dsp:txXfrm>
        <a:off x="599273" y="73501"/>
        <a:ext cx="7213934" cy="1358534"/>
      </dsp:txXfrm>
    </dsp:sp>
    <dsp:sp modelId="{FF59A0D2-562F-F740-A0C1-3899322F4E4D}">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517F7-20F2-BB4D-8FF9-062C05C6636C}">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市场化评审范围</a:t>
          </a:r>
        </a:p>
      </dsp:txBody>
      <dsp:txXfrm>
        <a:off x="599273" y="2386862"/>
        <a:ext cx="7213934" cy="1358534"/>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BEE4F-0AA6-3340-9BB2-ACD55EE2BB01}">
      <dsp:nvSpPr>
        <dsp:cNvPr id="0" name=""/>
        <dsp:cNvSpPr/>
      </dsp:nvSpPr>
      <dsp:spPr>
        <a:xfrm>
          <a:off x="0" y="0"/>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30ED7-1BED-224A-85D7-8CC28BF3BECA}">
      <dsp:nvSpPr>
        <dsp:cNvPr id="0" name=""/>
        <dsp:cNvSpPr/>
      </dsp:nvSpPr>
      <dsp:spPr>
        <a:xfrm>
          <a:off x="0" y="0"/>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中国矿业权评估师协会矿产资源储量专业委员会制定的</a:t>
          </a:r>
          <a:r>
            <a:rPr lang="en-US" altLang="zh-CN" sz="2300" kern="1200" dirty="0"/>
            <a:t>《</a:t>
          </a:r>
          <a:r>
            <a:rPr lang="zh-CN" altLang="en-US" sz="2300" kern="1200" dirty="0"/>
            <a:t>固体矿产资源储量评估工作指南（试行）</a:t>
          </a:r>
          <a:r>
            <a:rPr lang="en-US" altLang="zh-CN" sz="2300" kern="1200" dirty="0"/>
            <a:t>》</a:t>
          </a:r>
          <a:r>
            <a:rPr lang="zh-CN" altLang="en-US" sz="2300" kern="1200" dirty="0"/>
            <a:t>，适用于上市融资、并购重组及矿业权转让，矿业权作价出资或合作、矿业权抵押贷款和国有资产等公共利益事项及海外勘查开采等市场行为所涉及的矿产资源储量评估，以及政府部门不再进行直接评审等业务。</a:t>
          </a:r>
        </a:p>
      </dsp:txBody>
      <dsp:txXfrm>
        <a:off x="0" y="0"/>
        <a:ext cx="6735443" cy="2782301"/>
      </dsp:txXfrm>
    </dsp:sp>
    <dsp:sp modelId="{F82EB73A-B70E-E045-BC6A-9BBAED2243B1}">
      <dsp:nvSpPr>
        <dsp:cNvPr id="0" name=""/>
        <dsp:cNvSpPr/>
      </dsp:nvSpPr>
      <dsp:spPr>
        <a:xfrm>
          <a:off x="0" y="2782301"/>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8AD5A-D98E-2646-8BD8-2AD937E7137E}">
      <dsp:nvSpPr>
        <dsp:cNvPr id="0" name=""/>
        <dsp:cNvSpPr/>
      </dsp:nvSpPr>
      <dsp:spPr>
        <a:xfrm>
          <a:off x="0" y="2782301"/>
          <a:ext cx="6735443" cy="2782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根据该指南，矿产资源储量评估是指具有矿产资源储量评估能力的机构接受委托人的委托，组织矿产资源储量评估专业人员，对委托人提交的矿产资源储量报告及其所估算的资源储量或储量，进行合规性、合理性审查、复核和评论，并给出独立、客观、真是、规范的评估结果或咨询意见，出具</a:t>
          </a:r>
          <a:r>
            <a:rPr lang="en-US" altLang="zh-CN" sz="2300" kern="1200" dirty="0"/>
            <a:t>《</a:t>
          </a:r>
          <a:r>
            <a:rPr lang="zh-CN" altLang="en-US" sz="2300" kern="1200" dirty="0"/>
            <a:t>矿产资源储量评估意见书</a:t>
          </a:r>
          <a:r>
            <a:rPr lang="en-US" altLang="zh-CN" sz="2300" kern="1200" dirty="0"/>
            <a:t>》</a:t>
          </a:r>
          <a:r>
            <a:rPr lang="zh-CN" altLang="en-US" sz="2300" kern="1200" dirty="0"/>
            <a:t>等专业行为</a:t>
          </a:r>
        </a:p>
      </dsp:txBody>
      <dsp:txXfrm>
        <a:off x="0" y="2782301"/>
        <a:ext cx="6735443" cy="2782301"/>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15FF4-2BFA-7E44-8CB6-72461E1CF499}">
      <dsp:nvSpPr>
        <dsp:cNvPr id="0" name=""/>
        <dsp:cNvSpPr/>
      </dsp:nvSpPr>
      <dsp:spPr>
        <a:xfrm>
          <a:off x="0" y="36412"/>
          <a:ext cx="5744684" cy="7107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探矿权保留</a:t>
          </a:r>
        </a:p>
      </dsp:txBody>
      <dsp:txXfrm>
        <a:off x="34697" y="71109"/>
        <a:ext cx="5675290" cy="641381"/>
      </dsp:txXfrm>
    </dsp:sp>
    <dsp:sp modelId="{2876CAEC-615C-6340-AFAB-F62E180B811A}">
      <dsp:nvSpPr>
        <dsp:cNvPr id="0" name=""/>
        <dsp:cNvSpPr/>
      </dsp:nvSpPr>
      <dsp:spPr>
        <a:xfrm>
          <a:off x="0" y="824947"/>
          <a:ext cx="5744684" cy="71077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变更矿种</a:t>
          </a:r>
        </a:p>
      </dsp:txBody>
      <dsp:txXfrm>
        <a:off x="34697" y="859644"/>
        <a:ext cx="5675290" cy="641381"/>
      </dsp:txXfrm>
    </dsp:sp>
    <dsp:sp modelId="{8A0BCB86-DC22-2946-9FBB-C376054553E3}">
      <dsp:nvSpPr>
        <dsp:cNvPr id="0" name=""/>
        <dsp:cNvSpPr/>
      </dsp:nvSpPr>
      <dsp:spPr>
        <a:xfrm>
          <a:off x="0" y="1613483"/>
          <a:ext cx="5744684" cy="71077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探矿权和采矿权延续、转让、出让</a:t>
          </a:r>
        </a:p>
      </dsp:txBody>
      <dsp:txXfrm>
        <a:off x="34697" y="1648180"/>
        <a:ext cx="5675290" cy="641381"/>
      </dsp:txXfrm>
    </dsp:sp>
    <dsp:sp modelId="{EF870021-F3A0-3742-BEB3-3F29B3065D13}">
      <dsp:nvSpPr>
        <dsp:cNvPr id="0" name=""/>
        <dsp:cNvSpPr/>
      </dsp:nvSpPr>
      <dsp:spPr>
        <a:xfrm>
          <a:off x="0" y="2402017"/>
          <a:ext cx="5744684" cy="71077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划定矿区范围</a:t>
          </a:r>
        </a:p>
      </dsp:txBody>
      <dsp:txXfrm>
        <a:off x="34697" y="2436714"/>
        <a:ext cx="5675290" cy="641381"/>
      </dsp:txXfrm>
    </dsp:sp>
    <dsp:sp modelId="{733E8D16-5127-874E-B331-5D456A16B692}">
      <dsp:nvSpPr>
        <dsp:cNvPr id="0" name=""/>
        <dsp:cNvSpPr/>
      </dsp:nvSpPr>
      <dsp:spPr>
        <a:xfrm>
          <a:off x="0" y="3190553"/>
          <a:ext cx="5744684" cy="71077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查明、占用储量登记，矿山闭坑</a:t>
          </a:r>
        </a:p>
      </dsp:txBody>
      <dsp:txXfrm>
        <a:off x="34697" y="3225250"/>
        <a:ext cx="5675290" cy="641381"/>
      </dsp:txXfrm>
    </dsp:sp>
    <dsp:sp modelId="{76305F46-5C2F-864F-B0E7-774C17F4C373}">
      <dsp:nvSpPr>
        <dsp:cNvPr id="0" name=""/>
        <dsp:cNvSpPr/>
      </dsp:nvSpPr>
      <dsp:spPr>
        <a:xfrm>
          <a:off x="0" y="3979088"/>
          <a:ext cx="5744684" cy="7107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上市融资</a:t>
          </a:r>
        </a:p>
      </dsp:txBody>
      <dsp:txXfrm>
        <a:off x="34697" y="4013785"/>
        <a:ext cx="5675290" cy="641381"/>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8B4DF-050A-0B43-B0BC-08CCFBC602AF}">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5BE829-3A2A-CB40-B870-BDE80EEFC8D7}">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要求</a:t>
          </a:r>
        </a:p>
      </dsp:txBody>
      <dsp:txXfrm>
        <a:off x="599273" y="73501"/>
        <a:ext cx="7213934" cy="1358534"/>
      </dsp:txXfrm>
    </dsp:sp>
    <dsp:sp modelId="{A2A88887-BA14-A949-B473-B354FE8B5723}">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C0C356-DFB8-D249-9C58-CB440E753DB6}">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程序</a:t>
          </a:r>
        </a:p>
      </dsp:txBody>
      <dsp:txXfrm>
        <a:off x="599273" y="2386862"/>
        <a:ext cx="7213934" cy="1358534"/>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FBFEE-42F0-AA44-B6A1-F6FCD508D27C}">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C53AC-A7D2-DD45-9764-4885C32560F3}">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对主管部门工作的要求</a:t>
          </a:r>
        </a:p>
      </dsp:txBody>
      <dsp:txXfrm>
        <a:off x="573335" y="67003"/>
        <a:ext cx="7265810" cy="879050"/>
      </dsp:txXfrm>
    </dsp:sp>
    <dsp:sp modelId="{1A48162C-018A-6F41-9080-1A8F8BB16E48}">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D63169-DCBD-A54F-8CDE-97AAED402AD3}">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对评审机构的要求</a:t>
          </a:r>
        </a:p>
      </dsp:txBody>
      <dsp:txXfrm>
        <a:off x="573335" y="1563884"/>
        <a:ext cx="7265810" cy="879050"/>
      </dsp:txXfrm>
    </dsp:sp>
    <dsp:sp modelId="{3C83A637-466C-8443-946C-221070C1521B}">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C68114-42C9-064A-BDC7-56545ACDAB8D}">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对评审专家的要求</a:t>
          </a:r>
        </a:p>
      </dsp:txBody>
      <dsp:txXfrm>
        <a:off x="573335" y="3060764"/>
        <a:ext cx="726581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64FB2-BCAF-4249-9A53-4EA30AA507F0}">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a:t>统计指标</a:t>
          </a:r>
        </a:p>
        <a:p>
          <a:pPr marL="228600" lvl="1" indent="-228600" algn="l" defTabSz="977900">
            <a:lnSpc>
              <a:spcPct val="90000"/>
            </a:lnSpc>
            <a:spcBef>
              <a:spcPct val="0"/>
            </a:spcBef>
            <a:spcAft>
              <a:spcPct val="15000"/>
            </a:spcAft>
            <a:buChar char="•"/>
          </a:pPr>
          <a:r>
            <a:rPr lang="zh-CN" altLang="en-US" sz="2200" kern="1200" dirty="0"/>
            <a:t>统计指标体系</a:t>
          </a:r>
        </a:p>
      </dsp:txBody>
      <dsp:txXfrm rot="-5400000">
        <a:off x="3785616" y="295201"/>
        <a:ext cx="6647092" cy="1532257"/>
      </dsp:txXfrm>
    </dsp:sp>
    <dsp:sp modelId="{604FF147-3C81-9647-8AF9-226B6B9124AB}">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统计指标和统计指标体系的基本概念</a:t>
          </a:r>
        </a:p>
      </dsp:txBody>
      <dsp:txXfrm>
        <a:off x="103614" y="103667"/>
        <a:ext cx="3578388" cy="1915324"/>
      </dsp:txXfrm>
    </dsp:sp>
    <dsp:sp modelId="{921A22D6-56B5-0C41-9E01-E65D8CFDF469}">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a:t>按所反映的现象总体的数量特点和内容不同分类：数量指标、质量指标</a:t>
          </a:r>
        </a:p>
        <a:p>
          <a:pPr marL="228600" lvl="1" indent="-228600" algn="l" defTabSz="977900">
            <a:lnSpc>
              <a:spcPct val="90000"/>
            </a:lnSpc>
            <a:spcBef>
              <a:spcPct val="0"/>
            </a:spcBef>
            <a:spcAft>
              <a:spcPct val="15000"/>
            </a:spcAft>
            <a:buChar char="•"/>
          </a:pPr>
          <a:r>
            <a:rPr lang="zh-CN" altLang="en-US" sz="2200" kern="1200" dirty="0"/>
            <a:t>按作用和表现形式不同分类：总量指标、相对指标、平均指标、标志差异指标</a:t>
          </a:r>
        </a:p>
      </dsp:txBody>
      <dsp:txXfrm rot="-5400000">
        <a:off x="3785616" y="2523880"/>
        <a:ext cx="6647092" cy="1532257"/>
      </dsp:txXfrm>
    </dsp:sp>
    <dsp:sp modelId="{250BC127-A630-E74F-ADCA-97D3B9587931}">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统计指标的种类</a:t>
          </a:r>
        </a:p>
      </dsp:txBody>
      <dsp:txXfrm>
        <a:off x="103614" y="2332346"/>
        <a:ext cx="3578388" cy="1915324"/>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53FC8-AD21-7443-BD22-8A0F8F24DD0F}">
      <dsp:nvSpPr>
        <dsp:cNvPr id="0" name=""/>
        <dsp:cNvSpPr/>
      </dsp:nvSpPr>
      <dsp:spPr>
        <a:xfrm>
          <a:off x="0" y="55537"/>
          <a:ext cx="5744684" cy="526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申请</a:t>
          </a:r>
        </a:p>
      </dsp:txBody>
      <dsp:txXfrm>
        <a:off x="25702" y="81239"/>
        <a:ext cx="5693280" cy="475096"/>
      </dsp:txXfrm>
    </dsp:sp>
    <dsp:sp modelId="{68369080-1B2E-9C42-88E5-DFC00F82B8CD}">
      <dsp:nvSpPr>
        <dsp:cNvPr id="0" name=""/>
        <dsp:cNvSpPr/>
      </dsp:nvSpPr>
      <dsp:spPr>
        <a:xfrm>
          <a:off x="0" y="639637"/>
          <a:ext cx="5744684" cy="52650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压覆申请</a:t>
          </a:r>
        </a:p>
      </dsp:txBody>
      <dsp:txXfrm>
        <a:off x="25702" y="665339"/>
        <a:ext cx="5693280" cy="475096"/>
      </dsp:txXfrm>
    </dsp:sp>
    <dsp:sp modelId="{E47EAF07-CFDA-E846-880D-12D6C4508028}">
      <dsp:nvSpPr>
        <dsp:cNvPr id="0" name=""/>
        <dsp:cNvSpPr/>
      </dsp:nvSpPr>
      <dsp:spPr>
        <a:xfrm>
          <a:off x="0" y="1223738"/>
          <a:ext cx="5744684" cy="52650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受理</a:t>
          </a:r>
        </a:p>
      </dsp:txBody>
      <dsp:txXfrm>
        <a:off x="25702" y="1249440"/>
        <a:ext cx="5693280" cy="475096"/>
      </dsp:txXfrm>
    </dsp:sp>
    <dsp:sp modelId="{94015AE8-51CD-E744-A3F6-0D83B7410043}">
      <dsp:nvSpPr>
        <dsp:cNvPr id="0" name=""/>
        <dsp:cNvSpPr/>
      </dsp:nvSpPr>
      <dsp:spPr>
        <a:xfrm>
          <a:off x="0" y="1807838"/>
          <a:ext cx="5744684" cy="52650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组织评审备案</a:t>
          </a:r>
        </a:p>
      </dsp:txBody>
      <dsp:txXfrm>
        <a:off x="25702" y="1833540"/>
        <a:ext cx="5693280" cy="475096"/>
      </dsp:txXfrm>
    </dsp:sp>
    <dsp:sp modelId="{DF4625F0-B3EA-8344-ACB6-96E4455C04FB}">
      <dsp:nvSpPr>
        <dsp:cNvPr id="0" name=""/>
        <dsp:cNvSpPr/>
      </dsp:nvSpPr>
      <dsp:spPr>
        <a:xfrm>
          <a:off x="0" y="2391938"/>
          <a:ext cx="5744684" cy="52650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现场核查</a:t>
          </a:r>
        </a:p>
      </dsp:txBody>
      <dsp:txXfrm>
        <a:off x="25702" y="2417640"/>
        <a:ext cx="5693280" cy="475096"/>
      </dsp:txXfrm>
    </dsp:sp>
    <dsp:sp modelId="{72A3E8BB-0E84-134D-91A1-BDFB204DF64B}">
      <dsp:nvSpPr>
        <dsp:cNvPr id="0" name=""/>
        <dsp:cNvSpPr/>
      </dsp:nvSpPr>
      <dsp:spPr>
        <a:xfrm>
          <a:off x="0" y="2976038"/>
          <a:ext cx="5744684" cy="52650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审查</a:t>
          </a:r>
        </a:p>
      </dsp:txBody>
      <dsp:txXfrm>
        <a:off x="25702" y="3001740"/>
        <a:ext cx="5693280" cy="475096"/>
      </dsp:txXfrm>
    </dsp:sp>
    <dsp:sp modelId="{4B999F13-A6A2-5144-9240-1110CAAA585D}">
      <dsp:nvSpPr>
        <dsp:cNvPr id="0" name=""/>
        <dsp:cNvSpPr/>
      </dsp:nvSpPr>
      <dsp:spPr>
        <a:xfrm>
          <a:off x="0" y="3560138"/>
          <a:ext cx="5744684" cy="52650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结果撤销</a:t>
          </a:r>
        </a:p>
      </dsp:txBody>
      <dsp:txXfrm>
        <a:off x="25702" y="3585840"/>
        <a:ext cx="5693280" cy="475096"/>
      </dsp:txXfrm>
    </dsp:sp>
    <dsp:sp modelId="{BBB21C1A-4B9A-F840-BCEE-422914439521}">
      <dsp:nvSpPr>
        <dsp:cNvPr id="0" name=""/>
        <dsp:cNvSpPr/>
      </dsp:nvSpPr>
      <dsp:spPr>
        <a:xfrm>
          <a:off x="0" y="4144238"/>
          <a:ext cx="5744684" cy="526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公开</a:t>
          </a:r>
        </a:p>
      </dsp:txBody>
      <dsp:txXfrm>
        <a:off x="25702" y="4169940"/>
        <a:ext cx="5693280" cy="475096"/>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70DB-F7E5-EE4D-8212-F78066F1AFA9}">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F8F20-FA49-584E-93F5-535751FF32F7}">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一、矿产资源统计工作概况</a:t>
          </a:r>
        </a:p>
      </dsp:txBody>
      <dsp:txXfrm>
        <a:off x="573335" y="67003"/>
        <a:ext cx="7265810" cy="879050"/>
      </dsp:txXfrm>
    </dsp:sp>
    <dsp:sp modelId="{07B6F78C-50DD-704D-8947-CDF4493F4EF0}">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90733-A79C-3D4C-82C8-46D77546AF80}">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二、矿产资源统计基础表的主要内容</a:t>
          </a:r>
        </a:p>
      </dsp:txBody>
      <dsp:txXfrm>
        <a:off x="573335" y="1563884"/>
        <a:ext cx="7265810" cy="879050"/>
      </dsp:txXfrm>
    </dsp:sp>
    <dsp:sp modelId="{4BC228EB-09DA-FA47-B559-C0EB4CD78FE8}">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62EF6-8675-AE40-92C8-77E531BD400B}">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三、矿产资源统计资料管理</a:t>
          </a:r>
        </a:p>
      </dsp:txBody>
      <dsp:txXfrm>
        <a:off x="573335" y="3060764"/>
        <a:ext cx="7265810" cy="87905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4E17C-F343-384E-A945-B143AB7E3393}">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FACA97-05F0-4D42-8CAF-2A8C44C2FDDA}">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油气资源储量管理的主要内容</a:t>
          </a:r>
        </a:p>
      </dsp:txBody>
      <dsp:txXfrm>
        <a:off x="573335" y="67003"/>
        <a:ext cx="7265810" cy="879050"/>
      </dsp:txXfrm>
    </dsp:sp>
    <dsp:sp modelId="{603EF19B-DB07-AF4A-B9DC-23AF58C39DCA}">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AC52D-2789-864D-B25F-DC222B5D2B81}">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油气资源储量估算情形</a:t>
          </a:r>
        </a:p>
      </dsp:txBody>
      <dsp:txXfrm>
        <a:off x="573335" y="1563884"/>
        <a:ext cx="7265810" cy="879050"/>
      </dsp:txXfrm>
    </dsp:sp>
    <dsp:sp modelId="{23729631-0C0F-1941-8649-2D98676DE018}">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23F35-C580-C843-8826-2DF885AB9998}">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油气资源储量统计和信息发布</a:t>
          </a:r>
        </a:p>
      </dsp:txBody>
      <dsp:txXfrm>
        <a:off x="573335" y="3060764"/>
        <a:ext cx="7265810" cy="87905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853ED-8292-494C-8B88-6247E410F3D8}">
      <dsp:nvSpPr>
        <dsp:cNvPr id="0" name=""/>
        <dsp:cNvSpPr/>
      </dsp:nvSpPr>
      <dsp:spPr>
        <a:xfrm>
          <a:off x="0" y="810008"/>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291184-9A34-C147-835B-5458234E6D22}">
      <dsp:nvSpPr>
        <dsp:cNvPr id="0" name=""/>
        <dsp:cNvSpPr/>
      </dsp:nvSpPr>
      <dsp:spPr>
        <a:xfrm>
          <a:off x="525780" y="41148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组织制定油气资源储量管理制度和标准规范</a:t>
          </a:r>
        </a:p>
      </dsp:txBody>
      <dsp:txXfrm>
        <a:off x="564688" y="450396"/>
        <a:ext cx="7283104" cy="719224"/>
      </dsp:txXfrm>
    </dsp:sp>
    <dsp:sp modelId="{E4C283CA-CEEF-1E41-BBAA-59E40B1A7663}">
      <dsp:nvSpPr>
        <dsp:cNvPr id="0" name=""/>
        <dsp:cNvSpPr/>
      </dsp:nvSpPr>
      <dsp:spPr>
        <a:xfrm>
          <a:off x="0" y="2034729"/>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12B5F-0ED9-D948-BCEB-6538E0CFF5FC}">
      <dsp:nvSpPr>
        <dsp:cNvPr id="0" name=""/>
        <dsp:cNvSpPr/>
      </dsp:nvSpPr>
      <dsp:spPr>
        <a:xfrm>
          <a:off x="525780" y="163620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zh-CN" altLang="en-US" sz="2700" kern="1200"/>
            <a:t>开展油气资源储量评审备案</a:t>
          </a:r>
        </a:p>
      </dsp:txBody>
      <dsp:txXfrm>
        <a:off x="564688" y="1675116"/>
        <a:ext cx="7283104" cy="719224"/>
      </dsp:txXfrm>
    </dsp:sp>
    <dsp:sp modelId="{1449E55F-72E9-174C-9948-0C7E98C09396}">
      <dsp:nvSpPr>
        <dsp:cNvPr id="0" name=""/>
        <dsp:cNvSpPr/>
      </dsp:nvSpPr>
      <dsp:spPr>
        <a:xfrm>
          <a:off x="0" y="3259449"/>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228DD-75BF-C14D-A33E-1F21B20F01F5}">
      <dsp:nvSpPr>
        <dsp:cNvPr id="0" name=""/>
        <dsp:cNvSpPr/>
      </dsp:nvSpPr>
      <dsp:spPr>
        <a:xfrm>
          <a:off x="525780" y="2860928"/>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进行油气资源储量统计和信息发布</a:t>
          </a:r>
        </a:p>
      </dsp:txBody>
      <dsp:txXfrm>
        <a:off x="564688" y="2899836"/>
        <a:ext cx="7283104" cy="719224"/>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AEAE5-E38F-D94E-AA5C-84A9B2D85B84}">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FB14F5-EF2F-4D4E-B1E6-1712AC1A10A1}">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新增</a:t>
          </a:r>
        </a:p>
      </dsp:txBody>
      <dsp:txXfrm>
        <a:off x="553160" y="99749"/>
        <a:ext cx="7306160" cy="506120"/>
      </dsp:txXfrm>
    </dsp:sp>
    <dsp:sp modelId="{F5B23A37-2C70-574B-9DFE-088E2AF20678}">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EC094-7197-FB46-93C9-1B1437B81EED}">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复算</a:t>
          </a:r>
        </a:p>
      </dsp:txBody>
      <dsp:txXfrm>
        <a:off x="553160" y="961589"/>
        <a:ext cx="7306160" cy="506120"/>
      </dsp:txXfrm>
    </dsp:sp>
    <dsp:sp modelId="{B402D38F-2C7E-F242-8076-2A802B6DF212}">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E9D5E0-72FD-7646-81BE-D29873B70808}">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核算</a:t>
          </a:r>
        </a:p>
      </dsp:txBody>
      <dsp:txXfrm>
        <a:off x="553160" y="1823429"/>
        <a:ext cx="7306160" cy="506120"/>
      </dsp:txXfrm>
    </dsp:sp>
    <dsp:sp modelId="{3AB490E4-5F81-D74D-9570-745A1947A5D8}">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036F43-0150-594A-BA95-5FAF1E90457E}">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标定</a:t>
          </a:r>
        </a:p>
      </dsp:txBody>
      <dsp:txXfrm>
        <a:off x="553160" y="2685269"/>
        <a:ext cx="7306160" cy="506120"/>
      </dsp:txXfrm>
    </dsp:sp>
    <dsp:sp modelId="{3635108B-8508-184B-9DEA-CAA6E141D388}">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BEF35-A65B-FF44-BA54-D08E3946F6D3}">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结算</a:t>
          </a:r>
        </a:p>
      </dsp:txBody>
      <dsp:txXfrm>
        <a:off x="553160" y="3547109"/>
        <a:ext cx="7306160" cy="506120"/>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D259F-F76A-0A4F-BE48-45439BA62137}">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79E2C-1DA1-7C4C-9395-D0AA48423249}">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油气资源储量统计</a:t>
          </a:r>
        </a:p>
      </dsp:txBody>
      <dsp:txXfrm>
        <a:off x="599273" y="73501"/>
        <a:ext cx="7213934" cy="1358534"/>
      </dsp:txXfrm>
    </dsp:sp>
    <dsp:sp modelId="{DFF1DC02-3488-A943-B48D-EBFC78DC998E}">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D3E700-3E19-794F-BC62-EFF5458407B5}">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油气资源储量信息发布</a:t>
          </a:r>
        </a:p>
      </dsp:txBody>
      <dsp:txXfrm>
        <a:off x="599273" y="2386862"/>
        <a:ext cx="7213934" cy="1358534"/>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93AB3-FCAB-1343-8482-CD39AD5820ED}">
      <dsp:nvSpPr>
        <dsp:cNvPr id="0" name=""/>
        <dsp:cNvSpPr/>
      </dsp:nvSpPr>
      <dsp:spPr>
        <a:xfrm>
          <a:off x="0" y="860589"/>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AE16B-E872-804D-8F24-3F22E01138EE}">
      <dsp:nvSpPr>
        <dsp:cNvPr id="0" name=""/>
        <dsp:cNvSpPr/>
      </dsp:nvSpPr>
      <dsp:spPr>
        <a:xfrm>
          <a:off x="525780" y="476828"/>
          <a:ext cx="73609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压覆矿产资源概念及审批制度</a:t>
          </a:r>
        </a:p>
      </dsp:txBody>
      <dsp:txXfrm>
        <a:off x="563247" y="514295"/>
        <a:ext cx="7285986" cy="692586"/>
      </dsp:txXfrm>
    </dsp:sp>
    <dsp:sp modelId="{D8688F9D-DD3E-4C44-9B18-CF51EECA3D8E}">
      <dsp:nvSpPr>
        <dsp:cNvPr id="0" name=""/>
        <dsp:cNvSpPr/>
      </dsp:nvSpPr>
      <dsp:spPr>
        <a:xfrm>
          <a:off x="0" y="2039949"/>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3FA1C-E970-B744-AD08-7B9213A3148E}">
      <dsp:nvSpPr>
        <dsp:cNvPr id="0" name=""/>
        <dsp:cNvSpPr/>
      </dsp:nvSpPr>
      <dsp:spPr>
        <a:xfrm>
          <a:off x="525780" y="1656189"/>
          <a:ext cx="73609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压覆矿产资源审批管理权限、范围和审批管理</a:t>
          </a:r>
        </a:p>
      </dsp:txBody>
      <dsp:txXfrm>
        <a:off x="563247" y="1693656"/>
        <a:ext cx="7285986" cy="692586"/>
      </dsp:txXfrm>
    </dsp:sp>
    <dsp:sp modelId="{26B5C840-D83B-8142-8394-9F15DF98FDA6}">
      <dsp:nvSpPr>
        <dsp:cNvPr id="0" name=""/>
        <dsp:cNvSpPr/>
      </dsp:nvSpPr>
      <dsp:spPr>
        <a:xfrm>
          <a:off x="0" y="3219309"/>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2E111-3507-CF42-8A32-A459EB7C0ADC}">
      <dsp:nvSpPr>
        <dsp:cNvPr id="0" name=""/>
        <dsp:cNvSpPr/>
      </dsp:nvSpPr>
      <dsp:spPr>
        <a:xfrm>
          <a:off x="525780" y="2835549"/>
          <a:ext cx="73609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压覆矿产资源特定区域调查评估制度</a:t>
          </a:r>
        </a:p>
      </dsp:txBody>
      <dsp:txXfrm>
        <a:off x="563247" y="2873016"/>
        <a:ext cx="7285986" cy="692586"/>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2545-E7BF-854D-B75A-D670297BB9B8}">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485872-C317-A540-9855-49C066101A3B}">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一、基本概念</a:t>
          </a:r>
        </a:p>
      </dsp:txBody>
      <dsp:txXfrm>
        <a:off x="573335" y="67003"/>
        <a:ext cx="7265810" cy="879050"/>
      </dsp:txXfrm>
    </dsp:sp>
    <dsp:sp modelId="{C972C8E5-58C1-D346-808C-B1F7C78FAF1A}">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77AD5-887B-D442-B995-9F262F888C57}">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二、管理职责分工</a:t>
          </a:r>
        </a:p>
      </dsp:txBody>
      <dsp:txXfrm>
        <a:off x="573335" y="1563884"/>
        <a:ext cx="7265810" cy="879050"/>
      </dsp:txXfrm>
    </dsp:sp>
    <dsp:sp modelId="{98168830-447F-DF4E-AF11-3B502273281E}">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A92858-C77E-D247-ADB4-B9AFFB22FB6A}">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三、勘查开采管理措施</a:t>
          </a:r>
        </a:p>
      </dsp:txBody>
      <dsp:txXfrm>
        <a:off x="573335" y="3060764"/>
        <a:ext cx="7265810" cy="879050"/>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A0A5-585A-0B41-B1E0-3352FE9EAB89}">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F5C440-2E77-3E49-AB19-3894EF0B01A1}">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根据</a:t>
          </a:r>
          <a:r>
            <a:rPr lang="en-US" altLang="zh-CN" sz="2700" kern="1200" dirty="0"/>
            <a:t>《</a:t>
          </a:r>
          <a:r>
            <a:rPr lang="zh-CN" altLang="en-US" sz="2700" kern="1200" dirty="0"/>
            <a:t>矿产资源法实施细则</a:t>
          </a:r>
          <a:r>
            <a:rPr lang="en-US" altLang="zh-CN" sz="2700" kern="1200" dirty="0"/>
            <a:t>》</a:t>
          </a:r>
          <a:r>
            <a:rPr lang="zh-CN" altLang="en-US" sz="2700" kern="1200" dirty="0"/>
            <a:t>，国家规定实行保护性开采的特种矿种，是指国检根据国民经济建设和高科技发展的需要，以及资源稀缺、贵重程度确定的由国务院有关主管部门按照你国家计划批准开采的矿种。</a:t>
          </a:r>
        </a:p>
      </dsp:txBody>
      <dsp:txXfrm>
        <a:off x="0" y="0"/>
        <a:ext cx="6291714" cy="2765367"/>
      </dsp:txXfrm>
    </dsp:sp>
    <dsp:sp modelId="{7F4527ED-7CE8-A145-9444-DC685181F481}">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ADA20-E30D-6447-9646-8B6807CC4101}">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kern="1200" dirty="0"/>
            <a:t>《</a:t>
          </a:r>
          <a:r>
            <a:rPr lang="zh-CN" altLang="en-US" sz="2700" kern="1200" dirty="0"/>
            <a:t>矿产资源法</a:t>
          </a:r>
          <a:r>
            <a:rPr lang="en-US" altLang="zh-CN" sz="2700" kern="1200" dirty="0"/>
            <a:t>》</a:t>
          </a:r>
          <a:r>
            <a:rPr lang="zh-CN" altLang="en-US" sz="2700" kern="1200" dirty="0"/>
            <a:t>规定，国家对国家规划矿区、对国民经济具有重要价值的矿区和国家规定实行保护性开采的特定矿种，实行有计划的开采；未经国务院有关主管部门批准，任何单位和个人不得开采。</a:t>
          </a:r>
        </a:p>
      </dsp:txBody>
      <dsp:txXfrm>
        <a:off x="0" y="2765367"/>
        <a:ext cx="6291714" cy="2765367"/>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2B5D6-695E-BB48-99CC-DC9832CD32A8}">
      <dsp:nvSpPr>
        <dsp:cNvPr id="0" name=""/>
        <dsp:cNvSpPr/>
      </dsp:nvSpPr>
      <dsp:spPr>
        <a:xfrm>
          <a:off x="0" y="270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22F7D-94FE-6E4F-8BC6-4ECA6333BF28}">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自然资源部负责全国保护性开采的特定矿种勘查、开采的登记、审批、监督管理。</a:t>
          </a:r>
        </a:p>
      </dsp:txBody>
      <dsp:txXfrm>
        <a:off x="0" y="2700"/>
        <a:ext cx="6291714" cy="1841777"/>
      </dsp:txXfrm>
    </dsp:sp>
    <dsp:sp modelId="{CA631D4B-4E2F-B74C-AC60-96F915CD913B}">
      <dsp:nvSpPr>
        <dsp:cNvPr id="0" name=""/>
        <dsp:cNvSpPr/>
      </dsp:nvSpPr>
      <dsp:spPr>
        <a:xfrm>
          <a:off x="0" y="184447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A0946-B559-8D4D-B57F-99B85150F5B7}">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县级以上地方人民政府自然资源管理部门负责本辖区内保护性开采的特定矿种勘查、开采额度监督管理。</a:t>
          </a:r>
        </a:p>
      </dsp:txBody>
      <dsp:txXfrm>
        <a:off x="0" y="1844478"/>
        <a:ext cx="6291714" cy="1841777"/>
      </dsp:txXfrm>
    </dsp:sp>
    <dsp:sp modelId="{E201C18A-1A85-0C46-B132-CDD4FE692EDE}">
      <dsp:nvSpPr>
        <dsp:cNvPr id="0" name=""/>
        <dsp:cNvSpPr/>
      </dsp:nvSpPr>
      <dsp:spPr>
        <a:xfrm>
          <a:off x="0" y="3686256"/>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A19B6-4D3D-3B4C-9577-E31ECE26E3C7}">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自然资源部可根据需要，授权有关省（自治区、直辖市）自然资源管理部门对保护性开采的特定矿种进行勘查、开采的登记、审批。</a:t>
          </a:r>
        </a:p>
      </dsp:txBody>
      <dsp:txXfrm>
        <a:off x="0" y="3686256"/>
        <a:ext cx="6291714" cy="18417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B7347-0D24-F34E-9FBD-F0FCA9C0603C}" type="datetimeFigureOut">
              <a:rPr kumimoji="1" lang="zh-CN" altLang="en-US" smtClean="0"/>
              <a:t>2022/9/20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8064-E8D7-444D-954D-A2C73AEE2C42}" type="slidenum">
              <a:rPr kumimoji="1" lang="zh-CN" altLang="en-US" smtClean="0"/>
              <a:t>‹#›</a:t>
            </a:fld>
            <a:endParaRPr kumimoji="1" lang="zh-CN" altLang="en-US"/>
          </a:p>
        </p:txBody>
      </p:sp>
    </p:spTree>
    <p:extLst>
      <p:ext uri="{BB962C8B-B14F-4D97-AF65-F5344CB8AC3E}">
        <p14:creationId xmlns:p14="http://schemas.microsoft.com/office/powerpoint/2010/main" val="327484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6DB8064-E8D7-444D-954D-A2C73AEE2C42}" type="slidenum">
              <a:rPr kumimoji="1" lang="zh-CN" altLang="en-US" smtClean="0"/>
              <a:t>16</a:t>
            </a:fld>
            <a:endParaRPr kumimoji="1" lang="zh-CN" altLang="en-US"/>
          </a:p>
        </p:txBody>
      </p:sp>
    </p:spTree>
    <p:extLst>
      <p:ext uri="{BB962C8B-B14F-4D97-AF65-F5344CB8AC3E}">
        <p14:creationId xmlns:p14="http://schemas.microsoft.com/office/powerpoint/2010/main" val="145847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6DB8064-E8D7-444D-954D-A2C73AEE2C42}" type="slidenum">
              <a:rPr kumimoji="1" lang="zh-CN" altLang="en-US" smtClean="0"/>
              <a:t>24</a:t>
            </a:fld>
            <a:endParaRPr kumimoji="1" lang="zh-CN" altLang="en-US"/>
          </a:p>
        </p:txBody>
      </p:sp>
    </p:spTree>
    <p:extLst>
      <p:ext uri="{BB962C8B-B14F-4D97-AF65-F5344CB8AC3E}">
        <p14:creationId xmlns:p14="http://schemas.microsoft.com/office/powerpoint/2010/main" val="1216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6DB8064-E8D7-444D-954D-A2C73AEE2C42}" type="slidenum">
              <a:rPr kumimoji="1" lang="zh-CN" altLang="en-US" smtClean="0"/>
              <a:t>44</a:t>
            </a:fld>
            <a:endParaRPr kumimoji="1" lang="zh-CN" altLang="en-US"/>
          </a:p>
        </p:txBody>
      </p:sp>
    </p:spTree>
    <p:extLst>
      <p:ext uri="{BB962C8B-B14F-4D97-AF65-F5344CB8AC3E}">
        <p14:creationId xmlns:p14="http://schemas.microsoft.com/office/powerpoint/2010/main" val="339690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74B8C-F91B-A545-9EC7-D297072A72B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8EF12109-9977-4A4B-98F5-824FF3F12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95DE3D6-C26B-644B-ADD9-64D3C4057336}"/>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5" name="页脚占位符 4">
            <a:extLst>
              <a:ext uri="{FF2B5EF4-FFF2-40B4-BE49-F238E27FC236}">
                <a16:creationId xmlns:a16="http://schemas.microsoft.com/office/drawing/2014/main" id="{21FB1E44-1F04-EB4F-9159-12818ECA88E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D4E1746-32BA-6B49-A321-06E93E108529}"/>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146640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D105A1-00C0-8C4F-8AF1-46BC5288AFDF}"/>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247576E-8560-6940-8156-C3C72A210649}"/>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6A863CD-7A71-D44E-A622-7E0DBD30A610}"/>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5" name="页脚占位符 4">
            <a:extLst>
              <a:ext uri="{FF2B5EF4-FFF2-40B4-BE49-F238E27FC236}">
                <a16:creationId xmlns:a16="http://schemas.microsoft.com/office/drawing/2014/main" id="{A47F2C9A-E88F-674A-889C-E3A3AAF7A44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E06005A-1DE1-144B-A8FD-83593D55DD56}"/>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303206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9C7805-2B05-2F4D-AA3C-7709596F1F3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A64F32-2FB9-3340-8C88-80B1E3ACB619}"/>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34D853E-CBD4-3A40-B5BE-B8C2D54688A9}"/>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5" name="页脚占位符 4">
            <a:extLst>
              <a:ext uri="{FF2B5EF4-FFF2-40B4-BE49-F238E27FC236}">
                <a16:creationId xmlns:a16="http://schemas.microsoft.com/office/drawing/2014/main" id="{CE3CB7D3-2EB3-304D-8966-EBFE98253F3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370BD11-B845-FC47-A4B6-A9CB0E59676E}"/>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214219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9BAFAB-2C53-AC4A-A1E2-A520B60EAB5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92164A2-B692-8A41-8D43-0FB5A1C8E031}"/>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7788741-70DB-2A4D-9E7C-70556E3A8A0C}"/>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5" name="页脚占位符 4">
            <a:extLst>
              <a:ext uri="{FF2B5EF4-FFF2-40B4-BE49-F238E27FC236}">
                <a16:creationId xmlns:a16="http://schemas.microsoft.com/office/drawing/2014/main" id="{AD40B21B-3336-554E-B84A-13E2180E9A3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A3A6253-F54A-3C41-AC13-F5E229470002}"/>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225979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651E0-A91B-A34B-A697-D65702737A9A}"/>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85A172B6-6537-284D-9B44-74DE6FC3A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E69F4119-F5DD-254F-9DE6-4432B377DDE4}"/>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5" name="页脚占位符 4">
            <a:extLst>
              <a:ext uri="{FF2B5EF4-FFF2-40B4-BE49-F238E27FC236}">
                <a16:creationId xmlns:a16="http://schemas.microsoft.com/office/drawing/2014/main" id="{7F4F51B1-EA47-F44B-A89D-6E163DD6ED2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F90DBA1-CEE8-1C48-A2D2-53C9E6F2DAA8}"/>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7473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F42ACE-CBC4-7D49-97FD-98002BAC91A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86FF339-E06D-8840-BACF-74D209653812}"/>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3271B742-A8D9-C54D-9753-B2D3CA7F7570}"/>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39175C8-113A-6E4A-A9F5-E2D65283D3EC}"/>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6" name="页脚占位符 5">
            <a:extLst>
              <a:ext uri="{FF2B5EF4-FFF2-40B4-BE49-F238E27FC236}">
                <a16:creationId xmlns:a16="http://schemas.microsoft.com/office/drawing/2014/main" id="{E01AC115-BB6D-E44D-9990-19AEDF2F627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9F75185-3182-1141-8A9A-6AA5DD7B1584}"/>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312948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122CE-48FA-B347-BC24-B8CF28ADD2A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3524D4D-5D50-F848-9DD2-9C43D4F13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6CA08C42-70E8-CA40-B8B0-2C4A6E1FF436}"/>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7F454C2A-6B53-3745-991B-A92E9BED4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1D742F9F-C8EB-7F4C-A6D9-6FB43CAC96A9}"/>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A36CE91B-8F95-3145-9F57-F609EDFF54B0}"/>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8" name="页脚占位符 7">
            <a:extLst>
              <a:ext uri="{FF2B5EF4-FFF2-40B4-BE49-F238E27FC236}">
                <a16:creationId xmlns:a16="http://schemas.microsoft.com/office/drawing/2014/main" id="{D7D80052-1DC6-0747-8AE8-D14114B80BFF}"/>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C641A299-A462-4245-9406-5FCD52555BC6}"/>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369670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0DB31-79C9-D24B-B395-FE2744F5830E}"/>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4CD8451-6C74-9B4A-B5AB-9001F8DDD0A2}"/>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4" name="页脚占位符 3">
            <a:extLst>
              <a:ext uri="{FF2B5EF4-FFF2-40B4-BE49-F238E27FC236}">
                <a16:creationId xmlns:a16="http://schemas.microsoft.com/office/drawing/2014/main" id="{01028C2F-0643-DF41-8DF7-5FA77A5FB56C}"/>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6CC24A5C-B1BA-D84D-98D9-4D3133933E1C}"/>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3547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43A810-52AB-0240-8EE8-78AFEB1BF84E}"/>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3" name="页脚占位符 2">
            <a:extLst>
              <a:ext uri="{FF2B5EF4-FFF2-40B4-BE49-F238E27FC236}">
                <a16:creationId xmlns:a16="http://schemas.microsoft.com/office/drawing/2014/main" id="{A8545ACD-0E34-E843-BAE3-ADF12D56E01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1B2E0D9C-9E1E-E24D-ACA3-3FE58BFBD68D}"/>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8704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0DCEE-ECF1-9C49-8591-766E2649C84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D5878369-A010-C341-9BE9-C4D13413C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275C4DB-7816-F64C-8E02-9C6F945A2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4B608B9-43C5-F246-B859-D73054B9B3F0}"/>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6" name="页脚占位符 5">
            <a:extLst>
              <a:ext uri="{FF2B5EF4-FFF2-40B4-BE49-F238E27FC236}">
                <a16:creationId xmlns:a16="http://schemas.microsoft.com/office/drawing/2014/main" id="{799A0A0C-EB73-4448-ABC0-AA62D6CC444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0E001E1-1467-BA4A-8459-FA69A025185C}"/>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279869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EE720D-0E38-5147-8F06-C08EEC8ED578}"/>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B07F78A-F203-D44F-B921-746A8A4E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E4CCCE5D-494D-CA42-85AC-4194C29F8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A2A7B93-266F-B148-AE15-1E42264F3F5D}"/>
              </a:ext>
            </a:extLst>
          </p:cNvPr>
          <p:cNvSpPr>
            <a:spLocks noGrp="1"/>
          </p:cNvSpPr>
          <p:nvPr>
            <p:ph type="dt" sz="half" idx="10"/>
          </p:nvPr>
        </p:nvSpPr>
        <p:spPr/>
        <p:txBody>
          <a:bodyPr/>
          <a:lstStyle/>
          <a:p>
            <a:fld id="{17B7286F-11A2-8D45-8E6E-78F21F9946C8}" type="datetimeFigureOut">
              <a:rPr kumimoji="1" lang="zh-CN" altLang="en-US" smtClean="0"/>
              <a:t>2022/9/20</a:t>
            </a:fld>
            <a:endParaRPr kumimoji="1" lang="zh-CN" altLang="en-US"/>
          </a:p>
        </p:txBody>
      </p:sp>
      <p:sp>
        <p:nvSpPr>
          <p:cNvPr id="6" name="页脚占位符 5">
            <a:extLst>
              <a:ext uri="{FF2B5EF4-FFF2-40B4-BE49-F238E27FC236}">
                <a16:creationId xmlns:a16="http://schemas.microsoft.com/office/drawing/2014/main" id="{6AE148FB-36C3-D74C-853C-5BD8E87E97B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4F9A64D-902F-0046-AA1E-B6CCAFD004F7}"/>
              </a:ext>
            </a:extLst>
          </p:cNvPr>
          <p:cNvSpPr>
            <a:spLocks noGrp="1"/>
          </p:cNvSpPr>
          <p:nvPr>
            <p:ph type="sldNum" sz="quarter" idx="12"/>
          </p:nvPr>
        </p:nvSpPr>
        <p:spPr/>
        <p:txBody>
          <a:body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199617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A16882-5D83-734E-850F-6C685413A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7EE31B3-24E8-E74C-9C3C-537027B50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A750673-23F3-FA47-AB92-FE6B119E2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7286F-11A2-8D45-8E6E-78F21F9946C8}" type="datetimeFigureOut">
              <a:rPr kumimoji="1" lang="zh-CN" altLang="en-US" smtClean="0"/>
              <a:t>2022/9/20</a:t>
            </a:fld>
            <a:endParaRPr kumimoji="1" lang="zh-CN" altLang="en-US"/>
          </a:p>
        </p:txBody>
      </p:sp>
      <p:sp>
        <p:nvSpPr>
          <p:cNvPr id="5" name="页脚占位符 4">
            <a:extLst>
              <a:ext uri="{FF2B5EF4-FFF2-40B4-BE49-F238E27FC236}">
                <a16:creationId xmlns:a16="http://schemas.microsoft.com/office/drawing/2014/main" id="{DF5912FC-DBE6-6848-AB4B-930B72619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DDC1C41A-2C74-2344-BA2A-B573D17BC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95A8-27D2-CC4D-A2F0-FD81F523B7BE}" type="slidenum">
              <a:rPr kumimoji="1" lang="zh-CN" altLang="en-US" smtClean="0"/>
              <a:t>‹#›</a:t>
            </a:fld>
            <a:endParaRPr kumimoji="1" lang="zh-CN" altLang="en-US"/>
          </a:p>
        </p:txBody>
      </p:sp>
    </p:spTree>
    <p:extLst>
      <p:ext uri="{BB962C8B-B14F-4D97-AF65-F5344CB8AC3E}">
        <p14:creationId xmlns:p14="http://schemas.microsoft.com/office/powerpoint/2010/main" val="215955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0.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8.xml"/><Relationship Id="rId1" Type="http://schemas.openxmlformats.org/officeDocument/2006/relationships/slideLayout" Target="../slideLayouts/slideLayout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9.xml"/><Relationship Id="rId1" Type="http://schemas.openxmlformats.org/officeDocument/2006/relationships/slideLayout" Target="../slideLayouts/slideLayout2.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99.xml"/><Relationship Id="rId2" Type="http://schemas.openxmlformats.org/officeDocument/2006/relationships/diagramData" Target="../diagrams/data100.xml"/><Relationship Id="rId1" Type="http://schemas.openxmlformats.org/officeDocument/2006/relationships/slideLayout" Target="../slideLayouts/slideLayout2.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1.xml"/><Relationship Id="rId1" Type="http://schemas.openxmlformats.org/officeDocument/2006/relationships/slideLayout" Target="../slideLayouts/slideLayout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01.xml"/><Relationship Id="rId2" Type="http://schemas.openxmlformats.org/officeDocument/2006/relationships/diagramData" Target="../diagrams/data102.xml"/><Relationship Id="rId1" Type="http://schemas.openxmlformats.org/officeDocument/2006/relationships/slideLayout" Target="../slideLayouts/slideLayout2.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02.xml"/><Relationship Id="rId2" Type="http://schemas.openxmlformats.org/officeDocument/2006/relationships/diagramData" Target="../diagrams/data103.xml"/><Relationship Id="rId1" Type="http://schemas.openxmlformats.org/officeDocument/2006/relationships/slideLayout" Target="../slideLayouts/slideLayout2.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104.xml"/><Relationship Id="rId2" Type="http://schemas.openxmlformats.org/officeDocument/2006/relationships/diagramData" Target="../diagrams/data105.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6.xml"/><Relationship Id="rId1" Type="http://schemas.openxmlformats.org/officeDocument/2006/relationships/slideLayout" Target="../slideLayouts/slideLayout2.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110.xml"/><Relationship Id="rId7" Type="http://schemas.microsoft.com/office/2007/relationships/diagramDrawing" Target="../diagrams/drawing109.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9.xml"/><Relationship Id="rId5" Type="http://schemas.openxmlformats.org/officeDocument/2006/relationships/diagramQuickStyle" Target="../diagrams/quickStyle109.xml"/><Relationship Id="rId4" Type="http://schemas.openxmlformats.org/officeDocument/2006/relationships/diagramLayout" Target="../diagrams/layout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10"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29A58-E569-9A4F-B551-80383DBC0869}"/>
              </a:ext>
            </a:extLst>
          </p:cNvPr>
          <p:cNvSpPr>
            <a:spLocks noGrp="1"/>
          </p:cNvSpPr>
          <p:nvPr>
            <p:ph type="ctrTitle"/>
          </p:nvPr>
        </p:nvSpPr>
        <p:spPr/>
        <p:txBody>
          <a:bodyPr/>
          <a:lstStyle/>
          <a:p>
            <a:r>
              <a:rPr kumimoji="1" lang="zh-CN" altLang="en-US" dirty="0">
                <a:latin typeface="SimHei" panose="02010609060101010101" pitchFamily="49" charset="-122"/>
                <a:ea typeface="SimHei" panose="02010609060101010101" pitchFamily="49" charset="-122"/>
              </a:rPr>
              <a:t>经济与法律基础</a:t>
            </a:r>
          </a:p>
        </p:txBody>
      </p:sp>
      <p:sp>
        <p:nvSpPr>
          <p:cNvPr id="3" name="副标题 2">
            <a:extLst>
              <a:ext uri="{FF2B5EF4-FFF2-40B4-BE49-F238E27FC236}">
                <a16:creationId xmlns:a16="http://schemas.microsoft.com/office/drawing/2014/main" id="{208859DF-A40F-1B40-8715-242DD2B21FC3}"/>
              </a:ext>
            </a:extLst>
          </p:cNvPr>
          <p:cNvSpPr>
            <a:spLocks noGrp="1"/>
          </p:cNvSpPr>
          <p:nvPr>
            <p:ph type="subTitle" idx="1"/>
          </p:nvPr>
        </p:nvSpPr>
        <p:spPr/>
        <p:txBody>
          <a:bodyPr/>
          <a:lstStyle/>
          <a:p>
            <a:r>
              <a:rPr kumimoji="1" lang="en-US" altLang="zh-CN" dirty="0"/>
              <a:t>2022</a:t>
            </a:r>
            <a:r>
              <a:rPr kumimoji="1" lang="zh-CN" altLang="en-US" dirty="0"/>
              <a:t>年</a:t>
            </a:r>
            <a:r>
              <a:rPr kumimoji="1" lang="en-US" altLang="zh-CN" dirty="0"/>
              <a:t>9</a:t>
            </a:r>
            <a:r>
              <a:rPr kumimoji="1" lang="zh-CN" altLang="en-US" dirty="0"/>
              <a:t>月</a:t>
            </a:r>
          </a:p>
        </p:txBody>
      </p:sp>
    </p:spTree>
    <p:extLst>
      <p:ext uri="{BB962C8B-B14F-4D97-AF65-F5344CB8AC3E}">
        <p14:creationId xmlns:p14="http://schemas.microsoft.com/office/powerpoint/2010/main" val="2778602131"/>
      </p:ext>
    </p:extLst>
  </p:cSld>
  <p:clrMapOvr>
    <a:masterClrMapping/>
  </p:clrMapOvr>
  <mc:AlternateContent xmlns:mc="http://schemas.openxmlformats.org/markup-compatibility/2006">
    <mc:Choice xmlns:p14="http://schemas.microsoft.com/office/powerpoint/2010/main" Requires="p14">
      <p:transition spd="slow" p14:dur="2000" advTm="10565"/>
    </mc:Choice>
    <mc:Fallback>
      <p:transition spd="slow" advTm="105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D85CEF-B22C-0F0B-5A9B-1814A4D17BF0}"/>
              </a:ext>
            </a:extLst>
          </p:cNvPr>
          <p:cNvPicPr>
            <a:picLocks noChangeAspect="1"/>
          </p:cNvPicPr>
          <p:nvPr/>
        </p:nvPicPr>
        <p:blipFill rotWithShape="1">
          <a:blip r:embed="rId2">
            <a:alphaModFix amt="35000"/>
          </a:blip>
          <a:srcRect l="5578" r="2866" b="-1"/>
          <a:stretch/>
        </p:blipFill>
        <p:spPr>
          <a:xfrm>
            <a:off x="20" y="1"/>
            <a:ext cx="12191980" cy="6857999"/>
          </a:xfrm>
          <a:prstGeom prst="rect">
            <a:avLst/>
          </a:prstGeom>
        </p:spPr>
      </p:pic>
      <p:sp>
        <p:nvSpPr>
          <p:cNvPr id="2" name="标题 1">
            <a:extLst>
              <a:ext uri="{FF2B5EF4-FFF2-40B4-BE49-F238E27FC236}">
                <a16:creationId xmlns:a16="http://schemas.microsoft.com/office/drawing/2014/main" id="{4B4A132A-11E6-6349-8B5E-DFE6EFB71EA3}"/>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第三节 统计特征的测度</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内容占位符 4">
            <a:extLst>
              <a:ext uri="{FF2B5EF4-FFF2-40B4-BE49-F238E27FC236}">
                <a16:creationId xmlns:a16="http://schemas.microsoft.com/office/drawing/2014/main" id="{E6BF8076-6711-8F44-972B-CBABB5F2820B}"/>
              </a:ext>
            </a:extLst>
          </p:cNvPr>
          <p:cNvGraphicFramePr>
            <a:graphicFrameLocks noGrp="1"/>
          </p:cNvGraphicFramePr>
          <p:nvPr>
            <p:ph idx="1"/>
            <p:extLst>
              <p:ext uri="{D42A27DB-BD31-4B8C-83A1-F6EECF244321}">
                <p14:modId xmlns:p14="http://schemas.microsoft.com/office/powerpoint/2010/main" val="284495413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502880"/>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906C0B-AC95-F049-99C0-2C60F5A536BD}"/>
              </a:ext>
            </a:extLst>
          </p:cNvPr>
          <p:cNvSpPr>
            <a:spLocks noGrp="1"/>
          </p:cNvSpPr>
          <p:nvPr>
            <p:ph type="title"/>
          </p:nvPr>
        </p:nvSpPr>
        <p:spPr/>
        <p:txBody>
          <a:bodyPr/>
          <a:lstStyle/>
          <a:p>
            <a:r>
              <a:rPr kumimoji="1" lang="zh-CN" altLang="en-US" dirty="0"/>
              <a:t>政府部门评审备案</a:t>
            </a:r>
          </a:p>
        </p:txBody>
      </p:sp>
      <p:graphicFrame>
        <p:nvGraphicFramePr>
          <p:cNvPr id="4" name="表格 4">
            <a:extLst>
              <a:ext uri="{FF2B5EF4-FFF2-40B4-BE49-F238E27FC236}">
                <a16:creationId xmlns:a16="http://schemas.microsoft.com/office/drawing/2014/main" id="{E8A06981-72D4-C744-A6A5-856C52336677}"/>
              </a:ext>
            </a:extLst>
          </p:cNvPr>
          <p:cNvGraphicFramePr>
            <a:graphicFrameLocks noGrp="1"/>
          </p:cNvGraphicFramePr>
          <p:nvPr>
            <p:ph idx="1"/>
            <p:extLst>
              <p:ext uri="{D42A27DB-BD31-4B8C-83A1-F6EECF244321}">
                <p14:modId xmlns:p14="http://schemas.microsoft.com/office/powerpoint/2010/main" val="3690153758"/>
              </p:ext>
            </p:extLst>
          </p:nvPr>
        </p:nvGraphicFramePr>
        <p:xfrm>
          <a:off x="838200" y="1825625"/>
          <a:ext cx="10515600" cy="3852102"/>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730294561"/>
                    </a:ext>
                  </a:extLst>
                </a:gridCol>
              </a:tblGrid>
              <a:tr h="370840">
                <a:tc>
                  <a:txBody>
                    <a:bodyPr/>
                    <a:lstStyle/>
                    <a:p>
                      <a:pPr indent="457200">
                        <a:lnSpc>
                          <a:spcPct val="150000"/>
                        </a:lnSpc>
                      </a:pPr>
                      <a:r>
                        <a:rPr lang="zh-CN" altLang="en-US" dirty="0"/>
                        <a:t>矿产资源政府部门评审备案是指自然资源主管部门落实矿产资源国家所有的法律要求，旅行矿产资源所有者职责，依申请对申请人申报的矿产资源储量进行审查确认，纳入国家矿产资源实物账户，作为国家管理矿产资源重要依据的行政行为。</a:t>
                      </a:r>
                    </a:p>
                  </a:txBody>
                  <a:tcPr/>
                </a:tc>
                <a:extLst>
                  <a:ext uri="{0D108BD9-81ED-4DB2-BD59-A6C34878D82A}">
                    <a16:rowId xmlns:a16="http://schemas.microsoft.com/office/drawing/2014/main" val="1083657102"/>
                  </a:ext>
                </a:extLst>
              </a:tr>
              <a:tr h="370840">
                <a:tc>
                  <a:txBody>
                    <a:bodyPr/>
                    <a:lstStyle/>
                    <a:p>
                      <a:pPr indent="457200">
                        <a:lnSpc>
                          <a:spcPct val="150000"/>
                        </a:lnSpc>
                      </a:pPr>
                      <a:r>
                        <a:rPr lang="zh-CN" altLang="en-US" dirty="0"/>
                        <a:t>申请评审备案的矿产资源储量报告是指综合描述矿产资源的空间分布、质量、数量及其经济意义的说明文字和图表资料，包括矿产资源的各类勘查报告、矿产资源储量核实报告、建设项目压覆重要矿产资源评估报告等。</a:t>
                      </a:r>
                    </a:p>
                  </a:txBody>
                  <a:tcPr/>
                </a:tc>
                <a:extLst>
                  <a:ext uri="{0D108BD9-81ED-4DB2-BD59-A6C34878D82A}">
                    <a16:rowId xmlns:a16="http://schemas.microsoft.com/office/drawing/2014/main" val="1961562619"/>
                  </a:ext>
                </a:extLst>
              </a:tr>
              <a:tr h="370840">
                <a:tc>
                  <a:txBody>
                    <a:bodyPr/>
                    <a:lstStyle/>
                    <a:p>
                      <a:pPr indent="457200">
                        <a:lnSpc>
                          <a:spcPct val="150000"/>
                        </a:lnSpc>
                      </a:pPr>
                      <a:r>
                        <a:rPr lang="zh-CN" altLang="en-US" dirty="0"/>
                        <a:t>自然资源主管部门重点对工业指标、地质勘查及研究程度、开采技术条件、矿石加工选冶技术性能研究和综合勘查、综合评价等的合规性合理性进行审查，符合国家法律法规政策、技术标准有要求的，自然资源主管部门予以评审备案。</a:t>
                      </a:r>
                    </a:p>
                  </a:txBody>
                  <a:tcPr/>
                </a:tc>
                <a:extLst>
                  <a:ext uri="{0D108BD9-81ED-4DB2-BD59-A6C34878D82A}">
                    <a16:rowId xmlns:a16="http://schemas.microsoft.com/office/drawing/2014/main" val="3800152820"/>
                  </a:ext>
                </a:extLst>
              </a:tr>
            </a:tbl>
          </a:graphicData>
        </a:graphic>
      </p:graphicFrame>
    </p:spTree>
    <p:extLst>
      <p:ext uri="{BB962C8B-B14F-4D97-AF65-F5344CB8AC3E}">
        <p14:creationId xmlns:p14="http://schemas.microsoft.com/office/powerpoint/2010/main" val="29752697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53236579-B73E-B545-8760-353490BFCBFC}"/>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政府部门评审备案范围</a:t>
            </a:r>
          </a:p>
        </p:txBody>
      </p:sp>
      <p:graphicFrame>
        <p:nvGraphicFramePr>
          <p:cNvPr id="4" name="内容占位符 3">
            <a:extLst>
              <a:ext uri="{FF2B5EF4-FFF2-40B4-BE49-F238E27FC236}">
                <a16:creationId xmlns:a16="http://schemas.microsoft.com/office/drawing/2014/main" id="{7BB453AD-72C9-B043-B199-F1FBC2D30B8B}"/>
              </a:ext>
            </a:extLst>
          </p:cNvPr>
          <p:cNvGraphicFramePr>
            <a:graphicFrameLocks noGrp="1"/>
          </p:cNvGraphicFramePr>
          <p:nvPr>
            <p:ph idx="1"/>
            <p:extLst>
              <p:ext uri="{D42A27DB-BD31-4B8C-83A1-F6EECF244321}">
                <p14:modId xmlns:p14="http://schemas.microsoft.com/office/powerpoint/2010/main" val="244536162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666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E6124F-1065-F54B-831A-F331F29FA67B}"/>
              </a:ext>
            </a:extLst>
          </p:cNvPr>
          <p:cNvSpPr>
            <a:spLocks noGrp="1"/>
          </p:cNvSpPr>
          <p:nvPr>
            <p:ph type="title"/>
          </p:nvPr>
        </p:nvSpPr>
        <p:spPr/>
        <p:txBody>
          <a:bodyPr/>
          <a:lstStyle/>
          <a:p>
            <a:r>
              <a:rPr kumimoji="1" lang="zh-CN" altLang="en-US" dirty="0"/>
              <a:t>市场化评审（矿产资源储量评估）</a:t>
            </a:r>
          </a:p>
        </p:txBody>
      </p:sp>
      <p:graphicFrame>
        <p:nvGraphicFramePr>
          <p:cNvPr id="4" name="内容占位符 3">
            <a:extLst>
              <a:ext uri="{FF2B5EF4-FFF2-40B4-BE49-F238E27FC236}">
                <a16:creationId xmlns:a16="http://schemas.microsoft.com/office/drawing/2014/main" id="{AE35059E-3F34-8947-AE35-22E6321C394E}"/>
              </a:ext>
            </a:extLst>
          </p:cNvPr>
          <p:cNvGraphicFramePr>
            <a:graphicFrameLocks noGrp="1"/>
          </p:cNvGraphicFramePr>
          <p:nvPr>
            <p:ph idx="1"/>
            <p:extLst>
              <p:ext uri="{D42A27DB-BD31-4B8C-83A1-F6EECF244321}">
                <p14:modId xmlns:p14="http://schemas.microsoft.com/office/powerpoint/2010/main" val="3181496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5915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30ACD92D-E7FD-604D-A432-135EA6DD5E36}"/>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市场化评审概念</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468927E5-023F-1B46-957B-56F3F8AA6761}"/>
              </a:ext>
            </a:extLst>
          </p:cNvPr>
          <p:cNvGraphicFramePr>
            <a:graphicFrameLocks noGrp="1"/>
          </p:cNvGraphicFramePr>
          <p:nvPr>
            <p:ph idx="1"/>
            <p:extLst>
              <p:ext uri="{D42A27DB-BD31-4B8C-83A1-F6EECF244321}">
                <p14:modId xmlns:p14="http://schemas.microsoft.com/office/powerpoint/2010/main" val="310344249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9862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5">
            <a:extLst>
              <a:ext uri="{FF2B5EF4-FFF2-40B4-BE49-F238E27FC236}">
                <a16:creationId xmlns:a16="http://schemas.microsoft.com/office/drawing/2014/main" id="{1BF25181-B409-3BA0-B5F4-B018920983DA}"/>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标题 1">
            <a:extLst>
              <a:ext uri="{FF2B5EF4-FFF2-40B4-BE49-F238E27FC236}">
                <a16:creationId xmlns:a16="http://schemas.microsoft.com/office/drawing/2014/main" id="{EBC9155F-76A3-8144-A479-2FF742BDBFB0}"/>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市场化评审范围</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F2E4F7BD-A48F-D94F-AAB9-20AC9EA45BAB}"/>
              </a:ext>
            </a:extLst>
          </p:cNvPr>
          <p:cNvGraphicFramePr>
            <a:graphicFrameLocks noGrp="1"/>
          </p:cNvGraphicFramePr>
          <p:nvPr>
            <p:ph idx="1"/>
            <p:extLst>
              <p:ext uri="{D42A27DB-BD31-4B8C-83A1-F6EECF244321}">
                <p14:modId xmlns:p14="http://schemas.microsoft.com/office/powerpoint/2010/main" val="49392064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391668"/>
      </p:ext>
    </p:extLst>
  </p:cSld>
  <p:clrMapOvr>
    <a:overrideClrMapping bg1="dk1" tx1="lt1" bg2="dk2" tx2="lt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F647F-2B3C-9048-8E38-77FB7AE96404}"/>
              </a:ext>
            </a:extLst>
          </p:cNvPr>
          <p:cNvSpPr>
            <a:spLocks noGrp="1"/>
          </p:cNvSpPr>
          <p:nvPr>
            <p:ph type="title"/>
          </p:nvPr>
        </p:nvSpPr>
        <p:spPr/>
        <p:txBody>
          <a:bodyPr/>
          <a:lstStyle/>
          <a:p>
            <a:r>
              <a:rPr kumimoji="1" lang="zh-CN" altLang="en-US" dirty="0"/>
              <a:t>二、矿产资源储量评审备案的要求和程序</a:t>
            </a:r>
          </a:p>
        </p:txBody>
      </p:sp>
      <p:graphicFrame>
        <p:nvGraphicFramePr>
          <p:cNvPr id="4" name="内容占位符 3">
            <a:extLst>
              <a:ext uri="{FF2B5EF4-FFF2-40B4-BE49-F238E27FC236}">
                <a16:creationId xmlns:a16="http://schemas.microsoft.com/office/drawing/2014/main" id="{BC33A43D-CDA5-8443-93F2-2B0641E0843C}"/>
              </a:ext>
            </a:extLst>
          </p:cNvPr>
          <p:cNvGraphicFramePr>
            <a:graphicFrameLocks noGrp="1"/>
          </p:cNvGraphicFramePr>
          <p:nvPr>
            <p:ph idx="1"/>
            <p:extLst>
              <p:ext uri="{D42A27DB-BD31-4B8C-83A1-F6EECF244321}">
                <p14:modId xmlns:p14="http://schemas.microsoft.com/office/powerpoint/2010/main" val="21036414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0021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D708D9-7C67-D343-8B08-073C254C20D3}"/>
              </a:ext>
            </a:extLst>
          </p:cNvPr>
          <p:cNvSpPr>
            <a:spLocks noGrp="1"/>
          </p:cNvSpPr>
          <p:nvPr>
            <p:ph type="title"/>
          </p:nvPr>
        </p:nvSpPr>
        <p:spPr/>
        <p:txBody>
          <a:bodyPr/>
          <a:lstStyle/>
          <a:p>
            <a:r>
              <a:rPr kumimoji="1" lang="zh-CN" altLang="en-US" dirty="0"/>
              <a:t>要求</a:t>
            </a:r>
          </a:p>
        </p:txBody>
      </p:sp>
      <p:graphicFrame>
        <p:nvGraphicFramePr>
          <p:cNvPr id="4" name="内容占位符 3">
            <a:extLst>
              <a:ext uri="{FF2B5EF4-FFF2-40B4-BE49-F238E27FC236}">
                <a16:creationId xmlns:a16="http://schemas.microsoft.com/office/drawing/2014/main" id="{53A74B04-DF36-D543-8F61-4078A2E198DE}"/>
              </a:ext>
            </a:extLst>
          </p:cNvPr>
          <p:cNvGraphicFramePr>
            <a:graphicFrameLocks noGrp="1"/>
          </p:cNvGraphicFramePr>
          <p:nvPr>
            <p:ph idx="1"/>
            <p:extLst>
              <p:ext uri="{D42A27DB-BD31-4B8C-83A1-F6EECF244321}">
                <p14:modId xmlns:p14="http://schemas.microsoft.com/office/powerpoint/2010/main" val="33262613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3194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E8FF79B-7B42-F964-B7BF-C92B51F2F881}"/>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F44DBCD1-8973-6749-8DE3-AFC23AEEE484}"/>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程序</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4D5B942D-5362-DE4F-BD0F-83D2815C3C50}"/>
              </a:ext>
            </a:extLst>
          </p:cNvPr>
          <p:cNvGraphicFramePr>
            <a:graphicFrameLocks noGrp="1"/>
          </p:cNvGraphicFramePr>
          <p:nvPr>
            <p:ph idx="1"/>
            <p:extLst>
              <p:ext uri="{D42A27DB-BD31-4B8C-83A1-F6EECF244321}">
                <p14:modId xmlns:p14="http://schemas.microsoft.com/office/powerpoint/2010/main" val="81668840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2266814"/>
      </p:ext>
    </p:extLst>
  </p:cSld>
  <p:clrMapOvr>
    <a:overrideClrMapping bg1="dk1" tx1="lt1" bg2="dk2" tx2="lt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77028-583F-D842-9AF7-2706696F3DEE}"/>
              </a:ext>
            </a:extLst>
          </p:cNvPr>
          <p:cNvSpPr>
            <a:spLocks noGrp="1"/>
          </p:cNvSpPr>
          <p:nvPr>
            <p:ph type="title"/>
          </p:nvPr>
        </p:nvSpPr>
        <p:spPr/>
        <p:txBody>
          <a:bodyPr/>
          <a:lstStyle/>
          <a:p>
            <a:r>
              <a:rPr kumimoji="1" lang="zh-CN" altLang="en-US" dirty="0"/>
              <a:t>第三节 矿产资源统计</a:t>
            </a:r>
          </a:p>
        </p:txBody>
      </p:sp>
      <p:graphicFrame>
        <p:nvGraphicFramePr>
          <p:cNvPr id="4" name="内容占位符 3">
            <a:extLst>
              <a:ext uri="{FF2B5EF4-FFF2-40B4-BE49-F238E27FC236}">
                <a16:creationId xmlns:a16="http://schemas.microsoft.com/office/drawing/2014/main" id="{B3B869E8-A897-364E-999B-212A8663291D}"/>
              </a:ext>
            </a:extLst>
          </p:cNvPr>
          <p:cNvGraphicFramePr>
            <a:graphicFrameLocks noGrp="1"/>
          </p:cNvGraphicFramePr>
          <p:nvPr>
            <p:ph idx="1"/>
            <p:extLst>
              <p:ext uri="{D42A27DB-BD31-4B8C-83A1-F6EECF244321}">
                <p14:modId xmlns:p14="http://schemas.microsoft.com/office/powerpoint/2010/main" val="34594875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4552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6DF658-183B-E04D-917A-0BA9F2347249}"/>
              </a:ext>
            </a:extLst>
          </p:cNvPr>
          <p:cNvSpPr>
            <a:spLocks noGrp="1"/>
          </p:cNvSpPr>
          <p:nvPr>
            <p:ph type="title"/>
          </p:nvPr>
        </p:nvSpPr>
        <p:spPr/>
        <p:txBody>
          <a:bodyPr/>
          <a:lstStyle/>
          <a:p>
            <a:r>
              <a:rPr kumimoji="1" lang="zh-CN" altLang="en-US" dirty="0"/>
              <a:t>第四节 矿山储备动态监督管理</a:t>
            </a:r>
          </a:p>
        </p:txBody>
      </p:sp>
      <p:graphicFrame>
        <p:nvGraphicFramePr>
          <p:cNvPr id="6" name="表格 6">
            <a:extLst>
              <a:ext uri="{FF2B5EF4-FFF2-40B4-BE49-F238E27FC236}">
                <a16:creationId xmlns:a16="http://schemas.microsoft.com/office/drawing/2014/main" id="{22582C29-A040-CE47-B9AE-A8D0AEBF7AEA}"/>
              </a:ext>
            </a:extLst>
          </p:cNvPr>
          <p:cNvGraphicFramePr>
            <a:graphicFrameLocks noGrp="1"/>
          </p:cNvGraphicFramePr>
          <p:nvPr>
            <p:ph idx="1"/>
            <p:extLst>
              <p:ext uri="{D42A27DB-BD31-4B8C-83A1-F6EECF244321}">
                <p14:modId xmlns:p14="http://schemas.microsoft.com/office/powerpoint/2010/main" val="2467134391"/>
              </p:ext>
            </p:extLst>
          </p:nvPr>
        </p:nvGraphicFramePr>
        <p:xfrm>
          <a:off x="838200" y="1825625"/>
          <a:ext cx="10515597" cy="33375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88492612"/>
                    </a:ext>
                  </a:extLst>
                </a:gridCol>
                <a:gridCol w="3505199">
                  <a:extLst>
                    <a:ext uri="{9D8B030D-6E8A-4147-A177-3AD203B41FA5}">
                      <a16:colId xmlns:a16="http://schemas.microsoft.com/office/drawing/2014/main" val="2790678259"/>
                    </a:ext>
                  </a:extLst>
                </a:gridCol>
                <a:gridCol w="3505199">
                  <a:extLst>
                    <a:ext uri="{9D8B030D-6E8A-4147-A177-3AD203B41FA5}">
                      <a16:colId xmlns:a16="http://schemas.microsoft.com/office/drawing/2014/main" val="1192774715"/>
                    </a:ext>
                  </a:extLst>
                </a:gridCol>
              </a:tblGrid>
              <a:tr h="370840">
                <a:tc>
                  <a:txBody>
                    <a:bodyPr/>
                    <a:lstStyle/>
                    <a:p>
                      <a:pPr algn="ctr"/>
                      <a:r>
                        <a:rPr lang="zh-CN" altLang="en-US" dirty="0"/>
                        <a:t>项目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extLst>
                  <a:ext uri="{0D108BD9-81ED-4DB2-BD59-A6C34878D82A}">
                    <a16:rowId xmlns:a16="http://schemas.microsoft.com/office/drawing/2014/main" val="3989977939"/>
                  </a:ext>
                </a:extLst>
              </a:tr>
              <a:tr h="370840">
                <a:tc>
                  <a:txBody>
                    <a:bodyPr/>
                    <a:lstStyle/>
                    <a:p>
                      <a:pPr algn="ctr"/>
                      <a:r>
                        <a:rPr lang="zh-CN" altLang="en-US" dirty="0"/>
                        <a:t>矿山储量动态监督制度概述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557010"/>
                  </a:ext>
                </a:extLst>
              </a:tr>
              <a:tr h="370840">
                <a:tc rowSpan="7">
                  <a:txBody>
                    <a:bodyPr/>
                    <a:lstStyle/>
                    <a:p>
                      <a:pPr algn="ctr"/>
                      <a:r>
                        <a:rPr lang="zh-CN" altLang="en-US" dirty="0"/>
                        <a:t>矿山储量动态监管要求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监管分工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5982"/>
                  </a:ext>
                </a:extLst>
              </a:tr>
              <a:tr h="370840">
                <a:tc vMerge="1">
                  <a:txBody>
                    <a:bodyPr/>
                    <a:lstStyle/>
                    <a:p>
                      <a:endParaRPr lang="zh-CN" altLang="en-US" dirty="0"/>
                    </a:p>
                  </a:txBody>
                  <a:tcPr/>
                </a:tc>
                <a:tc rowSpan="5">
                  <a:txBody>
                    <a:bodyPr/>
                    <a:lstStyle/>
                    <a:p>
                      <a:pPr algn="ctr"/>
                      <a:r>
                        <a:rPr lang="zh-CN" altLang="en-US" dirty="0"/>
                        <a:t>矿山资源储量台账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查明资源储量台账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219484"/>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开采设计资源储量台账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759361"/>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资源储量变动台账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3259898"/>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开采介于资源储量比较台账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851122"/>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资源储量损失统计台账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060394"/>
                  </a:ext>
                </a:extLst>
              </a:tr>
              <a:tr h="370840">
                <a:tc vMerge="1">
                  <a:txBody>
                    <a:bodyPr/>
                    <a:lstStyle/>
                    <a:p>
                      <a:endParaRPr lang="zh-CN" altLang="en-US" dirty="0"/>
                    </a:p>
                  </a:txBody>
                  <a:tcPr/>
                </a:tc>
                <a:tc>
                  <a:txBody>
                    <a:bodyPr/>
                    <a:lstStyle/>
                    <a:p>
                      <a:pPr algn="ctr"/>
                      <a:r>
                        <a:rPr lang="zh-CN" altLang="en-US" dirty="0"/>
                        <a:t>矿山储量年报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265321"/>
                  </a:ext>
                </a:extLst>
              </a:tr>
            </a:tbl>
          </a:graphicData>
        </a:graphic>
      </p:graphicFrame>
    </p:spTree>
    <p:extLst>
      <p:ext uri="{BB962C8B-B14F-4D97-AF65-F5344CB8AC3E}">
        <p14:creationId xmlns:p14="http://schemas.microsoft.com/office/powerpoint/2010/main" val="210198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46194426-1216-0F48-8176-3237ABAB286B}"/>
                  </a:ext>
                </a:extLst>
              </p:cNvPr>
              <p:cNvGraphicFramePr>
                <a:graphicFrameLocks noGrp="1"/>
              </p:cNvGraphicFramePr>
              <p:nvPr>
                <p:ph idx="1"/>
                <p:extLst>
                  <p:ext uri="{D42A27DB-BD31-4B8C-83A1-F6EECF244321}">
                    <p14:modId xmlns:p14="http://schemas.microsoft.com/office/powerpoint/2010/main" val="618019832"/>
                  </p:ext>
                </p:extLst>
              </p:nvPr>
            </p:nvGraphicFramePr>
            <p:xfrm>
              <a:off x="675362" y="309976"/>
              <a:ext cx="10515598" cy="5975061"/>
            </p:xfrm>
            <a:graphic>
              <a:graphicData uri="http://schemas.openxmlformats.org/drawingml/2006/table">
                <a:tbl>
                  <a:tblPr firstRow="1" bandRow="1">
                    <a:tableStyleId>{5C22544A-7EE6-4342-B048-85BDC9FD1C3A}</a:tableStyleId>
                  </a:tblPr>
                  <a:tblGrid>
                    <a:gridCol w="1153438">
                      <a:extLst>
                        <a:ext uri="{9D8B030D-6E8A-4147-A177-3AD203B41FA5}">
                          <a16:colId xmlns:a16="http://schemas.microsoft.com/office/drawing/2014/main" val="3405719246"/>
                        </a:ext>
                      </a:extLst>
                    </a:gridCol>
                    <a:gridCol w="1478072">
                      <a:extLst>
                        <a:ext uri="{9D8B030D-6E8A-4147-A177-3AD203B41FA5}">
                          <a16:colId xmlns:a16="http://schemas.microsoft.com/office/drawing/2014/main" val="1919064472"/>
                        </a:ext>
                      </a:extLst>
                    </a:gridCol>
                    <a:gridCol w="2279737">
                      <a:extLst>
                        <a:ext uri="{9D8B030D-6E8A-4147-A177-3AD203B41FA5}">
                          <a16:colId xmlns:a16="http://schemas.microsoft.com/office/drawing/2014/main" val="1198503664"/>
                        </a:ext>
                      </a:extLst>
                    </a:gridCol>
                    <a:gridCol w="5604351">
                      <a:extLst>
                        <a:ext uri="{9D8B030D-6E8A-4147-A177-3AD203B41FA5}">
                          <a16:colId xmlns:a16="http://schemas.microsoft.com/office/drawing/2014/main" val="3157238540"/>
                        </a:ext>
                      </a:extLst>
                    </a:gridCol>
                  </a:tblGrid>
                  <a:tr h="393892">
                    <a:tc gridSpan="3">
                      <a:txBody>
                        <a:bodyPr/>
                        <a:lstStyle/>
                        <a:p>
                          <a:pPr algn="ctr"/>
                          <a:r>
                            <a:rPr lang="zh-CN" altLang="en-US" dirty="0"/>
                            <a:t>类型</a:t>
                          </a:r>
                        </a:p>
                      </a:txBody>
                      <a:tcPr anchor="ctr"/>
                    </a:tc>
                    <a:tc hMerge="1">
                      <a:txBody>
                        <a:bodyPr/>
                        <a:lstStyle/>
                        <a:p>
                          <a:endParaRPr lang="zh-CN" altLang="en-US" dirty="0"/>
                        </a:p>
                      </a:txBody>
                      <a:tcPr/>
                    </a:tc>
                    <a:tc hMerge="1">
                      <a:txBody>
                        <a:bodyPr/>
                        <a:lstStyle/>
                        <a:p>
                          <a:pPr algn="ctr"/>
                          <a:endParaRPr lang="zh-CN" altLang="en-US" dirty="0"/>
                        </a:p>
                      </a:txBody>
                      <a:tcPr anchor="ctr"/>
                    </a:tc>
                    <a:tc>
                      <a:txBody>
                        <a:bodyPr/>
                        <a:lstStyle/>
                        <a:p>
                          <a:pPr algn="ctr"/>
                          <a:r>
                            <a:rPr lang="zh-CN" altLang="en-US" dirty="0"/>
                            <a:t>公式</a:t>
                          </a:r>
                        </a:p>
                      </a:txBody>
                      <a:tcPr anchor="ctr"/>
                    </a:tc>
                    <a:extLst>
                      <a:ext uri="{0D108BD9-81ED-4DB2-BD59-A6C34878D82A}">
                        <a16:rowId xmlns:a16="http://schemas.microsoft.com/office/drawing/2014/main" val="4080428214"/>
                      </a:ext>
                    </a:extLst>
                  </a:tr>
                  <a:tr h="393892">
                    <a:tc rowSpan="5">
                      <a:txBody>
                        <a:bodyPr/>
                        <a:lstStyle/>
                        <a:p>
                          <a:pPr algn="ctr"/>
                          <a:r>
                            <a:rPr lang="zh-CN" altLang="en-US" dirty="0"/>
                            <a:t>集中趋势的测度</a:t>
                          </a:r>
                        </a:p>
                      </a:txBody>
                      <a:tcPr anchor="ctr"/>
                    </a:tc>
                    <a:tc gridSpan="2">
                      <a:txBody>
                        <a:bodyPr/>
                        <a:lstStyle/>
                        <a:p>
                          <a:pPr algn="ctr"/>
                          <a:r>
                            <a:rPr lang="zh-CN" altLang="en-US" dirty="0"/>
                            <a:t>众数</a:t>
                          </a:r>
                        </a:p>
                      </a:txBody>
                      <a:tcPr anchor="ctr"/>
                    </a:tc>
                    <a:tc hMerge="1">
                      <a:txBody>
                        <a:bodyPr/>
                        <a:lstStyle/>
                        <a:p>
                          <a:pPr algn="ctr"/>
                          <a:endParaRPr lang="zh-CN" altLang="en-US" dirty="0"/>
                        </a:p>
                      </a:txBody>
                      <a:tcPr anchor="ctr"/>
                    </a:tc>
                    <a:tc>
                      <a:txBody>
                        <a:bodyPr/>
                        <a:lstStyle/>
                        <a:p>
                          <a:pPr algn="ctr"/>
                          <a:endParaRPr lang="zh-CN" altLang="en-US" dirty="0"/>
                        </a:p>
                      </a:txBody>
                      <a:tcPr anchor="ctr"/>
                    </a:tc>
                    <a:extLst>
                      <a:ext uri="{0D108BD9-81ED-4DB2-BD59-A6C34878D82A}">
                        <a16:rowId xmlns:a16="http://schemas.microsoft.com/office/drawing/2014/main" val="3194153258"/>
                      </a:ext>
                    </a:extLst>
                  </a:tr>
                  <a:tr h="393892">
                    <a:tc vMerge="1">
                      <a:txBody>
                        <a:bodyPr/>
                        <a:lstStyle/>
                        <a:p>
                          <a:pPr algn="ctr"/>
                          <a:endParaRPr lang="zh-CN" altLang="en-US" dirty="0"/>
                        </a:p>
                      </a:txBody>
                      <a:tcPr anchor="ctr"/>
                    </a:tc>
                    <a:tc gridSpan="2">
                      <a:txBody>
                        <a:bodyPr/>
                        <a:lstStyle/>
                        <a:p>
                          <a:pPr algn="ctr"/>
                          <a:r>
                            <a:rPr lang="zh-CN" altLang="en-US" dirty="0"/>
                            <a:t>中位数</a:t>
                          </a:r>
                        </a:p>
                      </a:txBody>
                      <a:tcPr anchor="ctr"/>
                    </a:tc>
                    <a:tc hMerge="1">
                      <a:txBody>
                        <a:bodyPr/>
                        <a:lstStyle/>
                        <a:p>
                          <a:pPr algn="ctr"/>
                          <a:endParaRPr lang="zh-CN" altLang="en-US" dirty="0"/>
                        </a:p>
                      </a:txBody>
                      <a:tcPr anchor="ctr"/>
                    </a:tc>
                    <a:tc>
                      <a:txBody>
                        <a:bodyPr/>
                        <a:lstStyle/>
                        <a:p>
                          <a:pPr algn="ctr"/>
                          <a:endParaRPr lang="zh-CN" altLang="en-US"/>
                        </a:p>
                      </a:txBody>
                      <a:tcPr anchor="ctr"/>
                    </a:tc>
                    <a:extLst>
                      <a:ext uri="{0D108BD9-81ED-4DB2-BD59-A6C34878D82A}">
                        <a16:rowId xmlns:a16="http://schemas.microsoft.com/office/drawing/2014/main" val="2853128858"/>
                      </a:ext>
                    </a:extLst>
                  </a:tr>
                  <a:tr h="665839">
                    <a:tc vMerge="1">
                      <a:txBody>
                        <a:bodyPr/>
                        <a:lstStyle/>
                        <a:p>
                          <a:pPr algn="ctr"/>
                          <a:endParaRPr lang="zh-CN" altLang="en-US" dirty="0"/>
                        </a:p>
                      </a:txBody>
                      <a:tcPr anchor="ctr"/>
                    </a:tc>
                    <a:tc rowSpan="2">
                      <a:txBody>
                        <a:bodyPr/>
                        <a:lstStyle/>
                        <a:p>
                          <a:pPr algn="ctr"/>
                          <a:r>
                            <a:rPr lang="zh-CN" altLang="en-US" dirty="0"/>
                            <a:t>算数平均数</a:t>
                          </a:r>
                        </a:p>
                      </a:txBody>
                      <a:tcPr anchor="ctr"/>
                    </a:tc>
                    <a:tc>
                      <a:txBody>
                        <a:bodyPr/>
                        <a:lstStyle/>
                        <a:p>
                          <a:pPr algn="ctr"/>
                          <a:r>
                            <a:rPr lang="zh-CN" altLang="en-US" dirty="0"/>
                            <a:t>简单算术平均数</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m:rPr>
                                        <m:sty m:val="p"/>
                                      </m:rPr>
                                      <a:rPr lang="en-US" altLang="zh-CN" i="1" smtClean="0">
                                        <a:latin typeface="Cambria Math" panose="02040503050406030204" pitchFamily="18" charset="0"/>
                                      </a:rPr>
                                      <m:t>X</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e>
                                    </m:nary>
                                  </m:num>
                                  <m:den>
                                    <m:r>
                                      <m:rPr>
                                        <m:sty m:val="p"/>
                                      </m:rPr>
                                      <a:rPr lang="en-US" altLang="zh-CN" b="0" i="1" smtClean="0">
                                        <a:latin typeface="Cambria Math" panose="02040503050406030204" pitchFamily="18" charset="0"/>
                                      </a:rPr>
                                      <m:t>n</m:t>
                                    </m:r>
                                  </m:den>
                                </m:f>
                              </m:oMath>
                            </m:oMathPara>
                          </a14:m>
                          <a:endParaRPr lang="zh-CN" altLang="en-US" dirty="0"/>
                        </a:p>
                      </a:txBody>
                      <a:tcPr anchor="ctr"/>
                    </a:tc>
                    <a:extLst>
                      <a:ext uri="{0D108BD9-81ED-4DB2-BD59-A6C34878D82A}">
                        <a16:rowId xmlns:a16="http://schemas.microsoft.com/office/drawing/2014/main" val="775044505"/>
                      </a:ext>
                    </a:extLst>
                  </a:tr>
                  <a:tr h="733151">
                    <a:tc vMerge="1">
                      <a:txBody>
                        <a:bodyPr/>
                        <a:lstStyle/>
                        <a:p>
                          <a:endParaRPr lang="zh-CN" altLang="en-US"/>
                        </a:p>
                      </a:txBody>
                      <a:tcPr/>
                    </a:tc>
                    <a:tc vMerge="1">
                      <a:txBody>
                        <a:bodyPr/>
                        <a:lstStyle/>
                        <a:p>
                          <a:pPr algn="ctr"/>
                          <a:endParaRPr lang="zh-CN" altLang="en-US" dirty="0"/>
                        </a:p>
                      </a:txBody>
                      <a:tcPr anchor="ctr"/>
                    </a:tc>
                    <a:tc>
                      <a:txBody>
                        <a:bodyPr/>
                        <a:lstStyle/>
                        <a:p>
                          <a:pPr algn="ctr"/>
                          <a:r>
                            <a:rPr lang="zh-CN" altLang="en-US" dirty="0"/>
                            <a:t>加权算术平均数</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m:rPr>
                                        <m:sty m:val="p"/>
                                      </m:rPr>
                                      <a:rPr lang="en-US" altLang="zh-CN" i="1" smtClean="0">
                                        <a:latin typeface="Cambria Math" panose="02040503050406030204" pitchFamily="18" charset="0"/>
                                      </a:rPr>
                                      <m:t>X</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f</m:t>
                                                </m:r>
                                              </m:e>
                                              <m:sub>
                                                <m:r>
                                                  <m:rPr>
                                                    <m:sty m:val="p"/>
                                                  </m:rPr>
                                                  <a:rPr lang="en-US" altLang="zh-CN" b="0" i="1" smtClean="0">
                                                    <a:latin typeface="Cambria Math" panose="02040503050406030204" pitchFamily="18" charset="0"/>
                                                  </a:rPr>
                                                  <m:t>i</m:t>
                                                </m:r>
                                              </m:sub>
                                            </m:sSub>
                                          </m:e>
                                        </m:d>
                                      </m:e>
                                    </m:nary>
                                  </m:num>
                                  <m:den>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f</m:t>
                                            </m:r>
                                          </m:e>
                                          <m:sub>
                                            <m:r>
                                              <m:rPr>
                                                <m:sty m:val="p"/>
                                              </m:rPr>
                                              <a:rPr lang="en-US" altLang="zh-CN" b="0" i="1" smtClean="0">
                                                <a:latin typeface="Cambria Math" panose="02040503050406030204" pitchFamily="18" charset="0"/>
                                              </a:rPr>
                                              <m:t>i</m:t>
                                            </m:r>
                                          </m:sub>
                                        </m:sSub>
                                      </m:e>
                                    </m:nary>
                                  </m:den>
                                </m:f>
                              </m:oMath>
                            </m:oMathPara>
                          </a14:m>
                          <a:endParaRPr lang="zh-CN" altLang="en-US" dirty="0"/>
                        </a:p>
                      </a:txBody>
                      <a:tcPr anchor="ctr"/>
                    </a:tc>
                    <a:extLst>
                      <a:ext uri="{0D108BD9-81ED-4DB2-BD59-A6C34878D82A}">
                        <a16:rowId xmlns:a16="http://schemas.microsoft.com/office/drawing/2014/main" val="3354504026"/>
                      </a:ext>
                    </a:extLst>
                  </a:tr>
                  <a:tr h="393892">
                    <a:tc vMerge="1">
                      <a:txBody>
                        <a:bodyPr/>
                        <a:lstStyle/>
                        <a:p>
                          <a:pPr algn="ctr"/>
                          <a:endParaRPr lang="zh-CN" altLang="en-US" dirty="0"/>
                        </a:p>
                      </a:txBody>
                      <a:tcPr anchor="ctr"/>
                    </a:tc>
                    <a:tc gridSpan="2">
                      <a:txBody>
                        <a:bodyPr/>
                        <a:lstStyle/>
                        <a:p>
                          <a:pPr algn="ctr"/>
                          <a:r>
                            <a:rPr lang="zh-CN" altLang="en-US" dirty="0"/>
                            <a:t>几何平均数</a:t>
                          </a:r>
                        </a:p>
                      </a:txBody>
                      <a:tcPr anchor="ctr"/>
                    </a:tc>
                    <a:tc hMerge="1">
                      <a:txBody>
                        <a:bodyPr/>
                        <a:lstStyle/>
                        <a:p>
                          <a:pPr algn="ct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rPr>
                                      <m:t>X</m:t>
                                    </m:r>
                                  </m:e>
                                  <m:sub>
                                    <m:r>
                                      <m:rPr>
                                        <m:sty m:val="p"/>
                                      </m:rPr>
                                      <a:rPr lang="en-US" altLang="zh-CN" i="1" smtClean="0">
                                        <a:latin typeface="Cambria Math" panose="02040503050406030204" pitchFamily="18" charset="0"/>
                                      </a:rPr>
                                      <m:t>c</m:t>
                                    </m:r>
                                  </m:sub>
                                </m:sSub>
                                <m:r>
                                  <a:rPr lang="en-US" altLang="zh-CN" b="0" i="1" smtClean="0">
                                    <a:latin typeface="Cambria Math" panose="02040503050406030204" pitchFamily="18" charset="0"/>
                                  </a:rPr>
                                  <m:t>=</m:t>
                                </m:r>
                                <m:rad>
                                  <m:radPr>
                                    <m:ctrlPr>
                                      <a:rPr lang="en-US" altLang="zh-CN" b="0" i="1" smtClean="0">
                                        <a:latin typeface="Cambria Math" panose="02040503050406030204" pitchFamily="18" charset="0"/>
                                      </a:rPr>
                                    </m:ctrlPr>
                                  </m:radPr>
                                  <m:deg>
                                    <m:r>
                                      <m:rPr>
                                        <m:sty m:val="p"/>
                                        <m:brk m:alnAt="7"/>
                                      </m:rPr>
                                      <a:rPr lang="en-US" altLang="zh-CN" b="0" i="1" smtClean="0">
                                        <a:latin typeface="Cambria Math" panose="02040503050406030204" pitchFamily="18" charset="0"/>
                                      </a:rPr>
                                      <m:t>a</m:t>
                                    </m:r>
                                  </m:deg>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n</m:t>
                                        </m:r>
                                      </m:sub>
                                    </m:sSub>
                                  </m:e>
                                </m:rad>
                                <m:r>
                                  <a:rPr lang="en-US" altLang="zh-CN" b="0" i="0" smtClean="0">
                                    <a:latin typeface="Cambria Math" panose="02040503050406030204" pitchFamily="18" charset="0"/>
                                  </a:rPr>
                                  <m:t>=</m:t>
                                </m:r>
                                <m:rad>
                                  <m:radPr>
                                    <m:ctrlPr>
                                      <a:rPr lang="en-US" altLang="zh-CN" b="0" i="1" smtClean="0">
                                        <a:latin typeface="Cambria Math" panose="02040503050406030204" pitchFamily="18" charset="0"/>
                                      </a:rPr>
                                    </m:ctrlPr>
                                  </m:radPr>
                                  <m:deg>
                                    <m:r>
                                      <m:rPr>
                                        <m:sty m:val="p"/>
                                        <m:brk m:alnAt="7"/>
                                      </m:rPr>
                                      <a:rPr lang="en-US" altLang="zh-CN" b="0" i="1" smtClean="0">
                                        <a:latin typeface="Cambria Math" panose="02040503050406030204" pitchFamily="18" charset="0"/>
                                      </a:rPr>
                                      <m:t>a</m:t>
                                    </m:r>
                                  </m:deg>
                                  <m:e>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e>
                                    </m:nary>
                                  </m:e>
                                </m:rad>
                              </m:oMath>
                            </m:oMathPara>
                          </a14:m>
                          <a:endParaRPr lang="zh-CN" altLang="en-US" dirty="0"/>
                        </a:p>
                      </a:txBody>
                      <a:tcPr anchor="ctr"/>
                    </a:tc>
                    <a:extLst>
                      <a:ext uri="{0D108BD9-81ED-4DB2-BD59-A6C34878D82A}">
                        <a16:rowId xmlns:a16="http://schemas.microsoft.com/office/drawing/2014/main" val="3001821962"/>
                      </a:ext>
                    </a:extLst>
                  </a:tr>
                  <a:tr h="393892">
                    <a:tc rowSpan="4">
                      <a:txBody>
                        <a:bodyPr/>
                        <a:lstStyle/>
                        <a:p>
                          <a:pPr algn="ctr"/>
                          <a:r>
                            <a:rPr lang="zh-CN" altLang="en-US" dirty="0"/>
                            <a:t>离散程度的测度</a:t>
                          </a:r>
                        </a:p>
                      </a:txBody>
                      <a:tcPr anchor="ctr"/>
                    </a:tc>
                    <a:tc gridSpan="2">
                      <a:txBody>
                        <a:bodyPr/>
                        <a:lstStyle/>
                        <a:p>
                          <a:pPr algn="ctr"/>
                          <a:r>
                            <a:rPr lang="zh-CN" altLang="en-US" dirty="0"/>
                            <a:t>极差</a:t>
                          </a:r>
                        </a:p>
                      </a:txBody>
                      <a:tcPr anchor="ctr"/>
                    </a:tc>
                    <a:tc hMerge="1">
                      <a:txBody>
                        <a:bodyPr/>
                        <a:lstStyle/>
                        <a:p>
                          <a:pPr algn="ct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R</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max</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min</m:t>
                                    </m:r>
                                  </m:sub>
                                </m:sSub>
                              </m:oMath>
                            </m:oMathPara>
                          </a14:m>
                          <a:endParaRPr lang="zh-CN" altLang="en-US" dirty="0"/>
                        </a:p>
                      </a:txBody>
                      <a:tcPr anchor="ctr"/>
                    </a:tc>
                    <a:extLst>
                      <a:ext uri="{0D108BD9-81ED-4DB2-BD59-A6C34878D82A}">
                        <a16:rowId xmlns:a16="http://schemas.microsoft.com/office/drawing/2014/main" val="2996471238"/>
                      </a:ext>
                    </a:extLst>
                  </a:tr>
                  <a:tr h="393892">
                    <a:tc vMerge="1">
                      <a:txBody>
                        <a:bodyPr/>
                        <a:lstStyle/>
                        <a:p>
                          <a:pPr algn="ctr"/>
                          <a:endParaRPr lang="zh-CN" altLang="en-US" dirty="0"/>
                        </a:p>
                      </a:txBody>
                      <a:tcPr anchor="ctr"/>
                    </a:tc>
                    <a:tc gridSpan="2">
                      <a:txBody>
                        <a:bodyPr/>
                        <a:lstStyle/>
                        <a:p>
                          <a:pPr algn="ctr"/>
                          <a:r>
                            <a:rPr lang="zh-CN" altLang="en-US" dirty="0"/>
                            <a:t>标准差</a:t>
                          </a:r>
                        </a:p>
                      </a:txBody>
                      <a:tcPr anchor="ctr"/>
                    </a:tc>
                    <a:tc hMerge="1">
                      <a:txBody>
                        <a:bodyPr/>
                        <a:lstStyle/>
                        <a:p>
                          <a:pPr algn="ctr"/>
                          <a:endParaRPr lang="zh-CN" altLang="en-US" dirty="0"/>
                        </a:p>
                      </a:txBody>
                      <a:tcPr anchor="ctr"/>
                    </a:tc>
                    <a:tc>
                      <a:txBody>
                        <a:bodyPr/>
                        <a:lstStyle/>
                        <a:p>
                          <a:pPr algn="ctr"/>
                          <a14:m>
                            <m:oMath xmlns:m="http://schemas.openxmlformats.org/officeDocument/2006/math">
                              <m:r>
                                <a:rPr lang="zh-CN" altLang="en-US" i="1" smtClean="0">
                                  <a:latin typeface="Cambria Math" panose="02040503050406030204" pitchFamily="18" charset="0"/>
                                </a:rPr>
                                <m:t>𝛿</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m:rPr>
                                                          <m:sty m:val="p"/>
                                                        </m:rPr>
                                                        <a:rPr lang="en-US" altLang="zh-CN" b="0" i="1" smtClean="0">
                                                          <a:latin typeface="Cambria Math" panose="02040503050406030204" pitchFamily="18" charset="0"/>
                                                        </a:rPr>
                                                        <m:t>X</m:t>
                                                      </m:r>
                                                    </m:e>
                                                  </m:acc>
                                                </m:e>
                                              </m:d>
                                            </m:e>
                                            <m:sup>
                                              <m:r>
                                                <a:rPr lang="en-US" altLang="zh-CN" b="0" i="1" smtClean="0">
                                                  <a:latin typeface="Cambria Math" panose="02040503050406030204" pitchFamily="18" charset="0"/>
                                                </a:rPr>
                                                <m:t>2</m:t>
                                              </m:r>
                                            </m:sup>
                                          </m:sSup>
                                        </m:e>
                                      </m:nary>
                                    </m:num>
                                    <m:den>
                                      <m:r>
                                        <m:rPr>
                                          <m:sty m:val="p"/>
                                        </m:rPr>
                                        <a:rPr lang="en-US" altLang="zh-CN" b="0" i="1" smtClean="0">
                                          <a:latin typeface="Cambria Math" panose="02040503050406030204" pitchFamily="18" charset="0"/>
                                        </a:rPr>
                                        <m:t>n</m:t>
                                      </m:r>
                                    </m:den>
                                  </m:f>
                                </m:e>
                              </m:rad>
                            </m:oMath>
                          </a14:m>
                          <a:r>
                            <a:rPr lang="zh-CN" altLang="en-US" dirty="0"/>
                            <a:t>或</a:t>
                          </a:r>
                          <a14:m>
                            <m:oMath xmlns:m="http://schemas.openxmlformats.org/officeDocument/2006/math">
                              <m:r>
                                <a:rPr lang="zh-CN" altLang="en-US" i="1" smtClean="0">
                                  <a:latin typeface="Cambria Math" panose="02040503050406030204" pitchFamily="18" charset="0"/>
                                </a:rPr>
                                <m:t>𝛿</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m:rPr>
                                                          <m:sty m:val="p"/>
                                                        </m:rPr>
                                                        <a:rPr lang="en-US" altLang="zh-CN" b="0" i="1" smtClean="0">
                                                          <a:latin typeface="Cambria Math" panose="02040503050406030204" pitchFamily="18" charset="0"/>
                                                        </a:rPr>
                                                        <m:t>X</m:t>
                                                      </m:r>
                                                    </m:e>
                                                  </m:acc>
                                                </m:e>
                                              </m:d>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f</m:t>
                                              </m:r>
                                            </m:e>
                                            <m:sub>
                                              <m:r>
                                                <m:rPr>
                                                  <m:sty m:val="p"/>
                                                </m:rPr>
                                                <a:rPr lang="en-US" altLang="zh-CN" b="0" i="1" smtClean="0">
                                                  <a:latin typeface="Cambria Math" panose="02040503050406030204" pitchFamily="18" charset="0"/>
                                                </a:rPr>
                                                <m:t>i</m:t>
                                              </m:r>
                                            </m:sub>
                                          </m:sSub>
                                        </m:e>
                                      </m:nary>
                                    </m:num>
                                    <m:den>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f</m:t>
                                              </m:r>
                                            </m:e>
                                            <m:sub>
                                              <m:r>
                                                <m:rPr>
                                                  <m:sty m:val="p"/>
                                                </m:rPr>
                                                <a:rPr lang="en-US" altLang="zh-CN" b="0" i="1" smtClean="0">
                                                  <a:latin typeface="Cambria Math" panose="02040503050406030204" pitchFamily="18" charset="0"/>
                                                </a:rPr>
                                                <m:t>i</m:t>
                                              </m:r>
                                            </m:sub>
                                          </m:sSub>
                                        </m:e>
                                      </m:nary>
                                    </m:den>
                                  </m:f>
                                </m:e>
                              </m:rad>
                            </m:oMath>
                          </a14:m>
                          <a:endParaRPr lang="zh-CN" altLang="en-US" dirty="0"/>
                        </a:p>
                      </a:txBody>
                      <a:tcPr anchor="ctr"/>
                    </a:tc>
                    <a:extLst>
                      <a:ext uri="{0D108BD9-81ED-4DB2-BD59-A6C34878D82A}">
                        <a16:rowId xmlns:a16="http://schemas.microsoft.com/office/drawing/2014/main" val="2688011631"/>
                      </a:ext>
                    </a:extLst>
                  </a:tr>
                  <a:tr h="393892">
                    <a:tc vMerge="1">
                      <a:txBody>
                        <a:bodyPr/>
                        <a:lstStyle/>
                        <a:p>
                          <a:pPr algn="ctr"/>
                          <a:endParaRPr lang="zh-CN" altLang="en-US" dirty="0"/>
                        </a:p>
                      </a:txBody>
                      <a:tcPr anchor="ctr"/>
                    </a:tc>
                    <a:tc gridSpan="2">
                      <a:txBody>
                        <a:bodyPr/>
                        <a:lstStyle/>
                        <a:p>
                          <a:pPr algn="ctr"/>
                          <a:r>
                            <a:rPr lang="zh-CN" altLang="en-US" dirty="0"/>
                            <a:t>方差</a:t>
                          </a:r>
                        </a:p>
                      </a:txBody>
                      <a:tcPr anchor="ctr"/>
                    </a:tc>
                    <a:tc hMerge="1">
                      <a:txBody>
                        <a:bodyPr/>
                        <a:lstStyle/>
                        <a:p>
                          <a:pPr algn="ctr"/>
                          <a:endParaRPr lang="zh-CN" altLang="en-US" dirty="0"/>
                        </a:p>
                      </a:txBody>
                      <a:tcPr anchor="ctr"/>
                    </a:tc>
                    <a:tc>
                      <a:txBody>
                        <a:bodyPr/>
                        <a:lstStyle/>
                        <a:p>
                          <a:pPr algn="ctr"/>
                          <a14:m>
                            <m:oMath xmlns:m="http://schemas.openxmlformats.org/officeDocument/2006/math">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ea typeface="Cambria Math" panose="02040503050406030204" pitchFamily="18" charset="0"/>
                                    </a:rPr>
                                    <m:t>𝛿</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m:rPr>
                                                      <m:sty m:val="p"/>
                                                    </m:rPr>
                                                    <a:rPr lang="en-US" altLang="zh-CN" b="0" i="1" smtClean="0">
                                                      <a:latin typeface="Cambria Math" panose="02040503050406030204" pitchFamily="18" charset="0"/>
                                                    </a:rPr>
                                                    <m:t>X</m:t>
                                                  </m:r>
                                                </m:e>
                                              </m:acc>
                                            </m:e>
                                          </m:d>
                                        </m:e>
                                        <m:sup>
                                          <m:r>
                                            <a:rPr lang="en-US" altLang="zh-CN" b="0" i="1" smtClean="0">
                                              <a:latin typeface="Cambria Math" panose="02040503050406030204" pitchFamily="18" charset="0"/>
                                            </a:rPr>
                                            <m:t>2</m:t>
                                          </m:r>
                                        </m:sup>
                                      </m:sSup>
                                    </m:e>
                                  </m:nary>
                                </m:num>
                                <m:den>
                                  <m:r>
                                    <m:rPr>
                                      <m:sty m:val="p"/>
                                    </m:rPr>
                                    <a:rPr lang="en-US" altLang="zh-CN" b="0" i="1" smtClean="0">
                                      <a:latin typeface="Cambria Math" panose="02040503050406030204" pitchFamily="18" charset="0"/>
                                    </a:rPr>
                                    <m:t>n</m:t>
                                  </m:r>
                                </m:den>
                              </m:f>
                            </m:oMath>
                          </a14:m>
                          <a:r>
                            <a:rPr lang="zh-CN" altLang="en-US" dirty="0"/>
                            <a:t>或</a:t>
                          </a:r>
                          <a14:m>
                            <m:oMath xmlns:m="http://schemas.openxmlformats.org/officeDocument/2006/math">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ea typeface="Cambria Math" panose="02040503050406030204" pitchFamily="18" charset="0"/>
                                    </a:rPr>
                                    <m:t>𝛿</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X</m:t>
                                                  </m:r>
                                                </m:e>
                                                <m:sub>
                                                  <m:r>
                                                    <m:rPr>
                                                      <m:sty m:val="p"/>
                                                    </m:rPr>
                                                    <a:rPr lang="en-US" altLang="zh-CN" b="0" i="1" smtClean="0">
                                                      <a:latin typeface="Cambria Math" panose="02040503050406030204" pitchFamily="18" charset="0"/>
                                                    </a:rPr>
                                                    <m:t>i</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m:rPr>
                                                      <m:sty m:val="p"/>
                                                    </m:rPr>
                                                    <a:rPr lang="en-US" altLang="zh-CN" b="0" i="1" smtClean="0">
                                                      <a:latin typeface="Cambria Math" panose="02040503050406030204" pitchFamily="18" charset="0"/>
                                                    </a:rPr>
                                                    <m:t>X</m:t>
                                                  </m:r>
                                                </m:e>
                                              </m:acc>
                                            </m:e>
                                          </m:d>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f</m:t>
                                          </m:r>
                                        </m:e>
                                        <m:sub>
                                          <m:r>
                                            <m:rPr>
                                              <m:sty m:val="p"/>
                                            </m:rPr>
                                            <a:rPr lang="en-US" altLang="zh-CN" b="0" i="1" smtClean="0">
                                              <a:latin typeface="Cambria Math" panose="02040503050406030204" pitchFamily="18" charset="0"/>
                                            </a:rPr>
                                            <m:t>i</m:t>
                                          </m:r>
                                        </m:sub>
                                      </m:sSub>
                                    </m:e>
                                  </m:nary>
                                </m:num>
                                <m:den>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n</m:t>
                                      </m:r>
                                    </m:sup>
                                    <m:e>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f</m:t>
                                          </m:r>
                                        </m:e>
                                        <m:sub>
                                          <m:r>
                                            <m:rPr>
                                              <m:sty m:val="p"/>
                                            </m:rPr>
                                            <a:rPr lang="en-US" altLang="zh-CN" b="0" i="1" smtClean="0">
                                              <a:latin typeface="Cambria Math" panose="02040503050406030204" pitchFamily="18" charset="0"/>
                                            </a:rPr>
                                            <m:t>i</m:t>
                                          </m:r>
                                        </m:sub>
                                      </m:sSub>
                                    </m:e>
                                  </m:nary>
                                </m:den>
                              </m:f>
                            </m:oMath>
                          </a14:m>
                          <a:endParaRPr lang="zh-CN" altLang="en-US" dirty="0"/>
                        </a:p>
                      </a:txBody>
                      <a:tcPr anchor="ctr"/>
                    </a:tc>
                    <a:extLst>
                      <a:ext uri="{0D108BD9-81ED-4DB2-BD59-A6C34878D82A}">
                        <a16:rowId xmlns:a16="http://schemas.microsoft.com/office/drawing/2014/main" val="601406510"/>
                      </a:ext>
                    </a:extLst>
                  </a:tr>
                  <a:tr h="393892">
                    <a:tc vMerge="1">
                      <a:txBody>
                        <a:bodyPr/>
                        <a:lstStyle/>
                        <a:p>
                          <a:pPr algn="ctr"/>
                          <a:endParaRPr lang="zh-CN" altLang="en-US" dirty="0"/>
                        </a:p>
                      </a:txBody>
                      <a:tcPr anchor="ctr"/>
                    </a:tc>
                    <a:tc gridSpan="2">
                      <a:txBody>
                        <a:bodyPr/>
                        <a:lstStyle/>
                        <a:p>
                          <a:pPr algn="ctr"/>
                          <a:r>
                            <a:rPr lang="zh-CN" altLang="en-US" dirty="0"/>
                            <a:t>离散系数</a:t>
                          </a:r>
                        </a:p>
                      </a:txBody>
                      <a:tcPr anchor="ctr"/>
                    </a:tc>
                    <a:tc hMerge="1">
                      <a:txBody>
                        <a:bodyPr/>
                        <a:lstStyle/>
                        <a:p>
                          <a:pPr algn="ct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CV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𝛿</m:t>
                                    </m:r>
                                  </m:num>
                                  <m:den>
                                    <m:acc>
                                      <m:accPr>
                                        <m:chr m:val="̅"/>
                                        <m:ctrlPr>
                                          <a:rPr lang="en-US" altLang="zh-CN" b="0" i="1" smtClean="0">
                                            <a:latin typeface="Cambria Math" panose="02040503050406030204" pitchFamily="18" charset="0"/>
                                          </a:rPr>
                                        </m:ctrlPr>
                                      </m:accPr>
                                      <m:e>
                                        <m:r>
                                          <m:rPr>
                                            <m:sty m:val="p"/>
                                          </m:rPr>
                                          <a:rPr lang="en-US" altLang="zh-CN" b="0" i="1" smtClean="0">
                                            <a:latin typeface="Cambria Math" panose="02040503050406030204" pitchFamily="18" charset="0"/>
                                          </a:rPr>
                                          <m:t>X</m:t>
                                        </m:r>
                                      </m:e>
                                    </m:acc>
                                  </m:den>
                                </m:f>
                              </m:oMath>
                            </m:oMathPara>
                          </a14:m>
                          <a:endParaRPr lang="zh-CN" altLang="en-US" dirty="0"/>
                        </a:p>
                      </a:txBody>
                      <a:tcPr anchor="ctr"/>
                    </a:tc>
                    <a:extLst>
                      <a:ext uri="{0D108BD9-81ED-4DB2-BD59-A6C34878D82A}">
                        <a16:rowId xmlns:a16="http://schemas.microsoft.com/office/drawing/2014/main" val="1442887108"/>
                      </a:ext>
                    </a:extLst>
                  </a:tr>
                </a:tbl>
              </a:graphicData>
            </a:graphic>
          </p:graphicFrame>
        </mc:Choice>
        <mc:Fallback xmlns="">
          <p:graphicFrame>
            <p:nvGraphicFramePr>
              <p:cNvPr id="4" name="表格 4">
                <a:extLst>
                  <a:ext uri="{FF2B5EF4-FFF2-40B4-BE49-F238E27FC236}">
                    <a16:creationId xmlns:a16="http://schemas.microsoft.com/office/drawing/2014/main" id="{46194426-1216-0F48-8176-3237ABAB286B}"/>
                  </a:ext>
                </a:extLst>
              </p:cNvPr>
              <p:cNvGraphicFramePr>
                <a:graphicFrameLocks noGrp="1"/>
              </p:cNvGraphicFramePr>
              <p:nvPr>
                <p:ph idx="1"/>
                <p:extLst>
                  <p:ext uri="{D42A27DB-BD31-4B8C-83A1-F6EECF244321}">
                    <p14:modId xmlns:p14="http://schemas.microsoft.com/office/powerpoint/2010/main" val="618019832"/>
                  </p:ext>
                </p:extLst>
              </p:nvPr>
            </p:nvGraphicFramePr>
            <p:xfrm>
              <a:off x="675362" y="309976"/>
              <a:ext cx="10515598" cy="5975061"/>
            </p:xfrm>
            <a:graphic>
              <a:graphicData uri="http://schemas.openxmlformats.org/drawingml/2006/table">
                <a:tbl>
                  <a:tblPr firstRow="1" bandRow="1">
                    <a:tableStyleId>{5C22544A-7EE6-4342-B048-85BDC9FD1C3A}</a:tableStyleId>
                  </a:tblPr>
                  <a:tblGrid>
                    <a:gridCol w="1153438">
                      <a:extLst>
                        <a:ext uri="{9D8B030D-6E8A-4147-A177-3AD203B41FA5}">
                          <a16:colId xmlns:a16="http://schemas.microsoft.com/office/drawing/2014/main" val="3405719246"/>
                        </a:ext>
                      </a:extLst>
                    </a:gridCol>
                    <a:gridCol w="1478072">
                      <a:extLst>
                        <a:ext uri="{9D8B030D-6E8A-4147-A177-3AD203B41FA5}">
                          <a16:colId xmlns:a16="http://schemas.microsoft.com/office/drawing/2014/main" val="1919064472"/>
                        </a:ext>
                      </a:extLst>
                    </a:gridCol>
                    <a:gridCol w="2279737">
                      <a:extLst>
                        <a:ext uri="{9D8B030D-6E8A-4147-A177-3AD203B41FA5}">
                          <a16:colId xmlns:a16="http://schemas.microsoft.com/office/drawing/2014/main" val="1198503664"/>
                        </a:ext>
                      </a:extLst>
                    </a:gridCol>
                    <a:gridCol w="5604351">
                      <a:extLst>
                        <a:ext uri="{9D8B030D-6E8A-4147-A177-3AD203B41FA5}">
                          <a16:colId xmlns:a16="http://schemas.microsoft.com/office/drawing/2014/main" val="3157238540"/>
                        </a:ext>
                      </a:extLst>
                    </a:gridCol>
                  </a:tblGrid>
                  <a:tr h="393892">
                    <a:tc gridSpan="3">
                      <a:txBody>
                        <a:bodyPr/>
                        <a:lstStyle/>
                        <a:p>
                          <a:pPr algn="ctr"/>
                          <a:r>
                            <a:rPr lang="zh-CN" altLang="en-US" dirty="0"/>
                            <a:t>类型</a:t>
                          </a:r>
                        </a:p>
                      </a:txBody>
                      <a:tcPr anchor="ctr"/>
                    </a:tc>
                    <a:tc hMerge="1">
                      <a:txBody>
                        <a:bodyPr/>
                        <a:lstStyle/>
                        <a:p>
                          <a:endParaRPr lang="zh-CN" altLang="en-US" dirty="0"/>
                        </a:p>
                      </a:txBody>
                      <a:tcPr/>
                    </a:tc>
                    <a:tc hMerge="1">
                      <a:txBody>
                        <a:bodyPr/>
                        <a:lstStyle/>
                        <a:p>
                          <a:pPr algn="ctr"/>
                          <a:endParaRPr lang="zh-CN" altLang="en-US" dirty="0"/>
                        </a:p>
                      </a:txBody>
                      <a:tcPr anchor="ctr"/>
                    </a:tc>
                    <a:tc>
                      <a:txBody>
                        <a:bodyPr/>
                        <a:lstStyle/>
                        <a:p>
                          <a:pPr algn="ctr"/>
                          <a:r>
                            <a:rPr lang="zh-CN" altLang="en-US" dirty="0"/>
                            <a:t>公式</a:t>
                          </a:r>
                        </a:p>
                      </a:txBody>
                      <a:tcPr anchor="ctr"/>
                    </a:tc>
                    <a:extLst>
                      <a:ext uri="{0D108BD9-81ED-4DB2-BD59-A6C34878D82A}">
                        <a16:rowId xmlns:a16="http://schemas.microsoft.com/office/drawing/2014/main" val="4080428214"/>
                      </a:ext>
                    </a:extLst>
                  </a:tr>
                  <a:tr h="393892">
                    <a:tc rowSpan="5">
                      <a:txBody>
                        <a:bodyPr/>
                        <a:lstStyle/>
                        <a:p>
                          <a:pPr algn="ctr"/>
                          <a:r>
                            <a:rPr lang="zh-CN" altLang="en-US" dirty="0"/>
                            <a:t>集中趋势的测度</a:t>
                          </a:r>
                        </a:p>
                      </a:txBody>
                      <a:tcPr anchor="ctr"/>
                    </a:tc>
                    <a:tc gridSpan="2">
                      <a:txBody>
                        <a:bodyPr/>
                        <a:lstStyle/>
                        <a:p>
                          <a:pPr algn="ctr"/>
                          <a:r>
                            <a:rPr lang="zh-CN" altLang="en-US" dirty="0"/>
                            <a:t>众数</a:t>
                          </a:r>
                        </a:p>
                      </a:txBody>
                      <a:tcPr anchor="ctr"/>
                    </a:tc>
                    <a:tc hMerge="1">
                      <a:txBody>
                        <a:bodyPr/>
                        <a:lstStyle/>
                        <a:p>
                          <a:pPr algn="ctr"/>
                          <a:endParaRPr lang="zh-CN" altLang="en-US" dirty="0"/>
                        </a:p>
                      </a:txBody>
                      <a:tcPr anchor="ctr"/>
                    </a:tc>
                    <a:tc>
                      <a:txBody>
                        <a:bodyPr/>
                        <a:lstStyle/>
                        <a:p>
                          <a:pPr algn="ctr"/>
                          <a:endParaRPr lang="zh-CN" altLang="en-US" dirty="0"/>
                        </a:p>
                      </a:txBody>
                      <a:tcPr anchor="ctr"/>
                    </a:tc>
                    <a:extLst>
                      <a:ext uri="{0D108BD9-81ED-4DB2-BD59-A6C34878D82A}">
                        <a16:rowId xmlns:a16="http://schemas.microsoft.com/office/drawing/2014/main" val="3194153258"/>
                      </a:ext>
                    </a:extLst>
                  </a:tr>
                  <a:tr h="393892">
                    <a:tc vMerge="1">
                      <a:txBody>
                        <a:bodyPr/>
                        <a:lstStyle/>
                        <a:p>
                          <a:pPr algn="ctr"/>
                          <a:endParaRPr lang="zh-CN" altLang="en-US" dirty="0"/>
                        </a:p>
                      </a:txBody>
                      <a:tcPr anchor="ctr"/>
                    </a:tc>
                    <a:tc gridSpan="2">
                      <a:txBody>
                        <a:bodyPr/>
                        <a:lstStyle/>
                        <a:p>
                          <a:pPr algn="ctr"/>
                          <a:r>
                            <a:rPr lang="zh-CN" altLang="en-US" dirty="0"/>
                            <a:t>中位数</a:t>
                          </a:r>
                        </a:p>
                      </a:txBody>
                      <a:tcPr anchor="ctr"/>
                    </a:tc>
                    <a:tc hMerge="1">
                      <a:txBody>
                        <a:bodyPr/>
                        <a:lstStyle/>
                        <a:p>
                          <a:pPr algn="ctr"/>
                          <a:endParaRPr lang="zh-CN" altLang="en-US" dirty="0"/>
                        </a:p>
                      </a:txBody>
                      <a:tcPr anchor="ctr"/>
                    </a:tc>
                    <a:tc>
                      <a:txBody>
                        <a:bodyPr/>
                        <a:lstStyle/>
                        <a:p>
                          <a:pPr algn="ctr"/>
                          <a:endParaRPr lang="zh-CN" altLang="en-US"/>
                        </a:p>
                      </a:txBody>
                      <a:tcPr anchor="ctr"/>
                    </a:tc>
                    <a:extLst>
                      <a:ext uri="{0D108BD9-81ED-4DB2-BD59-A6C34878D82A}">
                        <a16:rowId xmlns:a16="http://schemas.microsoft.com/office/drawing/2014/main" val="2853128858"/>
                      </a:ext>
                    </a:extLst>
                  </a:tr>
                  <a:tr h="665839">
                    <a:tc vMerge="1">
                      <a:txBody>
                        <a:bodyPr/>
                        <a:lstStyle/>
                        <a:p>
                          <a:pPr algn="ctr"/>
                          <a:endParaRPr lang="zh-CN" altLang="en-US" dirty="0"/>
                        </a:p>
                      </a:txBody>
                      <a:tcPr anchor="ctr"/>
                    </a:tc>
                    <a:tc rowSpan="2">
                      <a:txBody>
                        <a:bodyPr/>
                        <a:lstStyle/>
                        <a:p>
                          <a:pPr algn="ctr"/>
                          <a:r>
                            <a:rPr lang="zh-CN" altLang="en-US" dirty="0"/>
                            <a:t>算数平均数</a:t>
                          </a:r>
                        </a:p>
                      </a:txBody>
                      <a:tcPr anchor="ctr"/>
                    </a:tc>
                    <a:tc>
                      <a:txBody>
                        <a:bodyPr/>
                        <a:lstStyle/>
                        <a:p>
                          <a:pPr algn="ctr"/>
                          <a:r>
                            <a:rPr lang="zh-CN" altLang="en-US" dirty="0"/>
                            <a:t>简单算术平均数</a:t>
                          </a:r>
                        </a:p>
                      </a:txBody>
                      <a:tcPr anchor="ctr"/>
                    </a:tc>
                    <a:tc>
                      <a:txBody>
                        <a:bodyPr/>
                        <a:lstStyle/>
                        <a:p>
                          <a:endParaRPr lang="zh-CN"/>
                        </a:p>
                      </a:txBody>
                      <a:tcPr anchor="ctr">
                        <a:blipFill>
                          <a:blip r:embed="rId2"/>
                          <a:stretch>
                            <a:fillRect l="-87783" t="-177358" r="-452" b="-618868"/>
                          </a:stretch>
                        </a:blipFill>
                      </a:tcPr>
                    </a:tc>
                    <a:extLst>
                      <a:ext uri="{0D108BD9-81ED-4DB2-BD59-A6C34878D82A}">
                        <a16:rowId xmlns:a16="http://schemas.microsoft.com/office/drawing/2014/main" val="775044505"/>
                      </a:ext>
                    </a:extLst>
                  </a:tr>
                  <a:tr h="733151">
                    <a:tc vMerge="1">
                      <a:txBody>
                        <a:bodyPr/>
                        <a:lstStyle/>
                        <a:p>
                          <a:endParaRPr lang="zh-CN" altLang="en-US"/>
                        </a:p>
                      </a:txBody>
                      <a:tcPr/>
                    </a:tc>
                    <a:tc vMerge="1">
                      <a:txBody>
                        <a:bodyPr/>
                        <a:lstStyle/>
                        <a:p>
                          <a:pPr algn="ctr"/>
                          <a:endParaRPr lang="zh-CN" altLang="en-US" dirty="0"/>
                        </a:p>
                      </a:txBody>
                      <a:tcPr anchor="ctr"/>
                    </a:tc>
                    <a:tc>
                      <a:txBody>
                        <a:bodyPr/>
                        <a:lstStyle/>
                        <a:p>
                          <a:pPr algn="ctr"/>
                          <a:r>
                            <a:rPr lang="zh-CN" altLang="en-US" dirty="0"/>
                            <a:t>加权算术平均数</a:t>
                          </a:r>
                        </a:p>
                      </a:txBody>
                      <a:tcPr anchor="ctr"/>
                    </a:tc>
                    <a:tc>
                      <a:txBody>
                        <a:bodyPr/>
                        <a:lstStyle/>
                        <a:p>
                          <a:endParaRPr lang="zh-CN"/>
                        </a:p>
                      </a:txBody>
                      <a:tcPr anchor="ctr">
                        <a:blipFill>
                          <a:blip r:embed="rId2"/>
                          <a:stretch>
                            <a:fillRect l="-87783" t="-257895" r="-452" b="-475439"/>
                          </a:stretch>
                        </a:blipFill>
                      </a:tcPr>
                    </a:tc>
                    <a:extLst>
                      <a:ext uri="{0D108BD9-81ED-4DB2-BD59-A6C34878D82A}">
                        <a16:rowId xmlns:a16="http://schemas.microsoft.com/office/drawing/2014/main" val="3354504026"/>
                      </a:ext>
                    </a:extLst>
                  </a:tr>
                  <a:tr h="1158621">
                    <a:tc vMerge="1">
                      <a:txBody>
                        <a:bodyPr/>
                        <a:lstStyle/>
                        <a:p>
                          <a:pPr algn="ctr"/>
                          <a:endParaRPr lang="zh-CN" altLang="en-US" dirty="0"/>
                        </a:p>
                      </a:txBody>
                      <a:tcPr anchor="ctr"/>
                    </a:tc>
                    <a:tc gridSpan="2">
                      <a:txBody>
                        <a:bodyPr/>
                        <a:lstStyle/>
                        <a:p>
                          <a:pPr algn="ctr"/>
                          <a:r>
                            <a:rPr lang="zh-CN" altLang="en-US" dirty="0"/>
                            <a:t>几何平均数</a:t>
                          </a:r>
                        </a:p>
                      </a:txBody>
                      <a:tcPr anchor="ctr"/>
                    </a:tc>
                    <a:tc hMerge="1">
                      <a:txBody>
                        <a:bodyPr/>
                        <a:lstStyle/>
                        <a:p>
                          <a:pPr algn="ctr"/>
                          <a:endParaRPr lang="zh-CN" altLang="en-US" dirty="0"/>
                        </a:p>
                      </a:txBody>
                      <a:tcPr anchor="ctr"/>
                    </a:tc>
                    <a:tc>
                      <a:txBody>
                        <a:bodyPr/>
                        <a:lstStyle/>
                        <a:p>
                          <a:endParaRPr lang="zh-CN"/>
                        </a:p>
                      </a:txBody>
                      <a:tcPr anchor="ctr">
                        <a:blipFill>
                          <a:blip r:embed="rId2"/>
                          <a:stretch>
                            <a:fillRect l="-87783" t="-221739" r="-452" b="-194565"/>
                          </a:stretch>
                        </a:blipFill>
                      </a:tcPr>
                    </a:tc>
                    <a:extLst>
                      <a:ext uri="{0D108BD9-81ED-4DB2-BD59-A6C34878D82A}">
                        <a16:rowId xmlns:a16="http://schemas.microsoft.com/office/drawing/2014/main" val="3001821962"/>
                      </a:ext>
                    </a:extLst>
                  </a:tr>
                  <a:tr h="393892">
                    <a:tc rowSpan="4">
                      <a:txBody>
                        <a:bodyPr/>
                        <a:lstStyle/>
                        <a:p>
                          <a:pPr algn="ctr"/>
                          <a:r>
                            <a:rPr lang="zh-CN" altLang="en-US" dirty="0"/>
                            <a:t>离散程度的测度</a:t>
                          </a:r>
                        </a:p>
                      </a:txBody>
                      <a:tcPr anchor="ctr"/>
                    </a:tc>
                    <a:tc gridSpan="2">
                      <a:txBody>
                        <a:bodyPr/>
                        <a:lstStyle/>
                        <a:p>
                          <a:pPr algn="ctr"/>
                          <a:r>
                            <a:rPr lang="zh-CN" altLang="en-US" dirty="0"/>
                            <a:t>极差</a:t>
                          </a:r>
                        </a:p>
                      </a:txBody>
                      <a:tcPr anchor="ctr"/>
                    </a:tc>
                    <a:tc hMerge="1">
                      <a:txBody>
                        <a:bodyPr/>
                        <a:lstStyle/>
                        <a:p>
                          <a:pPr algn="ctr"/>
                          <a:endParaRPr lang="zh-CN" altLang="en-US" dirty="0"/>
                        </a:p>
                      </a:txBody>
                      <a:tcPr anchor="ctr"/>
                    </a:tc>
                    <a:tc>
                      <a:txBody>
                        <a:bodyPr/>
                        <a:lstStyle/>
                        <a:p>
                          <a:endParaRPr lang="zh-CN"/>
                        </a:p>
                      </a:txBody>
                      <a:tcPr anchor="ctr">
                        <a:blipFill>
                          <a:blip r:embed="rId2"/>
                          <a:stretch>
                            <a:fillRect l="-87783" t="-954839" r="-452" b="-477419"/>
                          </a:stretch>
                        </a:blipFill>
                      </a:tcPr>
                    </a:tc>
                    <a:extLst>
                      <a:ext uri="{0D108BD9-81ED-4DB2-BD59-A6C34878D82A}">
                        <a16:rowId xmlns:a16="http://schemas.microsoft.com/office/drawing/2014/main" val="2996471238"/>
                      </a:ext>
                    </a:extLst>
                  </a:tr>
                  <a:tr h="649669">
                    <a:tc vMerge="1">
                      <a:txBody>
                        <a:bodyPr/>
                        <a:lstStyle/>
                        <a:p>
                          <a:pPr algn="ctr"/>
                          <a:endParaRPr lang="zh-CN" altLang="en-US" dirty="0"/>
                        </a:p>
                      </a:txBody>
                      <a:tcPr anchor="ctr"/>
                    </a:tc>
                    <a:tc gridSpan="2">
                      <a:txBody>
                        <a:bodyPr/>
                        <a:lstStyle/>
                        <a:p>
                          <a:pPr algn="ctr"/>
                          <a:r>
                            <a:rPr lang="zh-CN" altLang="en-US" dirty="0"/>
                            <a:t>标准差</a:t>
                          </a:r>
                        </a:p>
                      </a:txBody>
                      <a:tcPr anchor="ctr"/>
                    </a:tc>
                    <a:tc hMerge="1">
                      <a:txBody>
                        <a:bodyPr/>
                        <a:lstStyle/>
                        <a:p>
                          <a:pPr algn="ctr"/>
                          <a:endParaRPr lang="zh-CN" altLang="en-US" dirty="0"/>
                        </a:p>
                      </a:txBody>
                      <a:tcPr anchor="ctr"/>
                    </a:tc>
                    <a:tc>
                      <a:txBody>
                        <a:bodyPr/>
                        <a:lstStyle/>
                        <a:p>
                          <a:endParaRPr lang="zh-CN"/>
                        </a:p>
                      </a:txBody>
                      <a:tcPr anchor="ctr">
                        <a:blipFill>
                          <a:blip r:embed="rId2"/>
                          <a:stretch>
                            <a:fillRect l="-87783" t="-641176" r="-452" b="-190196"/>
                          </a:stretch>
                        </a:blipFill>
                      </a:tcPr>
                    </a:tc>
                    <a:extLst>
                      <a:ext uri="{0D108BD9-81ED-4DB2-BD59-A6C34878D82A}">
                        <a16:rowId xmlns:a16="http://schemas.microsoft.com/office/drawing/2014/main" val="2688011631"/>
                      </a:ext>
                    </a:extLst>
                  </a:tr>
                  <a:tr h="574040">
                    <a:tc vMerge="1">
                      <a:txBody>
                        <a:bodyPr/>
                        <a:lstStyle/>
                        <a:p>
                          <a:pPr algn="ctr"/>
                          <a:endParaRPr lang="zh-CN" altLang="en-US" dirty="0"/>
                        </a:p>
                      </a:txBody>
                      <a:tcPr anchor="ctr"/>
                    </a:tc>
                    <a:tc gridSpan="2">
                      <a:txBody>
                        <a:bodyPr/>
                        <a:lstStyle/>
                        <a:p>
                          <a:pPr algn="ctr"/>
                          <a:r>
                            <a:rPr lang="zh-CN" altLang="en-US" dirty="0"/>
                            <a:t>方差</a:t>
                          </a:r>
                        </a:p>
                      </a:txBody>
                      <a:tcPr anchor="ctr"/>
                    </a:tc>
                    <a:tc hMerge="1">
                      <a:txBody>
                        <a:bodyPr/>
                        <a:lstStyle/>
                        <a:p>
                          <a:pPr algn="ctr"/>
                          <a:endParaRPr lang="zh-CN" altLang="en-US" dirty="0"/>
                        </a:p>
                      </a:txBody>
                      <a:tcPr anchor="ctr"/>
                    </a:tc>
                    <a:tc>
                      <a:txBody>
                        <a:bodyPr/>
                        <a:lstStyle/>
                        <a:p>
                          <a:endParaRPr lang="zh-CN"/>
                        </a:p>
                      </a:txBody>
                      <a:tcPr anchor="ctr">
                        <a:blipFill>
                          <a:blip r:embed="rId2"/>
                          <a:stretch>
                            <a:fillRect l="-87783" t="-840000" r="-452" b="-115556"/>
                          </a:stretch>
                        </a:blipFill>
                      </a:tcPr>
                    </a:tc>
                    <a:extLst>
                      <a:ext uri="{0D108BD9-81ED-4DB2-BD59-A6C34878D82A}">
                        <a16:rowId xmlns:a16="http://schemas.microsoft.com/office/drawing/2014/main" val="601406510"/>
                      </a:ext>
                    </a:extLst>
                  </a:tr>
                  <a:tr h="618173">
                    <a:tc vMerge="1">
                      <a:txBody>
                        <a:bodyPr/>
                        <a:lstStyle/>
                        <a:p>
                          <a:pPr algn="ctr"/>
                          <a:endParaRPr lang="zh-CN" altLang="en-US" dirty="0"/>
                        </a:p>
                      </a:txBody>
                      <a:tcPr anchor="ctr"/>
                    </a:tc>
                    <a:tc gridSpan="2">
                      <a:txBody>
                        <a:bodyPr/>
                        <a:lstStyle/>
                        <a:p>
                          <a:pPr algn="ctr"/>
                          <a:r>
                            <a:rPr lang="zh-CN" altLang="en-US" dirty="0"/>
                            <a:t>离散系数</a:t>
                          </a:r>
                        </a:p>
                      </a:txBody>
                      <a:tcPr anchor="ctr"/>
                    </a:tc>
                    <a:tc hMerge="1">
                      <a:txBody>
                        <a:bodyPr/>
                        <a:lstStyle/>
                        <a:p>
                          <a:pPr algn="ctr"/>
                          <a:endParaRPr lang="zh-CN" altLang="en-US" dirty="0"/>
                        </a:p>
                      </a:txBody>
                      <a:tcPr anchor="ctr"/>
                    </a:tc>
                    <a:tc>
                      <a:txBody>
                        <a:bodyPr/>
                        <a:lstStyle/>
                        <a:p>
                          <a:endParaRPr lang="zh-CN"/>
                        </a:p>
                      </a:txBody>
                      <a:tcPr anchor="ctr">
                        <a:blipFill>
                          <a:blip r:embed="rId2"/>
                          <a:stretch>
                            <a:fillRect l="-87783" t="-863265" r="-452" b="-6122"/>
                          </a:stretch>
                        </a:blipFill>
                      </a:tcPr>
                    </a:tc>
                    <a:extLst>
                      <a:ext uri="{0D108BD9-81ED-4DB2-BD59-A6C34878D82A}">
                        <a16:rowId xmlns:a16="http://schemas.microsoft.com/office/drawing/2014/main" val="1442887108"/>
                      </a:ext>
                    </a:extLst>
                  </a:tr>
                </a:tbl>
              </a:graphicData>
            </a:graphic>
          </p:graphicFrame>
        </mc:Fallback>
      </mc:AlternateContent>
    </p:spTree>
    <p:extLst>
      <p:ext uri="{BB962C8B-B14F-4D97-AF65-F5344CB8AC3E}">
        <p14:creationId xmlns:p14="http://schemas.microsoft.com/office/powerpoint/2010/main" val="40744323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14509-08EE-6D42-B196-B0E7DA0056ED}"/>
              </a:ext>
            </a:extLst>
          </p:cNvPr>
          <p:cNvSpPr>
            <a:spLocks noGrp="1"/>
          </p:cNvSpPr>
          <p:nvPr>
            <p:ph type="title"/>
          </p:nvPr>
        </p:nvSpPr>
        <p:spPr/>
        <p:txBody>
          <a:bodyPr/>
          <a:lstStyle/>
          <a:p>
            <a:r>
              <a:rPr kumimoji="1" lang="zh-CN" altLang="en-US" dirty="0"/>
              <a:t>第五节 油气资源储量管理</a:t>
            </a:r>
            <a:r>
              <a:rPr kumimoji="1" lang="en-US" altLang="zh-CN" dirty="0"/>
              <a:t>——</a:t>
            </a:r>
            <a:r>
              <a:rPr kumimoji="1" lang="zh-CN" altLang="en-US" dirty="0"/>
              <a:t>国务院自然资源主管部门一级管理</a:t>
            </a:r>
          </a:p>
        </p:txBody>
      </p:sp>
      <p:graphicFrame>
        <p:nvGraphicFramePr>
          <p:cNvPr id="4" name="内容占位符 3">
            <a:extLst>
              <a:ext uri="{FF2B5EF4-FFF2-40B4-BE49-F238E27FC236}">
                <a16:creationId xmlns:a16="http://schemas.microsoft.com/office/drawing/2014/main" id="{A6AA6F2D-0BD8-464D-9E46-F193A3A9E745}"/>
              </a:ext>
            </a:extLst>
          </p:cNvPr>
          <p:cNvGraphicFramePr>
            <a:graphicFrameLocks noGrp="1"/>
          </p:cNvGraphicFramePr>
          <p:nvPr>
            <p:ph idx="1"/>
            <p:extLst>
              <p:ext uri="{D42A27DB-BD31-4B8C-83A1-F6EECF244321}">
                <p14:modId xmlns:p14="http://schemas.microsoft.com/office/powerpoint/2010/main" val="4766262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9606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5FDE4-C373-5A4E-A55D-8720E8FB58F2}"/>
              </a:ext>
            </a:extLst>
          </p:cNvPr>
          <p:cNvSpPr>
            <a:spLocks noGrp="1"/>
          </p:cNvSpPr>
          <p:nvPr>
            <p:ph type="title"/>
          </p:nvPr>
        </p:nvSpPr>
        <p:spPr/>
        <p:txBody>
          <a:bodyPr/>
          <a:lstStyle/>
          <a:p>
            <a:r>
              <a:rPr kumimoji="1" lang="zh-CN" altLang="en-US" dirty="0"/>
              <a:t>油气资源储量管理的主要内容</a:t>
            </a:r>
          </a:p>
        </p:txBody>
      </p:sp>
      <p:graphicFrame>
        <p:nvGraphicFramePr>
          <p:cNvPr id="4" name="内容占位符 3">
            <a:extLst>
              <a:ext uri="{FF2B5EF4-FFF2-40B4-BE49-F238E27FC236}">
                <a16:creationId xmlns:a16="http://schemas.microsoft.com/office/drawing/2014/main" id="{2292D9D9-C58F-B444-A7AF-B4F0DBB3E5E9}"/>
              </a:ext>
            </a:extLst>
          </p:cNvPr>
          <p:cNvGraphicFramePr>
            <a:graphicFrameLocks noGrp="1"/>
          </p:cNvGraphicFramePr>
          <p:nvPr>
            <p:ph idx="1"/>
            <p:extLst>
              <p:ext uri="{D42A27DB-BD31-4B8C-83A1-F6EECF244321}">
                <p14:modId xmlns:p14="http://schemas.microsoft.com/office/powerpoint/2010/main" val="289453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515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EFDEE-F300-E84E-BB58-04531C4947F3}"/>
              </a:ext>
            </a:extLst>
          </p:cNvPr>
          <p:cNvSpPr>
            <a:spLocks noGrp="1"/>
          </p:cNvSpPr>
          <p:nvPr>
            <p:ph type="title"/>
          </p:nvPr>
        </p:nvSpPr>
        <p:spPr/>
        <p:txBody>
          <a:bodyPr/>
          <a:lstStyle/>
          <a:p>
            <a:r>
              <a:rPr kumimoji="1" lang="zh-CN" altLang="en-US" dirty="0"/>
              <a:t>油气资源储量估算情形</a:t>
            </a:r>
          </a:p>
        </p:txBody>
      </p:sp>
      <p:graphicFrame>
        <p:nvGraphicFramePr>
          <p:cNvPr id="4" name="内容占位符 3">
            <a:extLst>
              <a:ext uri="{FF2B5EF4-FFF2-40B4-BE49-F238E27FC236}">
                <a16:creationId xmlns:a16="http://schemas.microsoft.com/office/drawing/2014/main" id="{63977B33-ABCA-A341-9E6E-5524CE3B993B}"/>
              </a:ext>
            </a:extLst>
          </p:cNvPr>
          <p:cNvGraphicFramePr>
            <a:graphicFrameLocks noGrp="1"/>
          </p:cNvGraphicFramePr>
          <p:nvPr>
            <p:ph idx="1"/>
            <p:extLst>
              <p:ext uri="{D42A27DB-BD31-4B8C-83A1-F6EECF244321}">
                <p14:modId xmlns:p14="http://schemas.microsoft.com/office/powerpoint/2010/main" val="1940199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0311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D4DBEC-276D-5C4E-811B-D760E333EBDC}"/>
              </a:ext>
            </a:extLst>
          </p:cNvPr>
          <p:cNvSpPr>
            <a:spLocks noGrp="1"/>
          </p:cNvSpPr>
          <p:nvPr>
            <p:ph type="title"/>
          </p:nvPr>
        </p:nvSpPr>
        <p:spPr/>
        <p:txBody>
          <a:bodyPr/>
          <a:lstStyle/>
          <a:p>
            <a:r>
              <a:rPr kumimoji="1" lang="zh-CN" altLang="en-US" dirty="0"/>
              <a:t>油气资源储量统计和信息发布</a:t>
            </a:r>
          </a:p>
        </p:txBody>
      </p:sp>
      <p:graphicFrame>
        <p:nvGraphicFramePr>
          <p:cNvPr id="4" name="内容占位符 3">
            <a:extLst>
              <a:ext uri="{FF2B5EF4-FFF2-40B4-BE49-F238E27FC236}">
                <a16:creationId xmlns:a16="http://schemas.microsoft.com/office/drawing/2014/main" id="{4B02B860-272C-3740-A832-4986767B6A5F}"/>
              </a:ext>
            </a:extLst>
          </p:cNvPr>
          <p:cNvGraphicFramePr>
            <a:graphicFrameLocks noGrp="1"/>
          </p:cNvGraphicFramePr>
          <p:nvPr>
            <p:ph idx="1"/>
            <p:extLst>
              <p:ext uri="{D42A27DB-BD31-4B8C-83A1-F6EECF244321}">
                <p14:modId xmlns:p14="http://schemas.microsoft.com/office/powerpoint/2010/main" val="38236303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33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33279F-45D3-0A4E-843F-E459957EB014}"/>
              </a:ext>
            </a:extLst>
          </p:cNvPr>
          <p:cNvSpPr>
            <a:spLocks noGrp="1"/>
          </p:cNvSpPr>
          <p:nvPr>
            <p:ph type="title"/>
          </p:nvPr>
        </p:nvSpPr>
        <p:spPr/>
        <p:txBody>
          <a:bodyPr/>
          <a:lstStyle/>
          <a:p>
            <a:r>
              <a:rPr kumimoji="1" lang="zh-CN" altLang="en-US" dirty="0"/>
              <a:t>第六节 建设项目压覆矿产资源审批管理</a:t>
            </a:r>
          </a:p>
        </p:txBody>
      </p:sp>
      <p:graphicFrame>
        <p:nvGraphicFramePr>
          <p:cNvPr id="4" name="内容占位符 3">
            <a:extLst>
              <a:ext uri="{FF2B5EF4-FFF2-40B4-BE49-F238E27FC236}">
                <a16:creationId xmlns:a16="http://schemas.microsoft.com/office/drawing/2014/main" id="{FD4B45A0-0B69-204B-A4D2-7AC69B26B80F}"/>
              </a:ext>
            </a:extLst>
          </p:cNvPr>
          <p:cNvGraphicFramePr>
            <a:graphicFrameLocks noGrp="1"/>
          </p:cNvGraphicFramePr>
          <p:nvPr>
            <p:ph idx="1"/>
            <p:extLst>
              <p:ext uri="{D42A27DB-BD31-4B8C-83A1-F6EECF244321}">
                <p14:modId xmlns:p14="http://schemas.microsoft.com/office/powerpoint/2010/main" val="38094932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1045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E59AB8-2762-C34B-AC27-BD4E98385919}"/>
              </a:ext>
            </a:extLst>
          </p:cNvPr>
          <p:cNvSpPr>
            <a:spLocks noGrp="1"/>
          </p:cNvSpPr>
          <p:nvPr>
            <p:ph type="title"/>
          </p:nvPr>
        </p:nvSpPr>
        <p:spPr/>
        <p:txBody>
          <a:bodyPr/>
          <a:lstStyle/>
          <a:p>
            <a:r>
              <a:rPr kumimoji="1" lang="zh-CN" altLang="en-US" dirty="0"/>
              <a:t>第七节 保护性开采的特定矿种管理</a:t>
            </a:r>
          </a:p>
        </p:txBody>
      </p:sp>
      <p:graphicFrame>
        <p:nvGraphicFramePr>
          <p:cNvPr id="4" name="内容占位符 3">
            <a:extLst>
              <a:ext uri="{FF2B5EF4-FFF2-40B4-BE49-F238E27FC236}">
                <a16:creationId xmlns:a16="http://schemas.microsoft.com/office/drawing/2014/main" id="{E2996915-FF75-6E46-8E22-043622029C62}"/>
              </a:ext>
            </a:extLst>
          </p:cNvPr>
          <p:cNvGraphicFramePr>
            <a:graphicFrameLocks noGrp="1"/>
          </p:cNvGraphicFramePr>
          <p:nvPr>
            <p:ph idx="1"/>
            <p:extLst>
              <p:ext uri="{D42A27DB-BD31-4B8C-83A1-F6EECF244321}">
                <p14:modId xmlns:p14="http://schemas.microsoft.com/office/powerpoint/2010/main" val="4210588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9708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3E002A88-418B-4A4D-8F7C-33D33237EDF6}"/>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一、基本概念</a:t>
            </a:r>
          </a:p>
        </p:txBody>
      </p:sp>
      <p:graphicFrame>
        <p:nvGraphicFramePr>
          <p:cNvPr id="4" name="内容占位符 3">
            <a:extLst>
              <a:ext uri="{FF2B5EF4-FFF2-40B4-BE49-F238E27FC236}">
                <a16:creationId xmlns:a16="http://schemas.microsoft.com/office/drawing/2014/main" id="{631870E8-763E-524D-92AA-AED94437097C}"/>
              </a:ext>
            </a:extLst>
          </p:cNvPr>
          <p:cNvGraphicFramePr>
            <a:graphicFrameLocks noGrp="1"/>
          </p:cNvGraphicFramePr>
          <p:nvPr>
            <p:ph idx="1"/>
            <p:extLst>
              <p:ext uri="{D42A27DB-BD31-4B8C-83A1-F6EECF244321}">
                <p14:modId xmlns:p14="http://schemas.microsoft.com/office/powerpoint/2010/main" val="340173947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7011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337A88A6-F870-C546-BB18-47CB2EED1F2E}"/>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管理职责分工</a:t>
            </a:r>
          </a:p>
        </p:txBody>
      </p:sp>
      <p:graphicFrame>
        <p:nvGraphicFramePr>
          <p:cNvPr id="4" name="内容占位符 3">
            <a:extLst>
              <a:ext uri="{FF2B5EF4-FFF2-40B4-BE49-F238E27FC236}">
                <a16:creationId xmlns:a16="http://schemas.microsoft.com/office/drawing/2014/main" id="{2D2AEBF1-8924-DE4D-9A06-804BE132788E}"/>
              </a:ext>
            </a:extLst>
          </p:cNvPr>
          <p:cNvGraphicFramePr>
            <a:graphicFrameLocks noGrp="1"/>
          </p:cNvGraphicFramePr>
          <p:nvPr>
            <p:ph idx="1"/>
            <p:extLst>
              <p:ext uri="{D42A27DB-BD31-4B8C-83A1-F6EECF244321}">
                <p14:modId xmlns:p14="http://schemas.microsoft.com/office/powerpoint/2010/main" val="167960787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9288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6C4552F6-4C0A-8F44-BF41-69D343234DAF}"/>
              </a:ext>
            </a:extLst>
          </p:cNvPr>
          <p:cNvSpPr>
            <a:spLocks noGrp="1"/>
          </p:cNvSpPr>
          <p:nvPr>
            <p:ph type="title"/>
          </p:nvPr>
        </p:nvSpPr>
        <p:spPr>
          <a:xfrm>
            <a:off x="838200" y="643467"/>
            <a:ext cx="2951205" cy="5571066"/>
          </a:xfrm>
        </p:spPr>
        <p:txBody>
          <a:bodyPr>
            <a:normAutofit fontScale="90000"/>
          </a:bodyPr>
          <a:lstStyle/>
          <a:p>
            <a:r>
              <a:rPr kumimoji="1" lang="zh-CN" altLang="en-US" dirty="0">
                <a:solidFill>
                  <a:srgbClr val="FFFFFF"/>
                </a:solidFill>
              </a:rPr>
              <a:t>勘查开采管理措施</a:t>
            </a:r>
            <a:r>
              <a:rPr kumimoji="1" lang="en-US" altLang="zh-CN" dirty="0">
                <a:solidFill>
                  <a:srgbClr val="FFFFFF"/>
                </a:solidFill>
              </a:rPr>
              <a:t>——</a:t>
            </a:r>
            <a:r>
              <a:rPr kumimoji="1" lang="zh-CN" altLang="en-US" dirty="0">
                <a:solidFill>
                  <a:srgbClr val="FFFFFF"/>
                </a:solidFill>
              </a:rPr>
              <a:t>保护性开采的特定矿种的勘查、开采实行统一规划、总量控制、合理开发、综合利用的原则</a:t>
            </a:r>
          </a:p>
        </p:txBody>
      </p:sp>
      <p:graphicFrame>
        <p:nvGraphicFramePr>
          <p:cNvPr id="4" name="内容占位符 3">
            <a:extLst>
              <a:ext uri="{FF2B5EF4-FFF2-40B4-BE49-F238E27FC236}">
                <a16:creationId xmlns:a16="http://schemas.microsoft.com/office/drawing/2014/main" id="{651549DF-5440-0A4E-897E-8AF62EBF579C}"/>
              </a:ext>
            </a:extLst>
          </p:cNvPr>
          <p:cNvGraphicFramePr>
            <a:graphicFrameLocks noGrp="1"/>
          </p:cNvGraphicFramePr>
          <p:nvPr>
            <p:ph idx="1"/>
            <p:extLst>
              <p:ext uri="{D42A27DB-BD31-4B8C-83A1-F6EECF244321}">
                <p14:modId xmlns:p14="http://schemas.microsoft.com/office/powerpoint/2010/main" val="336924967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5145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84D8EC07-AF61-524C-A6BD-B399946FF56A}"/>
              </a:ext>
            </a:extLst>
          </p:cNvPr>
          <p:cNvSpPr>
            <a:spLocks noGrp="1"/>
          </p:cNvSpPr>
          <p:nvPr>
            <p:ph type="title"/>
          </p:nvPr>
        </p:nvSpPr>
        <p:spPr>
          <a:xfrm>
            <a:off x="838200" y="643467"/>
            <a:ext cx="2951205" cy="5571066"/>
          </a:xfrm>
        </p:spPr>
        <p:txBody>
          <a:bodyPr>
            <a:normAutofit/>
          </a:bodyPr>
          <a:lstStyle/>
          <a:p>
            <a:r>
              <a:rPr kumimoji="1" lang="zh-CN" altLang="en-US" sz="3100" dirty="0">
                <a:solidFill>
                  <a:srgbClr val="FFFFFF"/>
                </a:solidFill>
                <a:latin typeface="SimHei" panose="02010609060101010101" pitchFamily="49" charset="-122"/>
                <a:ea typeface="SimHei" panose="02010609060101010101" pitchFamily="49" charset="-122"/>
              </a:rPr>
              <a:t>开采总量控制管理</a:t>
            </a:r>
            <a:r>
              <a:rPr kumimoji="1" lang="en-US" altLang="zh-CN" sz="3100" dirty="0">
                <a:solidFill>
                  <a:srgbClr val="FFFFFF"/>
                </a:solidFill>
                <a:latin typeface="SimHei" panose="02010609060101010101" pitchFamily="49" charset="-122"/>
                <a:ea typeface="SimHei" panose="02010609060101010101" pitchFamily="49" charset="-122"/>
              </a:rPr>
              <a:t>——</a:t>
            </a:r>
            <a:r>
              <a:rPr kumimoji="1" lang="zh-CN" altLang="en-US" sz="3100" dirty="0">
                <a:solidFill>
                  <a:srgbClr val="FFFFFF"/>
                </a:solidFill>
                <a:latin typeface="SimHei" panose="02010609060101010101" pitchFamily="49" charset="-122"/>
                <a:ea typeface="SimHei" panose="02010609060101010101" pitchFamily="49" charset="-122"/>
              </a:rPr>
              <a:t>保护性开采的特定矿种实行有计划的勘查、开采管理制度，主要通过按年度分矿种下达保护性开采的特定矿种勘查开采计划和实行开采总量控制管理来实现查开采计划</a:t>
            </a:r>
          </a:p>
        </p:txBody>
      </p:sp>
      <p:graphicFrame>
        <p:nvGraphicFramePr>
          <p:cNvPr id="4" name="内容占位符 3">
            <a:extLst>
              <a:ext uri="{FF2B5EF4-FFF2-40B4-BE49-F238E27FC236}">
                <a16:creationId xmlns:a16="http://schemas.microsoft.com/office/drawing/2014/main" id="{77FE7E6C-0B25-3941-9558-336F46E08C73}"/>
              </a:ext>
            </a:extLst>
          </p:cNvPr>
          <p:cNvGraphicFramePr>
            <a:graphicFrameLocks noGrp="1"/>
          </p:cNvGraphicFramePr>
          <p:nvPr>
            <p:ph idx="1"/>
            <p:extLst>
              <p:ext uri="{D42A27DB-BD31-4B8C-83A1-F6EECF244321}">
                <p14:modId xmlns:p14="http://schemas.microsoft.com/office/powerpoint/2010/main" val="233695778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29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8FDCF-731C-B24F-9B36-01682327A13F}"/>
              </a:ext>
            </a:extLst>
          </p:cNvPr>
          <p:cNvSpPr>
            <a:spLocks noGrp="1"/>
          </p:cNvSpPr>
          <p:nvPr>
            <p:ph type="title"/>
          </p:nvPr>
        </p:nvSpPr>
        <p:spPr/>
        <p:txBody>
          <a:bodyPr/>
          <a:lstStyle/>
          <a:p>
            <a:r>
              <a:rPr kumimoji="1" lang="zh-CN" altLang="en-US" dirty="0"/>
              <a:t>第四节 统计指标</a:t>
            </a:r>
          </a:p>
        </p:txBody>
      </p:sp>
      <p:graphicFrame>
        <p:nvGraphicFramePr>
          <p:cNvPr id="4" name="内容占位符 3">
            <a:extLst>
              <a:ext uri="{FF2B5EF4-FFF2-40B4-BE49-F238E27FC236}">
                <a16:creationId xmlns:a16="http://schemas.microsoft.com/office/drawing/2014/main" id="{81361E80-AD18-624B-91A2-DEBE4B2EB4E4}"/>
              </a:ext>
            </a:extLst>
          </p:cNvPr>
          <p:cNvGraphicFramePr>
            <a:graphicFrameLocks noGrp="1"/>
          </p:cNvGraphicFramePr>
          <p:nvPr>
            <p:ph idx="1"/>
            <p:extLst>
              <p:ext uri="{D42A27DB-BD31-4B8C-83A1-F6EECF244321}">
                <p14:modId xmlns:p14="http://schemas.microsoft.com/office/powerpoint/2010/main" val="11792612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084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3931FC-7D00-914F-BBE7-8F626879A3A4}"/>
              </a:ext>
            </a:extLst>
          </p:cNvPr>
          <p:cNvSpPr>
            <a:spLocks noGrp="1"/>
          </p:cNvSpPr>
          <p:nvPr>
            <p:ph type="title"/>
          </p:nvPr>
        </p:nvSpPr>
        <p:spPr/>
        <p:txBody>
          <a:bodyPr/>
          <a:lstStyle/>
          <a:p>
            <a:r>
              <a:rPr kumimoji="1" lang="zh-CN" altLang="en-US" dirty="0"/>
              <a:t>指标执行统计制度</a:t>
            </a:r>
          </a:p>
        </p:txBody>
      </p:sp>
      <p:sp>
        <p:nvSpPr>
          <p:cNvPr id="3" name="内容占位符 2">
            <a:extLst>
              <a:ext uri="{FF2B5EF4-FFF2-40B4-BE49-F238E27FC236}">
                <a16:creationId xmlns:a16="http://schemas.microsoft.com/office/drawing/2014/main" id="{6D41F585-0076-2E41-827D-C14FF60B95B4}"/>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14065753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5EE9E-7C79-D543-B2AF-250C60180D84}"/>
              </a:ext>
            </a:extLst>
          </p:cNvPr>
          <p:cNvSpPr>
            <a:spLocks noGrp="1"/>
          </p:cNvSpPr>
          <p:nvPr>
            <p:ph type="title"/>
          </p:nvPr>
        </p:nvSpPr>
        <p:spPr/>
        <p:txBody>
          <a:bodyPr/>
          <a:lstStyle/>
          <a:p>
            <a:r>
              <a:rPr kumimoji="1" lang="zh-CN" altLang="en-US" dirty="0"/>
              <a:t>综合开采利用</a:t>
            </a:r>
          </a:p>
        </p:txBody>
      </p:sp>
      <p:sp>
        <p:nvSpPr>
          <p:cNvPr id="3" name="内容占位符 2">
            <a:extLst>
              <a:ext uri="{FF2B5EF4-FFF2-40B4-BE49-F238E27FC236}">
                <a16:creationId xmlns:a16="http://schemas.microsoft.com/office/drawing/2014/main" id="{572518F7-E552-5B48-A462-6E85BE98E171}"/>
              </a:ext>
            </a:extLst>
          </p:cNvPr>
          <p:cNvSpPr>
            <a:spLocks noGrp="1"/>
          </p:cNvSpPr>
          <p:nvPr>
            <p:ph idx="1"/>
          </p:nvPr>
        </p:nvSpPr>
        <p:spPr/>
        <p:txBody>
          <a:bodyPr/>
          <a:lstStyle/>
          <a:p>
            <a:endParaRPr kumimoji="1" lang="zh-CN" altLang="en-US" dirty="0"/>
          </a:p>
        </p:txBody>
      </p:sp>
    </p:spTree>
    <p:extLst>
      <p:ext uri="{BB962C8B-B14F-4D97-AF65-F5344CB8AC3E}">
        <p14:creationId xmlns:p14="http://schemas.microsoft.com/office/powerpoint/2010/main" val="19744178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33975-541E-AF4A-9CDF-42D344B113C2}"/>
              </a:ext>
            </a:extLst>
          </p:cNvPr>
          <p:cNvSpPr>
            <a:spLocks noGrp="1"/>
          </p:cNvSpPr>
          <p:nvPr>
            <p:ph type="title"/>
          </p:nvPr>
        </p:nvSpPr>
        <p:spPr/>
        <p:txBody>
          <a:bodyPr/>
          <a:lstStyle/>
          <a:p>
            <a:r>
              <a:rPr kumimoji="1" lang="zh-CN" altLang="en-US" dirty="0"/>
              <a:t>第八节 地质资料管理</a:t>
            </a:r>
          </a:p>
        </p:txBody>
      </p:sp>
      <p:graphicFrame>
        <p:nvGraphicFramePr>
          <p:cNvPr id="4" name="内容占位符 3">
            <a:extLst>
              <a:ext uri="{FF2B5EF4-FFF2-40B4-BE49-F238E27FC236}">
                <a16:creationId xmlns:a16="http://schemas.microsoft.com/office/drawing/2014/main" id="{163A26DE-279E-7A46-9C41-488C067E4155}"/>
              </a:ext>
            </a:extLst>
          </p:cNvPr>
          <p:cNvGraphicFramePr>
            <a:graphicFrameLocks noGrp="1"/>
          </p:cNvGraphicFramePr>
          <p:nvPr>
            <p:ph idx="1"/>
            <p:extLst>
              <p:ext uri="{D42A27DB-BD31-4B8C-83A1-F6EECF244321}">
                <p14:modId xmlns:p14="http://schemas.microsoft.com/office/powerpoint/2010/main" val="32697197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2307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6F8014BE-C2D7-0246-A819-EC791C8CB969}"/>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一、地质资料的概念、分类和制度</a:t>
            </a:r>
          </a:p>
        </p:txBody>
      </p:sp>
      <p:graphicFrame>
        <p:nvGraphicFramePr>
          <p:cNvPr id="4" name="内容占位符 3">
            <a:extLst>
              <a:ext uri="{FF2B5EF4-FFF2-40B4-BE49-F238E27FC236}">
                <a16:creationId xmlns:a16="http://schemas.microsoft.com/office/drawing/2014/main" id="{75B68FDE-E3EC-FD4C-9561-C830F96A66D3}"/>
              </a:ext>
            </a:extLst>
          </p:cNvPr>
          <p:cNvGraphicFramePr>
            <a:graphicFrameLocks noGrp="1"/>
          </p:cNvGraphicFramePr>
          <p:nvPr>
            <p:ph idx="1"/>
            <p:extLst>
              <p:ext uri="{D42A27DB-BD31-4B8C-83A1-F6EECF244321}">
                <p14:modId xmlns:p14="http://schemas.microsoft.com/office/powerpoint/2010/main" val="105957334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4808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B58F8-616A-4042-A12A-986EF650957E}"/>
              </a:ext>
            </a:extLst>
          </p:cNvPr>
          <p:cNvSpPr>
            <a:spLocks noGrp="1"/>
          </p:cNvSpPr>
          <p:nvPr>
            <p:ph type="title"/>
          </p:nvPr>
        </p:nvSpPr>
        <p:spPr/>
        <p:txBody>
          <a:bodyPr/>
          <a:lstStyle/>
          <a:p>
            <a:r>
              <a:rPr kumimoji="1" lang="zh-CN" altLang="en-US" dirty="0"/>
              <a:t>二、地质资料管理的内容</a:t>
            </a:r>
          </a:p>
        </p:txBody>
      </p:sp>
      <p:graphicFrame>
        <p:nvGraphicFramePr>
          <p:cNvPr id="4" name="内容占位符 3">
            <a:extLst>
              <a:ext uri="{FF2B5EF4-FFF2-40B4-BE49-F238E27FC236}">
                <a16:creationId xmlns:a16="http://schemas.microsoft.com/office/drawing/2014/main" id="{B70DDB27-E9E0-E249-8B54-4C52BDCB2358}"/>
              </a:ext>
            </a:extLst>
          </p:cNvPr>
          <p:cNvGraphicFramePr>
            <a:graphicFrameLocks noGrp="1"/>
          </p:cNvGraphicFramePr>
          <p:nvPr>
            <p:ph idx="1"/>
            <p:extLst>
              <p:ext uri="{D42A27DB-BD31-4B8C-83A1-F6EECF244321}">
                <p14:modId xmlns:p14="http://schemas.microsoft.com/office/powerpoint/2010/main" val="24889644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7654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CD2EDF4-3C75-7E49-A4AB-C26082428F21}"/>
              </a:ext>
            </a:extLst>
          </p:cNvPr>
          <p:cNvSpPr>
            <a:spLocks noGrp="1"/>
          </p:cNvSpPr>
          <p:nvPr>
            <p:ph type="title"/>
          </p:nvPr>
        </p:nvSpPr>
        <p:spPr>
          <a:xfrm>
            <a:off x="635000" y="640823"/>
            <a:ext cx="3418659" cy="5583148"/>
          </a:xfrm>
        </p:spPr>
        <p:txBody>
          <a:bodyPr anchor="ctr">
            <a:normAutofit/>
          </a:bodyPr>
          <a:lstStyle/>
          <a:p>
            <a:r>
              <a:rPr kumimoji="1" lang="zh-CN" altLang="en-US" sz="5400"/>
              <a:t>地质资料管理职责</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128B1F85-B123-3A43-AC37-C9FEFE569A34}"/>
              </a:ext>
            </a:extLst>
          </p:cNvPr>
          <p:cNvGraphicFramePr>
            <a:graphicFrameLocks noGrp="1"/>
          </p:cNvGraphicFramePr>
          <p:nvPr>
            <p:ph idx="1"/>
            <p:extLst>
              <p:ext uri="{D42A27DB-BD31-4B8C-83A1-F6EECF244321}">
                <p14:modId xmlns:p14="http://schemas.microsoft.com/office/powerpoint/2010/main" val="9985806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4953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784B7A6-A5B5-5F40-8872-43C16E87B430}"/>
              </a:ext>
            </a:extLst>
          </p:cNvPr>
          <p:cNvSpPr>
            <a:spLocks noGrp="1"/>
          </p:cNvSpPr>
          <p:nvPr>
            <p:ph type="title"/>
          </p:nvPr>
        </p:nvSpPr>
        <p:spPr>
          <a:xfrm>
            <a:off x="635000" y="640823"/>
            <a:ext cx="3418659" cy="5583148"/>
          </a:xfrm>
        </p:spPr>
        <p:txBody>
          <a:bodyPr anchor="ctr">
            <a:normAutofit/>
          </a:bodyPr>
          <a:lstStyle/>
          <a:p>
            <a:r>
              <a:rPr kumimoji="1" lang="zh-CN" altLang="en-US" sz="5400"/>
              <a:t>地质资料的汇交、保管和利用</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AEA0EB07-93E4-E744-9F8A-A7360E6028C8}"/>
              </a:ext>
            </a:extLst>
          </p:cNvPr>
          <p:cNvGraphicFramePr>
            <a:graphicFrameLocks noGrp="1"/>
          </p:cNvGraphicFramePr>
          <p:nvPr>
            <p:ph idx="1"/>
            <p:extLst>
              <p:ext uri="{D42A27DB-BD31-4B8C-83A1-F6EECF244321}">
                <p14:modId xmlns:p14="http://schemas.microsoft.com/office/powerpoint/2010/main" val="13093280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7944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1D89428-6307-CB4D-B3C2-E8A7EEA93216}"/>
              </a:ext>
            </a:extLst>
          </p:cNvPr>
          <p:cNvSpPr>
            <a:spLocks noGrp="1"/>
          </p:cNvSpPr>
          <p:nvPr>
            <p:ph type="title"/>
          </p:nvPr>
        </p:nvSpPr>
        <p:spPr>
          <a:xfrm>
            <a:off x="635000" y="640823"/>
            <a:ext cx="3418659" cy="5583148"/>
          </a:xfrm>
        </p:spPr>
        <p:txBody>
          <a:bodyPr anchor="ctr">
            <a:normAutofit/>
          </a:bodyPr>
          <a:lstStyle/>
          <a:p>
            <a:r>
              <a:rPr kumimoji="1" lang="zh-CN" altLang="en-US" sz="5400"/>
              <a:t>地质资料的汇交</a:t>
            </a:r>
            <a:r>
              <a:rPr kumimoji="1" lang="en-US" altLang="zh-CN" sz="5400"/>
              <a:t>——</a:t>
            </a:r>
            <a:r>
              <a:rPr kumimoji="1" lang="zh-CN" altLang="en-US" sz="5400"/>
              <a:t>国家实行统一汇交制度</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2213D760-BA4D-DD4C-929A-0C0A3C3ED343}"/>
              </a:ext>
            </a:extLst>
          </p:cNvPr>
          <p:cNvGraphicFramePr>
            <a:graphicFrameLocks noGrp="1"/>
          </p:cNvGraphicFramePr>
          <p:nvPr>
            <p:ph idx="1"/>
            <p:extLst>
              <p:ext uri="{D42A27DB-BD31-4B8C-83A1-F6EECF244321}">
                <p14:modId xmlns:p14="http://schemas.microsoft.com/office/powerpoint/2010/main" val="42913340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483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699DA0B-AFA0-254A-A88D-F055030C6A0F}"/>
              </a:ext>
            </a:extLst>
          </p:cNvPr>
          <p:cNvSpPr>
            <a:spLocks noGrp="1"/>
          </p:cNvSpPr>
          <p:nvPr>
            <p:ph type="title"/>
          </p:nvPr>
        </p:nvSpPr>
        <p:spPr>
          <a:xfrm>
            <a:off x="635000" y="640823"/>
            <a:ext cx="3418659" cy="5583148"/>
          </a:xfrm>
        </p:spPr>
        <p:txBody>
          <a:bodyPr anchor="ctr">
            <a:normAutofit/>
          </a:bodyPr>
          <a:lstStyle/>
          <a:p>
            <a:r>
              <a:rPr kumimoji="1" lang="zh-CN" altLang="en-US" sz="5400"/>
              <a:t>地质资料的保管和利用</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05D7B598-8BBE-1E43-BB69-C1D4A86CECC7}"/>
              </a:ext>
            </a:extLst>
          </p:cNvPr>
          <p:cNvGraphicFramePr>
            <a:graphicFrameLocks noGrp="1"/>
          </p:cNvGraphicFramePr>
          <p:nvPr>
            <p:ph idx="1"/>
            <p:extLst>
              <p:ext uri="{D42A27DB-BD31-4B8C-83A1-F6EECF244321}">
                <p14:modId xmlns:p14="http://schemas.microsoft.com/office/powerpoint/2010/main" val="1924011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810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BF7FA0-AD0D-5A9A-228F-1B23BDF4E843}"/>
              </a:ext>
            </a:extLst>
          </p:cNvPr>
          <p:cNvPicPr>
            <a:picLocks noChangeAspect="1"/>
          </p:cNvPicPr>
          <p:nvPr/>
        </p:nvPicPr>
        <p:blipFill rotWithShape="1">
          <a:blip r:embed="rId2">
            <a:alphaModFix amt="35000"/>
          </a:blip>
          <a:srcRect t="15413"/>
          <a:stretch/>
        </p:blipFill>
        <p:spPr>
          <a:xfrm>
            <a:off x="20" y="1"/>
            <a:ext cx="12191980" cy="6857999"/>
          </a:xfrm>
          <a:prstGeom prst="rect">
            <a:avLst/>
          </a:prstGeom>
        </p:spPr>
      </p:pic>
      <p:sp>
        <p:nvSpPr>
          <p:cNvPr id="2" name="标题 1">
            <a:extLst>
              <a:ext uri="{FF2B5EF4-FFF2-40B4-BE49-F238E27FC236}">
                <a16:creationId xmlns:a16="http://schemas.microsoft.com/office/drawing/2014/main" id="{B7A2966E-50B1-F642-834C-C47768DC1599}"/>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第八章  矿产资源开发税费</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C5DEE308-7184-9147-AEF5-EB42488D84E5}"/>
              </a:ext>
            </a:extLst>
          </p:cNvPr>
          <p:cNvGraphicFramePr>
            <a:graphicFrameLocks noGrp="1"/>
          </p:cNvGraphicFramePr>
          <p:nvPr>
            <p:ph idx="1"/>
            <p:extLst>
              <p:ext uri="{D42A27DB-BD31-4B8C-83A1-F6EECF244321}">
                <p14:modId xmlns:p14="http://schemas.microsoft.com/office/powerpoint/2010/main" val="85057114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92723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标题 1">
            <a:extLst>
              <a:ext uri="{FF2B5EF4-FFF2-40B4-BE49-F238E27FC236}">
                <a16:creationId xmlns:a16="http://schemas.microsoft.com/office/drawing/2014/main" id="{11BFB817-F49D-1F45-A135-9205ABEC892F}"/>
              </a:ext>
            </a:extLst>
          </p:cNvPr>
          <p:cNvSpPr>
            <a:spLocks noGrp="1"/>
          </p:cNvSpPr>
          <p:nvPr>
            <p:ph type="title"/>
          </p:nvPr>
        </p:nvSpPr>
        <p:spPr>
          <a:xfrm>
            <a:off x="841248" y="818457"/>
            <a:ext cx="3322317" cy="2975876"/>
          </a:xfrm>
        </p:spPr>
        <p:txBody>
          <a:bodyPr vert="horz" lIns="91440" tIns="45720" rIns="91440" bIns="45720" rtlCol="0" anchor="b">
            <a:normAutofit/>
          </a:bodyPr>
          <a:lstStyle/>
          <a:p>
            <a:r>
              <a:rPr kumimoji="1" lang="zh-CN" altLang="en-US" kern="1200">
                <a:solidFill>
                  <a:schemeClr val="tx1"/>
                </a:solidFill>
                <a:latin typeface="+mj-lt"/>
                <a:ea typeface="+mj-ea"/>
                <a:cs typeface="+mj-cs"/>
              </a:rPr>
              <a:t>统计指标种类</a:t>
            </a:r>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格 4">
            <a:extLst>
              <a:ext uri="{FF2B5EF4-FFF2-40B4-BE49-F238E27FC236}">
                <a16:creationId xmlns:a16="http://schemas.microsoft.com/office/drawing/2014/main" id="{7DE2CF80-66D4-C94E-97AB-638CB48BA051}"/>
              </a:ext>
            </a:extLst>
          </p:cNvPr>
          <p:cNvGraphicFramePr>
            <a:graphicFrameLocks noGrp="1"/>
          </p:cNvGraphicFramePr>
          <p:nvPr>
            <p:ph idx="1"/>
            <p:extLst>
              <p:ext uri="{D42A27DB-BD31-4B8C-83A1-F6EECF244321}">
                <p14:modId xmlns:p14="http://schemas.microsoft.com/office/powerpoint/2010/main" val="114609819"/>
              </p:ext>
            </p:extLst>
          </p:nvPr>
        </p:nvGraphicFramePr>
        <p:xfrm>
          <a:off x="5344678" y="573095"/>
          <a:ext cx="6436549" cy="5711819"/>
        </p:xfrm>
        <a:graphic>
          <a:graphicData uri="http://schemas.openxmlformats.org/drawingml/2006/table">
            <a:tbl>
              <a:tblPr firstRow="1" bandRow="1">
                <a:tableStyleId>{8799B23B-EC83-4686-B30A-512413B5E67A}</a:tableStyleId>
              </a:tblPr>
              <a:tblGrid>
                <a:gridCol w="2049585">
                  <a:extLst>
                    <a:ext uri="{9D8B030D-6E8A-4147-A177-3AD203B41FA5}">
                      <a16:colId xmlns:a16="http://schemas.microsoft.com/office/drawing/2014/main" val="199398180"/>
                    </a:ext>
                  </a:extLst>
                </a:gridCol>
                <a:gridCol w="1661691">
                  <a:extLst>
                    <a:ext uri="{9D8B030D-6E8A-4147-A177-3AD203B41FA5}">
                      <a16:colId xmlns:a16="http://schemas.microsoft.com/office/drawing/2014/main" val="84354623"/>
                    </a:ext>
                  </a:extLst>
                </a:gridCol>
                <a:gridCol w="2725273">
                  <a:extLst>
                    <a:ext uri="{9D8B030D-6E8A-4147-A177-3AD203B41FA5}">
                      <a16:colId xmlns:a16="http://schemas.microsoft.com/office/drawing/2014/main" val="3038858903"/>
                    </a:ext>
                  </a:extLst>
                </a:gridCol>
              </a:tblGrid>
              <a:tr h="396404">
                <a:tc>
                  <a:txBody>
                    <a:bodyPr/>
                    <a:lstStyle/>
                    <a:p>
                      <a:pPr algn="ctr"/>
                      <a:r>
                        <a:rPr lang="zh-CN" altLang="en-US" sz="1800"/>
                        <a:t>分类依据</a:t>
                      </a:r>
                    </a:p>
                  </a:txBody>
                  <a:tcPr marL="90092" marR="90092" marT="45046" marB="45046" anchor="ctr"/>
                </a:tc>
                <a:tc gridSpan="2">
                  <a:txBody>
                    <a:bodyPr/>
                    <a:lstStyle/>
                    <a:p>
                      <a:pPr algn="ctr"/>
                      <a:r>
                        <a:rPr lang="zh-CN" altLang="en-US" sz="1800" dirty="0"/>
                        <a:t>指标种类</a:t>
                      </a:r>
                    </a:p>
                  </a:txBody>
                  <a:tcPr marL="90092" marR="90092" marT="45046" marB="45046" anchor="ctr"/>
                </a:tc>
                <a:tc hMerge="1">
                  <a:txBody>
                    <a:bodyPr/>
                    <a:lstStyle/>
                    <a:p>
                      <a:pPr algn="ctr"/>
                      <a:endParaRPr lang="zh-CN" altLang="en-US" sz="1800" dirty="0"/>
                    </a:p>
                  </a:txBody>
                  <a:tcPr marL="90092" marR="90092" marT="45046" marB="45046" anchor="ctr"/>
                </a:tc>
                <a:extLst>
                  <a:ext uri="{0D108BD9-81ED-4DB2-BD59-A6C34878D82A}">
                    <a16:rowId xmlns:a16="http://schemas.microsoft.com/office/drawing/2014/main" val="1422845245"/>
                  </a:ext>
                </a:extLst>
              </a:tr>
              <a:tr h="468477">
                <a:tc rowSpan="2">
                  <a:txBody>
                    <a:bodyPr/>
                    <a:lstStyle/>
                    <a:p>
                      <a:pPr algn="ctr"/>
                      <a:r>
                        <a:rPr lang="zh-CN" altLang="en-US" sz="1800"/>
                        <a:t>按所反映的现象总体的数量特点和内容不同</a:t>
                      </a:r>
                    </a:p>
                  </a:txBody>
                  <a:tcPr marL="90092" marR="90092" marT="45046" marB="45046" anchor="ctr"/>
                </a:tc>
                <a:tc gridSpan="2">
                  <a:txBody>
                    <a:bodyPr/>
                    <a:lstStyle/>
                    <a:p>
                      <a:pPr algn="ctr"/>
                      <a:r>
                        <a:rPr lang="zh-CN" altLang="en-US" sz="1800" dirty="0"/>
                        <a:t>数量指标</a:t>
                      </a:r>
                    </a:p>
                  </a:txBody>
                  <a:tcPr marL="90092" marR="90092" marT="45046" marB="45046" anchor="ctr"/>
                </a:tc>
                <a:tc hMerge="1">
                  <a:txBody>
                    <a:bodyPr/>
                    <a:lstStyle/>
                    <a:p>
                      <a:pPr algn="ctr"/>
                      <a:endParaRPr lang="zh-CN" altLang="en-US" sz="1800" dirty="0"/>
                    </a:p>
                  </a:txBody>
                  <a:tcPr marL="90092" marR="90092" marT="45046" marB="45046" anchor="ctr"/>
                </a:tc>
                <a:extLst>
                  <a:ext uri="{0D108BD9-81ED-4DB2-BD59-A6C34878D82A}">
                    <a16:rowId xmlns:a16="http://schemas.microsoft.com/office/drawing/2014/main" val="3088263793"/>
                  </a:ext>
                </a:extLst>
              </a:tr>
              <a:tr h="468477">
                <a:tc vMerge="1">
                  <a:txBody>
                    <a:bodyPr/>
                    <a:lstStyle/>
                    <a:p>
                      <a:endParaRPr lang="zh-CN" altLang="en-US" dirty="0"/>
                    </a:p>
                  </a:txBody>
                  <a:tcPr/>
                </a:tc>
                <a:tc gridSpan="2">
                  <a:txBody>
                    <a:bodyPr/>
                    <a:lstStyle/>
                    <a:p>
                      <a:pPr algn="ctr"/>
                      <a:r>
                        <a:rPr lang="zh-CN" altLang="en-US" sz="1800" dirty="0"/>
                        <a:t>质量指标</a:t>
                      </a:r>
                    </a:p>
                  </a:txBody>
                  <a:tcPr marL="90092" marR="90092" marT="45046" marB="45046" anchor="ctr"/>
                </a:tc>
                <a:tc hMerge="1">
                  <a:txBody>
                    <a:bodyPr/>
                    <a:lstStyle/>
                    <a:p>
                      <a:pPr algn="ctr"/>
                      <a:endParaRPr lang="zh-CN" altLang="en-US" sz="1800" dirty="0"/>
                    </a:p>
                  </a:txBody>
                  <a:tcPr marL="90092" marR="90092" marT="45046" marB="45046" anchor="ctr"/>
                </a:tc>
                <a:extLst>
                  <a:ext uri="{0D108BD9-81ED-4DB2-BD59-A6C34878D82A}">
                    <a16:rowId xmlns:a16="http://schemas.microsoft.com/office/drawing/2014/main" val="2834617819"/>
                  </a:ext>
                </a:extLst>
              </a:tr>
              <a:tr h="396404">
                <a:tc rowSpan="9">
                  <a:txBody>
                    <a:bodyPr/>
                    <a:lstStyle/>
                    <a:p>
                      <a:pPr algn="ctr"/>
                      <a:r>
                        <a:rPr lang="zh-CN" altLang="en-US" sz="1800"/>
                        <a:t>按作用和表现形式不同</a:t>
                      </a:r>
                    </a:p>
                  </a:txBody>
                  <a:tcPr marL="90092" marR="90092" marT="45046" marB="45046" anchor="ctr"/>
                </a:tc>
                <a:tc rowSpan="2">
                  <a:txBody>
                    <a:bodyPr/>
                    <a:lstStyle/>
                    <a:p>
                      <a:pPr algn="ctr"/>
                      <a:r>
                        <a:rPr lang="zh-CN" altLang="en-US" sz="1800"/>
                        <a:t>总量指标</a:t>
                      </a:r>
                    </a:p>
                  </a:txBody>
                  <a:tcPr marL="90092" marR="90092" marT="45046" marB="45046" anchor="ctr"/>
                </a:tc>
                <a:tc>
                  <a:txBody>
                    <a:bodyPr/>
                    <a:lstStyle/>
                    <a:p>
                      <a:pPr algn="ctr"/>
                      <a:r>
                        <a:rPr lang="zh-CN" altLang="en-US" sz="1800"/>
                        <a:t>时期指标</a:t>
                      </a:r>
                    </a:p>
                  </a:txBody>
                  <a:tcPr marL="90092" marR="90092" marT="45046" marB="45046" anchor="ctr"/>
                </a:tc>
                <a:extLst>
                  <a:ext uri="{0D108BD9-81ED-4DB2-BD59-A6C34878D82A}">
                    <a16:rowId xmlns:a16="http://schemas.microsoft.com/office/drawing/2014/main" val="1068039408"/>
                  </a:ext>
                </a:extLst>
              </a:tr>
              <a:tr h="666679">
                <a:tc vMerge="1">
                  <a:txBody>
                    <a:bodyPr/>
                    <a:lstStyle/>
                    <a:p>
                      <a:pPr algn="ctr"/>
                      <a:r>
                        <a:rPr lang="zh-CN" altLang="en-US" dirty="0"/>
                        <a:t>按作用和表现形式不同</a:t>
                      </a:r>
                    </a:p>
                  </a:txBody>
                  <a:tcPr anchor="ctr"/>
                </a:tc>
                <a:tc vMerge="1">
                  <a:txBody>
                    <a:bodyPr/>
                    <a:lstStyle/>
                    <a:p>
                      <a:pPr algn="ctr"/>
                      <a:r>
                        <a:rPr lang="zh-CN" altLang="en-US" dirty="0"/>
                        <a:t>总量指标</a:t>
                      </a:r>
                    </a:p>
                  </a:txBody>
                  <a:tcPr anchor="ctr"/>
                </a:tc>
                <a:tc>
                  <a:txBody>
                    <a:bodyPr/>
                    <a:lstStyle/>
                    <a:p>
                      <a:pPr algn="ctr"/>
                      <a:r>
                        <a:rPr lang="zh-CN" altLang="en-US" sz="1800"/>
                        <a:t>时点指标</a:t>
                      </a:r>
                    </a:p>
                  </a:txBody>
                  <a:tcPr marL="90092" marR="90092" marT="45046" marB="45046" anchor="ctr"/>
                </a:tc>
                <a:extLst>
                  <a:ext uri="{0D108BD9-81ED-4DB2-BD59-A6C34878D82A}">
                    <a16:rowId xmlns:a16="http://schemas.microsoft.com/office/drawing/2014/main" val="28242884"/>
                  </a:ext>
                </a:extLst>
              </a:tr>
              <a:tr h="396404">
                <a:tc vMerge="1">
                  <a:txBody>
                    <a:bodyPr/>
                    <a:lstStyle/>
                    <a:p>
                      <a:endParaRPr lang="zh-CN" altLang="en-US" dirty="0"/>
                    </a:p>
                  </a:txBody>
                  <a:tcPr/>
                </a:tc>
                <a:tc rowSpan="4">
                  <a:txBody>
                    <a:bodyPr/>
                    <a:lstStyle/>
                    <a:p>
                      <a:pPr algn="ctr"/>
                      <a:r>
                        <a:rPr lang="zh-CN" altLang="en-US" sz="1800"/>
                        <a:t>相对指标</a:t>
                      </a:r>
                    </a:p>
                  </a:txBody>
                  <a:tcPr marL="90092" marR="90092" marT="45046" marB="45046" anchor="ctr"/>
                </a:tc>
                <a:tc>
                  <a:txBody>
                    <a:bodyPr/>
                    <a:lstStyle/>
                    <a:p>
                      <a:pPr algn="ctr"/>
                      <a:r>
                        <a:rPr lang="zh-CN" altLang="en-US" sz="1800"/>
                        <a:t>进度相对指标</a:t>
                      </a:r>
                    </a:p>
                  </a:txBody>
                  <a:tcPr marL="90092" marR="90092" marT="45046" marB="45046" anchor="ctr"/>
                </a:tc>
                <a:extLst>
                  <a:ext uri="{0D108BD9-81ED-4DB2-BD59-A6C34878D82A}">
                    <a16:rowId xmlns:a16="http://schemas.microsoft.com/office/drawing/2014/main" val="1211961133"/>
                  </a:ext>
                </a:extLst>
              </a:tr>
              <a:tr h="396404">
                <a:tc vMerge="1">
                  <a:txBody>
                    <a:bodyPr/>
                    <a:lstStyle/>
                    <a:p>
                      <a:endParaRPr lang="zh-CN" altLang="en-US"/>
                    </a:p>
                  </a:txBody>
                  <a:tcPr/>
                </a:tc>
                <a:tc vMerge="1">
                  <a:txBody>
                    <a:bodyPr/>
                    <a:lstStyle/>
                    <a:p>
                      <a:pPr algn="ctr"/>
                      <a:endParaRPr lang="zh-CN" altLang="en-US" dirty="0"/>
                    </a:p>
                  </a:txBody>
                  <a:tcPr anchor="ctr"/>
                </a:tc>
                <a:tc>
                  <a:txBody>
                    <a:bodyPr/>
                    <a:lstStyle/>
                    <a:p>
                      <a:pPr algn="ctr"/>
                      <a:r>
                        <a:rPr lang="zh-CN" altLang="en-US" sz="1800"/>
                        <a:t>结构相对指标</a:t>
                      </a:r>
                    </a:p>
                  </a:txBody>
                  <a:tcPr marL="90092" marR="90092" marT="45046" marB="45046" anchor="ctr"/>
                </a:tc>
                <a:extLst>
                  <a:ext uri="{0D108BD9-81ED-4DB2-BD59-A6C34878D82A}">
                    <a16:rowId xmlns:a16="http://schemas.microsoft.com/office/drawing/2014/main" val="2692165916"/>
                  </a:ext>
                </a:extLst>
              </a:tr>
              <a:tr h="396404">
                <a:tc vMerge="1">
                  <a:txBody>
                    <a:bodyPr/>
                    <a:lstStyle/>
                    <a:p>
                      <a:endParaRPr lang="zh-CN" altLang="en-US"/>
                    </a:p>
                  </a:txBody>
                  <a:tcPr/>
                </a:tc>
                <a:tc vMerge="1">
                  <a:txBody>
                    <a:bodyPr/>
                    <a:lstStyle/>
                    <a:p>
                      <a:pPr algn="ctr"/>
                      <a:endParaRPr lang="zh-CN" altLang="en-US" dirty="0"/>
                    </a:p>
                  </a:txBody>
                  <a:tcPr anchor="ctr"/>
                </a:tc>
                <a:tc>
                  <a:txBody>
                    <a:bodyPr/>
                    <a:lstStyle/>
                    <a:p>
                      <a:pPr algn="ctr"/>
                      <a:r>
                        <a:rPr lang="zh-CN" altLang="en-US" sz="1800"/>
                        <a:t>动态相对指标</a:t>
                      </a:r>
                    </a:p>
                  </a:txBody>
                  <a:tcPr marL="90092" marR="90092" marT="45046" marB="45046" anchor="ctr"/>
                </a:tc>
                <a:extLst>
                  <a:ext uri="{0D108BD9-81ED-4DB2-BD59-A6C34878D82A}">
                    <a16:rowId xmlns:a16="http://schemas.microsoft.com/office/drawing/2014/main" val="2436365922"/>
                  </a:ext>
                </a:extLst>
              </a:tr>
              <a:tr h="396404">
                <a:tc vMerge="1">
                  <a:txBody>
                    <a:bodyPr/>
                    <a:lstStyle/>
                    <a:p>
                      <a:endParaRPr lang="zh-CN" altLang="en-US"/>
                    </a:p>
                  </a:txBody>
                  <a:tcPr/>
                </a:tc>
                <a:tc vMerge="1">
                  <a:txBody>
                    <a:bodyPr/>
                    <a:lstStyle/>
                    <a:p>
                      <a:pPr algn="ctr"/>
                      <a:endParaRPr lang="zh-CN" altLang="en-US" dirty="0"/>
                    </a:p>
                  </a:txBody>
                  <a:tcPr anchor="ctr"/>
                </a:tc>
                <a:tc>
                  <a:txBody>
                    <a:bodyPr/>
                    <a:lstStyle/>
                    <a:p>
                      <a:pPr algn="ctr"/>
                      <a:r>
                        <a:rPr lang="zh-CN" altLang="en-US" sz="1800"/>
                        <a:t>比较相对指标</a:t>
                      </a:r>
                    </a:p>
                  </a:txBody>
                  <a:tcPr marL="90092" marR="90092" marT="45046" marB="45046" anchor="ctr"/>
                </a:tc>
                <a:extLst>
                  <a:ext uri="{0D108BD9-81ED-4DB2-BD59-A6C34878D82A}">
                    <a16:rowId xmlns:a16="http://schemas.microsoft.com/office/drawing/2014/main" val="2221032303"/>
                  </a:ext>
                </a:extLst>
              </a:tr>
              <a:tr h="396404">
                <a:tc vMerge="1">
                  <a:txBody>
                    <a:bodyPr/>
                    <a:lstStyle/>
                    <a:p>
                      <a:endParaRPr lang="zh-CN" altLang="en-US"/>
                    </a:p>
                  </a:txBody>
                  <a:tcPr/>
                </a:tc>
                <a:tc>
                  <a:txBody>
                    <a:bodyPr/>
                    <a:lstStyle/>
                    <a:p>
                      <a:pPr algn="ctr"/>
                      <a:endParaRPr lang="zh-CN" altLang="en-US" sz="1800"/>
                    </a:p>
                  </a:txBody>
                  <a:tcPr marL="90092" marR="90092" marT="45046" marB="45046" anchor="ctr"/>
                </a:tc>
                <a:tc>
                  <a:txBody>
                    <a:bodyPr/>
                    <a:lstStyle/>
                    <a:p>
                      <a:pPr algn="ctr"/>
                      <a:r>
                        <a:rPr lang="zh-CN" altLang="en-US" sz="1800"/>
                        <a:t>强度相对指标</a:t>
                      </a:r>
                    </a:p>
                  </a:txBody>
                  <a:tcPr marL="90092" marR="90092" marT="45046" marB="45046" anchor="ctr"/>
                </a:tc>
                <a:extLst>
                  <a:ext uri="{0D108BD9-81ED-4DB2-BD59-A6C34878D82A}">
                    <a16:rowId xmlns:a16="http://schemas.microsoft.com/office/drawing/2014/main" val="459410501"/>
                  </a:ext>
                </a:extLst>
              </a:tr>
              <a:tr h="396404">
                <a:tc vMerge="1">
                  <a:txBody>
                    <a:bodyPr/>
                    <a:lstStyle/>
                    <a:p>
                      <a:endParaRPr lang="zh-CN" altLang="en-US" dirty="0"/>
                    </a:p>
                  </a:txBody>
                  <a:tcPr/>
                </a:tc>
                <a:tc>
                  <a:txBody>
                    <a:bodyPr/>
                    <a:lstStyle/>
                    <a:p>
                      <a:pPr algn="ctr"/>
                      <a:r>
                        <a:rPr lang="zh-CN" altLang="en-US" sz="1800" dirty="0"/>
                        <a:t>平均指标</a:t>
                      </a:r>
                    </a:p>
                  </a:txBody>
                  <a:tcPr marL="90092" marR="90092" marT="45046" marB="45046" anchor="ctr"/>
                </a:tc>
                <a:tc>
                  <a:txBody>
                    <a:bodyPr/>
                    <a:lstStyle/>
                    <a:p>
                      <a:pPr algn="ctr"/>
                      <a:endParaRPr lang="zh-CN" altLang="en-US" sz="1800" dirty="0"/>
                    </a:p>
                  </a:txBody>
                  <a:tcPr marL="90092" marR="90092" marT="45046" marB="45046" anchor="ctr"/>
                </a:tc>
                <a:extLst>
                  <a:ext uri="{0D108BD9-81ED-4DB2-BD59-A6C34878D82A}">
                    <a16:rowId xmlns:a16="http://schemas.microsoft.com/office/drawing/2014/main" val="2019762580"/>
                  </a:ext>
                </a:extLst>
              </a:tr>
              <a:tr h="936954">
                <a:tc vMerge="1">
                  <a:txBody>
                    <a:bodyPr/>
                    <a:lstStyle/>
                    <a:p>
                      <a:endParaRPr lang="zh-CN" altLang="en-US" dirty="0"/>
                    </a:p>
                  </a:txBody>
                  <a:tcPr/>
                </a:tc>
                <a:tc>
                  <a:txBody>
                    <a:bodyPr/>
                    <a:lstStyle/>
                    <a:p>
                      <a:pPr algn="ctr"/>
                      <a:r>
                        <a:rPr lang="zh-CN" altLang="en-US" sz="1800"/>
                        <a:t>标志变异指标</a:t>
                      </a:r>
                    </a:p>
                  </a:txBody>
                  <a:tcPr marL="90092" marR="90092" marT="45046" marB="45046" anchor="ctr"/>
                </a:tc>
                <a:tc>
                  <a:txBody>
                    <a:bodyPr/>
                    <a:lstStyle/>
                    <a:p>
                      <a:pPr algn="ctr"/>
                      <a:r>
                        <a:rPr lang="zh-CN" altLang="en-US" sz="1800" dirty="0"/>
                        <a:t>全距、平方差、标准差（均方差）、标准差系数（离散系数）</a:t>
                      </a:r>
                    </a:p>
                  </a:txBody>
                  <a:tcPr marL="90092" marR="90092" marT="45046" marB="45046" anchor="ctr"/>
                </a:tc>
                <a:extLst>
                  <a:ext uri="{0D108BD9-81ED-4DB2-BD59-A6C34878D82A}">
                    <a16:rowId xmlns:a16="http://schemas.microsoft.com/office/drawing/2014/main" val="2877063694"/>
                  </a:ext>
                </a:extLst>
              </a:tr>
            </a:tbl>
          </a:graphicData>
        </a:graphic>
      </p:graphicFrame>
    </p:spTree>
    <p:extLst>
      <p:ext uri="{BB962C8B-B14F-4D97-AF65-F5344CB8AC3E}">
        <p14:creationId xmlns:p14="http://schemas.microsoft.com/office/powerpoint/2010/main" val="21416149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4865B2-8E83-E048-87EF-D84A2D681BEB}"/>
              </a:ext>
            </a:extLst>
          </p:cNvPr>
          <p:cNvSpPr>
            <a:spLocks noGrp="1"/>
          </p:cNvSpPr>
          <p:nvPr>
            <p:ph type="title"/>
          </p:nvPr>
        </p:nvSpPr>
        <p:spPr/>
        <p:txBody>
          <a:bodyPr/>
          <a:lstStyle/>
          <a:p>
            <a:r>
              <a:rPr kumimoji="1" lang="zh-CN" altLang="en-US" dirty="0"/>
              <a:t>第五节 时间序列</a:t>
            </a:r>
          </a:p>
        </p:txBody>
      </p:sp>
      <p:graphicFrame>
        <p:nvGraphicFramePr>
          <p:cNvPr id="5" name="内容占位符 4">
            <a:extLst>
              <a:ext uri="{FF2B5EF4-FFF2-40B4-BE49-F238E27FC236}">
                <a16:creationId xmlns:a16="http://schemas.microsoft.com/office/drawing/2014/main" id="{F3AB0841-73B3-F144-AD82-1C0C09DCC391}"/>
              </a:ext>
            </a:extLst>
          </p:cNvPr>
          <p:cNvGraphicFramePr>
            <a:graphicFrameLocks noGrp="1"/>
          </p:cNvGraphicFramePr>
          <p:nvPr>
            <p:ph idx="1"/>
            <p:extLst>
              <p:ext uri="{D42A27DB-BD31-4B8C-83A1-F6EECF244321}">
                <p14:modId xmlns:p14="http://schemas.microsoft.com/office/powerpoint/2010/main" val="1927579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27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16C5F89-BFF2-7A44-B0DA-EE309B96B885}"/>
              </a:ext>
            </a:extLst>
          </p:cNvPr>
          <p:cNvSpPr>
            <a:spLocks noGrp="1"/>
          </p:cNvSpPr>
          <p:nvPr>
            <p:ph type="title"/>
          </p:nvPr>
        </p:nvSpPr>
        <p:spPr>
          <a:xfrm>
            <a:off x="767290" y="1780661"/>
            <a:ext cx="3582073" cy="3196856"/>
          </a:xfrm>
        </p:spPr>
        <p:txBody>
          <a:bodyPr anchor="t">
            <a:normAutofit/>
          </a:bodyPr>
          <a:lstStyle/>
          <a:p>
            <a:r>
              <a:rPr kumimoji="1" lang="zh-CN" altLang="en-US" sz="4800">
                <a:solidFill>
                  <a:schemeClr val="bg1"/>
                </a:solidFill>
              </a:rPr>
              <a:t>一、时间序列的概念和分类</a:t>
            </a:r>
          </a:p>
        </p:txBody>
      </p:sp>
      <p:grpSp>
        <p:nvGrpSpPr>
          <p:cNvPr id="13" name="Group 12">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4"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内容占位符 3">
            <a:extLst>
              <a:ext uri="{FF2B5EF4-FFF2-40B4-BE49-F238E27FC236}">
                <a16:creationId xmlns:a16="http://schemas.microsoft.com/office/drawing/2014/main" id="{A5215CCE-EFB2-024D-A8B7-BB09C35E17E3}"/>
              </a:ext>
            </a:extLst>
          </p:cNvPr>
          <p:cNvGraphicFramePr>
            <a:graphicFrameLocks noGrp="1"/>
          </p:cNvGraphicFramePr>
          <p:nvPr>
            <p:ph idx="1"/>
            <p:extLst>
              <p:ext uri="{D42A27DB-BD31-4B8C-83A1-F6EECF244321}">
                <p14:modId xmlns:p14="http://schemas.microsoft.com/office/powerpoint/2010/main" val="794666905"/>
              </p:ext>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27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9C1812-9780-5C44-9977-3726B044901E}"/>
              </a:ext>
            </a:extLst>
          </p:cNvPr>
          <p:cNvSpPr>
            <a:spLocks noGrp="1"/>
          </p:cNvSpPr>
          <p:nvPr>
            <p:ph type="title"/>
          </p:nvPr>
        </p:nvSpPr>
        <p:spPr/>
        <p:txBody>
          <a:bodyPr/>
          <a:lstStyle/>
          <a:p>
            <a:r>
              <a:rPr kumimoji="1" lang="zh-CN" altLang="en-US" dirty="0"/>
              <a:t>二、时间序列分析指标</a:t>
            </a:r>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1A00F292-8164-E444-8F60-DEE292310509}"/>
                  </a:ext>
                </a:extLst>
              </p:cNvPr>
              <p:cNvGraphicFramePr>
                <a:graphicFrameLocks noGrp="1"/>
              </p:cNvGraphicFramePr>
              <p:nvPr>
                <p:ph idx="1"/>
                <p:extLst>
                  <p:ext uri="{D42A27DB-BD31-4B8C-83A1-F6EECF244321}">
                    <p14:modId xmlns:p14="http://schemas.microsoft.com/office/powerpoint/2010/main" val="4072706019"/>
                  </p:ext>
                </p:extLst>
              </p:nvPr>
            </p:nvGraphicFramePr>
            <p:xfrm>
              <a:off x="838200" y="1825625"/>
              <a:ext cx="10034392" cy="4900932"/>
            </p:xfrm>
            <a:graphic>
              <a:graphicData uri="http://schemas.openxmlformats.org/drawingml/2006/table">
                <a:tbl>
                  <a:tblPr firstRow="1" bandRow="1">
                    <a:tableStyleId>{5C22544A-7EE6-4342-B048-85BDC9FD1C3A}</a:tableStyleId>
                  </a:tblPr>
                  <a:tblGrid>
                    <a:gridCol w="1403959">
                      <a:extLst>
                        <a:ext uri="{9D8B030D-6E8A-4147-A177-3AD203B41FA5}">
                          <a16:colId xmlns:a16="http://schemas.microsoft.com/office/drawing/2014/main" val="3354541887"/>
                        </a:ext>
                      </a:extLst>
                    </a:gridCol>
                    <a:gridCol w="1402915">
                      <a:extLst>
                        <a:ext uri="{9D8B030D-6E8A-4147-A177-3AD203B41FA5}">
                          <a16:colId xmlns:a16="http://schemas.microsoft.com/office/drawing/2014/main" val="3821894997"/>
                        </a:ext>
                      </a:extLst>
                    </a:gridCol>
                    <a:gridCol w="2567836">
                      <a:extLst>
                        <a:ext uri="{9D8B030D-6E8A-4147-A177-3AD203B41FA5}">
                          <a16:colId xmlns:a16="http://schemas.microsoft.com/office/drawing/2014/main" val="1466907656"/>
                        </a:ext>
                      </a:extLst>
                    </a:gridCol>
                    <a:gridCol w="4659682">
                      <a:extLst>
                        <a:ext uri="{9D8B030D-6E8A-4147-A177-3AD203B41FA5}">
                          <a16:colId xmlns:a16="http://schemas.microsoft.com/office/drawing/2014/main" val="777183063"/>
                        </a:ext>
                      </a:extLst>
                    </a:gridCol>
                  </a:tblGrid>
                  <a:tr h="370840">
                    <a:tc gridSpan="3">
                      <a:txBody>
                        <a:bodyPr/>
                        <a:lstStyle/>
                        <a:p>
                          <a:pPr algn="ctr"/>
                          <a:r>
                            <a:rPr lang="zh-CN" altLang="en-US" sz="1600" dirty="0"/>
                            <a:t>时间序列分析指标</a:t>
                          </a:r>
                        </a:p>
                      </a:txBody>
                      <a:tcPr anchor="ctr"/>
                    </a:tc>
                    <a:tc hMerge="1">
                      <a:txBody>
                        <a:bodyPr/>
                        <a:lstStyle/>
                        <a:p>
                          <a:endParaRPr lang="zh-CN" altLang="en-US" dirty="0"/>
                        </a:p>
                      </a:txBody>
                      <a:tcPr/>
                    </a:tc>
                    <a:tc hMerge="1">
                      <a:txBody>
                        <a:bodyPr/>
                        <a:lstStyle/>
                        <a:p>
                          <a:endParaRPr lang="zh-CN" altLang="en-US" dirty="0"/>
                        </a:p>
                      </a:txBody>
                      <a:tcPr/>
                    </a:tc>
                    <a:tc>
                      <a:txBody>
                        <a:bodyPr/>
                        <a:lstStyle/>
                        <a:p>
                          <a:pPr algn="ctr"/>
                          <a:r>
                            <a:rPr lang="zh-CN" altLang="en-US" sz="1600" dirty="0"/>
                            <a:t>计算公式</a:t>
                          </a:r>
                        </a:p>
                      </a:txBody>
                      <a:tcPr anchor="ctr"/>
                    </a:tc>
                    <a:extLst>
                      <a:ext uri="{0D108BD9-81ED-4DB2-BD59-A6C34878D82A}">
                        <a16:rowId xmlns:a16="http://schemas.microsoft.com/office/drawing/2014/main" val="663936938"/>
                      </a:ext>
                    </a:extLst>
                  </a:tr>
                  <a:tr h="370840">
                    <a:tc rowSpan="4">
                      <a:txBody>
                        <a:bodyPr/>
                        <a:lstStyle/>
                        <a:p>
                          <a:pPr algn="ctr"/>
                          <a:r>
                            <a:rPr lang="zh-CN" altLang="en-US" sz="1600" dirty="0"/>
                            <a:t>水平指标</a:t>
                          </a:r>
                        </a:p>
                      </a:txBody>
                      <a:tcPr anchor="ctr"/>
                    </a:tc>
                    <a:tc gridSpan="2">
                      <a:txBody>
                        <a:bodyPr/>
                        <a:lstStyle/>
                        <a:p>
                          <a:pPr algn="ctr"/>
                          <a:r>
                            <a:rPr lang="zh-CN" altLang="en-US" sz="1600" dirty="0"/>
                            <a:t>发展水平</a:t>
                          </a:r>
                        </a:p>
                      </a:txBody>
                      <a:tcPr anchor="ctr"/>
                    </a:tc>
                    <a:tc hMerge="1">
                      <a:txBody>
                        <a:bodyPr/>
                        <a:lstStyle/>
                        <a:p>
                          <a:endParaRPr lang="zh-CN" altLang="en-US" dirty="0"/>
                        </a:p>
                      </a:txBody>
                      <a:tcPr/>
                    </a:tc>
                    <a:tc>
                      <a:txBody>
                        <a:bodyPr/>
                        <a:lstStyle/>
                        <a:p>
                          <a:pPr algn="ctr"/>
                          <a:endParaRPr lang="zh-CN" altLang="en-US" sz="1600"/>
                        </a:p>
                      </a:txBody>
                      <a:tcPr anchor="ctr"/>
                    </a:tc>
                    <a:extLst>
                      <a:ext uri="{0D108BD9-81ED-4DB2-BD59-A6C34878D82A}">
                        <a16:rowId xmlns:a16="http://schemas.microsoft.com/office/drawing/2014/main" val="1209187487"/>
                      </a:ext>
                    </a:extLst>
                  </a:tr>
                  <a:tr h="370840">
                    <a:tc vMerge="1">
                      <a:txBody>
                        <a:bodyPr/>
                        <a:lstStyle/>
                        <a:p>
                          <a:endParaRPr lang="zh-CN" altLang="en-US" dirty="0"/>
                        </a:p>
                      </a:txBody>
                      <a:tcPr/>
                    </a:tc>
                    <a:tc gridSpan="2">
                      <a:txBody>
                        <a:bodyPr/>
                        <a:lstStyle/>
                        <a:p>
                          <a:pPr algn="ctr"/>
                          <a:r>
                            <a:rPr lang="zh-CN" altLang="en-US" sz="1600" dirty="0"/>
                            <a:t>平均发展水平</a:t>
                          </a:r>
                        </a:p>
                      </a:txBody>
                      <a:tcPr anchor="ctr"/>
                    </a:tc>
                    <a:tc hMerge="1">
                      <a:txBody>
                        <a:bodyPr/>
                        <a:lstStyle/>
                        <a:p>
                          <a:endParaRPr lang="zh-CN" altLang="en-US" dirty="0"/>
                        </a:p>
                      </a:txBody>
                      <a:tcPr/>
                    </a:tc>
                    <a:tc>
                      <a:txBody>
                        <a:bodyPr/>
                        <a:lstStyle/>
                        <a:p>
                          <a:pPr algn="ctr"/>
                          <a:endParaRPr lang="zh-CN" altLang="en-US" sz="1600"/>
                        </a:p>
                      </a:txBody>
                      <a:tcPr anchor="ctr"/>
                    </a:tc>
                    <a:extLst>
                      <a:ext uri="{0D108BD9-81ED-4DB2-BD59-A6C34878D82A}">
                        <a16:rowId xmlns:a16="http://schemas.microsoft.com/office/drawing/2014/main" val="3688009292"/>
                      </a:ext>
                    </a:extLst>
                  </a:tr>
                  <a:tr h="370840">
                    <a:tc vMerge="1">
                      <a:txBody>
                        <a:bodyPr/>
                        <a:lstStyle/>
                        <a:p>
                          <a:endParaRPr lang="zh-CN" altLang="en-US" dirty="0"/>
                        </a:p>
                      </a:txBody>
                      <a:tcPr/>
                    </a:tc>
                    <a:tc gridSpan="2">
                      <a:txBody>
                        <a:bodyPr/>
                        <a:lstStyle/>
                        <a:p>
                          <a:pPr algn="ctr"/>
                          <a:r>
                            <a:rPr lang="zh-CN" altLang="en-US" sz="1600" dirty="0"/>
                            <a:t>增长量</a:t>
                          </a:r>
                        </a:p>
                      </a:txBody>
                      <a:tcPr anchor="ctr"/>
                    </a:tc>
                    <a:tc hMerge="1">
                      <a:txBody>
                        <a:bodyPr/>
                        <a:lstStyle/>
                        <a:p>
                          <a:endParaRPr lang="zh-CN" altLang="en-US" dirty="0"/>
                        </a:p>
                      </a:txBody>
                      <a:tcPr/>
                    </a:tc>
                    <a:tc>
                      <a:txBody>
                        <a:bodyPr/>
                        <a:lstStyle/>
                        <a:p>
                          <a:pPr algn="ctr"/>
                          <a:r>
                            <a:rPr lang="zh-CN" altLang="en-US" sz="1600" dirty="0"/>
                            <a:t>增长量</a:t>
                          </a:r>
                          <a:r>
                            <a:rPr lang="en-US" altLang="zh-CN" sz="1600" dirty="0"/>
                            <a:t>=</a:t>
                          </a:r>
                          <a:r>
                            <a:rPr lang="zh-CN" altLang="en-US" sz="1600" dirty="0"/>
                            <a:t>报告期水平</a:t>
                          </a:r>
                          <a:r>
                            <a:rPr lang="en-US" altLang="zh-CN" sz="1600" dirty="0"/>
                            <a:t>-</a:t>
                          </a:r>
                          <a:r>
                            <a:rPr lang="zh-CN" altLang="en-US" sz="1600" dirty="0"/>
                            <a:t>基期水平</a:t>
                          </a:r>
                        </a:p>
                      </a:txBody>
                      <a:tcPr anchor="ctr"/>
                    </a:tc>
                    <a:extLst>
                      <a:ext uri="{0D108BD9-81ED-4DB2-BD59-A6C34878D82A}">
                        <a16:rowId xmlns:a16="http://schemas.microsoft.com/office/drawing/2014/main" val="1096661365"/>
                      </a:ext>
                    </a:extLst>
                  </a:tr>
                  <a:tr h="370840">
                    <a:tc vMerge="1">
                      <a:txBody>
                        <a:bodyPr/>
                        <a:lstStyle/>
                        <a:p>
                          <a:endParaRPr lang="zh-CN" altLang="en-US" dirty="0"/>
                        </a:p>
                      </a:txBody>
                      <a:tcPr/>
                    </a:tc>
                    <a:tc gridSpan="2">
                      <a:txBody>
                        <a:bodyPr/>
                        <a:lstStyle/>
                        <a:p>
                          <a:pPr algn="ctr"/>
                          <a:r>
                            <a:rPr lang="zh-CN" altLang="en-US" sz="1600" dirty="0"/>
                            <a:t>平均增长量</a:t>
                          </a:r>
                        </a:p>
                      </a:txBody>
                      <a:tcPr anchor="ctr"/>
                    </a:tc>
                    <a:tc hMerge="1">
                      <a:txBody>
                        <a:bodyPr/>
                        <a:lstStyle/>
                        <a:p>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平均增长量</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zh-CN" altLang="en-US" sz="1600" b="0" i="1" smtClean="0">
                                        <a:latin typeface="Cambria Math" panose="02040503050406030204" pitchFamily="18" charset="0"/>
                                      </a:rPr>
                                      <m:t>逐期增长量之和</m:t>
                                    </m:r>
                                  </m:num>
                                  <m:den>
                                    <m:r>
                                      <a:rPr lang="zh-CN" altLang="en-US" sz="1600" b="0" i="1" smtClean="0">
                                        <a:latin typeface="Cambria Math" panose="02040503050406030204" pitchFamily="18" charset="0"/>
                                      </a:rPr>
                                      <m:t>逐期增长量个数</m:t>
                                    </m:r>
                                  </m:den>
                                </m:f>
                              </m:oMath>
                            </m:oMathPara>
                          </a14:m>
                          <a:endParaRPr lang="zh-CN" altLang="en-US" sz="1600" dirty="0"/>
                        </a:p>
                      </a:txBody>
                      <a:tcPr anchor="ctr"/>
                    </a:tc>
                    <a:extLst>
                      <a:ext uri="{0D108BD9-81ED-4DB2-BD59-A6C34878D82A}">
                        <a16:rowId xmlns:a16="http://schemas.microsoft.com/office/drawing/2014/main" val="1869196036"/>
                      </a:ext>
                    </a:extLst>
                  </a:tr>
                  <a:tr h="370840">
                    <a:tc rowSpan="6">
                      <a:txBody>
                        <a:bodyPr/>
                        <a:lstStyle/>
                        <a:p>
                          <a:pPr algn="ctr"/>
                          <a:r>
                            <a:rPr lang="zh-CN" altLang="en-US" sz="1600" dirty="0"/>
                            <a:t>速度指标</a:t>
                          </a:r>
                        </a:p>
                      </a:txBody>
                      <a:tcPr anchor="ctr"/>
                    </a:tc>
                    <a:tc rowSpan="3">
                      <a:txBody>
                        <a:bodyPr/>
                        <a:lstStyle/>
                        <a:p>
                          <a:pPr algn="ctr"/>
                          <a:r>
                            <a:rPr lang="zh-CN" altLang="en-US" sz="1600" dirty="0"/>
                            <a:t>发展速度</a:t>
                          </a:r>
                        </a:p>
                      </a:txBody>
                      <a:tcPr anchor="ctr"/>
                    </a:tc>
                    <a:tc>
                      <a:txBody>
                        <a:bodyPr/>
                        <a:lstStyle/>
                        <a:p>
                          <a:pPr algn="ctr"/>
                          <a:r>
                            <a:rPr lang="zh-CN" altLang="en-US" sz="1600" dirty="0"/>
                            <a:t>发展速度</a:t>
                          </a: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发展速度</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zh-CN" altLang="en-US" sz="1600" b="0" i="1" smtClean="0">
                                        <a:latin typeface="Cambria Math" panose="02040503050406030204" pitchFamily="18" charset="0"/>
                                      </a:rPr>
                                      <m:t>报告期水平</m:t>
                                    </m:r>
                                  </m:num>
                                  <m:den>
                                    <m:r>
                                      <a:rPr lang="zh-CN" altLang="en-US" sz="1600" b="0" i="1" smtClean="0">
                                        <a:latin typeface="Cambria Math" panose="02040503050406030204" pitchFamily="18" charset="0"/>
                                      </a:rPr>
                                      <m:t>基期水平</m:t>
                                    </m:r>
                                  </m:den>
                                </m:f>
                              </m:oMath>
                            </m:oMathPara>
                          </a14:m>
                          <a:endParaRPr lang="zh-CN" altLang="en-US" sz="1600" dirty="0"/>
                        </a:p>
                      </a:txBody>
                      <a:tcPr anchor="ctr"/>
                    </a:tc>
                    <a:extLst>
                      <a:ext uri="{0D108BD9-81ED-4DB2-BD59-A6C34878D82A}">
                        <a16:rowId xmlns:a16="http://schemas.microsoft.com/office/drawing/2014/main" val="2337585427"/>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t>定基发展速度</a:t>
                          </a: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定基发展速度</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a</m:t>
                                        </m:r>
                                      </m:e>
                                      <m:sub>
                                        <m:r>
                                          <m:rPr>
                                            <m:sty m:val="p"/>
                                          </m:rPr>
                                          <a:rPr lang="en-US" altLang="zh-CN" sz="1600" b="0" i="1" smtClean="0">
                                            <a:latin typeface="Cambria Math" panose="02040503050406030204" pitchFamily="18" charset="0"/>
                                          </a:rPr>
                                          <m:t>i</m:t>
                                        </m:r>
                                      </m:sub>
                                    </m:sSub>
                                  </m:num>
                                  <m:den>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a</m:t>
                                        </m:r>
                                      </m:e>
                                      <m:sub>
                                        <m:r>
                                          <a:rPr lang="en-US" altLang="zh-CN" sz="1600" b="0" i="1" smtClean="0">
                                            <a:latin typeface="Cambria Math" panose="02040503050406030204" pitchFamily="18" charset="0"/>
                                          </a:rPr>
                                          <m:t>0</m:t>
                                        </m:r>
                                      </m:sub>
                                    </m:sSub>
                                  </m:den>
                                </m:f>
                              </m:oMath>
                            </m:oMathPara>
                          </a14:m>
                          <a:endParaRPr lang="zh-CN" altLang="en-US" sz="1600" dirty="0"/>
                        </a:p>
                      </a:txBody>
                      <a:tcPr anchor="ctr"/>
                    </a:tc>
                    <a:extLst>
                      <a:ext uri="{0D108BD9-81ED-4DB2-BD59-A6C34878D82A}">
                        <a16:rowId xmlns:a16="http://schemas.microsoft.com/office/drawing/2014/main" val="2726409158"/>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t>环比发展速度</a:t>
                          </a: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环比发展速度</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a</m:t>
                                        </m:r>
                                      </m:e>
                                      <m:sub>
                                        <m:r>
                                          <m:rPr>
                                            <m:sty m:val="p"/>
                                          </m:rPr>
                                          <a:rPr lang="en-US" altLang="zh-CN" sz="1600" b="0" i="1" smtClean="0">
                                            <a:latin typeface="Cambria Math" panose="02040503050406030204" pitchFamily="18" charset="0"/>
                                          </a:rPr>
                                          <m:t>i</m:t>
                                        </m:r>
                                      </m:sub>
                                    </m:sSub>
                                  </m:num>
                                  <m:den>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a</m:t>
                                        </m:r>
                                      </m:e>
                                      <m:sub>
                                        <m:r>
                                          <m:rPr>
                                            <m:sty m:val="p"/>
                                          </m:rPr>
                                          <a:rPr lang="en-US" altLang="zh-CN" sz="1600" b="0" i="1" smtClean="0">
                                            <a:latin typeface="Cambria Math" panose="02040503050406030204" pitchFamily="18" charset="0"/>
                                          </a:rPr>
                                          <m:t>i</m:t>
                                        </m:r>
                                        <m:r>
                                          <a:rPr lang="en-US" altLang="zh-CN" sz="1600" b="0" i="1" smtClean="0">
                                            <a:latin typeface="Cambria Math" panose="02040503050406030204" pitchFamily="18" charset="0"/>
                                          </a:rPr>
                                          <m:t>−1</m:t>
                                        </m:r>
                                      </m:sub>
                                    </m:sSub>
                                  </m:den>
                                </m:f>
                              </m:oMath>
                            </m:oMathPara>
                          </a14:m>
                          <a:endParaRPr lang="zh-CN" altLang="en-US" sz="1600" dirty="0"/>
                        </a:p>
                      </a:txBody>
                      <a:tcPr anchor="ctr"/>
                    </a:tc>
                    <a:extLst>
                      <a:ext uri="{0D108BD9-81ED-4DB2-BD59-A6C34878D82A}">
                        <a16:rowId xmlns:a16="http://schemas.microsoft.com/office/drawing/2014/main" val="1761786822"/>
                      </a:ext>
                    </a:extLst>
                  </a:tr>
                  <a:tr h="370840">
                    <a:tc vMerge="1">
                      <a:txBody>
                        <a:bodyPr/>
                        <a:lstStyle/>
                        <a:p>
                          <a:endParaRPr lang="zh-CN" altLang="en-US" dirty="0"/>
                        </a:p>
                      </a:txBody>
                      <a:tcPr/>
                    </a:tc>
                    <a:tc gridSpan="2">
                      <a:txBody>
                        <a:bodyPr/>
                        <a:lstStyle/>
                        <a:p>
                          <a:pPr algn="ctr"/>
                          <a:r>
                            <a:rPr lang="zh-CN" altLang="en-US" sz="1600" dirty="0"/>
                            <a:t>增长速度</a:t>
                          </a:r>
                        </a:p>
                      </a:txBody>
                      <a:tcPr anchor="ctr"/>
                    </a:tc>
                    <a:tc hMerge="1">
                      <a:txBody>
                        <a:bodyPr/>
                        <a:lstStyle/>
                        <a:p>
                          <a:endParaRPr lang="zh-CN" altLang="en-US" dirty="0"/>
                        </a:p>
                      </a:txBody>
                      <a:tcPr/>
                    </a:tc>
                    <a:tc>
                      <a:txBody>
                        <a:bodyPr/>
                        <a:lstStyle/>
                        <a:p>
                          <a:pPr algn="ctr"/>
                          <a:endParaRPr lang="zh-CN" altLang="en-US" sz="1600" dirty="0"/>
                        </a:p>
                      </a:txBody>
                      <a:tcPr anchor="ctr"/>
                    </a:tc>
                    <a:extLst>
                      <a:ext uri="{0D108BD9-81ED-4DB2-BD59-A6C34878D82A}">
                        <a16:rowId xmlns:a16="http://schemas.microsoft.com/office/drawing/2014/main" val="4240613772"/>
                      </a:ext>
                    </a:extLst>
                  </a:tr>
                  <a:tr h="370840">
                    <a:tc vMerge="1">
                      <a:txBody>
                        <a:bodyPr/>
                        <a:lstStyle/>
                        <a:p>
                          <a:endParaRPr lang="zh-CN" altLang="en-US" dirty="0"/>
                        </a:p>
                      </a:txBody>
                      <a:tcPr/>
                    </a:tc>
                    <a:tc gridSpan="2">
                      <a:txBody>
                        <a:bodyPr/>
                        <a:lstStyle/>
                        <a:p>
                          <a:pPr algn="ctr"/>
                          <a:r>
                            <a:rPr lang="zh-CN" altLang="en-US" sz="1600" dirty="0"/>
                            <a:t>平均发展速度</a:t>
                          </a:r>
                        </a:p>
                      </a:txBody>
                      <a:tcPr anchor="ctr"/>
                    </a:tc>
                    <a:tc hMerge="1">
                      <a:txBody>
                        <a:bodyPr/>
                        <a:lstStyle/>
                        <a:p>
                          <a:endParaRPr lang="zh-CN" altLang="en-US" dirty="0"/>
                        </a:p>
                      </a:txBody>
                      <a:tcPr/>
                    </a:tc>
                    <a:tc>
                      <a:txBody>
                        <a:bodyPr/>
                        <a:lstStyle/>
                        <a:p>
                          <a:pPr algn="ctr"/>
                          <a:endParaRPr lang="zh-CN" altLang="en-US" sz="1600" dirty="0"/>
                        </a:p>
                      </a:txBody>
                      <a:tcPr anchor="ctr"/>
                    </a:tc>
                    <a:extLst>
                      <a:ext uri="{0D108BD9-81ED-4DB2-BD59-A6C34878D82A}">
                        <a16:rowId xmlns:a16="http://schemas.microsoft.com/office/drawing/2014/main" val="4077918938"/>
                      </a:ext>
                    </a:extLst>
                  </a:tr>
                  <a:tr h="370840">
                    <a:tc vMerge="1">
                      <a:txBody>
                        <a:bodyPr/>
                        <a:lstStyle/>
                        <a:p>
                          <a:endParaRPr lang="zh-CN" altLang="en-US" dirty="0"/>
                        </a:p>
                      </a:txBody>
                      <a:tcPr/>
                    </a:tc>
                    <a:tc gridSpan="2">
                      <a:txBody>
                        <a:bodyPr/>
                        <a:lstStyle/>
                        <a:p>
                          <a:pPr algn="ctr"/>
                          <a:r>
                            <a:rPr lang="zh-CN" altLang="en-US" sz="1600" dirty="0"/>
                            <a:t>平均增长速度</a:t>
                          </a:r>
                        </a:p>
                      </a:txBody>
                      <a:tcPr anchor="ctr"/>
                    </a:tc>
                    <a:tc hMerge="1">
                      <a:txBody>
                        <a:bodyPr/>
                        <a:lstStyle/>
                        <a:p>
                          <a:endParaRPr lang="zh-CN" altLang="en-US" dirty="0"/>
                        </a:p>
                      </a:txBody>
                      <a:tcPr/>
                    </a:tc>
                    <a:tc>
                      <a:txBody>
                        <a:bodyPr/>
                        <a:lstStyle/>
                        <a:p>
                          <a:pPr algn="ctr"/>
                          <a:endParaRPr lang="zh-CN" altLang="en-US" sz="1600" dirty="0"/>
                        </a:p>
                      </a:txBody>
                      <a:tcPr anchor="ctr"/>
                    </a:tc>
                    <a:extLst>
                      <a:ext uri="{0D108BD9-81ED-4DB2-BD59-A6C34878D82A}">
                        <a16:rowId xmlns:a16="http://schemas.microsoft.com/office/drawing/2014/main" val="750367681"/>
                      </a:ext>
                    </a:extLst>
                  </a:tr>
                </a:tbl>
              </a:graphicData>
            </a:graphic>
          </p:graphicFrame>
        </mc:Choice>
        <mc:Fallback xmlns="">
          <p:graphicFrame>
            <p:nvGraphicFramePr>
              <p:cNvPr id="4" name="表格 4">
                <a:extLst>
                  <a:ext uri="{FF2B5EF4-FFF2-40B4-BE49-F238E27FC236}">
                    <a16:creationId xmlns:a16="http://schemas.microsoft.com/office/drawing/2014/main" id="{1A00F292-8164-E444-8F60-DEE292310509}"/>
                  </a:ext>
                </a:extLst>
              </p:cNvPr>
              <p:cNvGraphicFramePr>
                <a:graphicFrameLocks noGrp="1"/>
              </p:cNvGraphicFramePr>
              <p:nvPr>
                <p:ph idx="1"/>
                <p:extLst>
                  <p:ext uri="{D42A27DB-BD31-4B8C-83A1-F6EECF244321}">
                    <p14:modId xmlns:p14="http://schemas.microsoft.com/office/powerpoint/2010/main" val="4072706019"/>
                  </p:ext>
                </p:extLst>
              </p:nvPr>
            </p:nvGraphicFramePr>
            <p:xfrm>
              <a:off x="838200" y="1825625"/>
              <a:ext cx="10034392" cy="4900932"/>
            </p:xfrm>
            <a:graphic>
              <a:graphicData uri="http://schemas.openxmlformats.org/drawingml/2006/table">
                <a:tbl>
                  <a:tblPr firstRow="1" bandRow="1">
                    <a:tableStyleId>{5C22544A-7EE6-4342-B048-85BDC9FD1C3A}</a:tableStyleId>
                  </a:tblPr>
                  <a:tblGrid>
                    <a:gridCol w="1403959">
                      <a:extLst>
                        <a:ext uri="{9D8B030D-6E8A-4147-A177-3AD203B41FA5}">
                          <a16:colId xmlns:a16="http://schemas.microsoft.com/office/drawing/2014/main" val="3354541887"/>
                        </a:ext>
                      </a:extLst>
                    </a:gridCol>
                    <a:gridCol w="1402915">
                      <a:extLst>
                        <a:ext uri="{9D8B030D-6E8A-4147-A177-3AD203B41FA5}">
                          <a16:colId xmlns:a16="http://schemas.microsoft.com/office/drawing/2014/main" val="3821894997"/>
                        </a:ext>
                      </a:extLst>
                    </a:gridCol>
                    <a:gridCol w="2567836">
                      <a:extLst>
                        <a:ext uri="{9D8B030D-6E8A-4147-A177-3AD203B41FA5}">
                          <a16:colId xmlns:a16="http://schemas.microsoft.com/office/drawing/2014/main" val="1466907656"/>
                        </a:ext>
                      </a:extLst>
                    </a:gridCol>
                    <a:gridCol w="4659682">
                      <a:extLst>
                        <a:ext uri="{9D8B030D-6E8A-4147-A177-3AD203B41FA5}">
                          <a16:colId xmlns:a16="http://schemas.microsoft.com/office/drawing/2014/main" val="777183063"/>
                        </a:ext>
                      </a:extLst>
                    </a:gridCol>
                  </a:tblGrid>
                  <a:tr h="370840">
                    <a:tc gridSpan="3">
                      <a:txBody>
                        <a:bodyPr/>
                        <a:lstStyle/>
                        <a:p>
                          <a:pPr algn="ctr"/>
                          <a:r>
                            <a:rPr lang="zh-CN" altLang="en-US" sz="1600" dirty="0"/>
                            <a:t>时间序列分析指标</a:t>
                          </a:r>
                        </a:p>
                      </a:txBody>
                      <a:tcPr anchor="ctr"/>
                    </a:tc>
                    <a:tc hMerge="1">
                      <a:txBody>
                        <a:bodyPr/>
                        <a:lstStyle/>
                        <a:p>
                          <a:endParaRPr lang="zh-CN" altLang="en-US" dirty="0"/>
                        </a:p>
                      </a:txBody>
                      <a:tcPr/>
                    </a:tc>
                    <a:tc hMerge="1">
                      <a:txBody>
                        <a:bodyPr/>
                        <a:lstStyle/>
                        <a:p>
                          <a:endParaRPr lang="zh-CN" altLang="en-US" dirty="0"/>
                        </a:p>
                      </a:txBody>
                      <a:tcPr/>
                    </a:tc>
                    <a:tc>
                      <a:txBody>
                        <a:bodyPr/>
                        <a:lstStyle/>
                        <a:p>
                          <a:pPr algn="ctr"/>
                          <a:r>
                            <a:rPr lang="zh-CN" altLang="en-US" sz="1600" dirty="0"/>
                            <a:t>计算公式</a:t>
                          </a:r>
                        </a:p>
                      </a:txBody>
                      <a:tcPr anchor="ctr"/>
                    </a:tc>
                    <a:extLst>
                      <a:ext uri="{0D108BD9-81ED-4DB2-BD59-A6C34878D82A}">
                        <a16:rowId xmlns:a16="http://schemas.microsoft.com/office/drawing/2014/main" val="663936938"/>
                      </a:ext>
                    </a:extLst>
                  </a:tr>
                  <a:tr h="370840">
                    <a:tc rowSpan="4">
                      <a:txBody>
                        <a:bodyPr/>
                        <a:lstStyle/>
                        <a:p>
                          <a:pPr algn="ctr"/>
                          <a:r>
                            <a:rPr lang="zh-CN" altLang="en-US" sz="1600" dirty="0"/>
                            <a:t>水平指标</a:t>
                          </a:r>
                        </a:p>
                      </a:txBody>
                      <a:tcPr anchor="ctr"/>
                    </a:tc>
                    <a:tc gridSpan="2">
                      <a:txBody>
                        <a:bodyPr/>
                        <a:lstStyle/>
                        <a:p>
                          <a:pPr algn="ctr"/>
                          <a:r>
                            <a:rPr lang="zh-CN" altLang="en-US" sz="1600" dirty="0"/>
                            <a:t>发展水平</a:t>
                          </a:r>
                        </a:p>
                      </a:txBody>
                      <a:tcPr anchor="ctr"/>
                    </a:tc>
                    <a:tc hMerge="1">
                      <a:txBody>
                        <a:bodyPr/>
                        <a:lstStyle/>
                        <a:p>
                          <a:endParaRPr lang="zh-CN" altLang="en-US" dirty="0"/>
                        </a:p>
                      </a:txBody>
                      <a:tcPr/>
                    </a:tc>
                    <a:tc>
                      <a:txBody>
                        <a:bodyPr/>
                        <a:lstStyle/>
                        <a:p>
                          <a:pPr algn="ctr"/>
                          <a:endParaRPr lang="zh-CN" altLang="en-US" sz="1600"/>
                        </a:p>
                      </a:txBody>
                      <a:tcPr anchor="ctr"/>
                    </a:tc>
                    <a:extLst>
                      <a:ext uri="{0D108BD9-81ED-4DB2-BD59-A6C34878D82A}">
                        <a16:rowId xmlns:a16="http://schemas.microsoft.com/office/drawing/2014/main" val="1209187487"/>
                      </a:ext>
                    </a:extLst>
                  </a:tr>
                  <a:tr h="370840">
                    <a:tc vMerge="1">
                      <a:txBody>
                        <a:bodyPr/>
                        <a:lstStyle/>
                        <a:p>
                          <a:endParaRPr lang="zh-CN" altLang="en-US" dirty="0"/>
                        </a:p>
                      </a:txBody>
                      <a:tcPr/>
                    </a:tc>
                    <a:tc gridSpan="2">
                      <a:txBody>
                        <a:bodyPr/>
                        <a:lstStyle/>
                        <a:p>
                          <a:pPr algn="ctr"/>
                          <a:r>
                            <a:rPr lang="zh-CN" altLang="en-US" sz="1600" dirty="0"/>
                            <a:t>平均发展水平</a:t>
                          </a:r>
                        </a:p>
                      </a:txBody>
                      <a:tcPr anchor="ctr"/>
                    </a:tc>
                    <a:tc hMerge="1">
                      <a:txBody>
                        <a:bodyPr/>
                        <a:lstStyle/>
                        <a:p>
                          <a:endParaRPr lang="zh-CN" altLang="en-US" dirty="0"/>
                        </a:p>
                      </a:txBody>
                      <a:tcPr/>
                    </a:tc>
                    <a:tc>
                      <a:txBody>
                        <a:bodyPr/>
                        <a:lstStyle/>
                        <a:p>
                          <a:pPr algn="ctr"/>
                          <a:endParaRPr lang="zh-CN" altLang="en-US" sz="1600"/>
                        </a:p>
                      </a:txBody>
                      <a:tcPr anchor="ctr"/>
                    </a:tc>
                    <a:extLst>
                      <a:ext uri="{0D108BD9-81ED-4DB2-BD59-A6C34878D82A}">
                        <a16:rowId xmlns:a16="http://schemas.microsoft.com/office/drawing/2014/main" val="3688009292"/>
                      </a:ext>
                    </a:extLst>
                  </a:tr>
                  <a:tr h="370840">
                    <a:tc vMerge="1">
                      <a:txBody>
                        <a:bodyPr/>
                        <a:lstStyle/>
                        <a:p>
                          <a:endParaRPr lang="zh-CN" altLang="en-US" dirty="0"/>
                        </a:p>
                      </a:txBody>
                      <a:tcPr/>
                    </a:tc>
                    <a:tc gridSpan="2">
                      <a:txBody>
                        <a:bodyPr/>
                        <a:lstStyle/>
                        <a:p>
                          <a:pPr algn="ctr"/>
                          <a:r>
                            <a:rPr lang="zh-CN" altLang="en-US" sz="1600" dirty="0"/>
                            <a:t>增长量</a:t>
                          </a:r>
                        </a:p>
                      </a:txBody>
                      <a:tcPr anchor="ctr"/>
                    </a:tc>
                    <a:tc hMerge="1">
                      <a:txBody>
                        <a:bodyPr/>
                        <a:lstStyle/>
                        <a:p>
                          <a:endParaRPr lang="zh-CN" altLang="en-US" dirty="0"/>
                        </a:p>
                      </a:txBody>
                      <a:tcPr/>
                    </a:tc>
                    <a:tc>
                      <a:txBody>
                        <a:bodyPr/>
                        <a:lstStyle/>
                        <a:p>
                          <a:pPr algn="ctr"/>
                          <a:r>
                            <a:rPr lang="zh-CN" altLang="en-US" sz="1600" dirty="0"/>
                            <a:t>增长量</a:t>
                          </a:r>
                          <a:r>
                            <a:rPr lang="en-US" altLang="zh-CN" sz="1600" dirty="0"/>
                            <a:t>=</a:t>
                          </a:r>
                          <a:r>
                            <a:rPr lang="zh-CN" altLang="en-US" sz="1600" dirty="0"/>
                            <a:t>报告期水平</a:t>
                          </a:r>
                          <a:r>
                            <a:rPr lang="en-US" altLang="zh-CN" sz="1600" dirty="0"/>
                            <a:t>-</a:t>
                          </a:r>
                          <a:r>
                            <a:rPr lang="zh-CN" altLang="en-US" sz="1600" dirty="0"/>
                            <a:t>基期水平</a:t>
                          </a:r>
                        </a:p>
                      </a:txBody>
                      <a:tcPr anchor="ctr"/>
                    </a:tc>
                    <a:extLst>
                      <a:ext uri="{0D108BD9-81ED-4DB2-BD59-A6C34878D82A}">
                        <a16:rowId xmlns:a16="http://schemas.microsoft.com/office/drawing/2014/main" val="1096661365"/>
                      </a:ext>
                    </a:extLst>
                  </a:tr>
                  <a:tr h="604457">
                    <a:tc vMerge="1">
                      <a:txBody>
                        <a:bodyPr/>
                        <a:lstStyle/>
                        <a:p>
                          <a:endParaRPr lang="zh-CN" altLang="en-US" dirty="0"/>
                        </a:p>
                      </a:txBody>
                      <a:tcPr/>
                    </a:tc>
                    <a:tc gridSpan="2">
                      <a:txBody>
                        <a:bodyPr/>
                        <a:lstStyle/>
                        <a:p>
                          <a:pPr algn="ctr"/>
                          <a:r>
                            <a:rPr lang="zh-CN" altLang="en-US" sz="1600" dirty="0"/>
                            <a:t>平均增长量</a:t>
                          </a:r>
                        </a:p>
                      </a:txBody>
                      <a:tcPr anchor="ctr"/>
                    </a:tc>
                    <a:tc hMerge="1">
                      <a:txBody>
                        <a:bodyPr/>
                        <a:lstStyle/>
                        <a:p>
                          <a:endParaRPr lang="zh-CN" altLang="en-US" dirty="0"/>
                        </a:p>
                      </a:txBody>
                      <a:tcPr/>
                    </a:tc>
                    <a:tc>
                      <a:txBody>
                        <a:bodyPr/>
                        <a:lstStyle/>
                        <a:p>
                          <a:endParaRPr lang="zh-CN"/>
                        </a:p>
                      </a:txBody>
                      <a:tcPr anchor="ctr">
                        <a:blipFill>
                          <a:blip r:embed="rId3"/>
                          <a:stretch>
                            <a:fillRect l="-115804" t="-243750" r="-545" b="-472917"/>
                          </a:stretch>
                        </a:blipFill>
                      </a:tcPr>
                    </a:tc>
                    <a:extLst>
                      <a:ext uri="{0D108BD9-81ED-4DB2-BD59-A6C34878D82A}">
                        <a16:rowId xmlns:a16="http://schemas.microsoft.com/office/drawing/2014/main" val="1869196036"/>
                      </a:ext>
                    </a:extLst>
                  </a:tr>
                  <a:tr h="601155">
                    <a:tc rowSpan="6">
                      <a:txBody>
                        <a:bodyPr/>
                        <a:lstStyle/>
                        <a:p>
                          <a:pPr algn="ctr"/>
                          <a:r>
                            <a:rPr lang="zh-CN" altLang="en-US" sz="1600" dirty="0"/>
                            <a:t>速度指标</a:t>
                          </a:r>
                        </a:p>
                      </a:txBody>
                      <a:tcPr anchor="ctr"/>
                    </a:tc>
                    <a:tc rowSpan="3">
                      <a:txBody>
                        <a:bodyPr/>
                        <a:lstStyle/>
                        <a:p>
                          <a:pPr algn="ctr"/>
                          <a:r>
                            <a:rPr lang="zh-CN" altLang="en-US" sz="1600" dirty="0"/>
                            <a:t>发展速度</a:t>
                          </a:r>
                        </a:p>
                      </a:txBody>
                      <a:tcPr anchor="ctr"/>
                    </a:tc>
                    <a:tc>
                      <a:txBody>
                        <a:bodyPr/>
                        <a:lstStyle/>
                        <a:p>
                          <a:pPr algn="ctr"/>
                          <a:r>
                            <a:rPr lang="zh-CN" altLang="en-US" sz="1600" dirty="0"/>
                            <a:t>发展速度</a:t>
                          </a:r>
                        </a:p>
                      </a:txBody>
                      <a:tcPr anchor="ctr"/>
                    </a:tc>
                    <a:tc>
                      <a:txBody>
                        <a:bodyPr/>
                        <a:lstStyle/>
                        <a:p>
                          <a:endParaRPr lang="zh-CN"/>
                        </a:p>
                      </a:txBody>
                      <a:tcPr anchor="ctr">
                        <a:blipFill>
                          <a:blip r:embed="rId3"/>
                          <a:stretch>
                            <a:fillRect l="-115804" t="-351064" r="-545" b="-382979"/>
                          </a:stretch>
                        </a:blipFill>
                      </a:tcPr>
                    </a:tc>
                    <a:extLst>
                      <a:ext uri="{0D108BD9-81ED-4DB2-BD59-A6C34878D82A}">
                        <a16:rowId xmlns:a16="http://schemas.microsoft.com/office/drawing/2014/main" val="2337585427"/>
                      </a:ext>
                    </a:extLst>
                  </a:tr>
                  <a:tr h="550482">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t>定基发展速度</a:t>
                          </a:r>
                        </a:p>
                      </a:txBody>
                      <a:tcPr anchor="ctr"/>
                    </a:tc>
                    <a:tc>
                      <a:txBody>
                        <a:bodyPr/>
                        <a:lstStyle/>
                        <a:p>
                          <a:endParaRPr lang="zh-CN"/>
                        </a:p>
                      </a:txBody>
                      <a:tcPr anchor="ctr">
                        <a:blipFill>
                          <a:blip r:embed="rId3"/>
                          <a:stretch>
                            <a:fillRect l="-115804" t="-481818" r="-545" b="-309091"/>
                          </a:stretch>
                        </a:blipFill>
                      </a:tcPr>
                    </a:tc>
                    <a:extLst>
                      <a:ext uri="{0D108BD9-81ED-4DB2-BD59-A6C34878D82A}">
                        <a16:rowId xmlns:a16="http://schemas.microsoft.com/office/drawing/2014/main" val="2726409158"/>
                      </a:ext>
                    </a:extLst>
                  </a:tr>
                  <a:tr h="548958">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600" dirty="0"/>
                            <a:t>环比发展速度</a:t>
                          </a:r>
                        </a:p>
                      </a:txBody>
                      <a:tcPr anchor="ctr"/>
                    </a:tc>
                    <a:tc>
                      <a:txBody>
                        <a:bodyPr/>
                        <a:lstStyle/>
                        <a:p>
                          <a:endParaRPr lang="zh-CN"/>
                        </a:p>
                      </a:txBody>
                      <a:tcPr anchor="ctr">
                        <a:blipFill>
                          <a:blip r:embed="rId3"/>
                          <a:stretch>
                            <a:fillRect l="-115804" t="-595349" r="-545" b="-216279"/>
                          </a:stretch>
                        </a:blipFill>
                      </a:tcPr>
                    </a:tc>
                    <a:extLst>
                      <a:ext uri="{0D108BD9-81ED-4DB2-BD59-A6C34878D82A}">
                        <a16:rowId xmlns:a16="http://schemas.microsoft.com/office/drawing/2014/main" val="1761786822"/>
                      </a:ext>
                    </a:extLst>
                  </a:tr>
                  <a:tr h="370840">
                    <a:tc vMerge="1">
                      <a:txBody>
                        <a:bodyPr/>
                        <a:lstStyle/>
                        <a:p>
                          <a:endParaRPr lang="zh-CN" altLang="en-US" dirty="0"/>
                        </a:p>
                      </a:txBody>
                      <a:tcPr/>
                    </a:tc>
                    <a:tc gridSpan="2">
                      <a:txBody>
                        <a:bodyPr/>
                        <a:lstStyle/>
                        <a:p>
                          <a:pPr algn="ctr"/>
                          <a:r>
                            <a:rPr lang="zh-CN" altLang="en-US" sz="1600" dirty="0"/>
                            <a:t>增长速度</a:t>
                          </a:r>
                        </a:p>
                      </a:txBody>
                      <a:tcPr anchor="ctr"/>
                    </a:tc>
                    <a:tc hMerge="1">
                      <a:txBody>
                        <a:bodyPr/>
                        <a:lstStyle/>
                        <a:p>
                          <a:endParaRPr lang="zh-CN" altLang="en-US" dirty="0"/>
                        </a:p>
                      </a:txBody>
                      <a:tcPr/>
                    </a:tc>
                    <a:tc>
                      <a:txBody>
                        <a:bodyPr/>
                        <a:lstStyle/>
                        <a:p>
                          <a:pPr algn="ctr"/>
                          <a:endParaRPr lang="zh-CN" altLang="en-US" sz="1600" dirty="0"/>
                        </a:p>
                      </a:txBody>
                      <a:tcPr anchor="ctr"/>
                    </a:tc>
                    <a:extLst>
                      <a:ext uri="{0D108BD9-81ED-4DB2-BD59-A6C34878D82A}">
                        <a16:rowId xmlns:a16="http://schemas.microsoft.com/office/drawing/2014/main" val="4240613772"/>
                      </a:ext>
                    </a:extLst>
                  </a:tr>
                  <a:tr h="370840">
                    <a:tc vMerge="1">
                      <a:txBody>
                        <a:bodyPr/>
                        <a:lstStyle/>
                        <a:p>
                          <a:endParaRPr lang="zh-CN" altLang="en-US" dirty="0"/>
                        </a:p>
                      </a:txBody>
                      <a:tcPr/>
                    </a:tc>
                    <a:tc gridSpan="2">
                      <a:txBody>
                        <a:bodyPr/>
                        <a:lstStyle/>
                        <a:p>
                          <a:pPr algn="ctr"/>
                          <a:r>
                            <a:rPr lang="zh-CN" altLang="en-US" sz="1600" dirty="0"/>
                            <a:t>平均发展速度</a:t>
                          </a:r>
                        </a:p>
                      </a:txBody>
                      <a:tcPr anchor="ctr"/>
                    </a:tc>
                    <a:tc hMerge="1">
                      <a:txBody>
                        <a:bodyPr/>
                        <a:lstStyle/>
                        <a:p>
                          <a:endParaRPr lang="zh-CN" altLang="en-US" dirty="0"/>
                        </a:p>
                      </a:txBody>
                      <a:tcPr/>
                    </a:tc>
                    <a:tc>
                      <a:txBody>
                        <a:bodyPr/>
                        <a:lstStyle/>
                        <a:p>
                          <a:pPr algn="ctr"/>
                          <a:endParaRPr lang="zh-CN" altLang="en-US" sz="1600" dirty="0"/>
                        </a:p>
                      </a:txBody>
                      <a:tcPr anchor="ctr"/>
                    </a:tc>
                    <a:extLst>
                      <a:ext uri="{0D108BD9-81ED-4DB2-BD59-A6C34878D82A}">
                        <a16:rowId xmlns:a16="http://schemas.microsoft.com/office/drawing/2014/main" val="4077918938"/>
                      </a:ext>
                    </a:extLst>
                  </a:tr>
                  <a:tr h="370840">
                    <a:tc vMerge="1">
                      <a:txBody>
                        <a:bodyPr/>
                        <a:lstStyle/>
                        <a:p>
                          <a:endParaRPr lang="zh-CN" altLang="en-US" dirty="0"/>
                        </a:p>
                      </a:txBody>
                      <a:tcPr/>
                    </a:tc>
                    <a:tc gridSpan="2">
                      <a:txBody>
                        <a:bodyPr/>
                        <a:lstStyle/>
                        <a:p>
                          <a:pPr algn="ctr"/>
                          <a:r>
                            <a:rPr lang="zh-CN" altLang="en-US" sz="1600" dirty="0"/>
                            <a:t>平均增长速度</a:t>
                          </a:r>
                        </a:p>
                      </a:txBody>
                      <a:tcPr anchor="ctr"/>
                    </a:tc>
                    <a:tc hMerge="1">
                      <a:txBody>
                        <a:bodyPr/>
                        <a:lstStyle/>
                        <a:p>
                          <a:endParaRPr lang="zh-CN" altLang="en-US" dirty="0"/>
                        </a:p>
                      </a:txBody>
                      <a:tcPr/>
                    </a:tc>
                    <a:tc>
                      <a:txBody>
                        <a:bodyPr/>
                        <a:lstStyle/>
                        <a:p>
                          <a:pPr algn="ctr"/>
                          <a:endParaRPr lang="zh-CN" altLang="en-US" sz="1600" dirty="0"/>
                        </a:p>
                      </a:txBody>
                      <a:tcPr anchor="ctr"/>
                    </a:tc>
                    <a:extLst>
                      <a:ext uri="{0D108BD9-81ED-4DB2-BD59-A6C34878D82A}">
                        <a16:rowId xmlns:a16="http://schemas.microsoft.com/office/drawing/2014/main" val="750367681"/>
                      </a:ext>
                    </a:extLst>
                  </a:tr>
                </a:tbl>
              </a:graphicData>
            </a:graphic>
          </p:graphicFrame>
        </mc:Fallback>
      </mc:AlternateContent>
    </p:spTree>
    <p:extLst>
      <p:ext uri="{BB962C8B-B14F-4D97-AF65-F5344CB8AC3E}">
        <p14:creationId xmlns:p14="http://schemas.microsoft.com/office/powerpoint/2010/main" val="117917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F21367-677C-324D-9FBA-2AC65C5A4A22}"/>
              </a:ext>
            </a:extLst>
          </p:cNvPr>
          <p:cNvSpPr>
            <a:spLocks noGrp="1"/>
          </p:cNvSpPr>
          <p:nvPr>
            <p:ph type="title"/>
          </p:nvPr>
        </p:nvSpPr>
        <p:spPr/>
        <p:txBody>
          <a:bodyPr/>
          <a:lstStyle/>
          <a:p>
            <a:r>
              <a:rPr kumimoji="1" lang="zh-CN" altLang="en-US" dirty="0"/>
              <a:t>三、时间序列预测</a:t>
            </a:r>
          </a:p>
        </p:txBody>
      </p:sp>
      <p:graphicFrame>
        <p:nvGraphicFramePr>
          <p:cNvPr id="4" name="内容占位符 3">
            <a:extLst>
              <a:ext uri="{FF2B5EF4-FFF2-40B4-BE49-F238E27FC236}">
                <a16:creationId xmlns:a16="http://schemas.microsoft.com/office/drawing/2014/main" id="{B427743D-65B7-3D4F-BC04-E361B94E06D0}"/>
              </a:ext>
            </a:extLst>
          </p:cNvPr>
          <p:cNvGraphicFramePr>
            <a:graphicFrameLocks noGrp="1"/>
          </p:cNvGraphicFramePr>
          <p:nvPr>
            <p:ph idx="1"/>
            <p:extLst>
              <p:ext uri="{D42A27DB-BD31-4B8C-83A1-F6EECF244321}">
                <p14:modId xmlns:p14="http://schemas.microsoft.com/office/powerpoint/2010/main" val="35488524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2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77295-9380-6441-BF2E-663BEA7B4C40}"/>
              </a:ext>
            </a:extLst>
          </p:cNvPr>
          <p:cNvSpPr>
            <a:spLocks noGrp="1"/>
          </p:cNvSpPr>
          <p:nvPr>
            <p:ph type="title"/>
          </p:nvPr>
        </p:nvSpPr>
        <p:spPr/>
        <p:txBody>
          <a:bodyPr/>
          <a:lstStyle/>
          <a:p>
            <a:r>
              <a:rPr kumimoji="1" lang="zh-CN" altLang="en-US" dirty="0"/>
              <a:t>一次指数平滑法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7F09BD1-6754-7549-A2AE-97929EB7A903}"/>
                  </a:ext>
                </a:extLst>
              </p:cNvPr>
              <p:cNvSpPr>
                <a:spLocks noGrp="1"/>
              </p:cNvSpPr>
              <p:nvPr>
                <p:ph idx="1"/>
              </p:nvPr>
            </p:nvSpPr>
            <p:spPr/>
            <p:txBody>
              <a:bodyPr/>
              <a:lstStyle/>
              <a:p>
                <a14:m>
                  <m:oMath xmlns:m="http://schemas.openxmlformats.org/officeDocument/2006/math">
                    <m:sSub>
                      <m:sSubPr>
                        <m:ctrlPr>
                          <a:rPr kumimoji="1" lang="en-US" altLang="zh-CN" i="1" smtClean="0">
                            <a:latin typeface="Cambria Math" panose="02040503050406030204" pitchFamily="18" charset="0"/>
                          </a:rPr>
                        </m:ctrlPr>
                      </m:sSubPr>
                      <m:e>
                        <m:acc>
                          <m:accPr>
                            <m:chr m:val="̂"/>
                            <m:ctrlPr>
                              <a:rPr kumimoji="1" lang="en-US" altLang="zh-CN" i="1" smtClean="0">
                                <a:latin typeface="Cambria Math" panose="02040503050406030204" pitchFamily="18" charset="0"/>
                              </a:rPr>
                            </m:ctrlPr>
                          </m:accPr>
                          <m:e>
                            <m:r>
                              <m:rPr>
                                <m:sty m:val="p"/>
                              </m:rPr>
                              <a:rPr kumimoji="1" lang="en-US" altLang="zh-CN" i="1">
                                <a:latin typeface="Cambria Math" panose="02040503050406030204" pitchFamily="18" charset="0"/>
                              </a:rPr>
                              <m:t>y</m:t>
                            </m:r>
                          </m:e>
                        </m:acc>
                      </m:e>
                      <m:sub>
                        <m:r>
                          <m:rPr>
                            <m:sty m:val="p"/>
                          </m:rPr>
                          <a:rPr kumimoji="1" lang="en-US" altLang="zh-CN" i="1">
                            <a:latin typeface="Cambria Math" panose="02040503050406030204" pitchFamily="18" charset="0"/>
                          </a:rPr>
                          <m:t>t</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acc>
                      <m:accPr>
                        <m:chr m:val="̂"/>
                        <m:ctrlPr>
                          <a:rPr kumimoji="1" lang="en-US" altLang="zh-CN" b="0" i="1" smtClean="0">
                            <a:latin typeface="Cambria Math" panose="02040503050406030204" pitchFamily="18" charset="0"/>
                          </a:rPr>
                        </m:ctrlPr>
                      </m:accPr>
                      <m:e>
                        <m:sSub>
                          <m:sSubPr>
                            <m:ctrlPr>
                              <a:rPr kumimoji="1" lang="en-US" altLang="zh-CN" b="0" i="1" smtClean="0">
                                <a:latin typeface="Cambria Math" panose="02040503050406030204" pitchFamily="18" charset="0"/>
                              </a:rPr>
                            </m:ctrlPr>
                          </m:sSubPr>
                          <m:e>
                            <m:r>
                              <m:rPr>
                                <m:sty m:val="p"/>
                              </m:rPr>
                              <a:rPr kumimoji="1" lang="en-US" altLang="zh-CN" i="1">
                                <a:latin typeface="Cambria Math" panose="02040503050406030204" pitchFamily="18" charset="0"/>
                              </a:rPr>
                              <m:t>y</m:t>
                            </m:r>
                          </m:e>
                          <m:sub>
                            <m:r>
                              <m:rPr>
                                <m:sty m:val="p"/>
                              </m:rPr>
                              <a:rPr kumimoji="1" lang="en-US" altLang="zh-CN" i="1">
                                <a:latin typeface="Cambria Math" panose="02040503050406030204" pitchFamily="18" charset="0"/>
                              </a:rPr>
                              <m:t>t</m:t>
                            </m:r>
                            <m:r>
                              <a:rPr kumimoji="1" lang="en-US" altLang="zh-CN" i="1">
                                <a:latin typeface="Cambria Math" panose="02040503050406030204" pitchFamily="18" charset="0"/>
                              </a:rPr>
                              <m:t>+1</m:t>
                            </m:r>
                          </m:sub>
                        </m:sSub>
                      </m:e>
                    </m:acc>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𝛼</m:t>
                    </m:r>
                    <m:d>
                      <m:dPr>
                        <m:ctrlPr>
                          <a:rPr kumimoji="1" lang="en-US" altLang="zh-CN" b="0" i="1" smtClean="0">
                            <a:latin typeface="Cambria Math" panose="02040503050406030204" pitchFamily="18" charset="0"/>
                            <a:ea typeface="Cambria Math" panose="02040503050406030204" pitchFamily="18" charset="0"/>
                          </a:rPr>
                        </m:ctrlPr>
                      </m:dPr>
                      <m:e>
                        <m:sSub>
                          <m:sSubPr>
                            <m:ctrlPr>
                              <a:rPr kumimoji="1" lang="en-US" altLang="zh-CN" b="0" i="1" smtClean="0">
                                <a:latin typeface="Cambria Math" panose="02040503050406030204" pitchFamily="18" charset="0"/>
                                <a:ea typeface="Cambria Math" panose="02040503050406030204" pitchFamily="18" charset="0"/>
                              </a:rPr>
                            </m:ctrlPr>
                          </m:sSubPr>
                          <m:e>
                            <m:r>
                              <m:rPr>
                                <m:sty m:val="p"/>
                              </m:rPr>
                              <a:rPr kumimoji="1" lang="en-US" altLang="zh-CN" i="1">
                                <a:latin typeface="Cambria Math" panose="02040503050406030204" pitchFamily="18" charset="0"/>
                                <a:ea typeface="Cambria Math" panose="02040503050406030204" pitchFamily="18" charset="0"/>
                              </a:rPr>
                              <m:t>y</m:t>
                            </m:r>
                          </m:e>
                          <m:sub>
                            <m:r>
                              <m:rPr>
                                <m:sty m:val="p"/>
                              </m:rPr>
                              <a:rPr kumimoji="1" lang="en-US" altLang="zh-CN" i="1">
                                <a:latin typeface="Cambria Math" panose="02040503050406030204" pitchFamily="18" charset="0"/>
                                <a:ea typeface="Cambria Math" panose="02040503050406030204" pitchFamily="18" charset="0"/>
                              </a:rPr>
                              <m:t>t</m:t>
                            </m:r>
                          </m:sub>
                        </m:sSub>
                        <m:r>
                          <a:rPr kumimoji="1" lang="en-US" altLang="zh-CN" b="0" i="1" smtClean="0">
                            <a:latin typeface="Cambria Math" panose="02040503050406030204" pitchFamily="18" charset="0"/>
                            <a:ea typeface="Cambria Math" panose="02040503050406030204" pitchFamily="18" charset="0"/>
                          </a:rPr>
                          <m:t>−</m:t>
                        </m:r>
                        <m:acc>
                          <m:accPr>
                            <m:chr m:val="̂"/>
                            <m:ctrlPr>
                              <a:rPr kumimoji="1" lang="en-US" altLang="zh-CN" b="0" i="1" smtClean="0">
                                <a:latin typeface="Cambria Math" panose="02040503050406030204" pitchFamily="18" charset="0"/>
                                <a:ea typeface="Cambria Math" panose="02040503050406030204" pitchFamily="18" charset="0"/>
                              </a:rPr>
                            </m:ctrlPr>
                          </m:accPr>
                          <m:e>
                            <m:sSub>
                              <m:sSubPr>
                                <m:ctrlPr>
                                  <a:rPr kumimoji="1" lang="en-US" altLang="zh-CN" b="0" i="1" smtClean="0">
                                    <a:latin typeface="Cambria Math" panose="02040503050406030204" pitchFamily="18" charset="0"/>
                                    <a:ea typeface="Cambria Math" panose="02040503050406030204" pitchFamily="18" charset="0"/>
                                  </a:rPr>
                                </m:ctrlPr>
                              </m:sSubPr>
                              <m:e>
                                <m:r>
                                  <m:rPr>
                                    <m:sty m:val="p"/>
                                  </m:rPr>
                                  <a:rPr kumimoji="1" lang="en-US" altLang="zh-CN" i="1">
                                    <a:latin typeface="Cambria Math" panose="02040503050406030204" pitchFamily="18" charset="0"/>
                                    <a:ea typeface="Cambria Math" panose="02040503050406030204" pitchFamily="18" charset="0"/>
                                  </a:rPr>
                                  <m:t>y</m:t>
                                </m:r>
                              </m:e>
                              <m:sub>
                                <m:r>
                                  <m:rPr>
                                    <m:sty m:val="p"/>
                                  </m:rPr>
                                  <a:rPr kumimoji="1" lang="en-US" altLang="zh-CN" i="1">
                                    <a:latin typeface="Cambria Math" panose="02040503050406030204" pitchFamily="18" charset="0"/>
                                    <a:ea typeface="Cambria Math" panose="02040503050406030204" pitchFamily="18" charset="0"/>
                                  </a:rPr>
                                  <m:t>t</m:t>
                                </m:r>
                              </m:sub>
                            </m:sSub>
                          </m:e>
                        </m:acc>
                      </m:e>
                    </m:d>
                  </m:oMath>
                </a14:m>
                <a:endParaRPr kumimoji="1" lang="zh-CN" altLang="en-US" dirty="0"/>
              </a:p>
            </p:txBody>
          </p:sp>
        </mc:Choice>
        <mc:Fallback xmlns="">
          <p:sp>
            <p:nvSpPr>
              <p:cNvPr id="3" name="内容占位符 2">
                <a:extLst>
                  <a:ext uri="{FF2B5EF4-FFF2-40B4-BE49-F238E27FC236}">
                    <a16:creationId xmlns:a16="http://schemas.microsoft.com/office/drawing/2014/main" id="{27F09BD1-6754-7549-A2AE-97929EB7A903}"/>
                  </a:ext>
                </a:extLst>
              </p:cNvPr>
              <p:cNvSpPr>
                <a:spLocks noGrp="1" noRot="1" noChangeAspect="1" noMove="1" noResize="1" noEditPoints="1" noAdjustHandles="1" noChangeArrowheads="1" noChangeShapeType="1" noTextEdit="1"/>
              </p:cNvSpPr>
              <p:nvPr>
                <p:ph idx="1"/>
              </p:nvPr>
            </p:nvSpPr>
            <p:spPr>
              <a:blipFill>
                <a:blip r:embed="rId2"/>
                <a:stretch>
                  <a:fillRect l="-1086" t="-17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8051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6438169-9291-BF45-9C17-331856ECB488}"/>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第二章  会计基础知识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BD93F106-83A8-2944-9AA6-9E37210367FE}"/>
              </a:ext>
            </a:extLst>
          </p:cNvPr>
          <p:cNvGraphicFramePr>
            <a:graphicFrameLocks noGrp="1"/>
          </p:cNvGraphicFramePr>
          <p:nvPr>
            <p:ph idx="1"/>
            <p:extLst>
              <p:ext uri="{D42A27DB-BD31-4B8C-83A1-F6EECF244321}">
                <p14:modId xmlns:p14="http://schemas.microsoft.com/office/powerpoint/2010/main" val="2800367919"/>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85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ECB6013-72CE-A043-BF5C-0E7C7576E858}"/>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内容提要</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格 4">
            <a:extLst>
              <a:ext uri="{FF2B5EF4-FFF2-40B4-BE49-F238E27FC236}">
                <a16:creationId xmlns:a16="http://schemas.microsoft.com/office/drawing/2014/main" id="{A5D41CC9-59B0-BD49-B8DC-FDEDC8486BA5}"/>
              </a:ext>
            </a:extLst>
          </p:cNvPr>
          <p:cNvGraphicFramePr>
            <a:graphicFrameLocks noGrp="1"/>
          </p:cNvGraphicFramePr>
          <p:nvPr>
            <p:ph idx="1"/>
            <p:extLst>
              <p:ext uri="{D42A27DB-BD31-4B8C-83A1-F6EECF244321}">
                <p14:modId xmlns:p14="http://schemas.microsoft.com/office/powerpoint/2010/main" val="3839346710"/>
              </p:ext>
            </p:extLst>
          </p:nvPr>
        </p:nvGraphicFramePr>
        <p:xfrm>
          <a:off x="5879057" y="637762"/>
          <a:ext cx="4727196" cy="5539208"/>
        </p:xfrm>
        <a:graphic>
          <a:graphicData uri="http://schemas.openxmlformats.org/drawingml/2006/table">
            <a:tbl>
              <a:tblPr firstRow="1" bandRow="1">
                <a:tableStyleId>{5C22544A-7EE6-4342-B048-85BDC9FD1C3A}</a:tableStyleId>
              </a:tblPr>
              <a:tblGrid>
                <a:gridCol w="4727196">
                  <a:extLst>
                    <a:ext uri="{9D8B030D-6E8A-4147-A177-3AD203B41FA5}">
                      <a16:colId xmlns:a16="http://schemas.microsoft.com/office/drawing/2014/main" val="2198162710"/>
                    </a:ext>
                  </a:extLst>
                </a:gridCol>
              </a:tblGrid>
              <a:tr h="645412">
                <a:tc>
                  <a:txBody>
                    <a:bodyPr/>
                    <a:lstStyle/>
                    <a:p>
                      <a:pPr algn="ctr">
                        <a:lnSpc>
                          <a:spcPct val="150000"/>
                        </a:lnSpc>
                      </a:pPr>
                      <a:r>
                        <a:rPr lang="zh-CN" altLang="en-US" sz="2600">
                          <a:latin typeface="SimHei" panose="02010609060101010101" pitchFamily="49" charset="-122"/>
                          <a:ea typeface="SimHei" panose="02010609060101010101" pitchFamily="49" charset="-122"/>
                        </a:rPr>
                        <a:t>经济法律基础知识</a:t>
                      </a:r>
                    </a:p>
                  </a:txBody>
                  <a:tcPr marL="99870" marR="99870" marT="49935" marB="49935"/>
                </a:tc>
                <a:extLst>
                  <a:ext uri="{0D108BD9-81ED-4DB2-BD59-A6C34878D82A}">
                    <a16:rowId xmlns:a16="http://schemas.microsoft.com/office/drawing/2014/main" val="791588690"/>
                  </a:ext>
                </a:extLst>
              </a:tr>
              <a:tr h="531048">
                <a:tc>
                  <a:txBody>
                    <a:bodyPr/>
                    <a:lstStyle/>
                    <a:p>
                      <a:pPr>
                        <a:lnSpc>
                          <a:spcPct val="150000"/>
                        </a:lnSpc>
                      </a:pPr>
                      <a:r>
                        <a:rPr lang="zh-CN" altLang="en-US" sz="2000"/>
                        <a:t>第一章  统计基础知识</a:t>
                      </a:r>
                    </a:p>
                  </a:txBody>
                  <a:tcPr marL="99870" marR="99870" marT="49935" marB="49935"/>
                </a:tc>
                <a:extLst>
                  <a:ext uri="{0D108BD9-81ED-4DB2-BD59-A6C34878D82A}">
                    <a16:rowId xmlns:a16="http://schemas.microsoft.com/office/drawing/2014/main" val="1128843331"/>
                  </a:ext>
                </a:extLst>
              </a:tr>
              <a:tr h="531048">
                <a:tc>
                  <a:txBody>
                    <a:bodyPr/>
                    <a:lstStyle/>
                    <a:p>
                      <a:pPr>
                        <a:lnSpc>
                          <a:spcPct val="150000"/>
                        </a:lnSpc>
                      </a:pPr>
                      <a:r>
                        <a:rPr lang="zh-CN" altLang="en-US" sz="2000"/>
                        <a:t>第二章  会计基础知识</a:t>
                      </a:r>
                    </a:p>
                  </a:txBody>
                  <a:tcPr marL="99870" marR="99870" marT="49935" marB="49935"/>
                </a:tc>
                <a:extLst>
                  <a:ext uri="{0D108BD9-81ED-4DB2-BD59-A6C34878D82A}">
                    <a16:rowId xmlns:a16="http://schemas.microsoft.com/office/drawing/2014/main" val="4179457395"/>
                  </a:ext>
                </a:extLst>
              </a:tr>
              <a:tr h="531048">
                <a:tc>
                  <a:txBody>
                    <a:bodyPr/>
                    <a:lstStyle/>
                    <a:p>
                      <a:pPr>
                        <a:lnSpc>
                          <a:spcPct val="150000"/>
                        </a:lnSpc>
                      </a:pPr>
                      <a:r>
                        <a:rPr lang="zh-CN" altLang="en-US" sz="2000"/>
                        <a:t>第三章  可行性研究与经济评价基础知识</a:t>
                      </a:r>
                    </a:p>
                  </a:txBody>
                  <a:tcPr marL="99870" marR="99870" marT="49935" marB="49935"/>
                </a:tc>
                <a:extLst>
                  <a:ext uri="{0D108BD9-81ED-4DB2-BD59-A6C34878D82A}">
                    <a16:rowId xmlns:a16="http://schemas.microsoft.com/office/drawing/2014/main" val="3474349111"/>
                  </a:ext>
                </a:extLst>
              </a:tr>
              <a:tr h="531048">
                <a:tc>
                  <a:txBody>
                    <a:bodyPr/>
                    <a:lstStyle/>
                    <a:p>
                      <a:pPr>
                        <a:lnSpc>
                          <a:spcPct val="150000"/>
                        </a:lnSpc>
                      </a:pPr>
                      <a:r>
                        <a:rPr lang="zh-CN" altLang="en-US" sz="2000"/>
                        <a:t>第四章  法律基础知识</a:t>
                      </a:r>
                    </a:p>
                  </a:txBody>
                  <a:tcPr marL="99870" marR="99870" marT="49935" marB="49935"/>
                </a:tc>
                <a:extLst>
                  <a:ext uri="{0D108BD9-81ED-4DB2-BD59-A6C34878D82A}">
                    <a16:rowId xmlns:a16="http://schemas.microsoft.com/office/drawing/2014/main" val="2113388910"/>
                  </a:ext>
                </a:extLst>
              </a:tr>
              <a:tr h="645412">
                <a:tc>
                  <a:txBody>
                    <a:bodyPr/>
                    <a:lstStyle/>
                    <a:p>
                      <a:pPr algn="ctr">
                        <a:lnSpc>
                          <a:spcPct val="150000"/>
                        </a:lnSpc>
                      </a:pPr>
                      <a:r>
                        <a:rPr lang="zh-CN" altLang="en-US" sz="2600">
                          <a:latin typeface="SimHei" panose="02010609060101010101" pitchFamily="49" charset="-122"/>
                          <a:ea typeface="SimHei" panose="02010609060101010101" pitchFamily="49" charset="-122"/>
                        </a:rPr>
                        <a:t>矿业权基础知识</a:t>
                      </a:r>
                    </a:p>
                  </a:txBody>
                  <a:tcPr marL="99870" marR="99870" marT="49935" marB="49935"/>
                </a:tc>
                <a:extLst>
                  <a:ext uri="{0D108BD9-81ED-4DB2-BD59-A6C34878D82A}">
                    <a16:rowId xmlns:a16="http://schemas.microsoft.com/office/drawing/2014/main" val="1641269053"/>
                  </a:ext>
                </a:extLst>
              </a:tr>
              <a:tr h="531048">
                <a:tc>
                  <a:txBody>
                    <a:bodyPr/>
                    <a:lstStyle/>
                    <a:p>
                      <a:pPr>
                        <a:lnSpc>
                          <a:spcPct val="150000"/>
                        </a:lnSpc>
                      </a:pPr>
                      <a:r>
                        <a:rPr lang="zh-CN" altLang="en-US" sz="2000"/>
                        <a:t>第五章  矿业权评估行业管理</a:t>
                      </a:r>
                    </a:p>
                  </a:txBody>
                  <a:tcPr marL="99870" marR="99870" marT="49935" marB="49935"/>
                </a:tc>
                <a:extLst>
                  <a:ext uri="{0D108BD9-81ED-4DB2-BD59-A6C34878D82A}">
                    <a16:rowId xmlns:a16="http://schemas.microsoft.com/office/drawing/2014/main" val="2985538488"/>
                  </a:ext>
                </a:extLst>
              </a:tr>
              <a:tr h="531048">
                <a:tc>
                  <a:txBody>
                    <a:bodyPr/>
                    <a:lstStyle/>
                    <a:p>
                      <a:pPr>
                        <a:lnSpc>
                          <a:spcPct val="150000"/>
                        </a:lnSpc>
                      </a:pPr>
                      <a:r>
                        <a:rPr lang="zh-CN" altLang="en-US" sz="2000"/>
                        <a:t>第六章  矿业权管理</a:t>
                      </a:r>
                    </a:p>
                  </a:txBody>
                  <a:tcPr marL="99870" marR="99870" marT="49935" marB="49935"/>
                </a:tc>
                <a:extLst>
                  <a:ext uri="{0D108BD9-81ED-4DB2-BD59-A6C34878D82A}">
                    <a16:rowId xmlns:a16="http://schemas.microsoft.com/office/drawing/2014/main" val="403143481"/>
                  </a:ext>
                </a:extLst>
              </a:tr>
              <a:tr h="531048">
                <a:tc>
                  <a:txBody>
                    <a:bodyPr/>
                    <a:lstStyle/>
                    <a:p>
                      <a:pPr>
                        <a:lnSpc>
                          <a:spcPct val="150000"/>
                        </a:lnSpc>
                      </a:pPr>
                      <a:r>
                        <a:rPr lang="zh-CN" altLang="en-US" sz="2000"/>
                        <a:t>第七章  矿产资源储量管理</a:t>
                      </a:r>
                    </a:p>
                  </a:txBody>
                  <a:tcPr marL="99870" marR="99870" marT="49935" marB="49935"/>
                </a:tc>
                <a:extLst>
                  <a:ext uri="{0D108BD9-81ED-4DB2-BD59-A6C34878D82A}">
                    <a16:rowId xmlns:a16="http://schemas.microsoft.com/office/drawing/2014/main" val="3980184962"/>
                  </a:ext>
                </a:extLst>
              </a:tr>
              <a:tr h="531048">
                <a:tc>
                  <a:txBody>
                    <a:bodyPr/>
                    <a:lstStyle/>
                    <a:p>
                      <a:pPr>
                        <a:lnSpc>
                          <a:spcPct val="150000"/>
                        </a:lnSpc>
                      </a:pPr>
                      <a:r>
                        <a:rPr lang="zh-CN" altLang="en-US" sz="2000"/>
                        <a:t>第八章  矿产资源开发税费</a:t>
                      </a:r>
                    </a:p>
                  </a:txBody>
                  <a:tcPr marL="99870" marR="99870" marT="49935" marB="49935"/>
                </a:tc>
                <a:extLst>
                  <a:ext uri="{0D108BD9-81ED-4DB2-BD59-A6C34878D82A}">
                    <a16:rowId xmlns:a16="http://schemas.microsoft.com/office/drawing/2014/main" val="2413012745"/>
                  </a:ext>
                </a:extLst>
              </a:tr>
            </a:tbl>
          </a:graphicData>
        </a:graphic>
      </p:graphicFrame>
    </p:spTree>
    <p:extLst>
      <p:ext uri="{BB962C8B-B14F-4D97-AF65-F5344CB8AC3E}">
        <p14:creationId xmlns:p14="http://schemas.microsoft.com/office/powerpoint/2010/main" val="2915595319"/>
      </p:ext>
    </p:extLst>
  </p:cSld>
  <p:clrMapOvr>
    <a:masterClrMapping/>
  </p:clrMapOvr>
  <mc:AlternateContent xmlns:mc="http://schemas.openxmlformats.org/markup-compatibility/2006">
    <mc:Choice xmlns:p14="http://schemas.microsoft.com/office/powerpoint/2010/main" Requires="p14">
      <p:transition spd="slow" p14:dur="2000" advTm="23362"/>
    </mc:Choice>
    <mc:Fallback>
      <p:transition spd="slow" advTm="2336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9C7BAB8-6EE2-F449-9A05-E716DCA66759}"/>
              </a:ext>
            </a:extLst>
          </p:cNvPr>
          <p:cNvSpPr>
            <a:spLocks noGrp="1"/>
          </p:cNvSpPr>
          <p:nvPr>
            <p:ph type="title"/>
          </p:nvPr>
        </p:nvSpPr>
        <p:spPr>
          <a:xfrm>
            <a:off x="767290" y="1780661"/>
            <a:ext cx="3582073" cy="3196856"/>
          </a:xfrm>
        </p:spPr>
        <p:txBody>
          <a:bodyPr anchor="t">
            <a:normAutofit/>
          </a:bodyPr>
          <a:lstStyle/>
          <a:p>
            <a:r>
              <a:rPr kumimoji="1" lang="zh-CN" altLang="en-US" sz="4800">
                <a:solidFill>
                  <a:schemeClr val="bg1"/>
                </a:solidFill>
              </a:rPr>
              <a:t>第一节概述</a:t>
            </a:r>
          </a:p>
        </p:txBody>
      </p:sp>
      <p:grpSp>
        <p:nvGrpSpPr>
          <p:cNvPr id="13" name="Group 12">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4"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内容占位符 3">
            <a:extLst>
              <a:ext uri="{FF2B5EF4-FFF2-40B4-BE49-F238E27FC236}">
                <a16:creationId xmlns:a16="http://schemas.microsoft.com/office/drawing/2014/main" id="{27230BCA-EF47-5547-BED3-D7FDC43BDDD2}"/>
              </a:ext>
            </a:extLst>
          </p:cNvPr>
          <p:cNvGraphicFramePr>
            <a:graphicFrameLocks noGrp="1"/>
          </p:cNvGraphicFramePr>
          <p:nvPr>
            <p:ph idx="1"/>
            <p:extLst>
              <p:ext uri="{D42A27DB-BD31-4B8C-83A1-F6EECF244321}">
                <p14:modId xmlns:p14="http://schemas.microsoft.com/office/powerpoint/2010/main" val="1477708048"/>
              </p:ext>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00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341BE7D-98D6-F345-881D-C486AA362B3F}"/>
              </a:ext>
            </a:extLst>
          </p:cNvPr>
          <p:cNvSpPr>
            <a:spLocks noGrp="1"/>
          </p:cNvSpPr>
          <p:nvPr>
            <p:ph type="title"/>
          </p:nvPr>
        </p:nvSpPr>
        <p:spPr>
          <a:xfrm>
            <a:off x="767290" y="1780661"/>
            <a:ext cx="3582073" cy="3196856"/>
          </a:xfrm>
        </p:spPr>
        <p:txBody>
          <a:bodyPr anchor="t">
            <a:normAutofit/>
          </a:bodyPr>
          <a:lstStyle/>
          <a:p>
            <a:r>
              <a:rPr kumimoji="1" lang="zh-CN" altLang="en-US" sz="4800">
                <a:solidFill>
                  <a:schemeClr val="bg1"/>
                </a:solidFill>
              </a:rPr>
              <a:t>第二节  会计核算</a:t>
            </a:r>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内容占位符 4">
            <a:extLst>
              <a:ext uri="{FF2B5EF4-FFF2-40B4-BE49-F238E27FC236}">
                <a16:creationId xmlns:a16="http://schemas.microsoft.com/office/drawing/2014/main" id="{6E821CED-D4BF-E543-A058-99932C6854DB}"/>
              </a:ext>
            </a:extLst>
          </p:cNvPr>
          <p:cNvGraphicFramePr>
            <a:graphicFrameLocks noGrp="1"/>
          </p:cNvGraphicFramePr>
          <p:nvPr>
            <p:ph idx="1"/>
            <p:extLst>
              <p:ext uri="{D42A27DB-BD31-4B8C-83A1-F6EECF244321}">
                <p14:modId xmlns:p14="http://schemas.microsoft.com/office/powerpoint/2010/main" val="878130125"/>
              </p:ext>
            </p:extLst>
          </p:nvPr>
        </p:nvGraphicFramePr>
        <p:xfrm>
          <a:off x="5116653" y="933454"/>
          <a:ext cx="6578523" cy="495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75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7E9A4A-EC22-234C-ACE4-678DC319F3B3}"/>
              </a:ext>
            </a:extLst>
          </p:cNvPr>
          <p:cNvSpPr>
            <a:spLocks noGrp="1"/>
          </p:cNvSpPr>
          <p:nvPr>
            <p:ph type="title"/>
          </p:nvPr>
        </p:nvSpPr>
        <p:spPr>
          <a:xfrm>
            <a:off x="838200" y="365126"/>
            <a:ext cx="10515600" cy="1028246"/>
          </a:xfrm>
        </p:spPr>
        <p:txBody>
          <a:bodyPr/>
          <a:lstStyle/>
          <a:p>
            <a:r>
              <a:rPr kumimoji="1" lang="zh-CN" altLang="en-US" dirty="0"/>
              <a:t>会计要素</a:t>
            </a:r>
          </a:p>
        </p:txBody>
      </p:sp>
      <p:graphicFrame>
        <p:nvGraphicFramePr>
          <p:cNvPr id="4" name="表格 4">
            <a:extLst>
              <a:ext uri="{FF2B5EF4-FFF2-40B4-BE49-F238E27FC236}">
                <a16:creationId xmlns:a16="http://schemas.microsoft.com/office/drawing/2014/main" id="{06A77AFB-D43F-2142-8D0F-4239EE5635FC}"/>
              </a:ext>
            </a:extLst>
          </p:cNvPr>
          <p:cNvGraphicFramePr>
            <a:graphicFrameLocks noGrp="1"/>
          </p:cNvGraphicFramePr>
          <p:nvPr>
            <p:ph idx="1"/>
            <p:extLst>
              <p:ext uri="{D42A27DB-BD31-4B8C-83A1-F6EECF244321}">
                <p14:modId xmlns:p14="http://schemas.microsoft.com/office/powerpoint/2010/main" val="3433204597"/>
              </p:ext>
            </p:extLst>
          </p:nvPr>
        </p:nvGraphicFramePr>
        <p:xfrm>
          <a:off x="0" y="1463040"/>
          <a:ext cx="12192000" cy="5394960"/>
        </p:xfrm>
        <a:graphic>
          <a:graphicData uri="http://schemas.openxmlformats.org/drawingml/2006/table">
            <a:tbl>
              <a:tblPr firstRow="1" bandRow="1">
                <a:tableStyleId>{5C22544A-7EE6-4342-B048-85BDC9FD1C3A}</a:tableStyleId>
              </a:tblPr>
              <a:tblGrid>
                <a:gridCol w="751562">
                  <a:extLst>
                    <a:ext uri="{9D8B030D-6E8A-4147-A177-3AD203B41FA5}">
                      <a16:colId xmlns:a16="http://schemas.microsoft.com/office/drawing/2014/main" val="1182960836"/>
                    </a:ext>
                  </a:extLst>
                </a:gridCol>
                <a:gridCol w="1252602">
                  <a:extLst>
                    <a:ext uri="{9D8B030D-6E8A-4147-A177-3AD203B41FA5}">
                      <a16:colId xmlns:a16="http://schemas.microsoft.com/office/drawing/2014/main" val="4258339717"/>
                    </a:ext>
                  </a:extLst>
                </a:gridCol>
                <a:gridCol w="3088338">
                  <a:extLst>
                    <a:ext uri="{9D8B030D-6E8A-4147-A177-3AD203B41FA5}">
                      <a16:colId xmlns:a16="http://schemas.microsoft.com/office/drawing/2014/main" val="1554526018"/>
                    </a:ext>
                  </a:extLst>
                </a:gridCol>
                <a:gridCol w="1007078">
                  <a:extLst>
                    <a:ext uri="{9D8B030D-6E8A-4147-A177-3AD203B41FA5}">
                      <a16:colId xmlns:a16="http://schemas.microsoft.com/office/drawing/2014/main" val="3448312869"/>
                    </a:ext>
                  </a:extLst>
                </a:gridCol>
                <a:gridCol w="1202898">
                  <a:extLst>
                    <a:ext uri="{9D8B030D-6E8A-4147-A177-3AD203B41FA5}">
                      <a16:colId xmlns:a16="http://schemas.microsoft.com/office/drawing/2014/main" val="629285759"/>
                    </a:ext>
                  </a:extLst>
                </a:gridCol>
                <a:gridCol w="4889522">
                  <a:extLst>
                    <a:ext uri="{9D8B030D-6E8A-4147-A177-3AD203B41FA5}">
                      <a16:colId xmlns:a16="http://schemas.microsoft.com/office/drawing/2014/main" val="3977469635"/>
                    </a:ext>
                  </a:extLst>
                </a:gridCol>
              </a:tblGrid>
              <a:tr h="301370">
                <a:tc rowSpan="9">
                  <a:txBody>
                    <a:bodyPr/>
                    <a:lstStyle/>
                    <a:p>
                      <a:pPr algn="ctr">
                        <a:lnSpc>
                          <a:spcPct val="100000"/>
                        </a:lnSpc>
                      </a:pPr>
                      <a:r>
                        <a:rPr lang="zh-CN" altLang="en-US" sz="1400" baseline="0" dirty="0"/>
                        <a:t>资产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pPr>
                      <a:r>
                        <a:rPr lang="zh-CN" altLang="en-US" sz="1400" baseline="0" dirty="0"/>
                        <a:t>流动资产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kern="1200" baseline="0" dirty="0">
                          <a:solidFill>
                            <a:schemeClr val="dk1"/>
                          </a:solidFill>
                          <a:latin typeface="+mn-lt"/>
                          <a:ea typeface="+mn-ea"/>
                          <a:cs typeface="+mn-cs"/>
                        </a:rPr>
                        <a:t>库存现金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a:txBody>
                    <a:bodyPr/>
                    <a:lstStyle/>
                    <a:p>
                      <a:pPr algn="ctr">
                        <a:lnSpc>
                          <a:spcPct val="100000"/>
                        </a:lnSpc>
                      </a:pPr>
                      <a:r>
                        <a:rPr lang="zh-CN" altLang="en-US" sz="1400" baseline="0" dirty="0"/>
                        <a:t>收入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baseline="0" dirty="0"/>
                        <a:t>按性质不同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产品销售收入</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2330201"/>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kern="1200" baseline="0" dirty="0">
                          <a:solidFill>
                            <a:schemeClr val="dk1"/>
                          </a:solidFill>
                          <a:latin typeface="+mn-lt"/>
                          <a:ea typeface="+mn-ea"/>
                          <a:cs typeface="+mn-cs"/>
                        </a:rPr>
                        <a:t>银行存款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ts val="1060"/>
                        </a:lnSpc>
                        <a:spcBef>
                          <a:spcPts val="0"/>
                        </a:spcBef>
                        <a:spcAft>
                          <a:spcPts val="0"/>
                        </a:spcAft>
                        <a:buClrTx/>
                        <a:buSzTx/>
                        <a:buFontTx/>
                        <a:buNone/>
                        <a:tabLst/>
                        <a:defRPr/>
                      </a:pPr>
                      <a:r>
                        <a:rPr lang="zh-CN" altLang="en-US" sz="1400" baseline="0" dirty="0"/>
                        <a:t>按照性质不同</a:t>
                      </a:r>
                    </a:p>
                    <a:p>
                      <a:pPr algn="ctr">
                        <a:lnSpc>
                          <a:spcPts val="106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zh-CN" altLang="en-US" sz="1400" baseline="0" dirty="0"/>
                        <a:t>劳务收入</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14928642"/>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baseline="0" dirty="0"/>
                        <a:t>交易性金融资产（股票、债券、基金）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lnSpc>
                          <a:spcPct val="100000"/>
                        </a:lnSpc>
                      </a:pPr>
                      <a:r>
                        <a:rPr lang="zh-CN" altLang="en-US" sz="1400" baseline="0" dirty="0"/>
                        <a:t>收入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lnSpc>
                          <a:spcPts val="106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提供给他人使用本企业资产取得的收入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305830"/>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baseline="0" dirty="0"/>
                        <a:t>应收票据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pPr>
                      <a:r>
                        <a:rPr lang="zh-CN" altLang="en-US" sz="1400" baseline="0" dirty="0"/>
                        <a:t>按企业经营业务主次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主营业务收入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945097"/>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baseline="0" dirty="0"/>
                        <a:t>应收帐款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其他业务收入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363551"/>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baseline="0" dirty="0"/>
                        <a:t>存货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0000"/>
                        </a:lnSpc>
                      </a:pPr>
                      <a:r>
                        <a:rPr lang="zh-CN" altLang="en-US" sz="1400" baseline="0" dirty="0"/>
                        <a:t>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pPr>
                      <a:r>
                        <a:rPr lang="zh-CN" altLang="en-US" sz="1400" baseline="0" dirty="0"/>
                        <a:t>产品成本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直接费用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8388973"/>
                  </a:ext>
                </a:extLst>
              </a:tr>
              <a:tr h="301370">
                <a:tc vMerge="1">
                  <a:txBody>
                    <a:bodyPr/>
                    <a:lstStyle/>
                    <a:p>
                      <a:endParaRPr lang="zh-CN" altLang="en-US" dirty="0"/>
                    </a:p>
                  </a:txBody>
                  <a:tcPr/>
                </a:tc>
                <a:tc rowSpan="3">
                  <a:txBody>
                    <a:bodyPr/>
                    <a:lstStyle/>
                    <a:p>
                      <a:pPr algn="ctr">
                        <a:lnSpc>
                          <a:spcPct val="100000"/>
                        </a:lnSpc>
                      </a:pPr>
                      <a:r>
                        <a:rPr lang="zh-CN" altLang="en-US" sz="1400" baseline="0" dirty="0"/>
                        <a:t>非流动资产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长期股权投资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间接费用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754126"/>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baseline="0" dirty="0"/>
                        <a:t>固定资产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r>
                        <a:rPr lang="zh-CN" altLang="en-US" sz="1400" baseline="0" dirty="0"/>
                        <a:t>期间费用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管理费用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528097"/>
                  </a:ext>
                </a:extLst>
              </a:tr>
              <a:tr h="301370">
                <a:tc vMerge="1">
                  <a:txBody>
                    <a:bodyPr/>
                    <a:lstStyle/>
                    <a:p>
                      <a:endParaRPr lang="zh-CN" altLang="en-US" dirty="0"/>
                    </a:p>
                  </a:txBody>
                  <a:tcPr/>
                </a:tc>
                <a:tc vMerge="1">
                  <a:txBody>
                    <a:bodyPr/>
                    <a:lstStyle/>
                    <a:p>
                      <a:pPr algn="ctr"/>
                      <a:endParaRPr lang="zh-CN" altLang="en-US" dirty="0"/>
                    </a:p>
                  </a:txBody>
                  <a:tcPr anchor="ctr"/>
                </a:tc>
                <a:tc>
                  <a:txBody>
                    <a:bodyPr/>
                    <a:lstStyle/>
                    <a:p>
                      <a:pPr algn="ctr">
                        <a:lnSpc>
                          <a:spcPct val="100000"/>
                        </a:lnSpc>
                      </a:pPr>
                      <a:r>
                        <a:rPr lang="zh-CN" altLang="en-US" sz="1400" baseline="0" dirty="0"/>
                        <a:t>无形资产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销售费用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455738"/>
                  </a:ext>
                </a:extLst>
              </a:tr>
              <a:tr h="301370">
                <a:tc rowSpan="7">
                  <a:txBody>
                    <a:bodyPr/>
                    <a:lstStyle/>
                    <a:p>
                      <a:pPr algn="ctr">
                        <a:lnSpc>
                          <a:spcPct val="100000"/>
                        </a:lnSpc>
                      </a:pPr>
                      <a:r>
                        <a:rPr lang="zh-CN" altLang="en-US" sz="1400" baseline="0" dirty="0"/>
                        <a:t>负债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0000"/>
                        </a:lnSpc>
                      </a:pPr>
                      <a:r>
                        <a:rPr lang="zh-CN" altLang="en-US" sz="1400" baseline="0" dirty="0"/>
                        <a:t>流动负债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短期借款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财务费用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715632"/>
                  </a:ext>
                </a:extLst>
              </a:tr>
              <a:tr h="301370">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应付票据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pPr>
                      <a:r>
                        <a:rPr lang="zh-CN" altLang="en-US" sz="1400" baseline="0" dirty="0"/>
                        <a:t>利润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营业利润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营业收入</a:t>
                      </a:r>
                      <a:r>
                        <a:rPr lang="en-US" altLang="zh-CN" sz="1400" baseline="0" dirty="0"/>
                        <a:t>-</a:t>
                      </a:r>
                      <a:r>
                        <a:rPr lang="zh-CN" altLang="en-US" sz="1400" baseline="0" dirty="0"/>
                        <a:t>税金及附加</a:t>
                      </a:r>
                      <a:r>
                        <a:rPr lang="en-US" altLang="zh-CN" sz="1400" baseline="0" dirty="0"/>
                        <a:t>-</a:t>
                      </a:r>
                      <a:r>
                        <a:rPr lang="zh-CN" altLang="en-US" sz="1400" baseline="0" dirty="0"/>
                        <a:t>期间费用</a:t>
                      </a:r>
                      <a:r>
                        <a:rPr lang="en-US" altLang="zh-CN" sz="1400" baseline="0" dirty="0"/>
                        <a:t>-</a:t>
                      </a:r>
                      <a:r>
                        <a:rPr lang="zh-CN" altLang="en-US" sz="1400" baseline="0" dirty="0"/>
                        <a:t>资产减值损失</a:t>
                      </a:r>
                      <a:r>
                        <a:rPr lang="en-US" altLang="zh-CN" sz="1400" baseline="0" dirty="0"/>
                        <a:t>+</a:t>
                      </a:r>
                      <a:r>
                        <a:rPr lang="zh-CN" altLang="en-US" sz="1400" baseline="0" dirty="0"/>
                        <a:t>公允价值变动收益和投资收益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022256"/>
                  </a:ext>
                </a:extLst>
              </a:tr>
              <a:tr h="301370">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应付账款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利润总额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3674726"/>
                  </a:ext>
                </a:extLst>
              </a:tr>
              <a:tr h="301370">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应付职工薪酬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净利润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300"/>
                  </a:ext>
                </a:extLst>
              </a:tr>
              <a:tr h="301370">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应交税金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0000"/>
                        </a:lnSpc>
                      </a:pPr>
                      <a:r>
                        <a:rPr lang="zh-CN" altLang="en-US" sz="1400" baseline="0" dirty="0"/>
                        <a:t>所有者权益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实收资本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14052"/>
                  </a:ext>
                </a:extLst>
              </a:tr>
              <a:tr h="301370">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pPr>
                      <a:r>
                        <a:rPr lang="zh-CN" altLang="en-US" sz="1400" baseline="0" dirty="0"/>
                        <a:t>非流动负债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长期借款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资本公积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2851"/>
                  </a:ext>
                </a:extLst>
              </a:tr>
              <a:tr h="301370">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应付债券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盈余公积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437465"/>
                  </a:ext>
                </a:extLst>
              </a:tr>
              <a:tr h="301370">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zh-CN" altLang="en-US" sz="1400" baseline="0" dirty="0"/>
                        <a:t>未分配利润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zh-CN" altLang="en-US"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08867"/>
                  </a:ext>
                </a:extLst>
              </a:tr>
            </a:tbl>
          </a:graphicData>
        </a:graphic>
      </p:graphicFrame>
    </p:spTree>
    <p:extLst>
      <p:ext uri="{BB962C8B-B14F-4D97-AF65-F5344CB8AC3E}">
        <p14:creationId xmlns:p14="http://schemas.microsoft.com/office/powerpoint/2010/main" val="2304712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B9B6FF-0988-B242-BC56-33E227FAD9F7}"/>
              </a:ext>
            </a:extLst>
          </p:cNvPr>
          <p:cNvSpPr>
            <a:spLocks noGrp="1"/>
          </p:cNvSpPr>
          <p:nvPr>
            <p:ph type="title"/>
          </p:nvPr>
        </p:nvSpPr>
        <p:spPr/>
        <p:txBody>
          <a:bodyPr/>
          <a:lstStyle/>
          <a:p>
            <a:r>
              <a:rPr kumimoji="1" lang="zh-CN" altLang="en-US" dirty="0"/>
              <a:t>会计科目</a:t>
            </a:r>
          </a:p>
        </p:txBody>
      </p:sp>
      <p:graphicFrame>
        <p:nvGraphicFramePr>
          <p:cNvPr id="4" name="内容占位符 3">
            <a:extLst>
              <a:ext uri="{FF2B5EF4-FFF2-40B4-BE49-F238E27FC236}">
                <a16:creationId xmlns:a16="http://schemas.microsoft.com/office/drawing/2014/main" id="{7F3C6735-85CD-7C45-9DEA-BBFFEA49BF14}"/>
              </a:ext>
            </a:extLst>
          </p:cNvPr>
          <p:cNvGraphicFramePr>
            <a:graphicFrameLocks noGrp="1"/>
          </p:cNvGraphicFramePr>
          <p:nvPr>
            <p:ph idx="1"/>
            <p:extLst>
              <p:ext uri="{D42A27DB-BD31-4B8C-83A1-F6EECF244321}">
                <p14:modId xmlns:p14="http://schemas.microsoft.com/office/powerpoint/2010/main" val="3790507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25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A19C6716-8CC3-4F47-A18D-D923957A617F}"/>
              </a:ext>
            </a:extLst>
          </p:cNvPr>
          <p:cNvGraphicFramePr>
            <a:graphicFrameLocks noGrp="1"/>
          </p:cNvGraphicFramePr>
          <p:nvPr>
            <p:ph idx="1"/>
            <p:extLst>
              <p:ext uri="{D42A27DB-BD31-4B8C-83A1-F6EECF244321}">
                <p14:modId xmlns:p14="http://schemas.microsoft.com/office/powerpoint/2010/main" val="556080653"/>
              </p:ext>
            </p:extLst>
          </p:nvPr>
        </p:nvGraphicFramePr>
        <p:xfrm>
          <a:off x="0" y="0"/>
          <a:ext cx="12062567" cy="6738998"/>
        </p:xfrm>
        <a:graphic>
          <a:graphicData uri="http://schemas.openxmlformats.org/drawingml/2006/table">
            <a:tbl>
              <a:tblPr firstRow="1" bandRow="1">
                <a:tableStyleId>{5C22544A-7EE6-4342-B048-85BDC9FD1C3A}</a:tableStyleId>
              </a:tblPr>
              <a:tblGrid>
                <a:gridCol w="1450618">
                  <a:extLst>
                    <a:ext uri="{9D8B030D-6E8A-4147-A177-3AD203B41FA5}">
                      <a16:colId xmlns:a16="http://schemas.microsoft.com/office/drawing/2014/main" val="3310103511"/>
                    </a:ext>
                  </a:extLst>
                </a:gridCol>
                <a:gridCol w="457625">
                  <a:extLst>
                    <a:ext uri="{9D8B030D-6E8A-4147-A177-3AD203B41FA5}">
                      <a16:colId xmlns:a16="http://schemas.microsoft.com/office/drawing/2014/main" val="246968972"/>
                    </a:ext>
                  </a:extLst>
                </a:gridCol>
                <a:gridCol w="1450618">
                  <a:extLst>
                    <a:ext uri="{9D8B030D-6E8A-4147-A177-3AD203B41FA5}">
                      <a16:colId xmlns:a16="http://schemas.microsoft.com/office/drawing/2014/main" val="399484475"/>
                    </a:ext>
                  </a:extLst>
                </a:gridCol>
                <a:gridCol w="1450618">
                  <a:extLst>
                    <a:ext uri="{9D8B030D-6E8A-4147-A177-3AD203B41FA5}">
                      <a16:colId xmlns:a16="http://schemas.microsoft.com/office/drawing/2014/main" val="4193621433"/>
                    </a:ext>
                  </a:extLst>
                </a:gridCol>
                <a:gridCol w="1206263">
                  <a:extLst>
                    <a:ext uri="{9D8B030D-6E8A-4147-A177-3AD203B41FA5}">
                      <a16:colId xmlns:a16="http://schemas.microsoft.com/office/drawing/2014/main" val="1265343587"/>
                    </a:ext>
                  </a:extLst>
                </a:gridCol>
                <a:gridCol w="244353">
                  <a:extLst>
                    <a:ext uri="{9D8B030D-6E8A-4147-A177-3AD203B41FA5}">
                      <a16:colId xmlns:a16="http://schemas.microsoft.com/office/drawing/2014/main" val="2998559534"/>
                    </a:ext>
                  </a:extLst>
                </a:gridCol>
                <a:gridCol w="1450618">
                  <a:extLst>
                    <a:ext uri="{9D8B030D-6E8A-4147-A177-3AD203B41FA5}">
                      <a16:colId xmlns:a16="http://schemas.microsoft.com/office/drawing/2014/main" val="1819354829"/>
                    </a:ext>
                  </a:extLst>
                </a:gridCol>
                <a:gridCol w="1450618">
                  <a:extLst>
                    <a:ext uri="{9D8B030D-6E8A-4147-A177-3AD203B41FA5}">
                      <a16:colId xmlns:a16="http://schemas.microsoft.com/office/drawing/2014/main" val="3069813510"/>
                    </a:ext>
                  </a:extLst>
                </a:gridCol>
                <a:gridCol w="1450618">
                  <a:extLst>
                    <a:ext uri="{9D8B030D-6E8A-4147-A177-3AD203B41FA5}">
                      <a16:colId xmlns:a16="http://schemas.microsoft.com/office/drawing/2014/main" val="3043507429"/>
                    </a:ext>
                  </a:extLst>
                </a:gridCol>
                <a:gridCol w="1450618">
                  <a:extLst>
                    <a:ext uri="{9D8B030D-6E8A-4147-A177-3AD203B41FA5}">
                      <a16:colId xmlns:a16="http://schemas.microsoft.com/office/drawing/2014/main" val="2904388421"/>
                    </a:ext>
                  </a:extLst>
                </a:gridCol>
              </a:tblGrid>
              <a:tr h="345393">
                <a:tc>
                  <a:txBody>
                    <a:bodyPr/>
                    <a:lstStyle/>
                    <a:p>
                      <a:pPr algn="ctr"/>
                      <a:r>
                        <a:rPr lang="zh-CN" altLang="en-US" sz="1000" dirty="0"/>
                        <a:t>序号</a:t>
                      </a:r>
                    </a:p>
                  </a:txBody>
                  <a:tcPr/>
                </a:tc>
                <a:tc>
                  <a:txBody>
                    <a:bodyPr/>
                    <a:lstStyle/>
                    <a:p>
                      <a:pPr algn="ctr"/>
                      <a:r>
                        <a:rPr lang="zh-CN" altLang="en-US" sz="1000" dirty="0"/>
                        <a:t>编号</a:t>
                      </a:r>
                    </a:p>
                  </a:txBody>
                  <a:tcPr/>
                </a:tc>
                <a:tc>
                  <a:txBody>
                    <a:bodyPr/>
                    <a:lstStyle/>
                    <a:p>
                      <a:pPr algn="ctr"/>
                      <a:r>
                        <a:rPr lang="zh-CN" altLang="en-US" sz="1000" dirty="0"/>
                        <a:t>名称</a:t>
                      </a:r>
                    </a:p>
                  </a:txBody>
                  <a:tcPr/>
                </a:tc>
                <a:tc>
                  <a:txBody>
                    <a:bodyPr/>
                    <a:lstStyle/>
                    <a:p>
                      <a:pPr algn="ctr"/>
                      <a:r>
                        <a:rPr lang="zh-CN" altLang="en-US" sz="1000" dirty="0"/>
                        <a:t>序号</a:t>
                      </a:r>
                    </a:p>
                  </a:txBody>
                  <a:tcPr/>
                </a:tc>
                <a:tc gridSpan="2">
                  <a:txBody>
                    <a:bodyPr/>
                    <a:lstStyle/>
                    <a:p>
                      <a:pPr algn="ctr"/>
                      <a:r>
                        <a:rPr lang="zh-CN" altLang="en-US" sz="1000" dirty="0"/>
                        <a:t>编号</a:t>
                      </a:r>
                    </a:p>
                  </a:txBody>
                  <a:tcPr/>
                </a:tc>
                <a:tc hMerge="1">
                  <a:txBody>
                    <a:bodyPr/>
                    <a:lstStyle/>
                    <a:p>
                      <a:pPr algn="ctr"/>
                      <a:endParaRPr lang="zh-CN" altLang="en-US" sz="900" dirty="0"/>
                    </a:p>
                  </a:txBody>
                  <a:tcPr/>
                </a:tc>
                <a:tc>
                  <a:txBody>
                    <a:bodyPr/>
                    <a:lstStyle/>
                    <a:p>
                      <a:pPr algn="ctr"/>
                      <a:r>
                        <a:rPr lang="zh-CN" altLang="en-US" sz="1000" dirty="0"/>
                        <a:t>名称</a:t>
                      </a:r>
                    </a:p>
                  </a:txBody>
                  <a:tcPr/>
                </a:tc>
                <a:tc>
                  <a:txBody>
                    <a:bodyPr/>
                    <a:lstStyle/>
                    <a:p>
                      <a:pPr algn="ctr"/>
                      <a:r>
                        <a:rPr lang="zh-CN" altLang="en-US" sz="1000" dirty="0"/>
                        <a:t>序号</a:t>
                      </a:r>
                    </a:p>
                  </a:txBody>
                  <a:tcPr/>
                </a:tc>
                <a:tc>
                  <a:txBody>
                    <a:bodyPr/>
                    <a:lstStyle/>
                    <a:p>
                      <a:pPr algn="ctr"/>
                      <a:r>
                        <a:rPr lang="zh-CN" altLang="en-US" sz="1000" dirty="0"/>
                        <a:t>编号</a:t>
                      </a:r>
                    </a:p>
                  </a:txBody>
                  <a:tcPr/>
                </a:tc>
                <a:tc>
                  <a:txBody>
                    <a:bodyPr/>
                    <a:lstStyle/>
                    <a:p>
                      <a:pPr algn="ctr"/>
                      <a:r>
                        <a:rPr lang="zh-CN" altLang="en-US" sz="1000" dirty="0"/>
                        <a:t>名称</a:t>
                      </a:r>
                    </a:p>
                  </a:txBody>
                  <a:tcPr/>
                </a:tc>
                <a:extLst>
                  <a:ext uri="{0D108BD9-81ED-4DB2-BD59-A6C34878D82A}">
                    <a16:rowId xmlns:a16="http://schemas.microsoft.com/office/drawing/2014/main" val="956401469"/>
                  </a:ext>
                </a:extLst>
              </a:tr>
              <a:tr h="345393">
                <a:tc gridSpan="3">
                  <a:txBody>
                    <a:bodyPr/>
                    <a:lstStyle/>
                    <a:p>
                      <a:pPr algn="ctr"/>
                      <a:r>
                        <a:rPr lang="zh-CN" altLang="en-US" sz="1000" dirty="0"/>
                        <a:t>一、资产类</a:t>
                      </a:r>
                    </a:p>
                  </a:txBody>
                  <a:tcPr/>
                </a:tc>
                <a:tc hMerge="1">
                  <a:txBody>
                    <a:bodyPr/>
                    <a:lstStyle/>
                    <a:p>
                      <a:pPr algn="ctr"/>
                      <a:endParaRPr lang="zh-CN" altLang="en-US" sz="800" dirty="0"/>
                    </a:p>
                  </a:txBody>
                  <a:tcPr/>
                </a:tc>
                <a:tc hMerge="1">
                  <a:txBody>
                    <a:bodyPr/>
                    <a:lstStyle/>
                    <a:p>
                      <a:pPr algn="ctr"/>
                      <a:endParaRPr lang="zh-CN" altLang="en-US" sz="800" dirty="0"/>
                    </a:p>
                  </a:txBody>
                  <a:tcPr/>
                </a:tc>
                <a:tc gridSpan="4">
                  <a:txBody>
                    <a:bodyPr/>
                    <a:lstStyle/>
                    <a:p>
                      <a:pPr algn="ctr"/>
                      <a:r>
                        <a:rPr lang="zh-CN" altLang="en-US" sz="1000" dirty="0"/>
                        <a:t>二、负债类</a:t>
                      </a:r>
                    </a:p>
                  </a:txBody>
                  <a:tcPr/>
                </a:tc>
                <a:tc hMerge="1">
                  <a:txBody>
                    <a:bodyPr/>
                    <a:lstStyle/>
                    <a:p>
                      <a:pPr algn="ctr"/>
                      <a:endParaRPr lang="zh-CN" altLang="en-US" sz="800" dirty="0"/>
                    </a:p>
                  </a:txBody>
                  <a:tcPr/>
                </a:tc>
                <a:tc hMerge="1">
                  <a:txBody>
                    <a:bodyPr/>
                    <a:lstStyle/>
                    <a:p>
                      <a:endParaRPr lang="zh-CN" altLang="en-US"/>
                    </a:p>
                  </a:txBody>
                  <a:tcPr/>
                </a:tc>
                <a:tc hMerge="1">
                  <a:txBody>
                    <a:bodyPr/>
                    <a:lstStyle/>
                    <a:p>
                      <a:pPr algn="ctr"/>
                      <a:endParaRPr lang="zh-CN" altLang="en-US" sz="800" dirty="0"/>
                    </a:p>
                  </a:txBody>
                  <a:tcPr/>
                </a:tc>
                <a:tc gridSpan="3">
                  <a:txBody>
                    <a:bodyPr/>
                    <a:lstStyle/>
                    <a:p>
                      <a:pPr algn="ctr"/>
                      <a:r>
                        <a:rPr lang="zh-CN" altLang="en-US" sz="1000" dirty="0"/>
                        <a:t>四、成本类</a:t>
                      </a:r>
                    </a:p>
                  </a:txBody>
                  <a:tcPr/>
                </a:tc>
                <a:tc hMerge="1">
                  <a:txBody>
                    <a:bodyPr/>
                    <a:lstStyle/>
                    <a:p>
                      <a:pPr algn="ctr"/>
                      <a:endParaRPr lang="zh-CN" altLang="en-US" sz="800" dirty="0"/>
                    </a:p>
                  </a:txBody>
                  <a:tcPr/>
                </a:tc>
                <a:tc hMerge="1">
                  <a:txBody>
                    <a:bodyPr/>
                    <a:lstStyle/>
                    <a:p>
                      <a:pPr algn="ctr"/>
                      <a:endParaRPr lang="zh-CN" altLang="en-US" sz="800" dirty="0"/>
                    </a:p>
                  </a:txBody>
                  <a:tcPr/>
                </a:tc>
                <a:extLst>
                  <a:ext uri="{0D108BD9-81ED-4DB2-BD59-A6C34878D82A}">
                    <a16:rowId xmlns:a16="http://schemas.microsoft.com/office/drawing/2014/main" val="2142845451"/>
                  </a:ext>
                </a:extLst>
              </a:tr>
              <a:tr h="345393">
                <a:tc>
                  <a:txBody>
                    <a:bodyPr/>
                    <a:lstStyle/>
                    <a:p>
                      <a:pPr algn="ctr"/>
                      <a:r>
                        <a:rPr lang="en-US" altLang="zh-CN" sz="1000" dirty="0"/>
                        <a:t>1</a:t>
                      </a:r>
                      <a:endParaRPr lang="zh-CN" altLang="en-US" sz="1000" dirty="0"/>
                    </a:p>
                  </a:txBody>
                  <a:tcPr/>
                </a:tc>
                <a:tc>
                  <a:txBody>
                    <a:bodyPr/>
                    <a:lstStyle/>
                    <a:p>
                      <a:pPr algn="ctr"/>
                      <a:r>
                        <a:rPr lang="en-US" altLang="zh-CN" sz="1000" dirty="0"/>
                        <a:t>1001</a:t>
                      </a:r>
                      <a:endParaRPr lang="zh-CN" altLang="en-US" sz="1000" dirty="0"/>
                    </a:p>
                  </a:txBody>
                  <a:tcPr/>
                </a:tc>
                <a:tc>
                  <a:txBody>
                    <a:bodyPr/>
                    <a:lstStyle/>
                    <a:p>
                      <a:pPr algn="ctr"/>
                      <a:r>
                        <a:rPr lang="zh-CN" altLang="en-US" sz="1000" dirty="0"/>
                        <a:t>现金</a:t>
                      </a:r>
                    </a:p>
                  </a:txBody>
                  <a:tcPr/>
                </a:tc>
                <a:tc>
                  <a:txBody>
                    <a:bodyPr/>
                    <a:lstStyle/>
                    <a:p>
                      <a:pPr algn="ctr"/>
                      <a:r>
                        <a:rPr lang="en-US" altLang="zh-CN" sz="1000" dirty="0"/>
                        <a:t>19</a:t>
                      </a:r>
                      <a:endParaRPr lang="zh-CN" altLang="en-US" sz="1000" dirty="0"/>
                    </a:p>
                  </a:txBody>
                  <a:tcPr/>
                </a:tc>
                <a:tc>
                  <a:txBody>
                    <a:bodyPr/>
                    <a:lstStyle/>
                    <a:p>
                      <a:pPr algn="ctr"/>
                      <a:r>
                        <a:rPr lang="en-US" altLang="zh-CN" sz="1000" dirty="0"/>
                        <a:t>2101</a:t>
                      </a:r>
                      <a:endParaRPr lang="zh-CN" altLang="en-US" sz="1000" dirty="0"/>
                    </a:p>
                  </a:txBody>
                  <a:tcPr/>
                </a:tc>
                <a:tc gridSpan="2">
                  <a:txBody>
                    <a:bodyPr/>
                    <a:lstStyle/>
                    <a:p>
                      <a:pPr algn="ctr"/>
                      <a:r>
                        <a:rPr lang="zh-CN" altLang="en-US" sz="1000"/>
                        <a:t>短期借款</a:t>
                      </a:r>
                      <a:endParaRPr lang="zh-CN" altLang="en-US" sz="1000" dirty="0"/>
                    </a:p>
                  </a:txBody>
                  <a:tcPr/>
                </a:tc>
                <a:tc hMerge="1">
                  <a:txBody>
                    <a:bodyPr/>
                    <a:lstStyle/>
                    <a:p>
                      <a:pPr algn="ctr"/>
                      <a:r>
                        <a:rPr lang="zh-CN" altLang="en-US" sz="900" dirty="0"/>
                        <a:t>短期借款</a:t>
                      </a:r>
                    </a:p>
                  </a:txBody>
                  <a:tcPr/>
                </a:tc>
                <a:tc>
                  <a:txBody>
                    <a:bodyPr/>
                    <a:lstStyle/>
                    <a:p>
                      <a:pPr algn="ctr"/>
                      <a:r>
                        <a:rPr lang="en-US" altLang="zh-CN" sz="1000" dirty="0"/>
                        <a:t>38</a:t>
                      </a:r>
                      <a:endParaRPr lang="zh-CN" altLang="en-US" sz="1000" dirty="0"/>
                    </a:p>
                  </a:txBody>
                  <a:tcPr/>
                </a:tc>
                <a:tc>
                  <a:txBody>
                    <a:bodyPr/>
                    <a:lstStyle/>
                    <a:p>
                      <a:pPr algn="ctr"/>
                      <a:r>
                        <a:rPr lang="en-US" altLang="zh-CN" sz="1000" dirty="0"/>
                        <a:t>4101</a:t>
                      </a:r>
                      <a:endParaRPr lang="zh-CN" altLang="en-US" sz="1000" dirty="0"/>
                    </a:p>
                  </a:txBody>
                  <a:tcPr/>
                </a:tc>
                <a:tc>
                  <a:txBody>
                    <a:bodyPr/>
                    <a:lstStyle/>
                    <a:p>
                      <a:pPr algn="ctr"/>
                      <a:r>
                        <a:rPr lang="zh-CN" altLang="en-US" sz="1000" dirty="0"/>
                        <a:t>生产正本</a:t>
                      </a:r>
                    </a:p>
                  </a:txBody>
                  <a:tcPr/>
                </a:tc>
                <a:extLst>
                  <a:ext uri="{0D108BD9-81ED-4DB2-BD59-A6C34878D82A}">
                    <a16:rowId xmlns:a16="http://schemas.microsoft.com/office/drawing/2014/main" val="1906774547"/>
                  </a:ext>
                </a:extLst>
              </a:tr>
              <a:tr h="345393">
                <a:tc>
                  <a:txBody>
                    <a:bodyPr/>
                    <a:lstStyle/>
                    <a:p>
                      <a:pPr algn="ctr"/>
                      <a:r>
                        <a:rPr lang="en-US" altLang="zh-CN" sz="1000" dirty="0"/>
                        <a:t>2</a:t>
                      </a:r>
                      <a:endParaRPr lang="zh-CN" altLang="en-US" sz="1000" dirty="0"/>
                    </a:p>
                  </a:txBody>
                  <a:tcPr/>
                </a:tc>
                <a:tc>
                  <a:txBody>
                    <a:bodyPr/>
                    <a:lstStyle/>
                    <a:p>
                      <a:pPr algn="ctr"/>
                      <a:r>
                        <a:rPr lang="en-US" altLang="zh-CN" sz="1000" dirty="0"/>
                        <a:t>1002</a:t>
                      </a:r>
                      <a:endParaRPr lang="zh-CN" altLang="en-US" sz="1000" dirty="0"/>
                    </a:p>
                  </a:txBody>
                  <a:tcPr/>
                </a:tc>
                <a:tc>
                  <a:txBody>
                    <a:bodyPr/>
                    <a:lstStyle/>
                    <a:p>
                      <a:pPr algn="ctr"/>
                      <a:r>
                        <a:rPr lang="zh-CN" altLang="en-US" sz="1000" dirty="0"/>
                        <a:t>银行存款</a:t>
                      </a:r>
                    </a:p>
                  </a:txBody>
                  <a:tcPr/>
                </a:tc>
                <a:tc>
                  <a:txBody>
                    <a:bodyPr/>
                    <a:lstStyle/>
                    <a:p>
                      <a:pPr algn="ctr"/>
                      <a:r>
                        <a:rPr lang="en-US" altLang="zh-CN" sz="1000" dirty="0"/>
                        <a:t>20</a:t>
                      </a:r>
                      <a:endParaRPr lang="zh-CN" altLang="en-US" sz="1000" dirty="0"/>
                    </a:p>
                  </a:txBody>
                  <a:tcPr/>
                </a:tc>
                <a:tc>
                  <a:txBody>
                    <a:bodyPr/>
                    <a:lstStyle/>
                    <a:p>
                      <a:pPr algn="ctr"/>
                      <a:r>
                        <a:rPr lang="en-US" altLang="zh-CN" sz="1000" dirty="0"/>
                        <a:t>2111</a:t>
                      </a:r>
                      <a:endParaRPr lang="zh-CN" altLang="en-US" sz="1000" dirty="0"/>
                    </a:p>
                  </a:txBody>
                  <a:tcPr/>
                </a:tc>
                <a:tc gridSpan="2">
                  <a:txBody>
                    <a:bodyPr/>
                    <a:lstStyle/>
                    <a:p>
                      <a:pPr algn="ctr"/>
                      <a:r>
                        <a:rPr lang="zh-CN" altLang="en-US" sz="1000"/>
                        <a:t>应付票据</a:t>
                      </a:r>
                      <a:endParaRPr lang="zh-CN" altLang="en-US" sz="1000" dirty="0"/>
                    </a:p>
                  </a:txBody>
                  <a:tcPr/>
                </a:tc>
                <a:tc hMerge="1">
                  <a:txBody>
                    <a:bodyPr/>
                    <a:lstStyle/>
                    <a:p>
                      <a:pPr algn="ctr"/>
                      <a:r>
                        <a:rPr lang="zh-CN" altLang="en-US" sz="900" dirty="0"/>
                        <a:t>应付票据</a:t>
                      </a:r>
                    </a:p>
                  </a:txBody>
                  <a:tcPr/>
                </a:tc>
                <a:tc>
                  <a:txBody>
                    <a:bodyPr/>
                    <a:lstStyle/>
                    <a:p>
                      <a:pPr algn="ctr"/>
                      <a:r>
                        <a:rPr lang="en-US" altLang="zh-CN" sz="1000" dirty="0"/>
                        <a:t>39</a:t>
                      </a:r>
                      <a:endParaRPr lang="zh-CN" altLang="en-US" sz="1000" dirty="0"/>
                    </a:p>
                  </a:txBody>
                  <a:tcPr/>
                </a:tc>
                <a:tc>
                  <a:txBody>
                    <a:bodyPr/>
                    <a:lstStyle/>
                    <a:p>
                      <a:pPr algn="ctr"/>
                      <a:r>
                        <a:rPr lang="en-US" altLang="zh-CN" sz="1000" dirty="0"/>
                        <a:t>4105</a:t>
                      </a:r>
                      <a:endParaRPr lang="zh-CN" altLang="en-US" sz="1000" dirty="0"/>
                    </a:p>
                  </a:txBody>
                  <a:tcPr/>
                </a:tc>
                <a:tc>
                  <a:txBody>
                    <a:bodyPr/>
                    <a:lstStyle/>
                    <a:p>
                      <a:pPr algn="ctr"/>
                      <a:r>
                        <a:rPr lang="zh-CN" altLang="en-US" sz="1000" dirty="0"/>
                        <a:t>制造费用</a:t>
                      </a:r>
                    </a:p>
                  </a:txBody>
                  <a:tcPr/>
                </a:tc>
                <a:extLst>
                  <a:ext uri="{0D108BD9-81ED-4DB2-BD59-A6C34878D82A}">
                    <a16:rowId xmlns:a16="http://schemas.microsoft.com/office/drawing/2014/main" val="3134732468"/>
                  </a:ext>
                </a:extLst>
              </a:tr>
              <a:tr h="345393">
                <a:tc>
                  <a:txBody>
                    <a:bodyPr/>
                    <a:lstStyle/>
                    <a:p>
                      <a:pPr algn="ctr"/>
                      <a:r>
                        <a:rPr lang="en-US" altLang="zh-CN" sz="1000" dirty="0"/>
                        <a:t>3</a:t>
                      </a:r>
                      <a:endParaRPr lang="zh-CN" altLang="en-US" sz="1000" dirty="0"/>
                    </a:p>
                  </a:txBody>
                  <a:tcPr/>
                </a:tc>
                <a:tc>
                  <a:txBody>
                    <a:bodyPr/>
                    <a:lstStyle/>
                    <a:p>
                      <a:pPr algn="ctr"/>
                      <a:r>
                        <a:rPr lang="en-US" altLang="zh-CN" sz="1000" dirty="0"/>
                        <a:t>1111</a:t>
                      </a:r>
                      <a:endParaRPr lang="zh-CN" altLang="en-US" sz="1000" dirty="0"/>
                    </a:p>
                  </a:txBody>
                  <a:tcPr/>
                </a:tc>
                <a:tc>
                  <a:txBody>
                    <a:bodyPr/>
                    <a:lstStyle/>
                    <a:p>
                      <a:pPr algn="ctr"/>
                      <a:r>
                        <a:rPr lang="zh-CN" altLang="en-US" sz="1000" dirty="0"/>
                        <a:t>应收票据</a:t>
                      </a:r>
                    </a:p>
                  </a:txBody>
                  <a:tcPr/>
                </a:tc>
                <a:tc>
                  <a:txBody>
                    <a:bodyPr/>
                    <a:lstStyle/>
                    <a:p>
                      <a:pPr algn="ctr"/>
                      <a:r>
                        <a:rPr lang="en-US" altLang="zh-CN" sz="1000" dirty="0"/>
                        <a:t>21</a:t>
                      </a:r>
                      <a:endParaRPr lang="zh-CN" altLang="en-US" sz="1000" dirty="0"/>
                    </a:p>
                  </a:txBody>
                  <a:tcPr/>
                </a:tc>
                <a:tc>
                  <a:txBody>
                    <a:bodyPr/>
                    <a:lstStyle/>
                    <a:p>
                      <a:pPr algn="ctr"/>
                      <a:r>
                        <a:rPr lang="en-US" altLang="zh-CN" sz="1000" dirty="0"/>
                        <a:t>2121</a:t>
                      </a:r>
                      <a:endParaRPr lang="zh-CN" altLang="en-US" sz="1000" dirty="0"/>
                    </a:p>
                  </a:txBody>
                  <a:tcPr/>
                </a:tc>
                <a:tc gridSpan="2">
                  <a:txBody>
                    <a:bodyPr/>
                    <a:lstStyle/>
                    <a:p>
                      <a:pPr algn="ctr"/>
                      <a:r>
                        <a:rPr lang="zh-CN" altLang="en-US" sz="1000"/>
                        <a:t>应付账款</a:t>
                      </a:r>
                      <a:endParaRPr lang="zh-CN" altLang="en-US" sz="1000" dirty="0"/>
                    </a:p>
                  </a:txBody>
                  <a:tcPr/>
                </a:tc>
                <a:tc hMerge="1">
                  <a:txBody>
                    <a:bodyPr/>
                    <a:lstStyle/>
                    <a:p>
                      <a:pPr algn="ctr"/>
                      <a:r>
                        <a:rPr lang="zh-CN" altLang="en-US" sz="900" dirty="0"/>
                        <a:t>应付账款</a:t>
                      </a: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dirty="0"/>
                        <a:t>五、损益类</a:t>
                      </a:r>
                    </a:p>
                  </a:txBody>
                  <a:tcPr/>
                </a:tc>
                <a:tc hMerge="1">
                  <a:txBody>
                    <a:bodyPr/>
                    <a:lstStyle/>
                    <a:p>
                      <a:pPr algn="ctr"/>
                      <a:r>
                        <a:rPr lang="en-US" altLang="zh-CN" sz="800" dirty="0"/>
                        <a:t>3121</a:t>
                      </a:r>
                      <a:endParaRPr lang="zh-CN" altLang="en-US" sz="800" dirty="0"/>
                    </a:p>
                  </a:txBody>
                  <a:tcPr/>
                </a:tc>
                <a:tc hMerge="1">
                  <a:txBody>
                    <a:bodyPr/>
                    <a:lstStyle/>
                    <a:p>
                      <a:pPr algn="ctr"/>
                      <a:r>
                        <a:rPr lang="zh-CN" altLang="en-US" sz="800" dirty="0"/>
                        <a:t>盈余公斤</a:t>
                      </a:r>
                    </a:p>
                  </a:txBody>
                  <a:tcPr/>
                </a:tc>
                <a:extLst>
                  <a:ext uri="{0D108BD9-81ED-4DB2-BD59-A6C34878D82A}">
                    <a16:rowId xmlns:a16="http://schemas.microsoft.com/office/drawing/2014/main" val="430255253"/>
                  </a:ext>
                </a:extLst>
              </a:tr>
              <a:tr h="345393">
                <a:tc>
                  <a:txBody>
                    <a:bodyPr/>
                    <a:lstStyle/>
                    <a:p>
                      <a:pPr algn="ctr"/>
                      <a:r>
                        <a:rPr lang="en-US" altLang="zh-CN" sz="1000" dirty="0"/>
                        <a:t>4</a:t>
                      </a:r>
                      <a:endParaRPr lang="zh-CN" altLang="en-US" sz="1000" dirty="0"/>
                    </a:p>
                  </a:txBody>
                  <a:tcPr/>
                </a:tc>
                <a:tc>
                  <a:txBody>
                    <a:bodyPr/>
                    <a:lstStyle/>
                    <a:p>
                      <a:pPr algn="ctr"/>
                      <a:r>
                        <a:rPr lang="en-US" altLang="zh-CN" sz="1000" dirty="0"/>
                        <a:t>1131</a:t>
                      </a:r>
                      <a:endParaRPr lang="zh-CN" altLang="en-US" sz="1000" dirty="0"/>
                    </a:p>
                  </a:txBody>
                  <a:tcPr/>
                </a:tc>
                <a:tc>
                  <a:txBody>
                    <a:bodyPr/>
                    <a:lstStyle/>
                    <a:p>
                      <a:pPr algn="ctr"/>
                      <a:r>
                        <a:rPr lang="zh-CN" altLang="en-US" sz="1000" dirty="0"/>
                        <a:t>应收帐款</a:t>
                      </a:r>
                    </a:p>
                  </a:txBody>
                  <a:tcPr/>
                </a:tc>
                <a:tc>
                  <a:txBody>
                    <a:bodyPr/>
                    <a:lstStyle/>
                    <a:p>
                      <a:pPr algn="ctr"/>
                      <a:r>
                        <a:rPr lang="en-US" altLang="zh-CN" sz="1000" dirty="0"/>
                        <a:t>22</a:t>
                      </a:r>
                      <a:endParaRPr lang="zh-CN" altLang="en-US" sz="1000" dirty="0"/>
                    </a:p>
                  </a:txBody>
                  <a:tcPr/>
                </a:tc>
                <a:tc>
                  <a:txBody>
                    <a:bodyPr/>
                    <a:lstStyle/>
                    <a:p>
                      <a:pPr algn="ctr"/>
                      <a:r>
                        <a:rPr lang="en-US" altLang="zh-CN" sz="1000" dirty="0"/>
                        <a:t>2131</a:t>
                      </a:r>
                      <a:endParaRPr lang="zh-CN" altLang="en-US" sz="1000" dirty="0"/>
                    </a:p>
                  </a:txBody>
                  <a:tcPr/>
                </a:tc>
                <a:tc gridSpan="2">
                  <a:txBody>
                    <a:bodyPr/>
                    <a:lstStyle/>
                    <a:p>
                      <a:pPr algn="ctr"/>
                      <a:r>
                        <a:rPr lang="zh-CN" altLang="en-US" sz="1000"/>
                        <a:t>预收账款</a:t>
                      </a:r>
                      <a:endParaRPr lang="zh-CN" altLang="en-US" sz="1000" dirty="0"/>
                    </a:p>
                  </a:txBody>
                  <a:tcPr/>
                </a:tc>
                <a:tc hMerge="1">
                  <a:txBody>
                    <a:bodyPr/>
                    <a:lstStyle/>
                    <a:p>
                      <a:pPr algn="ctr"/>
                      <a:r>
                        <a:rPr lang="zh-CN" altLang="en-US" sz="900" dirty="0"/>
                        <a:t>预收账款</a:t>
                      </a:r>
                    </a:p>
                  </a:txBody>
                  <a:tcPr/>
                </a:tc>
                <a:tc>
                  <a:txBody>
                    <a:bodyPr/>
                    <a:lstStyle/>
                    <a:p>
                      <a:pPr algn="ctr"/>
                      <a:r>
                        <a:rPr lang="en-US" altLang="zh-CN" sz="1000" dirty="0"/>
                        <a:t>40</a:t>
                      </a:r>
                      <a:endParaRPr lang="zh-CN" altLang="en-US" sz="1000" dirty="0"/>
                    </a:p>
                  </a:txBody>
                  <a:tcPr/>
                </a:tc>
                <a:tc>
                  <a:txBody>
                    <a:bodyPr/>
                    <a:lstStyle/>
                    <a:p>
                      <a:pPr algn="ctr"/>
                      <a:r>
                        <a:rPr lang="en-US" altLang="zh-CN" sz="1000"/>
                        <a:t>5101</a:t>
                      </a:r>
                      <a:endParaRPr lang="zh-CN" altLang="en-US" sz="1000" dirty="0"/>
                    </a:p>
                  </a:txBody>
                  <a:tcPr/>
                </a:tc>
                <a:tc>
                  <a:txBody>
                    <a:bodyPr/>
                    <a:lstStyle/>
                    <a:p>
                      <a:pPr algn="ctr"/>
                      <a:r>
                        <a:rPr lang="zh-CN" altLang="en-US" sz="1000"/>
                        <a:t>主营业务收入</a:t>
                      </a:r>
                      <a:endParaRPr lang="zh-CN" altLang="en-US" sz="1000" dirty="0"/>
                    </a:p>
                  </a:txBody>
                  <a:tcPr/>
                </a:tc>
                <a:extLst>
                  <a:ext uri="{0D108BD9-81ED-4DB2-BD59-A6C34878D82A}">
                    <a16:rowId xmlns:a16="http://schemas.microsoft.com/office/drawing/2014/main" val="1116470457"/>
                  </a:ext>
                </a:extLst>
              </a:tr>
              <a:tr h="291665">
                <a:tc>
                  <a:txBody>
                    <a:bodyPr/>
                    <a:lstStyle/>
                    <a:p>
                      <a:pPr algn="ctr"/>
                      <a:r>
                        <a:rPr lang="en-US" altLang="zh-CN" sz="1000" dirty="0"/>
                        <a:t>5</a:t>
                      </a:r>
                      <a:endParaRPr lang="zh-CN" altLang="en-US" sz="1000" dirty="0"/>
                    </a:p>
                  </a:txBody>
                  <a:tcPr/>
                </a:tc>
                <a:tc>
                  <a:txBody>
                    <a:bodyPr/>
                    <a:lstStyle/>
                    <a:p>
                      <a:pPr algn="ctr"/>
                      <a:r>
                        <a:rPr lang="en-US" altLang="zh-CN" sz="1000" dirty="0"/>
                        <a:t>1133</a:t>
                      </a:r>
                      <a:endParaRPr lang="zh-CN" altLang="en-US" sz="1000" dirty="0"/>
                    </a:p>
                  </a:txBody>
                  <a:tcPr/>
                </a:tc>
                <a:tc>
                  <a:txBody>
                    <a:bodyPr/>
                    <a:lstStyle/>
                    <a:p>
                      <a:pPr algn="ctr"/>
                      <a:r>
                        <a:rPr lang="zh-CN" altLang="en-US" sz="1000" dirty="0"/>
                        <a:t>其他应收款</a:t>
                      </a:r>
                    </a:p>
                  </a:txBody>
                  <a:tcPr/>
                </a:tc>
                <a:tc>
                  <a:txBody>
                    <a:bodyPr/>
                    <a:lstStyle/>
                    <a:p>
                      <a:pPr algn="ctr"/>
                      <a:r>
                        <a:rPr lang="en-US" altLang="zh-CN" sz="1000" dirty="0"/>
                        <a:t>23</a:t>
                      </a:r>
                      <a:endParaRPr lang="zh-CN" altLang="en-US" sz="1000" dirty="0"/>
                    </a:p>
                  </a:txBody>
                  <a:tcPr/>
                </a:tc>
                <a:tc>
                  <a:txBody>
                    <a:bodyPr/>
                    <a:lstStyle/>
                    <a:p>
                      <a:pPr algn="ctr"/>
                      <a:r>
                        <a:rPr lang="en-US" altLang="zh-CN" sz="1000" dirty="0"/>
                        <a:t>2151</a:t>
                      </a:r>
                      <a:endParaRPr lang="zh-CN" altLang="en-US" sz="1000" dirty="0"/>
                    </a:p>
                  </a:txBody>
                  <a:tcPr/>
                </a:tc>
                <a:tc gridSpan="2">
                  <a:txBody>
                    <a:bodyPr/>
                    <a:lstStyle/>
                    <a:p>
                      <a:pPr algn="ctr"/>
                      <a:r>
                        <a:rPr lang="zh-CN" altLang="en-US" sz="1000"/>
                        <a:t>应付工资</a:t>
                      </a:r>
                      <a:endParaRPr lang="zh-CN" altLang="en-US" sz="1000" dirty="0"/>
                    </a:p>
                  </a:txBody>
                  <a:tcPr/>
                </a:tc>
                <a:tc hMerge="1">
                  <a:txBody>
                    <a:bodyPr/>
                    <a:lstStyle/>
                    <a:p>
                      <a:pPr algn="ctr"/>
                      <a:r>
                        <a:rPr lang="zh-CN" altLang="en-US" sz="900" dirty="0"/>
                        <a:t>应付工资</a:t>
                      </a:r>
                    </a:p>
                  </a:txBody>
                  <a:tcPr/>
                </a:tc>
                <a:tc>
                  <a:txBody>
                    <a:bodyPr/>
                    <a:lstStyle/>
                    <a:p>
                      <a:pPr algn="ctr"/>
                      <a:r>
                        <a:rPr lang="en-US" altLang="zh-CN" sz="1000"/>
                        <a:t>41</a:t>
                      </a:r>
                      <a:endParaRPr lang="zh-CN" altLang="en-US" sz="1000" dirty="0"/>
                    </a:p>
                  </a:txBody>
                  <a:tcPr/>
                </a:tc>
                <a:tc>
                  <a:txBody>
                    <a:bodyPr/>
                    <a:lstStyle/>
                    <a:p>
                      <a:pPr algn="ctr"/>
                      <a:r>
                        <a:rPr lang="en-US" altLang="zh-CN" sz="1000"/>
                        <a:t>5102</a:t>
                      </a:r>
                      <a:endParaRPr lang="zh-CN" altLang="en-US" sz="1000" dirty="0"/>
                    </a:p>
                  </a:txBody>
                  <a:tcPr/>
                </a:tc>
                <a:tc>
                  <a:txBody>
                    <a:bodyPr/>
                    <a:lstStyle/>
                    <a:p>
                      <a:pPr algn="ctr"/>
                      <a:r>
                        <a:rPr lang="zh-CN" altLang="en-US" sz="1000"/>
                        <a:t>其他业务收入</a:t>
                      </a:r>
                      <a:endParaRPr lang="zh-CN" altLang="en-US" sz="1000" dirty="0"/>
                    </a:p>
                  </a:txBody>
                  <a:tcPr/>
                </a:tc>
                <a:extLst>
                  <a:ext uri="{0D108BD9-81ED-4DB2-BD59-A6C34878D82A}">
                    <a16:rowId xmlns:a16="http://schemas.microsoft.com/office/drawing/2014/main" val="2719974909"/>
                  </a:ext>
                </a:extLst>
              </a:tr>
              <a:tr h="291665">
                <a:tc>
                  <a:txBody>
                    <a:bodyPr/>
                    <a:lstStyle/>
                    <a:p>
                      <a:pPr algn="ctr"/>
                      <a:r>
                        <a:rPr lang="en-US" altLang="zh-CN" sz="1000" dirty="0"/>
                        <a:t>6</a:t>
                      </a:r>
                      <a:endParaRPr lang="zh-CN" altLang="en-US" sz="1000" dirty="0"/>
                    </a:p>
                  </a:txBody>
                  <a:tcPr/>
                </a:tc>
                <a:tc>
                  <a:txBody>
                    <a:bodyPr/>
                    <a:lstStyle/>
                    <a:p>
                      <a:pPr algn="ctr"/>
                      <a:r>
                        <a:rPr lang="en-US" altLang="zh-CN" sz="1000" dirty="0"/>
                        <a:t>1141</a:t>
                      </a:r>
                      <a:endParaRPr lang="zh-CN" altLang="en-US" sz="1000" dirty="0"/>
                    </a:p>
                  </a:txBody>
                  <a:tcPr/>
                </a:tc>
                <a:tc>
                  <a:txBody>
                    <a:bodyPr/>
                    <a:lstStyle/>
                    <a:p>
                      <a:pPr algn="ctr"/>
                      <a:r>
                        <a:rPr lang="zh-CN" altLang="en-US" sz="1000" dirty="0"/>
                        <a:t>坏账准备</a:t>
                      </a:r>
                    </a:p>
                  </a:txBody>
                  <a:tcPr/>
                </a:tc>
                <a:tc>
                  <a:txBody>
                    <a:bodyPr/>
                    <a:lstStyle/>
                    <a:p>
                      <a:pPr algn="ctr"/>
                      <a:r>
                        <a:rPr lang="en-US" altLang="zh-CN" sz="1000" dirty="0"/>
                        <a:t>24</a:t>
                      </a:r>
                      <a:endParaRPr lang="zh-CN" altLang="en-US" sz="1000" dirty="0"/>
                    </a:p>
                  </a:txBody>
                  <a:tcPr/>
                </a:tc>
                <a:tc>
                  <a:txBody>
                    <a:bodyPr/>
                    <a:lstStyle/>
                    <a:p>
                      <a:pPr algn="ctr"/>
                      <a:r>
                        <a:rPr lang="en-US" altLang="zh-CN" sz="1000" dirty="0"/>
                        <a:t>2153</a:t>
                      </a:r>
                      <a:endParaRPr lang="zh-CN" altLang="en-US" sz="1000" dirty="0"/>
                    </a:p>
                  </a:txBody>
                  <a:tcPr/>
                </a:tc>
                <a:tc gridSpan="2">
                  <a:txBody>
                    <a:bodyPr/>
                    <a:lstStyle/>
                    <a:p>
                      <a:pPr algn="ctr"/>
                      <a:r>
                        <a:rPr lang="zh-CN" altLang="en-US" sz="1000" dirty="0"/>
                        <a:t>应付福利费</a:t>
                      </a:r>
                    </a:p>
                  </a:txBody>
                  <a:tcPr/>
                </a:tc>
                <a:tc hMerge="1">
                  <a:txBody>
                    <a:bodyPr/>
                    <a:lstStyle/>
                    <a:p>
                      <a:pPr algn="ctr"/>
                      <a:r>
                        <a:rPr lang="zh-CN" altLang="en-US" sz="900" dirty="0"/>
                        <a:t>应付福利费</a:t>
                      </a:r>
                    </a:p>
                  </a:txBody>
                  <a:tcPr/>
                </a:tc>
                <a:tc>
                  <a:txBody>
                    <a:bodyPr/>
                    <a:lstStyle/>
                    <a:p>
                      <a:pPr algn="ctr"/>
                      <a:r>
                        <a:rPr lang="en-US" altLang="zh-CN" sz="1000"/>
                        <a:t>42</a:t>
                      </a:r>
                      <a:endParaRPr lang="zh-CN" altLang="en-US" sz="1000" dirty="0"/>
                    </a:p>
                  </a:txBody>
                  <a:tcPr/>
                </a:tc>
                <a:tc>
                  <a:txBody>
                    <a:bodyPr/>
                    <a:lstStyle/>
                    <a:p>
                      <a:pPr algn="ctr"/>
                      <a:r>
                        <a:rPr lang="en-US" altLang="zh-CN" sz="1000"/>
                        <a:t>5201</a:t>
                      </a:r>
                      <a:endParaRPr lang="zh-CN" altLang="en-US" sz="1000" dirty="0"/>
                    </a:p>
                  </a:txBody>
                  <a:tcPr/>
                </a:tc>
                <a:tc>
                  <a:txBody>
                    <a:bodyPr/>
                    <a:lstStyle/>
                    <a:p>
                      <a:pPr algn="ctr"/>
                      <a:r>
                        <a:rPr lang="zh-CN" altLang="en-US" sz="1000"/>
                        <a:t>投资收益</a:t>
                      </a:r>
                      <a:endParaRPr lang="zh-CN" altLang="en-US" sz="1000" dirty="0"/>
                    </a:p>
                  </a:txBody>
                  <a:tcPr/>
                </a:tc>
                <a:extLst>
                  <a:ext uri="{0D108BD9-81ED-4DB2-BD59-A6C34878D82A}">
                    <a16:rowId xmlns:a16="http://schemas.microsoft.com/office/drawing/2014/main" val="995625809"/>
                  </a:ext>
                </a:extLst>
              </a:tr>
              <a:tr h="291665">
                <a:tc>
                  <a:txBody>
                    <a:bodyPr/>
                    <a:lstStyle/>
                    <a:p>
                      <a:pPr algn="ctr"/>
                      <a:r>
                        <a:rPr lang="en-US" altLang="zh-CN" sz="1000" dirty="0"/>
                        <a:t>7</a:t>
                      </a:r>
                      <a:endParaRPr lang="zh-CN" altLang="en-US" sz="1000" dirty="0"/>
                    </a:p>
                  </a:txBody>
                  <a:tcPr/>
                </a:tc>
                <a:tc>
                  <a:txBody>
                    <a:bodyPr/>
                    <a:lstStyle/>
                    <a:p>
                      <a:pPr algn="ctr"/>
                      <a:r>
                        <a:rPr lang="en-US" altLang="zh-CN" sz="1000" dirty="0"/>
                        <a:t>1151</a:t>
                      </a:r>
                      <a:endParaRPr lang="zh-CN" altLang="en-US" sz="1000" dirty="0"/>
                    </a:p>
                  </a:txBody>
                  <a:tcPr/>
                </a:tc>
                <a:tc>
                  <a:txBody>
                    <a:bodyPr/>
                    <a:lstStyle/>
                    <a:p>
                      <a:pPr algn="ctr"/>
                      <a:r>
                        <a:rPr lang="zh-CN" altLang="en-US" sz="1000" dirty="0"/>
                        <a:t>预付账款</a:t>
                      </a:r>
                    </a:p>
                  </a:txBody>
                  <a:tcPr/>
                </a:tc>
                <a:tc>
                  <a:txBody>
                    <a:bodyPr/>
                    <a:lstStyle/>
                    <a:p>
                      <a:pPr algn="ctr"/>
                      <a:r>
                        <a:rPr lang="en-US" altLang="zh-CN" sz="1000" dirty="0"/>
                        <a:t>25</a:t>
                      </a:r>
                      <a:endParaRPr lang="zh-CN" altLang="en-US" sz="1000" dirty="0"/>
                    </a:p>
                  </a:txBody>
                  <a:tcPr/>
                </a:tc>
                <a:tc>
                  <a:txBody>
                    <a:bodyPr/>
                    <a:lstStyle/>
                    <a:p>
                      <a:pPr algn="ctr"/>
                      <a:r>
                        <a:rPr lang="en-US" altLang="zh-CN" sz="1000" dirty="0"/>
                        <a:t>2161</a:t>
                      </a:r>
                      <a:endParaRPr lang="zh-CN" altLang="en-US" sz="1000" dirty="0"/>
                    </a:p>
                  </a:txBody>
                  <a:tcPr/>
                </a:tc>
                <a:tc gridSpan="2">
                  <a:txBody>
                    <a:bodyPr/>
                    <a:lstStyle/>
                    <a:p>
                      <a:pPr algn="ctr"/>
                      <a:r>
                        <a:rPr lang="zh-CN" altLang="en-US" sz="1000"/>
                        <a:t>应付股利</a:t>
                      </a:r>
                      <a:endParaRPr lang="zh-CN" altLang="en-US" sz="1000" dirty="0"/>
                    </a:p>
                  </a:txBody>
                  <a:tcPr/>
                </a:tc>
                <a:tc hMerge="1">
                  <a:txBody>
                    <a:bodyPr/>
                    <a:lstStyle/>
                    <a:p>
                      <a:pPr algn="ctr"/>
                      <a:r>
                        <a:rPr lang="zh-CN" altLang="en-US" sz="900" dirty="0"/>
                        <a:t>应付股利</a:t>
                      </a:r>
                    </a:p>
                  </a:txBody>
                  <a:tcPr/>
                </a:tc>
                <a:tc>
                  <a:txBody>
                    <a:bodyPr/>
                    <a:lstStyle/>
                    <a:p>
                      <a:pPr algn="ctr"/>
                      <a:r>
                        <a:rPr lang="en-US" altLang="zh-CN" sz="1000"/>
                        <a:t>43</a:t>
                      </a:r>
                      <a:endParaRPr lang="zh-CN" altLang="en-US" sz="1000" dirty="0"/>
                    </a:p>
                  </a:txBody>
                  <a:tcPr/>
                </a:tc>
                <a:tc>
                  <a:txBody>
                    <a:bodyPr/>
                    <a:lstStyle/>
                    <a:p>
                      <a:pPr algn="ctr"/>
                      <a:r>
                        <a:rPr lang="en-US" altLang="zh-CN" sz="1000"/>
                        <a:t>5301</a:t>
                      </a:r>
                      <a:endParaRPr lang="zh-CN" altLang="en-US" sz="1000" dirty="0"/>
                    </a:p>
                  </a:txBody>
                  <a:tcPr/>
                </a:tc>
                <a:tc>
                  <a:txBody>
                    <a:bodyPr/>
                    <a:lstStyle/>
                    <a:p>
                      <a:pPr algn="ctr"/>
                      <a:r>
                        <a:rPr lang="zh-CN" altLang="en-US" sz="1000"/>
                        <a:t>营业外收入</a:t>
                      </a:r>
                      <a:endParaRPr lang="zh-CN" altLang="en-US" sz="1000" dirty="0"/>
                    </a:p>
                  </a:txBody>
                  <a:tcPr/>
                </a:tc>
                <a:extLst>
                  <a:ext uri="{0D108BD9-81ED-4DB2-BD59-A6C34878D82A}">
                    <a16:rowId xmlns:a16="http://schemas.microsoft.com/office/drawing/2014/main" val="2545211218"/>
                  </a:ext>
                </a:extLst>
              </a:tr>
              <a:tr h="291665">
                <a:tc>
                  <a:txBody>
                    <a:bodyPr/>
                    <a:lstStyle/>
                    <a:p>
                      <a:pPr algn="ctr"/>
                      <a:r>
                        <a:rPr lang="en-US" altLang="zh-CN" sz="1000" dirty="0"/>
                        <a:t>8</a:t>
                      </a:r>
                      <a:endParaRPr lang="zh-CN" altLang="en-US" sz="1000" dirty="0"/>
                    </a:p>
                  </a:txBody>
                  <a:tcPr/>
                </a:tc>
                <a:tc>
                  <a:txBody>
                    <a:bodyPr/>
                    <a:lstStyle/>
                    <a:p>
                      <a:pPr algn="ctr"/>
                      <a:r>
                        <a:rPr lang="en-US" altLang="zh-CN" sz="1000" dirty="0"/>
                        <a:t>1211</a:t>
                      </a:r>
                      <a:endParaRPr lang="zh-CN" altLang="en-US" sz="1000" dirty="0"/>
                    </a:p>
                  </a:txBody>
                  <a:tcPr/>
                </a:tc>
                <a:tc>
                  <a:txBody>
                    <a:bodyPr/>
                    <a:lstStyle/>
                    <a:p>
                      <a:pPr algn="ctr"/>
                      <a:r>
                        <a:rPr lang="zh-CN" altLang="en-US" sz="1000" dirty="0"/>
                        <a:t>原材料</a:t>
                      </a:r>
                    </a:p>
                  </a:txBody>
                  <a:tcPr/>
                </a:tc>
                <a:tc>
                  <a:txBody>
                    <a:bodyPr/>
                    <a:lstStyle/>
                    <a:p>
                      <a:pPr algn="ctr"/>
                      <a:r>
                        <a:rPr lang="en-US" altLang="zh-CN" sz="1000" dirty="0"/>
                        <a:t>26</a:t>
                      </a:r>
                      <a:endParaRPr lang="zh-CN" altLang="en-US" sz="1000" dirty="0"/>
                    </a:p>
                  </a:txBody>
                  <a:tcPr/>
                </a:tc>
                <a:tc>
                  <a:txBody>
                    <a:bodyPr/>
                    <a:lstStyle/>
                    <a:p>
                      <a:pPr algn="ctr"/>
                      <a:r>
                        <a:rPr lang="en-US" altLang="zh-CN" sz="1000" dirty="0"/>
                        <a:t>2171</a:t>
                      </a:r>
                      <a:endParaRPr lang="zh-CN" altLang="en-US" sz="1000" dirty="0"/>
                    </a:p>
                  </a:txBody>
                  <a:tcPr/>
                </a:tc>
                <a:tc gridSpan="2">
                  <a:txBody>
                    <a:bodyPr/>
                    <a:lstStyle/>
                    <a:p>
                      <a:pPr algn="ctr"/>
                      <a:r>
                        <a:rPr lang="zh-CN" altLang="en-US" sz="1000"/>
                        <a:t>应交税金</a:t>
                      </a:r>
                      <a:endParaRPr lang="zh-CN" altLang="en-US" sz="1000" dirty="0"/>
                    </a:p>
                  </a:txBody>
                  <a:tcPr/>
                </a:tc>
                <a:tc hMerge="1">
                  <a:txBody>
                    <a:bodyPr/>
                    <a:lstStyle/>
                    <a:p>
                      <a:pPr algn="ctr"/>
                      <a:r>
                        <a:rPr lang="zh-CN" altLang="en-US" sz="900" dirty="0"/>
                        <a:t>应交税金</a:t>
                      </a:r>
                    </a:p>
                  </a:txBody>
                  <a:tcPr/>
                </a:tc>
                <a:tc>
                  <a:txBody>
                    <a:bodyPr/>
                    <a:lstStyle/>
                    <a:p>
                      <a:pPr algn="ctr"/>
                      <a:r>
                        <a:rPr lang="en-US" altLang="zh-CN" sz="1000" dirty="0"/>
                        <a:t>44</a:t>
                      </a:r>
                      <a:endParaRPr lang="zh-CN" altLang="en-US" sz="1000" dirty="0"/>
                    </a:p>
                  </a:txBody>
                  <a:tcPr/>
                </a:tc>
                <a:tc>
                  <a:txBody>
                    <a:bodyPr/>
                    <a:lstStyle/>
                    <a:p>
                      <a:pPr algn="ctr"/>
                      <a:r>
                        <a:rPr lang="en-US" altLang="zh-CN" sz="1000"/>
                        <a:t>5401</a:t>
                      </a:r>
                      <a:endParaRPr lang="zh-CN" altLang="en-US" sz="1000" dirty="0"/>
                    </a:p>
                  </a:txBody>
                  <a:tcPr/>
                </a:tc>
                <a:tc>
                  <a:txBody>
                    <a:bodyPr/>
                    <a:lstStyle/>
                    <a:p>
                      <a:pPr algn="ctr"/>
                      <a:r>
                        <a:rPr lang="zh-CN" altLang="en-US" sz="1000"/>
                        <a:t>主营业务成本</a:t>
                      </a:r>
                      <a:endParaRPr lang="zh-CN" altLang="en-US" sz="1000" dirty="0"/>
                    </a:p>
                  </a:txBody>
                  <a:tcPr/>
                </a:tc>
                <a:extLst>
                  <a:ext uri="{0D108BD9-81ED-4DB2-BD59-A6C34878D82A}">
                    <a16:rowId xmlns:a16="http://schemas.microsoft.com/office/drawing/2014/main" val="2149778711"/>
                  </a:ext>
                </a:extLst>
              </a:tr>
              <a:tr h="291665">
                <a:tc>
                  <a:txBody>
                    <a:bodyPr/>
                    <a:lstStyle/>
                    <a:p>
                      <a:pPr algn="ctr"/>
                      <a:r>
                        <a:rPr lang="en-US" altLang="zh-CN" sz="1000" dirty="0"/>
                        <a:t>9</a:t>
                      </a:r>
                      <a:endParaRPr lang="zh-CN" altLang="en-US" sz="1000" dirty="0"/>
                    </a:p>
                  </a:txBody>
                  <a:tcPr/>
                </a:tc>
                <a:tc>
                  <a:txBody>
                    <a:bodyPr/>
                    <a:lstStyle/>
                    <a:p>
                      <a:pPr algn="ctr"/>
                      <a:r>
                        <a:rPr lang="en-US" altLang="zh-CN" sz="1000" dirty="0"/>
                        <a:t>1231</a:t>
                      </a:r>
                      <a:endParaRPr lang="zh-CN" altLang="en-US" sz="1000" dirty="0"/>
                    </a:p>
                  </a:txBody>
                  <a:tcPr/>
                </a:tc>
                <a:tc>
                  <a:txBody>
                    <a:bodyPr/>
                    <a:lstStyle/>
                    <a:p>
                      <a:pPr algn="ctr"/>
                      <a:r>
                        <a:rPr lang="zh-CN" altLang="en-US" sz="1000" dirty="0"/>
                        <a:t>低值易耗品</a:t>
                      </a:r>
                    </a:p>
                  </a:txBody>
                  <a:tcPr/>
                </a:tc>
                <a:tc>
                  <a:txBody>
                    <a:bodyPr/>
                    <a:lstStyle/>
                    <a:p>
                      <a:pPr algn="ctr"/>
                      <a:r>
                        <a:rPr lang="en-US" altLang="zh-CN" sz="1000" dirty="0"/>
                        <a:t>27</a:t>
                      </a:r>
                      <a:endParaRPr lang="zh-CN" altLang="en-US" sz="1000" dirty="0"/>
                    </a:p>
                  </a:txBody>
                  <a:tcPr/>
                </a:tc>
                <a:tc>
                  <a:txBody>
                    <a:bodyPr/>
                    <a:lstStyle/>
                    <a:p>
                      <a:pPr algn="ctr"/>
                      <a:r>
                        <a:rPr lang="en-US" altLang="zh-CN" sz="1000" dirty="0"/>
                        <a:t>2176</a:t>
                      </a:r>
                      <a:endParaRPr lang="zh-CN" altLang="en-US" sz="1000" dirty="0"/>
                    </a:p>
                  </a:txBody>
                  <a:tcPr/>
                </a:tc>
                <a:tc gridSpan="2">
                  <a:txBody>
                    <a:bodyPr/>
                    <a:lstStyle/>
                    <a:p>
                      <a:pPr algn="ctr"/>
                      <a:r>
                        <a:rPr lang="zh-CN" altLang="en-US" sz="1000"/>
                        <a:t>其他应交款</a:t>
                      </a:r>
                      <a:endParaRPr lang="zh-CN" altLang="en-US" sz="1000" dirty="0"/>
                    </a:p>
                  </a:txBody>
                  <a:tcPr/>
                </a:tc>
                <a:tc hMerge="1">
                  <a:txBody>
                    <a:bodyPr/>
                    <a:lstStyle/>
                    <a:p>
                      <a:pPr algn="ctr"/>
                      <a:r>
                        <a:rPr lang="zh-CN" altLang="en-US" sz="900" dirty="0"/>
                        <a:t>其他应交款</a:t>
                      </a:r>
                    </a:p>
                  </a:txBody>
                  <a:tcPr/>
                </a:tc>
                <a:tc>
                  <a:txBody>
                    <a:bodyPr/>
                    <a:lstStyle/>
                    <a:p>
                      <a:pPr algn="ctr"/>
                      <a:r>
                        <a:rPr lang="en-US" altLang="zh-CN" sz="1000"/>
                        <a:t>45</a:t>
                      </a:r>
                      <a:endParaRPr lang="zh-CN" altLang="en-US" sz="1000" dirty="0"/>
                    </a:p>
                  </a:txBody>
                  <a:tcPr/>
                </a:tc>
                <a:tc>
                  <a:txBody>
                    <a:bodyPr/>
                    <a:lstStyle/>
                    <a:p>
                      <a:pPr algn="ctr"/>
                      <a:r>
                        <a:rPr lang="en-US" altLang="zh-CN" sz="1000"/>
                        <a:t>5402</a:t>
                      </a:r>
                      <a:endParaRPr lang="zh-CN" altLang="en-US" sz="1000" dirty="0"/>
                    </a:p>
                  </a:txBody>
                  <a:tcPr/>
                </a:tc>
                <a:tc>
                  <a:txBody>
                    <a:bodyPr/>
                    <a:lstStyle/>
                    <a:p>
                      <a:pPr algn="ctr"/>
                      <a:r>
                        <a:rPr lang="zh-CN" altLang="en-US" sz="1000"/>
                        <a:t>其他业务税金及附加</a:t>
                      </a:r>
                      <a:endParaRPr lang="zh-CN" altLang="en-US" sz="1000" dirty="0"/>
                    </a:p>
                  </a:txBody>
                  <a:tcPr/>
                </a:tc>
                <a:extLst>
                  <a:ext uri="{0D108BD9-81ED-4DB2-BD59-A6C34878D82A}">
                    <a16:rowId xmlns:a16="http://schemas.microsoft.com/office/drawing/2014/main" val="527047623"/>
                  </a:ext>
                </a:extLst>
              </a:tr>
              <a:tr h="291665">
                <a:tc>
                  <a:txBody>
                    <a:bodyPr/>
                    <a:lstStyle/>
                    <a:p>
                      <a:pPr algn="ctr"/>
                      <a:r>
                        <a:rPr lang="en-US" altLang="zh-CN" sz="1000" dirty="0"/>
                        <a:t>10</a:t>
                      </a:r>
                      <a:endParaRPr lang="zh-CN" altLang="en-US" sz="1000" dirty="0"/>
                    </a:p>
                  </a:txBody>
                  <a:tcPr/>
                </a:tc>
                <a:tc>
                  <a:txBody>
                    <a:bodyPr/>
                    <a:lstStyle/>
                    <a:p>
                      <a:pPr algn="ctr"/>
                      <a:r>
                        <a:rPr lang="en-US" altLang="zh-CN" sz="1000" dirty="0"/>
                        <a:t>1243</a:t>
                      </a:r>
                      <a:endParaRPr lang="zh-CN" altLang="en-US" sz="1000" dirty="0"/>
                    </a:p>
                  </a:txBody>
                  <a:tcPr/>
                </a:tc>
                <a:tc>
                  <a:txBody>
                    <a:bodyPr/>
                    <a:lstStyle/>
                    <a:p>
                      <a:pPr algn="ctr"/>
                      <a:r>
                        <a:rPr lang="zh-CN" altLang="en-US" sz="1000" dirty="0"/>
                        <a:t>库存商品</a:t>
                      </a:r>
                    </a:p>
                  </a:txBody>
                  <a:tcPr/>
                </a:tc>
                <a:tc>
                  <a:txBody>
                    <a:bodyPr/>
                    <a:lstStyle/>
                    <a:p>
                      <a:pPr algn="ctr"/>
                      <a:r>
                        <a:rPr lang="en-US" altLang="zh-CN" sz="1000" dirty="0"/>
                        <a:t>28</a:t>
                      </a:r>
                      <a:endParaRPr lang="zh-CN" altLang="en-US" sz="1000" dirty="0"/>
                    </a:p>
                  </a:txBody>
                  <a:tcPr/>
                </a:tc>
                <a:tc>
                  <a:txBody>
                    <a:bodyPr/>
                    <a:lstStyle/>
                    <a:p>
                      <a:pPr algn="ctr"/>
                      <a:r>
                        <a:rPr lang="en-US" altLang="zh-CN" sz="1000" dirty="0"/>
                        <a:t>2181</a:t>
                      </a:r>
                      <a:endParaRPr lang="zh-CN" altLang="en-US" sz="1000" dirty="0"/>
                    </a:p>
                  </a:txBody>
                  <a:tcPr/>
                </a:tc>
                <a:tc gridSpan="2">
                  <a:txBody>
                    <a:bodyPr/>
                    <a:lstStyle/>
                    <a:p>
                      <a:pPr algn="ctr"/>
                      <a:r>
                        <a:rPr lang="zh-CN" altLang="en-US" sz="1000"/>
                        <a:t>其他应付款</a:t>
                      </a:r>
                      <a:endParaRPr lang="zh-CN" altLang="en-US" sz="1000" dirty="0"/>
                    </a:p>
                  </a:txBody>
                  <a:tcPr/>
                </a:tc>
                <a:tc hMerge="1">
                  <a:txBody>
                    <a:bodyPr/>
                    <a:lstStyle/>
                    <a:p>
                      <a:pPr algn="ctr"/>
                      <a:r>
                        <a:rPr lang="zh-CN" altLang="en-US" sz="900" dirty="0"/>
                        <a:t>其他应付款</a:t>
                      </a:r>
                    </a:p>
                  </a:txBody>
                  <a:tcPr/>
                </a:tc>
                <a:tc>
                  <a:txBody>
                    <a:bodyPr/>
                    <a:lstStyle/>
                    <a:p>
                      <a:pPr algn="ctr"/>
                      <a:r>
                        <a:rPr lang="en-US" altLang="zh-CN" sz="1000"/>
                        <a:t>46</a:t>
                      </a:r>
                      <a:endParaRPr lang="zh-CN" altLang="en-US" sz="1000" dirty="0"/>
                    </a:p>
                  </a:txBody>
                  <a:tcPr/>
                </a:tc>
                <a:tc>
                  <a:txBody>
                    <a:bodyPr/>
                    <a:lstStyle/>
                    <a:p>
                      <a:pPr algn="ctr"/>
                      <a:r>
                        <a:rPr lang="en-US" altLang="zh-CN" sz="1000"/>
                        <a:t>5405</a:t>
                      </a:r>
                      <a:endParaRPr lang="zh-CN" altLang="en-US" sz="1000" dirty="0"/>
                    </a:p>
                  </a:txBody>
                  <a:tcPr/>
                </a:tc>
                <a:tc>
                  <a:txBody>
                    <a:bodyPr/>
                    <a:lstStyle/>
                    <a:p>
                      <a:pPr algn="ctr"/>
                      <a:r>
                        <a:rPr lang="zh-CN" altLang="en-US" sz="1000"/>
                        <a:t>其他业务支出</a:t>
                      </a:r>
                      <a:endParaRPr lang="zh-CN" altLang="en-US" sz="1000" dirty="0"/>
                    </a:p>
                  </a:txBody>
                  <a:tcPr/>
                </a:tc>
                <a:extLst>
                  <a:ext uri="{0D108BD9-81ED-4DB2-BD59-A6C34878D82A}">
                    <a16:rowId xmlns:a16="http://schemas.microsoft.com/office/drawing/2014/main" val="2678398768"/>
                  </a:ext>
                </a:extLst>
              </a:tr>
              <a:tr h="291665">
                <a:tc>
                  <a:txBody>
                    <a:bodyPr/>
                    <a:lstStyle/>
                    <a:p>
                      <a:pPr algn="ctr"/>
                      <a:r>
                        <a:rPr lang="en-US" altLang="zh-CN" sz="1000" dirty="0"/>
                        <a:t>11</a:t>
                      </a:r>
                      <a:endParaRPr lang="zh-CN" altLang="en-US" sz="1000" dirty="0"/>
                    </a:p>
                  </a:txBody>
                  <a:tcPr/>
                </a:tc>
                <a:tc>
                  <a:txBody>
                    <a:bodyPr/>
                    <a:lstStyle/>
                    <a:p>
                      <a:pPr algn="ctr"/>
                      <a:r>
                        <a:rPr lang="en-US" altLang="zh-CN" sz="1000" dirty="0"/>
                        <a:t>1301</a:t>
                      </a:r>
                      <a:endParaRPr lang="zh-CN" altLang="en-US" sz="1000" dirty="0"/>
                    </a:p>
                  </a:txBody>
                  <a:tcPr/>
                </a:tc>
                <a:tc>
                  <a:txBody>
                    <a:bodyPr/>
                    <a:lstStyle/>
                    <a:p>
                      <a:pPr algn="ctr"/>
                      <a:r>
                        <a:rPr lang="zh-CN" altLang="en-US" sz="1000" dirty="0"/>
                        <a:t>待摊费用</a:t>
                      </a:r>
                    </a:p>
                  </a:txBody>
                  <a:tcPr/>
                </a:tc>
                <a:tc>
                  <a:txBody>
                    <a:bodyPr/>
                    <a:lstStyle/>
                    <a:p>
                      <a:pPr algn="ctr"/>
                      <a:r>
                        <a:rPr lang="en-US" altLang="zh-CN" sz="1000" dirty="0"/>
                        <a:t>29</a:t>
                      </a:r>
                      <a:endParaRPr lang="zh-CN" altLang="en-US" sz="1000" dirty="0"/>
                    </a:p>
                  </a:txBody>
                  <a:tcPr/>
                </a:tc>
                <a:tc>
                  <a:txBody>
                    <a:bodyPr/>
                    <a:lstStyle/>
                    <a:p>
                      <a:pPr algn="ctr"/>
                      <a:r>
                        <a:rPr lang="en-US" altLang="zh-CN" sz="1000" dirty="0"/>
                        <a:t>2191</a:t>
                      </a:r>
                      <a:endParaRPr lang="zh-CN" altLang="en-US" sz="1000" dirty="0"/>
                    </a:p>
                  </a:txBody>
                  <a:tcPr/>
                </a:tc>
                <a:tc gridSpan="2">
                  <a:txBody>
                    <a:bodyPr/>
                    <a:lstStyle/>
                    <a:p>
                      <a:pPr algn="ctr"/>
                      <a:r>
                        <a:rPr lang="zh-CN" altLang="en-US" sz="1000"/>
                        <a:t>预提费用</a:t>
                      </a:r>
                      <a:endParaRPr lang="zh-CN" altLang="en-US" sz="1000" dirty="0"/>
                    </a:p>
                  </a:txBody>
                  <a:tcPr/>
                </a:tc>
                <a:tc hMerge="1">
                  <a:txBody>
                    <a:bodyPr/>
                    <a:lstStyle/>
                    <a:p>
                      <a:pPr algn="ctr"/>
                      <a:r>
                        <a:rPr lang="zh-CN" altLang="en-US" sz="900" dirty="0"/>
                        <a:t>预提费用</a:t>
                      </a:r>
                    </a:p>
                  </a:txBody>
                  <a:tcPr/>
                </a:tc>
                <a:tc>
                  <a:txBody>
                    <a:bodyPr/>
                    <a:lstStyle/>
                    <a:p>
                      <a:pPr algn="ctr"/>
                      <a:r>
                        <a:rPr lang="en-US" altLang="zh-CN" sz="1000"/>
                        <a:t>47</a:t>
                      </a:r>
                      <a:endParaRPr lang="zh-CN" altLang="en-US" sz="1000" dirty="0"/>
                    </a:p>
                  </a:txBody>
                  <a:tcPr/>
                </a:tc>
                <a:tc>
                  <a:txBody>
                    <a:bodyPr/>
                    <a:lstStyle/>
                    <a:p>
                      <a:pPr algn="ctr"/>
                      <a:r>
                        <a:rPr lang="en-US" altLang="zh-CN" sz="1000"/>
                        <a:t>5501</a:t>
                      </a:r>
                      <a:endParaRPr lang="zh-CN" altLang="en-US" sz="1000" dirty="0"/>
                    </a:p>
                  </a:txBody>
                  <a:tcPr/>
                </a:tc>
                <a:tc>
                  <a:txBody>
                    <a:bodyPr/>
                    <a:lstStyle/>
                    <a:p>
                      <a:pPr algn="ctr"/>
                      <a:r>
                        <a:rPr lang="zh-CN" altLang="en-US" sz="1000"/>
                        <a:t>营业费用</a:t>
                      </a:r>
                      <a:endParaRPr lang="zh-CN" altLang="en-US" sz="1000" dirty="0"/>
                    </a:p>
                  </a:txBody>
                  <a:tcPr/>
                </a:tc>
                <a:extLst>
                  <a:ext uri="{0D108BD9-81ED-4DB2-BD59-A6C34878D82A}">
                    <a16:rowId xmlns:a16="http://schemas.microsoft.com/office/drawing/2014/main" val="1721747019"/>
                  </a:ext>
                </a:extLst>
              </a:tr>
              <a:tr h="291665">
                <a:tc>
                  <a:txBody>
                    <a:bodyPr/>
                    <a:lstStyle/>
                    <a:p>
                      <a:pPr algn="ctr"/>
                      <a:r>
                        <a:rPr lang="en-US" altLang="zh-CN" sz="1000" dirty="0"/>
                        <a:t>12</a:t>
                      </a:r>
                      <a:endParaRPr lang="zh-CN" altLang="en-US" sz="1000" dirty="0"/>
                    </a:p>
                  </a:txBody>
                  <a:tcPr/>
                </a:tc>
                <a:tc>
                  <a:txBody>
                    <a:bodyPr/>
                    <a:lstStyle/>
                    <a:p>
                      <a:pPr algn="ctr"/>
                      <a:r>
                        <a:rPr lang="en-US" altLang="zh-CN" sz="1000" dirty="0"/>
                        <a:t>1401</a:t>
                      </a:r>
                      <a:endParaRPr lang="zh-CN" altLang="en-US" sz="1000" dirty="0"/>
                    </a:p>
                  </a:txBody>
                  <a:tcPr/>
                </a:tc>
                <a:tc>
                  <a:txBody>
                    <a:bodyPr/>
                    <a:lstStyle/>
                    <a:p>
                      <a:pPr algn="ctr"/>
                      <a:r>
                        <a:rPr lang="zh-CN" altLang="en-US" sz="1000" dirty="0"/>
                        <a:t>长期股权投资</a:t>
                      </a:r>
                    </a:p>
                  </a:txBody>
                  <a:tcPr/>
                </a:tc>
                <a:tc>
                  <a:txBody>
                    <a:bodyPr/>
                    <a:lstStyle/>
                    <a:p>
                      <a:pPr algn="ctr"/>
                      <a:r>
                        <a:rPr lang="en-US" altLang="zh-CN" sz="1000" dirty="0"/>
                        <a:t>30</a:t>
                      </a:r>
                      <a:endParaRPr lang="zh-CN" altLang="en-US" sz="1000" dirty="0"/>
                    </a:p>
                  </a:txBody>
                  <a:tcPr/>
                </a:tc>
                <a:tc>
                  <a:txBody>
                    <a:bodyPr/>
                    <a:lstStyle/>
                    <a:p>
                      <a:pPr algn="ctr"/>
                      <a:r>
                        <a:rPr lang="en-US" altLang="zh-CN" sz="1000" dirty="0"/>
                        <a:t>2301</a:t>
                      </a:r>
                      <a:endParaRPr lang="zh-CN" altLang="en-US" sz="1000" dirty="0"/>
                    </a:p>
                  </a:txBody>
                  <a:tcPr/>
                </a:tc>
                <a:tc gridSpan="2">
                  <a:txBody>
                    <a:bodyPr/>
                    <a:lstStyle/>
                    <a:p>
                      <a:pPr algn="ctr"/>
                      <a:r>
                        <a:rPr lang="zh-CN" altLang="en-US" sz="1000"/>
                        <a:t>长期借款</a:t>
                      </a:r>
                      <a:endParaRPr lang="zh-CN" altLang="en-US" sz="1000" dirty="0"/>
                    </a:p>
                  </a:txBody>
                  <a:tcPr/>
                </a:tc>
                <a:tc hMerge="1">
                  <a:txBody>
                    <a:bodyPr/>
                    <a:lstStyle/>
                    <a:p>
                      <a:pPr algn="ctr"/>
                      <a:r>
                        <a:rPr lang="zh-CN" altLang="en-US" sz="900" dirty="0"/>
                        <a:t>长期借款</a:t>
                      </a:r>
                    </a:p>
                  </a:txBody>
                  <a:tcPr/>
                </a:tc>
                <a:tc>
                  <a:txBody>
                    <a:bodyPr/>
                    <a:lstStyle/>
                    <a:p>
                      <a:pPr algn="ctr"/>
                      <a:r>
                        <a:rPr lang="en-US" altLang="zh-CN" sz="1000"/>
                        <a:t>48</a:t>
                      </a:r>
                      <a:endParaRPr lang="zh-CN" altLang="en-US" sz="1000" dirty="0"/>
                    </a:p>
                  </a:txBody>
                  <a:tcPr/>
                </a:tc>
                <a:tc>
                  <a:txBody>
                    <a:bodyPr/>
                    <a:lstStyle/>
                    <a:p>
                      <a:pPr algn="ctr"/>
                      <a:r>
                        <a:rPr lang="en-US" altLang="zh-CN" sz="1000"/>
                        <a:t>5502</a:t>
                      </a:r>
                      <a:endParaRPr lang="zh-CN" altLang="en-US" sz="1000" dirty="0"/>
                    </a:p>
                  </a:txBody>
                  <a:tcPr/>
                </a:tc>
                <a:tc>
                  <a:txBody>
                    <a:bodyPr/>
                    <a:lstStyle/>
                    <a:p>
                      <a:pPr algn="ctr"/>
                      <a:r>
                        <a:rPr lang="zh-CN" altLang="en-US" sz="1000"/>
                        <a:t>管理费用</a:t>
                      </a:r>
                      <a:endParaRPr lang="zh-CN" altLang="en-US" sz="1000" dirty="0"/>
                    </a:p>
                  </a:txBody>
                  <a:tcPr/>
                </a:tc>
                <a:extLst>
                  <a:ext uri="{0D108BD9-81ED-4DB2-BD59-A6C34878D82A}">
                    <a16:rowId xmlns:a16="http://schemas.microsoft.com/office/drawing/2014/main" val="359095501"/>
                  </a:ext>
                </a:extLst>
              </a:tr>
              <a:tr h="291665">
                <a:tc>
                  <a:txBody>
                    <a:bodyPr/>
                    <a:lstStyle/>
                    <a:p>
                      <a:pPr algn="ctr"/>
                      <a:r>
                        <a:rPr lang="en-US" altLang="zh-CN" sz="1000" dirty="0"/>
                        <a:t>13</a:t>
                      </a:r>
                      <a:endParaRPr lang="zh-CN" altLang="en-US" sz="1000" dirty="0"/>
                    </a:p>
                  </a:txBody>
                  <a:tcPr/>
                </a:tc>
                <a:tc>
                  <a:txBody>
                    <a:bodyPr/>
                    <a:lstStyle/>
                    <a:p>
                      <a:pPr algn="ctr"/>
                      <a:r>
                        <a:rPr lang="en-US" altLang="zh-CN" sz="1000" dirty="0"/>
                        <a:t>1501</a:t>
                      </a:r>
                      <a:endParaRPr lang="zh-CN" altLang="en-US" sz="1000" dirty="0"/>
                    </a:p>
                  </a:txBody>
                  <a:tcPr/>
                </a:tc>
                <a:tc>
                  <a:txBody>
                    <a:bodyPr/>
                    <a:lstStyle/>
                    <a:p>
                      <a:pPr algn="ctr"/>
                      <a:r>
                        <a:rPr lang="zh-CN" altLang="en-US" sz="1000" dirty="0"/>
                        <a:t>固定资产</a:t>
                      </a:r>
                    </a:p>
                  </a:txBody>
                  <a:tcPr/>
                </a:tc>
                <a:tc>
                  <a:txBody>
                    <a:bodyPr/>
                    <a:lstStyle/>
                    <a:p>
                      <a:pPr algn="ctr"/>
                      <a:r>
                        <a:rPr lang="en-US" altLang="zh-CN" sz="1000" dirty="0"/>
                        <a:t>31</a:t>
                      </a:r>
                      <a:endParaRPr lang="zh-CN" altLang="en-US" sz="1000" dirty="0"/>
                    </a:p>
                  </a:txBody>
                  <a:tcPr/>
                </a:tc>
                <a:tc>
                  <a:txBody>
                    <a:bodyPr/>
                    <a:lstStyle/>
                    <a:p>
                      <a:pPr algn="ctr"/>
                      <a:r>
                        <a:rPr lang="en-US" altLang="zh-CN" sz="1000" dirty="0"/>
                        <a:t>2311</a:t>
                      </a:r>
                      <a:endParaRPr lang="zh-CN" altLang="en-US" sz="1000" dirty="0"/>
                    </a:p>
                  </a:txBody>
                  <a:tcPr/>
                </a:tc>
                <a:tc gridSpan="2">
                  <a:txBody>
                    <a:bodyPr/>
                    <a:lstStyle/>
                    <a:p>
                      <a:pPr algn="ctr"/>
                      <a:r>
                        <a:rPr lang="zh-CN" altLang="en-US" sz="1000"/>
                        <a:t>应付债券</a:t>
                      </a:r>
                      <a:endParaRPr lang="zh-CN" altLang="en-US" sz="1000" dirty="0"/>
                    </a:p>
                  </a:txBody>
                  <a:tcPr/>
                </a:tc>
                <a:tc hMerge="1">
                  <a:txBody>
                    <a:bodyPr/>
                    <a:lstStyle/>
                    <a:p>
                      <a:pPr algn="ctr"/>
                      <a:r>
                        <a:rPr lang="zh-CN" altLang="en-US" sz="900" dirty="0"/>
                        <a:t>应付债券</a:t>
                      </a:r>
                    </a:p>
                  </a:txBody>
                  <a:tcPr/>
                </a:tc>
                <a:tc>
                  <a:txBody>
                    <a:bodyPr/>
                    <a:lstStyle/>
                    <a:p>
                      <a:pPr algn="ctr"/>
                      <a:r>
                        <a:rPr lang="en-US" altLang="zh-CN" sz="1000"/>
                        <a:t>49</a:t>
                      </a:r>
                      <a:endParaRPr lang="zh-CN" altLang="en-US" sz="1000" dirty="0"/>
                    </a:p>
                  </a:txBody>
                  <a:tcPr/>
                </a:tc>
                <a:tc>
                  <a:txBody>
                    <a:bodyPr/>
                    <a:lstStyle/>
                    <a:p>
                      <a:pPr algn="ctr"/>
                      <a:r>
                        <a:rPr lang="en-US" altLang="zh-CN" sz="1000"/>
                        <a:t>5503</a:t>
                      </a:r>
                      <a:endParaRPr lang="zh-CN" altLang="en-US" sz="1000" dirty="0"/>
                    </a:p>
                  </a:txBody>
                  <a:tcPr/>
                </a:tc>
                <a:tc>
                  <a:txBody>
                    <a:bodyPr/>
                    <a:lstStyle/>
                    <a:p>
                      <a:pPr algn="ctr"/>
                      <a:r>
                        <a:rPr lang="zh-CN" altLang="en-US" sz="1000"/>
                        <a:t>财务费用</a:t>
                      </a:r>
                      <a:endParaRPr lang="zh-CN" altLang="en-US" sz="1000" dirty="0"/>
                    </a:p>
                  </a:txBody>
                  <a:tcPr/>
                </a:tc>
                <a:extLst>
                  <a:ext uri="{0D108BD9-81ED-4DB2-BD59-A6C34878D82A}">
                    <a16:rowId xmlns:a16="http://schemas.microsoft.com/office/drawing/2014/main" val="20072084"/>
                  </a:ext>
                </a:extLst>
              </a:tr>
              <a:tr h="291665">
                <a:tc>
                  <a:txBody>
                    <a:bodyPr/>
                    <a:lstStyle/>
                    <a:p>
                      <a:pPr algn="ctr"/>
                      <a:r>
                        <a:rPr lang="en-US" altLang="zh-CN" sz="1000" dirty="0"/>
                        <a:t>14</a:t>
                      </a:r>
                      <a:endParaRPr lang="zh-CN" altLang="en-US" sz="1000" dirty="0"/>
                    </a:p>
                  </a:txBody>
                  <a:tcPr/>
                </a:tc>
                <a:tc>
                  <a:txBody>
                    <a:bodyPr/>
                    <a:lstStyle/>
                    <a:p>
                      <a:pPr algn="ctr"/>
                      <a:r>
                        <a:rPr lang="en-US" altLang="zh-CN" sz="1000" dirty="0"/>
                        <a:t>1502</a:t>
                      </a:r>
                      <a:endParaRPr lang="zh-CN" altLang="en-US" sz="1000" dirty="0"/>
                    </a:p>
                  </a:txBody>
                  <a:tcPr/>
                </a:tc>
                <a:tc>
                  <a:txBody>
                    <a:bodyPr/>
                    <a:lstStyle/>
                    <a:p>
                      <a:pPr algn="ctr"/>
                      <a:r>
                        <a:rPr lang="zh-CN" altLang="en-US" sz="1000" dirty="0"/>
                        <a:t>累计折旧</a:t>
                      </a:r>
                    </a:p>
                  </a:txBody>
                  <a:tcPr/>
                </a:tc>
                <a:tc>
                  <a:txBody>
                    <a:bodyPr/>
                    <a:lstStyle/>
                    <a:p>
                      <a:pPr algn="ctr"/>
                      <a:r>
                        <a:rPr lang="en-US" altLang="zh-CN" sz="1000" dirty="0"/>
                        <a:t>32</a:t>
                      </a:r>
                      <a:endParaRPr lang="zh-CN" altLang="en-US" sz="1000" dirty="0"/>
                    </a:p>
                  </a:txBody>
                  <a:tcPr/>
                </a:tc>
                <a:tc>
                  <a:txBody>
                    <a:bodyPr/>
                    <a:lstStyle/>
                    <a:p>
                      <a:pPr algn="ctr"/>
                      <a:r>
                        <a:rPr lang="en-US" altLang="zh-CN" sz="1000" dirty="0"/>
                        <a:t>2321</a:t>
                      </a:r>
                      <a:endParaRPr lang="zh-CN" altLang="en-US" sz="1000" dirty="0"/>
                    </a:p>
                  </a:txBody>
                  <a:tcPr/>
                </a:tc>
                <a:tc gridSpan="2">
                  <a:txBody>
                    <a:bodyPr/>
                    <a:lstStyle/>
                    <a:p>
                      <a:pPr algn="ctr"/>
                      <a:r>
                        <a:rPr lang="zh-CN" altLang="en-US" sz="1000" dirty="0"/>
                        <a:t>长期应付款</a:t>
                      </a:r>
                    </a:p>
                  </a:txBody>
                  <a:tcPr/>
                </a:tc>
                <a:tc hMerge="1">
                  <a:txBody>
                    <a:bodyPr/>
                    <a:lstStyle/>
                    <a:p>
                      <a:pPr algn="ctr"/>
                      <a:r>
                        <a:rPr lang="zh-CN" altLang="en-US" sz="900" dirty="0"/>
                        <a:t>长期应付款</a:t>
                      </a:r>
                    </a:p>
                  </a:txBody>
                  <a:tcPr/>
                </a:tc>
                <a:tc>
                  <a:txBody>
                    <a:bodyPr/>
                    <a:lstStyle/>
                    <a:p>
                      <a:pPr algn="ctr"/>
                      <a:r>
                        <a:rPr lang="en-US" altLang="zh-CN" sz="1000"/>
                        <a:t>50</a:t>
                      </a:r>
                      <a:endParaRPr lang="zh-CN" altLang="en-US" sz="1000" dirty="0"/>
                    </a:p>
                  </a:txBody>
                  <a:tcPr/>
                </a:tc>
                <a:tc>
                  <a:txBody>
                    <a:bodyPr/>
                    <a:lstStyle/>
                    <a:p>
                      <a:pPr algn="ctr"/>
                      <a:r>
                        <a:rPr lang="en-US" altLang="zh-CN" sz="1000"/>
                        <a:t>5601</a:t>
                      </a:r>
                      <a:endParaRPr lang="zh-CN" altLang="en-US" sz="1000" dirty="0"/>
                    </a:p>
                  </a:txBody>
                  <a:tcPr/>
                </a:tc>
                <a:tc>
                  <a:txBody>
                    <a:bodyPr/>
                    <a:lstStyle/>
                    <a:p>
                      <a:pPr algn="ctr"/>
                      <a:r>
                        <a:rPr lang="zh-CN" altLang="en-US" sz="1000" dirty="0"/>
                        <a:t>营业外支出</a:t>
                      </a:r>
                    </a:p>
                  </a:txBody>
                  <a:tcPr/>
                </a:tc>
                <a:extLst>
                  <a:ext uri="{0D108BD9-81ED-4DB2-BD59-A6C34878D82A}">
                    <a16:rowId xmlns:a16="http://schemas.microsoft.com/office/drawing/2014/main" val="1206835264"/>
                  </a:ext>
                </a:extLst>
              </a:tr>
              <a:tr h="291665">
                <a:tc>
                  <a:txBody>
                    <a:bodyPr/>
                    <a:lstStyle/>
                    <a:p>
                      <a:pPr algn="ctr"/>
                      <a:r>
                        <a:rPr lang="en-US" altLang="zh-CN" sz="1000" dirty="0"/>
                        <a:t>15</a:t>
                      </a:r>
                      <a:endParaRPr lang="zh-CN" altLang="en-US" sz="1000" dirty="0"/>
                    </a:p>
                  </a:txBody>
                  <a:tcPr/>
                </a:tc>
                <a:tc>
                  <a:txBody>
                    <a:bodyPr/>
                    <a:lstStyle/>
                    <a:p>
                      <a:pPr algn="ctr"/>
                      <a:r>
                        <a:rPr lang="en-US" altLang="zh-CN" sz="1000" dirty="0"/>
                        <a:t>1701</a:t>
                      </a:r>
                      <a:endParaRPr lang="zh-CN" altLang="en-US" sz="1000" dirty="0"/>
                    </a:p>
                  </a:txBody>
                  <a:tcPr/>
                </a:tc>
                <a:tc>
                  <a:txBody>
                    <a:bodyPr/>
                    <a:lstStyle/>
                    <a:p>
                      <a:pPr algn="ctr"/>
                      <a:r>
                        <a:rPr lang="zh-CN" altLang="en-US" sz="1000" dirty="0"/>
                        <a:t>固定资产清理</a:t>
                      </a:r>
                    </a:p>
                  </a:txBody>
                  <a:tcPr/>
                </a:tc>
                <a:tc gridSpan="4">
                  <a:txBody>
                    <a:bodyPr/>
                    <a:lstStyle/>
                    <a:p>
                      <a:pPr algn="ctr"/>
                      <a:r>
                        <a:rPr lang="zh-CN" altLang="en-US" sz="1000" dirty="0"/>
                        <a:t>三、所有者权益</a:t>
                      </a:r>
                    </a:p>
                  </a:txBody>
                  <a:tcPr/>
                </a:tc>
                <a:tc hMerge="1">
                  <a:txBody>
                    <a:bodyPr/>
                    <a:lstStyle/>
                    <a:p>
                      <a:pPr algn="ctr"/>
                      <a:endParaRPr lang="zh-CN" altLang="en-US" sz="800" dirty="0"/>
                    </a:p>
                  </a:txBody>
                  <a:tcPr/>
                </a:tc>
                <a:tc hMerge="1">
                  <a:txBody>
                    <a:bodyPr/>
                    <a:lstStyle/>
                    <a:p>
                      <a:endParaRPr lang="zh-CN" altLang="en-US"/>
                    </a:p>
                  </a:txBody>
                  <a:tcPr/>
                </a:tc>
                <a:tc hMerge="1">
                  <a:txBody>
                    <a:bodyPr/>
                    <a:lstStyle/>
                    <a:p>
                      <a:pPr algn="ctr"/>
                      <a:endParaRPr lang="zh-CN" altLang="en-US" sz="800" dirty="0"/>
                    </a:p>
                  </a:txBody>
                  <a:tcPr/>
                </a:tc>
                <a:tc rowSpan="6" gridSpan="3">
                  <a:txBody>
                    <a:bodyPr/>
                    <a:lstStyle/>
                    <a:p>
                      <a:pPr algn="l"/>
                      <a:endParaRPr lang="zh-CN" altLang="en-US" sz="1000" dirty="0"/>
                    </a:p>
                  </a:txBody>
                  <a:tcPr/>
                </a:tc>
                <a:tc rowSpan="6" hMerge="1">
                  <a:txBody>
                    <a:bodyPr/>
                    <a:lstStyle/>
                    <a:p>
                      <a:pPr algn="ctr"/>
                      <a:endParaRPr lang="zh-CN" altLang="en-US" sz="800" dirty="0"/>
                    </a:p>
                  </a:txBody>
                  <a:tcPr/>
                </a:tc>
                <a:tc rowSpan="6" hMerge="1">
                  <a:txBody>
                    <a:bodyPr/>
                    <a:lstStyle/>
                    <a:p>
                      <a:pPr algn="ctr"/>
                      <a:endParaRPr lang="zh-CN" altLang="en-US" sz="800" dirty="0"/>
                    </a:p>
                  </a:txBody>
                  <a:tcPr/>
                </a:tc>
                <a:extLst>
                  <a:ext uri="{0D108BD9-81ED-4DB2-BD59-A6C34878D82A}">
                    <a16:rowId xmlns:a16="http://schemas.microsoft.com/office/drawing/2014/main" val="2103339871"/>
                  </a:ext>
                </a:extLst>
              </a:tr>
              <a:tr h="291665">
                <a:tc>
                  <a:txBody>
                    <a:bodyPr/>
                    <a:lstStyle/>
                    <a:p>
                      <a:pPr algn="ctr"/>
                      <a:r>
                        <a:rPr lang="en-US" altLang="zh-CN" sz="1000" dirty="0"/>
                        <a:t>16</a:t>
                      </a:r>
                      <a:endParaRPr lang="zh-CN" altLang="en-US" sz="1000" dirty="0"/>
                    </a:p>
                  </a:txBody>
                  <a:tcPr/>
                </a:tc>
                <a:tc>
                  <a:txBody>
                    <a:bodyPr/>
                    <a:lstStyle/>
                    <a:p>
                      <a:pPr algn="ctr"/>
                      <a:r>
                        <a:rPr lang="en-US" altLang="zh-CN" sz="1000" dirty="0"/>
                        <a:t>1801</a:t>
                      </a:r>
                      <a:endParaRPr lang="zh-CN" altLang="en-US" sz="1000" dirty="0"/>
                    </a:p>
                  </a:txBody>
                  <a:tcPr/>
                </a:tc>
                <a:tc>
                  <a:txBody>
                    <a:bodyPr/>
                    <a:lstStyle/>
                    <a:p>
                      <a:pPr algn="ctr"/>
                      <a:r>
                        <a:rPr lang="zh-CN" altLang="en-US" sz="1000" dirty="0"/>
                        <a:t>无形资产</a:t>
                      </a:r>
                    </a:p>
                  </a:txBody>
                  <a:tcPr/>
                </a:tc>
                <a:tc>
                  <a:txBody>
                    <a:bodyPr/>
                    <a:lstStyle/>
                    <a:p>
                      <a:pPr algn="ctr"/>
                      <a:r>
                        <a:rPr lang="en-US" altLang="zh-CN" sz="1000" dirty="0"/>
                        <a:t>33</a:t>
                      </a:r>
                      <a:endParaRPr lang="zh-CN" altLang="en-US" sz="1000" dirty="0"/>
                    </a:p>
                  </a:txBody>
                  <a:tcPr/>
                </a:tc>
                <a:tc>
                  <a:txBody>
                    <a:bodyPr/>
                    <a:lstStyle/>
                    <a:p>
                      <a:pPr algn="ctr"/>
                      <a:r>
                        <a:rPr lang="en-US" altLang="zh-CN" sz="1000" dirty="0"/>
                        <a:t>3101</a:t>
                      </a:r>
                      <a:endParaRPr lang="zh-CN" altLang="en-US" sz="1000" dirty="0"/>
                    </a:p>
                  </a:txBody>
                  <a:tcPr/>
                </a:tc>
                <a:tc gridSpan="2">
                  <a:txBody>
                    <a:bodyPr/>
                    <a:lstStyle/>
                    <a:p>
                      <a:pPr algn="ctr"/>
                      <a:r>
                        <a:rPr lang="zh-CN" altLang="en-US" sz="1000" dirty="0"/>
                        <a:t>实收资本</a:t>
                      </a:r>
                    </a:p>
                  </a:txBody>
                  <a:tcPr/>
                </a:tc>
                <a:tc hMerge="1">
                  <a:txBody>
                    <a:bodyPr/>
                    <a:lstStyle/>
                    <a:p>
                      <a:pPr algn="ctr"/>
                      <a:r>
                        <a:rPr lang="zh-CN" altLang="en-US" sz="900" dirty="0"/>
                        <a:t>实收资本</a:t>
                      </a:r>
                    </a:p>
                  </a:txBody>
                  <a:tcPr/>
                </a:tc>
                <a:tc gridSpan="3" vMerge="1">
                  <a:txBody>
                    <a:bodyPr/>
                    <a:lstStyle/>
                    <a:p>
                      <a:pPr algn="ctr"/>
                      <a:endParaRPr lang="zh-CN" altLang="en-US" sz="800" dirty="0"/>
                    </a:p>
                  </a:txBody>
                  <a:tcPr/>
                </a:tc>
                <a:tc hMerge="1" vMerge="1">
                  <a:txBody>
                    <a:bodyPr/>
                    <a:lstStyle/>
                    <a:p>
                      <a:pPr algn="ctr"/>
                      <a:endParaRPr lang="zh-CN" altLang="en-US" sz="800" dirty="0"/>
                    </a:p>
                  </a:txBody>
                  <a:tcPr/>
                </a:tc>
                <a:tc hMerge="1" vMerge="1">
                  <a:txBody>
                    <a:bodyPr/>
                    <a:lstStyle/>
                    <a:p>
                      <a:pPr algn="ctr"/>
                      <a:endParaRPr lang="zh-CN" altLang="en-US" sz="800" dirty="0"/>
                    </a:p>
                  </a:txBody>
                  <a:tcPr/>
                </a:tc>
                <a:extLst>
                  <a:ext uri="{0D108BD9-81ED-4DB2-BD59-A6C34878D82A}">
                    <a16:rowId xmlns:a16="http://schemas.microsoft.com/office/drawing/2014/main" val="3711309243"/>
                  </a:ext>
                </a:extLst>
              </a:tr>
              <a:tr h="291665">
                <a:tc>
                  <a:txBody>
                    <a:bodyPr/>
                    <a:lstStyle/>
                    <a:p>
                      <a:pPr algn="ctr"/>
                      <a:r>
                        <a:rPr lang="en-US" altLang="zh-CN" sz="1000" dirty="0"/>
                        <a:t>17</a:t>
                      </a:r>
                      <a:endParaRPr lang="zh-CN" altLang="en-US" sz="1000" dirty="0"/>
                    </a:p>
                  </a:txBody>
                  <a:tcPr/>
                </a:tc>
                <a:tc>
                  <a:txBody>
                    <a:bodyPr/>
                    <a:lstStyle/>
                    <a:p>
                      <a:pPr algn="ctr"/>
                      <a:r>
                        <a:rPr lang="en-US" altLang="zh-CN" sz="1000" dirty="0"/>
                        <a:t>1901</a:t>
                      </a:r>
                      <a:endParaRPr lang="zh-CN" altLang="en-US" sz="1000" dirty="0"/>
                    </a:p>
                  </a:txBody>
                  <a:tcPr/>
                </a:tc>
                <a:tc>
                  <a:txBody>
                    <a:bodyPr/>
                    <a:lstStyle/>
                    <a:p>
                      <a:pPr algn="ctr"/>
                      <a:r>
                        <a:rPr lang="zh-CN" altLang="en-US" sz="1000" dirty="0"/>
                        <a:t>长期待摊费用</a:t>
                      </a:r>
                    </a:p>
                  </a:txBody>
                  <a:tcPr/>
                </a:tc>
                <a:tc>
                  <a:txBody>
                    <a:bodyPr/>
                    <a:lstStyle/>
                    <a:p>
                      <a:pPr algn="ctr"/>
                      <a:r>
                        <a:rPr lang="en-US" altLang="zh-CN" sz="1000" dirty="0"/>
                        <a:t>33</a:t>
                      </a:r>
                      <a:endParaRPr lang="zh-CN" altLang="en-US" sz="1000" dirty="0"/>
                    </a:p>
                  </a:txBody>
                  <a:tcPr/>
                </a:tc>
                <a:tc>
                  <a:txBody>
                    <a:bodyPr/>
                    <a:lstStyle/>
                    <a:p>
                      <a:pPr algn="ctr"/>
                      <a:r>
                        <a:rPr lang="en-US" altLang="zh-CN" sz="1000" dirty="0"/>
                        <a:t>3111</a:t>
                      </a:r>
                      <a:endParaRPr lang="zh-CN" altLang="en-US" sz="1000" dirty="0"/>
                    </a:p>
                  </a:txBody>
                  <a:tcPr/>
                </a:tc>
                <a:tc gridSpan="2">
                  <a:txBody>
                    <a:bodyPr/>
                    <a:lstStyle/>
                    <a:p>
                      <a:pPr algn="ctr"/>
                      <a:r>
                        <a:rPr lang="zh-CN" altLang="en-US" sz="1000" dirty="0"/>
                        <a:t>资本公积</a:t>
                      </a:r>
                    </a:p>
                  </a:txBody>
                  <a:tcPr/>
                </a:tc>
                <a:tc hMerge="1">
                  <a:txBody>
                    <a:bodyPr/>
                    <a:lstStyle/>
                    <a:p>
                      <a:pPr algn="ctr"/>
                      <a:r>
                        <a:rPr lang="zh-CN" altLang="en-US" sz="900" dirty="0"/>
                        <a:t>资本公积</a:t>
                      </a:r>
                    </a:p>
                  </a:txBody>
                  <a:tcPr/>
                </a:tc>
                <a:tc gridSpan="3" vMerge="1">
                  <a:txBody>
                    <a:bodyPr/>
                    <a:lstStyle/>
                    <a:p>
                      <a:pPr algn="ctr"/>
                      <a:endParaRPr lang="zh-CN" altLang="en-US" sz="800" dirty="0"/>
                    </a:p>
                  </a:txBody>
                  <a:tcPr/>
                </a:tc>
                <a:tc hMerge="1" vMerge="1">
                  <a:txBody>
                    <a:bodyPr/>
                    <a:lstStyle/>
                    <a:p>
                      <a:pPr algn="ctr"/>
                      <a:endParaRPr lang="zh-CN" altLang="en-US" sz="800" dirty="0"/>
                    </a:p>
                  </a:txBody>
                  <a:tcPr/>
                </a:tc>
                <a:tc hMerge="1" vMerge="1">
                  <a:txBody>
                    <a:bodyPr/>
                    <a:lstStyle/>
                    <a:p>
                      <a:pPr algn="ctr"/>
                      <a:endParaRPr lang="zh-CN" altLang="en-US" sz="800" dirty="0"/>
                    </a:p>
                  </a:txBody>
                  <a:tcPr/>
                </a:tc>
                <a:extLst>
                  <a:ext uri="{0D108BD9-81ED-4DB2-BD59-A6C34878D82A}">
                    <a16:rowId xmlns:a16="http://schemas.microsoft.com/office/drawing/2014/main" val="1669404933"/>
                  </a:ext>
                </a:extLst>
              </a:tr>
              <a:tr h="291665">
                <a:tc>
                  <a:txBody>
                    <a:bodyPr/>
                    <a:lstStyle/>
                    <a:p>
                      <a:pPr algn="ctr"/>
                      <a:r>
                        <a:rPr lang="en-US" altLang="zh-CN" sz="1000" dirty="0"/>
                        <a:t>18</a:t>
                      </a:r>
                      <a:endParaRPr lang="zh-CN" altLang="en-US" sz="1000" dirty="0"/>
                    </a:p>
                  </a:txBody>
                  <a:tcPr/>
                </a:tc>
                <a:tc>
                  <a:txBody>
                    <a:bodyPr/>
                    <a:lstStyle/>
                    <a:p>
                      <a:pPr algn="ctr"/>
                      <a:r>
                        <a:rPr lang="en-US" altLang="zh-CN" sz="1000" dirty="0"/>
                        <a:t>1911</a:t>
                      </a:r>
                      <a:endParaRPr lang="zh-CN" altLang="en-US" sz="1000" dirty="0"/>
                    </a:p>
                  </a:txBody>
                  <a:tcPr/>
                </a:tc>
                <a:tc>
                  <a:txBody>
                    <a:bodyPr/>
                    <a:lstStyle/>
                    <a:p>
                      <a:pPr algn="ctr"/>
                      <a:r>
                        <a:rPr lang="zh-CN" altLang="en-US" sz="1000" dirty="0"/>
                        <a:t>待处理财产损益</a:t>
                      </a:r>
                    </a:p>
                  </a:txBody>
                  <a:tcPr/>
                </a:tc>
                <a:tc>
                  <a:txBody>
                    <a:bodyPr/>
                    <a:lstStyle/>
                    <a:p>
                      <a:pPr algn="ctr"/>
                      <a:r>
                        <a:rPr lang="en-US" altLang="zh-CN" sz="1000" dirty="0"/>
                        <a:t>35</a:t>
                      </a:r>
                      <a:endParaRPr lang="zh-CN" altLang="en-US" sz="1000" dirty="0"/>
                    </a:p>
                  </a:txBody>
                  <a:tcPr/>
                </a:tc>
                <a:tc>
                  <a:txBody>
                    <a:bodyPr/>
                    <a:lstStyle/>
                    <a:p>
                      <a:pPr algn="ctr"/>
                      <a:r>
                        <a:rPr lang="en-US" altLang="zh-CN" sz="1000" dirty="0"/>
                        <a:t>3121</a:t>
                      </a:r>
                      <a:endParaRPr lang="zh-CN" altLang="en-US" sz="1000" dirty="0"/>
                    </a:p>
                  </a:txBody>
                  <a:tcPr/>
                </a:tc>
                <a:tc gridSpan="2">
                  <a:txBody>
                    <a:bodyPr/>
                    <a:lstStyle/>
                    <a:p>
                      <a:pPr algn="ctr"/>
                      <a:r>
                        <a:rPr lang="zh-CN" altLang="en-US" sz="1000"/>
                        <a:t>盈余公积</a:t>
                      </a:r>
                      <a:endParaRPr lang="zh-CN" altLang="en-US" sz="1000" dirty="0"/>
                    </a:p>
                  </a:txBody>
                  <a:tcPr/>
                </a:tc>
                <a:tc hMerge="1">
                  <a:txBody>
                    <a:bodyPr/>
                    <a:lstStyle/>
                    <a:p>
                      <a:pPr algn="ctr"/>
                      <a:r>
                        <a:rPr lang="zh-CN" altLang="en-US" sz="900" dirty="0"/>
                        <a:t>盈余公积</a:t>
                      </a:r>
                    </a:p>
                  </a:txBody>
                  <a:tcPr/>
                </a:tc>
                <a:tc gridSpan="3" vMerge="1">
                  <a:txBody>
                    <a:bodyPr/>
                    <a:lstStyle/>
                    <a:p>
                      <a:pPr algn="ctr"/>
                      <a:endParaRPr lang="zh-CN" altLang="en-US" sz="800" dirty="0"/>
                    </a:p>
                  </a:txBody>
                  <a:tcPr/>
                </a:tc>
                <a:tc hMerge="1" vMerge="1">
                  <a:txBody>
                    <a:bodyPr/>
                    <a:lstStyle/>
                    <a:p>
                      <a:pPr algn="ctr"/>
                      <a:endParaRPr lang="zh-CN" altLang="en-US" sz="800" dirty="0"/>
                    </a:p>
                  </a:txBody>
                  <a:tcPr/>
                </a:tc>
                <a:tc hMerge="1" vMerge="1">
                  <a:txBody>
                    <a:bodyPr/>
                    <a:lstStyle/>
                    <a:p>
                      <a:pPr algn="ctr"/>
                      <a:endParaRPr lang="zh-CN" altLang="en-US" sz="800" dirty="0"/>
                    </a:p>
                  </a:txBody>
                  <a:tcPr/>
                </a:tc>
                <a:extLst>
                  <a:ext uri="{0D108BD9-81ED-4DB2-BD59-A6C34878D82A}">
                    <a16:rowId xmlns:a16="http://schemas.microsoft.com/office/drawing/2014/main" val="572821421"/>
                  </a:ext>
                </a:extLst>
              </a:tr>
              <a:tr h="291665">
                <a:tc gridSpan="3">
                  <a:txBody>
                    <a:bodyPr/>
                    <a:lstStyle/>
                    <a:p>
                      <a:pPr algn="ctr"/>
                      <a:endParaRPr lang="zh-CN" altLang="en-US" sz="1000" dirty="0"/>
                    </a:p>
                  </a:txBody>
                  <a:tcPr/>
                </a:tc>
                <a:tc hMerge="1">
                  <a:txBody>
                    <a:bodyPr/>
                    <a:lstStyle/>
                    <a:p>
                      <a:pPr algn="ctr"/>
                      <a:endParaRPr lang="zh-CN" altLang="en-US" sz="800" dirty="0"/>
                    </a:p>
                  </a:txBody>
                  <a:tcPr/>
                </a:tc>
                <a:tc hMerge="1">
                  <a:txBody>
                    <a:bodyPr/>
                    <a:lstStyle/>
                    <a:p>
                      <a:pPr algn="ctr"/>
                      <a:endParaRPr lang="zh-CN" altLang="en-US" sz="800" dirty="0"/>
                    </a:p>
                  </a:txBody>
                  <a:tcPr/>
                </a:tc>
                <a:tc>
                  <a:txBody>
                    <a:bodyPr/>
                    <a:lstStyle/>
                    <a:p>
                      <a:pPr algn="ctr"/>
                      <a:r>
                        <a:rPr lang="en-US" altLang="zh-CN" sz="1000" dirty="0"/>
                        <a:t>36</a:t>
                      </a:r>
                      <a:endParaRPr lang="zh-CN" altLang="en-US" sz="1000" dirty="0"/>
                    </a:p>
                  </a:txBody>
                  <a:tcPr/>
                </a:tc>
                <a:tc>
                  <a:txBody>
                    <a:bodyPr/>
                    <a:lstStyle/>
                    <a:p>
                      <a:pPr algn="ctr"/>
                      <a:r>
                        <a:rPr lang="en-US" altLang="zh-CN" sz="1000" dirty="0"/>
                        <a:t>3131</a:t>
                      </a:r>
                      <a:endParaRPr lang="zh-CN" altLang="en-US" sz="1000" dirty="0"/>
                    </a:p>
                  </a:txBody>
                  <a:tcPr/>
                </a:tc>
                <a:tc gridSpan="2">
                  <a:txBody>
                    <a:bodyPr/>
                    <a:lstStyle/>
                    <a:p>
                      <a:pPr algn="ctr"/>
                      <a:r>
                        <a:rPr lang="zh-CN" altLang="en-US" sz="1000"/>
                        <a:t>本年利润</a:t>
                      </a:r>
                      <a:endParaRPr lang="zh-CN" altLang="en-US" sz="1000" dirty="0"/>
                    </a:p>
                  </a:txBody>
                  <a:tcPr/>
                </a:tc>
                <a:tc hMerge="1">
                  <a:txBody>
                    <a:bodyPr/>
                    <a:lstStyle/>
                    <a:p>
                      <a:pPr algn="ctr"/>
                      <a:r>
                        <a:rPr lang="zh-CN" altLang="en-US" sz="900" dirty="0"/>
                        <a:t>本年利润</a:t>
                      </a:r>
                    </a:p>
                  </a:txBody>
                  <a:tcPr/>
                </a:tc>
                <a:tc gridSpan="3" vMerge="1">
                  <a:txBody>
                    <a:bodyPr/>
                    <a:lstStyle/>
                    <a:p>
                      <a:pPr algn="ctr"/>
                      <a:endParaRPr lang="zh-CN" altLang="en-US" sz="800" dirty="0"/>
                    </a:p>
                  </a:txBody>
                  <a:tcPr/>
                </a:tc>
                <a:tc hMerge="1" vMerge="1">
                  <a:txBody>
                    <a:bodyPr/>
                    <a:lstStyle/>
                    <a:p>
                      <a:pPr algn="ctr"/>
                      <a:endParaRPr lang="zh-CN" altLang="en-US" sz="800" dirty="0"/>
                    </a:p>
                  </a:txBody>
                  <a:tcPr/>
                </a:tc>
                <a:tc hMerge="1" vMerge="1">
                  <a:txBody>
                    <a:bodyPr/>
                    <a:lstStyle/>
                    <a:p>
                      <a:pPr algn="ctr"/>
                      <a:endParaRPr lang="zh-CN" altLang="en-US" sz="800" dirty="0"/>
                    </a:p>
                  </a:txBody>
                  <a:tcPr/>
                </a:tc>
                <a:extLst>
                  <a:ext uri="{0D108BD9-81ED-4DB2-BD59-A6C34878D82A}">
                    <a16:rowId xmlns:a16="http://schemas.microsoft.com/office/drawing/2014/main" val="1258196121"/>
                  </a:ext>
                </a:extLst>
              </a:tr>
              <a:tr h="291665">
                <a:tc>
                  <a:txBody>
                    <a:bodyPr/>
                    <a:lstStyle/>
                    <a:p>
                      <a:pPr algn="ctr"/>
                      <a:endParaRPr lang="zh-CN" altLang="en-US" sz="1000" dirty="0"/>
                    </a:p>
                  </a:txBody>
                  <a:tcPr/>
                </a:tc>
                <a:tc>
                  <a:txBody>
                    <a:bodyPr/>
                    <a:lstStyle/>
                    <a:p>
                      <a:pPr algn="ctr"/>
                      <a:endParaRPr lang="zh-CN" altLang="en-US" sz="1000" dirty="0"/>
                    </a:p>
                  </a:txBody>
                  <a:tcPr/>
                </a:tc>
                <a:tc>
                  <a:txBody>
                    <a:bodyPr/>
                    <a:lstStyle/>
                    <a:p>
                      <a:pPr algn="ctr"/>
                      <a:endParaRPr lang="zh-CN" altLang="en-US" sz="1000" dirty="0"/>
                    </a:p>
                  </a:txBody>
                  <a:tcPr/>
                </a:tc>
                <a:tc>
                  <a:txBody>
                    <a:bodyPr/>
                    <a:lstStyle/>
                    <a:p>
                      <a:pPr algn="ctr"/>
                      <a:r>
                        <a:rPr lang="en-US" altLang="zh-CN" sz="1000" dirty="0"/>
                        <a:t>37</a:t>
                      </a:r>
                      <a:endParaRPr lang="zh-CN" altLang="en-US" sz="1000" dirty="0"/>
                    </a:p>
                  </a:txBody>
                  <a:tcPr/>
                </a:tc>
                <a:tc>
                  <a:txBody>
                    <a:bodyPr/>
                    <a:lstStyle/>
                    <a:p>
                      <a:pPr algn="ctr"/>
                      <a:r>
                        <a:rPr lang="en-US" altLang="zh-CN" sz="1000" dirty="0"/>
                        <a:t>3141</a:t>
                      </a:r>
                      <a:endParaRPr lang="zh-CN" altLang="en-US" sz="1000" dirty="0"/>
                    </a:p>
                  </a:txBody>
                  <a:tcPr/>
                </a:tc>
                <a:tc gridSpan="2">
                  <a:txBody>
                    <a:bodyPr/>
                    <a:lstStyle/>
                    <a:p>
                      <a:pPr algn="ctr"/>
                      <a:r>
                        <a:rPr lang="zh-CN" altLang="en-US" sz="1000" dirty="0"/>
                        <a:t>利润分配</a:t>
                      </a:r>
                    </a:p>
                  </a:txBody>
                  <a:tcPr/>
                </a:tc>
                <a:tc hMerge="1">
                  <a:txBody>
                    <a:bodyPr/>
                    <a:lstStyle/>
                    <a:p>
                      <a:pPr algn="ctr"/>
                      <a:r>
                        <a:rPr lang="zh-CN" altLang="en-US" sz="900" dirty="0"/>
                        <a:t>利润分配</a:t>
                      </a:r>
                    </a:p>
                  </a:txBody>
                  <a:tcPr/>
                </a:tc>
                <a:tc gridSpan="3" vMerge="1">
                  <a:txBody>
                    <a:bodyPr/>
                    <a:lstStyle/>
                    <a:p>
                      <a:pPr algn="ctr"/>
                      <a:endParaRPr lang="zh-CN" altLang="en-US" sz="800" dirty="0"/>
                    </a:p>
                  </a:txBody>
                  <a:tcPr/>
                </a:tc>
                <a:tc hMerge="1" vMerge="1">
                  <a:txBody>
                    <a:bodyPr/>
                    <a:lstStyle/>
                    <a:p>
                      <a:pPr algn="ctr"/>
                      <a:endParaRPr lang="zh-CN" altLang="en-US" sz="800" dirty="0"/>
                    </a:p>
                  </a:txBody>
                  <a:tcPr/>
                </a:tc>
                <a:tc hMerge="1" vMerge="1">
                  <a:txBody>
                    <a:bodyPr/>
                    <a:lstStyle/>
                    <a:p>
                      <a:pPr algn="ctr"/>
                      <a:endParaRPr lang="zh-CN" altLang="en-US" sz="800" dirty="0"/>
                    </a:p>
                  </a:txBody>
                  <a:tcPr/>
                </a:tc>
                <a:extLst>
                  <a:ext uri="{0D108BD9-81ED-4DB2-BD59-A6C34878D82A}">
                    <a16:rowId xmlns:a16="http://schemas.microsoft.com/office/drawing/2014/main" val="1812478514"/>
                  </a:ext>
                </a:extLst>
              </a:tr>
            </a:tbl>
          </a:graphicData>
        </a:graphic>
      </p:graphicFrame>
    </p:spTree>
    <p:extLst>
      <p:ext uri="{BB962C8B-B14F-4D97-AF65-F5344CB8AC3E}">
        <p14:creationId xmlns:p14="http://schemas.microsoft.com/office/powerpoint/2010/main" val="167150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325F72-157E-EB45-B60D-E72C7AA1A79D}"/>
              </a:ext>
            </a:extLst>
          </p:cNvPr>
          <p:cNvSpPr>
            <a:spLocks noGrp="1"/>
          </p:cNvSpPr>
          <p:nvPr>
            <p:ph type="title"/>
          </p:nvPr>
        </p:nvSpPr>
        <p:spPr/>
        <p:txBody>
          <a:bodyPr/>
          <a:lstStyle/>
          <a:p>
            <a:r>
              <a:rPr kumimoji="1" lang="zh-CN" altLang="en-US" dirty="0"/>
              <a:t>会计账户</a:t>
            </a:r>
          </a:p>
        </p:txBody>
      </p:sp>
      <p:graphicFrame>
        <p:nvGraphicFramePr>
          <p:cNvPr id="4" name="内容占位符 3">
            <a:extLst>
              <a:ext uri="{FF2B5EF4-FFF2-40B4-BE49-F238E27FC236}">
                <a16:creationId xmlns:a16="http://schemas.microsoft.com/office/drawing/2014/main" id="{9EA2C2EE-F9CE-0040-B433-E29213AAA4E1}"/>
              </a:ext>
            </a:extLst>
          </p:cNvPr>
          <p:cNvGraphicFramePr>
            <a:graphicFrameLocks noGrp="1"/>
          </p:cNvGraphicFramePr>
          <p:nvPr>
            <p:ph idx="1"/>
            <p:extLst>
              <p:ext uri="{D42A27DB-BD31-4B8C-83A1-F6EECF244321}">
                <p14:modId xmlns:p14="http://schemas.microsoft.com/office/powerpoint/2010/main" val="9985455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60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DA82A-E564-154D-A0B9-D15FA7C672A9}"/>
              </a:ext>
            </a:extLst>
          </p:cNvPr>
          <p:cNvSpPr>
            <a:spLocks noGrp="1"/>
          </p:cNvSpPr>
          <p:nvPr>
            <p:ph type="title"/>
          </p:nvPr>
        </p:nvSpPr>
        <p:spPr/>
        <p:txBody>
          <a:bodyPr/>
          <a:lstStyle/>
          <a:p>
            <a:r>
              <a:rPr kumimoji="1" lang="zh-CN" altLang="en-US" dirty="0"/>
              <a:t>会计凭证</a:t>
            </a:r>
          </a:p>
        </p:txBody>
      </p:sp>
      <p:graphicFrame>
        <p:nvGraphicFramePr>
          <p:cNvPr id="4" name="内容占位符 3">
            <a:extLst>
              <a:ext uri="{FF2B5EF4-FFF2-40B4-BE49-F238E27FC236}">
                <a16:creationId xmlns:a16="http://schemas.microsoft.com/office/drawing/2014/main" id="{A37268CB-3735-5343-AC64-989CBA1708F4}"/>
              </a:ext>
            </a:extLst>
          </p:cNvPr>
          <p:cNvGraphicFramePr>
            <a:graphicFrameLocks noGrp="1"/>
          </p:cNvGraphicFramePr>
          <p:nvPr>
            <p:ph idx="1"/>
            <p:extLst>
              <p:ext uri="{D42A27DB-BD31-4B8C-83A1-F6EECF244321}">
                <p14:modId xmlns:p14="http://schemas.microsoft.com/office/powerpoint/2010/main" val="4468883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31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04450-EE58-D342-A429-9804A173F6E5}"/>
              </a:ext>
            </a:extLst>
          </p:cNvPr>
          <p:cNvSpPr>
            <a:spLocks noGrp="1"/>
          </p:cNvSpPr>
          <p:nvPr>
            <p:ph type="title"/>
          </p:nvPr>
        </p:nvSpPr>
        <p:spPr/>
        <p:txBody>
          <a:bodyPr/>
          <a:lstStyle/>
          <a:p>
            <a:r>
              <a:rPr kumimoji="1" lang="zh-CN" altLang="en-US" dirty="0"/>
              <a:t>会计账簿</a:t>
            </a:r>
          </a:p>
        </p:txBody>
      </p:sp>
      <p:graphicFrame>
        <p:nvGraphicFramePr>
          <p:cNvPr id="4" name="内容占位符 3">
            <a:extLst>
              <a:ext uri="{FF2B5EF4-FFF2-40B4-BE49-F238E27FC236}">
                <a16:creationId xmlns:a16="http://schemas.microsoft.com/office/drawing/2014/main" id="{805C85C5-8510-7940-832D-5D2A08D3DD57}"/>
              </a:ext>
            </a:extLst>
          </p:cNvPr>
          <p:cNvGraphicFramePr>
            <a:graphicFrameLocks noGrp="1"/>
          </p:cNvGraphicFramePr>
          <p:nvPr>
            <p:ph idx="1"/>
            <p:extLst>
              <p:ext uri="{D42A27DB-BD31-4B8C-83A1-F6EECF244321}">
                <p14:modId xmlns:p14="http://schemas.microsoft.com/office/powerpoint/2010/main" val="2427499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93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0D7AD6-E846-2B4F-BE74-E4E5A506A968}"/>
              </a:ext>
            </a:extLst>
          </p:cNvPr>
          <p:cNvSpPr>
            <a:spLocks noGrp="1"/>
          </p:cNvSpPr>
          <p:nvPr>
            <p:ph type="title"/>
          </p:nvPr>
        </p:nvSpPr>
        <p:spPr/>
        <p:txBody>
          <a:bodyPr/>
          <a:lstStyle/>
          <a:p>
            <a:r>
              <a:rPr kumimoji="1" lang="zh-CN" altLang="en-US" dirty="0"/>
              <a:t>第三节 财务会计报告</a:t>
            </a:r>
          </a:p>
        </p:txBody>
      </p:sp>
      <p:graphicFrame>
        <p:nvGraphicFramePr>
          <p:cNvPr id="4" name="内容占位符 3">
            <a:extLst>
              <a:ext uri="{FF2B5EF4-FFF2-40B4-BE49-F238E27FC236}">
                <a16:creationId xmlns:a16="http://schemas.microsoft.com/office/drawing/2014/main" id="{E9D3EE72-BDC6-9347-9173-856E8D81254E}"/>
              </a:ext>
            </a:extLst>
          </p:cNvPr>
          <p:cNvGraphicFramePr>
            <a:graphicFrameLocks noGrp="1"/>
          </p:cNvGraphicFramePr>
          <p:nvPr>
            <p:ph idx="1"/>
            <p:extLst>
              <p:ext uri="{D42A27DB-BD31-4B8C-83A1-F6EECF244321}">
                <p14:modId xmlns:p14="http://schemas.microsoft.com/office/powerpoint/2010/main" val="2097688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95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C880B3-16E3-B245-B486-57323D2A3BAD}"/>
              </a:ext>
            </a:extLst>
          </p:cNvPr>
          <p:cNvSpPr>
            <a:spLocks noGrp="1"/>
          </p:cNvSpPr>
          <p:nvPr>
            <p:ph type="title"/>
          </p:nvPr>
        </p:nvSpPr>
        <p:spPr/>
        <p:txBody>
          <a:bodyPr/>
          <a:lstStyle/>
          <a:p>
            <a:r>
              <a:rPr kumimoji="1" lang="zh-CN" altLang="en-US" dirty="0"/>
              <a:t>一、财务会计报告的概念和作用</a:t>
            </a:r>
          </a:p>
        </p:txBody>
      </p:sp>
      <p:graphicFrame>
        <p:nvGraphicFramePr>
          <p:cNvPr id="4" name="内容占位符 3">
            <a:extLst>
              <a:ext uri="{FF2B5EF4-FFF2-40B4-BE49-F238E27FC236}">
                <a16:creationId xmlns:a16="http://schemas.microsoft.com/office/drawing/2014/main" id="{D8672D40-09ED-D84D-A9A4-A3F122CA856D}"/>
              </a:ext>
            </a:extLst>
          </p:cNvPr>
          <p:cNvGraphicFramePr>
            <a:graphicFrameLocks noGrp="1"/>
          </p:cNvGraphicFramePr>
          <p:nvPr>
            <p:ph idx="1"/>
            <p:extLst>
              <p:ext uri="{D42A27DB-BD31-4B8C-83A1-F6EECF244321}">
                <p14:modId xmlns:p14="http://schemas.microsoft.com/office/powerpoint/2010/main" val="35421101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46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2A630F5-5961-6343-A10C-24F8111EC5CB}"/>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第一章  统计基础知识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DB4C7A7C-E16C-8A4A-87E5-E894273B0CB1}"/>
              </a:ext>
            </a:extLst>
          </p:cNvPr>
          <p:cNvGraphicFramePr>
            <a:graphicFrameLocks noGrp="1"/>
          </p:cNvGraphicFramePr>
          <p:nvPr>
            <p:ph idx="1"/>
            <p:extLst>
              <p:ext uri="{D42A27DB-BD31-4B8C-83A1-F6EECF244321}">
                <p14:modId xmlns:p14="http://schemas.microsoft.com/office/powerpoint/2010/main" val="405604546"/>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204964"/>
      </p:ext>
    </p:extLst>
  </p:cSld>
  <p:clrMapOvr>
    <a:masterClrMapping/>
  </p:clrMapOvr>
  <mc:AlternateContent xmlns:mc="http://schemas.openxmlformats.org/markup-compatibility/2006">
    <mc:Choice xmlns:p14="http://schemas.microsoft.com/office/powerpoint/2010/main" Requires="p14">
      <p:transition spd="slow" p14:dur="2000" advTm="47574"/>
    </mc:Choice>
    <mc:Fallback>
      <p:transition spd="slow" advTm="4757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F2D8F38-452A-894B-84A5-1A96EF6C5A92}"/>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二、财务会计报告的组成</a:t>
            </a:r>
          </a:p>
        </p:txBody>
      </p:sp>
      <p:graphicFrame>
        <p:nvGraphicFramePr>
          <p:cNvPr id="4" name="内容占位符 3">
            <a:extLst>
              <a:ext uri="{FF2B5EF4-FFF2-40B4-BE49-F238E27FC236}">
                <a16:creationId xmlns:a16="http://schemas.microsoft.com/office/drawing/2014/main" id="{963FB553-0735-FF4F-83BF-81660E9877D8}"/>
              </a:ext>
            </a:extLst>
          </p:cNvPr>
          <p:cNvGraphicFramePr>
            <a:graphicFrameLocks noGrp="1"/>
          </p:cNvGraphicFramePr>
          <p:nvPr>
            <p:ph idx="1"/>
            <p:extLst>
              <p:ext uri="{D42A27DB-BD31-4B8C-83A1-F6EECF244321}">
                <p14:modId xmlns:p14="http://schemas.microsoft.com/office/powerpoint/2010/main" val="374944784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64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5C70F5-621E-4F45-BE46-732D33D94B79}"/>
              </a:ext>
            </a:extLst>
          </p:cNvPr>
          <p:cNvSpPr>
            <a:spLocks noGrp="1"/>
          </p:cNvSpPr>
          <p:nvPr>
            <p:ph type="title"/>
          </p:nvPr>
        </p:nvSpPr>
        <p:spPr/>
        <p:txBody>
          <a:bodyPr/>
          <a:lstStyle/>
          <a:p>
            <a:r>
              <a:rPr kumimoji="1" lang="zh-CN" altLang="en-US" dirty="0"/>
              <a:t>三、财务报表分类</a:t>
            </a:r>
          </a:p>
        </p:txBody>
      </p:sp>
      <p:graphicFrame>
        <p:nvGraphicFramePr>
          <p:cNvPr id="4" name="内容占位符 3">
            <a:extLst>
              <a:ext uri="{FF2B5EF4-FFF2-40B4-BE49-F238E27FC236}">
                <a16:creationId xmlns:a16="http://schemas.microsoft.com/office/drawing/2014/main" id="{1EE88549-06F1-7540-BC14-CB724295D1A7}"/>
              </a:ext>
            </a:extLst>
          </p:cNvPr>
          <p:cNvGraphicFramePr>
            <a:graphicFrameLocks noGrp="1"/>
          </p:cNvGraphicFramePr>
          <p:nvPr>
            <p:ph idx="1"/>
            <p:extLst>
              <p:ext uri="{D42A27DB-BD31-4B8C-83A1-F6EECF244321}">
                <p14:modId xmlns:p14="http://schemas.microsoft.com/office/powerpoint/2010/main" val="4268067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92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06A1A43-5D39-23C2-E6D8-EEE47584B727}"/>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标题 1">
            <a:extLst>
              <a:ext uri="{FF2B5EF4-FFF2-40B4-BE49-F238E27FC236}">
                <a16:creationId xmlns:a16="http://schemas.microsoft.com/office/drawing/2014/main" id="{101255FA-6620-4C4E-8226-50E8ABFFD215}"/>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四、资产负债表</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0102A682-0FD2-1B4D-839E-761092730D57}"/>
              </a:ext>
            </a:extLst>
          </p:cNvPr>
          <p:cNvGraphicFramePr>
            <a:graphicFrameLocks noGrp="1"/>
          </p:cNvGraphicFramePr>
          <p:nvPr>
            <p:ph idx="1"/>
            <p:extLst>
              <p:ext uri="{D42A27DB-BD31-4B8C-83A1-F6EECF244321}">
                <p14:modId xmlns:p14="http://schemas.microsoft.com/office/powerpoint/2010/main" val="354970937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26373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F5010DA-B608-0F51-4B87-90330F5C1ED8}"/>
              </a:ext>
            </a:extLst>
          </p:cNvPr>
          <p:cNvPicPr>
            <a:picLocks noChangeAspect="1"/>
          </p:cNvPicPr>
          <p:nvPr/>
        </p:nvPicPr>
        <p:blipFill rotWithShape="1">
          <a:blip r:embed="rId2">
            <a:alphaModFix amt="35000"/>
          </a:blip>
          <a:srcRect t="1150" b="14580"/>
          <a:stretch/>
        </p:blipFill>
        <p:spPr>
          <a:xfrm>
            <a:off x="20" y="1"/>
            <a:ext cx="12191980" cy="6857999"/>
          </a:xfrm>
          <a:prstGeom prst="rect">
            <a:avLst/>
          </a:prstGeom>
        </p:spPr>
      </p:pic>
      <p:sp>
        <p:nvSpPr>
          <p:cNvPr id="2" name="标题 1">
            <a:extLst>
              <a:ext uri="{FF2B5EF4-FFF2-40B4-BE49-F238E27FC236}">
                <a16:creationId xmlns:a16="http://schemas.microsoft.com/office/drawing/2014/main" id="{4ECF770B-0B7D-E346-9C7A-898C40F2E3B0}"/>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五、利润表</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78067187-8341-314A-A90B-A6ACAC9D1D41}"/>
              </a:ext>
            </a:extLst>
          </p:cNvPr>
          <p:cNvGraphicFramePr>
            <a:graphicFrameLocks noGrp="1"/>
          </p:cNvGraphicFramePr>
          <p:nvPr>
            <p:ph idx="1"/>
            <p:extLst>
              <p:ext uri="{D42A27DB-BD31-4B8C-83A1-F6EECF244321}">
                <p14:modId xmlns:p14="http://schemas.microsoft.com/office/powerpoint/2010/main" val="352123803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003710"/>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46F028-DAF5-3342-AB29-A0C0C21146F2}"/>
              </a:ext>
            </a:extLst>
          </p:cNvPr>
          <p:cNvSpPr>
            <a:spLocks noGrp="1"/>
          </p:cNvSpPr>
          <p:nvPr>
            <p:ph type="title"/>
          </p:nvPr>
        </p:nvSpPr>
        <p:spPr/>
        <p:txBody>
          <a:bodyPr/>
          <a:lstStyle/>
          <a:p>
            <a:r>
              <a:rPr kumimoji="1" lang="zh-CN" altLang="en-US" dirty="0"/>
              <a:t>六、现金流量表</a:t>
            </a:r>
          </a:p>
        </p:txBody>
      </p:sp>
      <p:graphicFrame>
        <p:nvGraphicFramePr>
          <p:cNvPr id="4" name="表格 4">
            <a:extLst>
              <a:ext uri="{FF2B5EF4-FFF2-40B4-BE49-F238E27FC236}">
                <a16:creationId xmlns:a16="http://schemas.microsoft.com/office/drawing/2014/main" id="{F2FB043B-DDA9-2548-A7C0-57E9EF121DC1}"/>
              </a:ext>
            </a:extLst>
          </p:cNvPr>
          <p:cNvGraphicFramePr>
            <a:graphicFrameLocks noGrp="1"/>
          </p:cNvGraphicFramePr>
          <p:nvPr>
            <p:ph idx="1"/>
            <p:extLst>
              <p:ext uri="{D42A27DB-BD31-4B8C-83A1-F6EECF244321}">
                <p14:modId xmlns:p14="http://schemas.microsoft.com/office/powerpoint/2010/main" val="2332090452"/>
              </p:ext>
            </p:extLst>
          </p:nvPr>
        </p:nvGraphicFramePr>
        <p:xfrm>
          <a:off x="0" y="1690688"/>
          <a:ext cx="12100143" cy="4774250"/>
        </p:xfrm>
        <a:graphic>
          <a:graphicData uri="http://schemas.openxmlformats.org/drawingml/2006/table">
            <a:tbl>
              <a:tblPr firstRow="1" bandRow="1">
                <a:tableStyleId>{5C22544A-7EE6-4342-B048-85BDC9FD1C3A}</a:tableStyleId>
              </a:tblPr>
              <a:tblGrid>
                <a:gridCol w="1991638">
                  <a:extLst>
                    <a:ext uri="{9D8B030D-6E8A-4147-A177-3AD203B41FA5}">
                      <a16:colId xmlns:a16="http://schemas.microsoft.com/office/drawing/2014/main" val="2245213682"/>
                    </a:ext>
                  </a:extLst>
                </a:gridCol>
                <a:gridCol w="5098039">
                  <a:extLst>
                    <a:ext uri="{9D8B030D-6E8A-4147-A177-3AD203B41FA5}">
                      <a16:colId xmlns:a16="http://schemas.microsoft.com/office/drawing/2014/main" val="353697979"/>
                    </a:ext>
                  </a:extLst>
                </a:gridCol>
                <a:gridCol w="5010466">
                  <a:extLst>
                    <a:ext uri="{9D8B030D-6E8A-4147-A177-3AD203B41FA5}">
                      <a16:colId xmlns:a16="http://schemas.microsoft.com/office/drawing/2014/main" val="2480227910"/>
                    </a:ext>
                  </a:extLst>
                </a:gridCol>
              </a:tblGrid>
              <a:tr h="370840">
                <a:tc rowSpan="2">
                  <a:txBody>
                    <a:bodyPr/>
                    <a:lstStyle/>
                    <a:p>
                      <a:pPr algn="ctr">
                        <a:lnSpc>
                          <a:spcPct val="150000"/>
                        </a:lnSpc>
                      </a:pPr>
                      <a:r>
                        <a:rPr lang="zh-CN" altLang="en-US" dirty="0"/>
                        <a:t>基本内容</a:t>
                      </a:r>
                    </a:p>
                  </a:txBody>
                  <a:tcPr anchor="ctr"/>
                </a:tc>
                <a:tc gridSpan="2">
                  <a:txBody>
                    <a:bodyPr/>
                    <a:lstStyle/>
                    <a:p>
                      <a:pPr algn="ctr">
                        <a:lnSpc>
                          <a:spcPct val="150000"/>
                        </a:lnSpc>
                      </a:pPr>
                      <a:r>
                        <a:rPr lang="zh-CN" altLang="en-US" dirty="0"/>
                        <a:t>事项</a:t>
                      </a:r>
                    </a:p>
                  </a:txBody>
                  <a:tcPr/>
                </a:tc>
                <a:tc hMerge="1">
                  <a:txBody>
                    <a:bodyPr/>
                    <a:lstStyle/>
                    <a:p>
                      <a:endParaRPr lang="zh-CN" altLang="en-US" dirty="0"/>
                    </a:p>
                  </a:txBody>
                  <a:tcPr/>
                </a:tc>
                <a:extLst>
                  <a:ext uri="{0D108BD9-81ED-4DB2-BD59-A6C34878D82A}">
                    <a16:rowId xmlns:a16="http://schemas.microsoft.com/office/drawing/2014/main" val="2758395934"/>
                  </a:ext>
                </a:extLst>
              </a:tr>
              <a:tr h="370840">
                <a:tc vMerge="1">
                  <a:txBody>
                    <a:bodyPr/>
                    <a:lstStyle/>
                    <a:p>
                      <a:endParaRPr lang="zh-CN" altLang="en-US" dirty="0"/>
                    </a:p>
                  </a:txBody>
                  <a:tcPr/>
                </a:tc>
                <a:tc>
                  <a:txBody>
                    <a:bodyPr/>
                    <a:lstStyle/>
                    <a:p>
                      <a:pPr algn="ctr">
                        <a:lnSpc>
                          <a:spcPct val="150000"/>
                        </a:lnSpc>
                      </a:pPr>
                      <a:r>
                        <a:rPr lang="zh-CN" altLang="en-US" dirty="0"/>
                        <a:t>现金流入</a:t>
                      </a:r>
                    </a:p>
                  </a:txBody>
                  <a:tcPr/>
                </a:tc>
                <a:tc>
                  <a:txBody>
                    <a:bodyPr/>
                    <a:lstStyle/>
                    <a:p>
                      <a:pPr algn="ctr">
                        <a:lnSpc>
                          <a:spcPct val="150000"/>
                        </a:lnSpc>
                      </a:pPr>
                      <a:r>
                        <a:rPr lang="zh-CN" altLang="en-US" dirty="0"/>
                        <a:t>现金流出</a:t>
                      </a:r>
                    </a:p>
                  </a:txBody>
                  <a:tcPr/>
                </a:tc>
                <a:extLst>
                  <a:ext uri="{0D108BD9-81ED-4DB2-BD59-A6C34878D82A}">
                    <a16:rowId xmlns:a16="http://schemas.microsoft.com/office/drawing/2014/main" val="2409519136"/>
                  </a:ext>
                </a:extLst>
              </a:tr>
              <a:tr h="370840">
                <a:tc>
                  <a:txBody>
                    <a:bodyPr/>
                    <a:lstStyle/>
                    <a:p>
                      <a:pPr algn="ctr">
                        <a:lnSpc>
                          <a:spcPct val="150000"/>
                        </a:lnSpc>
                      </a:pPr>
                      <a:r>
                        <a:rPr lang="zh-CN" altLang="en-US" dirty="0"/>
                        <a:t>经营活动产生的现金流量</a:t>
                      </a:r>
                    </a:p>
                  </a:txBody>
                  <a:tcPr anchor="ctr"/>
                </a:tc>
                <a:tc>
                  <a:txBody>
                    <a:bodyPr/>
                    <a:lstStyle/>
                    <a:p>
                      <a:pPr algn="l">
                        <a:lnSpc>
                          <a:spcPct val="150000"/>
                        </a:lnSpc>
                      </a:pPr>
                      <a:r>
                        <a:rPr lang="zh-CN" altLang="en-US" dirty="0"/>
                        <a:t>销售商品、提供劳务收到的现金，收到的税费返还，收到的其他与经营活动有关的现金</a:t>
                      </a:r>
                    </a:p>
                  </a:txBody>
                  <a:tcPr/>
                </a:tc>
                <a:tc>
                  <a:txBody>
                    <a:bodyPr/>
                    <a:lstStyle/>
                    <a:p>
                      <a:pPr algn="l">
                        <a:lnSpc>
                          <a:spcPct val="150000"/>
                        </a:lnSpc>
                      </a:pPr>
                      <a:r>
                        <a:rPr lang="zh-CN" altLang="en-US" dirty="0"/>
                        <a:t>购买商品、接受劳务支付的现金，支付给职工以及为职工支付的现金，支付的各项税费，支付其他与经营活动有关的现金</a:t>
                      </a:r>
                    </a:p>
                  </a:txBody>
                  <a:tcPr/>
                </a:tc>
                <a:extLst>
                  <a:ext uri="{0D108BD9-81ED-4DB2-BD59-A6C34878D82A}">
                    <a16:rowId xmlns:a16="http://schemas.microsoft.com/office/drawing/2014/main" val="1925851708"/>
                  </a:ext>
                </a:extLst>
              </a:tr>
              <a:tr h="370840">
                <a:tc>
                  <a:txBody>
                    <a:bodyPr/>
                    <a:lstStyle/>
                    <a:p>
                      <a:pPr algn="ctr">
                        <a:lnSpc>
                          <a:spcPct val="150000"/>
                        </a:lnSpc>
                      </a:pPr>
                      <a:r>
                        <a:rPr lang="zh-CN" altLang="en-US" dirty="0"/>
                        <a:t>投资活动产生的现金流量</a:t>
                      </a:r>
                    </a:p>
                  </a:txBody>
                  <a:tcPr anchor="ctr"/>
                </a:tc>
                <a:tc>
                  <a:txBody>
                    <a:bodyPr/>
                    <a:lstStyle/>
                    <a:p>
                      <a:pPr algn="l">
                        <a:lnSpc>
                          <a:spcPct val="150000"/>
                        </a:lnSpc>
                      </a:pPr>
                      <a:r>
                        <a:rPr lang="zh-CN" altLang="en-US" dirty="0"/>
                        <a:t>回收投资收到的现金；取得投资收益收到的现金；处置固定资产、无形资产和其他长期资产收回的现金净额；处置子公司及其他营业单位收回的现金净额；收到其他与投资活动有关的现金</a:t>
                      </a:r>
                    </a:p>
                  </a:txBody>
                  <a:tcPr/>
                </a:tc>
                <a:tc>
                  <a:txBody>
                    <a:bodyPr/>
                    <a:lstStyle/>
                    <a:p>
                      <a:pPr algn="l">
                        <a:lnSpc>
                          <a:spcPct val="150000"/>
                        </a:lnSpc>
                      </a:pPr>
                      <a:r>
                        <a:rPr lang="zh-CN" altLang="en-US" dirty="0"/>
                        <a:t>构建固定资产、无形资产和其他长期资产支付的现金；投资支付的现金；取得子公司及其他营业单位支付的现金净额；支付其他与投资活动有关的现金</a:t>
                      </a:r>
                    </a:p>
                  </a:txBody>
                  <a:tcPr/>
                </a:tc>
                <a:extLst>
                  <a:ext uri="{0D108BD9-81ED-4DB2-BD59-A6C34878D82A}">
                    <a16:rowId xmlns:a16="http://schemas.microsoft.com/office/drawing/2014/main" val="3018809383"/>
                  </a:ext>
                </a:extLst>
              </a:tr>
              <a:tr h="370840">
                <a:tc>
                  <a:txBody>
                    <a:bodyPr/>
                    <a:lstStyle/>
                    <a:p>
                      <a:pPr algn="ctr">
                        <a:lnSpc>
                          <a:spcPct val="150000"/>
                        </a:lnSpc>
                      </a:pPr>
                      <a:r>
                        <a:rPr lang="zh-CN" altLang="en-US" dirty="0"/>
                        <a:t>筹资活动产生的现金流量</a:t>
                      </a:r>
                    </a:p>
                  </a:txBody>
                  <a:tcPr anchor="ctr"/>
                </a:tc>
                <a:tc>
                  <a:txBody>
                    <a:bodyPr/>
                    <a:lstStyle/>
                    <a:p>
                      <a:pPr algn="l">
                        <a:lnSpc>
                          <a:spcPct val="150000"/>
                        </a:lnSpc>
                      </a:pPr>
                      <a:r>
                        <a:rPr lang="zh-CN" altLang="en-US" dirty="0"/>
                        <a:t>吸收投资收到的现金；取得借款收到的现金；收到其他与筹资活动有关的现金</a:t>
                      </a:r>
                    </a:p>
                  </a:txBody>
                  <a:tcPr/>
                </a:tc>
                <a:tc>
                  <a:txBody>
                    <a:bodyPr/>
                    <a:lstStyle/>
                    <a:p>
                      <a:pPr algn="l">
                        <a:lnSpc>
                          <a:spcPct val="150000"/>
                        </a:lnSpc>
                      </a:pPr>
                      <a:r>
                        <a:rPr lang="zh-CN" altLang="en-US" dirty="0"/>
                        <a:t>偿还债务支付的现金；分配股利、利润或偿付利息支付的现金，其他与筹资活动有关的现金</a:t>
                      </a:r>
                    </a:p>
                  </a:txBody>
                  <a:tcPr/>
                </a:tc>
                <a:extLst>
                  <a:ext uri="{0D108BD9-81ED-4DB2-BD59-A6C34878D82A}">
                    <a16:rowId xmlns:a16="http://schemas.microsoft.com/office/drawing/2014/main" val="905215402"/>
                  </a:ext>
                </a:extLst>
              </a:tr>
            </a:tbl>
          </a:graphicData>
        </a:graphic>
      </p:graphicFrame>
    </p:spTree>
    <p:extLst>
      <p:ext uri="{BB962C8B-B14F-4D97-AF65-F5344CB8AC3E}">
        <p14:creationId xmlns:p14="http://schemas.microsoft.com/office/powerpoint/2010/main" val="971910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19E2232-0EA6-5440-8E53-EA1D7FF0E267}"/>
              </a:ext>
            </a:extLst>
          </p:cNvPr>
          <p:cNvSpPr>
            <a:spLocks noGrp="1"/>
          </p:cNvSpPr>
          <p:nvPr>
            <p:ph type="title"/>
          </p:nvPr>
        </p:nvSpPr>
        <p:spPr>
          <a:xfrm>
            <a:off x="1156851" y="637762"/>
            <a:ext cx="2898276" cy="5576770"/>
          </a:xfrm>
        </p:spPr>
        <p:txBody>
          <a:bodyPr anchor="t">
            <a:normAutofit/>
          </a:bodyPr>
          <a:lstStyle/>
          <a:p>
            <a:r>
              <a:rPr kumimoji="1" lang="zh-CN" altLang="en-US" dirty="0">
                <a:solidFill>
                  <a:schemeClr val="bg1"/>
                </a:solidFill>
              </a:rPr>
              <a:t>第三章 可行性研究与经济评价基础知识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B6C45EA-47BD-4C43-82AC-1F3DD2521BAC}"/>
              </a:ext>
            </a:extLst>
          </p:cNvPr>
          <p:cNvGraphicFramePr>
            <a:graphicFrameLocks noGrp="1"/>
          </p:cNvGraphicFramePr>
          <p:nvPr>
            <p:ph idx="1"/>
            <p:extLst>
              <p:ext uri="{D42A27DB-BD31-4B8C-83A1-F6EECF244321}">
                <p14:modId xmlns:p14="http://schemas.microsoft.com/office/powerpoint/2010/main" val="3031862814"/>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626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9F30B-B7A0-B24B-B91B-BF68D254054B}"/>
              </a:ext>
            </a:extLst>
          </p:cNvPr>
          <p:cNvSpPr>
            <a:spLocks noGrp="1"/>
          </p:cNvSpPr>
          <p:nvPr>
            <p:ph type="title"/>
          </p:nvPr>
        </p:nvSpPr>
        <p:spPr/>
        <p:txBody>
          <a:bodyPr/>
          <a:lstStyle/>
          <a:p>
            <a:r>
              <a:rPr kumimoji="1" lang="zh-CN" altLang="en-US" dirty="0"/>
              <a:t>第一节 投资项目可行性研究</a:t>
            </a:r>
          </a:p>
        </p:txBody>
      </p:sp>
      <p:graphicFrame>
        <p:nvGraphicFramePr>
          <p:cNvPr id="4" name="内容占位符 3">
            <a:extLst>
              <a:ext uri="{FF2B5EF4-FFF2-40B4-BE49-F238E27FC236}">
                <a16:creationId xmlns:a16="http://schemas.microsoft.com/office/drawing/2014/main" id="{1288719C-1B4E-CA4C-85F7-9EECD2B060EB}"/>
              </a:ext>
            </a:extLst>
          </p:cNvPr>
          <p:cNvGraphicFramePr>
            <a:graphicFrameLocks noGrp="1"/>
          </p:cNvGraphicFramePr>
          <p:nvPr>
            <p:ph idx="1"/>
            <p:extLst>
              <p:ext uri="{D42A27DB-BD31-4B8C-83A1-F6EECF244321}">
                <p14:modId xmlns:p14="http://schemas.microsoft.com/office/powerpoint/2010/main" val="2266762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560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566CEF-0709-7843-9417-9DB6FE409C6F}"/>
              </a:ext>
            </a:extLst>
          </p:cNvPr>
          <p:cNvSpPr>
            <a:spLocks noGrp="1"/>
          </p:cNvSpPr>
          <p:nvPr>
            <p:ph type="title"/>
          </p:nvPr>
        </p:nvSpPr>
        <p:spPr/>
        <p:txBody>
          <a:bodyPr/>
          <a:lstStyle/>
          <a:p>
            <a:r>
              <a:rPr kumimoji="1" lang="zh-CN" altLang="en-US" dirty="0"/>
              <a:t>第二节  投资项目经济评价</a:t>
            </a:r>
          </a:p>
        </p:txBody>
      </p:sp>
      <p:graphicFrame>
        <p:nvGraphicFramePr>
          <p:cNvPr id="4" name="内容占位符 3">
            <a:extLst>
              <a:ext uri="{FF2B5EF4-FFF2-40B4-BE49-F238E27FC236}">
                <a16:creationId xmlns:a16="http://schemas.microsoft.com/office/drawing/2014/main" id="{6659ADFC-BC9E-3D45-B4B2-589AFB9714A2}"/>
              </a:ext>
            </a:extLst>
          </p:cNvPr>
          <p:cNvGraphicFramePr>
            <a:graphicFrameLocks noGrp="1"/>
          </p:cNvGraphicFramePr>
          <p:nvPr>
            <p:ph idx="1"/>
            <p:extLst>
              <p:ext uri="{D42A27DB-BD31-4B8C-83A1-F6EECF244321}">
                <p14:modId xmlns:p14="http://schemas.microsoft.com/office/powerpoint/2010/main" val="11850641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796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EFB609-B0FD-1642-8F72-3A443AB9005C}"/>
              </a:ext>
            </a:extLst>
          </p:cNvPr>
          <p:cNvSpPr>
            <a:spLocks noGrp="1"/>
          </p:cNvSpPr>
          <p:nvPr>
            <p:ph type="title"/>
          </p:nvPr>
        </p:nvSpPr>
        <p:spPr/>
        <p:txBody>
          <a:bodyPr/>
          <a:lstStyle/>
          <a:p>
            <a:r>
              <a:rPr kumimoji="1" lang="zh-CN" altLang="en-US" dirty="0"/>
              <a:t>一、经济评价的概念和内容</a:t>
            </a:r>
          </a:p>
        </p:txBody>
      </p:sp>
      <p:graphicFrame>
        <p:nvGraphicFramePr>
          <p:cNvPr id="4" name="内容占位符 3">
            <a:extLst>
              <a:ext uri="{FF2B5EF4-FFF2-40B4-BE49-F238E27FC236}">
                <a16:creationId xmlns:a16="http://schemas.microsoft.com/office/drawing/2014/main" id="{855A42D9-D3C1-454D-99EE-654437D3D2A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019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683B0-CAF2-4143-8D55-6638C871516C}"/>
              </a:ext>
            </a:extLst>
          </p:cNvPr>
          <p:cNvSpPr>
            <a:spLocks noGrp="1"/>
          </p:cNvSpPr>
          <p:nvPr>
            <p:ph type="title"/>
          </p:nvPr>
        </p:nvSpPr>
        <p:spPr/>
        <p:txBody>
          <a:bodyPr/>
          <a:lstStyle/>
          <a:p>
            <a:r>
              <a:rPr kumimoji="1" lang="zh-CN" altLang="en-US" dirty="0"/>
              <a:t>二、资金时间价值及其等值计算</a:t>
            </a:r>
          </a:p>
        </p:txBody>
      </p:sp>
      <p:graphicFrame>
        <p:nvGraphicFramePr>
          <p:cNvPr id="4" name="内容占位符 3">
            <a:extLst>
              <a:ext uri="{FF2B5EF4-FFF2-40B4-BE49-F238E27FC236}">
                <a16:creationId xmlns:a16="http://schemas.microsoft.com/office/drawing/2014/main" id="{D416EF7F-87F0-FE47-9D9A-FCC23705B8E9}"/>
              </a:ext>
            </a:extLst>
          </p:cNvPr>
          <p:cNvGraphicFramePr>
            <a:graphicFrameLocks noGrp="1"/>
          </p:cNvGraphicFramePr>
          <p:nvPr>
            <p:ph idx="1"/>
            <p:extLst>
              <p:ext uri="{D42A27DB-BD31-4B8C-83A1-F6EECF244321}">
                <p14:modId xmlns:p14="http://schemas.microsoft.com/office/powerpoint/2010/main" val="13302510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29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6BB26328-1389-624E-BC42-74EC4BC77DC2}"/>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第一节 概述</a:t>
            </a:r>
          </a:p>
        </p:txBody>
      </p:sp>
      <p:graphicFrame>
        <p:nvGraphicFramePr>
          <p:cNvPr id="4" name="内容占位符 3">
            <a:extLst>
              <a:ext uri="{FF2B5EF4-FFF2-40B4-BE49-F238E27FC236}">
                <a16:creationId xmlns:a16="http://schemas.microsoft.com/office/drawing/2014/main" id="{A2E0BB6D-035B-6B46-BDED-0084146858D5}"/>
              </a:ext>
            </a:extLst>
          </p:cNvPr>
          <p:cNvGraphicFramePr>
            <a:graphicFrameLocks noGrp="1"/>
          </p:cNvGraphicFramePr>
          <p:nvPr>
            <p:ph idx="1"/>
            <p:extLst>
              <p:ext uri="{D42A27DB-BD31-4B8C-83A1-F6EECF244321}">
                <p14:modId xmlns:p14="http://schemas.microsoft.com/office/powerpoint/2010/main" val="22321705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60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E7CD78-EA78-5649-ADB2-CA380408CCBF}"/>
              </a:ext>
            </a:extLst>
          </p:cNvPr>
          <p:cNvSpPr>
            <a:spLocks noGrp="1"/>
          </p:cNvSpPr>
          <p:nvPr>
            <p:ph type="title"/>
          </p:nvPr>
        </p:nvSpPr>
        <p:spPr/>
        <p:txBody>
          <a:bodyPr/>
          <a:lstStyle/>
          <a:p>
            <a:r>
              <a:rPr kumimoji="1" lang="zh-CN" altLang="en-US" dirty="0"/>
              <a:t>资金时间价值计算</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51CC7829-6426-144B-9A69-934F618B8E3B}"/>
                  </a:ext>
                </a:extLst>
              </p:cNvPr>
              <p:cNvGraphicFramePr>
                <a:graphicFrameLocks noGrp="1"/>
              </p:cNvGraphicFramePr>
              <p:nvPr>
                <p:ph idx="1"/>
                <p:extLst>
                  <p:ext uri="{D42A27DB-BD31-4B8C-83A1-F6EECF244321}">
                    <p14:modId xmlns:p14="http://schemas.microsoft.com/office/powerpoint/2010/main" val="530676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51CC7829-6426-144B-9A69-934F618B8E3B}"/>
                  </a:ext>
                </a:extLst>
              </p:cNvPr>
              <p:cNvGraphicFramePr>
                <a:graphicFrameLocks noGrp="1"/>
              </p:cNvGraphicFramePr>
              <p:nvPr>
                <p:ph idx="1"/>
                <p:extLst>
                  <p:ext uri="{D42A27DB-BD31-4B8C-83A1-F6EECF244321}">
                    <p14:modId xmlns:p14="http://schemas.microsoft.com/office/powerpoint/2010/main" val="5306764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31833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9A1A17-2E22-B54B-AE4E-17C0D6FB081F}"/>
              </a:ext>
            </a:extLst>
          </p:cNvPr>
          <p:cNvSpPr>
            <a:spLocks noGrp="1"/>
          </p:cNvSpPr>
          <p:nvPr>
            <p:ph type="title"/>
          </p:nvPr>
        </p:nvSpPr>
        <p:spPr/>
        <p:txBody>
          <a:bodyPr/>
          <a:lstStyle/>
          <a:p>
            <a:r>
              <a:rPr kumimoji="1" lang="zh-CN" altLang="en-US" dirty="0"/>
              <a:t>等值计算方法</a:t>
            </a:r>
          </a:p>
        </p:txBody>
      </p:sp>
      <p:graphicFrame>
        <p:nvGraphicFramePr>
          <p:cNvPr id="4" name="内容占位符 3">
            <a:extLst>
              <a:ext uri="{FF2B5EF4-FFF2-40B4-BE49-F238E27FC236}">
                <a16:creationId xmlns:a16="http://schemas.microsoft.com/office/drawing/2014/main" id="{643D76BF-53A4-014D-9CB3-AF65DB6C0675}"/>
              </a:ext>
            </a:extLst>
          </p:cNvPr>
          <p:cNvGraphicFramePr>
            <a:graphicFrameLocks noGrp="1"/>
          </p:cNvGraphicFramePr>
          <p:nvPr>
            <p:ph idx="1"/>
            <p:extLst>
              <p:ext uri="{D42A27DB-BD31-4B8C-83A1-F6EECF244321}">
                <p14:modId xmlns:p14="http://schemas.microsoft.com/office/powerpoint/2010/main" val="1777642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05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2C897-1B0D-2640-BC47-24FD242C58F5}"/>
              </a:ext>
            </a:extLst>
          </p:cNvPr>
          <p:cNvSpPr>
            <a:spLocks noGrp="1"/>
          </p:cNvSpPr>
          <p:nvPr>
            <p:ph type="title"/>
          </p:nvPr>
        </p:nvSpPr>
        <p:spPr/>
        <p:txBody>
          <a:bodyPr/>
          <a:lstStyle/>
          <a:p>
            <a:r>
              <a:rPr kumimoji="1" lang="zh-CN" altLang="en-US"/>
              <a:t>现金流量图</a:t>
            </a:r>
            <a:endParaRPr kumimoji="1" lang="zh-CN" altLang="en-US" dirty="0"/>
          </a:p>
        </p:txBody>
      </p:sp>
      <p:graphicFrame>
        <p:nvGraphicFramePr>
          <p:cNvPr id="4" name="内容占位符 3">
            <a:extLst>
              <a:ext uri="{FF2B5EF4-FFF2-40B4-BE49-F238E27FC236}">
                <a16:creationId xmlns:a16="http://schemas.microsoft.com/office/drawing/2014/main" id="{A4FD6564-BB10-C54F-94D9-C1F90CCC3DA4}"/>
              </a:ext>
            </a:extLst>
          </p:cNvPr>
          <p:cNvGraphicFramePr>
            <a:graphicFrameLocks noGrp="1"/>
          </p:cNvGraphicFramePr>
          <p:nvPr>
            <p:ph idx="1"/>
            <p:extLst>
              <p:ext uri="{D42A27DB-BD31-4B8C-83A1-F6EECF244321}">
                <p14:modId xmlns:p14="http://schemas.microsoft.com/office/powerpoint/2010/main" val="1567810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933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CCCDF-E398-7440-A2DB-6AE5B33053D2}"/>
              </a:ext>
            </a:extLst>
          </p:cNvPr>
          <p:cNvSpPr>
            <a:spLocks noGrp="1"/>
          </p:cNvSpPr>
          <p:nvPr>
            <p:ph type="title"/>
          </p:nvPr>
        </p:nvSpPr>
        <p:spPr/>
        <p:txBody>
          <a:bodyPr/>
          <a:lstStyle/>
          <a:p>
            <a:r>
              <a:rPr kumimoji="1" lang="zh-CN" altLang="en-US" dirty="0"/>
              <a:t>等值计算方法</a:t>
            </a:r>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AB4BDE68-7713-DF45-8D3E-35A68A33C8D5}"/>
                  </a:ext>
                </a:extLst>
              </p:cNvPr>
              <p:cNvGraphicFramePr>
                <a:graphicFrameLocks noGrp="1"/>
              </p:cNvGraphicFramePr>
              <p:nvPr>
                <p:ph idx="1"/>
                <p:extLst>
                  <p:ext uri="{D42A27DB-BD31-4B8C-83A1-F6EECF244321}">
                    <p14:modId xmlns:p14="http://schemas.microsoft.com/office/powerpoint/2010/main" val="2368425381"/>
                  </p:ext>
                </p:extLst>
              </p:nvPr>
            </p:nvGraphicFramePr>
            <p:xfrm>
              <a:off x="175364" y="1825625"/>
              <a:ext cx="11624153" cy="3742119"/>
            </p:xfrm>
            <a:graphic>
              <a:graphicData uri="http://schemas.openxmlformats.org/drawingml/2006/table">
                <a:tbl>
                  <a:tblPr firstRow="1" bandRow="1">
                    <a:tableStyleId>{5C22544A-7EE6-4342-B048-85BDC9FD1C3A}</a:tableStyleId>
                  </a:tblPr>
                  <a:tblGrid>
                    <a:gridCol w="2175255">
                      <a:extLst>
                        <a:ext uri="{9D8B030D-6E8A-4147-A177-3AD203B41FA5}">
                          <a16:colId xmlns:a16="http://schemas.microsoft.com/office/drawing/2014/main" val="579701323"/>
                        </a:ext>
                      </a:extLst>
                    </a:gridCol>
                    <a:gridCol w="2722325">
                      <a:extLst>
                        <a:ext uri="{9D8B030D-6E8A-4147-A177-3AD203B41FA5}">
                          <a16:colId xmlns:a16="http://schemas.microsoft.com/office/drawing/2014/main" val="758149400"/>
                        </a:ext>
                      </a:extLst>
                    </a:gridCol>
                    <a:gridCol w="3595031">
                      <a:extLst>
                        <a:ext uri="{9D8B030D-6E8A-4147-A177-3AD203B41FA5}">
                          <a16:colId xmlns:a16="http://schemas.microsoft.com/office/drawing/2014/main" val="2100928186"/>
                        </a:ext>
                      </a:extLst>
                    </a:gridCol>
                    <a:gridCol w="3131542">
                      <a:extLst>
                        <a:ext uri="{9D8B030D-6E8A-4147-A177-3AD203B41FA5}">
                          <a16:colId xmlns:a16="http://schemas.microsoft.com/office/drawing/2014/main" val="2865183255"/>
                        </a:ext>
                      </a:extLst>
                    </a:gridCol>
                  </a:tblGrid>
                  <a:tr h="370840">
                    <a:tc gridSpan="2">
                      <a:txBody>
                        <a:bodyPr/>
                        <a:lstStyle/>
                        <a:p>
                          <a:pPr algn="ctr"/>
                          <a:r>
                            <a:rPr lang="zh-CN" altLang="en-US"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dirty="0"/>
                            <a:t>计算公式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系数及系数名称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6754938"/>
                      </a:ext>
                    </a:extLst>
                  </a:tr>
                  <a:tr h="370840">
                    <a:tc rowSpan="2">
                      <a:txBody>
                        <a:bodyPr/>
                        <a:lstStyle/>
                        <a:p>
                          <a:pPr algn="ctr"/>
                          <a:r>
                            <a:rPr lang="zh-CN" altLang="en-US" dirty="0"/>
                            <a:t>现值与终值的等值计算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复利终值计算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一次支付终值系数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30633"/>
                      </a:ext>
                    </a:extLst>
                  </a:tr>
                  <a:tr h="370840">
                    <a:tc vMerge="1">
                      <a:txBody>
                        <a:bodyPr/>
                        <a:lstStyle/>
                        <a:p>
                          <a:endParaRPr lang="zh-CN" altLang="en-US" dirty="0"/>
                        </a:p>
                      </a:txBody>
                      <a:tcPr/>
                    </a:tc>
                    <a:tc>
                      <a:txBody>
                        <a:bodyPr/>
                        <a:lstStyle/>
                        <a:p>
                          <a:pPr algn="ctr"/>
                          <a:r>
                            <a:rPr lang="zh-CN" altLang="en-US" dirty="0"/>
                            <a:t>复利现值计算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𝑛</m:t>
                                    </m:r>
                                  </m:sup>
                                </m:sSup>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一次支付现值系数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389702"/>
                      </a:ext>
                    </a:extLst>
                  </a:tr>
                  <a:tr h="370840">
                    <a:tc rowSpan="2">
                      <a:txBody>
                        <a:bodyPr/>
                        <a:lstStyle/>
                        <a:p>
                          <a:pPr algn="ctr"/>
                          <a:r>
                            <a:rPr lang="zh-CN" altLang="en-US" dirty="0"/>
                            <a:t>等额年金与终值的等值计算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等额年金终值计算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𝑖</m:t>
                                    </m:r>
                                  </m:den>
                                </m:f>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等额支付终值系数或年金终值系数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464203"/>
                      </a:ext>
                    </a:extLst>
                  </a:tr>
                  <a:tr h="370840">
                    <a:tc vMerge="1">
                      <a:txBody>
                        <a:bodyPr/>
                        <a:lstStyle/>
                        <a:p>
                          <a:endParaRPr lang="zh-CN" altLang="en-US" dirty="0"/>
                        </a:p>
                      </a:txBody>
                      <a:tcPr/>
                    </a:tc>
                    <a:tc>
                      <a:txBody>
                        <a:bodyPr/>
                        <a:lstStyle/>
                        <a:p>
                          <a:pPr algn="ctr"/>
                          <a:r>
                            <a:rPr lang="zh-CN" altLang="en-US" dirty="0"/>
                            <a:t>终值计算等额年金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𝑖</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r>
                                      <a:rPr lang="en-US" altLang="zh-CN" b="0" i="1" smtClean="0">
                                        <a:latin typeface="Cambria Math" panose="02040503050406030204" pitchFamily="18" charset="0"/>
                                        <a:ea typeface="Cambria Math" panose="02040503050406030204" pitchFamily="18" charset="0"/>
                                      </a:rPr>
                                      <m:t>−1</m:t>
                                    </m:r>
                                  </m:den>
                                </m:f>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偿债基金系数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083482"/>
                      </a:ext>
                    </a:extLst>
                  </a:tr>
                  <a:tr h="370840">
                    <a:tc rowSpan="2">
                      <a:txBody>
                        <a:bodyPr/>
                        <a:lstStyle/>
                        <a:p>
                          <a:pPr algn="ctr"/>
                          <a:r>
                            <a:rPr lang="zh-CN" altLang="en-US" dirty="0"/>
                            <a:t>等额年金与现值的等值计算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等额年金现值计算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𝐴</m:t>
                                    </m:r>
                                  </m:num>
                                  <m:den>
                                    <m:r>
                                      <a:rPr lang="en-US" altLang="zh-CN" b="0" i="1" smtClean="0">
                                        <a:latin typeface="Cambria Math" panose="02040503050406030204" pitchFamily="18" charset="0"/>
                                      </a:rPr>
                                      <m:t>𝑖</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den>
                                    </m:f>
                                  </m:e>
                                </m:d>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等额支付现值系数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664989"/>
                      </a:ext>
                    </a:extLst>
                  </a:tr>
                  <a:tr h="370840">
                    <a:tc vMerge="1">
                      <a:txBody>
                        <a:bodyPr/>
                        <a:lstStyle/>
                        <a:p>
                          <a:endParaRPr lang="zh-CN" altLang="en-US" dirty="0"/>
                        </a:p>
                      </a:txBody>
                      <a:tcPr/>
                    </a:tc>
                    <a:tc>
                      <a:txBody>
                        <a:bodyPr/>
                        <a:lstStyle/>
                        <a:p>
                          <a:pPr algn="ctr"/>
                          <a:r>
                            <a:rPr lang="zh-CN" altLang="en-US" dirty="0"/>
                            <a:t>现值计算等额年金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𝑛</m:t>
                                            </m:r>
                                          </m:sup>
                                        </m:sSup>
                                        <m:r>
                                          <a:rPr lang="en-US" altLang="zh-CN" b="0" i="1" smtClean="0">
                                            <a:latin typeface="Cambria Math" panose="02040503050406030204" pitchFamily="18" charset="0"/>
                                            <a:ea typeface="Cambria Math" panose="02040503050406030204" pitchFamily="18" charset="0"/>
                                          </a:rPr>
                                          <m:t>−1</m:t>
                                        </m:r>
                                      </m:den>
                                    </m:f>
                                  </m:e>
                                </m:d>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投资回收系数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547625"/>
                      </a:ext>
                    </a:extLst>
                  </a:tr>
                </a:tbl>
              </a:graphicData>
            </a:graphic>
          </p:graphicFrame>
        </mc:Choice>
        <mc:Fallback xmlns="">
          <p:graphicFrame>
            <p:nvGraphicFramePr>
              <p:cNvPr id="4" name="表格 4">
                <a:extLst>
                  <a:ext uri="{FF2B5EF4-FFF2-40B4-BE49-F238E27FC236}">
                    <a16:creationId xmlns:a16="http://schemas.microsoft.com/office/drawing/2014/main" id="{AB4BDE68-7713-DF45-8D3E-35A68A33C8D5}"/>
                  </a:ext>
                </a:extLst>
              </p:cNvPr>
              <p:cNvGraphicFramePr>
                <a:graphicFrameLocks noGrp="1"/>
              </p:cNvGraphicFramePr>
              <p:nvPr>
                <p:ph idx="1"/>
                <p:extLst>
                  <p:ext uri="{D42A27DB-BD31-4B8C-83A1-F6EECF244321}">
                    <p14:modId xmlns:p14="http://schemas.microsoft.com/office/powerpoint/2010/main" val="2368425381"/>
                  </p:ext>
                </p:extLst>
              </p:nvPr>
            </p:nvGraphicFramePr>
            <p:xfrm>
              <a:off x="175364" y="1825625"/>
              <a:ext cx="11624153" cy="3742119"/>
            </p:xfrm>
            <a:graphic>
              <a:graphicData uri="http://schemas.openxmlformats.org/drawingml/2006/table">
                <a:tbl>
                  <a:tblPr firstRow="1" bandRow="1">
                    <a:tableStyleId>{5C22544A-7EE6-4342-B048-85BDC9FD1C3A}</a:tableStyleId>
                  </a:tblPr>
                  <a:tblGrid>
                    <a:gridCol w="2175255">
                      <a:extLst>
                        <a:ext uri="{9D8B030D-6E8A-4147-A177-3AD203B41FA5}">
                          <a16:colId xmlns:a16="http://schemas.microsoft.com/office/drawing/2014/main" val="579701323"/>
                        </a:ext>
                      </a:extLst>
                    </a:gridCol>
                    <a:gridCol w="2722325">
                      <a:extLst>
                        <a:ext uri="{9D8B030D-6E8A-4147-A177-3AD203B41FA5}">
                          <a16:colId xmlns:a16="http://schemas.microsoft.com/office/drawing/2014/main" val="758149400"/>
                        </a:ext>
                      </a:extLst>
                    </a:gridCol>
                    <a:gridCol w="3595031">
                      <a:extLst>
                        <a:ext uri="{9D8B030D-6E8A-4147-A177-3AD203B41FA5}">
                          <a16:colId xmlns:a16="http://schemas.microsoft.com/office/drawing/2014/main" val="2100928186"/>
                        </a:ext>
                      </a:extLst>
                    </a:gridCol>
                    <a:gridCol w="3131542">
                      <a:extLst>
                        <a:ext uri="{9D8B030D-6E8A-4147-A177-3AD203B41FA5}">
                          <a16:colId xmlns:a16="http://schemas.microsoft.com/office/drawing/2014/main" val="2865183255"/>
                        </a:ext>
                      </a:extLst>
                    </a:gridCol>
                  </a:tblGrid>
                  <a:tr h="370840">
                    <a:tc gridSpan="2">
                      <a:txBody>
                        <a:bodyPr/>
                        <a:lstStyle/>
                        <a:p>
                          <a:pPr algn="ctr"/>
                          <a:r>
                            <a:rPr lang="zh-CN" altLang="en-US" dirty="0"/>
                            <a:t>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dirty="0"/>
                            <a:t>计算公式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系数及系数名称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6754938"/>
                      </a:ext>
                    </a:extLst>
                  </a:tr>
                  <a:tr h="370840">
                    <a:tc rowSpan="2">
                      <a:txBody>
                        <a:bodyPr/>
                        <a:lstStyle/>
                        <a:p>
                          <a:pPr algn="ctr"/>
                          <a:r>
                            <a:rPr lang="zh-CN" altLang="en-US" dirty="0"/>
                            <a:t>现值与终值的等值计算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复利终值计算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268" t="-103333" r="-87324" b="-793333"/>
                          </a:stretch>
                        </a:blipFill>
                      </a:tcPr>
                    </a:tc>
                    <a:tc>
                      <a:txBody>
                        <a:bodyPr/>
                        <a:lstStyle/>
                        <a:p>
                          <a:r>
                            <a:rPr lang="zh-CN" altLang="en-US" dirty="0"/>
                            <a:t>一次支付终值系数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30633"/>
                      </a:ext>
                    </a:extLst>
                  </a:tr>
                  <a:tr h="370840">
                    <a:tc vMerge="1">
                      <a:txBody>
                        <a:bodyPr/>
                        <a:lstStyle/>
                        <a:p>
                          <a:endParaRPr lang="zh-CN" altLang="en-US" dirty="0"/>
                        </a:p>
                      </a:txBody>
                      <a:tcPr/>
                    </a:tc>
                    <a:tc>
                      <a:txBody>
                        <a:bodyPr/>
                        <a:lstStyle/>
                        <a:p>
                          <a:pPr algn="ctr"/>
                          <a:r>
                            <a:rPr lang="zh-CN" altLang="en-US" dirty="0"/>
                            <a:t>复利现值计算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268" t="-210345" r="-87324" b="-720690"/>
                          </a:stretch>
                        </a:blipFill>
                      </a:tcPr>
                    </a:tc>
                    <a:tc>
                      <a:txBody>
                        <a:bodyPr/>
                        <a:lstStyle/>
                        <a:p>
                          <a:r>
                            <a:rPr lang="zh-CN" altLang="en-US" dirty="0"/>
                            <a:t>一次支付现值系数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389702"/>
                      </a:ext>
                    </a:extLst>
                  </a:tr>
                  <a:tr h="640080">
                    <a:tc rowSpan="2">
                      <a:txBody>
                        <a:bodyPr/>
                        <a:lstStyle/>
                        <a:p>
                          <a:pPr algn="ctr"/>
                          <a:r>
                            <a:rPr lang="zh-CN" altLang="en-US" dirty="0"/>
                            <a:t>等额年金与终值的等值计算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等额年金终值计算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268" t="-176471" r="-87324" b="-309804"/>
                          </a:stretch>
                        </a:blipFill>
                      </a:tcPr>
                    </a:tc>
                    <a:tc>
                      <a:txBody>
                        <a:bodyPr/>
                        <a:lstStyle/>
                        <a:p>
                          <a:r>
                            <a:rPr lang="zh-CN" altLang="en-US" dirty="0"/>
                            <a:t>等额支付终值系数或年金终值系数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464203"/>
                      </a:ext>
                    </a:extLst>
                  </a:tr>
                  <a:tr h="641985">
                    <a:tc vMerge="1">
                      <a:txBody>
                        <a:bodyPr/>
                        <a:lstStyle/>
                        <a:p>
                          <a:endParaRPr lang="zh-CN" altLang="en-US" dirty="0"/>
                        </a:p>
                      </a:txBody>
                      <a:tcPr/>
                    </a:tc>
                    <a:tc>
                      <a:txBody>
                        <a:bodyPr/>
                        <a:lstStyle/>
                        <a:p>
                          <a:pPr algn="ctr"/>
                          <a:r>
                            <a:rPr lang="zh-CN" altLang="en-US" dirty="0"/>
                            <a:t>终值计算等额年金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268" t="-282000" r="-87324" b="-216000"/>
                          </a:stretch>
                        </a:blipFill>
                      </a:tcPr>
                    </a:tc>
                    <a:tc>
                      <a:txBody>
                        <a:bodyPr/>
                        <a:lstStyle/>
                        <a:p>
                          <a:r>
                            <a:rPr lang="zh-CN" altLang="en-US" dirty="0"/>
                            <a:t>偿债基金系数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083482"/>
                      </a:ext>
                    </a:extLst>
                  </a:tr>
                  <a:tr h="645668">
                    <a:tc rowSpan="2">
                      <a:txBody>
                        <a:bodyPr/>
                        <a:lstStyle/>
                        <a:p>
                          <a:pPr algn="ctr"/>
                          <a:r>
                            <a:rPr lang="zh-CN" altLang="en-US" dirty="0"/>
                            <a:t>等额年金与现值的等值计算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等额年金现值计算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268" t="-374510" r="-87324" b="-111765"/>
                          </a:stretch>
                        </a:blipFill>
                      </a:tcPr>
                    </a:tc>
                    <a:tc>
                      <a:txBody>
                        <a:bodyPr/>
                        <a:lstStyle/>
                        <a:p>
                          <a:r>
                            <a:rPr lang="zh-CN" altLang="en-US" dirty="0"/>
                            <a:t>等额支付现值系数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664989"/>
                      </a:ext>
                    </a:extLst>
                  </a:tr>
                  <a:tr h="701866">
                    <a:tc vMerge="1">
                      <a:txBody>
                        <a:bodyPr/>
                        <a:lstStyle/>
                        <a:p>
                          <a:endParaRPr lang="zh-CN" altLang="en-US" dirty="0"/>
                        </a:p>
                      </a:txBody>
                      <a:tcPr/>
                    </a:tc>
                    <a:tc>
                      <a:txBody>
                        <a:bodyPr/>
                        <a:lstStyle/>
                        <a:p>
                          <a:pPr algn="ctr"/>
                          <a:r>
                            <a:rPr lang="zh-CN" altLang="en-US" dirty="0"/>
                            <a:t>现值计算等额年金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6268" t="-432143" r="-87324" b="-1786"/>
                          </a:stretch>
                        </a:blipFill>
                      </a:tcPr>
                    </a:tc>
                    <a:tc>
                      <a:txBody>
                        <a:bodyPr/>
                        <a:lstStyle/>
                        <a:p>
                          <a:r>
                            <a:rPr lang="zh-CN" altLang="en-US" dirty="0"/>
                            <a:t>投资回收系数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547625"/>
                      </a:ext>
                    </a:extLst>
                  </a:tr>
                </a:tbl>
              </a:graphicData>
            </a:graphic>
          </p:graphicFrame>
        </mc:Fallback>
      </mc:AlternateContent>
    </p:spTree>
    <p:extLst>
      <p:ext uri="{BB962C8B-B14F-4D97-AF65-F5344CB8AC3E}">
        <p14:creationId xmlns:p14="http://schemas.microsoft.com/office/powerpoint/2010/main" val="3716457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63603D-ADF6-9B48-AC97-564D8BA3BA74}"/>
              </a:ext>
            </a:extLst>
          </p:cNvPr>
          <p:cNvSpPr>
            <a:spLocks noGrp="1"/>
          </p:cNvSpPr>
          <p:nvPr>
            <p:ph type="title"/>
          </p:nvPr>
        </p:nvSpPr>
        <p:spPr/>
        <p:txBody>
          <a:bodyPr/>
          <a:lstStyle/>
          <a:p>
            <a:r>
              <a:rPr kumimoji="1" lang="zh-CN" altLang="en-US" dirty="0"/>
              <a:t>三、经济性评价方法</a:t>
            </a:r>
            <a:r>
              <a:rPr kumimoji="1" lang="en-US" altLang="zh-CN" dirty="0"/>
              <a:t>——</a:t>
            </a:r>
            <a:r>
              <a:rPr kumimoji="1" lang="zh-CN" altLang="en-US" dirty="0"/>
              <a:t>经济评价基本方法</a:t>
            </a:r>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F02162F3-44E6-0E4D-8DA6-5D492789D452}"/>
                  </a:ext>
                </a:extLst>
              </p:cNvPr>
              <p:cNvGraphicFramePr>
                <a:graphicFrameLocks noGrp="1"/>
              </p:cNvGraphicFramePr>
              <p:nvPr>
                <p:ph idx="1"/>
                <p:extLst>
                  <p:ext uri="{D42A27DB-BD31-4B8C-83A1-F6EECF244321}">
                    <p14:modId xmlns:p14="http://schemas.microsoft.com/office/powerpoint/2010/main" val="3507649174"/>
                  </p:ext>
                </p:extLst>
              </p:nvPr>
            </p:nvGraphicFramePr>
            <p:xfrm>
              <a:off x="175364" y="1825625"/>
              <a:ext cx="12016636" cy="5208526"/>
            </p:xfrm>
            <a:graphic>
              <a:graphicData uri="http://schemas.openxmlformats.org/drawingml/2006/table">
                <a:tbl>
                  <a:tblPr firstRow="1" bandRow="1">
                    <a:tableStyleId>{5C22544A-7EE6-4342-B048-85BDC9FD1C3A}</a:tableStyleId>
                  </a:tblPr>
                  <a:tblGrid>
                    <a:gridCol w="830938">
                      <a:extLst>
                        <a:ext uri="{9D8B030D-6E8A-4147-A177-3AD203B41FA5}">
                          <a16:colId xmlns:a16="http://schemas.microsoft.com/office/drawing/2014/main" val="1510544939"/>
                        </a:ext>
                      </a:extLst>
                    </a:gridCol>
                    <a:gridCol w="1887210">
                      <a:extLst>
                        <a:ext uri="{9D8B030D-6E8A-4147-A177-3AD203B41FA5}">
                          <a16:colId xmlns:a16="http://schemas.microsoft.com/office/drawing/2014/main" val="1254562919"/>
                        </a:ext>
                      </a:extLst>
                    </a:gridCol>
                    <a:gridCol w="9298488">
                      <a:extLst>
                        <a:ext uri="{9D8B030D-6E8A-4147-A177-3AD203B41FA5}">
                          <a16:colId xmlns:a16="http://schemas.microsoft.com/office/drawing/2014/main" val="1161757374"/>
                        </a:ext>
                      </a:extLst>
                    </a:gridCol>
                  </a:tblGrid>
                  <a:tr h="370840">
                    <a:tc gridSpan="2">
                      <a:txBody>
                        <a:bodyPr/>
                        <a:lstStyle/>
                        <a:p>
                          <a:pPr algn="ctr"/>
                          <a:r>
                            <a:rPr lang="zh-CN" altLang="en-US" dirty="0"/>
                            <a:t>经济评价指标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dirty="0"/>
                            <a:t>计算公式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309330"/>
                      </a:ext>
                    </a:extLst>
                  </a:tr>
                  <a:tr h="370840">
                    <a:tc rowSpan="2">
                      <a:txBody>
                        <a:bodyPr/>
                        <a:lstStyle/>
                        <a:p>
                          <a:pPr algn="ctr"/>
                          <a:r>
                            <a:rPr lang="zh-CN" altLang="en-US" dirty="0"/>
                            <a:t>投资回收期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静态投资回收期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nary>
                                  <m:naryPr>
                                    <m:chr m:val="∑"/>
                                    <m:ctrlPr>
                                      <a:rPr lang="zh-CN" altLang="en-US"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up>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𝑡</m:t>
                                        </m:r>
                                      </m:sub>
                                    </m:sSub>
                                  </m:sup>
                                  <m:e>
                                    <m:sSub>
                                      <m:sSubPr>
                                        <m:ctrlPr>
                                          <a:rPr lang="en-US" altLang="zh-CN" i="1" smtClean="0">
                                            <a:latin typeface="Cambria Math" panose="02040503050406030204" pitchFamily="18" charset="0"/>
                                          </a:rPr>
                                        </m:ctrlPr>
                                      </m:sSubPr>
                                      <m:e>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𝐶𝐼</m:t>
                                            </m:r>
                                            <m:r>
                                              <a:rPr lang="en-US" altLang="zh-CN" b="0" i="1" smtClean="0">
                                                <a:latin typeface="Cambria Math" panose="02040503050406030204" pitchFamily="18" charset="0"/>
                                              </a:rPr>
                                              <m:t>−</m:t>
                                            </m:r>
                                            <m:r>
                                              <a:rPr lang="en-US" altLang="zh-CN" b="0" i="1" smtClean="0">
                                                <a:latin typeface="Cambria Math" panose="02040503050406030204" pitchFamily="18" charset="0"/>
                                              </a:rPr>
                                              <m:t>𝐶𝑂</m:t>
                                            </m:r>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=0</m:t>
                                    </m:r>
                                  </m:e>
                                </m:nary>
                              </m:oMath>
                            </m:oMathPara>
                          </a14:m>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累计净现金流量开始出现正值的年份数</m:t>
                                </m:r>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上年累计净现金流量的绝对值</m:t>
                                    </m:r>
                                  </m:num>
                                  <m:den>
                                    <m:r>
                                      <a:rPr lang="zh-CN" altLang="en-US" b="0" i="1" smtClean="0">
                                        <a:latin typeface="Cambria Math" panose="02040503050406030204" pitchFamily="18" charset="0"/>
                                      </a:rPr>
                                      <m:t>当年净现金流量</m:t>
                                    </m:r>
                                  </m:den>
                                </m:f>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346356"/>
                      </a:ext>
                    </a:extLst>
                  </a:tr>
                  <a:tr h="370840">
                    <a:tc vMerge="1">
                      <a:txBody>
                        <a:bodyPr/>
                        <a:lstStyle/>
                        <a:p>
                          <a:pPr algn="ctr"/>
                          <a:endParaRPr lang="zh-CN" altLang="en-US" dirty="0"/>
                        </a:p>
                      </a:txBody>
                      <a:tcPr/>
                    </a:tc>
                    <a:tc>
                      <a:txBody>
                        <a:bodyPr/>
                        <a:lstStyle/>
                        <a:p>
                          <a:pPr algn="ctr"/>
                          <a:r>
                            <a:rPr lang="zh-CN" altLang="en-US" dirty="0"/>
                            <a:t>动态投资回收期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nary>
                                  <m:naryPr>
                                    <m:chr m:val="∑"/>
                                    <m:ctrlPr>
                                      <a:rPr lang="zh-CN" altLang="en-US"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up>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𝑡</m:t>
                                        </m:r>
                                      </m:sub>
                                    </m:sSub>
                                  </m:sup>
                                  <m:e>
                                    <m:sSub>
                                      <m:sSubPr>
                                        <m:ctrlPr>
                                          <a:rPr lang="en-US" altLang="zh-CN" i="1" smtClean="0">
                                            <a:latin typeface="Cambria Math" panose="02040503050406030204" pitchFamily="18" charset="0"/>
                                          </a:rPr>
                                        </m:ctrlPr>
                                      </m:sSubPr>
                                      <m:e>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𝐶𝐼</m:t>
                                            </m:r>
                                            <m:r>
                                              <a:rPr lang="en-US" altLang="zh-CN" b="0" i="1" smtClean="0">
                                                <a:latin typeface="Cambria Math" panose="02040503050406030204" pitchFamily="18" charset="0"/>
                                              </a:rPr>
                                              <m:t>−</m:t>
                                            </m:r>
                                            <m:r>
                                              <a:rPr lang="en-US" altLang="zh-CN" b="0" i="1" smtClean="0">
                                                <a:latin typeface="Cambria Math" panose="02040503050406030204" pitchFamily="18" charset="0"/>
                                              </a:rPr>
                                              <m:t>𝐶𝑂</m:t>
                                            </m:r>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𝑖</m:t>
                                            </m:r>
                                          </m:e>
                                        </m:d>
                                      </m:e>
                                      <m: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sup>
                                    </m:sSup>
                                    <m:r>
                                      <a:rPr lang="en-US" altLang="zh-CN" b="0" i="1" smtClean="0">
                                        <a:latin typeface="Cambria Math" panose="02040503050406030204" pitchFamily="18" charset="0"/>
                                      </a:rPr>
                                      <m:t>=0</m:t>
                                    </m:r>
                                  </m:e>
                                </m:nary>
                              </m:oMath>
                            </m:oMathPara>
                          </a14:m>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累计折现净现金流量开始出现正值的年份数</m:t>
                                </m:r>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上年累计折现净现金流量的绝对值</m:t>
                                    </m:r>
                                  </m:num>
                                  <m:den>
                                    <m:r>
                                      <a:rPr lang="zh-CN" altLang="en-US" b="0" i="1" smtClean="0">
                                        <a:latin typeface="Cambria Math" panose="02040503050406030204" pitchFamily="18" charset="0"/>
                                      </a:rPr>
                                      <m:t>当年折现净现金流量</m:t>
                                    </m:r>
                                  </m:den>
                                </m:f>
                              </m:oMath>
                            </m:oMathPara>
                          </a14:m>
                          <a:endParaRPr lang="zh-CN" altLang="en-US" dirty="0"/>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748339"/>
                      </a:ext>
                    </a:extLst>
                  </a:tr>
                  <a:tr h="370840">
                    <a:tc gridSpan="2">
                      <a:txBody>
                        <a:bodyPr/>
                        <a:lstStyle/>
                        <a:p>
                          <a:pPr algn="ctr"/>
                          <a:r>
                            <a:rPr lang="zh-CN" altLang="en-US" dirty="0"/>
                            <a:t>财务净现值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𝑁𝑃𝑉</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𝑛</m:t>
                                    </m:r>
                                  </m:sup>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𝐶𝐼</m:t>
                                                </m:r>
                                                <m:r>
                                                  <a:rPr lang="en-US" altLang="zh-CN" b="0" i="1" smtClean="0">
                                                    <a:latin typeface="Cambria Math" panose="02040503050406030204" pitchFamily="18" charset="0"/>
                                                  </a:rPr>
                                                  <m:t>−</m:t>
                                                </m:r>
                                                <m:r>
                                                  <a:rPr lang="en-US" altLang="zh-CN" b="0" i="1" smtClean="0">
                                                    <a:latin typeface="Cambria Math" panose="02040503050406030204" pitchFamily="18" charset="0"/>
                                                  </a:rPr>
                                                  <m:t>𝐶𝑂</m:t>
                                                </m:r>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𝑖</m:t>
                                                    </m:r>
                                                  </m:e>
                                                  <m:sub>
                                                    <m:r>
                                                      <a:rPr lang="en-US" altLang="zh-CN" b="0" i="1" smtClean="0">
                                                        <a:latin typeface="Cambria Math" panose="02040503050406030204" pitchFamily="18" charset="0"/>
                                                        <a:ea typeface="Cambria Math" panose="02040503050406030204" pitchFamily="18" charset="0"/>
                                                      </a:rPr>
                                                      <m:t>𝐶</m:t>
                                                    </m:r>
                                                  </m:sub>
                                                </m:sSub>
                                              </m:e>
                                            </m:d>
                                          </m:e>
                                          <m: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sup>
                                        </m:sSup>
                                      </m:e>
                                    </m:d>
                                  </m:e>
                                </m:nary>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28396"/>
                      </a:ext>
                    </a:extLst>
                  </a:tr>
                  <a:tr h="370840">
                    <a:tc gridSpan="2">
                      <a:txBody>
                        <a:bodyPr/>
                        <a:lstStyle/>
                        <a:p>
                          <a:pPr algn="ctr"/>
                          <a:r>
                            <a:rPr lang="zh-CN" altLang="en-US" dirty="0"/>
                            <a:t>财务内部收益率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𝑁𝑃𝑉</m:t>
                                </m:r>
                                <m:r>
                                  <a:rPr lang="en-US" altLang="zh-CN" b="0" i="1" smtClean="0">
                                    <a:latin typeface="Cambria Math" panose="02040503050406030204" pitchFamily="18" charset="0"/>
                                  </a:rPr>
                                  <m:t>(</m:t>
                                </m:r>
                                <m:r>
                                  <a:rPr lang="en-US" altLang="zh-CN" b="0" i="1" smtClean="0">
                                    <a:latin typeface="Cambria Math" panose="02040503050406030204" pitchFamily="18" charset="0"/>
                                  </a:rPr>
                                  <m:t>𝐼𝑅𝑅</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𝑛</m:t>
                                    </m:r>
                                  </m:sup>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𝐶𝐼</m:t>
                                                </m:r>
                                                <m:r>
                                                  <a:rPr lang="en-US" altLang="zh-CN" b="0" i="1" smtClean="0">
                                                    <a:latin typeface="Cambria Math" panose="02040503050406030204" pitchFamily="18" charset="0"/>
                                                  </a:rPr>
                                                  <m:t>−</m:t>
                                                </m:r>
                                                <m:r>
                                                  <a:rPr lang="en-US" altLang="zh-CN" b="0" i="1" smtClean="0">
                                                    <a:latin typeface="Cambria Math" panose="02040503050406030204" pitchFamily="18" charset="0"/>
                                                  </a:rPr>
                                                  <m:t>𝐶𝑂</m:t>
                                                </m:r>
                                              </m:e>
                                            </m:d>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𝐼𝑅𝑅</m:t>
                                                </m:r>
                                              </m:e>
                                            </m:d>
                                          </m:e>
                                          <m: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sup>
                                        </m:sSup>
                                      </m:e>
                                    </m:d>
                                    <m:r>
                                      <a:rPr lang="en-US" altLang="zh-CN" b="0" i="1" smtClean="0">
                                        <a:latin typeface="Cambria Math" panose="02040503050406030204" pitchFamily="18" charset="0"/>
                                        <a:ea typeface="Cambria Math" panose="02040503050406030204" pitchFamily="18" charset="0"/>
                                      </a:rPr>
                                      <m:t>=0</m:t>
                                    </m:r>
                                  </m:e>
                                </m:nary>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950990"/>
                      </a:ext>
                    </a:extLst>
                  </a:tr>
                </a:tbl>
              </a:graphicData>
            </a:graphic>
          </p:graphicFrame>
        </mc:Choice>
        <mc:Fallback xmlns="">
          <p:graphicFrame>
            <p:nvGraphicFramePr>
              <p:cNvPr id="4" name="表格 4">
                <a:extLst>
                  <a:ext uri="{FF2B5EF4-FFF2-40B4-BE49-F238E27FC236}">
                    <a16:creationId xmlns:a16="http://schemas.microsoft.com/office/drawing/2014/main" id="{F02162F3-44E6-0E4D-8DA6-5D492789D452}"/>
                  </a:ext>
                </a:extLst>
              </p:cNvPr>
              <p:cNvGraphicFramePr>
                <a:graphicFrameLocks noGrp="1"/>
              </p:cNvGraphicFramePr>
              <p:nvPr>
                <p:ph idx="1"/>
                <p:extLst>
                  <p:ext uri="{D42A27DB-BD31-4B8C-83A1-F6EECF244321}">
                    <p14:modId xmlns:p14="http://schemas.microsoft.com/office/powerpoint/2010/main" val="3507649174"/>
                  </p:ext>
                </p:extLst>
              </p:nvPr>
            </p:nvGraphicFramePr>
            <p:xfrm>
              <a:off x="175364" y="1825625"/>
              <a:ext cx="12016636" cy="5208526"/>
            </p:xfrm>
            <a:graphic>
              <a:graphicData uri="http://schemas.openxmlformats.org/drawingml/2006/table">
                <a:tbl>
                  <a:tblPr firstRow="1" bandRow="1">
                    <a:tableStyleId>{5C22544A-7EE6-4342-B048-85BDC9FD1C3A}</a:tableStyleId>
                  </a:tblPr>
                  <a:tblGrid>
                    <a:gridCol w="830938">
                      <a:extLst>
                        <a:ext uri="{9D8B030D-6E8A-4147-A177-3AD203B41FA5}">
                          <a16:colId xmlns:a16="http://schemas.microsoft.com/office/drawing/2014/main" val="1510544939"/>
                        </a:ext>
                      </a:extLst>
                    </a:gridCol>
                    <a:gridCol w="1887210">
                      <a:extLst>
                        <a:ext uri="{9D8B030D-6E8A-4147-A177-3AD203B41FA5}">
                          <a16:colId xmlns:a16="http://schemas.microsoft.com/office/drawing/2014/main" val="1254562919"/>
                        </a:ext>
                      </a:extLst>
                    </a:gridCol>
                    <a:gridCol w="9298488">
                      <a:extLst>
                        <a:ext uri="{9D8B030D-6E8A-4147-A177-3AD203B41FA5}">
                          <a16:colId xmlns:a16="http://schemas.microsoft.com/office/drawing/2014/main" val="1161757374"/>
                        </a:ext>
                      </a:extLst>
                    </a:gridCol>
                  </a:tblGrid>
                  <a:tr h="370840">
                    <a:tc gridSpan="2">
                      <a:txBody>
                        <a:bodyPr/>
                        <a:lstStyle/>
                        <a:p>
                          <a:pPr algn="ctr"/>
                          <a:r>
                            <a:rPr lang="zh-CN" altLang="en-US" dirty="0"/>
                            <a:t>经济评价指标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dirty="0"/>
                            <a:t>计算公式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309330"/>
                      </a:ext>
                    </a:extLst>
                  </a:tr>
                  <a:tr h="1441133">
                    <a:tc rowSpan="2">
                      <a:txBody>
                        <a:bodyPr/>
                        <a:lstStyle/>
                        <a:p>
                          <a:pPr algn="ctr"/>
                          <a:r>
                            <a:rPr lang="zh-CN" altLang="en-US" dirty="0"/>
                            <a:t>投资回收期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静态投资回收期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332" t="-57018" r="-273" b="-327193"/>
                          </a:stretch>
                        </a:blipFill>
                      </a:tcPr>
                    </a:tc>
                    <a:extLst>
                      <a:ext uri="{0D108BD9-81ED-4DB2-BD59-A6C34878D82A}">
                        <a16:rowId xmlns:a16="http://schemas.microsoft.com/office/drawing/2014/main" val="4104346356"/>
                      </a:ext>
                    </a:extLst>
                  </a:tr>
                  <a:tr h="1715453">
                    <a:tc vMerge="1">
                      <a:txBody>
                        <a:bodyPr/>
                        <a:lstStyle/>
                        <a:p>
                          <a:pPr algn="ctr"/>
                          <a:endParaRPr lang="zh-CN" altLang="en-US" dirty="0"/>
                        </a:p>
                      </a:txBody>
                      <a:tcPr/>
                    </a:tc>
                    <a:tc>
                      <a:txBody>
                        <a:bodyPr/>
                        <a:lstStyle/>
                        <a:p>
                          <a:pPr algn="ctr"/>
                          <a:r>
                            <a:rPr lang="zh-CN" altLang="en-US" dirty="0"/>
                            <a:t>动态投资回收期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332" t="-132593" r="-273" b="-176296"/>
                          </a:stretch>
                        </a:blipFill>
                      </a:tcPr>
                    </a:tc>
                    <a:extLst>
                      <a:ext uri="{0D108BD9-81ED-4DB2-BD59-A6C34878D82A}">
                        <a16:rowId xmlns:a16="http://schemas.microsoft.com/office/drawing/2014/main" val="1530748339"/>
                      </a:ext>
                    </a:extLst>
                  </a:tr>
                  <a:tr h="840550">
                    <a:tc gridSpan="2">
                      <a:txBody>
                        <a:bodyPr/>
                        <a:lstStyle/>
                        <a:p>
                          <a:pPr algn="ctr"/>
                          <a:r>
                            <a:rPr lang="zh-CN" altLang="en-US" dirty="0"/>
                            <a:t>财务净现值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332" t="-468657" r="-273" b="-255224"/>
                          </a:stretch>
                        </a:blipFill>
                      </a:tcPr>
                    </a:tc>
                    <a:extLst>
                      <a:ext uri="{0D108BD9-81ED-4DB2-BD59-A6C34878D82A}">
                        <a16:rowId xmlns:a16="http://schemas.microsoft.com/office/drawing/2014/main" val="180028396"/>
                      </a:ext>
                    </a:extLst>
                  </a:tr>
                  <a:tr h="840550">
                    <a:tc gridSpan="2">
                      <a:txBody>
                        <a:bodyPr/>
                        <a:lstStyle/>
                        <a:p>
                          <a:pPr algn="ctr"/>
                          <a:r>
                            <a:rPr lang="zh-CN" altLang="en-US" dirty="0"/>
                            <a:t>财务内部收益率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332" t="-577273" r="-273" b="-159091"/>
                          </a:stretch>
                        </a:blipFill>
                      </a:tcPr>
                    </a:tc>
                    <a:extLst>
                      <a:ext uri="{0D108BD9-81ED-4DB2-BD59-A6C34878D82A}">
                        <a16:rowId xmlns:a16="http://schemas.microsoft.com/office/drawing/2014/main" val="602950990"/>
                      </a:ext>
                    </a:extLst>
                  </a:tr>
                </a:tbl>
              </a:graphicData>
            </a:graphic>
          </p:graphicFrame>
        </mc:Fallback>
      </mc:AlternateContent>
    </p:spTree>
    <p:extLst>
      <p:ext uri="{BB962C8B-B14F-4D97-AF65-F5344CB8AC3E}">
        <p14:creationId xmlns:p14="http://schemas.microsoft.com/office/powerpoint/2010/main" val="30773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B164AF-9E1E-F94F-83B3-B896F2A1E812}"/>
              </a:ext>
            </a:extLst>
          </p:cNvPr>
          <p:cNvSpPr>
            <a:spLocks noGrp="1"/>
          </p:cNvSpPr>
          <p:nvPr>
            <p:ph type="title"/>
          </p:nvPr>
        </p:nvSpPr>
        <p:spPr/>
        <p:txBody>
          <a:bodyPr/>
          <a:lstStyle/>
          <a:p>
            <a:r>
              <a:rPr kumimoji="1" lang="zh-CN" altLang="en-US" dirty="0"/>
              <a:t>三、经济评价方法</a:t>
            </a:r>
            <a:r>
              <a:rPr kumimoji="1" lang="en-US" altLang="zh-CN" dirty="0"/>
              <a:t>——</a:t>
            </a:r>
            <a:r>
              <a:rPr kumimoji="1" lang="zh-CN" altLang="en-US" dirty="0"/>
              <a:t>不确定性分析方法</a:t>
            </a:r>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3C36EE9B-38E2-B84B-8666-E25132535162}"/>
                  </a:ext>
                </a:extLst>
              </p:cNvPr>
              <p:cNvGraphicFramePr>
                <a:graphicFrameLocks noGrp="1"/>
              </p:cNvGraphicFramePr>
              <p:nvPr>
                <p:ph idx="1"/>
                <p:extLst>
                  <p:ext uri="{D42A27DB-BD31-4B8C-83A1-F6EECF244321}">
                    <p14:modId xmlns:p14="http://schemas.microsoft.com/office/powerpoint/2010/main" val="1607541769"/>
                  </p:ext>
                </p:extLst>
              </p:nvPr>
            </p:nvGraphicFramePr>
            <p:xfrm>
              <a:off x="838200" y="1825625"/>
              <a:ext cx="10515597" cy="3677610"/>
            </p:xfrm>
            <a:graphic>
              <a:graphicData uri="http://schemas.openxmlformats.org/drawingml/2006/table">
                <a:tbl>
                  <a:tblPr firstRow="1" bandRow="1">
                    <a:tableStyleId>{5C22544A-7EE6-4342-B048-85BDC9FD1C3A}</a:tableStyleId>
                  </a:tblPr>
                  <a:tblGrid>
                    <a:gridCol w="2656562">
                      <a:extLst>
                        <a:ext uri="{9D8B030D-6E8A-4147-A177-3AD203B41FA5}">
                          <a16:colId xmlns:a16="http://schemas.microsoft.com/office/drawing/2014/main" val="3923987540"/>
                        </a:ext>
                      </a:extLst>
                    </a:gridCol>
                    <a:gridCol w="5674290">
                      <a:extLst>
                        <a:ext uri="{9D8B030D-6E8A-4147-A177-3AD203B41FA5}">
                          <a16:colId xmlns:a16="http://schemas.microsoft.com/office/drawing/2014/main" val="207982086"/>
                        </a:ext>
                      </a:extLst>
                    </a:gridCol>
                    <a:gridCol w="2184745">
                      <a:extLst>
                        <a:ext uri="{9D8B030D-6E8A-4147-A177-3AD203B41FA5}">
                          <a16:colId xmlns:a16="http://schemas.microsoft.com/office/drawing/2014/main" val="2141508727"/>
                        </a:ext>
                      </a:extLst>
                    </a:gridCol>
                  </a:tblGrid>
                  <a:tr h="370840">
                    <a:tc>
                      <a:txBody>
                        <a:bodyPr/>
                        <a:lstStyle/>
                        <a:p>
                          <a:pPr algn="ctr"/>
                          <a:r>
                            <a:rPr lang="zh-CN" altLang="en-US" dirty="0"/>
                            <a:t>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公式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备注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743023"/>
                      </a:ext>
                    </a:extLst>
                  </a:tr>
                  <a:tr h="409651">
                    <a:tc rowSpan="5">
                      <a:txBody>
                        <a:bodyPr/>
                        <a:lstStyle/>
                        <a:p>
                          <a:pPr algn="ctr"/>
                          <a:r>
                            <a:rPr lang="zh-CN" altLang="en-US" dirty="0"/>
                            <a:t>盈亏平衡分析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𝐹𝑐</m:t>
                                </m:r>
                                <m:r>
                                  <a:rPr lang="en-US" altLang="zh-CN" b="0" i="1" smtClean="0">
                                    <a:latin typeface="Cambria Math" panose="02040503050406030204" pitchFamily="18" charset="0"/>
                                  </a:rPr>
                                  <m:t>−</m:t>
                                </m:r>
                                <m:r>
                                  <a:rPr lang="en-US" altLang="zh-CN" b="0" i="1" smtClean="0">
                                    <a:latin typeface="Cambria Math" panose="02040503050406030204" pitchFamily="18" charset="0"/>
                                  </a:rPr>
                                  <m:t>𝑉𝑐</m:t>
                                </m:r>
                              </m:oMath>
                            </m:oMathPara>
                          </a14:m>
                          <a:endParaRPr lang="en-US" altLang="zh-C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423765"/>
                      </a:ext>
                    </a:extLst>
                  </a:tr>
                  <a:tr h="375079">
                    <a:tc vMerge="1">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𝑄</m:t>
                                </m:r>
                              </m:oMath>
                            </m:oMathPara>
                          </a14:m>
                          <a:endParaRPr lang="en-US" altLang="zh-CN" b="0" dirty="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2149340631"/>
                      </a:ext>
                    </a:extLst>
                  </a:tr>
                  <a:tr h="463463">
                    <a:tc vMerge="1">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𝑉𝑐</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𝑄</m:t>
                                </m:r>
                              </m:oMath>
                            </m:oMathPara>
                          </a14:m>
                          <a:endParaRPr lang="en-US" altLang="zh-CN" b="0" dirty="0">
                            <a:ea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1447504047"/>
                      </a:ext>
                    </a:extLst>
                  </a:tr>
                  <a:tr h="651353">
                    <a:tc vMerge="1">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=0,</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𝑄</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𝐹𝑐</m:t>
                                    </m:r>
                                  </m:num>
                                  <m:den>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den>
                                </m:f>
                              </m:oMath>
                            </m:oMathPara>
                          </a14:m>
                          <a:endParaRPr lang="en-US" altLang="zh-C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2094610877"/>
                      </a:ext>
                    </a:extLst>
                  </a:tr>
                  <a:tr h="409651">
                    <a:tc vMerge="1">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盈亏平衡点生产负荷率</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zh-CN" altLang="en-US" b="0" i="1" dirty="0" smtClean="0">
                                        <a:latin typeface="Cambria Math" panose="02040503050406030204" pitchFamily="18" charset="0"/>
                                      </a:rPr>
                                      <m:t>盈亏平衡点产量</m:t>
                                    </m:r>
                                  </m:num>
                                  <m:den>
                                    <m:r>
                                      <a:rPr lang="zh-CN" altLang="en-US" b="0" i="1" dirty="0" smtClean="0">
                                        <a:latin typeface="Cambria Math" panose="02040503050406030204" pitchFamily="18" charset="0"/>
                                      </a:rPr>
                                      <m:t>设计生产能力</m:t>
                                    </m:r>
                                  </m:den>
                                </m:f>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2976026193"/>
                      </a:ext>
                    </a:extLst>
                  </a:tr>
                  <a:tr h="370840">
                    <a:tc>
                      <a:txBody>
                        <a:bodyPr/>
                        <a:lstStyle/>
                        <a:p>
                          <a:pPr algn="ctr"/>
                          <a:r>
                            <a:rPr lang="zh-CN" altLang="en-US" dirty="0"/>
                            <a:t>敏感性分析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7886966"/>
                      </a:ext>
                    </a:extLst>
                  </a:tr>
                  <a:tr h="370840">
                    <a:tc>
                      <a:txBody>
                        <a:bodyPr/>
                        <a:lstStyle/>
                        <a:p>
                          <a:pPr algn="ctr"/>
                          <a:r>
                            <a:rPr lang="zh-CN" altLang="en-US" dirty="0"/>
                            <a:t>风险分析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587990"/>
                      </a:ext>
                    </a:extLst>
                  </a:tr>
                </a:tbl>
              </a:graphicData>
            </a:graphic>
          </p:graphicFrame>
        </mc:Choice>
        <mc:Fallback xmlns="">
          <p:graphicFrame>
            <p:nvGraphicFramePr>
              <p:cNvPr id="4" name="表格 4">
                <a:extLst>
                  <a:ext uri="{FF2B5EF4-FFF2-40B4-BE49-F238E27FC236}">
                    <a16:creationId xmlns:a16="http://schemas.microsoft.com/office/drawing/2014/main" id="{3C36EE9B-38E2-B84B-8666-E25132535162}"/>
                  </a:ext>
                </a:extLst>
              </p:cNvPr>
              <p:cNvGraphicFramePr>
                <a:graphicFrameLocks noGrp="1"/>
              </p:cNvGraphicFramePr>
              <p:nvPr>
                <p:ph idx="1"/>
                <p:extLst>
                  <p:ext uri="{D42A27DB-BD31-4B8C-83A1-F6EECF244321}">
                    <p14:modId xmlns:p14="http://schemas.microsoft.com/office/powerpoint/2010/main" val="1607541769"/>
                  </p:ext>
                </p:extLst>
              </p:nvPr>
            </p:nvGraphicFramePr>
            <p:xfrm>
              <a:off x="838200" y="1825625"/>
              <a:ext cx="10515597" cy="3677610"/>
            </p:xfrm>
            <a:graphic>
              <a:graphicData uri="http://schemas.openxmlformats.org/drawingml/2006/table">
                <a:tbl>
                  <a:tblPr firstRow="1" bandRow="1">
                    <a:tableStyleId>{5C22544A-7EE6-4342-B048-85BDC9FD1C3A}</a:tableStyleId>
                  </a:tblPr>
                  <a:tblGrid>
                    <a:gridCol w="2656562">
                      <a:extLst>
                        <a:ext uri="{9D8B030D-6E8A-4147-A177-3AD203B41FA5}">
                          <a16:colId xmlns:a16="http://schemas.microsoft.com/office/drawing/2014/main" val="3923987540"/>
                        </a:ext>
                      </a:extLst>
                    </a:gridCol>
                    <a:gridCol w="5674290">
                      <a:extLst>
                        <a:ext uri="{9D8B030D-6E8A-4147-A177-3AD203B41FA5}">
                          <a16:colId xmlns:a16="http://schemas.microsoft.com/office/drawing/2014/main" val="207982086"/>
                        </a:ext>
                      </a:extLst>
                    </a:gridCol>
                    <a:gridCol w="2184745">
                      <a:extLst>
                        <a:ext uri="{9D8B030D-6E8A-4147-A177-3AD203B41FA5}">
                          <a16:colId xmlns:a16="http://schemas.microsoft.com/office/drawing/2014/main" val="2141508727"/>
                        </a:ext>
                      </a:extLst>
                    </a:gridCol>
                  </a:tblGrid>
                  <a:tr h="370840">
                    <a:tc>
                      <a:txBody>
                        <a:bodyPr/>
                        <a:lstStyle/>
                        <a:p>
                          <a:pPr algn="ctr"/>
                          <a:r>
                            <a:rPr lang="zh-CN" altLang="en-US" dirty="0"/>
                            <a:t>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公式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备注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743023"/>
                      </a:ext>
                    </a:extLst>
                  </a:tr>
                  <a:tr h="409651">
                    <a:tc rowSpan="5">
                      <a:txBody>
                        <a:bodyPr/>
                        <a:lstStyle/>
                        <a:p>
                          <a:pPr algn="ctr"/>
                          <a:r>
                            <a:rPr lang="zh-CN" altLang="en-US" dirty="0"/>
                            <a:t>盈亏平衡分析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80" t="-93939" r="-38926" b="-718182"/>
                          </a:stretch>
                        </a:blipFill>
                      </a:tcPr>
                    </a:tc>
                    <a:tc rowSpan="5">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423765"/>
                      </a:ext>
                    </a:extLst>
                  </a:tr>
                  <a:tr h="375079">
                    <a:tc v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80" t="-220690" r="-38926" b="-717241"/>
                          </a:stretch>
                        </a:blipFill>
                      </a:tcPr>
                    </a:tc>
                    <a:tc vMerge="1">
                      <a:txBody>
                        <a:bodyPr/>
                        <a:lstStyle/>
                        <a:p>
                          <a:endParaRPr lang="zh-CN" altLang="en-US"/>
                        </a:p>
                      </a:txBody>
                      <a:tcPr/>
                    </a:tc>
                    <a:extLst>
                      <a:ext uri="{0D108BD9-81ED-4DB2-BD59-A6C34878D82A}">
                        <a16:rowId xmlns:a16="http://schemas.microsoft.com/office/drawing/2014/main" val="2149340631"/>
                      </a:ext>
                    </a:extLst>
                  </a:tr>
                  <a:tr h="463463">
                    <a:tc v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80" t="-251351" r="-38926" b="-462162"/>
                          </a:stretch>
                        </a:blipFill>
                      </a:tcPr>
                    </a:tc>
                    <a:tc vMerge="1">
                      <a:txBody>
                        <a:bodyPr/>
                        <a:lstStyle/>
                        <a:p>
                          <a:endParaRPr lang="zh-CN" altLang="en-US"/>
                        </a:p>
                      </a:txBody>
                      <a:tcPr/>
                    </a:tc>
                    <a:extLst>
                      <a:ext uri="{0D108BD9-81ED-4DB2-BD59-A6C34878D82A}">
                        <a16:rowId xmlns:a16="http://schemas.microsoft.com/office/drawing/2014/main" val="1447504047"/>
                      </a:ext>
                    </a:extLst>
                  </a:tr>
                  <a:tr h="651353">
                    <a:tc v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80" t="-250000" r="-38926" b="-228846"/>
                          </a:stretch>
                        </a:blipFill>
                      </a:tcPr>
                    </a:tc>
                    <a:tc vMerge="1">
                      <a:txBody>
                        <a:bodyPr/>
                        <a:lstStyle/>
                        <a:p>
                          <a:endParaRPr lang="zh-CN" altLang="en-US"/>
                        </a:p>
                      </a:txBody>
                      <a:tcPr/>
                    </a:tc>
                    <a:extLst>
                      <a:ext uri="{0D108BD9-81ED-4DB2-BD59-A6C34878D82A}">
                        <a16:rowId xmlns:a16="http://schemas.microsoft.com/office/drawing/2014/main" val="2094610877"/>
                      </a:ext>
                    </a:extLst>
                  </a:tr>
                  <a:tr h="665544">
                    <a:tc vMerge="1">
                      <a:txBody>
                        <a:bodyPr/>
                        <a:lstStyle/>
                        <a:p>
                          <a:endParaRPr lang="zh-CN" altLang="en-US"/>
                        </a:p>
                      </a:txBody>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80" t="-350000" r="-38926" b="-128846"/>
                          </a:stretch>
                        </a:blipFill>
                      </a:tcPr>
                    </a:tc>
                    <a:tc vMerge="1">
                      <a:txBody>
                        <a:bodyPr/>
                        <a:lstStyle/>
                        <a:p>
                          <a:endParaRPr lang="zh-CN" altLang="en-US"/>
                        </a:p>
                      </a:txBody>
                      <a:tcPr/>
                    </a:tc>
                    <a:extLst>
                      <a:ext uri="{0D108BD9-81ED-4DB2-BD59-A6C34878D82A}">
                        <a16:rowId xmlns:a16="http://schemas.microsoft.com/office/drawing/2014/main" val="2976026193"/>
                      </a:ext>
                    </a:extLst>
                  </a:tr>
                  <a:tr h="370840">
                    <a:tc>
                      <a:txBody>
                        <a:bodyPr/>
                        <a:lstStyle/>
                        <a:p>
                          <a:pPr algn="ctr"/>
                          <a:r>
                            <a:rPr lang="zh-CN" altLang="en-US" dirty="0"/>
                            <a:t>敏感性分析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7886966"/>
                      </a:ext>
                    </a:extLst>
                  </a:tr>
                  <a:tr h="370840">
                    <a:tc>
                      <a:txBody>
                        <a:bodyPr/>
                        <a:lstStyle/>
                        <a:p>
                          <a:pPr algn="ctr"/>
                          <a:r>
                            <a:rPr lang="zh-CN" altLang="en-US" dirty="0"/>
                            <a:t>风险分析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6980" t="-910345" r="-38926" b="-2758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81977" t="-910345" r="-1163" b="-27586"/>
                          </a:stretch>
                        </a:blipFill>
                      </a:tcPr>
                    </a:tc>
                    <a:extLst>
                      <a:ext uri="{0D108BD9-81ED-4DB2-BD59-A6C34878D82A}">
                        <a16:rowId xmlns:a16="http://schemas.microsoft.com/office/drawing/2014/main" val="2970587990"/>
                      </a:ext>
                    </a:extLst>
                  </a:tr>
                </a:tbl>
              </a:graphicData>
            </a:graphic>
          </p:graphicFrame>
        </mc:Fallback>
      </mc:AlternateContent>
    </p:spTree>
    <p:extLst>
      <p:ext uri="{BB962C8B-B14F-4D97-AF65-F5344CB8AC3E}">
        <p14:creationId xmlns:p14="http://schemas.microsoft.com/office/powerpoint/2010/main" val="192960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51DF51-2CB1-1743-A95C-4A68BB72CC5A}"/>
              </a:ext>
            </a:extLst>
          </p:cNvPr>
          <p:cNvSpPr>
            <a:spLocks noGrp="1"/>
          </p:cNvSpPr>
          <p:nvPr>
            <p:ph type="title"/>
          </p:nvPr>
        </p:nvSpPr>
        <p:spPr/>
        <p:txBody>
          <a:bodyPr/>
          <a:lstStyle/>
          <a:p>
            <a:r>
              <a:rPr kumimoji="1" lang="zh-CN" altLang="en-US" dirty="0"/>
              <a:t>三、经济评价方法</a:t>
            </a:r>
            <a:r>
              <a:rPr kumimoji="1" lang="en-US" altLang="zh-CN" dirty="0"/>
              <a:t>——</a:t>
            </a:r>
            <a:r>
              <a:rPr kumimoji="1" lang="zh-CN" altLang="en-US" dirty="0"/>
              <a:t>多方案比选方法</a:t>
            </a:r>
          </a:p>
        </p:txBody>
      </p:sp>
      <p:graphicFrame>
        <p:nvGraphicFramePr>
          <p:cNvPr id="4" name="表格 4">
            <a:extLst>
              <a:ext uri="{FF2B5EF4-FFF2-40B4-BE49-F238E27FC236}">
                <a16:creationId xmlns:a16="http://schemas.microsoft.com/office/drawing/2014/main" id="{DF4D318D-328D-664C-A101-5082ABF3499C}"/>
              </a:ext>
            </a:extLst>
          </p:cNvPr>
          <p:cNvGraphicFramePr>
            <a:graphicFrameLocks noGrp="1"/>
          </p:cNvGraphicFramePr>
          <p:nvPr>
            <p:ph idx="1"/>
            <p:extLst>
              <p:ext uri="{D42A27DB-BD31-4B8C-83A1-F6EECF244321}">
                <p14:modId xmlns:p14="http://schemas.microsoft.com/office/powerpoint/2010/main" val="3040270483"/>
              </p:ext>
            </p:extLst>
          </p:nvPr>
        </p:nvGraphicFramePr>
        <p:xfrm>
          <a:off x="838199" y="1825625"/>
          <a:ext cx="10760900" cy="3337560"/>
        </p:xfrm>
        <a:graphic>
          <a:graphicData uri="http://schemas.openxmlformats.org/drawingml/2006/table">
            <a:tbl>
              <a:tblPr firstRow="1" bandRow="1">
                <a:tableStyleId>{5C22544A-7EE6-4342-B048-85BDC9FD1C3A}</a:tableStyleId>
              </a:tblPr>
              <a:tblGrid>
                <a:gridCol w="1466590">
                  <a:extLst>
                    <a:ext uri="{9D8B030D-6E8A-4147-A177-3AD203B41FA5}">
                      <a16:colId xmlns:a16="http://schemas.microsoft.com/office/drawing/2014/main" val="1750686964"/>
                    </a:ext>
                  </a:extLst>
                </a:gridCol>
                <a:gridCol w="2091847">
                  <a:extLst>
                    <a:ext uri="{9D8B030D-6E8A-4147-A177-3AD203B41FA5}">
                      <a16:colId xmlns:a16="http://schemas.microsoft.com/office/drawing/2014/main" val="4023559990"/>
                    </a:ext>
                  </a:extLst>
                </a:gridCol>
                <a:gridCol w="2617939">
                  <a:extLst>
                    <a:ext uri="{9D8B030D-6E8A-4147-A177-3AD203B41FA5}">
                      <a16:colId xmlns:a16="http://schemas.microsoft.com/office/drawing/2014/main" val="2602825555"/>
                    </a:ext>
                  </a:extLst>
                </a:gridCol>
                <a:gridCol w="4584524">
                  <a:extLst>
                    <a:ext uri="{9D8B030D-6E8A-4147-A177-3AD203B41FA5}">
                      <a16:colId xmlns:a16="http://schemas.microsoft.com/office/drawing/2014/main" val="3400094839"/>
                    </a:ext>
                  </a:extLst>
                </a:gridCol>
              </a:tblGrid>
              <a:tr h="370840">
                <a:tc>
                  <a:txBody>
                    <a:bodyPr/>
                    <a:lstStyle/>
                    <a:p>
                      <a:pPr algn="ctr"/>
                      <a:r>
                        <a:rPr lang="zh-CN" altLang="en-US" dirty="0"/>
                        <a:t>方案类型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CN" altLang="en-US" dirty="0"/>
                        <a:t>比选方法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4143114260"/>
                  </a:ext>
                </a:extLst>
              </a:tr>
              <a:tr h="370840">
                <a:tc>
                  <a:txBody>
                    <a:bodyPr/>
                    <a:lstStyle/>
                    <a:p>
                      <a:pPr algn="ctr"/>
                      <a:r>
                        <a:rPr lang="zh-CN" altLang="en-US" dirty="0"/>
                        <a:t>独立方案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CN" altLang="en-US" dirty="0"/>
                        <a:t>净现值法、投资回收期法、内部收益率法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zh-CN" altLang="en-US" dirty="0"/>
                        <a:t>净现值法</a:t>
                      </a:r>
                    </a:p>
                  </a:txBody>
                  <a:tcPr/>
                </a:tc>
                <a:tc hMerge="1">
                  <a:txBody>
                    <a:bodyPr/>
                    <a:lstStyle/>
                    <a:p>
                      <a:endParaRPr lang="zh-CN" altLang="en-US" dirty="0"/>
                    </a:p>
                  </a:txBody>
                  <a:tcPr/>
                </a:tc>
                <a:extLst>
                  <a:ext uri="{0D108BD9-81ED-4DB2-BD59-A6C34878D82A}">
                    <a16:rowId xmlns:a16="http://schemas.microsoft.com/office/drawing/2014/main" val="230703569"/>
                  </a:ext>
                </a:extLst>
              </a:tr>
              <a:tr h="370840">
                <a:tc rowSpan="7">
                  <a:txBody>
                    <a:bodyPr/>
                    <a:lstStyle/>
                    <a:p>
                      <a:pPr algn="ctr"/>
                      <a:r>
                        <a:rPr lang="zh-CN" altLang="en-US" dirty="0"/>
                        <a:t>互斥方案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zh-CN" altLang="en-US" dirty="0"/>
                        <a:t>寿命期相等的互斥方案比选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直接选用的方法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净现值法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242748"/>
                  </a:ext>
                </a:extLst>
              </a:tr>
              <a:tr h="370840">
                <a:tc vMerge="1">
                  <a:txBody>
                    <a:bodyPr/>
                    <a:lstStyle/>
                    <a:p>
                      <a:endParaRPr lang="zh-CN" altLang="en-US" dirty="0"/>
                    </a:p>
                  </a:txBody>
                  <a:tcPr/>
                </a:tc>
                <a:tc vMerge="1">
                  <a:txBody>
                    <a:bodyPr/>
                    <a:lstStyle/>
                    <a:p>
                      <a:endParaRPr lang="zh-CN" altLang="en-US" dirty="0"/>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净年值法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155881"/>
                  </a:ext>
                </a:extLst>
              </a:tr>
              <a:tr h="370840">
                <a:tc vMerge="1">
                  <a:txBody>
                    <a:bodyPr/>
                    <a:lstStyle/>
                    <a:p>
                      <a:r>
                        <a:rPr lang="zh-CN" altLang="en-US" dirty="0"/>
                        <a:t>互斥方案</a:t>
                      </a:r>
                    </a:p>
                  </a:txBody>
                  <a:tcPr/>
                </a:tc>
                <a:tc vMerge="1">
                  <a:txBody>
                    <a:bodyPr/>
                    <a:lstStyle/>
                    <a:p>
                      <a:endParaRPr lang="zh-CN" altLang="en-US" dirty="0"/>
                    </a:p>
                  </a:txBody>
                  <a:tcPr/>
                </a:tc>
                <a:tc>
                  <a:txBody>
                    <a:bodyPr/>
                    <a:lstStyle/>
                    <a:p>
                      <a:r>
                        <a:rPr lang="zh-CN" altLang="en-US" dirty="0"/>
                        <a:t>增量法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增量净现值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947811"/>
                  </a:ext>
                </a:extLst>
              </a:tr>
              <a:tr h="370840">
                <a:tc vMerge="1">
                  <a:txBody>
                    <a:bodyPr/>
                    <a:lstStyle/>
                    <a:p>
                      <a:endParaRPr lang="zh-CN" altLang="en-US" dirty="0"/>
                    </a:p>
                  </a:txBody>
                  <a:tcPr/>
                </a:tc>
                <a:tc vMerge="1">
                  <a:txBody>
                    <a:bodyPr/>
                    <a:lstStyle/>
                    <a:p>
                      <a:endParaRPr lang="zh-CN" altLang="en-US" dirty="0"/>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增量内部收益率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727363"/>
                  </a:ext>
                </a:extLst>
              </a:tr>
              <a:tr h="370840">
                <a:tc vMerge="1">
                  <a:txBody>
                    <a:bodyPr/>
                    <a:lstStyle/>
                    <a:p>
                      <a:endParaRPr lang="zh-CN" altLang="en-US" dirty="0"/>
                    </a:p>
                  </a:txBody>
                  <a:tcPr/>
                </a:tc>
                <a:tc rowSpan="3">
                  <a:txBody>
                    <a:bodyPr/>
                    <a:lstStyle/>
                    <a:p>
                      <a:pPr algn="ctr"/>
                      <a:r>
                        <a:rPr lang="zh-CN" altLang="en-US" dirty="0"/>
                        <a:t>寿命期不等的互斥方案比选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最小公倍数法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0490516"/>
                  </a:ext>
                </a:extLst>
              </a:tr>
              <a:tr h="370840">
                <a:tc vMerge="1">
                  <a:txBody>
                    <a:bodyPr/>
                    <a:lstStyle/>
                    <a:p>
                      <a:endParaRPr lang="zh-CN" altLang="en-US" dirty="0"/>
                    </a:p>
                  </a:txBody>
                  <a:tcPr/>
                </a:tc>
                <a:tc vMerge="1">
                  <a:txBody>
                    <a:bodyPr/>
                    <a:lstStyle/>
                    <a:p>
                      <a:endParaRPr lang="zh-CN" altLang="en-US" dirty="0"/>
                    </a:p>
                  </a:txBody>
                  <a:tcPr/>
                </a:tc>
                <a:tc>
                  <a:txBody>
                    <a:bodyPr/>
                    <a:lstStyle/>
                    <a:p>
                      <a:r>
                        <a:rPr lang="zh-CN" altLang="en-US" dirty="0"/>
                        <a:t>净年值法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20124"/>
                  </a:ext>
                </a:extLst>
              </a:tr>
              <a:tr h="370840">
                <a:tc vMerge="1">
                  <a:txBody>
                    <a:bodyPr/>
                    <a:lstStyle/>
                    <a:p>
                      <a:endParaRPr lang="zh-CN" altLang="en-US" dirty="0"/>
                    </a:p>
                  </a:txBody>
                  <a:tcPr/>
                </a:tc>
                <a:tc vMerge="1">
                  <a:txBody>
                    <a:bodyPr/>
                    <a:lstStyle/>
                    <a:p>
                      <a:endParaRPr lang="zh-CN" altLang="en-US" dirty="0"/>
                    </a:p>
                  </a:txBody>
                  <a:tcPr/>
                </a:tc>
                <a:tc>
                  <a:txBody>
                    <a:bodyPr/>
                    <a:lstStyle/>
                    <a:p>
                      <a:r>
                        <a:rPr lang="zh-CN" altLang="en-US" dirty="0"/>
                        <a:t>研究期法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911002"/>
                  </a:ext>
                </a:extLst>
              </a:tr>
            </a:tbl>
          </a:graphicData>
        </a:graphic>
      </p:graphicFrame>
    </p:spTree>
    <p:extLst>
      <p:ext uri="{BB962C8B-B14F-4D97-AF65-F5344CB8AC3E}">
        <p14:creationId xmlns:p14="http://schemas.microsoft.com/office/powerpoint/2010/main" val="3171704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6D09E3-571A-CB48-B26F-5009397360D7}"/>
              </a:ext>
            </a:extLst>
          </p:cNvPr>
          <p:cNvSpPr>
            <a:spLocks noGrp="1"/>
          </p:cNvSpPr>
          <p:nvPr>
            <p:ph type="title"/>
          </p:nvPr>
        </p:nvSpPr>
        <p:spPr/>
        <p:txBody>
          <a:bodyPr/>
          <a:lstStyle/>
          <a:p>
            <a:r>
              <a:rPr kumimoji="1" lang="zh-CN" altLang="en-US" dirty="0"/>
              <a:t>第三节  投资经济评价主要参数</a:t>
            </a:r>
          </a:p>
        </p:txBody>
      </p:sp>
      <p:graphicFrame>
        <p:nvGraphicFramePr>
          <p:cNvPr id="5" name="内容占位符 4">
            <a:extLst>
              <a:ext uri="{FF2B5EF4-FFF2-40B4-BE49-F238E27FC236}">
                <a16:creationId xmlns:a16="http://schemas.microsoft.com/office/drawing/2014/main" id="{E591036F-3711-1D4B-BE71-D46B4207DBF1}"/>
              </a:ext>
            </a:extLst>
          </p:cNvPr>
          <p:cNvGraphicFramePr>
            <a:graphicFrameLocks noGrp="1"/>
          </p:cNvGraphicFramePr>
          <p:nvPr>
            <p:ph idx="1"/>
            <p:extLst>
              <p:ext uri="{D42A27DB-BD31-4B8C-83A1-F6EECF244321}">
                <p14:modId xmlns:p14="http://schemas.microsoft.com/office/powerpoint/2010/main" val="25850944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817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BBD628C-DB67-974B-9FC3-B83F27E7AB69}"/>
              </a:ext>
            </a:extLst>
          </p:cNvPr>
          <p:cNvSpPr>
            <a:spLocks noGrp="1"/>
          </p:cNvSpPr>
          <p:nvPr>
            <p:ph type="title"/>
          </p:nvPr>
        </p:nvSpPr>
        <p:spPr>
          <a:xfrm>
            <a:off x="838200" y="557188"/>
            <a:ext cx="10515600" cy="1133499"/>
          </a:xfrm>
        </p:spPr>
        <p:txBody>
          <a:bodyPr>
            <a:normAutofit/>
          </a:bodyPr>
          <a:lstStyle/>
          <a:p>
            <a:pPr algn="ctr"/>
            <a:r>
              <a:rPr kumimoji="1" lang="zh-CN" altLang="en-US" sz="5200"/>
              <a:t>一、固定资产投资</a:t>
            </a:r>
          </a:p>
        </p:txBody>
      </p:sp>
      <p:graphicFrame>
        <p:nvGraphicFramePr>
          <p:cNvPr id="4" name="内容占位符 3">
            <a:extLst>
              <a:ext uri="{FF2B5EF4-FFF2-40B4-BE49-F238E27FC236}">
                <a16:creationId xmlns:a16="http://schemas.microsoft.com/office/drawing/2014/main" id="{AB99E9FA-E7E6-E248-B924-5879F4EB55AE}"/>
              </a:ext>
            </a:extLst>
          </p:cNvPr>
          <p:cNvGraphicFramePr>
            <a:graphicFrameLocks noGrp="1"/>
          </p:cNvGraphicFramePr>
          <p:nvPr>
            <p:ph idx="1"/>
            <p:extLst>
              <p:ext uri="{D42A27DB-BD31-4B8C-83A1-F6EECF244321}">
                <p14:modId xmlns:p14="http://schemas.microsoft.com/office/powerpoint/2010/main" val="405788432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588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31E957-FB59-EA4D-A320-C770B6F41824}"/>
              </a:ext>
            </a:extLst>
          </p:cNvPr>
          <p:cNvSpPr>
            <a:spLocks noGrp="1"/>
          </p:cNvSpPr>
          <p:nvPr>
            <p:ph type="title"/>
          </p:nvPr>
        </p:nvSpPr>
        <p:spPr/>
        <p:txBody>
          <a:bodyPr/>
          <a:lstStyle/>
          <a:p>
            <a:r>
              <a:rPr kumimoji="1" lang="zh-CN" altLang="en-US" dirty="0"/>
              <a:t>二、项目成本费用</a:t>
            </a:r>
          </a:p>
        </p:txBody>
      </p:sp>
      <p:graphicFrame>
        <p:nvGraphicFramePr>
          <p:cNvPr id="4" name="内容占位符 3">
            <a:extLst>
              <a:ext uri="{FF2B5EF4-FFF2-40B4-BE49-F238E27FC236}">
                <a16:creationId xmlns:a16="http://schemas.microsoft.com/office/drawing/2014/main" id="{0610B671-9C00-6442-AF5D-2D3F2D8C4CEE}"/>
              </a:ext>
            </a:extLst>
          </p:cNvPr>
          <p:cNvGraphicFramePr>
            <a:graphicFrameLocks noGrp="1"/>
          </p:cNvGraphicFramePr>
          <p:nvPr>
            <p:ph idx="1"/>
            <p:extLst>
              <p:ext uri="{D42A27DB-BD31-4B8C-83A1-F6EECF244321}">
                <p14:modId xmlns:p14="http://schemas.microsoft.com/office/powerpoint/2010/main" val="425685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00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55AB71-E269-320A-8CF9-C02D89D01B52}"/>
              </a:ext>
            </a:extLst>
          </p:cNvPr>
          <p:cNvPicPr>
            <a:picLocks noChangeAspect="1"/>
          </p:cNvPicPr>
          <p:nvPr/>
        </p:nvPicPr>
        <p:blipFill rotWithShape="1">
          <a:blip r:embed="rId2">
            <a:alphaModFix amt="35000"/>
          </a:blip>
          <a:srcRect t="7529" b="8201"/>
          <a:stretch/>
        </p:blipFill>
        <p:spPr>
          <a:xfrm>
            <a:off x="20" y="1"/>
            <a:ext cx="12191980" cy="6857999"/>
          </a:xfrm>
          <a:prstGeom prst="rect">
            <a:avLst/>
          </a:prstGeom>
        </p:spPr>
      </p:pic>
      <p:sp>
        <p:nvSpPr>
          <p:cNvPr id="2" name="标题 1">
            <a:extLst>
              <a:ext uri="{FF2B5EF4-FFF2-40B4-BE49-F238E27FC236}">
                <a16:creationId xmlns:a16="http://schemas.microsoft.com/office/drawing/2014/main" id="{9594D644-D90A-784B-A910-F8E0FA68FF56}"/>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第二节 统计调查与统计数据整理</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CC32557A-14CE-7546-9EFC-E9375F058010}"/>
              </a:ext>
            </a:extLst>
          </p:cNvPr>
          <p:cNvGraphicFramePr>
            <a:graphicFrameLocks noGrp="1"/>
          </p:cNvGraphicFramePr>
          <p:nvPr>
            <p:ph idx="1"/>
            <p:extLst>
              <p:ext uri="{D42A27DB-BD31-4B8C-83A1-F6EECF244321}">
                <p14:modId xmlns:p14="http://schemas.microsoft.com/office/powerpoint/2010/main" val="97978606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99645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7745983-CBB4-D042-B77D-9BDF8DD00322}"/>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第四章 法律基础知识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E1ADD176-48CC-DB4D-9D6C-241645BDA2F2}"/>
              </a:ext>
            </a:extLst>
          </p:cNvPr>
          <p:cNvGraphicFramePr>
            <a:graphicFrameLocks noGrp="1"/>
          </p:cNvGraphicFramePr>
          <p:nvPr>
            <p:ph idx="1"/>
            <p:extLst>
              <p:ext uri="{D42A27DB-BD31-4B8C-83A1-F6EECF244321}">
                <p14:modId xmlns:p14="http://schemas.microsoft.com/office/powerpoint/2010/main" val="3624993364"/>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109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8DDE91-F109-7241-B436-95EF8A0B3F1C}"/>
              </a:ext>
            </a:extLst>
          </p:cNvPr>
          <p:cNvSpPr>
            <a:spLocks noGrp="1"/>
          </p:cNvSpPr>
          <p:nvPr>
            <p:ph type="title"/>
          </p:nvPr>
        </p:nvSpPr>
        <p:spPr/>
        <p:txBody>
          <a:bodyPr/>
          <a:lstStyle/>
          <a:p>
            <a:r>
              <a:rPr kumimoji="1" lang="zh-CN" altLang="en-US" dirty="0"/>
              <a:t>第一节 法的一般知识</a:t>
            </a:r>
          </a:p>
        </p:txBody>
      </p:sp>
      <p:graphicFrame>
        <p:nvGraphicFramePr>
          <p:cNvPr id="4" name="内容占位符 3">
            <a:extLst>
              <a:ext uri="{FF2B5EF4-FFF2-40B4-BE49-F238E27FC236}">
                <a16:creationId xmlns:a16="http://schemas.microsoft.com/office/drawing/2014/main" id="{37233C5A-C2C4-AA41-AEC5-6ED8E2CAFC40}"/>
              </a:ext>
            </a:extLst>
          </p:cNvPr>
          <p:cNvGraphicFramePr>
            <a:graphicFrameLocks noGrp="1"/>
          </p:cNvGraphicFramePr>
          <p:nvPr>
            <p:ph idx="1"/>
            <p:extLst>
              <p:ext uri="{D42A27DB-BD31-4B8C-83A1-F6EECF244321}">
                <p14:modId xmlns:p14="http://schemas.microsoft.com/office/powerpoint/2010/main" val="5464737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541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8A7626-F0C5-0A42-A832-1386797EEC24}"/>
              </a:ext>
            </a:extLst>
          </p:cNvPr>
          <p:cNvSpPr>
            <a:spLocks noGrp="1"/>
          </p:cNvSpPr>
          <p:nvPr>
            <p:ph type="title"/>
          </p:nvPr>
        </p:nvSpPr>
        <p:spPr/>
        <p:txBody>
          <a:bodyPr/>
          <a:lstStyle/>
          <a:p>
            <a:r>
              <a:rPr kumimoji="1" lang="zh-CN" altLang="en-US" dirty="0"/>
              <a:t>一、法的概念和基本属性</a:t>
            </a:r>
          </a:p>
        </p:txBody>
      </p:sp>
      <p:graphicFrame>
        <p:nvGraphicFramePr>
          <p:cNvPr id="4" name="内容占位符 3">
            <a:extLst>
              <a:ext uri="{FF2B5EF4-FFF2-40B4-BE49-F238E27FC236}">
                <a16:creationId xmlns:a16="http://schemas.microsoft.com/office/drawing/2014/main" id="{E249AA09-A6A0-5049-9473-8E209FB3A08F}"/>
              </a:ext>
            </a:extLst>
          </p:cNvPr>
          <p:cNvGraphicFramePr>
            <a:graphicFrameLocks noGrp="1"/>
          </p:cNvGraphicFramePr>
          <p:nvPr>
            <p:ph idx="1"/>
            <p:extLst>
              <p:ext uri="{D42A27DB-BD31-4B8C-83A1-F6EECF244321}">
                <p14:modId xmlns:p14="http://schemas.microsoft.com/office/powerpoint/2010/main" val="31649331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933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FCE60F-FC4D-EA4A-928F-FBA13A5409E2}"/>
              </a:ext>
            </a:extLst>
          </p:cNvPr>
          <p:cNvSpPr>
            <a:spLocks noGrp="1"/>
          </p:cNvSpPr>
          <p:nvPr>
            <p:ph type="title"/>
          </p:nvPr>
        </p:nvSpPr>
        <p:spPr/>
        <p:txBody>
          <a:bodyPr/>
          <a:lstStyle/>
          <a:p>
            <a:r>
              <a:rPr kumimoji="1" lang="zh-CN" altLang="en-US" dirty="0"/>
              <a:t>二、法的种类</a:t>
            </a:r>
          </a:p>
        </p:txBody>
      </p:sp>
      <p:graphicFrame>
        <p:nvGraphicFramePr>
          <p:cNvPr id="5" name="内容占位符 4">
            <a:extLst>
              <a:ext uri="{FF2B5EF4-FFF2-40B4-BE49-F238E27FC236}">
                <a16:creationId xmlns:a16="http://schemas.microsoft.com/office/drawing/2014/main" id="{6B62BC50-7044-2B46-A6C2-9ED772817041}"/>
              </a:ext>
            </a:extLst>
          </p:cNvPr>
          <p:cNvGraphicFramePr>
            <a:graphicFrameLocks noGrp="1"/>
          </p:cNvGraphicFramePr>
          <p:nvPr>
            <p:ph idx="1"/>
            <p:extLst>
              <p:ext uri="{D42A27DB-BD31-4B8C-83A1-F6EECF244321}">
                <p14:modId xmlns:p14="http://schemas.microsoft.com/office/powerpoint/2010/main" val="33906620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8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E03F444-DF3B-494F-B12F-A1CBDDFEA8FC}"/>
              </a:ext>
            </a:extLst>
          </p:cNvPr>
          <p:cNvSpPr>
            <a:spLocks noGrp="1"/>
          </p:cNvSpPr>
          <p:nvPr>
            <p:ph type="title"/>
          </p:nvPr>
        </p:nvSpPr>
        <p:spPr>
          <a:xfrm>
            <a:off x="838200" y="557188"/>
            <a:ext cx="10515600" cy="1133499"/>
          </a:xfrm>
        </p:spPr>
        <p:txBody>
          <a:bodyPr>
            <a:normAutofit/>
          </a:bodyPr>
          <a:lstStyle/>
          <a:p>
            <a:pPr algn="ctr"/>
            <a:r>
              <a:rPr kumimoji="1" lang="zh-CN" altLang="en-US" sz="5200"/>
              <a:t>三、法律效力</a:t>
            </a:r>
          </a:p>
        </p:txBody>
      </p:sp>
      <p:graphicFrame>
        <p:nvGraphicFramePr>
          <p:cNvPr id="4" name="内容占位符 3">
            <a:extLst>
              <a:ext uri="{FF2B5EF4-FFF2-40B4-BE49-F238E27FC236}">
                <a16:creationId xmlns:a16="http://schemas.microsoft.com/office/drawing/2014/main" id="{6A9D864D-C736-7843-8A66-DC51074C224A}"/>
              </a:ext>
            </a:extLst>
          </p:cNvPr>
          <p:cNvGraphicFramePr>
            <a:graphicFrameLocks noGrp="1"/>
          </p:cNvGraphicFramePr>
          <p:nvPr>
            <p:ph idx="1"/>
            <p:extLst>
              <p:ext uri="{D42A27DB-BD31-4B8C-83A1-F6EECF244321}">
                <p14:modId xmlns:p14="http://schemas.microsoft.com/office/powerpoint/2010/main" val="22409869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173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E495E-DBD5-2146-82B0-91CAC46CB18A}"/>
              </a:ext>
            </a:extLst>
          </p:cNvPr>
          <p:cNvSpPr>
            <a:spLocks noGrp="1"/>
          </p:cNvSpPr>
          <p:nvPr>
            <p:ph type="title"/>
          </p:nvPr>
        </p:nvSpPr>
        <p:spPr/>
        <p:txBody>
          <a:bodyPr/>
          <a:lstStyle/>
          <a:p>
            <a:r>
              <a:rPr kumimoji="1" lang="zh-CN" altLang="en-US" dirty="0"/>
              <a:t>四、法律关系</a:t>
            </a:r>
          </a:p>
        </p:txBody>
      </p:sp>
      <p:graphicFrame>
        <p:nvGraphicFramePr>
          <p:cNvPr id="4" name="内容占位符 3">
            <a:extLst>
              <a:ext uri="{FF2B5EF4-FFF2-40B4-BE49-F238E27FC236}">
                <a16:creationId xmlns:a16="http://schemas.microsoft.com/office/drawing/2014/main" id="{CF43DA65-1CC8-0A4C-9246-96C7984AF215}"/>
              </a:ext>
            </a:extLst>
          </p:cNvPr>
          <p:cNvGraphicFramePr>
            <a:graphicFrameLocks noGrp="1"/>
          </p:cNvGraphicFramePr>
          <p:nvPr>
            <p:ph idx="1"/>
            <p:extLst>
              <p:ext uri="{D42A27DB-BD31-4B8C-83A1-F6EECF244321}">
                <p14:modId xmlns:p14="http://schemas.microsoft.com/office/powerpoint/2010/main" val="36295345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52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916691-A3ED-274D-8B64-E16F9591B019}"/>
              </a:ext>
            </a:extLst>
          </p:cNvPr>
          <p:cNvSpPr>
            <a:spLocks noGrp="1"/>
          </p:cNvSpPr>
          <p:nvPr>
            <p:ph type="title"/>
          </p:nvPr>
        </p:nvSpPr>
        <p:spPr/>
        <p:txBody>
          <a:bodyPr/>
          <a:lstStyle/>
          <a:p>
            <a:r>
              <a:rPr kumimoji="1" lang="zh-CN" altLang="en-US" dirty="0"/>
              <a:t>五、法律责任</a:t>
            </a:r>
          </a:p>
        </p:txBody>
      </p:sp>
      <p:graphicFrame>
        <p:nvGraphicFramePr>
          <p:cNvPr id="4" name="内容占位符 3">
            <a:extLst>
              <a:ext uri="{FF2B5EF4-FFF2-40B4-BE49-F238E27FC236}">
                <a16:creationId xmlns:a16="http://schemas.microsoft.com/office/drawing/2014/main" id="{52BB8DFF-9F67-BE45-B0DC-FD3A22102452}"/>
              </a:ext>
            </a:extLst>
          </p:cNvPr>
          <p:cNvGraphicFramePr>
            <a:graphicFrameLocks noGrp="1"/>
          </p:cNvGraphicFramePr>
          <p:nvPr>
            <p:ph idx="1"/>
            <p:extLst>
              <p:ext uri="{D42A27DB-BD31-4B8C-83A1-F6EECF244321}">
                <p14:modId xmlns:p14="http://schemas.microsoft.com/office/powerpoint/2010/main" val="42584160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803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EFA479-260B-8B45-B64B-C36E7CA1FD8F}"/>
              </a:ext>
            </a:extLst>
          </p:cNvPr>
          <p:cNvSpPr>
            <a:spLocks noGrp="1"/>
          </p:cNvSpPr>
          <p:nvPr>
            <p:ph type="title"/>
          </p:nvPr>
        </p:nvSpPr>
        <p:spPr/>
        <p:txBody>
          <a:bodyPr/>
          <a:lstStyle/>
          <a:p>
            <a:r>
              <a:rPr kumimoji="1" lang="zh-CN" altLang="en-US" dirty="0"/>
              <a:t>第二节  民法基础知识</a:t>
            </a:r>
          </a:p>
        </p:txBody>
      </p:sp>
      <p:graphicFrame>
        <p:nvGraphicFramePr>
          <p:cNvPr id="4" name="内容占位符 3">
            <a:extLst>
              <a:ext uri="{FF2B5EF4-FFF2-40B4-BE49-F238E27FC236}">
                <a16:creationId xmlns:a16="http://schemas.microsoft.com/office/drawing/2014/main" id="{5EDA3AE6-C05E-BD46-91CC-390E77F812AC}"/>
              </a:ext>
            </a:extLst>
          </p:cNvPr>
          <p:cNvGraphicFramePr>
            <a:graphicFrameLocks noGrp="1"/>
          </p:cNvGraphicFramePr>
          <p:nvPr>
            <p:ph idx="1"/>
            <p:extLst>
              <p:ext uri="{D42A27DB-BD31-4B8C-83A1-F6EECF244321}">
                <p14:modId xmlns:p14="http://schemas.microsoft.com/office/powerpoint/2010/main" val="1442350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905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3FF5D5-39C7-3E4E-93AD-E1D2312C04CA}"/>
              </a:ext>
            </a:extLst>
          </p:cNvPr>
          <p:cNvSpPr>
            <a:spLocks noGrp="1"/>
          </p:cNvSpPr>
          <p:nvPr>
            <p:ph type="title"/>
          </p:nvPr>
        </p:nvSpPr>
        <p:spPr/>
        <p:txBody>
          <a:bodyPr/>
          <a:lstStyle/>
          <a:p>
            <a:r>
              <a:rPr kumimoji="1" lang="zh-CN" altLang="en-US" dirty="0"/>
              <a:t>一、概述</a:t>
            </a:r>
          </a:p>
        </p:txBody>
      </p:sp>
      <p:graphicFrame>
        <p:nvGraphicFramePr>
          <p:cNvPr id="4" name="内容占位符 3">
            <a:extLst>
              <a:ext uri="{FF2B5EF4-FFF2-40B4-BE49-F238E27FC236}">
                <a16:creationId xmlns:a16="http://schemas.microsoft.com/office/drawing/2014/main" id="{D3B6A3C9-64E1-8B4D-B85C-94AA4B78D883}"/>
              </a:ext>
            </a:extLst>
          </p:cNvPr>
          <p:cNvGraphicFramePr>
            <a:graphicFrameLocks noGrp="1"/>
          </p:cNvGraphicFramePr>
          <p:nvPr>
            <p:ph idx="1"/>
            <p:extLst>
              <p:ext uri="{D42A27DB-BD31-4B8C-83A1-F6EECF244321}">
                <p14:modId xmlns:p14="http://schemas.microsoft.com/office/powerpoint/2010/main" val="39925697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411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08064-B501-6446-85EF-96D41CFC6D46}"/>
              </a:ext>
            </a:extLst>
          </p:cNvPr>
          <p:cNvSpPr>
            <a:spLocks noGrp="1"/>
          </p:cNvSpPr>
          <p:nvPr>
            <p:ph type="title"/>
          </p:nvPr>
        </p:nvSpPr>
        <p:spPr/>
        <p:txBody>
          <a:bodyPr/>
          <a:lstStyle/>
          <a:p>
            <a:r>
              <a:rPr kumimoji="1" lang="zh-CN" altLang="en-US" dirty="0"/>
              <a:t>一、概述</a:t>
            </a:r>
          </a:p>
        </p:txBody>
      </p:sp>
      <p:graphicFrame>
        <p:nvGraphicFramePr>
          <p:cNvPr id="4" name="内容占位符 3">
            <a:extLst>
              <a:ext uri="{FF2B5EF4-FFF2-40B4-BE49-F238E27FC236}">
                <a16:creationId xmlns:a16="http://schemas.microsoft.com/office/drawing/2014/main" id="{3EB3D310-ACE3-2546-B061-CCC05A518ED7}"/>
              </a:ext>
            </a:extLst>
          </p:cNvPr>
          <p:cNvGraphicFramePr>
            <a:graphicFrameLocks noGrp="1"/>
          </p:cNvGraphicFramePr>
          <p:nvPr>
            <p:ph idx="1"/>
            <p:extLst>
              <p:ext uri="{D42A27DB-BD31-4B8C-83A1-F6EECF244321}">
                <p14:modId xmlns:p14="http://schemas.microsoft.com/office/powerpoint/2010/main" val="1448884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98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5D4296-D5DE-F4B5-7139-E8FC2154BD7E}"/>
              </a:ext>
            </a:extLst>
          </p:cNvPr>
          <p:cNvPicPr>
            <a:picLocks noChangeAspect="1"/>
          </p:cNvPicPr>
          <p:nvPr/>
        </p:nvPicPr>
        <p:blipFill rotWithShape="1">
          <a:blip r:embed="rId2">
            <a:alphaModFix amt="35000"/>
          </a:blip>
          <a:srcRect t="15287" b="444"/>
          <a:stretch/>
        </p:blipFill>
        <p:spPr>
          <a:xfrm>
            <a:off x="20" y="1"/>
            <a:ext cx="12191980" cy="6857999"/>
          </a:xfrm>
          <a:prstGeom prst="rect">
            <a:avLst/>
          </a:prstGeom>
        </p:spPr>
      </p:pic>
      <p:sp>
        <p:nvSpPr>
          <p:cNvPr id="2" name="标题 1">
            <a:extLst>
              <a:ext uri="{FF2B5EF4-FFF2-40B4-BE49-F238E27FC236}">
                <a16:creationId xmlns:a16="http://schemas.microsoft.com/office/drawing/2014/main" id="{83D5885C-BBB1-664F-A51A-3C06E172BE91}"/>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统计调查的种类</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8D09E4E5-F7E9-F84B-A454-4F6F59458737}"/>
              </a:ext>
            </a:extLst>
          </p:cNvPr>
          <p:cNvGraphicFramePr>
            <a:graphicFrameLocks noGrp="1"/>
          </p:cNvGraphicFramePr>
          <p:nvPr>
            <p:ph idx="1"/>
            <p:extLst>
              <p:ext uri="{D42A27DB-BD31-4B8C-83A1-F6EECF244321}">
                <p14:modId xmlns:p14="http://schemas.microsoft.com/office/powerpoint/2010/main" val="134162516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39705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479A6-BBBA-2E49-AF04-49FC8C9D4597}"/>
              </a:ext>
            </a:extLst>
          </p:cNvPr>
          <p:cNvSpPr>
            <a:spLocks noGrp="1"/>
          </p:cNvSpPr>
          <p:nvPr>
            <p:ph type="title"/>
          </p:nvPr>
        </p:nvSpPr>
        <p:spPr/>
        <p:txBody>
          <a:bodyPr/>
          <a:lstStyle/>
          <a:p>
            <a:r>
              <a:rPr kumimoji="1" lang="zh-CN" altLang="en-US" dirty="0"/>
              <a:t>二、物权基础知识</a:t>
            </a:r>
          </a:p>
        </p:txBody>
      </p:sp>
      <p:graphicFrame>
        <p:nvGraphicFramePr>
          <p:cNvPr id="5" name="内容占位符 4">
            <a:extLst>
              <a:ext uri="{FF2B5EF4-FFF2-40B4-BE49-F238E27FC236}">
                <a16:creationId xmlns:a16="http://schemas.microsoft.com/office/drawing/2014/main" id="{1F9370A8-0AE5-1345-A244-26F206D8EBEF}"/>
              </a:ext>
            </a:extLst>
          </p:cNvPr>
          <p:cNvGraphicFramePr>
            <a:graphicFrameLocks noGrp="1"/>
          </p:cNvGraphicFramePr>
          <p:nvPr>
            <p:ph idx="1"/>
            <p:extLst>
              <p:ext uri="{D42A27DB-BD31-4B8C-83A1-F6EECF244321}">
                <p14:modId xmlns:p14="http://schemas.microsoft.com/office/powerpoint/2010/main" val="35905228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002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334F6-9180-A84A-91B0-3B531327327D}"/>
              </a:ext>
            </a:extLst>
          </p:cNvPr>
          <p:cNvSpPr>
            <a:spLocks noGrp="1"/>
          </p:cNvSpPr>
          <p:nvPr>
            <p:ph type="title"/>
          </p:nvPr>
        </p:nvSpPr>
        <p:spPr/>
        <p:txBody>
          <a:bodyPr/>
          <a:lstStyle/>
          <a:p>
            <a:r>
              <a:rPr kumimoji="1" lang="zh-CN" altLang="en-US" dirty="0"/>
              <a:t>三、合同基础知识</a:t>
            </a:r>
          </a:p>
        </p:txBody>
      </p:sp>
      <p:graphicFrame>
        <p:nvGraphicFramePr>
          <p:cNvPr id="4" name="内容占位符 3">
            <a:extLst>
              <a:ext uri="{FF2B5EF4-FFF2-40B4-BE49-F238E27FC236}">
                <a16:creationId xmlns:a16="http://schemas.microsoft.com/office/drawing/2014/main" id="{06833A70-E6C0-DB42-BFB1-C4CDE4DA7EA6}"/>
              </a:ext>
            </a:extLst>
          </p:cNvPr>
          <p:cNvGraphicFramePr>
            <a:graphicFrameLocks noGrp="1"/>
          </p:cNvGraphicFramePr>
          <p:nvPr>
            <p:ph idx="1"/>
            <p:extLst>
              <p:ext uri="{D42A27DB-BD31-4B8C-83A1-F6EECF244321}">
                <p14:modId xmlns:p14="http://schemas.microsoft.com/office/powerpoint/2010/main" val="26974003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816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A1D29193-5DBF-5F48-BF0B-0EA53CCD0A7E}"/>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第三节 刑法基础知识</a:t>
            </a:r>
          </a:p>
        </p:txBody>
      </p:sp>
      <p:graphicFrame>
        <p:nvGraphicFramePr>
          <p:cNvPr id="4" name="内容占位符 3">
            <a:extLst>
              <a:ext uri="{FF2B5EF4-FFF2-40B4-BE49-F238E27FC236}">
                <a16:creationId xmlns:a16="http://schemas.microsoft.com/office/drawing/2014/main" id="{434D26B5-052E-A347-A8F7-03AA18F646FC}"/>
              </a:ext>
            </a:extLst>
          </p:cNvPr>
          <p:cNvGraphicFramePr>
            <a:graphicFrameLocks noGrp="1"/>
          </p:cNvGraphicFramePr>
          <p:nvPr>
            <p:ph idx="1"/>
            <p:extLst>
              <p:ext uri="{D42A27DB-BD31-4B8C-83A1-F6EECF244321}">
                <p14:modId xmlns:p14="http://schemas.microsoft.com/office/powerpoint/2010/main" val="108720070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782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39B7CF8C-7E4C-A646-A862-C2F03F19D6AA}"/>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一、基本概念及其规定 </a:t>
            </a:r>
          </a:p>
        </p:txBody>
      </p:sp>
      <p:graphicFrame>
        <p:nvGraphicFramePr>
          <p:cNvPr id="4" name="内容占位符 3">
            <a:extLst>
              <a:ext uri="{FF2B5EF4-FFF2-40B4-BE49-F238E27FC236}">
                <a16:creationId xmlns:a16="http://schemas.microsoft.com/office/drawing/2014/main" id="{2FD0325B-A9FC-3E49-8CBC-08962CF3C291}"/>
              </a:ext>
            </a:extLst>
          </p:cNvPr>
          <p:cNvGraphicFramePr>
            <a:graphicFrameLocks noGrp="1"/>
          </p:cNvGraphicFramePr>
          <p:nvPr>
            <p:ph idx="1"/>
            <p:extLst>
              <p:ext uri="{D42A27DB-BD31-4B8C-83A1-F6EECF244321}">
                <p14:modId xmlns:p14="http://schemas.microsoft.com/office/powerpoint/2010/main" val="410089559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31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16693A-090C-3A1A-8466-61DF9DDC5939}"/>
              </a:ext>
            </a:extLst>
          </p:cNvPr>
          <p:cNvPicPr>
            <a:picLocks noChangeAspect="1"/>
          </p:cNvPicPr>
          <p:nvPr/>
        </p:nvPicPr>
        <p:blipFill rotWithShape="1">
          <a:blip r:embed="rId2">
            <a:alphaModFix amt="35000"/>
          </a:blip>
          <a:srcRect t="4205" b="11526"/>
          <a:stretch/>
        </p:blipFill>
        <p:spPr>
          <a:xfrm>
            <a:off x="20" y="1"/>
            <a:ext cx="12191980" cy="6857999"/>
          </a:xfrm>
          <a:prstGeom prst="rect">
            <a:avLst/>
          </a:prstGeom>
        </p:spPr>
      </p:pic>
      <p:sp>
        <p:nvSpPr>
          <p:cNvPr id="2" name="标题 1">
            <a:extLst>
              <a:ext uri="{FF2B5EF4-FFF2-40B4-BE49-F238E27FC236}">
                <a16:creationId xmlns:a16="http://schemas.microsoft.com/office/drawing/2014/main" id="{EB38FBA6-8676-FD40-9667-27208A1113C1}"/>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刑罚的种类</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75CCD1BF-0ED4-0F4E-8606-8189CECBB4A2}"/>
              </a:ext>
            </a:extLst>
          </p:cNvPr>
          <p:cNvGraphicFramePr>
            <a:graphicFrameLocks noGrp="1"/>
          </p:cNvGraphicFramePr>
          <p:nvPr>
            <p:ph idx="1"/>
            <p:extLst>
              <p:ext uri="{D42A27DB-BD31-4B8C-83A1-F6EECF244321}">
                <p14:modId xmlns:p14="http://schemas.microsoft.com/office/powerpoint/2010/main" val="100790688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787019"/>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0D5F80-A6DA-B142-B419-E73273FA43E7}"/>
              </a:ext>
            </a:extLst>
          </p:cNvPr>
          <p:cNvSpPr>
            <a:spLocks noGrp="1"/>
          </p:cNvSpPr>
          <p:nvPr>
            <p:ph type="title"/>
          </p:nvPr>
        </p:nvSpPr>
        <p:spPr/>
        <p:txBody>
          <a:bodyPr/>
          <a:lstStyle/>
          <a:p>
            <a:r>
              <a:rPr kumimoji="1" lang="zh-CN" altLang="en-US" dirty="0"/>
              <a:t>二、评估违法适用的刑法条款</a:t>
            </a:r>
          </a:p>
        </p:txBody>
      </p:sp>
      <p:graphicFrame>
        <p:nvGraphicFramePr>
          <p:cNvPr id="4" name="内容占位符 3">
            <a:extLst>
              <a:ext uri="{FF2B5EF4-FFF2-40B4-BE49-F238E27FC236}">
                <a16:creationId xmlns:a16="http://schemas.microsoft.com/office/drawing/2014/main" id="{CE2EEF94-0E8C-4241-B972-E492C35B6884}"/>
              </a:ext>
            </a:extLst>
          </p:cNvPr>
          <p:cNvGraphicFramePr>
            <a:graphicFrameLocks noGrp="1"/>
          </p:cNvGraphicFramePr>
          <p:nvPr>
            <p:ph idx="1"/>
            <p:extLst>
              <p:ext uri="{D42A27DB-BD31-4B8C-83A1-F6EECF244321}">
                <p14:modId xmlns:p14="http://schemas.microsoft.com/office/powerpoint/2010/main" val="1616580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853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BD85566-1DC7-DE4C-B79D-38932F59D3F1}"/>
              </a:ext>
            </a:extLst>
          </p:cNvPr>
          <p:cNvSpPr>
            <a:spLocks noGrp="1"/>
          </p:cNvSpPr>
          <p:nvPr>
            <p:ph type="title"/>
          </p:nvPr>
        </p:nvSpPr>
        <p:spPr>
          <a:xfrm>
            <a:off x="635000" y="640823"/>
            <a:ext cx="3418659" cy="5583148"/>
          </a:xfrm>
        </p:spPr>
        <p:txBody>
          <a:bodyPr anchor="ctr">
            <a:normAutofit/>
          </a:bodyPr>
          <a:lstStyle/>
          <a:p>
            <a:r>
              <a:rPr kumimoji="1" lang="zh-CN" altLang="en-US" sz="5400"/>
              <a:t>刑法条款</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AE710A21-E1EF-1B45-AA0A-68249B617FC8}"/>
              </a:ext>
            </a:extLst>
          </p:cNvPr>
          <p:cNvGraphicFramePr>
            <a:graphicFrameLocks noGrp="1"/>
          </p:cNvGraphicFramePr>
          <p:nvPr>
            <p:ph idx="1"/>
            <p:extLst>
              <p:ext uri="{D42A27DB-BD31-4B8C-83A1-F6EECF244321}">
                <p14:modId xmlns:p14="http://schemas.microsoft.com/office/powerpoint/2010/main" val="8271688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4669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F40D9CFE-2C63-E241-9C1A-1B7DD48B01A1}"/>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立案标准</a:t>
            </a:r>
          </a:p>
        </p:txBody>
      </p:sp>
      <p:graphicFrame>
        <p:nvGraphicFramePr>
          <p:cNvPr id="4" name="内容占位符 3">
            <a:extLst>
              <a:ext uri="{FF2B5EF4-FFF2-40B4-BE49-F238E27FC236}">
                <a16:creationId xmlns:a16="http://schemas.microsoft.com/office/drawing/2014/main" id="{15DA3EE6-03C3-C644-BD78-C66C36E320F7}"/>
              </a:ext>
            </a:extLst>
          </p:cNvPr>
          <p:cNvGraphicFramePr>
            <a:graphicFrameLocks noGrp="1"/>
          </p:cNvGraphicFramePr>
          <p:nvPr>
            <p:ph idx="1"/>
            <p:extLst>
              <p:ext uri="{D42A27DB-BD31-4B8C-83A1-F6EECF244321}">
                <p14:modId xmlns:p14="http://schemas.microsoft.com/office/powerpoint/2010/main" val="118336042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264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1F80FC-1D84-644D-A7A1-A044CF01F1A7}"/>
              </a:ext>
            </a:extLst>
          </p:cNvPr>
          <p:cNvSpPr>
            <a:spLocks noGrp="1"/>
          </p:cNvSpPr>
          <p:nvPr>
            <p:ph type="title"/>
          </p:nvPr>
        </p:nvSpPr>
        <p:spPr/>
        <p:txBody>
          <a:bodyPr/>
          <a:lstStyle/>
          <a:p>
            <a:r>
              <a:rPr kumimoji="1" lang="zh-CN" altLang="en-US" dirty="0"/>
              <a:t>三、采矿违法适用的刑法条款</a:t>
            </a:r>
          </a:p>
        </p:txBody>
      </p:sp>
      <p:graphicFrame>
        <p:nvGraphicFramePr>
          <p:cNvPr id="4" name="内容占位符 3">
            <a:extLst>
              <a:ext uri="{FF2B5EF4-FFF2-40B4-BE49-F238E27FC236}">
                <a16:creationId xmlns:a16="http://schemas.microsoft.com/office/drawing/2014/main" id="{333DC1C8-82E1-EC48-B27D-AE3BC87E9500}"/>
              </a:ext>
            </a:extLst>
          </p:cNvPr>
          <p:cNvGraphicFramePr>
            <a:graphicFrameLocks noGrp="1"/>
          </p:cNvGraphicFramePr>
          <p:nvPr>
            <p:ph idx="1"/>
            <p:extLst>
              <p:ext uri="{D42A27DB-BD31-4B8C-83A1-F6EECF244321}">
                <p14:modId xmlns:p14="http://schemas.microsoft.com/office/powerpoint/2010/main" val="2721324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920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189C6CE-C275-C844-8FC0-C9AB07229EFB}"/>
              </a:ext>
            </a:extLst>
          </p:cNvPr>
          <p:cNvSpPr>
            <a:spLocks noGrp="1"/>
          </p:cNvSpPr>
          <p:nvPr>
            <p:ph type="title"/>
          </p:nvPr>
        </p:nvSpPr>
        <p:spPr>
          <a:xfrm>
            <a:off x="635000" y="640823"/>
            <a:ext cx="3418659" cy="5583148"/>
          </a:xfrm>
        </p:spPr>
        <p:txBody>
          <a:bodyPr anchor="ctr">
            <a:normAutofit/>
          </a:bodyPr>
          <a:lstStyle/>
          <a:p>
            <a:r>
              <a:rPr kumimoji="1" lang="zh-CN" altLang="en-US" sz="5400"/>
              <a:t>刑法条款</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CF0DF1B7-6AF1-524C-AAC3-A3A106025D7A}"/>
              </a:ext>
            </a:extLst>
          </p:cNvPr>
          <p:cNvGraphicFramePr>
            <a:graphicFrameLocks noGrp="1"/>
          </p:cNvGraphicFramePr>
          <p:nvPr>
            <p:ph idx="1"/>
            <p:extLst>
              <p:ext uri="{D42A27DB-BD31-4B8C-83A1-F6EECF244321}">
                <p14:modId xmlns:p14="http://schemas.microsoft.com/office/powerpoint/2010/main" val="26359413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95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992106-F5FD-A32F-9A45-3B91219B15E8}"/>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799351F2-6690-EC4A-84B6-B27D811C8C41}"/>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统计调查的方式</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41C39B90-9CFE-2B47-9B9A-D65003E31F79}"/>
              </a:ext>
            </a:extLst>
          </p:cNvPr>
          <p:cNvGraphicFramePr>
            <a:graphicFrameLocks noGrp="1"/>
          </p:cNvGraphicFramePr>
          <p:nvPr>
            <p:ph idx="1"/>
            <p:extLst>
              <p:ext uri="{D42A27DB-BD31-4B8C-83A1-F6EECF244321}">
                <p14:modId xmlns:p14="http://schemas.microsoft.com/office/powerpoint/2010/main" val="217363895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709087"/>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755B1-DF7E-A04E-AADD-1CDB53552327}"/>
              </a:ext>
            </a:extLst>
          </p:cNvPr>
          <p:cNvSpPr>
            <a:spLocks noGrp="1"/>
          </p:cNvSpPr>
          <p:nvPr>
            <p:ph type="title"/>
          </p:nvPr>
        </p:nvSpPr>
        <p:spPr/>
        <p:txBody>
          <a:bodyPr/>
          <a:lstStyle/>
          <a:p>
            <a:r>
              <a:rPr kumimoji="1" lang="zh-CN" altLang="en-US"/>
              <a:t>刑法条款解释</a:t>
            </a:r>
          </a:p>
        </p:txBody>
      </p:sp>
      <p:sp>
        <p:nvSpPr>
          <p:cNvPr id="3" name="内容占位符 2">
            <a:extLst>
              <a:ext uri="{FF2B5EF4-FFF2-40B4-BE49-F238E27FC236}">
                <a16:creationId xmlns:a16="http://schemas.microsoft.com/office/drawing/2014/main" id="{F9F402C0-665A-7647-B2E9-EC63BA1D25A0}"/>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1315146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786E766-1246-5D4E-85F6-1D9FD02D12B9}"/>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第五章  矿业权评估行业管理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82953559-1857-4346-95E5-70C459EB19AE}"/>
              </a:ext>
            </a:extLst>
          </p:cNvPr>
          <p:cNvGraphicFramePr>
            <a:graphicFrameLocks noGrp="1"/>
          </p:cNvGraphicFramePr>
          <p:nvPr>
            <p:ph idx="1"/>
            <p:extLst>
              <p:ext uri="{D42A27DB-BD31-4B8C-83A1-F6EECF244321}">
                <p14:modId xmlns:p14="http://schemas.microsoft.com/office/powerpoint/2010/main" val="1125293130"/>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17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B9D64C-62D0-C445-A9D8-EBFE04DBEF2A}"/>
              </a:ext>
            </a:extLst>
          </p:cNvPr>
          <p:cNvSpPr>
            <a:spLocks noGrp="1"/>
          </p:cNvSpPr>
          <p:nvPr>
            <p:ph type="title"/>
          </p:nvPr>
        </p:nvSpPr>
        <p:spPr/>
        <p:txBody>
          <a:bodyPr/>
          <a:lstStyle/>
          <a:p>
            <a:r>
              <a:rPr kumimoji="1" lang="zh-CN" altLang="en-US" dirty="0"/>
              <a:t>第一节 矿业权评估行业管理方式</a:t>
            </a:r>
          </a:p>
        </p:txBody>
      </p:sp>
      <p:graphicFrame>
        <p:nvGraphicFramePr>
          <p:cNvPr id="4" name="内容占位符 3">
            <a:extLst>
              <a:ext uri="{FF2B5EF4-FFF2-40B4-BE49-F238E27FC236}">
                <a16:creationId xmlns:a16="http://schemas.microsoft.com/office/drawing/2014/main" id="{0B058CC4-049C-5D41-9FBD-766C02593AAF}"/>
              </a:ext>
            </a:extLst>
          </p:cNvPr>
          <p:cNvGraphicFramePr>
            <a:graphicFrameLocks noGrp="1"/>
          </p:cNvGraphicFramePr>
          <p:nvPr>
            <p:ph idx="1"/>
            <p:extLst>
              <p:ext uri="{D42A27DB-BD31-4B8C-83A1-F6EECF244321}">
                <p14:modId xmlns:p14="http://schemas.microsoft.com/office/powerpoint/2010/main" val="7693306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717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CDC52C-9D92-D64F-B745-321EFF3280AE}"/>
              </a:ext>
            </a:extLst>
          </p:cNvPr>
          <p:cNvSpPr>
            <a:spLocks noGrp="1"/>
          </p:cNvSpPr>
          <p:nvPr>
            <p:ph type="title"/>
          </p:nvPr>
        </p:nvSpPr>
        <p:spPr/>
        <p:txBody>
          <a:bodyPr/>
          <a:lstStyle/>
          <a:p>
            <a:r>
              <a:rPr kumimoji="1" lang="zh-CN" altLang="en-US" dirty="0"/>
              <a:t>第二节  矿业权评估行业管理制度与评估准则</a:t>
            </a:r>
          </a:p>
        </p:txBody>
      </p:sp>
      <p:graphicFrame>
        <p:nvGraphicFramePr>
          <p:cNvPr id="4" name="内容占位符 3">
            <a:extLst>
              <a:ext uri="{FF2B5EF4-FFF2-40B4-BE49-F238E27FC236}">
                <a16:creationId xmlns:a16="http://schemas.microsoft.com/office/drawing/2014/main" id="{EEC3E52F-E33C-A944-9483-637B6F919F0D}"/>
              </a:ext>
            </a:extLst>
          </p:cNvPr>
          <p:cNvGraphicFramePr>
            <a:graphicFrameLocks noGrp="1"/>
          </p:cNvGraphicFramePr>
          <p:nvPr>
            <p:ph idx="1"/>
            <p:extLst>
              <p:ext uri="{D42A27DB-BD31-4B8C-83A1-F6EECF244321}">
                <p14:modId xmlns:p14="http://schemas.microsoft.com/office/powerpoint/2010/main" val="16966645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0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EF4A3-8D18-0A44-8A2B-76F593EAF96F}"/>
              </a:ext>
            </a:extLst>
          </p:cNvPr>
          <p:cNvSpPr>
            <a:spLocks noGrp="1"/>
          </p:cNvSpPr>
          <p:nvPr>
            <p:ph type="title"/>
          </p:nvPr>
        </p:nvSpPr>
        <p:spPr/>
        <p:txBody>
          <a:bodyPr/>
          <a:lstStyle/>
          <a:p>
            <a:r>
              <a:rPr kumimoji="1" lang="zh-CN" altLang="en-US" dirty="0"/>
              <a:t>第三节 矿业权评估人员和机构的管理</a:t>
            </a:r>
          </a:p>
        </p:txBody>
      </p:sp>
      <p:graphicFrame>
        <p:nvGraphicFramePr>
          <p:cNvPr id="5" name="表格 5">
            <a:extLst>
              <a:ext uri="{FF2B5EF4-FFF2-40B4-BE49-F238E27FC236}">
                <a16:creationId xmlns:a16="http://schemas.microsoft.com/office/drawing/2014/main" id="{1FEA4171-550E-6940-BDE4-D1CC8B9A1D1A}"/>
              </a:ext>
            </a:extLst>
          </p:cNvPr>
          <p:cNvGraphicFramePr>
            <a:graphicFrameLocks noGrp="1"/>
          </p:cNvGraphicFramePr>
          <p:nvPr>
            <p:ph idx="1"/>
            <p:extLst>
              <p:ext uri="{D42A27DB-BD31-4B8C-83A1-F6EECF244321}">
                <p14:modId xmlns:p14="http://schemas.microsoft.com/office/powerpoint/2010/main" val="269277803"/>
              </p:ext>
            </p:extLst>
          </p:nvPr>
        </p:nvGraphicFramePr>
        <p:xfrm>
          <a:off x="838200" y="2079625"/>
          <a:ext cx="10515597" cy="37033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792334892"/>
                    </a:ext>
                  </a:extLst>
                </a:gridCol>
                <a:gridCol w="3505199">
                  <a:extLst>
                    <a:ext uri="{9D8B030D-6E8A-4147-A177-3AD203B41FA5}">
                      <a16:colId xmlns:a16="http://schemas.microsoft.com/office/drawing/2014/main" val="1007949017"/>
                    </a:ext>
                  </a:extLst>
                </a:gridCol>
                <a:gridCol w="3505199">
                  <a:extLst>
                    <a:ext uri="{9D8B030D-6E8A-4147-A177-3AD203B41FA5}">
                      <a16:colId xmlns:a16="http://schemas.microsoft.com/office/drawing/2014/main" val="4064766157"/>
                    </a:ext>
                  </a:extLst>
                </a:gridCol>
              </a:tblGrid>
              <a:tr h="0">
                <a:tc>
                  <a:txBody>
                    <a:bodyPr/>
                    <a:lstStyle/>
                    <a:p>
                      <a:pPr algn="ctr"/>
                      <a:r>
                        <a:rPr lang="zh-CN" altLang="en-US" dirty="0"/>
                        <a:t>项目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dirty="0"/>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158676"/>
                  </a:ext>
                </a:extLst>
              </a:tr>
              <a:tr h="370840">
                <a:tc rowSpan="5">
                  <a:txBody>
                    <a:bodyPr/>
                    <a:lstStyle/>
                    <a:p>
                      <a:pPr algn="ctr"/>
                      <a:r>
                        <a:rPr lang="zh-CN" altLang="en-US" dirty="0"/>
                        <a:t>矿业权评估师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职业资格概述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089767"/>
                  </a:ext>
                </a:extLst>
              </a:tr>
              <a:tr h="370840">
                <a:tc vMerge="1">
                  <a:txBody>
                    <a:bodyPr/>
                    <a:lstStyle/>
                    <a:p>
                      <a:endParaRPr lang="zh-CN" altLang="en-US" dirty="0"/>
                    </a:p>
                  </a:txBody>
                  <a:tcPr/>
                </a:tc>
                <a:tc>
                  <a:txBody>
                    <a:bodyPr/>
                    <a:lstStyle/>
                    <a:p>
                      <a:pPr algn="ctr"/>
                      <a:r>
                        <a:rPr lang="zh-CN" altLang="en-US" dirty="0"/>
                        <a:t>评估师资格的取得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874370"/>
                  </a:ext>
                </a:extLst>
              </a:tr>
              <a:tr h="370840">
                <a:tc vMerge="1">
                  <a:txBody>
                    <a:bodyPr/>
                    <a:lstStyle/>
                    <a:p>
                      <a:endParaRPr lang="zh-CN" altLang="en-US" dirty="0"/>
                    </a:p>
                  </a:txBody>
                  <a:tcPr/>
                </a:tc>
                <a:tc>
                  <a:txBody>
                    <a:bodyPr/>
                    <a:lstStyle/>
                    <a:p>
                      <a:pPr algn="ctr"/>
                      <a:r>
                        <a:rPr lang="zh-CN" altLang="en-US" dirty="0"/>
                        <a:t>评估师的执业要求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958850"/>
                  </a:ext>
                </a:extLst>
              </a:tr>
              <a:tr h="370840">
                <a:tc vMerge="1">
                  <a:txBody>
                    <a:bodyPr/>
                    <a:lstStyle/>
                    <a:p>
                      <a:endParaRPr lang="zh-CN" altLang="en-US" dirty="0"/>
                    </a:p>
                  </a:txBody>
                  <a:tcPr/>
                </a:tc>
                <a:tc rowSpan="2">
                  <a:txBody>
                    <a:bodyPr/>
                    <a:lstStyle/>
                    <a:p>
                      <a:pPr algn="ctr"/>
                      <a:r>
                        <a:rPr lang="zh-CN" altLang="en-US" dirty="0"/>
                        <a:t>评估专业人员的权利和义务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评估专业人员的权利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4533085"/>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dirty="0"/>
                        <a:t>评估专业人员的义务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547368"/>
                  </a:ext>
                </a:extLst>
              </a:tr>
              <a:tr h="370840">
                <a:tc rowSpan="4">
                  <a:txBody>
                    <a:bodyPr/>
                    <a:lstStyle/>
                    <a:p>
                      <a:pPr algn="ctr"/>
                      <a:r>
                        <a:rPr lang="zh-CN" altLang="en-US" dirty="0"/>
                        <a:t>矿业权评估机构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矿业权评估机构的组织形式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602147"/>
                  </a:ext>
                </a:extLst>
              </a:tr>
              <a:tr h="370840">
                <a:tc vMerge="1">
                  <a:txBody>
                    <a:bodyPr/>
                    <a:lstStyle/>
                    <a:p>
                      <a:endParaRPr lang="zh-CN" altLang="en-US" dirty="0"/>
                    </a:p>
                  </a:txBody>
                  <a:tcPr/>
                </a:tc>
                <a:tc>
                  <a:txBody>
                    <a:bodyPr/>
                    <a:lstStyle/>
                    <a:p>
                      <a:pPr algn="ctr"/>
                      <a:r>
                        <a:rPr lang="zh-CN" altLang="en-US" dirty="0"/>
                        <a:t>矿业权评估机构的设立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188133"/>
                  </a:ext>
                </a:extLst>
              </a:tr>
              <a:tr h="370840">
                <a:tc vMerge="1">
                  <a:txBody>
                    <a:bodyPr/>
                    <a:lstStyle/>
                    <a:p>
                      <a:endParaRPr lang="zh-CN" altLang="en-US" dirty="0"/>
                    </a:p>
                  </a:txBody>
                  <a:tcPr/>
                </a:tc>
                <a:tc>
                  <a:txBody>
                    <a:bodyPr/>
                    <a:lstStyle/>
                    <a:p>
                      <a:pPr algn="ctr"/>
                      <a:r>
                        <a:rPr lang="zh-CN" altLang="en-US" dirty="0"/>
                        <a:t>评估机构执业的基本要求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387937"/>
                  </a:ext>
                </a:extLst>
              </a:tr>
              <a:tr h="370840">
                <a:tc vMerge="1">
                  <a:txBody>
                    <a:bodyPr/>
                    <a:lstStyle/>
                    <a:p>
                      <a:endParaRPr lang="zh-CN" altLang="en-US" dirty="0"/>
                    </a:p>
                  </a:txBody>
                  <a:tcPr/>
                </a:tc>
                <a:tc>
                  <a:txBody>
                    <a:bodyPr/>
                    <a:lstStyle/>
                    <a:p>
                      <a:pPr algn="ctr"/>
                      <a:r>
                        <a:rPr lang="zh-CN" altLang="en-US" dirty="0"/>
                        <a:t>评估机构的禁止行为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5980530"/>
                  </a:ext>
                </a:extLst>
              </a:tr>
            </a:tbl>
          </a:graphicData>
        </a:graphic>
      </p:graphicFrame>
    </p:spTree>
    <p:extLst>
      <p:ext uri="{BB962C8B-B14F-4D97-AF65-F5344CB8AC3E}">
        <p14:creationId xmlns:p14="http://schemas.microsoft.com/office/powerpoint/2010/main" val="687367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249B2-7F84-584A-A15E-3D03923ECF48}"/>
              </a:ext>
            </a:extLst>
          </p:cNvPr>
          <p:cNvSpPr>
            <a:spLocks noGrp="1"/>
          </p:cNvSpPr>
          <p:nvPr>
            <p:ph type="title"/>
          </p:nvPr>
        </p:nvSpPr>
        <p:spPr/>
        <p:txBody>
          <a:bodyPr/>
          <a:lstStyle/>
          <a:p>
            <a:r>
              <a:rPr kumimoji="1" lang="zh-CN" altLang="en-US" dirty="0"/>
              <a:t>第四节 法律责任与职业道德</a:t>
            </a:r>
          </a:p>
        </p:txBody>
      </p:sp>
      <p:graphicFrame>
        <p:nvGraphicFramePr>
          <p:cNvPr id="4" name="内容占位符 3">
            <a:extLst>
              <a:ext uri="{FF2B5EF4-FFF2-40B4-BE49-F238E27FC236}">
                <a16:creationId xmlns:a16="http://schemas.microsoft.com/office/drawing/2014/main" id="{74F21F5E-83A2-CF46-83B8-23A0A6E0CED1}"/>
              </a:ext>
            </a:extLst>
          </p:cNvPr>
          <p:cNvGraphicFramePr>
            <a:graphicFrameLocks noGrp="1"/>
          </p:cNvGraphicFramePr>
          <p:nvPr>
            <p:ph idx="1"/>
            <p:extLst>
              <p:ext uri="{D42A27DB-BD31-4B8C-83A1-F6EECF244321}">
                <p14:modId xmlns:p14="http://schemas.microsoft.com/office/powerpoint/2010/main" val="29337768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581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2374BFDC-3CBA-8342-9813-0CF55F804496}"/>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一、法律责任</a:t>
            </a:r>
          </a:p>
        </p:txBody>
      </p:sp>
      <p:graphicFrame>
        <p:nvGraphicFramePr>
          <p:cNvPr id="4" name="内容占位符 3">
            <a:extLst>
              <a:ext uri="{FF2B5EF4-FFF2-40B4-BE49-F238E27FC236}">
                <a16:creationId xmlns:a16="http://schemas.microsoft.com/office/drawing/2014/main" id="{4E38714F-9CF0-824A-BE3E-6737356FEE66}"/>
              </a:ext>
            </a:extLst>
          </p:cNvPr>
          <p:cNvGraphicFramePr>
            <a:graphicFrameLocks noGrp="1"/>
          </p:cNvGraphicFramePr>
          <p:nvPr>
            <p:ph idx="1"/>
            <p:extLst>
              <p:ext uri="{D42A27DB-BD31-4B8C-83A1-F6EECF244321}">
                <p14:modId xmlns:p14="http://schemas.microsoft.com/office/powerpoint/2010/main" val="422654091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6628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0E7027-21BD-E44C-7040-7ADEA83D6C34}"/>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4311D160-531D-2C48-BC8D-9D9BA7CCA40B}"/>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二、职业道德</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9912E352-FF2C-CF47-9505-8E0A38589F03}"/>
              </a:ext>
            </a:extLst>
          </p:cNvPr>
          <p:cNvGraphicFramePr>
            <a:graphicFrameLocks noGrp="1"/>
          </p:cNvGraphicFramePr>
          <p:nvPr>
            <p:ph idx="1"/>
            <p:extLst>
              <p:ext uri="{D42A27DB-BD31-4B8C-83A1-F6EECF244321}">
                <p14:modId xmlns:p14="http://schemas.microsoft.com/office/powerpoint/2010/main" val="345480799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505845"/>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2A5C7A0-C2DD-8B4B-A337-601C77C41FE6}"/>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第六章 矿业权管理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E0E95E44-8BFF-3F47-9500-993E2D7DDAFD}"/>
              </a:ext>
            </a:extLst>
          </p:cNvPr>
          <p:cNvGraphicFramePr>
            <a:graphicFrameLocks noGrp="1"/>
          </p:cNvGraphicFramePr>
          <p:nvPr>
            <p:ph idx="1"/>
            <p:extLst>
              <p:ext uri="{D42A27DB-BD31-4B8C-83A1-F6EECF244321}">
                <p14:modId xmlns:p14="http://schemas.microsoft.com/office/powerpoint/2010/main" val="279108655"/>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8304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DF43A0-57F7-434C-90F6-A74CEA7FD7AF}"/>
              </a:ext>
            </a:extLst>
          </p:cNvPr>
          <p:cNvSpPr>
            <a:spLocks noGrp="1"/>
          </p:cNvSpPr>
          <p:nvPr>
            <p:ph type="title"/>
          </p:nvPr>
        </p:nvSpPr>
        <p:spPr/>
        <p:txBody>
          <a:bodyPr/>
          <a:lstStyle/>
          <a:p>
            <a:r>
              <a:rPr kumimoji="1" lang="zh-CN" altLang="en-US" dirty="0"/>
              <a:t>第一节 矿业权管理制度</a:t>
            </a:r>
          </a:p>
        </p:txBody>
      </p:sp>
      <p:graphicFrame>
        <p:nvGraphicFramePr>
          <p:cNvPr id="4" name="内容占位符 3">
            <a:extLst>
              <a:ext uri="{FF2B5EF4-FFF2-40B4-BE49-F238E27FC236}">
                <a16:creationId xmlns:a16="http://schemas.microsoft.com/office/drawing/2014/main" id="{A0FD4088-596D-5641-9261-FAE3B18992A3}"/>
              </a:ext>
            </a:extLst>
          </p:cNvPr>
          <p:cNvGraphicFramePr>
            <a:graphicFrameLocks noGrp="1"/>
          </p:cNvGraphicFramePr>
          <p:nvPr>
            <p:ph idx="1"/>
            <p:extLst>
              <p:ext uri="{D42A27DB-BD31-4B8C-83A1-F6EECF244321}">
                <p14:modId xmlns:p14="http://schemas.microsoft.com/office/powerpoint/2010/main" val="8583039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73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9E3BBC-FAAF-A2BD-FB58-201FB56E81FC}"/>
              </a:ext>
            </a:extLst>
          </p:cNvPr>
          <p:cNvPicPr>
            <a:picLocks noChangeAspect="1"/>
          </p:cNvPicPr>
          <p:nvPr/>
        </p:nvPicPr>
        <p:blipFill rotWithShape="1">
          <a:blip r:embed="rId2">
            <a:alphaModFix amt="35000"/>
          </a:blip>
          <a:srcRect t="7529" b="8201"/>
          <a:stretch/>
        </p:blipFill>
        <p:spPr>
          <a:xfrm>
            <a:off x="20" y="1"/>
            <a:ext cx="12191980" cy="6857999"/>
          </a:xfrm>
          <a:prstGeom prst="rect">
            <a:avLst/>
          </a:prstGeom>
        </p:spPr>
      </p:pic>
      <p:sp>
        <p:nvSpPr>
          <p:cNvPr id="2" name="标题 1">
            <a:extLst>
              <a:ext uri="{FF2B5EF4-FFF2-40B4-BE49-F238E27FC236}">
                <a16:creationId xmlns:a16="http://schemas.microsoft.com/office/drawing/2014/main" id="{7BFE2C2F-7BFE-CB4B-8E2F-7FFE9A47E258}"/>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rPr>
              <a:t>统计数据搜集的方法</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B5D2F438-5BF1-044B-9DDD-79F6DD169448}"/>
              </a:ext>
            </a:extLst>
          </p:cNvPr>
          <p:cNvGraphicFramePr>
            <a:graphicFrameLocks noGrp="1"/>
          </p:cNvGraphicFramePr>
          <p:nvPr>
            <p:ph idx="1"/>
            <p:extLst>
              <p:ext uri="{D42A27DB-BD31-4B8C-83A1-F6EECF244321}">
                <p14:modId xmlns:p14="http://schemas.microsoft.com/office/powerpoint/2010/main" val="17109833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734619"/>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A68AA3-CABA-8C4D-A30B-5AD0494D5DAB}"/>
              </a:ext>
            </a:extLst>
          </p:cNvPr>
          <p:cNvSpPr>
            <a:spLocks noGrp="1"/>
          </p:cNvSpPr>
          <p:nvPr>
            <p:ph type="title"/>
          </p:nvPr>
        </p:nvSpPr>
        <p:spPr/>
        <p:txBody>
          <a:bodyPr/>
          <a:lstStyle/>
          <a:p>
            <a:r>
              <a:rPr kumimoji="1" lang="zh-CN" altLang="en-US" dirty="0"/>
              <a:t>一、矿业权及矿业权人的概念</a:t>
            </a:r>
          </a:p>
        </p:txBody>
      </p:sp>
      <p:graphicFrame>
        <p:nvGraphicFramePr>
          <p:cNvPr id="4" name="内容占位符 3">
            <a:extLst>
              <a:ext uri="{FF2B5EF4-FFF2-40B4-BE49-F238E27FC236}">
                <a16:creationId xmlns:a16="http://schemas.microsoft.com/office/drawing/2014/main" id="{66F9F03E-8F45-C642-807E-2AAA2C0D5F29}"/>
              </a:ext>
            </a:extLst>
          </p:cNvPr>
          <p:cNvGraphicFramePr>
            <a:graphicFrameLocks noGrp="1"/>
          </p:cNvGraphicFramePr>
          <p:nvPr>
            <p:ph idx="1"/>
            <p:extLst>
              <p:ext uri="{D42A27DB-BD31-4B8C-83A1-F6EECF244321}">
                <p14:modId xmlns:p14="http://schemas.microsoft.com/office/powerpoint/2010/main" val="2075075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185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F215C-1985-8E47-B4BE-AF0E9A0FDABF}"/>
              </a:ext>
            </a:extLst>
          </p:cNvPr>
          <p:cNvSpPr>
            <a:spLocks noGrp="1"/>
          </p:cNvSpPr>
          <p:nvPr>
            <p:ph type="title"/>
          </p:nvPr>
        </p:nvSpPr>
        <p:spPr/>
        <p:txBody>
          <a:bodyPr/>
          <a:lstStyle/>
          <a:p>
            <a:r>
              <a:rPr kumimoji="1" lang="zh-CN" altLang="en-US" dirty="0"/>
              <a:t>二、我国的矿业权管理制度</a:t>
            </a:r>
          </a:p>
        </p:txBody>
      </p:sp>
      <p:graphicFrame>
        <p:nvGraphicFramePr>
          <p:cNvPr id="4" name="内容占位符 3">
            <a:extLst>
              <a:ext uri="{FF2B5EF4-FFF2-40B4-BE49-F238E27FC236}">
                <a16:creationId xmlns:a16="http://schemas.microsoft.com/office/drawing/2014/main" id="{6F67264B-4C73-7443-A1A0-7C6F75850371}"/>
              </a:ext>
            </a:extLst>
          </p:cNvPr>
          <p:cNvGraphicFramePr>
            <a:graphicFrameLocks noGrp="1"/>
          </p:cNvGraphicFramePr>
          <p:nvPr>
            <p:ph idx="1"/>
            <p:extLst>
              <p:ext uri="{D42A27DB-BD31-4B8C-83A1-F6EECF244321}">
                <p14:modId xmlns:p14="http://schemas.microsoft.com/office/powerpoint/2010/main" val="9278468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189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1883DFC-2C71-6326-B50A-27173A416F88}"/>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1F0E8F43-EC3E-E144-AA8B-7F1E1AB78C81}"/>
              </a:ext>
            </a:extLst>
          </p:cNvPr>
          <p:cNvSpPr>
            <a:spLocks noGrp="1"/>
          </p:cNvSpPr>
          <p:nvPr>
            <p:ph type="title"/>
          </p:nvPr>
        </p:nvSpPr>
        <p:spPr>
          <a:xfrm>
            <a:off x="838201" y="1065862"/>
            <a:ext cx="3071641" cy="4726276"/>
          </a:xfrm>
        </p:spPr>
        <p:txBody>
          <a:bodyPr>
            <a:normAutofit/>
          </a:bodyPr>
          <a:lstStyle/>
          <a:p>
            <a:pPr algn="r"/>
            <a:r>
              <a:rPr kumimoji="1" lang="zh-CN" altLang="en-US" sz="4000" dirty="0">
                <a:solidFill>
                  <a:srgbClr val="FFFFFF"/>
                </a:solidFill>
              </a:rPr>
              <a:t>矿业权审批登记制度</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E992C441-6BA6-0640-826A-83FF7D19F34A}"/>
              </a:ext>
            </a:extLst>
          </p:cNvPr>
          <p:cNvGraphicFramePr>
            <a:graphicFrameLocks noGrp="1"/>
          </p:cNvGraphicFramePr>
          <p:nvPr>
            <p:ph idx="1"/>
            <p:extLst>
              <p:ext uri="{D42A27DB-BD31-4B8C-83A1-F6EECF244321}">
                <p14:modId xmlns:p14="http://schemas.microsoft.com/office/powerpoint/2010/main" val="1403957473"/>
              </p:ext>
            </p:extLst>
          </p:nvPr>
        </p:nvGraphicFramePr>
        <p:xfrm>
          <a:off x="4748024" y="536028"/>
          <a:ext cx="7296830" cy="5801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566975"/>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A98DE-4C60-B042-B52C-A52025C56954}"/>
              </a:ext>
            </a:extLst>
          </p:cNvPr>
          <p:cNvSpPr>
            <a:spLocks noGrp="1"/>
          </p:cNvSpPr>
          <p:nvPr>
            <p:ph type="title"/>
          </p:nvPr>
        </p:nvSpPr>
        <p:spPr/>
        <p:txBody>
          <a:bodyPr/>
          <a:lstStyle/>
          <a:p>
            <a:r>
              <a:rPr kumimoji="1" lang="zh-CN" altLang="en-US" dirty="0"/>
              <a:t>矿业权有偿使用制度</a:t>
            </a:r>
          </a:p>
        </p:txBody>
      </p:sp>
      <p:graphicFrame>
        <p:nvGraphicFramePr>
          <p:cNvPr id="4" name="内容占位符 3">
            <a:extLst>
              <a:ext uri="{FF2B5EF4-FFF2-40B4-BE49-F238E27FC236}">
                <a16:creationId xmlns:a16="http://schemas.microsoft.com/office/drawing/2014/main" id="{9256802F-DCC8-7546-83B2-35E3C8091EC8}"/>
              </a:ext>
            </a:extLst>
          </p:cNvPr>
          <p:cNvGraphicFramePr>
            <a:graphicFrameLocks noGrp="1"/>
          </p:cNvGraphicFramePr>
          <p:nvPr>
            <p:ph idx="1"/>
            <p:extLst>
              <p:ext uri="{D42A27DB-BD31-4B8C-83A1-F6EECF244321}">
                <p14:modId xmlns:p14="http://schemas.microsoft.com/office/powerpoint/2010/main" val="24965856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947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A1A11-6099-2A42-B85D-0011CA71078F}"/>
              </a:ext>
            </a:extLst>
          </p:cNvPr>
          <p:cNvSpPr>
            <a:spLocks noGrp="1"/>
          </p:cNvSpPr>
          <p:nvPr>
            <p:ph type="title"/>
          </p:nvPr>
        </p:nvSpPr>
        <p:spPr/>
        <p:txBody>
          <a:bodyPr/>
          <a:lstStyle/>
          <a:p>
            <a:r>
              <a:rPr kumimoji="1" lang="zh-CN" altLang="en-US" dirty="0"/>
              <a:t>矿业权流转制度</a:t>
            </a:r>
          </a:p>
        </p:txBody>
      </p:sp>
      <p:graphicFrame>
        <p:nvGraphicFramePr>
          <p:cNvPr id="4" name="内容占位符 3">
            <a:extLst>
              <a:ext uri="{FF2B5EF4-FFF2-40B4-BE49-F238E27FC236}">
                <a16:creationId xmlns:a16="http://schemas.microsoft.com/office/drawing/2014/main" id="{CEB8E2CB-7F74-734F-AED2-4A0FB0CE1B24}"/>
              </a:ext>
            </a:extLst>
          </p:cNvPr>
          <p:cNvGraphicFramePr>
            <a:graphicFrameLocks noGrp="1"/>
          </p:cNvGraphicFramePr>
          <p:nvPr>
            <p:ph idx="1"/>
            <p:extLst>
              <p:ext uri="{D42A27DB-BD31-4B8C-83A1-F6EECF244321}">
                <p14:modId xmlns:p14="http://schemas.microsoft.com/office/powerpoint/2010/main" val="34802399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495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B848688C-8802-F74A-BA74-857ADC6EBE99}"/>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矿业权统一配号制度</a:t>
            </a:r>
          </a:p>
        </p:txBody>
      </p:sp>
      <p:graphicFrame>
        <p:nvGraphicFramePr>
          <p:cNvPr id="4" name="内容占位符 3">
            <a:extLst>
              <a:ext uri="{FF2B5EF4-FFF2-40B4-BE49-F238E27FC236}">
                <a16:creationId xmlns:a16="http://schemas.microsoft.com/office/drawing/2014/main" id="{D5A20C2C-3FA1-D14C-A04B-190187E9C441}"/>
              </a:ext>
            </a:extLst>
          </p:cNvPr>
          <p:cNvGraphicFramePr>
            <a:graphicFrameLocks noGrp="1"/>
          </p:cNvGraphicFramePr>
          <p:nvPr>
            <p:ph idx="1"/>
            <p:extLst>
              <p:ext uri="{D42A27DB-BD31-4B8C-83A1-F6EECF244321}">
                <p14:modId xmlns:p14="http://schemas.microsoft.com/office/powerpoint/2010/main" val="244042484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047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7"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26DFB814-E41E-0746-A6EB-261FFFC3DA72}"/>
              </a:ext>
            </a:extLst>
          </p:cNvPr>
          <p:cNvSpPr>
            <a:spLocks noGrp="1"/>
          </p:cNvSpPr>
          <p:nvPr>
            <p:ph type="title"/>
          </p:nvPr>
        </p:nvSpPr>
        <p:spPr>
          <a:xfrm>
            <a:off x="630936" y="495992"/>
            <a:ext cx="4195140" cy="5638831"/>
          </a:xfrm>
          <a:noFill/>
        </p:spPr>
        <p:txBody>
          <a:bodyPr anchor="ctr">
            <a:normAutofit/>
          </a:bodyPr>
          <a:lstStyle/>
          <a:p>
            <a:r>
              <a:rPr kumimoji="1" lang="zh-CN" altLang="en-US" sz="4800"/>
              <a:t>第二节 探矿权登记管理</a:t>
            </a:r>
          </a:p>
        </p:txBody>
      </p:sp>
      <p:graphicFrame>
        <p:nvGraphicFramePr>
          <p:cNvPr id="4" name="内容占位符 3">
            <a:extLst>
              <a:ext uri="{FF2B5EF4-FFF2-40B4-BE49-F238E27FC236}">
                <a16:creationId xmlns:a16="http://schemas.microsoft.com/office/drawing/2014/main" id="{CD96788C-EFBE-AE4F-80F4-B57E1353FFF1}"/>
              </a:ext>
            </a:extLst>
          </p:cNvPr>
          <p:cNvGraphicFramePr>
            <a:graphicFrameLocks noGrp="1"/>
          </p:cNvGraphicFramePr>
          <p:nvPr>
            <p:ph idx="1"/>
            <p:extLst>
              <p:ext uri="{D42A27DB-BD31-4B8C-83A1-F6EECF244321}">
                <p14:modId xmlns:p14="http://schemas.microsoft.com/office/powerpoint/2010/main" val="939119815"/>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857975"/>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BA7AC70E-C2D1-E54A-8AA1-1775A6282FE8}"/>
              </a:ext>
            </a:extLst>
          </p:cNvPr>
          <p:cNvSpPr>
            <a:spLocks noGrp="1"/>
          </p:cNvSpPr>
          <p:nvPr>
            <p:ph type="title"/>
          </p:nvPr>
        </p:nvSpPr>
        <p:spPr>
          <a:xfrm>
            <a:off x="630936" y="495992"/>
            <a:ext cx="4195140" cy="5638831"/>
          </a:xfrm>
          <a:noFill/>
        </p:spPr>
        <p:txBody>
          <a:bodyPr anchor="ctr">
            <a:normAutofit/>
          </a:bodyPr>
          <a:lstStyle/>
          <a:p>
            <a:r>
              <a:rPr kumimoji="1" lang="zh-CN" altLang="en-US" sz="4800"/>
              <a:t>一、探矿权的定义及性质</a:t>
            </a:r>
          </a:p>
        </p:txBody>
      </p:sp>
      <p:graphicFrame>
        <p:nvGraphicFramePr>
          <p:cNvPr id="4" name="内容占位符 3">
            <a:extLst>
              <a:ext uri="{FF2B5EF4-FFF2-40B4-BE49-F238E27FC236}">
                <a16:creationId xmlns:a16="http://schemas.microsoft.com/office/drawing/2014/main" id="{ED70C748-3287-3A43-B300-40CBE36DB9AC}"/>
              </a:ext>
            </a:extLst>
          </p:cNvPr>
          <p:cNvGraphicFramePr>
            <a:graphicFrameLocks noGrp="1"/>
          </p:cNvGraphicFramePr>
          <p:nvPr>
            <p:ph idx="1"/>
            <p:extLst>
              <p:ext uri="{D42A27DB-BD31-4B8C-83A1-F6EECF244321}">
                <p14:modId xmlns:p14="http://schemas.microsoft.com/office/powerpoint/2010/main" val="2320046637"/>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61082"/>
      </p:ext>
    </p:extLst>
  </p:cSld>
  <p:clrMapOvr>
    <a:overrideClrMapping bg1="dk1" tx1="lt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78407C97-ABC9-9B44-9AD1-6AF7E7990FCF}"/>
              </a:ext>
            </a:extLst>
          </p:cNvPr>
          <p:cNvSpPr>
            <a:spLocks noGrp="1"/>
          </p:cNvSpPr>
          <p:nvPr>
            <p:ph type="title"/>
          </p:nvPr>
        </p:nvSpPr>
        <p:spPr>
          <a:xfrm>
            <a:off x="838200" y="643467"/>
            <a:ext cx="2951205" cy="5571066"/>
          </a:xfrm>
        </p:spPr>
        <p:txBody>
          <a:bodyPr>
            <a:normAutofit/>
          </a:bodyPr>
          <a:lstStyle/>
          <a:p>
            <a:r>
              <a:rPr kumimoji="1" lang="zh-CN" altLang="en-US" dirty="0">
                <a:solidFill>
                  <a:srgbClr val="FFFFFF"/>
                </a:solidFill>
              </a:rPr>
              <a:t>二、探矿权登记管理制度</a:t>
            </a:r>
          </a:p>
        </p:txBody>
      </p:sp>
      <p:graphicFrame>
        <p:nvGraphicFramePr>
          <p:cNvPr id="4" name="内容占位符 3">
            <a:extLst>
              <a:ext uri="{FF2B5EF4-FFF2-40B4-BE49-F238E27FC236}">
                <a16:creationId xmlns:a16="http://schemas.microsoft.com/office/drawing/2014/main" id="{0097443B-DF1F-B14B-83F0-610F7D31E9C2}"/>
              </a:ext>
            </a:extLst>
          </p:cNvPr>
          <p:cNvGraphicFramePr>
            <a:graphicFrameLocks noGrp="1"/>
          </p:cNvGraphicFramePr>
          <p:nvPr>
            <p:ph idx="1"/>
            <p:extLst>
              <p:ext uri="{D42A27DB-BD31-4B8C-83A1-F6EECF244321}">
                <p14:modId xmlns:p14="http://schemas.microsoft.com/office/powerpoint/2010/main" val="381585775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34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43384-D5A3-F243-8473-9D5F5F7D47BA}"/>
              </a:ext>
            </a:extLst>
          </p:cNvPr>
          <p:cNvSpPr>
            <a:spLocks noGrp="1"/>
          </p:cNvSpPr>
          <p:nvPr>
            <p:ph type="title"/>
          </p:nvPr>
        </p:nvSpPr>
        <p:spPr/>
        <p:txBody>
          <a:bodyPr/>
          <a:lstStyle/>
          <a:p>
            <a:r>
              <a:rPr kumimoji="1" lang="zh-CN" altLang="en-US" dirty="0"/>
              <a:t>第三节 采矿权登记管理</a:t>
            </a:r>
          </a:p>
        </p:txBody>
      </p:sp>
      <p:graphicFrame>
        <p:nvGraphicFramePr>
          <p:cNvPr id="4" name="内容占位符 3">
            <a:extLst>
              <a:ext uri="{FF2B5EF4-FFF2-40B4-BE49-F238E27FC236}">
                <a16:creationId xmlns:a16="http://schemas.microsoft.com/office/drawing/2014/main" id="{B69F0AF1-7DB0-8643-B208-A896E6CE50B4}"/>
              </a:ext>
            </a:extLst>
          </p:cNvPr>
          <p:cNvGraphicFramePr>
            <a:graphicFrameLocks noGrp="1"/>
          </p:cNvGraphicFramePr>
          <p:nvPr>
            <p:ph idx="1"/>
            <p:extLst>
              <p:ext uri="{D42A27DB-BD31-4B8C-83A1-F6EECF244321}">
                <p14:modId xmlns:p14="http://schemas.microsoft.com/office/powerpoint/2010/main" val="5797221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55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C0BFB2-A713-B6A8-0340-FDD72FA580DD}"/>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标题 1">
            <a:extLst>
              <a:ext uri="{FF2B5EF4-FFF2-40B4-BE49-F238E27FC236}">
                <a16:creationId xmlns:a16="http://schemas.microsoft.com/office/drawing/2014/main" id="{7ED0C7E1-A795-5C44-AFC8-A9231C92B1A0}"/>
              </a:ext>
            </a:extLst>
          </p:cNvPr>
          <p:cNvSpPr>
            <a:spLocks noGrp="1"/>
          </p:cNvSpPr>
          <p:nvPr>
            <p:ph type="title"/>
          </p:nvPr>
        </p:nvSpPr>
        <p:spPr>
          <a:xfrm>
            <a:off x="838200" y="365125"/>
            <a:ext cx="10515600" cy="1325563"/>
          </a:xfrm>
        </p:spPr>
        <p:txBody>
          <a:bodyPr>
            <a:normAutofit/>
          </a:bodyPr>
          <a:lstStyle/>
          <a:p>
            <a:r>
              <a:rPr kumimoji="1" lang="zh-CN" altLang="en-US">
                <a:solidFill>
                  <a:srgbClr val="FFFFFF"/>
                </a:solidFill>
              </a:rPr>
              <a:t>二、统计数据整理</a:t>
            </a:r>
          </a:p>
        </p:txBody>
      </p:sp>
      <p:graphicFrame>
        <p:nvGraphicFramePr>
          <p:cNvPr id="4" name="内容占位符 3">
            <a:extLst>
              <a:ext uri="{FF2B5EF4-FFF2-40B4-BE49-F238E27FC236}">
                <a16:creationId xmlns:a16="http://schemas.microsoft.com/office/drawing/2014/main" id="{FBE4D657-163F-C740-9B5B-8EBC4850C73D}"/>
              </a:ext>
            </a:extLst>
          </p:cNvPr>
          <p:cNvGraphicFramePr>
            <a:graphicFrameLocks noGrp="1"/>
          </p:cNvGraphicFramePr>
          <p:nvPr>
            <p:ph idx="1"/>
            <p:extLst>
              <p:ext uri="{D42A27DB-BD31-4B8C-83A1-F6EECF244321}">
                <p14:modId xmlns:p14="http://schemas.microsoft.com/office/powerpoint/2010/main" val="4840768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504004"/>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F54029-EC2B-AC4B-A6D8-C1A3435C7722}"/>
              </a:ext>
            </a:extLst>
          </p:cNvPr>
          <p:cNvSpPr>
            <a:spLocks noGrp="1"/>
          </p:cNvSpPr>
          <p:nvPr>
            <p:ph type="title"/>
          </p:nvPr>
        </p:nvSpPr>
        <p:spPr/>
        <p:txBody>
          <a:bodyPr/>
          <a:lstStyle/>
          <a:p>
            <a:r>
              <a:rPr kumimoji="1" lang="zh-CN" altLang="en-US" dirty="0"/>
              <a:t>一、采矿权的定义及性质</a:t>
            </a:r>
          </a:p>
        </p:txBody>
      </p:sp>
      <p:graphicFrame>
        <p:nvGraphicFramePr>
          <p:cNvPr id="4" name="内容占位符 3">
            <a:extLst>
              <a:ext uri="{FF2B5EF4-FFF2-40B4-BE49-F238E27FC236}">
                <a16:creationId xmlns:a16="http://schemas.microsoft.com/office/drawing/2014/main" id="{6D0EB050-79CD-E044-A26E-AEA70588932C}"/>
              </a:ext>
            </a:extLst>
          </p:cNvPr>
          <p:cNvGraphicFramePr>
            <a:graphicFrameLocks noGrp="1"/>
          </p:cNvGraphicFramePr>
          <p:nvPr>
            <p:ph idx="1"/>
            <p:extLst>
              <p:ext uri="{D42A27DB-BD31-4B8C-83A1-F6EECF244321}">
                <p14:modId xmlns:p14="http://schemas.microsoft.com/office/powerpoint/2010/main" val="881173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257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A04DC622-6394-0C48-A3D3-5C1651D1178D}"/>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二、采矿权登记管理制度</a:t>
            </a:r>
          </a:p>
        </p:txBody>
      </p:sp>
      <p:graphicFrame>
        <p:nvGraphicFramePr>
          <p:cNvPr id="4" name="内容占位符 3">
            <a:extLst>
              <a:ext uri="{FF2B5EF4-FFF2-40B4-BE49-F238E27FC236}">
                <a16:creationId xmlns:a16="http://schemas.microsoft.com/office/drawing/2014/main" id="{0679B6D6-B02C-1C43-ADD8-9BC7F18F512C}"/>
              </a:ext>
            </a:extLst>
          </p:cNvPr>
          <p:cNvGraphicFramePr>
            <a:graphicFrameLocks noGrp="1"/>
          </p:cNvGraphicFramePr>
          <p:nvPr>
            <p:ph idx="1"/>
            <p:extLst>
              <p:ext uri="{D42A27DB-BD31-4B8C-83A1-F6EECF244321}">
                <p14:modId xmlns:p14="http://schemas.microsoft.com/office/powerpoint/2010/main" val="35768960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5646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89DD1-417F-BE4D-965B-0B2C24723B00}"/>
              </a:ext>
            </a:extLst>
          </p:cNvPr>
          <p:cNvSpPr>
            <a:spLocks noGrp="1"/>
          </p:cNvSpPr>
          <p:nvPr>
            <p:ph type="title"/>
          </p:nvPr>
        </p:nvSpPr>
        <p:spPr/>
        <p:txBody>
          <a:bodyPr/>
          <a:lstStyle/>
          <a:p>
            <a:r>
              <a:rPr kumimoji="1" lang="zh-CN" altLang="en-US" dirty="0"/>
              <a:t>第四节 油气田勘查开采审批登记管理</a:t>
            </a:r>
          </a:p>
        </p:txBody>
      </p:sp>
      <p:graphicFrame>
        <p:nvGraphicFramePr>
          <p:cNvPr id="4" name="内容占位符 3">
            <a:extLst>
              <a:ext uri="{FF2B5EF4-FFF2-40B4-BE49-F238E27FC236}">
                <a16:creationId xmlns:a16="http://schemas.microsoft.com/office/drawing/2014/main" id="{6DE956C0-D8A3-AD43-A4F7-72CD252C3D5E}"/>
              </a:ext>
            </a:extLst>
          </p:cNvPr>
          <p:cNvGraphicFramePr>
            <a:graphicFrameLocks noGrp="1"/>
          </p:cNvGraphicFramePr>
          <p:nvPr>
            <p:ph idx="1"/>
            <p:extLst>
              <p:ext uri="{D42A27DB-BD31-4B8C-83A1-F6EECF244321}">
                <p14:modId xmlns:p14="http://schemas.microsoft.com/office/powerpoint/2010/main" val="2754251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5144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409CAE6-EDCF-174F-A13A-0858A578C398}"/>
              </a:ext>
            </a:extLst>
          </p:cNvPr>
          <p:cNvSpPr>
            <a:spLocks noGrp="1"/>
          </p:cNvSpPr>
          <p:nvPr>
            <p:ph type="title"/>
          </p:nvPr>
        </p:nvSpPr>
        <p:spPr>
          <a:xfrm>
            <a:off x="1156851" y="637762"/>
            <a:ext cx="2898276" cy="5576770"/>
          </a:xfrm>
        </p:spPr>
        <p:txBody>
          <a:bodyPr anchor="t">
            <a:normAutofit/>
          </a:bodyPr>
          <a:lstStyle/>
          <a:p>
            <a:r>
              <a:rPr kumimoji="1" lang="zh-CN" altLang="en-US">
                <a:solidFill>
                  <a:schemeClr val="bg1"/>
                </a:solidFill>
              </a:rPr>
              <a:t>第七章 矿产资源储量管理</a:t>
            </a: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D445B56C-5B3C-9146-A203-F14B190242AE}"/>
              </a:ext>
            </a:extLst>
          </p:cNvPr>
          <p:cNvGraphicFramePr>
            <a:graphicFrameLocks noGrp="1"/>
          </p:cNvGraphicFramePr>
          <p:nvPr>
            <p:ph idx="1"/>
            <p:extLst>
              <p:ext uri="{D42A27DB-BD31-4B8C-83A1-F6EECF244321}">
                <p14:modId xmlns:p14="http://schemas.microsoft.com/office/powerpoint/2010/main" val="1129586869"/>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3028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5D51D-2218-7D44-A70E-95028C126BB3}"/>
              </a:ext>
            </a:extLst>
          </p:cNvPr>
          <p:cNvSpPr>
            <a:spLocks noGrp="1"/>
          </p:cNvSpPr>
          <p:nvPr>
            <p:ph type="title"/>
          </p:nvPr>
        </p:nvSpPr>
        <p:spPr/>
        <p:txBody>
          <a:bodyPr/>
          <a:lstStyle/>
          <a:p>
            <a:r>
              <a:rPr kumimoji="1" lang="zh-CN" altLang="en-US" dirty="0"/>
              <a:t>第一节 概述</a:t>
            </a:r>
          </a:p>
        </p:txBody>
      </p:sp>
      <p:graphicFrame>
        <p:nvGraphicFramePr>
          <p:cNvPr id="4" name="内容占位符 3">
            <a:extLst>
              <a:ext uri="{FF2B5EF4-FFF2-40B4-BE49-F238E27FC236}">
                <a16:creationId xmlns:a16="http://schemas.microsoft.com/office/drawing/2014/main" id="{92F0AF53-7F6F-2444-8761-F6FCC4EF51E8}"/>
              </a:ext>
            </a:extLst>
          </p:cNvPr>
          <p:cNvGraphicFramePr>
            <a:graphicFrameLocks noGrp="1"/>
          </p:cNvGraphicFramePr>
          <p:nvPr>
            <p:ph idx="1"/>
            <p:extLst>
              <p:ext uri="{D42A27DB-BD31-4B8C-83A1-F6EECF244321}">
                <p14:modId xmlns:p14="http://schemas.microsoft.com/office/powerpoint/2010/main" val="12818319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7476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54C009-0DB2-AA41-989F-44A971D3150E}"/>
              </a:ext>
            </a:extLst>
          </p:cNvPr>
          <p:cNvSpPr>
            <a:spLocks noGrp="1"/>
          </p:cNvSpPr>
          <p:nvPr>
            <p:ph type="title"/>
          </p:nvPr>
        </p:nvSpPr>
        <p:spPr/>
        <p:txBody>
          <a:bodyPr/>
          <a:lstStyle/>
          <a:p>
            <a:r>
              <a:rPr kumimoji="1" lang="zh-CN" altLang="en-US" dirty="0"/>
              <a:t>一、矿产资源管理的概念、内容</a:t>
            </a:r>
          </a:p>
        </p:txBody>
      </p:sp>
      <p:graphicFrame>
        <p:nvGraphicFramePr>
          <p:cNvPr id="4" name="表格 4">
            <a:extLst>
              <a:ext uri="{FF2B5EF4-FFF2-40B4-BE49-F238E27FC236}">
                <a16:creationId xmlns:a16="http://schemas.microsoft.com/office/drawing/2014/main" id="{E7E24A2D-2AB4-8842-B322-E412323A4CCA}"/>
              </a:ext>
            </a:extLst>
          </p:cNvPr>
          <p:cNvGraphicFramePr>
            <a:graphicFrameLocks noGrp="1"/>
          </p:cNvGraphicFramePr>
          <p:nvPr>
            <p:ph idx="1"/>
            <p:extLst>
              <p:ext uri="{D42A27DB-BD31-4B8C-83A1-F6EECF244321}">
                <p14:modId xmlns:p14="http://schemas.microsoft.com/office/powerpoint/2010/main" val="2530006111"/>
              </p:ext>
            </p:extLst>
          </p:nvPr>
        </p:nvGraphicFramePr>
        <p:xfrm>
          <a:off x="838200" y="1825625"/>
          <a:ext cx="10515600" cy="4221480"/>
        </p:xfrm>
        <a:graphic>
          <a:graphicData uri="http://schemas.openxmlformats.org/drawingml/2006/table">
            <a:tbl>
              <a:tblPr firstRow="1" bandRow="1">
                <a:tableStyleId>{5C22544A-7EE6-4342-B048-85BDC9FD1C3A}</a:tableStyleId>
              </a:tblPr>
              <a:tblGrid>
                <a:gridCol w="1667005">
                  <a:extLst>
                    <a:ext uri="{9D8B030D-6E8A-4147-A177-3AD203B41FA5}">
                      <a16:colId xmlns:a16="http://schemas.microsoft.com/office/drawing/2014/main" val="2134525428"/>
                    </a:ext>
                  </a:extLst>
                </a:gridCol>
                <a:gridCol w="8848595">
                  <a:extLst>
                    <a:ext uri="{9D8B030D-6E8A-4147-A177-3AD203B41FA5}">
                      <a16:colId xmlns:a16="http://schemas.microsoft.com/office/drawing/2014/main" val="3809739815"/>
                    </a:ext>
                  </a:extLst>
                </a:gridCol>
              </a:tblGrid>
              <a:tr h="370840">
                <a:tc>
                  <a:txBody>
                    <a:bodyPr/>
                    <a:lstStyle/>
                    <a:p>
                      <a:pPr algn="ctr"/>
                      <a:r>
                        <a:rPr lang="zh-CN" altLang="en-US" dirty="0"/>
                        <a:t>事项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646612"/>
                  </a:ext>
                </a:extLst>
              </a:tr>
              <a:tr h="370840">
                <a:tc rowSpan="4">
                  <a:txBody>
                    <a:bodyPr/>
                    <a:lstStyle/>
                    <a:p>
                      <a:pPr algn="ctr"/>
                      <a:r>
                        <a:rPr lang="zh-CN" altLang="en-US" dirty="0"/>
                        <a:t>矿产资源储量管理的概念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矿产资源储量管理是指国家以矿产资源所有者和行政管理者身份，在矿产资源的积累和消耗过程中，对矿产资源的数量、质量和空间分布等信息数据进行监督管理，并通过对相关信息数据的收集和分析，制定矿产资源战略、规划、政策等宏观调控措施，以促进矿产资源的有效利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273304"/>
                  </a:ext>
                </a:extLst>
              </a:tr>
              <a:tr h="370840">
                <a:tc vMerge="1">
                  <a:txBody>
                    <a:bodyPr/>
                    <a:lstStyle/>
                    <a:p>
                      <a:endParaRPr lang="zh-CN" altLang="en-US" dirty="0"/>
                    </a:p>
                  </a:txBody>
                  <a:tcPr/>
                </a:tc>
                <a:tc>
                  <a:txBody>
                    <a:bodyPr/>
                    <a:lstStyle/>
                    <a:p>
                      <a:r>
                        <a:rPr lang="zh-CN" altLang="en-US" dirty="0"/>
                        <a:t>矿产资源储量管理是一项技术性、法制性、政策性都很强的行政管理和社会管理工作。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94122"/>
                  </a:ext>
                </a:extLst>
              </a:tr>
              <a:tr h="370840">
                <a:tc vMerge="1">
                  <a:txBody>
                    <a:bodyPr/>
                    <a:lstStyle/>
                    <a:p>
                      <a:endParaRPr lang="zh-CN" altLang="en-US" dirty="0"/>
                    </a:p>
                  </a:txBody>
                  <a:tcPr/>
                </a:tc>
                <a:tc>
                  <a:txBody>
                    <a:bodyPr/>
                    <a:lstStyle/>
                    <a:p>
                      <a:r>
                        <a:rPr lang="zh-CN" altLang="en-US" dirty="0"/>
                        <a:t>矿产资源管理的对象是地质资料和矿产资源储量与质量。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93873"/>
                  </a:ext>
                </a:extLst>
              </a:tr>
              <a:tr h="370840">
                <a:tc vMerge="1">
                  <a:txBody>
                    <a:bodyPr/>
                    <a:lstStyle/>
                    <a:p>
                      <a:endParaRPr lang="zh-CN" altLang="en-US" dirty="0"/>
                    </a:p>
                  </a:txBody>
                  <a:tcPr/>
                </a:tc>
                <a:tc>
                  <a:txBody>
                    <a:bodyPr/>
                    <a:lstStyle/>
                    <a:p>
                      <a:r>
                        <a:rPr lang="zh-CN" altLang="en-US" dirty="0"/>
                        <a:t>矿产资源管理相对人是各类从事矿产资源勘查与开采的勘查单位、矿山企业，涉及地质勘查的各个阶段和采矿的全过程。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546286"/>
                  </a:ext>
                </a:extLst>
              </a:tr>
              <a:tr h="370840">
                <a:tc rowSpan="2">
                  <a:txBody>
                    <a:bodyPr/>
                    <a:lstStyle/>
                    <a:p>
                      <a:pPr algn="ctr"/>
                      <a:r>
                        <a:rPr lang="zh-CN" altLang="en-US" dirty="0"/>
                        <a:t>矿产资源储量管理的内容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组织制定矿产资源储量分类标准，进行矿产资源储量的统计，开展基于矿产资源储量供需关系的矿产资源形势和战略研究，监督矿产资源储量的评估活动。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007310"/>
                  </a:ext>
                </a:extLst>
              </a:tr>
              <a:tr h="370840">
                <a:tc vMerge="1">
                  <a:txBody>
                    <a:bodyPr/>
                    <a:lstStyle/>
                    <a:p>
                      <a:pPr algn="ctr"/>
                      <a:endParaRPr lang="zh-CN" altLang="en-US" dirty="0"/>
                    </a:p>
                  </a:txBody>
                  <a:tcPr anchor="ctr"/>
                </a:tc>
                <a:tc>
                  <a:txBody>
                    <a:bodyPr/>
                    <a:lstStyle/>
                    <a:p>
                      <a:r>
                        <a:rPr lang="zh-CN" altLang="en-US" dirty="0"/>
                        <a:t>制定和修订矿产资源储量分类标准是最根本、最重要的职能，是储量管理的基本职能，被历来储量管理机构置于所有管理任务的首位。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2235702"/>
                  </a:ext>
                </a:extLst>
              </a:tr>
            </a:tbl>
          </a:graphicData>
        </a:graphic>
      </p:graphicFrame>
    </p:spTree>
    <p:extLst>
      <p:ext uri="{BB962C8B-B14F-4D97-AF65-F5344CB8AC3E}">
        <p14:creationId xmlns:p14="http://schemas.microsoft.com/office/powerpoint/2010/main" val="11534167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D16DC4-CAB0-D54C-93BB-3158768CBB39}"/>
              </a:ext>
            </a:extLst>
          </p:cNvPr>
          <p:cNvSpPr>
            <a:spLocks noGrp="1"/>
          </p:cNvSpPr>
          <p:nvPr>
            <p:ph type="title"/>
          </p:nvPr>
        </p:nvSpPr>
        <p:spPr/>
        <p:txBody>
          <a:bodyPr/>
          <a:lstStyle/>
          <a:p>
            <a:r>
              <a:rPr kumimoji="1" lang="zh-CN" altLang="en-US" dirty="0"/>
              <a:t>二、矿产资源储量管理制度</a:t>
            </a:r>
          </a:p>
        </p:txBody>
      </p:sp>
      <p:graphicFrame>
        <p:nvGraphicFramePr>
          <p:cNvPr id="4" name="内容占位符 3">
            <a:extLst>
              <a:ext uri="{FF2B5EF4-FFF2-40B4-BE49-F238E27FC236}">
                <a16:creationId xmlns:a16="http://schemas.microsoft.com/office/drawing/2014/main" id="{8B58B508-F6AD-4A43-9830-03D1F1F3D952}"/>
              </a:ext>
            </a:extLst>
          </p:cNvPr>
          <p:cNvGraphicFramePr>
            <a:graphicFrameLocks noGrp="1"/>
          </p:cNvGraphicFramePr>
          <p:nvPr>
            <p:ph idx="1"/>
            <p:extLst>
              <p:ext uri="{D42A27DB-BD31-4B8C-83A1-F6EECF244321}">
                <p14:modId xmlns:p14="http://schemas.microsoft.com/office/powerpoint/2010/main" val="9233797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7339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024FE-6932-7A4A-9DBD-2866955B129F}"/>
              </a:ext>
            </a:extLst>
          </p:cNvPr>
          <p:cNvSpPr>
            <a:spLocks noGrp="1"/>
          </p:cNvSpPr>
          <p:nvPr>
            <p:ph type="title"/>
          </p:nvPr>
        </p:nvSpPr>
        <p:spPr/>
        <p:txBody>
          <a:bodyPr/>
          <a:lstStyle/>
          <a:p>
            <a:r>
              <a:rPr kumimoji="1" lang="zh-CN" altLang="en-US" dirty="0"/>
              <a:t>第二节 矿产资源储量评审备案</a:t>
            </a:r>
          </a:p>
        </p:txBody>
      </p:sp>
      <p:graphicFrame>
        <p:nvGraphicFramePr>
          <p:cNvPr id="4" name="内容占位符 3">
            <a:extLst>
              <a:ext uri="{FF2B5EF4-FFF2-40B4-BE49-F238E27FC236}">
                <a16:creationId xmlns:a16="http://schemas.microsoft.com/office/drawing/2014/main" id="{5E6E492F-BA5E-F043-9839-B48E64D31CA4}"/>
              </a:ext>
            </a:extLst>
          </p:cNvPr>
          <p:cNvGraphicFramePr>
            <a:graphicFrameLocks noGrp="1"/>
          </p:cNvGraphicFramePr>
          <p:nvPr>
            <p:ph idx="1"/>
            <p:extLst>
              <p:ext uri="{D42A27DB-BD31-4B8C-83A1-F6EECF244321}">
                <p14:modId xmlns:p14="http://schemas.microsoft.com/office/powerpoint/2010/main" val="14225774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753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155C68-B59F-850B-5755-71B3F3C317F9}"/>
              </a:ext>
            </a:extLst>
          </p:cNvPr>
          <p:cNvPicPr>
            <a:picLocks noChangeAspect="1"/>
          </p:cNvPicPr>
          <p:nvPr/>
        </p:nvPicPr>
        <p:blipFill rotWithShape="1">
          <a:blip r:embed="rId2">
            <a:alphaModFix amt="35000"/>
          </a:blip>
          <a:srcRect t="1150" b="14580"/>
          <a:stretch/>
        </p:blipFill>
        <p:spPr>
          <a:xfrm>
            <a:off x="20" y="10"/>
            <a:ext cx="12191980" cy="6857990"/>
          </a:xfrm>
          <a:prstGeom prst="rect">
            <a:avLst/>
          </a:prstGeom>
        </p:spPr>
      </p:pic>
      <p:sp>
        <p:nvSpPr>
          <p:cNvPr id="2" name="标题 1">
            <a:extLst>
              <a:ext uri="{FF2B5EF4-FFF2-40B4-BE49-F238E27FC236}">
                <a16:creationId xmlns:a16="http://schemas.microsoft.com/office/drawing/2014/main" id="{87ADD552-1DF6-7D49-8090-EE5BC600A8C0}"/>
              </a:ext>
            </a:extLst>
          </p:cNvPr>
          <p:cNvSpPr>
            <a:spLocks noGrp="1"/>
          </p:cNvSpPr>
          <p:nvPr>
            <p:ph type="title"/>
          </p:nvPr>
        </p:nvSpPr>
        <p:spPr>
          <a:xfrm>
            <a:off x="838200" y="365125"/>
            <a:ext cx="10515600" cy="1325563"/>
          </a:xfrm>
        </p:spPr>
        <p:txBody>
          <a:bodyPr>
            <a:normAutofit/>
          </a:bodyPr>
          <a:lstStyle/>
          <a:p>
            <a:r>
              <a:rPr kumimoji="1" lang="zh-CN" altLang="en-US">
                <a:solidFill>
                  <a:srgbClr val="FFFFFF"/>
                </a:solidFill>
              </a:rPr>
              <a:t>一、矿产资源储量评审备案制度</a:t>
            </a:r>
            <a:endParaRPr kumimoji="1" lang="zh-CN" altLang="en-US" dirty="0">
              <a:solidFill>
                <a:srgbClr val="FFFFFF"/>
              </a:solidFill>
            </a:endParaRPr>
          </a:p>
        </p:txBody>
      </p:sp>
      <p:graphicFrame>
        <p:nvGraphicFramePr>
          <p:cNvPr id="4" name="内容占位符 3">
            <a:extLst>
              <a:ext uri="{FF2B5EF4-FFF2-40B4-BE49-F238E27FC236}">
                <a16:creationId xmlns:a16="http://schemas.microsoft.com/office/drawing/2014/main" id="{EE76CC3E-F343-564E-A328-B33CEB6BA005}"/>
              </a:ext>
            </a:extLst>
          </p:cNvPr>
          <p:cNvGraphicFramePr>
            <a:graphicFrameLocks noGrp="1"/>
          </p:cNvGraphicFramePr>
          <p:nvPr>
            <p:ph idx="1"/>
            <p:extLst>
              <p:ext uri="{D42A27DB-BD31-4B8C-83A1-F6EECF244321}">
                <p14:modId xmlns:p14="http://schemas.microsoft.com/office/powerpoint/2010/main" val="36662722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943118"/>
      </p:ext>
    </p:extLst>
  </p:cSld>
  <p:clrMapOvr>
    <a:overrideClrMapping bg1="dk1" tx1="lt1" bg2="dk2" tx2="lt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CD5625-65B9-5242-A287-7400EA87E0A2}"/>
              </a:ext>
            </a:extLst>
          </p:cNvPr>
          <p:cNvSpPr>
            <a:spLocks noGrp="1"/>
          </p:cNvSpPr>
          <p:nvPr>
            <p:ph type="title"/>
          </p:nvPr>
        </p:nvSpPr>
        <p:spPr/>
        <p:txBody>
          <a:bodyPr/>
          <a:lstStyle/>
          <a:p>
            <a:r>
              <a:rPr kumimoji="1" lang="zh-CN" altLang="en-US" dirty="0"/>
              <a:t>矿产资源储量评审备案制度</a:t>
            </a:r>
          </a:p>
        </p:txBody>
      </p:sp>
      <p:graphicFrame>
        <p:nvGraphicFramePr>
          <p:cNvPr id="5" name="内容占位符 4">
            <a:extLst>
              <a:ext uri="{FF2B5EF4-FFF2-40B4-BE49-F238E27FC236}">
                <a16:creationId xmlns:a16="http://schemas.microsoft.com/office/drawing/2014/main" id="{E23EE84B-9A9D-D648-9E15-61AFDCEDC5A1}"/>
              </a:ext>
            </a:extLst>
          </p:cNvPr>
          <p:cNvGraphicFramePr>
            <a:graphicFrameLocks noGrp="1"/>
          </p:cNvGraphicFramePr>
          <p:nvPr>
            <p:ph idx="1"/>
            <p:extLst>
              <p:ext uri="{D42A27DB-BD31-4B8C-83A1-F6EECF244321}">
                <p14:modId xmlns:p14="http://schemas.microsoft.com/office/powerpoint/2010/main" val="21254228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2058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5743</TotalTime>
  <Words>8465</Words>
  <Application>Microsoft Macintosh PowerPoint</Application>
  <PresentationFormat>宽屏</PresentationFormat>
  <Paragraphs>1182</Paragraphs>
  <Slides>129</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129</vt:i4>
      </vt:variant>
    </vt:vector>
  </HeadingPairs>
  <TitlesOfParts>
    <vt:vector size="137" baseType="lpstr">
      <vt:lpstr>等线</vt:lpstr>
      <vt:lpstr>等线 Light</vt:lpstr>
      <vt:lpstr>SimHei</vt:lpstr>
      <vt:lpstr>Arial</vt:lpstr>
      <vt:lpstr>Calibri</vt:lpstr>
      <vt:lpstr>Cambria Math</vt:lpstr>
      <vt:lpstr>Tw Cen MT</vt:lpstr>
      <vt:lpstr>Office 主题​​</vt:lpstr>
      <vt:lpstr>经济与法律基础</vt:lpstr>
      <vt:lpstr>内容提要</vt:lpstr>
      <vt:lpstr>第一章  统计基础知识</vt:lpstr>
      <vt:lpstr>第一节 概述</vt:lpstr>
      <vt:lpstr>第二节 统计调查与统计数据整理</vt:lpstr>
      <vt:lpstr>统计调查的种类</vt:lpstr>
      <vt:lpstr>统计调查的方式</vt:lpstr>
      <vt:lpstr>统计数据搜集的方法</vt:lpstr>
      <vt:lpstr>二、统计数据整理</vt:lpstr>
      <vt:lpstr>第三节 统计特征的测度</vt:lpstr>
      <vt:lpstr>PowerPoint 演示文稿</vt:lpstr>
      <vt:lpstr>第四节 统计指标</vt:lpstr>
      <vt:lpstr>统计指标种类</vt:lpstr>
      <vt:lpstr>第五节 时间序列</vt:lpstr>
      <vt:lpstr>一、时间序列的概念和分类</vt:lpstr>
      <vt:lpstr>二、时间序列分析指标</vt:lpstr>
      <vt:lpstr>三、时间序列预测</vt:lpstr>
      <vt:lpstr>一次指数平滑法</vt:lpstr>
      <vt:lpstr>第二章  会计基础知识</vt:lpstr>
      <vt:lpstr>第一节概述</vt:lpstr>
      <vt:lpstr>第二节  会计核算</vt:lpstr>
      <vt:lpstr>会计要素</vt:lpstr>
      <vt:lpstr>会计科目</vt:lpstr>
      <vt:lpstr>PowerPoint 演示文稿</vt:lpstr>
      <vt:lpstr>会计账户</vt:lpstr>
      <vt:lpstr>会计凭证</vt:lpstr>
      <vt:lpstr>会计账簿</vt:lpstr>
      <vt:lpstr>第三节 财务会计报告</vt:lpstr>
      <vt:lpstr>一、财务会计报告的概念和作用</vt:lpstr>
      <vt:lpstr>二、财务会计报告的组成</vt:lpstr>
      <vt:lpstr>三、财务报表分类</vt:lpstr>
      <vt:lpstr>四、资产负债表</vt:lpstr>
      <vt:lpstr>五、利润表</vt:lpstr>
      <vt:lpstr>六、现金流量表</vt:lpstr>
      <vt:lpstr>第三章 可行性研究与经济评价基础知识</vt:lpstr>
      <vt:lpstr>第一节 投资项目可行性研究</vt:lpstr>
      <vt:lpstr>第二节  投资项目经济评价</vt:lpstr>
      <vt:lpstr>一、经济评价的概念和内容</vt:lpstr>
      <vt:lpstr>二、资金时间价值及其等值计算</vt:lpstr>
      <vt:lpstr>资金时间价值计算</vt:lpstr>
      <vt:lpstr>等值计算方法</vt:lpstr>
      <vt:lpstr>现金流量图</vt:lpstr>
      <vt:lpstr>等值计算方法</vt:lpstr>
      <vt:lpstr>三、经济性评价方法——经济评价基本方法</vt:lpstr>
      <vt:lpstr>三、经济评价方法——不确定性分析方法</vt:lpstr>
      <vt:lpstr>三、经济评价方法——多方案比选方法</vt:lpstr>
      <vt:lpstr>第三节  投资经济评价主要参数</vt:lpstr>
      <vt:lpstr>一、固定资产投资</vt:lpstr>
      <vt:lpstr>二、项目成本费用</vt:lpstr>
      <vt:lpstr>第四章 法律基础知识</vt:lpstr>
      <vt:lpstr>第一节 法的一般知识</vt:lpstr>
      <vt:lpstr>一、法的概念和基本属性</vt:lpstr>
      <vt:lpstr>二、法的种类</vt:lpstr>
      <vt:lpstr>三、法律效力</vt:lpstr>
      <vt:lpstr>四、法律关系</vt:lpstr>
      <vt:lpstr>五、法律责任</vt:lpstr>
      <vt:lpstr>第二节  民法基础知识</vt:lpstr>
      <vt:lpstr>一、概述</vt:lpstr>
      <vt:lpstr>一、概述</vt:lpstr>
      <vt:lpstr>二、物权基础知识</vt:lpstr>
      <vt:lpstr>三、合同基础知识</vt:lpstr>
      <vt:lpstr>第三节 刑法基础知识</vt:lpstr>
      <vt:lpstr>一、基本概念及其规定 </vt:lpstr>
      <vt:lpstr>刑罚的种类</vt:lpstr>
      <vt:lpstr>二、评估违法适用的刑法条款</vt:lpstr>
      <vt:lpstr>刑法条款</vt:lpstr>
      <vt:lpstr>立案标准</vt:lpstr>
      <vt:lpstr>三、采矿违法适用的刑法条款</vt:lpstr>
      <vt:lpstr>刑法条款</vt:lpstr>
      <vt:lpstr>刑法条款解释</vt:lpstr>
      <vt:lpstr>第五章  矿业权评估行业管理</vt:lpstr>
      <vt:lpstr>第一节 矿业权评估行业管理方式</vt:lpstr>
      <vt:lpstr>第二节  矿业权评估行业管理制度与评估准则</vt:lpstr>
      <vt:lpstr>第三节 矿业权评估人员和机构的管理</vt:lpstr>
      <vt:lpstr>第四节 法律责任与职业道德</vt:lpstr>
      <vt:lpstr>一、法律责任</vt:lpstr>
      <vt:lpstr>二、职业道德</vt:lpstr>
      <vt:lpstr>第六章 矿业权管理</vt:lpstr>
      <vt:lpstr>第一节 矿业权管理制度</vt:lpstr>
      <vt:lpstr>一、矿业权及矿业权人的概念</vt:lpstr>
      <vt:lpstr>二、我国的矿业权管理制度</vt:lpstr>
      <vt:lpstr>矿业权审批登记制度</vt:lpstr>
      <vt:lpstr>矿业权有偿使用制度</vt:lpstr>
      <vt:lpstr>矿业权流转制度</vt:lpstr>
      <vt:lpstr>矿业权统一配号制度</vt:lpstr>
      <vt:lpstr>第二节 探矿权登记管理</vt:lpstr>
      <vt:lpstr>一、探矿权的定义及性质</vt:lpstr>
      <vt:lpstr>二、探矿权登记管理制度</vt:lpstr>
      <vt:lpstr>第三节 采矿权登记管理</vt:lpstr>
      <vt:lpstr>一、采矿权的定义及性质</vt:lpstr>
      <vt:lpstr>二、采矿权登记管理制度</vt:lpstr>
      <vt:lpstr>第四节 油气田勘查开采审批登记管理</vt:lpstr>
      <vt:lpstr>第七章 矿产资源储量管理</vt:lpstr>
      <vt:lpstr>第一节 概述</vt:lpstr>
      <vt:lpstr>一、矿产资源管理的概念、内容</vt:lpstr>
      <vt:lpstr>二、矿产资源储量管理制度</vt:lpstr>
      <vt:lpstr>第二节 矿产资源储量评审备案</vt:lpstr>
      <vt:lpstr>一、矿产资源储量评审备案制度</vt:lpstr>
      <vt:lpstr>矿产资源储量评审备案制度</vt:lpstr>
      <vt:lpstr>政府部门评审备案</vt:lpstr>
      <vt:lpstr>政府部门评审备案范围</vt:lpstr>
      <vt:lpstr>市场化评审（矿产资源储量评估）</vt:lpstr>
      <vt:lpstr>市场化评审概念</vt:lpstr>
      <vt:lpstr>市场化评审范围</vt:lpstr>
      <vt:lpstr>二、矿产资源储量评审备案的要求和程序</vt:lpstr>
      <vt:lpstr>要求</vt:lpstr>
      <vt:lpstr>程序</vt:lpstr>
      <vt:lpstr>第三节 矿产资源统计</vt:lpstr>
      <vt:lpstr>第四节 矿山储备动态监督管理</vt:lpstr>
      <vt:lpstr>第五节 油气资源储量管理——国务院自然资源主管部门一级管理</vt:lpstr>
      <vt:lpstr>油气资源储量管理的主要内容</vt:lpstr>
      <vt:lpstr>油气资源储量估算情形</vt:lpstr>
      <vt:lpstr>油气资源储量统计和信息发布</vt:lpstr>
      <vt:lpstr>第六节 建设项目压覆矿产资源审批管理</vt:lpstr>
      <vt:lpstr>第七节 保护性开采的特定矿种管理</vt:lpstr>
      <vt:lpstr>一、基本概念</vt:lpstr>
      <vt:lpstr>管理职责分工</vt:lpstr>
      <vt:lpstr>勘查开采管理措施——保护性开采的特定矿种的勘查、开采实行统一规划、总量控制、合理开发、综合利用的原则</vt:lpstr>
      <vt:lpstr>开采总量控制管理——保护性开采的特定矿种实行有计划的勘查、开采管理制度，主要通过按年度分矿种下达保护性开采的特定矿种勘查开采计划和实行开采总量控制管理来实现查开采计划</vt:lpstr>
      <vt:lpstr>指标执行统计制度</vt:lpstr>
      <vt:lpstr>综合开采利用</vt:lpstr>
      <vt:lpstr>第八节 地质资料管理</vt:lpstr>
      <vt:lpstr>一、地质资料的概念、分类和制度</vt:lpstr>
      <vt:lpstr>二、地质资料管理的内容</vt:lpstr>
      <vt:lpstr>地质资料管理职责</vt:lpstr>
      <vt:lpstr>地质资料的汇交、保管和利用</vt:lpstr>
      <vt:lpstr>地质资料的汇交——国家实行统一汇交制度</vt:lpstr>
      <vt:lpstr>地质资料的保管和利用</vt:lpstr>
      <vt:lpstr>第八章  矿产资源开发税费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经济与法律基础</dc:title>
  <dc:creator>Wang Xuefa</dc:creator>
  <cp:lastModifiedBy>Wang Xuefa</cp:lastModifiedBy>
  <cp:revision>23</cp:revision>
  <dcterms:created xsi:type="dcterms:W3CDTF">2022-09-04T08:56:29Z</dcterms:created>
  <dcterms:modified xsi:type="dcterms:W3CDTF">2022-09-20T00:59:48Z</dcterms:modified>
</cp:coreProperties>
</file>