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103" d="100"/>
          <a:sy n="103" d="100"/>
        </p:scale>
        <p:origin x="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85F93C-F367-F246-BED2-F2975D8C7A4C}" type="doc">
      <dgm:prSet loTypeId="urn:microsoft.com/office/officeart/2005/8/layout/vList5" loCatId="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zh-CN" altLang="en-US"/>
        </a:p>
      </dgm:t>
    </dgm:pt>
    <dgm:pt modelId="{3661311F-C922-314D-B066-E02DCC49894B}">
      <dgm:prSet phldrT="[文本]"/>
      <dgm:spPr/>
      <dgm:t>
        <a:bodyPr/>
        <a:lstStyle/>
        <a:p>
          <a:r>
            <a:rPr lang="zh-CN" altLang="en-US" dirty="0"/>
            <a:t>第十二章 水文地质学基础</a:t>
          </a:r>
        </a:p>
      </dgm:t>
    </dgm:pt>
    <dgm:pt modelId="{21B123D5-AF6F-4A4F-9085-BA759CE17EC1}" type="parTrans" cxnId="{D4196773-969E-4C4D-B7B1-8064A0DEFEAC}">
      <dgm:prSet/>
      <dgm:spPr/>
      <dgm:t>
        <a:bodyPr/>
        <a:lstStyle/>
        <a:p>
          <a:endParaRPr lang="zh-CN" altLang="en-US"/>
        </a:p>
      </dgm:t>
    </dgm:pt>
    <dgm:pt modelId="{AB33451C-243F-F24A-BB36-F5A910D29177}" type="sibTrans" cxnId="{D4196773-969E-4C4D-B7B1-8064A0DEFEAC}">
      <dgm:prSet/>
      <dgm:spPr/>
      <dgm:t>
        <a:bodyPr/>
        <a:lstStyle/>
        <a:p>
          <a:endParaRPr lang="zh-CN" altLang="en-US"/>
        </a:p>
      </dgm:t>
    </dgm:pt>
    <dgm:pt modelId="{F2C0A6FC-2C3C-264B-9E86-9051D7780DB9}">
      <dgm:prSet phldrT="[文本]"/>
      <dgm:spPr/>
      <dgm:t>
        <a:bodyPr/>
        <a:lstStyle/>
        <a:p>
          <a:r>
            <a:rPr lang="zh-CN" altLang="en-US" dirty="0"/>
            <a:t>第一节 水文及水循环</a:t>
          </a:r>
        </a:p>
      </dgm:t>
    </dgm:pt>
    <dgm:pt modelId="{BE2AB8C6-FB0E-CC49-9C9C-8297CFFF3EDD}" type="parTrans" cxnId="{BEF2D310-E26D-7043-A9C0-F98FEA93B118}">
      <dgm:prSet/>
      <dgm:spPr/>
      <dgm:t>
        <a:bodyPr/>
        <a:lstStyle/>
        <a:p>
          <a:endParaRPr lang="zh-CN" altLang="en-US"/>
        </a:p>
      </dgm:t>
    </dgm:pt>
    <dgm:pt modelId="{20ED9E7B-6F62-2546-A84A-7AD2C93C7C24}" type="sibTrans" cxnId="{BEF2D310-E26D-7043-A9C0-F98FEA93B118}">
      <dgm:prSet/>
      <dgm:spPr/>
      <dgm:t>
        <a:bodyPr/>
        <a:lstStyle/>
        <a:p>
          <a:endParaRPr lang="zh-CN" altLang="en-US"/>
        </a:p>
      </dgm:t>
    </dgm:pt>
    <dgm:pt modelId="{FD2BEFD7-9EB9-984A-91BB-00EFD9D50303}">
      <dgm:prSet phldrT="[文本]"/>
      <dgm:spPr/>
      <dgm:t>
        <a:bodyPr/>
        <a:lstStyle/>
        <a:p>
          <a:r>
            <a:rPr lang="zh-CN" altLang="en-US" dirty="0"/>
            <a:t>第二节 地下水的形成条件</a:t>
          </a:r>
        </a:p>
      </dgm:t>
    </dgm:pt>
    <dgm:pt modelId="{DC0F886A-0FB9-7E4C-9274-538E925ECAD5}" type="parTrans" cxnId="{EF145229-B959-0548-8C38-E357DEB144AE}">
      <dgm:prSet/>
      <dgm:spPr/>
      <dgm:t>
        <a:bodyPr/>
        <a:lstStyle/>
        <a:p>
          <a:endParaRPr lang="zh-CN" altLang="en-US"/>
        </a:p>
      </dgm:t>
    </dgm:pt>
    <dgm:pt modelId="{87D03D2A-8A11-EF44-8299-C3AE096AF186}" type="sibTrans" cxnId="{EF145229-B959-0548-8C38-E357DEB144AE}">
      <dgm:prSet/>
      <dgm:spPr/>
      <dgm:t>
        <a:bodyPr/>
        <a:lstStyle/>
        <a:p>
          <a:endParaRPr lang="zh-CN" altLang="en-US"/>
        </a:p>
      </dgm:t>
    </dgm:pt>
    <dgm:pt modelId="{F2C57C8F-CE95-9B43-9007-6CA5F185936F}">
      <dgm:prSet phldrT="[文本]"/>
      <dgm:spPr/>
      <dgm:t>
        <a:bodyPr/>
        <a:lstStyle/>
        <a:p>
          <a:r>
            <a:rPr lang="zh-CN" altLang="en-US" dirty="0"/>
            <a:t>第十三章地热资源勘查与利用保护基础</a:t>
          </a:r>
        </a:p>
      </dgm:t>
    </dgm:pt>
    <dgm:pt modelId="{20B58876-3E14-D743-AEF4-524F4599C726}" type="parTrans" cxnId="{2DDAACA6-A20C-6F4D-8DFD-2C5AFEBE667A}">
      <dgm:prSet/>
      <dgm:spPr/>
      <dgm:t>
        <a:bodyPr/>
        <a:lstStyle/>
        <a:p>
          <a:endParaRPr lang="zh-CN" altLang="en-US"/>
        </a:p>
      </dgm:t>
    </dgm:pt>
    <dgm:pt modelId="{4D928C98-4B08-4A4A-8381-889808B8288A}" type="sibTrans" cxnId="{2DDAACA6-A20C-6F4D-8DFD-2C5AFEBE667A}">
      <dgm:prSet/>
      <dgm:spPr/>
      <dgm:t>
        <a:bodyPr/>
        <a:lstStyle/>
        <a:p>
          <a:endParaRPr lang="zh-CN" altLang="en-US"/>
        </a:p>
      </dgm:t>
    </dgm:pt>
    <dgm:pt modelId="{FD9F974B-C77C-EF47-86B4-F2B7FF9F2506}">
      <dgm:prSet phldrT="[文本]"/>
      <dgm:spPr/>
      <dgm:t>
        <a:bodyPr/>
        <a:lstStyle/>
        <a:p>
          <a:r>
            <a:rPr lang="zh-CN" altLang="en-US" dirty="0"/>
            <a:t>第一节 概述</a:t>
          </a:r>
        </a:p>
      </dgm:t>
    </dgm:pt>
    <dgm:pt modelId="{0D30C6A5-26A9-0A40-8FC8-C3F6AC40A6E2}" type="parTrans" cxnId="{62F7FB94-F530-A24E-BF4D-19B9113115FA}">
      <dgm:prSet/>
      <dgm:spPr/>
      <dgm:t>
        <a:bodyPr/>
        <a:lstStyle/>
        <a:p>
          <a:endParaRPr lang="zh-CN" altLang="en-US"/>
        </a:p>
      </dgm:t>
    </dgm:pt>
    <dgm:pt modelId="{39742A61-EDA5-9D43-8984-3B6811153A51}" type="sibTrans" cxnId="{62F7FB94-F530-A24E-BF4D-19B9113115FA}">
      <dgm:prSet/>
      <dgm:spPr/>
      <dgm:t>
        <a:bodyPr/>
        <a:lstStyle/>
        <a:p>
          <a:endParaRPr lang="zh-CN" altLang="en-US"/>
        </a:p>
      </dgm:t>
    </dgm:pt>
    <dgm:pt modelId="{CE67B95C-29EE-594D-9763-04879FE303D9}">
      <dgm:prSet phldrT="[文本]"/>
      <dgm:spPr/>
      <dgm:t>
        <a:bodyPr/>
        <a:lstStyle/>
        <a:p>
          <a:r>
            <a:rPr lang="zh-CN" altLang="en-US" dirty="0"/>
            <a:t>第二节 地热资源地质勘查</a:t>
          </a:r>
        </a:p>
      </dgm:t>
    </dgm:pt>
    <dgm:pt modelId="{7237C4DF-DE1E-744A-A26E-7C07F5C87B9C}" type="parTrans" cxnId="{E14D1EE1-4A12-C741-87B8-89B3ACC75671}">
      <dgm:prSet/>
      <dgm:spPr/>
      <dgm:t>
        <a:bodyPr/>
        <a:lstStyle/>
        <a:p>
          <a:endParaRPr lang="zh-CN" altLang="en-US"/>
        </a:p>
      </dgm:t>
    </dgm:pt>
    <dgm:pt modelId="{BAFB38E5-D763-9C44-B5A0-940A5B66866B}" type="sibTrans" cxnId="{E14D1EE1-4A12-C741-87B8-89B3ACC75671}">
      <dgm:prSet/>
      <dgm:spPr/>
      <dgm:t>
        <a:bodyPr/>
        <a:lstStyle/>
        <a:p>
          <a:endParaRPr lang="zh-CN" altLang="en-US"/>
        </a:p>
      </dgm:t>
    </dgm:pt>
    <dgm:pt modelId="{A6DBF596-CED8-1C45-900F-15572CDE579D}">
      <dgm:prSet phldrT="[文本]"/>
      <dgm:spPr/>
      <dgm:t>
        <a:bodyPr/>
        <a:lstStyle/>
        <a:p>
          <a:r>
            <a:rPr lang="zh-CN" altLang="en-US" dirty="0"/>
            <a:t>第十四章 矿泉水资源与利用保护基础</a:t>
          </a:r>
        </a:p>
      </dgm:t>
    </dgm:pt>
    <dgm:pt modelId="{BB84C7B8-60ED-6A40-BE55-01C007E4CF9B}" type="parTrans" cxnId="{25F1736B-3207-794F-A313-E23020981B1B}">
      <dgm:prSet/>
      <dgm:spPr/>
      <dgm:t>
        <a:bodyPr/>
        <a:lstStyle/>
        <a:p>
          <a:endParaRPr lang="zh-CN" altLang="en-US"/>
        </a:p>
      </dgm:t>
    </dgm:pt>
    <dgm:pt modelId="{832E2C80-B5A8-3A46-86B0-C6ECB9862C88}" type="sibTrans" cxnId="{25F1736B-3207-794F-A313-E23020981B1B}">
      <dgm:prSet/>
      <dgm:spPr/>
      <dgm:t>
        <a:bodyPr/>
        <a:lstStyle/>
        <a:p>
          <a:endParaRPr lang="zh-CN" altLang="en-US"/>
        </a:p>
      </dgm:t>
    </dgm:pt>
    <dgm:pt modelId="{3995AFE9-D59D-B247-9AAA-EF028B760F19}">
      <dgm:prSet phldrT="[文本]"/>
      <dgm:spPr/>
      <dgm:t>
        <a:bodyPr/>
        <a:lstStyle/>
        <a:p>
          <a:r>
            <a:rPr lang="zh-CN" altLang="en-US" dirty="0"/>
            <a:t>第一节 概述</a:t>
          </a:r>
        </a:p>
      </dgm:t>
    </dgm:pt>
    <dgm:pt modelId="{E563BC7D-CD9A-7E47-B7AB-E3D99338DA9E}" type="parTrans" cxnId="{D05A16C8-326B-784C-A873-880E51198E5E}">
      <dgm:prSet/>
      <dgm:spPr/>
      <dgm:t>
        <a:bodyPr/>
        <a:lstStyle/>
        <a:p>
          <a:endParaRPr lang="zh-CN" altLang="en-US"/>
        </a:p>
      </dgm:t>
    </dgm:pt>
    <dgm:pt modelId="{9BB4B9EE-055D-9445-85F2-7DC4278A834A}" type="sibTrans" cxnId="{D05A16C8-326B-784C-A873-880E51198E5E}">
      <dgm:prSet/>
      <dgm:spPr/>
      <dgm:t>
        <a:bodyPr/>
        <a:lstStyle/>
        <a:p>
          <a:endParaRPr lang="zh-CN" altLang="en-US"/>
        </a:p>
      </dgm:t>
    </dgm:pt>
    <dgm:pt modelId="{00898450-2A34-8746-8431-4B71605A8090}">
      <dgm:prSet phldrT="[文本]"/>
      <dgm:spPr/>
      <dgm:t>
        <a:bodyPr/>
        <a:lstStyle/>
        <a:p>
          <a:r>
            <a:rPr lang="zh-CN" altLang="en-US" dirty="0"/>
            <a:t>第二节 矿泉水资源地质勘查</a:t>
          </a:r>
        </a:p>
      </dgm:t>
    </dgm:pt>
    <dgm:pt modelId="{3621615E-415C-4E41-9997-4F6141648176}" type="parTrans" cxnId="{A8210131-139A-FC4A-BEF3-C4B0541D90D9}">
      <dgm:prSet/>
      <dgm:spPr/>
      <dgm:t>
        <a:bodyPr/>
        <a:lstStyle/>
        <a:p>
          <a:endParaRPr lang="zh-CN" altLang="en-US"/>
        </a:p>
      </dgm:t>
    </dgm:pt>
    <dgm:pt modelId="{C36017E4-6F31-4D4E-B89D-6E4E18158A02}" type="sibTrans" cxnId="{A8210131-139A-FC4A-BEF3-C4B0541D90D9}">
      <dgm:prSet/>
      <dgm:spPr/>
      <dgm:t>
        <a:bodyPr/>
        <a:lstStyle/>
        <a:p>
          <a:endParaRPr lang="zh-CN" altLang="en-US"/>
        </a:p>
      </dgm:t>
    </dgm:pt>
    <dgm:pt modelId="{D7DF5BB2-3CEE-7B48-811A-038275C37099}">
      <dgm:prSet phldrT="[文本]"/>
      <dgm:spPr/>
      <dgm:t>
        <a:bodyPr/>
        <a:lstStyle/>
        <a:p>
          <a:r>
            <a:rPr lang="zh-CN" altLang="en-US" dirty="0"/>
            <a:t>第三节 地下水类型及地下水循环</a:t>
          </a:r>
        </a:p>
      </dgm:t>
    </dgm:pt>
    <dgm:pt modelId="{F6DC358C-A7C0-6D46-A5B3-683D0A68BD97}" type="parTrans" cxnId="{07324A1D-775C-694C-AFD8-ABE152835AFF}">
      <dgm:prSet/>
      <dgm:spPr/>
      <dgm:t>
        <a:bodyPr/>
        <a:lstStyle/>
        <a:p>
          <a:endParaRPr lang="zh-CN" altLang="en-US"/>
        </a:p>
      </dgm:t>
    </dgm:pt>
    <dgm:pt modelId="{5600A5C9-6E7A-5F42-BA0B-B1DEA49FCB9E}" type="sibTrans" cxnId="{07324A1D-775C-694C-AFD8-ABE152835AFF}">
      <dgm:prSet/>
      <dgm:spPr/>
      <dgm:t>
        <a:bodyPr/>
        <a:lstStyle/>
        <a:p>
          <a:endParaRPr lang="zh-CN" altLang="en-US"/>
        </a:p>
      </dgm:t>
    </dgm:pt>
    <dgm:pt modelId="{147C887E-1245-5242-9023-15C9CBBC7618}">
      <dgm:prSet phldrT="[文本]"/>
      <dgm:spPr/>
      <dgm:t>
        <a:bodyPr/>
        <a:lstStyle/>
        <a:p>
          <a:r>
            <a:rPr lang="zh-CN" altLang="en-US" dirty="0"/>
            <a:t>第四节 地下水的物理和化学特征</a:t>
          </a:r>
        </a:p>
      </dgm:t>
    </dgm:pt>
    <dgm:pt modelId="{0CAF8D41-7BF3-E244-85E6-13B0F007CF94}" type="parTrans" cxnId="{E124EAF2-95A7-9645-90FC-2CF8CBDFAAB9}">
      <dgm:prSet/>
      <dgm:spPr/>
      <dgm:t>
        <a:bodyPr/>
        <a:lstStyle/>
        <a:p>
          <a:endParaRPr lang="zh-CN" altLang="en-US"/>
        </a:p>
      </dgm:t>
    </dgm:pt>
    <dgm:pt modelId="{714D81C9-1EEA-E846-9B73-089B4A7D0F89}" type="sibTrans" cxnId="{E124EAF2-95A7-9645-90FC-2CF8CBDFAAB9}">
      <dgm:prSet/>
      <dgm:spPr/>
      <dgm:t>
        <a:bodyPr/>
        <a:lstStyle/>
        <a:p>
          <a:endParaRPr lang="zh-CN" altLang="en-US"/>
        </a:p>
      </dgm:t>
    </dgm:pt>
    <dgm:pt modelId="{42EA1970-BB61-644A-BC40-9682D12B03BA}">
      <dgm:prSet phldrT="[文本]"/>
      <dgm:spPr/>
      <dgm:t>
        <a:bodyPr/>
        <a:lstStyle/>
        <a:p>
          <a:r>
            <a:rPr lang="zh-CN" altLang="en-US" dirty="0"/>
            <a:t>第三节地热资源评价</a:t>
          </a:r>
        </a:p>
      </dgm:t>
    </dgm:pt>
    <dgm:pt modelId="{47A8952F-F109-D441-9925-74DBD1964545}" type="parTrans" cxnId="{DD788BB7-20B5-C840-92B3-DDE12E6E94F8}">
      <dgm:prSet/>
      <dgm:spPr/>
      <dgm:t>
        <a:bodyPr/>
        <a:lstStyle/>
        <a:p>
          <a:endParaRPr lang="zh-CN" altLang="en-US"/>
        </a:p>
      </dgm:t>
    </dgm:pt>
    <dgm:pt modelId="{A48A6FF4-5D00-AD4B-80AB-217669FF701E}" type="sibTrans" cxnId="{DD788BB7-20B5-C840-92B3-DDE12E6E94F8}">
      <dgm:prSet/>
      <dgm:spPr/>
      <dgm:t>
        <a:bodyPr/>
        <a:lstStyle/>
        <a:p>
          <a:endParaRPr lang="zh-CN" altLang="en-US"/>
        </a:p>
      </dgm:t>
    </dgm:pt>
    <dgm:pt modelId="{1C92605C-5CDA-B94E-908E-7BEAA5F989E9}">
      <dgm:prSet phldrT="[文本]"/>
      <dgm:spPr/>
      <dgm:t>
        <a:bodyPr/>
        <a:lstStyle/>
        <a:p>
          <a:r>
            <a:rPr lang="zh-CN" altLang="en-US" dirty="0"/>
            <a:t>第四节 地热资源利用与保护</a:t>
          </a:r>
        </a:p>
      </dgm:t>
    </dgm:pt>
    <dgm:pt modelId="{6612AEE4-9830-8344-880A-F88127D3A3AF}" type="parTrans" cxnId="{24909682-1C90-9445-9FBB-FC459FCEE5E4}">
      <dgm:prSet/>
      <dgm:spPr/>
      <dgm:t>
        <a:bodyPr/>
        <a:lstStyle/>
        <a:p>
          <a:endParaRPr lang="zh-CN" altLang="en-US"/>
        </a:p>
      </dgm:t>
    </dgm:pt>
    <dgm:pt modelId="{D7BBC0BA-AED2-904C-BBDF-2F94DEE29F00}" type="sibTrans" cxnId="{24909682-1C90-9445-9FBB-FC459FCEE5E4}">
      <dgm:prSet/>
      <dgm:spPr/>
      <dgm:t>
        <a:bodyPr/>
        <a:lstStyle/>
        <a:p>
          <a:endParaRPr lang="zh-CN" altLang="en-US"/>
        </a:p>
      </dgm:t>
    </dgm:pt>
    <dgm:pt modelId="{5A36D1B9-E73B-294F-91CF-15BCD6A4BC68}">
      <dgm:prSet phldrT="[文本]"/>
      <dgm:spPr/>
      <dgm:t>
        <a:bodyPr/>
        <a:lstStyle/>
        <a:p>
          <a:r>
            <a:rPr lang="zh-CN" altLang="en-US" dirty="0"/>
            <a:t>第三节 矿泉水资源储量户酸与评价</a:t>
          </a:r>
        </a:p>
      </dgm:t>
    </dgm:pt>
    <dgm:pt modelId="{7879757C-84EE-C443-B878-DD2ADDE73968}" type="parTrans" cxnId="{16E3B9A4-07E5-3747-A47B-F4C0C25132F3}">
      <dgm:prSet/>
      <dgm:spPr/>
      <dgm:t>
        <a:bodyPr/>
        <a:lstStyle/>
        <a:p>
          <a:endParaRPr lang="zh-CN" altLang="en-US"/>
        </a:p>
      </dgm:t>
    </dgm:pt>
    <dgm:pt modelId="{95E204C7-4B84-564E-A7CA-97B4B346F713}" type="sibTrans" cxnId="{16E3B9A4-07E5-3747-A47B-F4C0C25132F3}">
      <dgm:prSet/>
      <dgm:spPr/>
      <dgm:t>
        <a:bodyPr/>
        <a:lstStyle/>
        <a:p>
          <a:endParaRPr lang="zh-CN" altLang="en-US"/>
        </a:p>
      </dgm:t>
    </dgm:pt>
    <dgm:pt modelId="{8F57D332-9260-D54A-82B9-F16FE610D637}">
      <dgm:prSet phldrT="[文本]"/>
      <dgm:spPr/>
      <dgm:t>
        <a:bodyPr/>
        <a:lstStyle/>
        <a:p>
          <a:r>
            <a:rPr lang="zh-CN" altLang="en-US" dirty="0"/>
            <a:t>第四节 矿泉水资源动态监测与保护区划定</a:t>
          </a:r>
        </a:p>
      </dgm:t>
    </dgm:pt>
    <dgm:pt modelId="{AE05043C-B916-A546-B8C0-00F9423025D4}" type="parTrans" cxnId="{EEB4E7C1-85AB-1546-92AE-A0EDC0987AC1}">
      <dgm:prSet/>
      <dgm:spPr/>
      <dgm:t>
        <a:bodyPr/>
        <a:lstStyle/>
        <a:p>
          <a:endParaRPr lang="zh-CN" altLang="en-US"/>
        </a:p>
      </dgm:t>
    </dgm:pt>
    <dgm:pt modelId="{3BC7FE05-8CB8-3248-BD6E-9129F810CB89}" type="sibTrans" cxnId="{EEB4E7C1-85AB-1546-92AE-A0EDC0987AC1}">
      <dgm:prSet/>
      <dgm:spPr/>
      <dgm:t>
        <a:bodyPr/>
        <a:lstStyle/>
        <a:p>
          <a:endParaRPr lang="zh-CN" altLang="en-US"/>
        </a:p>
      </dgm:t>
    </dgm:pt>
    <dgm:pt modelId="{41AAD24B-7AC1-8C45-BDA6-04E71B5A05AD}" type="pres">
      <dgm:prSet presAssocID="{BA85F93C-F367-F246-BED2-F2975D8C7A4C}" presName="Name0" presStyleCnt="0">
        <dgm:presLayoutVars>
          <dgm:dir/>
          <dgm:animLvl val="lvl"/>
          <dgm:resizeHandles val="exact"/>
        </dgm:presLayoutVars>
      </dgm:prSet>
      <dgm:spPr/>
    </dgm:pt>
    <dgm:pt modelId="{3BE25C7E-6758-8947-AE72-C77A8970FEB9}" type="pres">
      <dgm:prSet presAssocID="{3661311F-C922-314D-B066-E02DCC49894B}" presName="linNode" presStyleCnt="0"/>
      <dgm:spPr/>
    </dgm:pt>
    <dgm:pt modelId="{1B4138D2-47FA-8B49-9799-4C822B50D418}" type="pres">
      <dgm:prSet presAssocID="{3661311F-C922-314D-B066-E02DCC49894B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3116CF4-911D-9F4C-8FF7-801A384D7020}" type="pres">
      <dgm:prSet presAssocID="{3661311F-C922-314D-B066-E02DCC49894B}" presName="descendantText" presStyleLbl="alignAccFollowNode1" presStyleIdx="0" presStyleCnt="3">
        <dgm:presLayoutVars>
          <dgm:bulletEnabled val="1"/>
        </dgm:presLayoutVars>
      </dgm:prSet>
      <dgm:spPr/>
    </dgm:pt>
    <dgm:pt modelId="{1ACCB35C-84BF-214F-A777-DD808F9B23B6}" type="pres">
      <dgm:prSet presAssocID="{AB33451C-243F-F24A-BB36-F5A910D29177}" presName="sp" presStyleCnt="0"/>
      <dgm:spPr/>
    </dgm:pt>
    <dgm:pt modelId="{1A9CE882-F8F6-834F-B914-A593BDBD1F09}" type="pres">
      <dgm:prSet presAssocID="{F2C57C8F-CE95-9B43-9007-6CA5F185936F}" presName="linNode" presStyleCnt="0"/>
      <dgm:spPr/>
    </dgm:pt>
    <dgm:pt modelId="{2F891704-A615-0948-8020-ADD3C844CE98}" type="pres">
      <dgm:prSet presAssocID="{F2C57C8F-CE95-9B43-9007-6CA5F185936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3532D73-B900-F147-860C-7E1A5696A251}" type="pres">
      <dgm:prSet presAssocID="{F2C57C8F-CE95-9B43-9007-6CA5F185936F}" presName="descendantText" presStyleLbl="alignAccFollowNode1" presStyleIdx="1" presStyleCnt="3">
        <dgm:presLayoutVars>
          <dgm:bulletEnabled val="1"/>
        </dgm:presLayoutVars>
      </dgm:prSet>
      <dgm:spPr/>
    </dgm:pt>
    <dgm:pt modelId="{8F6A3F8A-6431-334C-9C94-23BD26551C6F}" type="pres">
      <dgm:prSet presAssocID="{4D928C98-4B08-4A4A-8381-889808B8288A}" presName="sp" presStyleCnt="0"/>
      <dgm:spPr/>
    </dgm:pt>
    <dgm:pt modelId="{F60CD6C1-7049-6B46-B6B0-23A1C12BCFFC}" type="pres">
      <dgm:prSet presAssocID="{A6DBF596-CED8-1C45-900F-15572CDE579D}" presName="linNode" presStyleCnt="0"/>
      <dgm:spPr/>
    </dgm:pt>
    <dgm:pt modelId="{D5C636C2-4461-EA43-B863-379511BF015F}" type="pres">
      <dgm:prSet presAssocID="{A6DBF596-CED8-1C45-900F-15572CDE579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0A5AB06-324C-CB47-AF8E-FF3E2F4AB5F3}" type="pres">
      <dgm:prSet presAssocID="{A6DBF596-CED8-1C45-900F-15572CDE579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EF2D310-E26D-7043-A9C0-F98FEA93B118}" srcId="{3661311F-C922-314D-B066-E02DCC49894B}" destId="{F2C0A6FC-2C3C-264B-9E86-9051D7780DB9}" srcOrd="0" destOrd="0" parTransId="{BE2AB8C6-FB0E-CC49-9C9C-8297CFFF3EDD}" sibTransId="{20ED9E7B-6F62-2546-A84A-7AD2C93C7C24}"/>
    <dgm:cxn modelId="{07324A1D-775C-694C-AFD8-ABE152835AFF}" srcId="{3661311F-C922-314D-B066-E02DCC49894B}" destId="{D7DF5BB2-3CEE-7B48-811A-038275C37099}" srcOrd="2" destOrd="0" parTransId="{F6DC358C-A7C0-6D46-A5B3-683D0A68BD97}" sibTransId="{5600A5C9-6E7A-5F42-BA0B-B1DEA49FCB9E}"/>
    <dgm:cxn modelId="{6396621F-BACD-C046-AB67-AC2399CC3318}" type="presOf" srcId="{BA85F93C-F367-F246-BED2-F2975D8C7A4C}" destId="{41AAD24B-7AC1-8C45-BDA6-04E71B5A05AD}" srcOrd="0" destOrd="0" presId="urn:microsoft.com/office/officeart/2005/8/layout/vList5"/>
    <dgm:cxn modelId="{EF145229-B959-0548-8C38-E357DEB144AE}" srcId="{3661311F-C922-314D-B066-E02DCC49894B}" destId="{FD2BEFD7-9EB9-984A-91BB-00EFD9D50303}" srcOrd="1" destOrd="0" parTransId="{DC0F886A-0FB9-7E4C-9274-538E925ECAD5}" sibTransId="{87D03D2A-8A11-EF44-8299-C3AE096AF186}"/>
    <dgm:cxn modelId="{483F982A-FA8B-3944-A935-FA17AD4A3962}" type="presOf" srcId="{8F57D332-9260-D54A-82B9-F16FE610D637}" destId="{30A5AB06-324C-CB47-AF8E-FF3E2F4AB5F3}" srcOrd="0" destOrd="3" presId="urn:microsoft.com/office/officeart/2005/8/layout/vList5"/>
    <dgm:cxn modelId="{FED3552F-A673-D44F-968A-1F2786163FF4}" type="presOf" srcId="{1C92605C-5CDA-B94E-908E-7BEAA5F989E9}" destId="{E3532D73-B900-F147-860C-7E1A5696A251}" srcOrd="0" destOrd="3" presId="urn:microsoft.com/office/officeart/2005/8/layout/vList5"/>
    <dgm:cxn modelId="{A8210131-139A-FC4A-BEF3-C4B0541D90D9}" srcId="{A6DBF596-CED8-1C45-900F-15572CDE579D}" destId="{00898450-2A34-8746-8431-4B71605A8090}" srcOrd="1" destOrd="0" parTransId="{3621615E-415C-4E41-9997-4F6141648176}" sibTransId="{C36017E4-6F31-4D4E-B89D-6E4E18158A02}"/>
    <dgm:cxn modelId="{81E2C234-8AC6-AD4C-A8A1-87221A03E054}" type="presOf" srcId="{147C887E-1245-5242-9023-15C9CBBC7618}" destId="{33116CF4-911D-9F4C-8FF7-801A384D7020}" srcOrd="0" destOrd="3" presId="urn:microsoft.com/office/officeart/2005/8/layout/vList5"/>
    <dgm:cxn modelId="{35429239-73DC-F04C-90F7-88A1E70E2645}" type="presOf" srcId="{FD9F974B-C77C-EF47-86B4-F2B7FF9F2506}" destId="{E3532D73-B900-F147-860C-7E1A5696A251}" srcOrd="0" destOrd="0" presId="urn:microsoft.com/office/officeart/2005/8/layout/vList5"/>
    <dgm:cxn modelId="{7CE6BD3A-48B1-8A49-832F-6ADE83003599}" type="presOf" srcId="{5A36D1B9-E73B-294F-91CF-15BCD6A4BC68}" destId="{30A5AB06-324C-CB47-AF8E-FF3E2F4AB5F3}" srcOrd="0" destOrd="2" presId="urn:microsoft.com/office/officeart/2005/8/layout/vList5"/>
    <dgm:cxn modelId="{67861257-3341-924A-9ACF-3A3480780FF0}" type="presOf" srcId="{3661311F-C922-314D-B066-E02DCC49894B}" destId="{1B4138D2-47FA-8B49-9799-4C822B50D418}" srcOrd="0" destOrd="0" presId="urn:microsoft.com/office/officeart/2005/8/layout/vList5"/>
    <dgm:cxn modelId="{8DEB8E57-8002-484B-BABB-C809A5F40623}" type="presOf" srcId="{42EA1970-BB61-644A-BC40-9682D12B03BA}" destId="{E3532D73-B900-F147-860C-7E1A5696A251}" srcOrd="0" destOrd="2" presId="urn:microsoft.com/office/officeart/2005/8/layout/vList5"/>
    <dgm:cxn modelId="{8FCE3165-F5F7-184F-9724-28FEC3E1913F}" type="presOf" srcId="{CE67B95C-29EE-594D-9763-04879FE303D9}" destId="{E3532D73-B900-F147-860C-7E1A5696A251}" srcOrd="0" destOrd="1" presId="urn:microsoft.com/office/officeart/2005/8/layout/vList5"/>
    <dgm:cxn modelId="{25F1736B-3207-794F-A313-E23020981B1B}" srcId="{BA85F93C-F367-F246-BED2-F2975D8C7A4C}" destId="{A6DBF596-CED8-1C45-900F-15572CDE579D}" srcOrd="2" destOrd="0" parTransId="{BB84C7B8-60ED-6A40-BE55-01C007E4CF9B}" sibTransId="{832E2C80-B5A8-3A46-86B0-C6ECB9862C88}"/>
    <dgm:cxn modelId="{D4196773-969E-4C4D-B7B1-8064A0DEFEAC}" srcId="{BA85F93C-F367-F246-BED2-F2975D8C7A4C}" destId="{3661311F-C922-314D-B066-E02DCC49894B}" srcOrd="0" destOrd="0" parTransId="{21B123D5-AF6F-4A4F-9085-BA759CE17EC1}" sibTransId="{AB33451C-243F-F24A-BB36-F5A910D29177}"/>
    <dgm:cxn modelId="{24909682-1C90-9445-9FBB-FC459FCEE5E4}" srcId="{F2C57C8F-CE95-9B43-9007-6CA5F185936F}" destId="{1C92605C-5CDA-B94E-908E-7BEAA5F989E9}" srcOrd="3" destOrd="0" parTransId="{6612AEE4-9830-8344-880A-F88127D3A3AF}" sibTransId="{D7BBC0BA-AED2-904C-BBDF-2F94DEE29F00}"/>
    <dgm:cxn modelId="{62F7FB94-F530-A24E-BF4D-19B9113115FA}" srcId="{F2C57C8F-CE95-9B43-9007-6CA5F185936F}" destId="{FD9F974B-C77C-EF47-86B4-F2B7FF9F2506}" srcOrd="0" destOrd="0" parTransId="{0D30C6A5-26A9-0A40-8FC8-C3F6AC40A6E2}" sibTransId="{39742A61-EDA5-9D43-8984-3B6811153A51}"/>
    <dgm:cxn modelId="{001AA49B-E13F-FB4D-98BA-4C4E8FB8310D}" type="presOf" srcId="{3995AFE9-D59D-B247-9AAA-EF028B760F19}" destId="{30A5AB06-324C-CB47-AF8E-FF3E2F4AB5F3}" srcOrd="0" destOrd="0" presId="urn:microsoft.com/office/officeart/2005/8/layout/vList5"/>
    <dgm:cxn modelId="{2F23CD9E-0C8C-D64C-A737-53057A684CC2}" type="presOf" srcId="{D7DF5BB2-3CEE-7B48-811A-038275C37099}" destId="{33116CF4-911D-9F4C-8FF7-801A384D7020}" srcOrd="0" destOrd="2" presId="urn:microsoft.com/office/officeart/2005/8/layout/vList5"/>
    <dgm:cxn modelId="{16E3B9A4-07E5-3747-A47B-F4C0C25132F3}" srcId="{A6DBF596-CED8-1C45-900F-15572CDE579D}" destId="{5A36D1B9-E73B-294F-91CF-15BCD6A4BC68}" srcOrd="2" destOrd="0" parTransId="{7879757C-84EE-C443-B878-DD2ADDE73968}" sibTransId="{95E204C7-4B84-564E-A7CA-97B4B346F713}"/>
    <dgm:cxn modelId="{2DDAACA6-A20C-6F4D-8DFD-2C5AFEBE667A}" srcId="{BA85F93C-F367-F246-BED2-F2975D8C7A4C}" destId="{F2C57C8F-CE95-9B43-9007-6CA5F185936F}" srcOrd="1" destOrd="0" parTransId="{20B58876-3E14-D743-AEF4-524F4599C726}" sibTransId="{4D928C98-4B08-4A4A-8381-889808B8288A}"/>
    <dgm:cxn modelId="{DD788BB7-20B5-C840-92B3-DDE12E6E94F8}" srcId="{F2C57C8F-CE95-9B43-9007-6CA5F185936F}" destId="{42EA1970-BB61-644A-BC40-9682D12B03BA}" srcOrd="2" destOrd="0" parTransId="{47A8952F-F109-D441-9925-74DBD1964545}" sibTransId="{A48A6FF4-5D00-AD4B-80AB-217669FF701E}"/>
    <dgm:cxn modelId="{099E64BF-2268-6746-8E3A-38F569FDB5A2}" type="presOf" srcId="{A6DBF596-CED8-1C45-900F-15572CDE579D}" destId="{D5C636C2-4461-EA43-B863-379511BF015F}" srcOrd="0" destOrd="0" presId="urn:microsoft.com/office/officeart/2005/8/layout/vList5"/>
    <dgm:cxn modelId="{B95F63C0-32C3-844C-9B71-2C11E7593EA4}" type="presOf" srcId="{00898450-2A34-8746-8431-4B71605A8090}" destId="{30A5AB06-324C-CB47-AF8E-FF3E2F4AB5F3}" srcOrd="0" destOrd="1" presId="urn:microsoft.com/office/officeart/2005/8/layout/vList5"/>
    <dgm:cxn modelId="{EEB4E7C1-85AB-1546-92AE-A0EDC0987AC1}" srcId="{A6DBF596-CED8-1C45-900F-15572CDE579D}" destId="{8F57D332-9260-D54A-82B9-F16FE610D637}" srcOrd="3" destOrd="0" parTransId="{AE05043C-B916-A546-B8C0-00F9423025D4}" sibTransId="{3BC7FE05-8CB8-3248-BD6E-9129F810CB89}"/>
    <dgm:cxn modelId="{D05A16C8-326B-784C-A873-880E51198E5E}" srcId="{A6DBF596-CED8-1C45-900F-15572CDE579D}" destId="{3995AFE9-D59D-B247-9AAA-EF028B760F19}" srcOrd="0" destOrd="0" parTransId="{E563BC7D-CD9A-7E47-B7AB-E3D99338DA9E}" sibTransId="{9BB4B9EE-055D-9445-85F2-7DC4278A834A}"/>
    <dgm:cxn modelId="{E14D1EE1-4A12-C741-87B8-89B3ACC75671}" srcId="{F2C57C8F-CE95-9B43-9007-6CA5F185936F}" destId="{CE67B95C-29EE-594D-9763-04879FE303D9}" srcOrd="1" destOrd="0" parTransId="{7237C4DF-DE1E-744A-A26E-7C07F5C87B9C}" sibTransId="{BAFB38E5-D763-9C44-B5A0-940A5B66866B}"/>
    <dgm:cxn modelId="{38402DE8-FEF0-BE40-AF9B-66E2F0FB6912}" type="presOf" srcId="{F2C57C8F-CE95-9B43-9007-6CA5F185936F}" destId="{2F891704-A615-0948-8020-ADD3C844CE98}" srcOrd="0" destOrd="0" presId="urn:microsoft.com/office/officeart/2005/8/layout/vList5"/>
    <dgm:cxn modelId="{E124EAF2-95A7-9645-90FC-2CF8CBDFAAB9}" srcId="{3661311F-C922-314D-B066-E02DCC49894B}" destId="{147C887E-1245-5242-9023-15C9CBBC7618}" srcOrd="3" destOrd="0" parTransId="{0CAF8D41-7BF3-E244-85E6-13B0F007CF94}" sibTransId="{714D81C9-1EEA-E846-9B73-089B4A7D0F89}"/>
    <dgm:cxn modelId="{B18C07F8-34C3-4E4B-B110-8BCD0BE6C0ED}" type="presOf" srcId="{F2C0A6FC-2C3C-264B-9E86-9051D7780DB9}" destId="{33116CF4-911D-9F4C-8FF7-801A384D7020}" srcOrd="0" destOrd="0" presId="urn:microsoft.com/office/officeart/2005/8/layout/vList5"/>
    <dgm:cxn modelId="{942663F9-5746-D648-87DF-9471FC1DCC48}" type="presOf" srcId="{FD2BEFD7-9EB9-984A-91BB-00EFD9D50303}" destId="{33116CF4-911D-9F4C-8FF7-801A384D7020}" srcOrd="0" destOrd="1" presId="urn:microsoft.com/office/officeart/2005/8/layout/vList5"/>
    <dgm:cxn modelId="{0FB3F4BD-7265-2144-B3C9-2BD7DBDE53BA}" type="presParOf" srcId="{41AAD24B-7AC1-8C45-BDA6-04E71B5A05AD}" destId="{3BE25C7E-6758-8947-AE72-C77A8970FEB9}" srcOrd="0" destOrd="0" presId="urn:microsoft.com/office/officeart/2005/8/layout/vList5"/>
    <dgm:cxn modelId="{31CB7AEC-A72C-AB43-A070-4745E7F25C7A}" type="presParOf" srcId="{3BE25C7E-6758-8947-AE72-C77A8970FEB9}" destId="{1B4138D2-47FA-8B49-9799-4C822B50D418}" srcOrd="0" destOrd="0" presId="urn:microsoft.com/office/officeart/2005/8/layout/vList5"/>
    <dgm:cxn modelId="{B4E84A16-CB04-024D-9904-6693824E6B79}" type="presParOf" srcId="{3BE25C7E-6758-8947-AE72-C77A8970FEB9}" destId="{33116CF4-911D-9F4C-8FF7-801A384D7020}" srcOrd="1" destOrd="0" presId="urn:microsoft.com/office/officeart/2005/8/layout/vList5"/>
    <dgm:cxn modelId="{C77026E5-8B5E-5147-9BE5-94D348A51D79}" type="presParOf" srcId="{41AAD24B-7AC1-8C45-BDA6-04E71B5A05AD}" destId="{1ACCB35C-84BF-214F-A777-DD808F9B23B6}" srcOrd="1" destOrd="0" presId="urn:microsoft.com/office/officeart/2005/8/layout/vList5"/>
    <dgm:cxn modelId="{28CC5E4D-1610-8242-9D62-6EFD253F0720}" type="presParOf" srcId="{41AAD24B-7AC1-8C45-BDA6-04E71B5A05AD}" destId="{1A9CE882-F8F6-834F-B914-A593BDBD1F09}" srcOrd="2" destOrd="0" presId="urn:microsoft.com/office/officeart/2005/8/layout/vList5"/>
    <dgm:cxn modelId="{861FF8A9-A409-F84B-B356-1E1F23995CCD}" type="presParOf" srcId="{1A9CE882-F8F6-834F-B914-A593BDBD1F09}" destId="{2F891704-A615-0948-8020-ADD3C844CE98}" srcOrd="0" destOrd="0" presId="urn:microsoft.com/office/officeart/2005/8/layout/vList5"/>
    <dgm:cxn modelId="{1CFAD96A-EA36-7F44-821F-3AC06717650A}" type="presParOf" srcId="{1A9CE882-F8F6-834F-B914-A593BDBD1F09}" destId="{E3532D73-B900-F147-860C-7E1A5696A251}" srcOrd="1" destOrd="0" presId="urn:microsoft.com/office/officeart/2005/8/layout/vList5"/>
    <dgm:cxn modelId="{FB0D22D8-5012-1C42-B2E5-7AB202901199}" type="presParOf" srcId="{41AAD24B-7AC1-8C45-BDA6-04E71B5A05AD}" destId="{8F6A3F8A-6431-334C-9C94-23BD26551C6F}" srcOrd="3" destOrd="0" presId="urn:microsoft.com/office/officeart/2005/8/layout/vList5"/>
    <dgm:cxn modelId="{51AE479D-D86F-8441-BD3A-434964BA1CC5}" type="presParOf" srcId="{41AAD24B-7AC1-8C45-BDA6-04E71B5A05AD}" destId="{F60CD6C1-7049-6B46-B6B0-23A1C12BCFFC}" srcOrd="4" destOrd="0" presId="urn:microsoft.com/office/officeart/2005/8/layout/vList5"/>
    <dgm:cxn modelId="{09BE067B-E08C-BB43-B1DF-863322FFE598}" type="presParOf" srcId="{F60CD6C1-7049-6B46-B6B0-23A1C12BCFFC}" destId="{D5C636C2-4461-EA43-B863-379511BF015F}" srcOrd="0" destOrd="0" presId="urn:microsoft.com/office/officeart/2005/8/layout/vList5"/>
    <dgm:cxn modelId="{722FC1B9-6754-194B-81A4-880CC683CC59}" type="presParOf" srcId="{F60CD6C1-7049-6B46-B6B0-23A1C12BCFFC}" destId="{30A5AB06-324C-CB47-AF8E-FF3E2F4AB5F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C78D5E-F448-3049-9106-42AAF2180B1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5E4C8B03-8EE8-B348-8A86-A580CFE08FDB}">
      <dgm:prSet phldrT="[文本]" custT="1"/>
      <dgm:spPr/>
      <dgm:t>
        <a:bodyPr/>
        <a:lstStyle/>
        <a:p>
          <a:r>
            <a:rPr lang="zh-CN" altLang="en-US" sz="1400" dirty="0"/>
            <a:t>第一节 水文及水循环</a:t>
          </a:r>
        </a:p>
      </dgm:t>
    </dgm:pt>
    <dgm:pt modelId="{97A28EA0-15D4-0D41-85C7-9DF9C6EB0C8C}" type="parTrans" cxnId="{6D99E970-38BD-1341-8F9C-1124DC1C64D5}">
      <dgm:prSet/>
      <dgm:spPr/>
      <dgm:t>
        <a:bodyPr/>
        <a:lstStyle/>
        <a:p>
          <a:endParaRPr lang="zh-CN" altLang="en-US" sz="1400"/>
        </a:p>
      </dgm:t>
    </dgm:pt>
    <dgm:pt modelId="{FCF49D6D-8DC6-7F40-9951-AD5D455B9AFB}" type="sibTrans" cxnId="{6D99E970-38BD-1341-8F9C-1124DC1C64D5}">
      <dgm:prSet/>
      <dgm:spPr/>
      <dgm:t>
        <a:bodyPr/>
        <a:lstStyle/>
        <a:p>
          <a:endParaRPr lang="zh-CN" altLang="en-US" sz="1400"/>
        </a:p>
      </dgm:t>
    </dgm:pt>
    <dgm:pt modelId="{D6E3F25F-D2DC-064C-A640-95FABA81BF37}">
      <dgm:prSet phldrT="[文本]" custT="1"/>
      <dgm:spPr/>
      <dgm:t>
        <a:bodyPr/>
        <a:lstStyle/>
        <a:p>
          <a:r>
            <a:rPr lang="zh-CN" altLang="en-US" sz="1400" dirty="0"/>
            <a:t>一、水体的概念及水文学</a:t>
          </a:r>
        </a:p>
      </dgm:t>
    </dgm:pt>
    <dgm:pt modelId="{B0036072-2F98-344C-97ED-FAEA5138D60E}" type="parTrans" cxnId="{FB51DBF3-90CD-C744-BA32-8F2FB101FA47}">
      <dgm:prSet/>
      <dgm:spPr/>
      <dgm:t>
        <a:bodyPr/>
        <a:lstStyle/>
        <a:p>
          <a:endParaRPr lang="zh-CN" altLang="en-US" sz="1400"/>
        </a:p>
      </dgm:t>
    </dgm:pt>
    <dgm:pt modelId="{E5EA484D-A322-8543-AAE5-411FB64A1415}" type="sibTrans" cxnId="{FB51DBF3-90CD-C744-BA32-8F2FB101FA47}">
      <dgm:prSet/>
      <dgm:spPr/>
      <dgm:t>
        <a:bodyPr/>
        <a:lstStyle/>
        <a:p>
          <a:endParaRPr lang="zh-CN" altLang="en-US" sz="1400"/>
        </a:p>
      </dgm:t>
    </dgm:pt>
    <dgm:pt modelId="{F0CEAA12-137B-A24C-BB4A-D8CA8CEF157E}">
      <dgm:prSet phldrT="[文本]" custT="1"/>
      <dgm:spPr/>
      <dgm:t>
        <a:bodyPr/>
        <a:lstStyle/>
        <a:p>
          <a:r>
            <a:rPr lang="zh-CN" altLang="en-US" sz="1400" dirty="0"/>
            <a:t>二、自然界的水循环</a:t>
          </a:r>
        </a:p>
      </dgm:t>
    </dgm:pt>
    <dgm:pt modelId="{5E46DDE6-F02C-7546-BED9-6E983DC50855}" type="parTrans" cxnId="{491D5CEF-4C74-4A41-B144-96714C78F798}">
      <dgm:prSet/>
      <dgm:spPr/>
      <dgm:t>
        <a:bodyPr/>
        <a:lstStyle/>
        <a:p>
          <a:endParaRPr lang="zh-CN" altLang="en-US" sz="1400"/>
        </a:p>
      </dgm:t>
    </dgm:pt>
    <dgm:pt modelId="{AB5655CB-48EA-6D44-B8BE-0DC269E17A76}" type="sibTrans" cxnId="{491D5CEF-4C74-4A41-B144-96714C78F798}">
      <dgm:prSet/>
      <dgm:spPr/>
      <dgm:t>
        <a:bodyPr/>
        <a:lstStyle/>
        <a:p>
          <a:endParaRPr lang="zh-CN" altLang="en-US" sz="1400"/>
        </a:p>
      </dgm:t>
    </dgm:pt>
    <dgm:pt modelId="{AE446C00-796D-5B46-BC5D-7EAA83C95F09}">
      <dgm:prSet phldrT="[文本]" custT="1"/>
      <dgm:spPr/>
      <dgm:t>
        <a:bodyPr/>
        <a:lstStyle/>
        <a:p>
          <a:r>
            <a:rPr lang="zh-CN" altLang="en-US" sz="1400" dirty="0"/>
            <a:t>第二节 地下水的形成条件</a:t>
          </a:r>
        </a:p>
      </dgm:t>
    </dgm:pt>
    <dgm:pt modelId="{9DC12CEE-1967-CF4F-A466-CAEC5B5765B9}" type="parTrans" cxnId="{BB74144F-8B30-4F40-9979-57263F694748}">
      <dgm:prSet/>
      <dgm:spPr/>
      <dgm:t>
        <a:bodyPr/>
        <a:lstStyle/>
        <a:p>
          <a:endParaRPr lang="zh-CN" altLang="en-US" sz="1400"/>
        </a:p>
      </dgm:t>
    </dgm:pt>
    <dgm:pt modelId="{C85221FF-74D4-404E-BCEC-600280C8C7A1}" type="sibTrans" cxnId="{BB74144F-8B30-4F40-9979-57263F694748}">
      <dgm:prSet/>
      <dgm:spPr/>
      <dgm:t>
        <a:bodyPr/>
        <a:lstStyle/>
        <a:p>
          <a:endParaRPr lang="zh-CN" altLang="en-US" sz="1400"/>
        </a:p>
      </dgm:t>
    </dgm:pt>
    <dgm:pt modelId="{2CE663A9-5A8A-8548-B862-B2A6E2CB3495}">
      <dgm:prSet phldrT="[文本]" custT="1"/>
      <dgm:spPr/>
      <dgm:t>
        <a:bodyPr/>
        <a:lstStyle/>
        <a:p>
          <a:r>
            <a:rPr lang="zh-CN" altLang="en-US" sz="1400" dirty="0"/>
            <a:t>一、岩石的空隙特征</a:t>
          </a:r>
        </a:p>
      </dgm:t>
    </dgm:pt>
    <dgm:pt modelId="{CCBE39CD-FB39-0A4D-8778-CC4B13D0C5B4}" type="parTrans" cxnId="{49B74B0C-BBF0-F74D-8E60-B44A68FC4A44}">
      <dgm:prSet/>
      <dgm:spPr/>
      <dgm:t>
        <a:bodyPr/>
        <a:lstStyle/>
        <a:p>
          <a:endParaRPr lang="zh-CN" altLang="en-US" sz="1400"/>
        </a:p>
      </dgm:t>
    </dgm:pt>
    <dgm:pt modelId="{5E4625CE-37A9-514E-AB6B-F9CC0AB19FB4}" type="sibTrans" cxnId="{49B74B0C-BBF0-F74D-8E60-B44A68FC4A44}">
      <dgm:prSet/>
      <dgm:spPr/>
      <dgm:t>
        <a:bodyPr/>
        <a:lstStyle/>
        <a:p>
          <a:endParaRPr lang="zh-CN" altLang="en-US" sz="1400"/>
        </a:p>
      </dgm:t>
    </dgm:pt>
    <dgm:pt modelId="{68939A09-C930-0D47-AD88-F8AA307AD58E}">
      <dgm:prSet phldrT="[文本]" custT="1"/>
      <dgm:spPr/>
      <dgm:t>
        <a:bodyPr/>
        <a:lstStyle/>
        <a:p>
          <a:r>
            <a:rPr lang="zh-CN" altLang="en-US" sz="1400" dirty="0"/>
            <a:t>二、岩石中水的存在形式</a:t>
          </a:r>
        </a:p>
      </dgm:t>
    </dgm:pt>
    <dgm:pt modelId="{616E7975-E85A-524D-A23B-8DBDAD777E47}" type="parTrans" cxnId="{0FCC840A-A67C-294A-B7D5-C4C114BA9D65}">
      <dgm:prSet/>
      <dgm:spPr/>
      <dgm:t>
        <a:bodyPr/>
        <a:lstStyle/>
        <a:p>
          <a:endParaRPr lang="zh-CN" altLang="en-US" sz="1400"/>
        </a:p>
      </dgm:t>
    </dgm:pt>
    <dgm:pt modelId="{69A5E513-A643-0C46-BAF3-75F69867ACDD}" type="sibTrans" cxnId="{0FCC840A-A67C-294A-B7D5-C4C114BA9D65}">
      <dgm:prSet/>
      <dgm:spPr/>
      <dgm:t>
        <a:bodyPr/>
        <a:lstStyle/>
        <a:p>
          <a:endParaRPr lang="zh-CN" altLang="en-US" sz="1400"/>
        </a:p>
      </dgm:t>
    </dgm:pt>
    <dgm:pt modelId="{C4A3CCF3-C14D-974A-8D73-74F6A193DF6A}">
      <dgm:prSet phldrT="[文本]" custT="1"/>
      <dgm:spPr/>
      <dgm:t>
        <a:bodyPr/>
        <a:lstStyle/>
        <a:p>
          <a:r>
            <a:rPr lang="zh-CN" altLang="en-US" sz="1400" dirty="0"/>
            <a:t>第三节 地下水类型及地下水循环</a:t>
          </a:r>
        </a:p>
      </dgm:t>
    </dgm:pt>
    <dgm:pt modelId="{2CA0F142-B9FE-7944-9F23-67CC055F116F}" type="parTrans" cxnId="{ADE4FAF4-4334-9D4D-B0B9-60144FB3E8E7}">
      <dgm:prSet/>
      <dgm:spPr/>
      <dgm:t>
        <a:bodyPr/>
        <a:lstStyle/>
        <a:p>
          <a:endParaRPr lang="zh-CN" altLang="en-US" sz="1400"/>
        </a:p>
      </dgm:t>
    </dgm:pt>
    <dgm:pt modelId="{9918BB8F-4AA5-0B43-ABE3-E55CA775E547}" type="sibTrans" cxnId="{ADE4FAF4-4334-9D4D-B0B9-60144FB3E8E7}">
      <dgm:prSet/>
      <dgm:spPr/>
      <dgm:t>
        <a:bodyPr/>
        <a:lstStyle/>
        <a:p>
          <a:endParaRPr lang="zh-CN" altLang="en-US" sz="1400"/>
        </a:p>
      </dgm:t>
    </dgm:pt>
    <dgm:pt modelId="{0B5FA66C-6BC7-E949-A6EC-3F5807BDCD46}">
      <dgm:prSet phldrT="[文本]" custT="1"/>
      <dgm:spPr/>
      <dgm:t>
        <a:bodyPr/>
        <a:lstStyle/>
        <a:p>
          <a:r>
            <a:rPr lang="zh-CN" altLang="en-US" sz="1400" dirty="0"/>
            <a:t>一、含水层、隔水层与弱渗透层</a:t>
          </a:r>
        </a:p>
      </dgm:t>
    </dgm:pt>
    <dgm:pt modelId="{CB62FB74-CA0E-F040-BB76-5312ACF3B286}" type="parTrans" cxnId="{8DC86026-7D6E-FD48-9954-B666EED50917}">
      <dgm:prSet/>
      <dgm:spPr/>
      <dgm:t>
        <a:bodyPr/>
        <a:lstStyle/>
        <a:p>
          <a:endParaRPr lang="zh-CN" altLang="en-US" sz="1400"/>
        </a:p>
      </dgm:t>
    </dgm:pt>
    <dgm:pt modelId="{85A2F739-131C-9B4A-AAE9-1A84E5521BF7}" type="sibTrans" cxnId="{8DC86026-7D6E-FD48-9954-B666EED50917}">
      <dgm:prSet/>
      <dgm:spPr/>
      <dgm:t>
        <a:bodyPr/>
        <a:lstStyle/>
        <a:p>
          <a:endParaRPr lang="zh-CN" altLang="en-US" sz="1400"/>
        </a:p>
      </dgm:t>
    </dgm:pt>
    <dgm:pt modelId="{6C90F7E5-47A1-E744-BF4D-F835E51C5342}">
      <dgm:prSet phldrT="[文本]" custT="1"/>
      <dgm:spPr/>
      <dgm:t>
        <a:bodyPr/>
        <a:lstStyle/>
        <a:p>
          <a:r>
            <a:rPr lang="zh-CN" altLang="en-US" sz="1400" dirty="0"/>
            <a:t>二、地下水的类型</a:t>
          </a:r>
        </a:p>
      </dgm:t>
    </dgm:pt>
    <dgm:pt modelId="{145CD7C6-0085-4845-AF66-08CF00B896C6}" type="parTrans" cxnId="{B76B2A8A-4A05-3442-A866-C227BE304199}">
      <dgm:prSet/>
      <dgm:spPr/>
      <dgm:t>
        <a:bodyPr/>
        <a:lstStyle/>
        <a:p>
          <a:endParaRPr lang="zh-CN" altLang="en-US" sz="1400"/>
        </a:p>
      </dgm:t>
    </dgm:pt>
    <dgm:pt modelId="{61E397CF-5141-714C-866A-8AF22628D50B}" type="sibTrans" cxnId="{B76B2A8A-4A05-3442-A866-C227BE304199}">
      <dgm:prSet/>
      <dgm:spPr/>
      <dgm:t>
        <a:bodyPr/>
        <a:lstStyle/>
        <a:p>
          <a:endParaRPr lang="zh-CN" altLang="en-US" sz="1400"/>
        </a:p>
      </dgm:t>
    </dgm:pt>
    <dgm:pt modelId="{D58DEF7A-0F3F-6445-87EC-1BAF74DF4AED}">
      <dgm:prSet phldrT="[文本]" custT="1"/>
      <dgm:spPr/>
      <dgm:t>
        <a:bodyPr/>
        <a:lstStyle/>
        <a:p>
          <a:r>
            <a:rPr lang="zh-CN" altLang="en-US" sz="1400" dirty="0"/>
            <a:t>三、影响水文循环的因素</a:t>
          </a:r>
        </a:p>
      </dgm:t>
    </dgm:pt>
    <dgm:pt modelId="{68AB8938-F143-DF43-BEE2-407283C34896}" type="parTrans" cxnId="{658B10DB-0894-9749-859A-C6D4D858EDCF}">
      <dgm:prSet/>
      <dgm:spPr/>
      <dgm:t>
        <a:bodyPr/>
        <a:lstStyle/>
        <a:p>
          <a:endParaRPr lang="zh-CN" altLang="en-US" sz="1400"/>
        </a:p>
      </dgm:t>
    </dgm:pt>
    <dgm:pt modelId="{0FC31466-0FD7-C445-BD09-52170842E623}" type="sibTrans" cxnId="{658B10DB-0894-9749-859A-C6D4D858EDCF}">
      <dgm:prSet/>
      <dgm:spPr/>
      <dgm:t>
        <a:bodyPr/>
        <a:lstStyle/>
        <a:p>
          <a:endParaRPr lang="zh-CN" altLang="en-US" sz="1400"/>
        </a:p>
      </dgm:t>
    </dgm:pt>
    <dgm:pt modelId="{D2C31BE9-B43D-9841-8448-E9C832B31468}">
      <dgm:prSet phldrT="[文本]" custT="1"/>
      <dgm:spPr/>
      <dgm:t>
        <a:bodyPr/>
        <a:lstStyle/>
        <a:p>
          <a:r>
            <a:rPr lang="zh-CN" altLang="en-US" sz="1400" dirty="0"/>
            <a:t>三、岩石的水理性质</a:t>
          </a:r>
        </a:p>
      </dgm:t>
    </dgm:pt>
    <dgm:pt modelId="{98CB6FED-DD5C-D74A-B7AF-CB490813F16E}" type="parTrans" cxnId="{5059D117-0A12-9C41-8ECA-B8265F8DE3E5}">
      <dgm:prSet/>
      <dgm:spPr/>
      <dgm:t>
        <a:bodyPr/>
        <a:lstStyle/>
        <a:p>
          <a:endParaRPr lang="zh-CN" altLang="en-US" sz="1400"/>
        </a:p>
      </dgm:t>
    </dgm:pt>
    <dgm:pt modelId="{B67414BF-260B-4F43-8C39-D815C5C158D0}" type="sibTrans" cxnId="{5059D117-0A12-9C41-8ECA-B8265F8DE3E5}">
      <dgm:prSet/>
      <dgm:spPr/>
      <dgm:t>
        <a:bodyPr/>
        <a:lstStyle/>
        <a:p>
          <a:endParaRPr lang="zh-CN" altLang="en-US" sz="1400"/>
        </a:p>
      </dgm:t>
    </dgm:pt>
    <dgm:pt modelId="{A4EAF50F-51E7-1D4D-867F-0FC3D0F75A1F}">
      <dgm:prSet phldrT="[文本]" custT="1"/>
      <dgm:spPr/>
      <dgm:t>
        <a:bodyPr/>
        <a:lstStyle/>
        <a:p>
          <a:r>
            <a:rPr lang="zh-CN" altLang="en-US" sz="1400" dirty="0"/>
            <a:t>四、含水层的形成条件</a:t>
          </a:r>
        </a:p>
      </dgm:t>
    </dgm:pt>
    <dgm:pt modelId="{B031C0E6-5845-6848-828F-FEE384D7EB84}" type="parTrans" cxnId="{AC8A60C1-C42F-0E43-BE22-CEEC952DEF1E}">
      <dgm:prSet/>
      <dgm:spPr/>
      <dgm:t>
        <a:bodyPr/>
        <a:lstStyle/>
        <a:p>
          <a:endParaRPr lang="zh-CN" altLang="en-US" sz="1400"/>
        </a:p>
      </dgm:t>
    </dgm:pt>
    <dgm:pt modelId="{C0578B96-19EA-394A-B769-A58165D2BDDE}" type="sibTrans" cxnId="{AC8A60C1-C42F-0E43-BE22-CEEC952DEF1E}">
      <dgm:prSet/>
      <dgm:spPr/>
      <dgm:t>
        <a:bodyPr/>
        <a:lstStyle/>
        <a:p>
          <a:endParaRPr lang="zh-CN" altLang="en-US" sz="1400"/>
        </a:p>
      </dgm:t>
    </dgm:pt>
    <dgm:pt modelId="{FD508A3C-E875-6744-93CC-036E16931BCC}">
      <dgm:prSet phldrT="[文本]" custT="1"/>
      <dgm:spPr/>
      <dgm:t>
        <a:bodyPr/>
        <a:lstStyle/>
        <a:p>
          <a:r>
            <a:rPr lang="zh-CN" altLang="en-US" sz="1400" dirty="0"/>
            <a:t>三、地下水补给、径流和排泄</a:t>
          </a:r>
        </a:p>
      </dgm:t>
    </dgm:pt>
    <dgm:pt modelId="{FDB4ACD8-5284-9F41-B438-41450EC7BC7C}" type="parTrans" cxnId="{F33AF64E-AF7B-4147-94C1-56A242AD8B59}">
      <dgm:prSet/>
      <dgm:spPr/>
      <dgm:t>
        <a:bodyPr/>
        <a:lstStyle/>
        <a:p>
          <a:endParaRPr lang="zh-CN" altLang="en-US" sz="1400"/>
        </a:p>
      </dgm:t>
    </dgm:pt>
    <dgm:pt modelId="{D89EE50E-C6FE-3A40-A6E2-E560F3FE714B}" type="sibTrans" cxnId="{F33AF64E-AF7B-4147-94C1-56A242AD8B59}">
      <dgm:prSet/>
      <dgm:spPr/>
      <dgm:t>
        <a:bodyPr/>
        <a:lstStyle/>
        <a:p>
          <a:endParaRPr lang="zh-CN" altLang="en-US" sz="1400"/>
        </a:p>
      </dgm:t>
    </dgm:pt>
    <dgm:pt modelId="{B6A98366-5FB1-0147-B6ED-4E106C095057}">
      <dgm:prSet phldrT="[文本]" custT="1"/>
      <dgm:spPr/>
      <dgm:t>
        <a:bodyPr/>
        <a:lstStyle/>
        <a:p>
          <a:r>
            <a:rPr lang="zh-CN" altLang="en-US" sz="1400" dirty="0"/>
            <a:t>四、地下水系统</a:t>
          </a:r>
        </a:p>
      </dgm:t>
    </dgm:pt>
    <dgm:pt modelId="{355A4625-8EF6-1643-8711-003B1829F57E}" type="parTrans" cxnId="{43476E0F-BE08-1446-AA94-1DF9E6A1DA1A}">
      <dgm:prSet/>
      <dgm:spPr/>
      <dgm:t>
        <a:bodyPr/>
        <a:lstStyle/>
        <a:p>
          <a:endParaRPr lang="zh-CN" altLang="en-US" sz="1400"/>
        </a:p>
      </dgm:t>
    </dgm:pt>
    <dgm:pt modelId="{7A94857B-16C9-BC4A-B08E-03C286FCF946}" type="sibTrans" cxnId="{43476E0F-BE08-1446-AA94-1DF9E6A1DA1A}">
      <dgm:prSet/>
      <dgm:spPr/>
      <dgm:t>
        <a:bodyPr/>
        <a:lstStyle/>
        <a:p>
          <a:endParaRPr lang="zh-CN" altLang="en-US" sz="1400"/>
        </a:p>
      </dgm:t>
    </dgm:pt>
    <dgm:pt modelId="{EEB5918A-2222-E948-8915-E414CB2F57D5}">
      <dgm:prSet custT="1"/>
      <dgm:spPr/>
      <dgm:t>
        <a:bodyPr/>
        <a:lstStyle/>
        <a:p>
          <a:r>
            <a:rPr lang="zh-CN" altLang="en-US" sz="1400" dirty="0"/>
            <a:t>第四节 地下水的物理和化学特征</a:t>
          </a:r>
        </a:p>
      </dgm:t>
    </dgm:pt>
    <dgm:pt modelId="{2088A269-8798-0543-892A-555E014DF5C3}" type="parTrans" cxnId="{6AA2FDC0-7AFC-6E4C-BF5D-5F8AE397AD78}">
      <dgm:prSet/>
      <dgm:spPr/>
      <dgm:t>
        <a:bodyPr/>
        <a:lstStyle/>
        <a:p>
          <a:endParaRPr lang="zh-CN" altLang="en-US" sz="1400"/>
        </a:p>
      </dgm:t>
    </dgm:pt>
    <dgm:pt modelId="{625D049C-E254-CF45-A399-26A27EA377FD}" type="sibTrans" cxnId="{6AA2FDC0-7AFC-6E4C-BF5D-5F8AE397AD78}">
      <dgm:prSet/>
      <dgm:spPr/>
      <dgm:t>
        <a:bodyPr/>
        <a:lstStyle/>
        <a:p>
          <a:endParaRPr lang="zh-CN" altLang="en-US" sz="1400"/>
        </a:p>
      </dgm:t>
    </dgm:pt>
    <dgm:pt modelId="{8997F4D0-8386-5344-822E-677FE2E9B58A}">
      <dgm:prSet custT="1"/>
      <dgm:spPr/>
      <dgm:t>
        <a:bodyPr/>
        <a:lstStyle/>
        <a:p>
          <a:r>
            <a:rPr lang="zh-CN" altLang="en-US" sz="1400" dirty="0"/>
            <a:t>一、地下水的去喽特征</a:t>
          </a:r>
        </a:p>
      </dgm:t>
    </dgm:pt>
    <dgm:pt modelId="{DF55FC63-081D-0544-B715-B88F4010E39F}" type="parTrans" cxnId="{3BBB43D5-FAAA-2C4F-B8B7-5EC56478998E}">
      <dgm:prSet/>
      <dgm:spPr/>
      <dgm:t>
        <a:bodyPr/>
        <a:lstStyle/>
        <a:p>
          <a:endParaRPr lang="zh-CN" altLang="en-US" sz="1400"/>
        </a:p>
      </dgm:t>
    </dgm:pt>
    <dgm:pt modelId="{02FAFD82-5157-6E43-91A1-05052AFE52D8}" type="sibTrans" cxnId="{3BBB43D5-FAAA-2C4F-B8B7-5EC56478998E}">
      <dgm:prSet/>
      <dgm:spPr/>
      <dgm:t>
        <a:bodyPr/>
        <a:lstStyle/>
        <a:p>
          <a:endParaRPr lang="zh-CN" altLang="en-US" sz="1400"/>
        </a:p>
      </dgm:t>
    </dgm:pt>
    <dgm:pt modelId="{80D17D25-9830-D24D-A677-4E1787444F07}">
      <dgm:prSet custT="1"/>
      <dgm:spPr/>
      <dgm:t>
        <a:bodyPr/>
        <a:lstStyle/>
        <a:p>
          <a:r>
            <a:rPr lang="zh-CN" altLang="en-US" sz="1400" dirty="0"/>
            <a:t>二、地下水的化学特征</a:t>
          </a:r>
        </a:p>
      </dgm:t>
    </dgm:pt>
    <dgm:pt modelId="{1978460F-640B-5D4B-B548-D9520ED8D4A1}" type="parTrans" cxnId="{04CF452F-71B8-4345-90F1-A67E6E549CBC}">
      <dgm:prSet/>
      <dgm:spPr/>
      <dgm:t>
        <a:bodyPr/>
        <a:lstStyle/>
        <a:p>
          <a:endParaRPr lang="zh-CN" altLang="en-US" sz="1400"/>
        </a:p>
      </dgm:t>
    </dgm:pt>
    <dgm:pt modelId="{0EA520C5-EDA6-C74C-8671-D41CF392CB50}" type="sibTrans" cxnId="{04CF452F-71B8-4345-90F1-A67E6E549CBC}">
      <dgm:prSet/>
      <dgm:spPr/>
      <dgm:t>
        <a:bodyPr/>
        <a:lstStyle/>
        <a:p>
          <a:endParaRPr lang="zh-CN" altLang="en-US" sz="1400"/>
        </a:p>
      </dgm:t>
    </dgm:pt>
    <dgm:pt modelId="{8249F628-9E19-A141-9AE7-7E83724D38E1}">
      <dgm:prSet custT="1"/>
      <dgm:spPr/>
      <dgm:t>
        <a:bodyPr/>
        <a:lstStyle/>
        <a:p>
          <a:r>
            <a:rPr lang="zh-CN" altLang="en-US" sz="1400" dirty="0"/>
            <a:t>三、地下水动态</a:t>
          </a:r>
        </a:p>
      </dgm:t>
    </dgm:pt>
    <dgm:pt modelId="{DAB9448A-81DA-484B-A563-93D465399C43}" type="parTrans" cxnId="{65BBBF34-4DC1-3E4C-B8FE-C1EA5A41C995}">
      <dgm:prSet/>
      <dgm:spPr/>
      <dgm:t>
        <a:bodyPr/>
        <a:lstStyle/>
        <a:p>
          <a:endParaRPr lang="zh-CN" altLang="en-US" sz="1400"/>
        </a:p>
      </dgm:t>
    </dgm:pt>
    <dgm:pt modelId="{922D67AA-32A0-9A45-A9D6-41EEA6676B6F}" type="sibTrans" cxnId="{65BBBF34-4DC1-3E4C-B8FE-C1EA5A41C995}">
      <dgm:prSet/>
      <dgm:spPr/>
      <dgm:t>
        <a:bodyPr/>
        <a:lstStyle/>
        <a:p>
          <a:endParaRPr lang="zh-CN" altLang="en-US" sz="1400"/>
        </a:p>
      </dgm:t>
    </dgm:pt>
    <dgm:pt modelId="{38620CF8-113B-C549-90B2-F31CD584CB9F}">
      <dgm:prSet custT="1"/>
      <dgm:spPr/>
      <dgm:t>
        <a:bodyPr/>
        <a:lstStyle/>
        <a:p>
          <a:r>
            <a:rPr lang="zh-CN" altLang="en-US" sz="1400" dirty="0"/>
            <a:t>四、地下水污染</a:t>
          </a:r>
        </a:p>
      </dgm:t>
    </dgm:pt>
    <dgm:pt modelId="{11239681-6487-694F-A49F-F6817C4F8900}" type="parTrans" cxnId="{C8146848-9D05-E34C-B1EC-6BE2332D1AAC}">
      <dgm:prSet/>
      <dgm:spPr/>
      <dgm:t>
        <a:bodyPr/>
        <a:lstStyle/>
        <a:p>
          <a:endParaRPr lang="zh-CN" altLang="en-US" sz="1400"/>
        </a:p>
      </dgm:t>
    </dgm:pt>
    <dgm:pt modelId="{5FFB273C-01E6-264B-9FC6-7E987F1BC1C8}" type="sibTrans" cxnId="{C8146848-9D05-E34C-B1EC-6BE2332D1AAC}">
      <dgm:prSet/>
      <dgm:spPr/>
      <dgm:t>
        <a:bodyPr/>
        <a:lstStyle/>
        <a:p>
          <a:endParaRPr lang="zh-CN" altLang="en-US" sz="1400"/>
        </a:p>
      </dgm:t>
    </dgm:pt>
    <dgm:pt modelId="{77743895-33ED-8D46-A2B3-A2484DB91034}" type="pres">
      <dgm:prSet presAssocID="{5CC78D5E-F448-3049-9106-42AAF2180B19}" presName="linear" presStyleCnt="0">
        <dgm:presLayoutVars>
          <dgm:animLvl val="lvl"/>
          <dgm:resizeHandles val="exact"/>
        </dgm:presLayoutVars>
      </dgm:prSet>
      <dgm:spPr/>
    </dgm:pt>
    <dgm:pt modelId="{B23C4D00-2A07-2B47-90DD-7EFCDB6A1197}" type="pres">
      <dgm:prSet presAssocID="{5E4C8B03-8EE8-B348-8A86-A580CFE08FD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E809B06-1166-794D-A2ED-0D1175C75419}" type="pres">
      <dgm:prSet presAssocID="{5E4C8B03-8EE8-B348-8A86-A580CFE08FDB}" presName="childText" presStyleLbl="revTx" presStyleIdx="0" presStyleCnt="4">
        <dgm:presLayoutVars>
          <dgm:bulletEnabled val="1"/>
        </dgm:presLayoutVars>
      </dgm:prSet>
      <dgm:spPr/>
    </dgm:pt>
    <dgm:pt modelId="{A29B5E58-85B9-854C-B334-C9CD0D842DD4}" type="pres">
      <dgm:prSet presAssocID="{AE446C00-796D-5B46-BC5D-7EAA83C95F0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0639216-6D7B-EB43-812F-A6F6790021E9}" type="pres">
      <dgm:prSet presAssocID="{AE446C00-796D-5B46-BC5D-7EAA83C95F09}" presName="childText" presStyleLbl="revTx" presStyleIdx="1" presStyleCnt="4">
        <dgm:presLayoutVars>
          <dgm:bulletEnabled val="1"/>
        </dgm:presLayoutVars>
      </dgm:prSet>
      <dgm:spPr/>
    </dgm:pt>
    <dgm:pt modelId="{D6E35DC4-EDEF-D240-BA12-E9FC4975577F}" type="pres">
      <dgm:prSet presAssocID="{C4A3CCF3-C14D-974A-8D73-74F6A193DF6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9ECB1AA-C65B-6246-80B8-9202EA0CF5F3}" type="pres">
      <dgm:prSet presAssocID="{C4A3CCF3-C14D-974A-8D73-74F6A193DF6A}" presName="childText" presStyleLbl="revTx" presStyleIdx="2" presStyleCnt="4">
        <dgm:presLayoutVars>
          <dgm:bulletEnabled val="1"/>
        </dgm:presLayoutVars>
      </dgm:prSet>
      <dgm:spPr/>
    </dgm:pt>
    <dgm:pt modelId="{A11669EB-9C13-B048-A9BF-7B6730222E47}" type="pres">
      <dgm:prSet presAssocID="{EEB5918A-2222-E948-8915-E414CB2F57D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60AD167-F1E3-4543-B1A9-A6D7C8034705}" type="pres">
      <dgm:prSet presAssocID="{EEB5918A-2222-E948-8915-E414CB2F57D5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0FCC840A-A67C-294A-B7D5-C4C114BA9D65}" srcId="{AE446C00-796D-5B46-BC5D-7EAA83C95F09}" destId="{68939A09-C930-0D47-AD88-F8AA307AD58E}" srcOrd="1" destOrd="0" parTransId="{616E7975-E85A-524D-A23B-8DBDAD777E47}" sibTransId="{69A5E513-A643-0C46-BAF3-75F69867ACDD}"/>
    <dgm:cxn modelId="{AB88ED0B-71B3-3C41-BB73-9BCED265A702}" type="presOf" srcId="{2CE663A9-5A8A-8548-B862-B2A6E2CB3495}" destId="{B0639216-6D7B-EB43-812F-A6F6790021E9}" srcOrd="0" destOrd="0" presId="urn:microsoft.com/office/officeart/2005/8/layout/vList2"/>
    <dgm:cxn modelId="{49B74B0C-BBF0-F74D-8E60-B44A68FC4A44}" srcId="{AE446C00-796D-5B46-BC5D-7EAA83C95F09}" destId="{2CE663A9-5A8A-8548-B862-B2A6E2CB3495}" srcOrd="0" destOrd="0" parTransId="{CCBE39CD-FB39-0A4D-8778-CC4B13D0C5B4}" sibTransId="{5E4625CE-37A9-514E-AB6B-F9CC0AB19FB4}"/>
    <dgm:cxn modelId="{43476E0F-BE08-1446-AA94-1DF9E6A1DA1A}" srcId="{C4A3CCF3-C14D-974A-8D73-74F6A193DF6A}" destId="{B6A98366-5FB1-0147-B6ED-4E106C095057}" srcOrd="3" destOrd="0" parTransId="{355A4625-8EF6-1643-8711-003B1829F57E}" sibTransId="{7A94857B-16C9-BC4A-B08E-03C286FCF946}"/>
    <dgm:cxn modelId="{5059D117-0A12-9C41-8ECA-B8265F8DE3E5}" srcId="{AE446C00-796D-5B46-BC5D-7EAA83C95F09}" destId="{D2C31BE9-B43D-9841-8448-E9C832B31468}" srcOrd="2" destOrd="0" parTransId="{98CB6FED-DD5C-D74A-B7AF-CB490813F16E}" sibTransId="{B67414BF-260B-4F43-8C39-D815C5C158D0}"/>
    <dgm:cxn modelId="{8DC86026-7D6E-FD48-9954-B666EED50917}" srcId="{C4A3CCF3-C14D-974A-8D73-74F6A193DF6A}" destId="{0B5FA66C-6BC7-E949-A6EC-3F5807BDCD46}" srcOrd="0" destOrd="0" parTransId="{CB62FB74-CA0E-F040-BB76-5312ACF3B286}" sibTransId="{85A2F739-131C-9B4A-AAE9-1A84E5521BF7}"/>
    <dgm:cxn modelId="{ECDCB727-5D65-094F-A1DC-E3C1F6318486}" type="presOf" srcId="{EEB5918A-2222-E948-8915-E414CB2F57D5}" destId="{A11669EB-9C13-B048-A9BF-7B6730222E47}" srcOrd="0" destOrd="0" presId="urn:microsoft.com/office/officeart/2005/8/layout/vList2"/>
    <dgm:cxn modelId="{04CF452F-71B8-4345-90F1-A67E6E549CBC}" srcId="{EEB5918A-2222-E948-8915-E414CB2F57D5}" destId="{80D17D25-9830-D24D-A677-4E1787444F07}" srcOrd="1" destOrd="0" parTransId="{1978460F-640B-5D4B-B548-D9520ED8D4A1}" sibTransId="{0EA520C5-EDA6-C74C-8671-D41CF392CB50}"/>
    <dgm:cxn modelId="{65BBBF34-4DC1-3E4C-B8FE-C1EA5A41C995}" srcId="{EEB5918A-2222-E948-8915-E414CB2F57D5}" destId="{8249F628-9E19-A141-9AE7-7E83724D38E1}" srcOrd="2" destOrd="0" parTransId="{DAB9448A-81DA-484B-A563-93D465399C43}" sibTransId="{922D67AA-32A0-9A45-A9D6-41EEA6676B6F}"/>
    <dgm:cxn modelId="{574D1937-03EA-8C4D-BD4B-E75D4BC54FCE}" type="presOf" srcId="{B6A98366-5FB1-0147-B6ED-4E106C095057}" destId="{99ECB1AA-C65B-6246-80B8-9202EA0CF5F3}" srcOrd="0" destOrd="3" presId="urn:microsoft.com/office/officeart/2005/8/layout/vList2"/>
    <dgm:cxn modelId="{C9FFB63C-3C73-6A41-88AD-1A9610661282}" type="presOf" srcId="{A4EAF50F-51E7-1D4D-867F-0FC3D0F75A1F}" destId="{B0639216-6D7B-EB43-812F-A6F6790021E9}" srcOrd="0" destOrd="3" presId="urn:microsoft.com/office/officeart/2005/8/layout/vList2"/>
    <dgm:cxn modelId="{D60B0C3F-14C0-7C46-B92F-B059E7463CA7}" type="presOf" srcId="{6C90F7E5-47A1-E744-BF4D-F835E51C5342}" destId="{99ECB1AA-C65B-6246-80B8-9202EA0CF5F3}" srcOrd="0" destOrd="1" presId="urn:microsoft.com/office/officeart/2005/8/layout/vList2"/>
    <dgm:cxn modelId="{BAB53843-167B-3F48-9439-5710585C30D5}" type="presOf" srcId="{D2C31BE9-B43D-9841-8448-E9C832B31468}" destId="{B0639216-6D7B-EB43-812F-A6F6790021E9}" srcOrd="0" destOrd="2" presId="urn:microsoft.com/office/officeart/2005/8/layout/vList2"/>
    <dgm:cxn modelId="{C8146848-9D05-E34C-B1EC-6BE2332D1AAC}" srcId="{EEB5918A-2222-E948-8915-E414CB2F57D5}" destId="{38620CF8-113B-C549-90B2-F31CD584CB9F}" srcOrd="3" destOrd="0" parTransId="{11239681-6487-694F-A49F-F6817C4F8900}" sibTransId="{5FFB273C-01E6-264B-9FC6-7E987F1BC1C8}"/>
    <dgm:cxn modelId="{F33AF64E-AF7B-4147-94C1-56A242AD8B59}" srcId="{C4A3CCF3-C14D-974A-8D73-74F6A193DF6A}" destId="{FD508A3C-E875-6744-93CC-036E16931BCC}" srcOrd="2" destOrd="0" parTransId="{FDB4ACD8-5284-9F41-B438-41450EC7BC7C}" sibTransId="{D89EE50E-C6FE-3A40-A6E2-E560F3FE714B}"/>
    <dgm:cxn modelId="{BB74144F-8B30-4F40-9979-57263F694748}" srcId="{5CC78D5E-F448-3049-9106-42AAF2180B19}" destId="{AE446C00-796D-5B46-BC5D-7EAA83C95F09}" srcOrd="1" destOrd="0" parTransId="{9DC12CEE-1967-CF4F-A466-CAEC5B5765B9}" sibTransId="{C85221FF-74D4-404E-BCEC-600280C8C7A1}"/>
    <dgm:cxn modelId="{1D23C962-0AD8-6048-B9BA-EF58A7A8D8C7}" type="presOf" srcId="{AE446C00-796D-5B46-BC5D-7EAA83C95F09}" destId="{A29B5E58-85B9-854C-B334-C9CD0D842DD4}" srcOrd="0" destOrd="0" presId="urn:microsoft.com/office/officeart/2005/8/layout/vList2"/>
    <dgm:cxn modelId="{94A51C63-EB25-3D40-A664-020B8BE27EBC}" type="presOf" srcId="{D58DEF7A-0F3F-6445-87EC-1BAF74DF4AED}" destId="{6E809B06-1166-794D-A2ED-0D1175C75419}" srcOrd="0" destOrd="2" presId="urn:microsoft.com/office/officeart/2005/8/layout/vList2"/>
    <dgm:cxn modelId="{02605E6F-F69F-7045-A24D-BC11DA5C9C06}" type="presOf" srcId="{8249F628-9E19-A141-9AE7-7E83724D38E1}" destId="{660AD167-F1E3-4543-B1A9-A6D7C8034705}" srcOrd="0" destOrd="2" presId="urn:microsoft.com/office/officeart/2005/8/layout/vList2"/>
    <dgm:cxn modelId="{6D99E970-38BD-1341-8F9C-1124DC1C64D5}" srcId="{5CC78D5E-F448-3049-9106-42AAF2180B19}" destId="{5E4C8B03-8EE8-B348-8A86-A580CFE08FDB}" srcOrd="0" destOrd="0" parTransId="{97A28EA0-15D4-0D41-85C7-9DF9C6EB0C8C}" sibTransId="{FCF49D6D-8DC6-7F40-9951-AD5D455B9AFB}"/>
    <dgm:cxn modelId="{2016AD7E-0BFA-E046-8CBC-BEE6B6DA9730}" type="presOf" srcId="{C4A3CCF3-C14D-974A-8D73-74F6A193DF6A}" destId="{D6E35DC4-EDEF-D240-BA12-E9FC4975577F}" srcOrd="0" destOrd="0" presId="urn:microsoft.com/office/officeart/2005/8/layout/vList2"/>
    <dgm:cxn modelId="{124C8584-8024-A544-A3EC-4A9745EBAE7F}" type="presOf" srcId="{FD508A3C-E875-6744-93CC-036E16931BCC}" destId="{99ECB1AA-C65B-6246-80B8-9202EA0CF5F3}" srcOrd="0" destOrd="2" presId="urn:microsoft.com/office/officeart/2005/8/layout/vList2"/>
    <dgm:cxn modelId="{B76B2A8A-4A05-3442-A866-C227BE304199}" srcId="{C4A3CCF3-C14D-974A-8D73-74F6A193DF6A}" destId="{6C90F7E5-47A1-E744-BF4D-F835E51C5342}" srcOrd="1" destOrd="0" parTransId="{145CD7C6-0085-4845-AF66-08CF00B896C6}" sibTransId="{61E397CF-5141-714C-866A-8AF22628D50B}"/>
    <dgm:cxn modelId="{CC354A8D-824D-7644-898C-A427C26BFEBC}" type="presOf" srcId="{5E4C8B03-8EE8-B348-8A86-A580CFE08FDB}" destId="{B23C4D00-2A07-2B47-90DD-7EFCDB6A1197}" srcOrd="0" destOrd="0" presId="urn:microsoft.com/office/officeart/2005/8/layout/vList2"/>
    <dgm:cxn modelId="{12FE75AA-36B1-794E-905F-1B5D18193071}" type="presOf" srcId="{8997F4D0-8386-5344-822E-677FE2E9B58A}" destId="{660AD167-F1E3-4543-B1A9-A6D7C8034705}" srcOrd="0" destOrd="0" presId="urn:microsoft.com/office/officeart/2005/8/layout/vList2"/>
    <dgm:cxn modelId="{AED5FBAB-59D2-704D-8115-C5DB8547FD5E}" type="presOf" srcId="{5CC78D5E-F448-3049-9106-42AAF2180B19}" destId="{77743895-33ED-8D46-A2B3-A2484DB91034}" srcOrd="0" destOrd="0" presId="urn:microsoft.com/office/officeart/2005/8/layout/vList2"/>
    <dgm:cxn modelId="{F4F2ACAE-DEDF-E745-A441-9BE33A1FF9A3}" type="presOf" srcId="{80D17D25-9830-D24D-A677-4E1787444F07}" destId="{660AD167-F1E3-4543-B1A9-A6D7C8034705}" srcOrd="0" destOrd="1" presId="urn:microsoft.com/office/officeart/2005/8/layout/vList2"/>
    <dgm:cxn modelId="{70C926BF-7098-7B40-87E2-07A816320BD9}" type="presOf" srcId="{D6E3F25F-D2DC-064C-A640-95FABA81BF37}" destId="{6E809B06-1166-794D-A2ED-0D1175C75419}" srcOrd="0" destOrd="0" presId="urn:microsoft.com/office/officeart/2005/8/layout/vList2"/>
    <dgm:cxn modelId="{6AA2FDC0-7AFC-6E4C-BF5D-5F8AE397AD78}" srcId="{5CC78D5E-F448-3049-9106-42AAF2180B19}" destId="{EEB5918A-2222-E948-8915-E414CB2F57D5}" srcOrd="3" destOrd="0" parTransId="{2088A269-8798-0543-892A-555E014DF5C3}" sibTransId="{625D049C-E254-CF45-A399-26A27EA377FD}"/>
    <dgm:cxn modelId="{AC8A60C1-C42F-0E43-BE22-CEEC952DEF1E}" srcId="{AE446C00-796D-5B46-BC5D-7EAA83C95F09}" destId="{A4EAF50F-51E7-1D4D-867F-0FC3D0F75A1F}" srcOrd="3" destOrd="0" parTransId="{B031C0E6-5845-6848-828F-FEE384D7EB84}" sibTransId="{C0578B96-19EA-394A-B769-A58165D2BDDE}"/>
    <dgm:cxn modelId="{89BE4ECF-4376-C146-9403-56FC4577869F}" type="presOf" srcId="{38620CF8-113B-C549-90B2-F31CD584CB9F}" destId="{660AD167-F1E3-4543-B1A9-A6D7C8034705}" srcOrd="0" destOrd="3" presId="urn:microsoft.com/office/officeart/2005/8/layout/vList2"/>
    <dgm:cxn modelId="{3BBB43D5-FAAA-2C4F-B8B7-5EC56478998E}" srcId="{EEB5918A-2222-E948-8915-E414CB2F57D5}" destId="{8997F4D0-8386-5344-822E-677FE2E9B58A}" srcOrd="0" destOrd="0" parTransId="{DF55FC63-081D-0544-B715-B88F4010E39F}" sibTransId="{02FAFD82-5157-6E43-91A1-05052AFE52D8}"/>
    <dgm:cxn modelId="{658B10DB-0894-9749-859A-C6D4D858EDCF}" srcId="{5E4C8B03-8EE8-B348-8A86-A580CFE08FDB}" destId="{D58DEF7A-0F3F-6445-87EC-1BAF74DF4AED}" srcOrd="2" destOrd="0" parTransId="{68AB8938-F143-DF43-BEE2-407283C34896}" sibTransId="{0FC31466-0FD7-C445-BD09-52170842E623}"/>
    <dgm:cxn modelId="{33F455E0-5CF5-5B43-A4C1-293CDF694451}" type="presOf" srcId="{68939A09-C930-0D47-AD88-F8AA307AD58E}" destId="{B0639216-6D7B-EB43-812F-A6F6790021E9}" srcOrd="0" destOrd="1" presId="urn:microsoft.com/office/officeart/2005/8/layout/vList2"/>
    <dgm:cxn modelId="{9CEBA4E7-2DC8-D04E-9474-1D5BC0BF3379}" type="presOf" srcId="{F0CEAA12-137B-A24C-BB4A-D8CA8CEF157E}" destId="{6E809B06-1166-794D-A2ED-0D1175C75419}" srcOrd="0" destOrd="1" presId="urn:microsoft.com/office/officeart/2005/8/layout/vList2"/>
    <dgm:cxn modelId="{491D5CEF-4C74-4A41-B144-96714C78F798}" srcId="{5E4C8B03-8EE8-B348-8A86-A580CFE08FDB}" destId="{F0CEAA12-137B-A24C-BB4A-D8CA8CEF157E}" srcOrd="1" destOrd="0" parTransId="{5E46DDE6-F02C-7546-BED9-6E983DC50855}" sibTransId="{AB5655CB-48EA-6D44-B8BE-0DC269E17A76}"/>
    <dgm:cxn modelId="{47A686F2-F07D-C648-8EDB-B5F1D64AF099}" type="presOf" srcId="{0B5FA66C-6BC7-E949-A6EC-3F5807BDCD46}" destId="{99ECB1AA-C65B-6246-80B8-9202EA0CF5F3}" srcOrd="0" destOrd="0" presId="urn:microsoft.com/office/officeart/2005/8/layout/vList2"/>
    <dgm:cxn modelId="{FB51DBF3-90CD-C744-BA32-8F2FB101FA47}" srcId="{5E4C8B03-8EE8-B348-8A86-A580CFE08FDB}" destId="{D6E3F25F-D2DC-064C-A640-95FABA81BF37}" srcOrd="0" destOrd="0" parTransId="{B0036072-2F98-344C-97ED-FAEA5138D60E}" sibTransId="{E5EA484D-A322-8543-AAE5-411FB64A1415}"/>
    <dgm:cxn modelId="{ADE4FAF4-4334-9D4D-B0B9-60144FB3E8E7}" srcId="{5CC78D5E-F448-3049-9106-42AAF2180B19}" destId="{C4A3CCF3-C14D-974A-8D73-74F6A193DF6A}" srcOrd="2" destOrd="0" parTransId="{2CA0F142-B9FE-7944-9F23-67CC055F116F}" sibTransId="{9918BB8F-4AA5-0B43-ABE3-E55CA775E547}"/>
    <dgm:cxn modelId="{D1FEBE67-C7BD-2345-807B-DBD68D9E62C6}" type="presParOf" srcId="{77743895-33ED-8D46-A2B3-A2484DB91034}" destId="{B23C4D00-2A07-2B47-90DD-7EFCDB6A1197}" srcOrd="0" destOrd="0" presId="urn:microsoft.com/office/officeart/2005/8/layout/vList2"/>
    <dgm:cxn modelId="{105C0CFD-0C61-0B44-8B55-8C5D7BFDC263}" type="presParOf" srcId="{77743895-33ED-8D46-A2B3-A2484DB91034}" destId="{6E809B06-1166-794D-A2ED-0D1175C75419}" srcOrd="1" destOrd="0" presId="urn:microsoft.com/office/officeart/2005/8/layout/vList2"/>
    <dgm:cxn modelId="{675273F9-D43D-AA49-BE0F-3C48B6B45E3F}" type="presParOf" srcId="{77743895-33ED-8D46-A2B3-A2484DB91034}" destId="{A29B5E58-85B9-854C-B334-C9CD0D842DD4}" srcOrd="2" destOrd="0" presId="urn:microsoft.com/office/officeart/2005/8/layout/vList2"/>
    <dgm:cxn modelId="{2CC052DE-162E-344E-A8AA-3CE7057879B5}" type="presParOf" srcId="{77743895-33ED-8D46-A2B3-A2484DB91034}" destId="{B0639216-6D7B-EB43-812F-A6F6790021E9}" srcOrd="3" destOrd="0" presId="urn:microsoft.com/office/officeart/2005/8/layout/vList2"/>
    <dgm:cxn modelId="{C05ECEAF-499D-2B48-88F6-C9DCE1BB1A0D}" type="presParOf" srcId="{77743895-33ED-8D46-A2B3-A2484DB91034}" destId="{D6E35DC4-EDEF-D240-BA12-E9FC4975577F}" srcOrd="4" destOrd="0" presId="urn:microsoft.com/office/officeart/2005/8/layout/vList2"/>
    <dgm:cxn modelId="{A4B5F892-5842-7142-813B-4933CF766D56}" type="presParOf" srcId="{77743895-33ED-8D46-A2B3-A2484DB91034}" destId="{99ECB1AA-C65B-6246-80B8-9202EA0CF5F3}" srcOrd="5" destOrd="0" presId="urn:microsoft.com/office/officeart/2005/8/layout/vList2"/>
    <dgm:cxn modelId="{C13218D2-730D-1B47-98F8-FB1C7A87CB4A}" type="presParOf" srcId="{77743895-33ED-8D46-A2B3-A2484DB91034}" destId="{A11669EB-9C13-B048-A9BF-7B6730222E47}" srcOrd="6" destOrd="0" presId="urn:microsoft.com/office/officeart/2005/8/layout/vList2"/>
    <dgm:cxn modelId="{2079243D-69A4-9C4D-8C63-77CCA30ECE1B}" type="presParOf" srcId="{77743895-33ED-8D46-A2B3-A2484DB91034}" destId="{660AD167-F1E3-4543-B1A9-A6D7C803470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9FB288-112A-1C4B-B475-D01183222D0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E2A175F4-10DC-5A4A-BB01-AB37C7101BA2}">
      <dgm:prSet phldrT="[文本]" custT="1"/>
      <dgm:spPr/>
      <dgm:t>
        <a:bodyPr/>
        <a:lstStyle/>
        <a:p>
          <a:r>
            <a:rPr lang="zh-CN" altLang="en-US" sz="1600" dirty="0"/>
            <a:t>第一节 概述</a:t>
          </a:r>
        </a:p>
      </dgm:t>
    </dgm:pt>
    <dgm:pt modelId="{5A9A3C9C-1CE0-464A-AEC9-2FA0A2823621}" type="parTrans" cxnId="{BE3436A2-7007-1B4B-8400-4AABDBD76900}">
      <dgm:prSet/>
      <dgm:spPr/>
      <dgm:t>
        <a:bodyPr/>
        <a:lstStyle/>
        <a:p>
          <a:endParaRPr lang="zh-CN" altLang="en-US" sz="1600"/>
        </a:p>
      </dgm:t>
    </dgm:pt>
    <dgm:pt modelId="{CB559528-5B4E-0542-838E-733512771852}" type="sibTrans" cxnId="{BE3436A2-7007-1B4B-8400-4AABDBD76900}">
      <dgm:prSet/>
      <dgm:spPr/>
      <dgm:t>
        <a:bodyPr/>
        <a:lstStyle/>
        <a:p>
          <a:endParaRPr lang="zh-CN" altLang="en-US" sz="1600"/>
        </a:p>
      </dgm:t>
    </dgm:pt>
    <dgm:pt modelId="{74B4C014-2AB5-2541-89E8-616296E7C318}">
      <dgm:prSet phldrT="[文本]" custT="1"/>
      <dgm:spPr/>
      <dgm:t>
        <a:bodyPr/>
        <a:lstStyle/>
        <a:p>
          <a:r>
            <a:rPr lang="zh-CN" altLang="en-US" sz="1600" dirty="0"/>
            <a:t>一、基本概念</a:t>
          </a:r>
        </a:p>
      </dgm:t>
    </dgm:pt>
    <dgm:pt modelId="{08137109-643A-B34F-A027-45B38B708C5B}" type="parTrans" cxnId="{592D62BC-2BCA-1B42-B870-4F39E43E414C}">
      <dgm:prSet/>
      <dgm:spPr/>
      <dgm:t>
        <a:bodyPr/>
        <a:lstStyle/>
        <a:p>
          <a:endParaRPr lang="zh-CN" altLang="en-US" sz="1600"/>
        </a:p>
      </dgm:t>
    </dgm:pt>
    <dgm:pt modelId="{B7BF34C8-AD77-2146-939E-527CAF63EB09}" type="sibTrans" cxnId="{592D62BC-2BCA-1B42-B870-4F39E43E414C}">
      <dgm:prSet/>
      <dgm:spPr/>
      <dgm:t>
        <a:bodyPr/>
        <a:lstStyle/>
        <a:p>
          <a:endParaRPr lang="zh-CN" altLang="en-US" sz="1600"/>
        </a:p>
      </dgm:t>
    </dgm:pt>
    <dgm:pt modelId="{059D201F-59BF-DE47-A92F-93E13D048439}">
      <dgm:prSet phldrT="[文本]" custT="1"/>
      <dgm:spPr/>
      <dgm:t>
        <a:bodyPr/>
        <a:lstStyle/>
        <a:p>
          <a:r>
            <a:rPr lang="zh-CN" altLang="en-US" sz="1600" dirty="0"/>
            <a:t>三、地热资源的分类</a:t>
          </a:r>
        </a:p>
      </dgm:t>
    </dgm:pt>
    <dgm:pt modelId="{543FA9C5-DE36-0241-9F43-98BC1592260B}" type="parTrans" cxnId="{7E56BABF-B12A-4C49-8D08-FB047CDF40B3}">
      <dgm:prSet/>
      <dgm:spPr/>
      <dgm:t>
        <a:bodyPr/>
        <a:lstStyle/>
        <a:p>
          <a:endParaRPr lang="zh-CN" altLang="en-US" sz="1600"/>
        </a:p>
      </dgm:t>
    </dgm:pt>
    <dgm:pt modelId="{77A056BA-6930-0644-9457-017ED64D0363}" type="sibTrans" cxnId="{7E56BABF-B12A-4C49-8D08-FB047CDF40B3}">
      <dgm:prSet/>
      <dgm:spPr/>
      <dgm:t>
        <a:bodyPr/>
        <a:lstStyle/>
        <a:p>
          <a:endParaRPr lang="zh-CN" altLang="en-US" sz="1600"/>
        </a:p>
      </dgm:t>
    </dgm:pt>
    <dgm:pt modelId="{F0ECF247-6769-CD40-9C57-1CF197B41858}">
      <dgm:prSet phldrT="[文本]" custT="1"/>
      <dgm:spPr/>
      <dgm:t>
        <a:bodyPr/>
        <a:lstStyle/>
        <a:p>
          <a:r>
            <a:rPr lang="zh-CN" altLang="en-US" sz="1600" dirty="0"/>
            <a:t>第二节 地热资源地质勘查</a:t>
          </a:r>
        </a:p>
      </dgm:t>
    </dgm:pt>
    <dgm:pt modelId="{9CDEB117-B875-8F42-8144-A1A18BAD790A}" type="parTrans" cxnId="{D0A0C9D9-9E15-294F-BFA9-1CFA16AD0A65}">
      <dgm:prSet/>
      <dgm:spPr/>
      <dgm:t>
        <a:bodyPr/>
        <a:lstStyle/>
        <a:p>
          <a:endParaRPr lang="zh-CN" altLang="en-US" sz="1600"/>
        </a:p>
      </dgm:t>
    </dgm:pt>
    <dgm:pt modelId="{174544CD-6D20-0F40-A43F-68B3644845E4}" type="sibTrans" cxnId="{D0A0C9D9-9E15-294F-BFA9-1CFA16AD0A65}">
      <dgm:prSet/>
      <dgm:spPr/>
      <dgm:t>
        <a:bodyPr/>
        <a:lstStyle/>
        <a:p>
          <a:endParaRPr lang="zh-CN" altLang="en-US" sz="1600"/>
        </a:p>
      </dgm:t>
    </dgm:pt>
    <dgm:pt modelId="{F72C1197-DD8E-2C45-A5C2-0C1498FCF89A}">
      <dgm:prSet phldrT="[文本]" custT="1"/>
      <dgm:spPr/>
      <dgm:t>
        <a:bodyPr/>
        <a:lstStyle/>
        <a:p>
          <a:r>
            <a:rPr lang="zh-CN" altLang="en-US" sz="1600" dirty="0"/>
            <a:t>一、勘查目的和任务</a:t>
          </a:r>
        </a:p>
      </dgm:t>
    </dgm:pt>
    <dgm:pt modelId="{956CD07A-8AAE-5849-9694-584639FD0AF8}" type="parTrans" cxnId="{E0E9D713-3A6C-074E-9B1A-7CADDD6EE7B9}">
      <dgm:prSet/>
      <dgm:spPr/>
      <dgm:t>
        <a:bodyPr/>
        <a:lstStyle/>
        <a:p>
          <a:endParaRPr lang="zh-CN" altLang="en-US" sz="1600"/>
        </a:p>
      </dgm:t>
    </dgm:pt>
    <dgm:pt modelId="{1F50F411-2415-DE4C-A8EB-DA9F386E3BAB}" type="sibTrans" cxnId="{E0E9D713-3A6C-074E-9B1A-7CADDD6EE7B9}">
      <dgm:prSet/>
      <dgm:spPr/>
      <dgm:t>
        <a:bodyPr/>
        <a:lstStyle/>
        <a:p>
          <a:endParaRPr lang="zh-CN" altLang="en-US" sz="1600"/>
        </a:p>
      </dgm:t>
    </dgm:pt>
    <dgm:pt modelId="{308EFDAE-B8F0-CA40-8E96-79F0ADDAC159}">
      <dgm:prSet phldrT="[文本]" custT="1"/>
      <dgm:spPr/>
      <dgm:t>
        <a:bodyPr/>
        <a:lstStyle/>
        <a:p>
          <a:r>
            <a:rPr lang="zh-CN" altLang="en-US" sz="1600" dirty="0"/>
            <a:t>二、勘查阶段划分</a:t>
          </a:r>
        </a:p>
      </dgm:t>
    </dgm:pt>
    <dgm:pt modelId="{96D1DB7B-C23F-D641-9274-0C7CEE1E4BB7}" type="parTrans" cxnId="{3575C148-4259-C64F-BAA9-FAF1EF973C67}">
      <dgm:prSet/>
      <dgm:spPr/>
      <dgm:t>
        <a:bodyPr/>
        <a:lstStyle/>
        <a:p>
          <a:endParaRPr lang="zh-CN" altLang="en-US" sz="1600"/>
        </a:p>
      </dgm:t>
    </dgm:pt>
    <dgm:pt modelId="{BE001C8F-2B32-4F46-AF36-8C48F06C9BCC}" type="sibTrans" cxnId="{3575C148-4259-C64F-BAA9-FAF1EF973C67}">
      <dgm:prSet/>
      <dgm:spPr/>
      <dgm:t>
        <a:bodyPr/>
        <a:lstStyle/>
        <a:p>
          <a:endParaRPr lang="zh-CN" altLang="en-US" sz="1600"/>
        </a:p>
      </dgm:t>
    </dgm:pt>
    <dgm:pt modelId="{32D071ED-56DB-C94A-B7E2-6471C62EA00D}">
      <dgm:prSet phldrT="[文本]" custT="1"/>
      <dgm:spPr/>
      <dgm:t>
        <a:bodyPr/>
        <a:lstStyle/>
        <a:p>
          <a:r>
            <a:rPr lang="zh-CN" altLang="en-US" sz="1600" dirty="0"/>
            <a:t>第三节 地热资源评价</a:t>
          </a:r>
        </a:p>
      </dgm:t>
    </dgm:pt>
    <dgm:pt modelId="{5A63AD2E-E08A-9743-90CC-FB90DC65F2EE}" type="parTrans" cxnId="{0023B0BC-A3C0-4448-9D6A-7C77608645BC}">
      <dgm:prSet/>
      <dgm:spPr/>
      <dgm:t>
        <a:bodyPr/>
        <a:lstStyle/>
        <a:p>
          <a:endParaRPr lang="zh-CN" altLang="en-US" sz="1600"/>
        </a:p>
      </dgm:t>
    </dgm:pt>
    <dgm:pt modelId="{09FEFD9C-C699-BF48-B155-AD584B812E93}" type="sibTrans" cxnId="{0023B0BC-A3C0-4448-9D6A-7C77608645BC}">
      <dgm:prSet/>
      <dgm:spPr/>
      <dgm:t>
        <a:bodyPr/>
        <a:lstStyle/>
        <a:p>
          <a:endParaRPr lang="zh-CN" altLang="en-US" sz="1600"/>
        </a:p>
      </dgm:t>
    </dgm:pt>
    <dgm:pt modelId="{B2F9A7EA-FED1-384F-AF52-A354F466D601}">
      <dgm:prSet phldrT="[文本]" custT="1"/>
      <dgm:spPr/>
      <dgm:t>
        <a:bodyPr/>
        <a:lstStyle/>
        <a:p>
          <a:r>
            <a:rPr lang="zh-CN" altLang="en-US" sz="1600" dirty="0"/>
            <a:t>一、基本概念</a:t>
          </a:r>
        </a:p>
      </dgm:t>
    </dgm:pt>
    <dgm:pt modelId="{2E5F9C1B-DAA0-5C45-B3B4-F02D5B280E6A}" type="parTrans" cxnId="{E30BDDD1-4D5E-4D4D-B0E2-A20023C88006}">
      <dgm:prSet/>
      <dgm:spPr/>
      <dgm:t>
        <a:bodyPr/>
        <a:lstStyle/>
        <a:p>
          <a:endParaRPr lang="zh-CN" altLang="en-US" sz="1600"/>
        </a:p>
      </dgm:t>
    </dgm:pt>
    <dgm:pt modelId="{2C7D3630-056E-4044-96BB-30D856AE3A47}" type="sibTrans" cxnId="{E30BDDD1-4D5E-4D4D-B0E2-A20023C88006}">
      <dgm:prSet/>
      <dgm:spPr/>
      <dgm:t>
        <a:bodyPr/>
        <a:lstStyle/>
        <a:p>
          <a:endParaRPr lang="zh-CN" altLang="en-US" sz="1600"/>
        </a:p>
      </dgm:t>
    </dgm:pt>
    <dgm:pt modelId="{44AA5364-63AA-EE4E-BD7E-B6DD87019389}">
      <dgm:prSet phldrT="[文本]" custT="1"/>
      <dgm:spPr/>
      <dgm:t>
        <a:bodyPr/>
        <a:lstStyle/>
        <a:p>
          <a:r>
            <a:rPr lang="zh-CN" altLang="en-US" sz="1600" dirty="0"/>
            <a:t>二、地热资源储量分类分级</a:t>
          </a:r>
        </a:p>
      </dgm:t>
    </dgm:pt>
    <dgm:pt modelId="{1ECD3C9A-1866-3149-915D-157733D2C6E3}" type="parTrans" cxnId="{58AFF762-CCA3-3846-987C-B9086342ECEA}">
      <dgm:prSet/>
      <dgm:spPr/>
      <dgm:t>
        <a:bodyPr/>
        <a:lstStyle/>
        <a:p>
          <a:endParaRPr lang="zh-CN" altLang="en-US" sz="1600"/>
        </a:p>
      </dgm:t>
    </dgm:pt>
    <dgm:pt modelId="{35681AB4-C3DD-B242-A9A1-0F9373370F0D}" type="sibTrans" cxnId="{58AFF762-CCA3-3846-987C-B9086342ECEA}">
      <dgm:prSet/>
      <dgm:spPr/>
      <dgm:t>
        <a:bodyPr/>
        <a:lstStyle/>
        <a:p>
          <a:endParaRPr lang="zh-CN" altLang="en-US" sz="1600"/>
        </a:p>
      </dgm:t>
    </dgm:pt>
    <dgm:pt modelId="{1FCA8F49-8BFD-A442-853A-5D65B1527056}">
      <dgm:prSet custT="1"/>
      <dgm:spPr/>
      <dgm:t>
        <a:bodyPr/>
        <a:lstStyle/>
        <a:p>
          <a:r>
            <a:rPr lang="zh-CN" altLang="en-US" sz="1600" dirty="0"/>
            <a:t>第四节 地热资源利用与保护</a:t>
          </a:r>
        </a:p>
      </dgm:t>
    </dgm:pt>
    <dgm:pt modelId="{C760D69D-9768-3E42-B85E-1DA21296F698}" type="parTrans" cxnId="{D8D86535-8A49-A347-9BBC-3A7554828A43}">
      <dgm:prSet/>
      <dgm:spPr/>
      <dgm:t>
        <a:bodyPr/>
        <a:lstStyle/>
        <a:p>
          <a:endParaRPr lang="zh-CN" altLang="en-US" sz="1600"/>
        </a:p>
      </dgm:t>
    </dgm:pt>
    <dgm:pt modelId="{3C24317A-EBA4-1243-9443-AE6016BABCD7}" type="sibTrans" cxnId="{D8D86535-8A49-A347-9BBC-3A7554828A43}">
      <dgm:prSet/>
      <dgm:spPr/>
      <dgm:t>
        <a:bodyPr/>
        <a:lstStyle/>
        <a:p>
          <a:endParaRPr lang="zh-CN" altLang="en-US" sz="1600"/>
        </a:p>
      </dgm:t>
    </dgm:pt>
    <dgm:pt modelId="{EDE7F260-A793-7849-AB85-3034F2C00227}">
      <dgm:prSet custT="1"/>
      <dgm:spPr/>
      <dgm:t>
        <a:bodyPr/>
        <a:lstStyle/>
        <a:p>
          <a:r>
            <a:rPr lang="zh-CN" altLang="en-US" sz="1600" dirty="0"/>
            <a:t>一、地热资源利用</a:t>
          </a:r>
        </a:p>
      </dgm:t>
    </dgm:pt>
    <dgm:pt modelId="{46CDDB43-BD0C-9741-B11B-2251DCBCC280}" type="parTrans" cxnId="{7F16A6A8-2889-784B-8ACD-BDE6CC1B2BF6}">
      <dgm:prSet/>
      <dgm:spPr/>
      <dgm:t>
        <a:bodyPr/>
        <a:lstStyle/>
        <a:p>
          <a:endParaRPr lang="zh-CN" altLang="en-US" sz="1600"/>
        </a:p>
      </dgm:t>
    </dgm:pt>
    <dgm:pt modelId="{6BBF8BDF-9C3A-A448-BA17-340B737F28F8}" type="sibTrans" cxnId="{7F16A6A8-2889-784B-8ACD-BDE6CC1B2BF6}">
      <dgm:prSet/>
      <dgm:spPr/>
      <dgm:t>
        <a:bodyPr/>
        <a:lstStyle/>
        <a:p>
          <a:endParaRPr lang="zh-CN" altLang="en-US" sz="1600"/>
        </a:p>
      </dgm:t>
    </dgm:pt>
    <dgm:pt modelId="{BEFD302C-3239-DF4C-9E56-D3E54EB9DD7D}">
      <dgm:prSet custT="1"/>
      <dgm:spPr/>
      <dgm:t>
        <a:bodyPr/>
        <a:lstStyle/>
        <a:p>
          <a:r>
            <a:rPr lang="zh-CN" altLang="en-US" sz="1600" dirty="0"/>
            <a:t>二、地热资源开发与环境保护</a:t>
          </a:r>
        </a:p>
      </dgm:t>
    </dgm:pt>
    <dgm:pt modelId="{032BF7E2-30D6-4D4B-A06F-39CB972FEDC9}" type="parTrans" cxnId="{7E9482BC-5908-EC49-B062-A01D2D9E2039}">
      <dgm:prSet/>
      <dgm:spPr/>
      <dgm:t>
        <a:bodyPr/>
        <a:lstStyle/>
        <a:p>
          <a:endParaRPr lang="zh-CN" altLang="en-US" sz="1600"/>
        </a:p>
      </dgm:t>
    </dgm:pt>
    <dgm:pt modelId="{D13A1155-8D37-9F40-AB2C-B2BDE8782AA5}" type="sibTrans" cxnId="{7E9482BC-5908-EC49-B062-A01D2D9E2039}">
      <dgm:prSet/>
      <dgm:spPr/>
      <dgm:t>
        <a:bodyPr/>
        <a:lstStyle/>
        <a:p>
          <a:endParaRPr lang="zh-CN" altLang="en-US" sz="1600"/>
        </a:p>
      </dgm:t>
    </dgm:pt>
    <dgm:pt modelId="{9C3A38E6-569D-3247-81D9-78812D96EED1}">
      <dgm:prSet custT="1"/>
      <dgm:spPr/>
      <dgm:t>
        <a:bodyPr/>
        <a:lstStyle/>
        <a:p>
          <a:r>
            <a:rPr lang="zh-CN" altLang="en-US" sz="1600" dirty="0"/>
            <a:t>三、地热资源与碳达峰、碳中和</a:t>
          </a:r>
        </a:p>
      </dgm:t>
    </dgm:pt>
    <dgm:pt modelId="{4B4E6444-5151-4E48-8442-33195DA0D5B7}" type="parTrans" cxnId="{D00E746D-C656-C349-B881-357448285E96}">
      <dgm:prSet/>
      <dgm:spPr/>
      <dgm:t>
        <a:bodyPr/>
        <a:lstStyle/>
        <a:p>
          <a:endParaRPr lang="zh-CN" altLang="en-US" sz="1600"/>
        </a:p>
      </dgm:t>
    </dgm:pt>
    <dgm:pt modelId="{96E15F8B-F9A3-6049-AAD1-A84840997F54}" type="sibTrans" cxnId="{D00E746D-C656-C349-B881-357448285E96}">
      <dgm:prSet/>
      <dgm:spPr/>
      <dgm:t>
        <a:bodyPr/>
        <a:lstStyle/>
        <a:p>
          <a:endParaRPr lang="zh-CN" altLang="en-US" sz="1600"/>
        </a:p>
      </dgm:t>
    </dgm:pt>
    <dgm:pt modelId="{B4F316B5-4DC4-6440-878F-A871C604536B}">
      <dgm:prSet phldrT="[文本]" custT="1"/>
      <dgm:spPr/>
      <dgm:t>
        <a:bodyPr/>
        <a:lstStyle/>
        <a:p>
          <a:r>
            <a:rPr lang="zh-CN" altLang="en-US" sz="1600" dirty="0"/>
            <a:t>二、地热的形成</a:t>
          </a:r>
        </a:p>
      </dgm:t>
    </dgm:pt>
    <dgm:pt modelId="{EFE8CCC0-058E-2E47-B41D-0209C4FE2B94}" type="parTrans" cxnId="{2D504EF6-AE7E-0A4D-9C00-A841073738D7}">
      <dgm:prSet/>
      <dgm:spPr/>
      <dgm:t>
        <a:bodyPr/>
        <a:lstStyle/>
        <a:p>
          <a:endParaRPr lang="zh-CN" altLang="en-US" sz="1600"/>
        </a:p>
      </dgm:t>
    </dgm:pt>
    <dgm:pt modelId="{267B60E2-56F0-204D-8911-7E3FF61E9CAF}" type="sibTrans" cxnId="{2D504EF6-AE7E-0A4D-9C00-A841073738D7}">
      <dgm:prSet/>
      <dgm:spPr/>
      <dgm:t>
        <a:bodyPr/>
        <a:lstStyle/>
        <a:p>
          <a:endParaRPr lang="zh-CN" altLang="en-US" sz="1600"/>
        </a:p>
      </dgm:t>
    </dgm:pt>
    <dgm:pt modelId="{63F45ECE-1A1F-6A41-A364-9398FA273E34}">
      <dgm:prSet phldrT="[文本]" custT="1"/>
      <dgm:spPr/>
      <dgm:t>
        <a:bodyPr/>
        <a:lstStyle/>
        <a:p>
          <a:r>
            <a:rPr lang="zh-CN" altLang="en-US" sz="1600" dirty="0"/>
            <a:t>四、地热资源的分布特征</a:t>
          </a:r>
        </a:p>
      </dgm:t>
    </dgm:pt>
    <dgm:pt modelId="{7CB4DD24-C93D-F946-9F75-53D88F24FBBB}" type="parTrans" cxnId="{54E89A90-4370-9544-9240-BF81450442FA}">
      <dgm:prSet/>
      <dgm:spPr/>
      <dgm:t>
        <a:bodyPr/>
        <a:lstStyle/>
        <a:p>
          <a:endParaRPr lang="zh-CN" altLang="en-US" sz="1600"/>
        </a:p>
      </dgm:t>
    </dgm:pt>
    <dgm:pt modelId="{D063A450-01D9-3342-BCC7-9E3E832B6EFE}" type="sibTrans" cxnId="{54E89A90-4370-9544-9240-BF81450442FA}">
      <dgm:prSet/>
      <dgm:spPr/>
      <dgm:t>
        <a:bodyPr/>
        <a:lstStyle/>
        <a:p>
          <a:endParaRPr lang="zh-CN" altLang="en-US" sz="1600"/>
        </a:p>
      </dgm:t>
    </dgm:pt>
    <dgm:pt modelId="{2DA28C0C-23F3-7C4B-8399-B4DFF4CDA12F}">
      <dgm:prSet phldrT="[文本]" custT="1"/>
      <dgm:spPr/>
      <dgm:t>
        <a:bodyPr/>
        <a:lstStyle/>
        <a:p>
          <a:r>
            <a:rPr lang="zh-CN" altLang="en-US" sz="1600" dirty="0"/>
            <a:t>三、勘查技术方法</a:t>
          </a:r>
        </a:p>
      </dgm:t>
    </dgm:pt>
    <dgm:pt modelId="{C603BA7D-9A80-CB44-9BC9-72515CB846BA}" type="parTrans" cxnId="{D3BBD1B1-6C00-8741-A9C0-A496C8722871}">
      <dgm:prSet/>
      <dgm:spPr/>
      <dgm:t>
        <a:bodyPr/>
        <a:lstStyle/>
        <a:p>
          <a:endParaRPr lang="zh-CN" altLang="en-US" sz="1600"/>
        </a:p>
      </dgm:t>
    </dgm:pt>
    <dgm:pt modelId="{A1E944C3-A98C-1C46-9737-1D84F85D4466}" type="sibTrans" cxnId="{D3BBD1B1-6C00-8741-A9C0-A496C8722871}">
      <dgm:prSet/>
      <dgm:spPr/>
      <dgm:t>
        <a:bodyPr/>
        <a:lstStyle/>
        <a:p>
          <a:endParaRPr lang="zh-CN" altLang="en-US" sz="1600"/>
        </a:p>
      </dgm:t>
    </dgm:pt>
    <dgm:pt modelId="{8E2D9BAD-6F9B-F740-B5D1-5B3973DC28BC}">
      <dgm:prSet phldrT="[文本]" custT="1"/>
      <dgm:spPr/>
      <dgm:t>
        <a:bodyPr/>
        <a:lstStyle/>
        <a:p>
          <a:r>
            <a:rPr lang="zh-CN" altLang="en-US" sz="1600" dirty="0"/>
            <a:t>三、地热资源储量的估算方法</a:t>
          </a:r>
        </a:p>
      </dgm:t>
    </dgm:pt>
    <dgm:pt modelId="{3C4D6B31-85AB-9E47-8FB2-3A29E0A05500}" type="parTrans" cxnId="{344CF67C-ECC8-644F-8F09-14F72EDF322B}">
      <dgm:prSet/>
      <dgm:spPr/>
      <dgm:t>
        <a:bodyPr/>
        <a:lstStyle/>
        <a:p>
          <a:endParaRPr lang="zh-CN" altLang="en-US" sz="1600"/>
        </a:p>
      </dgm:t>
    </dgm:pt>
    <dgm:pt modelId="{03182A2E-FF18-4D4E-B2E8-108641EB2B38}" type="sibTrans" cxnId="{344CF67C-ECC8-644F-8F09-14F72EDF322B}">
      <dgm:prSet/>
      <dgm:spPr/>
      <dgm:t>
        <a:bodyPr/>
        <a:lstStyle/>
        <a:p>
          <a:endParaRPr lang="zh-CN" altLang="en-US" sz="1600"/>
        </a:p>
      </dgm:t>
    </dgm:pt>
    <dgm:pt modelId="{67266E1E-8C40-B94D-8C7A-DB80402D7FCA}">
      <dgm:prSet phldrT="[文本]" custT="1"/>
      <dgm:spPr/>
      <dgm:t>
        <a:bodyPr/>
        <a:lstStyle/>
        <a:p>
          <a:r>
            <a:rPr lang="zh-CN" altLang="en-US" sz="1600" dirty="0"/>
            <a:t>四、地热流体质量评价</a:t>
          </a:r>
        </a:p>
      </dgm:t>
    </dgm:pt>
    <dgm:pt modelId="{6FA5AFC3-D4CF-7742-8008-A73787208056}" type="parTrans" cxnId="{C66C7ABE-42E7-0B48-B872-A89537CC716E}">
      <dgm:prSet/>
      <dgm:spPr/>
      <dgm:t>
        <a:bodyPr/>
        <a:lstStyle/>
        <a:p>
          <a:endParaRPr lang="zh-CN" altLang="en-US" sz="1600"/>
        </a:p>
      </dgm:t>
    </dgm:pt>
    <dgm:pt modelId="{D0A5A38F-B4CF-6E46-BAA7-0192CB712E96}" type="sibTrans" cxnId="{C66C7ABE-42E7-0B48-B872-A89537CC716E}">
      <dgm:prSet/>
      <dgm:spPr/>
      <dgm:t>
        <a:bodyPr/>
        <a:lstStyle/>
        <a:p>
          <a:endParaRPr lang="zh-CN" altLang="en-US" sz="1600"/>
        </a:p>
      </dgm:t>
    </dgm:pt>
    <dgm:pt modelId="{DC055621-9823-EB42-8561-9F5D8454AF37}">
      <dgm:prSet phldrT="[文本]" custT="1"/>
      <dgm:spPr/>
      <dgm:t>
        <a:bodyPr/>
        <a:lstStyle/>
        <a:p>
          <a:r>
            <a:rPr lang="zh-CN" altLang="en-US" sz="1600" dirty="0"/>
            <a:t>五、地热资源开发利用评价</a:t>
          </a:r>
        </a:p>
      </dgm:t>
    </dgm:pt>
    <dgm:pt modelId="{EAE40F86-9349-6D4D-87C2-452B2F4CE3E3}" type="parTrans" cxnId="{A6975ADA-6E50-6844-ACC9-DD6E3E7B2F20}">
      <dgm:prSet/>
      <dgm:spPr/>
      <dgm:t>
        <a:bodyPr/>
        <a:lstStyle/>
        <a:p>
          <a:endParaRPr lang="zh-CN" altLang="en-US" sz="1600"/>
        </a:p>
      </dgm:t>
    </dgm:pt>
    <dgm:pt modelId="{FDA83B61-9B11-C648-9100-983976D6F4AF}" type="sibTrans" cxnId="{A6975ADA-6E50-6844-ACC9-DD6E3E7B2F20}">
      <dgm:prSet/>
      <dgm:spPr/>
      <dgm:t>
        <a:bodyPr/>
        <a:lstStyle/>
        <a:p>
          <a:endParaRPr lang="zh-CN" altLang="en-US" sz="1600"/>
        </a:p>
      </dgm:t>
    </dgm:pt>
    <dgm:pt modelId="{19229E10-F629-8F45-BC24-C43087E928A9}" type="pres">
      <dgm:prSet presAssocID="{209FB288-112A-1C4B-B475-D01183222D07}" presName="linear" presStyleCnt="0">
        <dgm:presLayoutVars>
          <dgm:animLvl val="lvl"/>
          <dgm:resizeHandles val="exact"/>
        </dgm:presLayoutVars>
      </dgm:prSet>
      <dgm:spPr/>
    </dgm:pt>
    <dgm:pt modelId="{E233892A-64CE-AF42-AF50-1AFA5B2208D5}" type="pres">
      <dgm:prSet presAssocID="{E2A175F4-10DC-5A4A-BB01-AB37C7101BA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7FD82C0-2C98-C942-9081-20DBD5779E72}" type="pres">
      <dgm:prSet presAssocID="{E2A175F4-10DC-5A4A-BB01-AB37C7101BA2}" presName="childText" presStyleLbl="revTx" presStyleIdx="0" presStyleCnt="4">
        <dgm:presLayoutVars>
          <dgm:bulletEnabled val="1"/>
        </dgm:presLayoutVars>
      </dgm:prSet>
      <dgm:spPr/>
    </dgm:pt>
    <dgm:pt modelId="{760B430B-50D0-1749-ADBD-B5BA688AB854}" type="pres">
      <dgm:prSet presAssocID="{F0ECF247-6769-CD40-9C57-1CF197B4185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11CCF4D-A2DC-3D48-BED3-4DE70D5C96F8}" type="pres">
      <dgm:prSet presAssocID="{F0ECF247-6769-CD40-9C57-1CF197B41858}" presName="childText" presStyleLbl="revTx" presStyleIdx="1" presStyleCnt="4">
        <dgm:presLayoutVars>
          <dgm:bulletEnabled val="1"/>
        </dgm:presLayoutVars>
      </dgm:prSet>
      <dgm:spPr/>
    </dgm:pt>
    <dgm:pt modelId="{44DC860A-B35A-1C4D-A84A-8BA1AC57CD29}" type="pres">
      <dgm:prSet presAssocID="{32D071ED-56DB-C94A-B7E2-6471C62EA00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D5E6C61-EB68-7048-AA69-8E4902C8F113}" type="pres">
      <dgm:prSet presAssocID="{32D071ED-56DB-C94A-B7E2-6471C62EA00D}" presName="childText" presStyleLbl="revTx" presStyleIdx="2" presStyleCnt="4">
        <dgm:presLayoutVars>
          <dgm:bulletEnabled val="1"/>
        </dgm:presLayoutVars>
      </dgm:prSet>
      <dgm:spPr/>
    </dgm:pt>
    <dgm:pt modelId="{8FA0E98C-143D-CD42-A2C6-D03AF489C1E5}" type="pres">
      <dgm:prSet presAssocID="{1FCA8F49-8BFD-A442-853A-5D65B152705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2A02510-2989-9849-A352-ACC4E6D7D99C}" type="pres">
      <dgm:prSet presAssocID="{1FCA8F49-8BFD-A442-853A-5D65B1527056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45763704-56AD-A144-B0D0-57902D2DCDEB}" type="presOf" srcId="{E2A175F4-10DC-5A4A-BB01-AB37C7101BA2}" destId="{E233892A-64CE-AF42-AF50-1AFA5B2208D5}" srcOrd="0" destOrd="0" presId="urn:microsoft.com/office/officeart/2005/8/layout/vList2"/>
    <dgm:cxn modelId="{E0E9D713-3A6C-074E-9B1A-7CADDD6EE7B9}" srcId="{F0ECF247-6769-CD40-9C57-1CF197B41858}" destId="{F72C1197-DD8E-2C45-A5C2-0C1498FCF89A}" srcOrd="0" destOrd="0" parTransId="{956CD07A-8AAE-5849-9694-584639FD0AF8}" sibTransId="{1F50F411-2415-DE4C-A8EB-DA9F386E3BAB}"/>
    <dgm:cxn modelId="{82F90817-23E8-234C-BEF2-84489F1463EE}" type="presOf" srcId="{308EFDAE-B8F0-CA40-8E96-79F0ADDAC159}" destId="{E11CCF4D-A2DC-3D48-BED3-4DE70D5C96F8}" srcOrd="0" destOrd="1" presId="urn:microsoft.com/office/officeart/2005/8/layout/vList2"/>
    <dgm:cxn modelId="{DE4C3F26-354C-B241-9FC2-8BF4F895FE4A}" type="presOf" srcId="{F0ECF247-6769-CD40-9C57-1CF197B41858}" destId="{760B430B-50D0-1749-ADBD-B5BA688AB854}" srcOrd="0" destOrd="0" presId="urn:microsoft.com/office/officeart/2005/8/layout/vList2"/>
    <dgm:cxn modelId="{EFDC2A2B-0B26-5842-88A9-D6C740A76D77}" type="presOf" srcId="{9C3A38E6-569D-3247-81D9-78812D96EED1}" destId="{02A02510-2989-9849-A352-ACC4E6D7D99C}" srcOrd="0" destOrd="2" presId="urn:microsoft.com/office/officeart/2005/8/layout/vList2"/>
    <dgm:cxn modelId="{2DEEBE2E-606D-8B40-9EE9-D7357246BA21}" type="presOf" srcId="{63F45ECE-1A1F-6A41-A364-9398FA273E34}" destId="{E7FD82C0-2C98-C942-9081-20DBD5779E72}" srcOrd="0" destOrd="3" presId="urn:microsoft.com/office/officeart/2005/8/layout/vList2"/>
    <dgm:cxn modelId="{D8D86535-8A49-A347-9BBC-3A7554828A43}" srcId="{209FB288-112A-1C4B-B475-D01183222D07}" destId="{1FCA8F49-8BFD-A442-853A-5D65B1527056}" srcOrd="3" destOrd="0" parTransId="{C760D69D-9768-3E42-B85E-1DA21296F698}" sibTransId="{3C24317A-EBA4-1243-9443-AE6016BABCD7}"/>
    <dgm:cxn modelId="{42FCAB36-C0BE-6F4D-A69F-C882BA0D496A}" type="presOf" srcId="{1FCA8F49-8BFD-A442-853A-5D65B1527056}" destId="{8FA0E98C-143D-CD42-A2C6-D03AF489C1E5}" srcOrd="0" destOrd="0" presId="urn:microsoft.com/office/officeart/2005/8/layout/vList2"/>
    <dgm:cxn modelId="{EB7D1B3C-8302-C64F-86E3-FBE9BB7C81CC}" type="presOf" srcId="{F72C1197-DD8E-2C45-A5C2-0C1498FCF89A}" destId="{E11CCF4D-A2DC-3D48-BED3-4DE70D5C96F8}" srcOrd="0" destOrd="0" presId="urn:microsoft.com/office/officeart/2005/8/layout/vList2"/>
    <dgm:cxn modelId="{3575C148-4259-C64F-BAA9-FAF1EF973C67}" srcId="{F0ECF247-6769-CD40-9C57-1CF197B41858}" destId="{308EFDAE-B8F0-CA40-8E96-79F0ADDAC159}" srcOrd="1" destOrd="0" parTransId="{96D1DB7B-C23F-D641-9274-0C7CEE1E4BB7}" sibTransId="{BE001C8F-2B32-4F46-AF36-8C48F06C9BCC}"/>
    <dgm:cxn modelId="{5315F854-E43B-4249-9FCF-80D9CC7B85C0}" type="presOf" srcId="{B4F316B5-4DC4-6440-878F-A871C604536B}" destId="{E7FD82C0-2C98-C942-9081-20DBD5779E72}" srcOrd="0" destOrd="1" presId="urn:microsoft.com/office/officeart/2005/8/layout/vList2"/>
    <dgm:cxn modelId="{FEB49660-8BBA-5B47-89B7-A83BB97CB5CE}" type="presOf" srcId="{BEFD302C-3239-DF4C-9E56-D3E54EB9DD7D}" destId="{02A02510-2989-9849-A352-ACC4E6D7D99C}" srcOrd="0" destOrd="1" presId="urn:microsoft.com/office/officeart/2005/8/layout/vList2"/>
    <dgm:cxn modelId="{3515E260-3D5D-6D4D-BA17-2FD1CEDCCE71}" type="presOf" srcId="{2DA28C0C-23F3-7C4B-8399-B4DFF4CDA12F}" destId="{E11CCF4D-A2DC-3D48-BED3-4DE70D5C96F8}" srcOrd="0" destOrd="2" presId="urn:microsoft.com/office/officeart/2005/8/layout/vList2"/>
    <dgm:cxn modelId="{58AFF762-CCA3-3846-987C-B9086342ECEA}" srcId="{32D071ED-56DB-C94A-B7E2-6471C62EA00D}" destId="{44AA5364-63AA-EE4E-BD7E-B6DD87019389}" srcOrd="1" destOrd="0" parTransId="{1ECD3C9A-1866-3149-915D-157733D2C6E3}" sibTransId="{35681AB4-C3DD-B242-A9A1-0F9373370F0D}"/>
    <dgm:cxn modelId="{D00E746D-C656-C349-B881-357448285E96}" srcId="{1FCA8F49-8BFD-A442-853A-5D65B1527056}" destId="{9C3A38E6-569D-3247-81D9-78812D96EED1}" srcOrd="2" destOrd="0" parTransId="{4B4E6444-5151-4E48-8442-33195DA0D5B7}" sibTransId="{96E15F8B-F9A3-6049-AAD1-A84840997F54}"/>
    <dgm:cxn modelId="{7E12927A-AD96-3243-9E97-E44CC1153939}" type="presOf" srcId="{32D071ED-56DB-C94A-B7E2-6471C62EA00D}" destId="{44DC860A-B35A-1C4D-A84A-8BA1AC57CD29}" srcOrd="0" destOrd="0" presId="urn:microsoft.com/office/officeart/2005/8/layout/vList2"/>
    <dgm:cxn modelId="{344CF67C-ECC8-644F-8F09-14F72EDF322B}" srcId="{32D071ED-56DB-C94A-B7E2-6471C62EA00D}" destId="{8E2D9BAD-6F9B-F740-B5D1-5B3973DC28BC}" srcOrd="2" destOrd="0" parTransId="{3C4D6B31-85AB-9E47-8FB2-3A29E0A05500}" sibTransId="{03182A2E-FF18-4D4E-B2E8-108641EB2B38}"/>
    <dgm:cxn modelId="{139DFB81-D27A-7840-B37B-A4F0D51AF8AE}" type="presOf" srcId="{74B4C014-2AB5-2541-89E8-616296E7C318}" destId="{E7FD82C0-2C98-C942-9081-20DBD5779E72}" srcOrd="0" destOrd="0" presId="urn:microsoft.com/office/officeart/2005/8/layout/vList2"/>
    <dgm:cxn modelId="{54E89A90-4370-9544-9240-BF81450442FA}" srcId="{E2A175F4-10DC-5A4A-BB01-AB37C7101BA2}" destId="{63F45ECE-1A1F-6A41-A364-9398FA273E34}" srcOrd="3" destOrd="0" parTransId="{7CB4DD24-C93D-F946-9F75-53D88F24FBBB}" sibTransId="{D063A450-01D9-3342-BCC7-9E3E832B6EFE}"/>
    <dgm:cxn modelId="{BE3436A2-7007-1B4B-8400-4AABDBD76900}" srcId="{209FB288-112A-1C4B-B475-D01183222D07}" destId="{E2A175F4-10DC-5A4A-BB01-AB37C7101BA2}" srcOrd="0" destOrd="0" parTransId="{5A9A3C9C-1CE0-464A-AEC9-2FA0A2823621}" sibTransId="{CB559528-5B4E-0542-838E-733512771852}"/>
    <dgm:cxn modelId="{BFE577A2-8ABC-D14A-B318-9A1D2173ACD1}" type="presOf" srcId="{209FB288-112A-1C4B-B475-D01183222D07}" destId="{19229E10-F629-8F45-BC24-C43087E928A9}" srcOrd="0" destOrd="0" presId="urn:microsoft.com/office/officeart/2005/8/layout/vList2"/>
    <dgm:cxn modelId="{199D5CA5-CF44-564C-B3D0-4121749ACA68}" type="presOf" srcId="{44AA5364-63AA-EE4E-BD7E-B6DD87019389}" destId="{8D5E6C61-EB68-7048-AA69-8E4902C8F113}" srcOrd="0" destOrd="1" presId="urn:microsoft.com/office/officeart/2005/8/layout/vList2"/>
    <dgm:cxn modelId="{7F16A6A8-2889-784B-8ACD-BDE6CC1B2BF6}" srcId="{1FCA8F49-8BFD-A442-853A-5D65B1527056}" destId="{EDE7F260-A793-7849-AB85-3034F2C00227}" srcOrd="0" destOrd="0" parTransId="{46CDDB43-BD0C-9741-B11B-2251DCBCC280}" sibTransId="{6BBF8BDF-9C3A-A448-BA17-340B737F28F8}"/>
    <dgm:cxn modelId="{D3BBD1B1-6C00-8741-A9C0-A496C8722871}" srcId="{F0ECF247-6769-CD40-9C57-1CF197B41858}" destId="{2DA28C0C-23F3-7C4B-8399-B4DFF4CDA12F}" srcOrd="2" destOrd="0" parTransId="{C603BA7D-9A80-CB44-9BC9-72515CB846BA}" sibTransId="{A1E944C3-A98C-1C46-9737-1D84F85D4466}"/>
    <dgm:cxn modelId="{E8CFDEBB-F0B9-AF41-B4DE-3BD1C864D1E3}" type="presOf" srcId="{059D201F-59BF-DE47-A92F-93E13D048439}" destId="{E7FD82C0-2C98-C942-9081-20DBD5779E72}" srcOrd="0" destOrd="2" presId="urn:microsoft.com/office/officeart/2005/8/layout/vList2"/>
    <dgm:cxn modelId="{592D62BC-2BCA-1B42-B870-4F39E43E414C}" srcId="{E2A175F4-10DC-5A4A-BB01-AB37C7101BA2}" destId="{74B4C014-2AB5-2541-89E8-616296E7C318}" srcOrd="0" destOrd="0" parTransId="{08137109-643A-B34F-A027-45B38B708C5B}" sibTransId="{B7BF34C8-AD77-2146-939E-527CAF63EB09}"/>
    <dgm:cxn modelId="{7E9482BC-5908-EC49-B062-A01D2D9E2039}" srcId="{1FCA8F49-8BFD-A442-853A-5D65B1527056}" destId="{BEFD302C-3239-DF4C-9E56-D3E54EB9DD7D}" srcOrd="1" destOrd="0" parTransId="{032BF7E2-30D6-4D4B-A06F-39CB972FEDC9}" sibTransId="{D13A1155-8D37-9F40-AB2C-B2BDE8782AA5}"/>
    <dgm:cxn modelId="{0023B0BC-A3C0-4448-9D6A-7C77608645BC}" srcId="{209FB288-112A-1C4B-B475-D01183222D07}" destId="{32D071ED-56DB-C94A-B7E2-6471C62EA00D}" srcOrd="2" destOrd="0" parTransId="{5A63AD2E-E08A-9743-90CC-FB90DC65F2EE}" sibTransId="{09FEFD9C-C699-BF48-B155-AD584B812E93}"/>
    <dgm:cxn modelId="{C66C7ABE-42E7-0B48-B872-A89537CC716E}" srcId="{32D071ED-56DB-C94A-B7E2-6471C62EA00D}" destId="{67266E1E-8C40-B94D-8C7A-DB80402D7FCA}" srcOrd="3" destOrd="0" parTransId="{6FA5AFC3-D4CF-7742-8008-A73787208056}" sibTransId="{D0A5A38F-B4CF-6E46-BAA7-0192CB712E96}"/>
    <dgm:cxn modelId="{7E56BABF-B12A-4C49-8D08-FB047CDF40B3}" srcId="{E2A175F4-10DC-5A4A-BB01-AB37C7101BA2}" destId="{059D201F-59BF-DE47-A92F-93E13D048439}" srcOrd="2" destOrd="0" parTransId="{543FA9C5-DE36-0241-9F43-98BC1592260B}" sibTransId="{77A056BA-6930-0644-9457-017ED64D0363}"/>
    <dgm:cxn modelId="{FE37D6CA-BA21-134E-90AB-F1853E20C864}" type="presOf" srcId="{EDE7F260-A793-7849-AB85-3034F2C00227}" destId="{02A02510-2989-9849-A352-ACC4E6D7D99C}" srcOrd="0" destOrd="0" presId="urn:microsoft.com/office/officeart/2005/8/layout/vList2"/>
    <dgm:cxn modelId="{E30BDDD1-4D5E-4D4D-B0E2-A20023C88006}" srcId="{32D071ED-56DB-C94A-B7E2-6471C62EA00D}" destId="{B2F9A7EA-FED1-384F-AF52-A354F466D601}" srcOrd="0" destOrd="0" parTransId="{2E5F9C1B-DAA0-5C45-B3B4-F02D5B280E6A}" sibTransId="{2C7D3630-056E-4044-96BB-30D856AE3A47}"/>
    <dgm:cxn modelId="{D0A0C9D9-9E15-294F-BFA9-1CFA16AD0A65}" srcId="{209FB288-112A-1C4B-B475-D01183222D07}" destId="{F0ECF247-6769-CD40-9C57-1CF197B41858}" srcOrd="1" destOrd="0" parTransId="{9CDEB117-B875-8F42-8144-A1A18BAD790A}" sibTransId="{174544CD-6D20-0F40-A43F-68B3644845E4}"/>
    <dgm:cxn modelId="{A6975ADA-6E50-6844-ACC9-DD6E3E7B2F20}" srcId="{32D071ED-56DB-C94A-B7E2-6471C62EA00D}" destId="{DC055621-9823-EB42-8561-9F5D8454AF37}" srcOrd="4" destOrd="0" parTransId="{EAE40F86-9349-6D4D-87C2-452B2F4CE3E3}" sibTransId="{FDA83B61-9B11-C648-9100-983976D6F4AF}"/>
    <dgm:cxn modelId="{329259E0-76FE-184C-B039-23FCDCA4CB6B}" type="presOf" srcId="{67266E1E-8C40-B94D-8C7A-DB80402D7FCA}" destId="{8D5E6C61-EB68-7048-AA69-8E4902C8F113}" srcOrd="0" destOrd="3" presId="urn:microsoft.com/office/officeart/2005/8/layout/vList2"/>
    <dgm:cxn modelId="{E6C85FE8-10C7-984F-B802-5ECA24C69CCF}" type="presOf" srcId="{8E2D9BAD-6F9B-F740-B5D1-5B3973DC28BC}" destId="{8D5E6C61-EB68-7048-AA69-8E4902C8F113}" srcOrd="0" destOrd="2" presId="urn:microsoft.com/office/officeart/2005/8/layout/vList2"/>
    <dgm:cxn modelId="{2D504EF6-AE7E-0A4D-9C00-A841073738D7}" srcId="{E2A175F4-10DC-5A4A-BB01-AB37C7101BA2}" destId="{B4F316B5-4DC4-6440-878F-A871C604536B}" srcOrd="1" destOrd="0" parTransId="{EFE8CCC0-058E-2E47-B41D-0209C4FE2B94}" sibTransId="{267B60E2-56F0-204D-8911-7E3FF61E9CAF}"/>
    <dgm:cxn modelId="{6F0AC2F8-66A4-114E-AB33-A0970DBA1E9F}" type="presOf" srcId="{B2F9A7EA-FED1-384F-AF52-A354F466D601}" destId="{8D5E6C61-EB68-7048-AA69-8E4902C8F113}" srcOrd="0" destOrd="0" presId="urn:microsoft.com/office/officeart/2005/8/layout/vList2"/>
    <dgm:cxn modelId="{779E69F9-BCE3-9D49-9070-75DAB32C4161}" type="presOf" srcId="{DC055621-9823-EB42-8561-9F5D8454AF37}" destId="{8D5E6C61-EB68-7048-AA69-8E4902C8F113}" srcOrd="0" destOrd="4" presId="urn:microsoft.com/office/officeart/2005/8/layout/vList2"/>
    <dgm:cxn modelId="{77669705-8D43-9044-8FE3-95175F3AA840}" type="presParOf" srcId="{19229E10-F629-8F45-BC24-C43087E928A9}" destId="{E233892A-64CE-AF42-AF50-1AFA5B2208D5}" srcOrd="0" destOrd="0" presId="urn:microsoft.com/office/officeart/2005/8/layout/vList2"/>
    <dgm:cxn modelId="{1544E1F2-F241-E142-B1B6-67C0DCF48DE0}" type="presParOf" srcId="{19229E10-F629-8F45-BC24-C43087E928A9}" destId="{E7FD82C0-2C98-C942-9081-20DBD5779E72}" srcOrd="1" destOrd="0" presId="urn:microsoft.com/office/officeart/2005/8/layout/vList2"/>
    <dgm:cxn modelId="{332C6109-6E8D-F749-AF24-D9A667582952}" type="presParOf" srcId="{19229E10-F629-8F45-BC24-C43087E928A9}" destId="{760B430B-50D0-1749-ADBD-B5BA688AB854}" srcOrd="2" destOrd="0" presId="urn:microsoft.com/office/officeart/2005/8/layout/vList2"/>
    <dgm:cxn modelId="{1413C564-4DE6-9E4D-AD7B-C9A88D0C23D3}" type="presParOf" srcId="{19229E10-F629-8F45-BC24-C43087E928A9}" destId="{E11CCF4D-A2DC-3D48-BED3-4DE70D5C96F8}" srcOrd="3" destOrd="0" presId="urn:microsoft.com/office/officeart/2005/8/layout/vList2"/>
    <dgm:cxn modelId="{03588940-0804-F34D-9BC3-95A84E7EDC72}" type="presParOf" srcId="{19229E10-F629-8F45-BC24-C43087E928A9}" destId="{44DC860A-B35A-1C4D-A84A-8BA1AC57CD29}" srcOrd="4" destOrd="0" presId="urn:microsoft.com/office/officeart/2005/8/layout/vList2"/>
    <dgm:cxn modelId="{E159BB16-6D30-7947-881C-AC01CF992320}" type="presParOf" srcId="{19229E10-F629-8F45-BC24-C43087E928A9}" destId="{8D5E6C61-EB68-7048-AA69-8E4902C8F113}" srcOrd="5" destOrd="0" presId="urn:microsoft.com/office/officeart/2005/8/layout/vList2"/>
    <dgm:cxn modelId="{7174BA46-4D38-EC47-B001-991D2FEA882A}" type="presParOf" srcId="{19229E10-F629-8F45-BC24-C43087E928A9}" destId="{8FA0E98C-143D-CD42-A2C6-D03AF489C1E5}" srcOrd="6" destOrd="0" presId="urn:microsoft.com/office/officeart/2005/8/layout/vList2"/>
    <dgm:cxn modelId="{682A04A6-01E2-8444-AB55-525EFD0150BB}" type="presParOf" srcId="{19229E10-F629-8F45-BC24-C43087E928A9}" destId="{02A02510-2989-9849-A352-ACC4E6D7D99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BEA436-1F05-6E43-BC95-5641755B3ED5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EACF24F-A88F-6441-87A8-051FDBA2AD96}">
      <dgm:prSet phldrT="[文本]" custT="1"/>
      <dgm:spPr/>
      <dgm:t>
        <a:bodyPr/>
        <a:lstStyle/>
        <a:p>
          <a:r>
            <a:rPr lang="zh-CN" altLang="en-US" sz="1600" dirty="0"/>
            <a:t>第一节 概述</a:t>
          </a:r>
        </a:p>
      </dgm:t>
    </dgm:pt>
    <dgm:pt modelId="{60BC98DD-2D60-3D41-89B9-197E4D99F73F}" type="parTrans" cxnId="{4698EEA8-6BCB-F344-B632-5F7FBABD4727}">
      <dgm:prSet/>
      <dgm:spPr/>
      <dgm:t>
        <a:bodyPr/>
        <a:lstStyle/>
        <a:p>
          <a:endParaRPr lang="zh-CN" altLang="en-US" sz="1600"/>
        </a:p>
      </dgm:t>
    </dgm:pt>
    <dgm:pt modelId="{D5E69B60-2BE7-544D-98ED-4D4E09D81770}" type="sibTrans" cxnId="{4698EEA8-6BCB-F344-B632-5F7FBABD4727}">
      <dgm:prSet/>
      <dgm:spPr/>
      <dgm:t>
        <a:bodyPr/>
        <a:lstStyle/>
        <a:p>
          <a:endParaRPr lang="zh-CN" altLang="en-US" sz="1600"/>
        </a:p>
      </dgm:t>
    </dgm:pt>
    <dgm:pt modelId="{CAC4045D-3B60-E54A-AD2A-E85A7DF1EAD5}">
      <dgm:prSet phldrT="[文本]" custT="1"/>
      <dgm:spPr/>
      <dgm:t>
        <a:bodyPr/>
        <a:lstStyle/>
        <a:p>
          <a:r>
            <a:rPr lang="zh-CN" altLang="en-US" sz="1600" dirty="0"/>
            <a:t>一、基本概念</a:t>
          </a:r>
        </a:p>
      </dgm:t>
    </dgm:pt>
    <dgm:pt modelId="{E98FAF8C-16F0-DC4D-8AB0-E9DC42A0DCCB}" type="parTrans" cxnId="{1BBD72D5-AA34-C84B-B0C6-3FEDDDE8B44A}">
      <dgm:prSet/>
      <dgm:spPr/>
      <dgm:t>
        <a:bodyPr/>
        <a:lstStyle/>
        <a:p>
          <a:endParaRPr lang="zh-CN" altLang="en-US" sz="1600"/>
        </a:p>
      </dgm:t>
    </dgm:pt>
    <dgm:pt modelId="{825D9FF4-C10E-514E-A463-BFE9BE944489}" type="sibTrans" cxnId="{1BBD72D5-AA34-C84B-B0C6-3FEDDDE8B44A}">
      <dgm:prSet/>
      <dgm:spPr/>
      <dgm:t>
        <a:bodyPr/>
        <a:lstStyle/>
        <a:p>
          <a:endParaRPr lang="zh-CN" altLang="en-US" sz="1600"/>
        </a:p>
      </dgm:t>
    </dgm:pt>
    <dgm:pt modelId="{35A4804D-9419-3E40-A4C7-FD3AC62DF4F6}">
      <dgm:prSet phldrT="[文本]" custT="1"/>
      <dgm:spPr/>
      <dgm:t>
        <a:bodyPr/>
        <a:lstStyle/>
        <a:p>
          <a:r>
            <a:rPr lang="zh-CN" altLang="en-US" sz="1600" dirty="0"/>
            <a:t>二、矿泉水资源分类</a:t>
          </a:r>
        </a:p>
      </dgm:t>
    </dgm:pt>
    <dgm:pt modelId="{E5B77F1A-FB07-DF4D-93FD-90DE60B4ACC4}" type="parTrans" cxnId="{2AC7CBA8-23E9-D547-9F07-789336861B52}">
      <dgm:prSet/>
      <dgm:spPr/>
      <dgm:t>
        <a:bodyPr/>
        <a:lstStyle/>
        <a:p>
          <a:endParaRPr lang="zh-CN" altLang="en-US" sz="1600"/>
        </a:p>
      </dgm:t>
    </dgm:pt>
    <dgm:pt modelId="{BE881ED1-0353-EC4C-B001-CE5A22F94539}" type="sibTrans" cxnId="{2AC7CBA8-23E9-D547-9F07-789336861B52}">
      <dgm:prSet/>
      <dgm:spPr/>
      <dgm:t>
        <a:bodyPr/>
        <a:lstStyle/>
        <a:p>
          <a:endParaRPr lang="zh-CN" altLang="en-US" sz="1600"/>
        </a:p>
      </dgm:t>
    </dgm:pt>
    <dgm:pt modelId="{4EF75539-A9D1-2748-A3EC-72A9059A6CE7}">
      <dgm:prSet phldrT="[文本]" custT="1"/>
      <dgm:spPr/>
      <dgm:t>
        <a:bodyPr/>
        <a:lstStyle/>
        <a:p>
          <a:r>
            <a:rPr lang="zh-CN" altLang="en-US" sz="1600" dirty="0"/>
            <a:t>第二节 矿泉水资源地质勘查</a:t>
          </a:r>
        </a:p>
      </dgm:t>
    </dgm:pt>
    <dgm:pt modelId="{33BB96AB-E3E5-BF4F-87D5-FA0110F5E439}" type="parTrans" cxnId="{CD9AC324-CD30-B04B-B551-647B2352FBA8}">
      <dgm:prSet/>
      <dgm:spPr/>
      <dgm:t>
        <a:bodyPr/>
        <a:lstStyle/>
        <a:p>
          <a:endParaRPr lang="zh-CN" altLang="en-US" sz="1600"/>
        </a:p>
      </dgm:t>
    </dgm:pt>
    <dgm:pt modelId="{96A553F6-D84C-9441-B1EF-F21AF1533224}" type="sibTrans" cxnId="{CD9AC324-CD30-B04B-B551-647B2352FBA8}">
      <dgm:prSet/>
      <dgm:spPr/>
      <dgm:t>
        <a:bodyPr/>
        <a:lstStyle/>
        <a:p>
          <a:endParaRPr lang="zh-CN" altLang="en-US" sz="1600"/>
        </a:p>
      </dgm:t>
    </dgm:pt>
    <dgm:pt modelId="{63F193EB-0C11-7745-823A-7D922B7FE202}">
      <dgm:prSet phldrT="[文本]" custT="1"/>
      <dgm:spPr/>
      <dgm:t>
        <a:bodyPr/>
        <a:lstStyle/>
        <a:p>
          <a:r>
            <a:rPr lang="zh-CN" altLang="en-US" sz="1600" dirty="0"/>
            <a:t>一、勘查目的和任务</a:t>
          </a:r>
        </a:p>
      </dgm:t>
    </dgm:pt>
    <dgm:pt modelId="{0F3D5463-F141-7948-AB17-7339A461CAB3}" type="parTrans" cxnId="{36977355-296C-574B-9C92-EFECC310A071}">
      <dgm:prSet/>
      <dgm:spPr/>
      <dgm:t>
        <a:bodyPr/>
        <a:lstStyle/>
        <a:p>
          <a:endParaRPr lang="zh-CN" altLang="en-US" sz="1600"/>
        </a:p>
      </dgm:t>
    </dgm:pt>
    <dgm:pt modelId="{06744606-4E8D-C242-B09A-3FA97FDEF057}" type="sibTrans" cxnId="{36977355-296C-574B-9C92-EFECC310A071}">
      <dgm:prSet/>
      <dgm:spPr/>
      <dgm:t>
        <a:bodyPr/>
        <a:lstStyle/>
        <a:p>
          <a:endParaRPr lang="zh-CN" altLang="en-US" sz="1600"/>
        </a:p>
      </dgm:t>
    </dgm:pt>
    <dgm:pt modelId="{B864255A-4BA6-004C-8E34-0B22F40E105A}">
      <dgm:prSet phldrT="[文本]" custT="1"/>
      <dgm:spPr/>
      <dgm:t>
        <a:bodyPr/>
        <a:lstStyle/>
        <a:p>
          <a:r>
            <a:rPr lang="zh-CN" altLang="en-US" sz="1600" dirty="0"/>
            <a:t>二、勘查阶段划分</a:t>
          </a:r>
        </a:p>
      </dgm:t>
    </dgm:pt>
    <dgm:pt modelId="{98DAAED0-E18C-7B47-BCC9-3F4223EEDFBB}" type="parTrans" cxnId="{9A6731B1-180D-8F4A-90E3-AF4A36439D26}">
      <dgm:prSet/>
      <dgm:spPr/>
      <dgm:t>
        <a:bodyPr/>
        <a:lstStyle/>
        <a:p>
          <a:endParaRPr lang="zh-CN" altLang="en-US" sz="1600"/>
        </a:p>
      </dgm:t>
    </dgm:pt>
    <dgm:pt modelId="{630F879D-44D7-C14C-916C-64074B24E937}" type="sibTrans" cxnId="{9A6731B1-180D-8F4A-90E3-AF4A36439D26}">
      <dgm:prSet/>
      <dgm:spPr/>
      <dgm:t>
        <a:bodyPr/>
        <a:lstStyle/>
        <a:p>
          <a:endParaRPr lang="zh-CN" altLang="en-US" sz="1600"/>
        </a:p>
      </dgm:t>
    </dgm:pt>
    <dgm:pt modelId="{2C28237F-1D6F-C341-93F0-645D9B732B06}">
      <dgm:prSet phldrT="[文本]" custT="1"/>
      <dgm:spPr/>
      <dgm:t>
        <a:bodyPr/>
        <a:lstStyle/>
        <a:p>
          <a:r>
            <a:rPr lang="zh-CN" altLang="en-US" sz="1600" dirty="0"/>
            <a:t>第三节 矿泉水资源储量估算与评价</a:t>
          </a:r>
        </a:p>
      </dgm:t>
    </dgm:pt>
    <dgm:pt modelId="{DF2A9EBE-B15B-2941-ACBB-2ECBB070E871}" type="parTrans" cxnId="{E2CDF572-F220-0343-9FF5-B73A160F239C}">
      <dgm:prSet/>
      <dgm:spPr/>
      <dgm:t>
        <a:bodyPr/>
        <a:lstStyle/>
        <a:p>
          <a:endParaRPr lang="zh-CN" altLang="en-US" sz="1600"/>
        </a:p>
      </dgm:t>
    </dgm:pt>
    <dgm:pt modelId="{799324D5-FC84-4643-809A-49913D3755BA}" type="sibTrans" cxnId="{E2CDF572-F220-0343-9FF5-B73A160F239C}">
      <dgm:prSet/>
      <dgm:spPr/>
      <dgm:t>
        <a:bodyPr/>
        <a:lstStyle/>
        <a:p>
          <a:endParaRPr lang="zh-CN" altLang="en-US" sz="1600"/>
        </a:p>
      </dgm:t>
    </dgm:pt>
    <dgm:pt modelId="{BCADB95F-2859-AA4A-BAAC-DCEDC9C93A96}">
      <dgm:prSet phldrT="[文本]" custT="1"/>
      <dgm:spPr/>
      <dgm:t>
        <a:bodyPr/>
        <a:lstStyle/>
        <a:p>
          <a:r>
            <a:rPr lang="zh-CN" altLang="en-US" sz="1600" dirty="0"/>
            <a:t>一、资源储备分类分级</a:t>
          </a:r>
        </a:p>
      </dgm:t>
    </dgm:pt>
    <dgm:pt modelId="{B487F299-0435-FB4C-8A28-A25C9BCDBD00}" type="parTrans" cxnId="{D6168200-3B42-5A48-A1F3-597962D12B21}">
      <dgm:prSet/>
      <dgm:spPr/>
      <dgm:t>
        <a:bodyPr/>
        <a:lstStyle/>
        <a:p>
          <a:endParaRPr lang="zh-CN" altLang="en-US" sz="1600"/>
        </a:p>
      </dgm:t>
    </dgm:pt>
    <dgm:pt modelId="{CCF5D12B-B974-3142-9212-E420770740DA}" type="sibTrans" cxnId="{D6168200-3B42-5A48-A1F3-597962D12B21}">
      <dgm:prSet/>
      <dgm:spPr/>
      <dgm:t>
        <a:bodyPr/>
        <a:lstStyle/>
        <a:p>
          <a:endParaRPr lang="zh-CN" altLang="en-US" sz="1600"/>
        </a:p>
      </dgm:t>
    </dgm:pt>
    <dgm:pt modelId="{344D118C-D0F1-A744-BACB-A0E2AD62CFFF}">
      <dgm:prSet phldrT="[文本]" custT="1"/>
      <dgm:spPr/>
      <dgm:t>
        <a:bodyPr/>
        <a:lstStyle/>
        <a:p>
          <a:r>
            <a:rPr lang="zh-CN" altLang="en-US" sz="1600" dirty="0"/>
            <a:t>二、矿泉水资源储量计算方法</a:t>
          </a:r>
        </a:p>
      </dgm:t>
    </dgm:pt>
    <dgm:pt modelId="{576B2399-9BC6-6F4B-A73E-AD819829BC27}" type="parTrans" cxnId="{6BC86BAB-04DB-5544-B60B-38346958B476}">
      <dgm:prSet/>
      <dgm:spPr/>
      <dgm:t>
        <a:bodyPr/>
        <a:lstStyle/>
        <a:p>
          <a:endParaRPr lang="zh-CN" altLang="en-US" sz="1600"/>
        </a:p>
      </dgm:t>
    </dgm:pt>
    <dgm:pt modelId="{C91450C6-5634-864C-BA51-88A3C90C214F}" type="sibTrans" cxnId="{6BC86BAB-04DB-5544-B60B-38346958B476}">
      <dgm:prSet/>
      <dgm:spPr/>
      <dgm:t>
        <a:bodyPr/>
        <a:lstStyle/>
        <a:p>
          <a:endParaRPr lang="zh-CN" altLang="en-US" sz="1600"/>
        </a:p>
      </dgm:t>
    </dgm:pt>
    <dgm:pt modelId="{ABBF9456-1399-E341-854C-08236C8B0D8D}">
      <dgm:prSet custT="1"/>
      <dgm:spPr/>
      <dgm:t>
        <a:bodyPr/>
        <a:lstStyle/>
        <a:p>
          <a:r>
            <a:rPr lang="zh-CN" altLang="en-US" sz="1600" dirty="0"/>
            <a:t>第四节 矿泉水资源动态监测与保护区划定</a:t>
          </a:r>
        </a:p>
      </dgm:t>
    </dgm:pt>
    <dgm:pt modelId="{E86C9105-32BF-5F44-A7C3-9D653E6DF7B4}" type="parTrans" cxnId="{9EF9C2CE-F0AC-874A-8252-AD7659C04C08}">
      <dgm:prSet/>
      <dgm:spPr/>
      <dgm:t>
        <a:bodyPr/>
        <a:lstStyle/>
        <a:p>
          <a:endParaRPr lang="zh-CN" altLang="en-US" sz="1600"/>
        </a:p>
      </dgm:t>
    </dgm:pt>
    <dgm:pt modelId="{376301A8-D3DB-8546-880D-8FBCDBBE874A}" type="sibTrans" cxnId="{9EF9C2CE-F0AC-874A-8252-AD7659C04C08}">
      <dgm:prSet/>
      <dgm:spPr/>
      <dgm:t>
        <a:bodyPr/>
        <a:lstStyle/>
        <a:p>
          <a:endParaRPr lang="zh-CN" altLang="en-US" sz="1600"/>
        </a:p>
      </dgm:t>
    </dgm:pt>
    <dgm:pt modelId="{2DB416AC-32F0-4046-A10E-D17B9FAD68C2}">
      <dgm:prSet custT="1"/>
      <dgm:spPr/>
      <dgm:t>
        <a:bodyPr/>
        <a:lstStyle/>
        <a:p>
          <a:r>
            <a:rPr lang="zh-CN" altLang="en-US" sz="1600" dirty="0"/>
            <a:t>一、矿泉水（水源地）动态监测</a:t>
          </a:r>
        </a:p>
      </dgm:t>
    </dgm:pt>
    <dgm:pt modelId="{D191555A-D237-BF41-9555-52E531823739}" type="parTrans" cxnId="{1F9B78FE-B2C4-E542-90AF-7431DC2E3870}">
      <dgm:prSet/>
      <dgm:spPr/>
      <dgm:t>
        <a:bodyPr/>
        <a:lstStyle/>
        <a:p>
          <a:endParaRPr lang="zh-CN" altLang="en-US" sz="1600"/>
        </a:p>
      </dgm:t>
    </dgm:pt>
    <dgm:pt modelId="{724A59A4-FC44-514A-A56F-6F07F1B1F5C4}" type="sibTrans" cxnId="{1F9B78FE-B2C4-E542-90AF-7431DC2E3870}">
      <dgm:prSet/>
      <dgm:spPr/>
      <dgm:t>
        <a:bodyPr/>
        <a:lstStyle/>
        <a:p>
          <a:endParaRPr lang="zh-CN" altLang="en-US" sz="1600"/>
        </a:p>
      </dgm:t>
    </dgm:pt>
    <dgm:pt modelId="{7370DE3E-6D8D-EB41-8827-2B424D6412EB}">
      <dgm:prSet custT="1"/>
      <dgm:spPr/>
      <dgm:t>
        <a:bodyPr/>
        <a:lstStyle/>
        <a:p>
          <a:r>
            <a:rPr lang="zh-CN" altLang="en-US" sz="1600" dirty="0"/>
            <a:t>二、天然矿泉水水源地保护区划定</a:t>
          </a:r>
        </a:p>
      </dgm:t>
    </dgm:pt>
    <dgm:pt modelId="{BE7E5E3C-688C-F844-9B8D-2723140AC60C}" type="parTrans" cxnId="{D6030813-54A0-CF41-8292-FC9C113943F4}">
      <dgm:prSet/>
      <dgm:spPr/>
      <dgm:t>
        <a:bodyPr/>
        <a:lstStyle/>
        <a:p>
          <a:endParaRPr lang="zh-CN" altLang="en-US" sz="1600"/>
        </a:p>
      </dgm:t>
    </dgm:pt>
    <dgm:pt modelId="{903FBE1E-B60D-A24B-9C09-CE5B88B6CDAF}" type="sibTrans" cxnId="{D6030813-54A0-CF41-8292-FC9C113943F4}">
      <dgm:prSet/>
      <dgm:spPr/>
      <dgm:t>
        <a:bodyPr/>
        <a:lstStyle/>
        <a:p>
          <a:endParaRPr lang="zh-CN" altLang="en-US" sz="1600"/>
        </a:p>
      </dgm:t>
    </dgm:pt>
    <dgm:pt modelId="{C4D589F6-139F-1044-8F7A-112BEA9276C2}">
      <dgm:prSet phldrT="[文本]" custT="1"/>
      <dgm:spPr/>
      <dgm:t>
        <a:bodyPr/>
        <a:lstStyle/>
        <a:p>
          <a:r>
            <a:rPr lang="zh-CN" altLang="en-US" sz="1600" dirty="0"/>
            <a:t>三、矿泉水分布与利用</a:t>
          </a:r>
        </a:p>
      </dgm:t>
    </dgm:pt>
    <dgm:pt modelId="{E8B45114-92E4-C94F-98BA-82F792BAE299}" type="parTrans" cxnId="{88E56704-883E-E04C-BC11-D00095F86DF3}">
      <dgm:prSet/>
      <dgm:spPr/>
      <dgm:t>
        <a:bodyPr/>
        <a:lstStyle/>
        <a:p>
          <a:endParaRPr lang="zh-CN" altLang="en-US" sz="1600"/>
        </a:p>
      </dgm:t>
    </dgm:pt>
    <dgm:pt modelId="{24317A1D-8F80-4548-B905-828C06537FA8}" type="sibTrans" cxnId="{88E56704-883E-E04C-BC11-D00095F86DF3}">
      <dgm:prSet/>
      <dgm:spPr/>
      <dgm:t>
        <a:bodyPr/>
        <a:lstStyle/>
        <a:p>
          <a:endParaRPr lang="zh-CN" altLang="en-US" sz="1600"/>
        </a:p>
      </dgm:t>
    </dgm:pt>
    <dgm:pt modelId="{81607542-9647-8340-86F6-282CD859A179}">
      <dgm:prSet phldrT="[文本]" custT="1"/>
      <dgm:spPr/>
      <dgm:t>
        <a:bodyPr/>
        <a:lstStyle/>
        <a:p>
          <a:r>
            <a:rPr lang="zh-CN" altLang="en-US" sz="1600" dirty="0"/>
            <a:t>三、勘查技术方法</a:t>
          </a:r>
        </a:p>
      </dgm:t>
    </dgm:pt>
    <dgm:pt modelId="{B58E7A52-2218-AD45-B001-A31630521C50}" type="parTrans" cxnId="{8B562B47-8715-2948-A6D1-44E7D75240FE}">
      <dgm:prSet/>
      <dgm:spPr/>
      <dgm:t>
        <a:bodyPr/>
        <a:lstStyle/>
        <a:p>
          <a:endParaRPr lang="zh-CN" altLang="en-US" sz="1600"/>
        </a:p>
      </dgm:t>
    </dgm:pt>
    <dgm:pt modelId="{F8C213CB-2E79-C74F-847F-9281B5FA9186}" type="sibTrans" cxnId="{8B562B47-8715-2948-A6D1-44E7D75240FE}">
      <dgm:prSet/>
      <dgm:spPr/>
      <dgm:t>
        <a:bodyPr/>
        <a:lstStyle/>
        <a:p>
          <a:endParaRPr lang="zh-CN" altLang="en-US" sz="1600"/>
        </a:p>
      </dgm:t>
    </dgm:pt>
    <dgm:pt modelId="{BF574B43-4A3A-5A46-BFB2-9FD746EDE812}">
      <dgm:prSet phldrT="[文本]" custT="1"/>
      <dgm:spPr/>
      <dgm:t>
        <a:bodyPr/>
        <a:lstStyle/>
        <a:p>
          <a:r>
            <a:rPr lang="zh-CN" altLang="en-US" sz="1600" dirty="0"/>
            <a:t>三、质量评价</a:t>
          </a:r>
        </a:p>
      </dgm:t>
    </dgm:pt>
    <dgm:pt modelId="{886B42B8-93C0-294A-8D27-B04FDA832623}" type="parTrans" cxnId="{55E0FEB4-62F9-1B43-B97F-C24AA961C16B}">
      <dgm:prSet/>
      <dgm:spPr/>
      <dgm:t>
        <a:bodyPr/>
        <a:lstStyle/>
        <a:p>
          <a:endParaRPr lang="zh-CN" altLang="en-US" sz="1600"/>
        </a:p>
      </dgm:t>
    </dgm:pt>
    <dgm:pt modelId="{05B30663-1D55-0D47-A132-6462A3576137}" type="sibTrans" cxnId="{55E0FEB4-62F9-1B43-B97F-C24AA961C16B}">
      <dgm:prSet/>
      <dgm:spPr/>
      <dgm:t>
        <a:bodyPr/>
        <a:lstStyle/>
        <a:p>
          <a:endParaRPr lang="zh-CN" altLang="en-US" sz="1600"/>
        </a:p>
      </dgm:t>
    </dgm:pt>
    <dgm:pt modelId="{2C008A9D-AD2E-114B-8DF6-F576B391C24E}">
      <dgm:prSet phldrT="[文本]" custT="1"/>
      <dgm:spPr/>
      <dgm:t>
        <a:bodyPr/>
        <a:lstStyle/>
        <a:p>
          <a:r>
            <a:rPr lang="zh-CN" altLang="en-US" sz="1600" dirty="0"/>
            <a:t>四、矿泉水开发利用</a:t>
          </a:r>
        </a:p>
      </dgm:t>
    </dgm:pt>
    <dgm:pt modelId="{EB245C94-0948-9247-B3F6-85BCBB2F4151}" type="parTrans" cxnId="{13FB549B-B5F3-4940-A7A9-F81F9C70B503}">
      <dgm:prSet/>
      <dgm:spPr/>
      <dgm:t>
        <a:bodyPr/>
        <a:lstStyle/>
        <a:p>
          <a:endParaRPr lang="zh-CN" altLang="en-US" sz="1600"/>
        </a:p>
      </dgm:t>
    </dgm:pt>
    <dgm:pt modelId="{B22F477C-76EE-9A49-964E-31C9FAD67469}" type="sibTrans" cxnId="{13FB549B-B5F3-4940-A7A9-F81F9C70B503}">
      <dgm:prSet/>
      <dgm:spPr/>
      <dgm:t>
        <a:bodyPr/>
        <a:lstStyle/>
        <a:p>
          <a:endParaRPr lang="zh-CN" altLang="en-US" sz="1600"/>
        </a:p>
      </dgm:t>
    </dgm:pt>
    <dgm:pt modelId="{9B7C2AA8-4829-184A-B74F-63D760DE0485}" type="pres">
      <dgm:prSet presAssocID="{04BEA436-1F05-6E43-BC95-5641755B3ED5}" presName="linear" presStyleCnt="0">
        <dgm:presLayoutVars>
          <dgm:dir/>
          <dgm:animLvl val="lvl"/>
          <dgm:resizeHandles val="exact"/>
        </dgm:presLayoutVars>
      </dgm:prSet>
      <dgm:spPr/>
    </dgm:pt>
    <dgm:pt modelId="{6A446BE2-FBA9-EE4B-B088-D3FF5F5A9799}" type="pres">
      <dgm:prSet presAssocID="{2EACF24F-A88F-6441-87A8-051FDBA2AD96}" presName="parentLin" presStyleCnt="0"/>
      <dgm:spPr/>
    </dgm:pt>
    <dgm:pt modelId="{E52033A6-83FF-7842-9285-2C9F4F46204A}" type="pres">
      <dgm:prSet presAssocID="{2EACF24F-A88F-6441-87A8-051FDBA2AD96}" presName="parentLeftMargin" presStyleLbl="node1" presStyleIdx="0" presStyleCnt="4"/>
      <dgm:spPr/>
    </dgm:pt>
    <dgm:pt modelId="{836827AC-6F4F-D248-AC03-7AFD54FBE1FD}" type="pres">
      <dgm:prSet presAssocID="{2EACF24F-A88F-6441-87A8-051FDBA2AD9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4E13D2A-BA89-FB44-AD98-73CC1F45F988}" type="pres">
      <dgm:prSet presAssocID="{2EACF24F-A88F-6441-87A8-051FDBA2AD96}" presName="negativeSpace" presStyleCnt="0"/>
      <dgm:spPr/>
    </dgm:pt>
    <dgm:pt modelId="{5A850075-21A5-7D46-8F5A-4D0BF7E53551}" type="pres">
      <dgm:prSet presAssocID="{2EACF24F-A88F-6441-87A8-051FDBA2AD96}" presName="childText" presStyleLbl="conFgAcc1" presStyleIdx="0" presStyleCnt="4">
        <dgm:presLayoutVars>
          <dgm:bulletEnabled val="1"/>
        </dgm:presLayoutVars>
      </dgm:prSet>
      <dgm:spPr/>
    </dgm:pt>
    <dgm:pt modelId="{DDF30697-EA1A-1040-885D-FBABF04AD333}" type="pres">
      <dgm:prSet presAssocID="{D5E69B60-2BE7-544D-98ED-4D4E09D81770}" presName="spaceBetweenRectangles" presStyleCnt="0"/>
      <dgm:spPr/>
    </dgm:pt>
    <dgm:pt modelId="{F4FED97F-5C19-D445-88DE-F1F0B9FC14A0}" type="pres">
      <dgm:prSet presAssocID="{4EF75539-A9D1-2748-A3EC-72A9059A6CE7}" presName="parentLin" presStyleCnt="0"/>
      <dgm:spPr/>
    </dgm:pt>
    <dgm:pt modelId="{468040ED-D52E-6148-8639-4802CD65046F}" type="pres">
      <dgm:prSet presAssocID="{4EF75539-A9D1-2748-A3EC-72A9059A6CE7}" presName="parentLeftMargin" presStyleLbl="node1" presStyleIdx="0" presStyleCnt="4"/>
      <dgm:spPr/>
    </dgm:pt>
    <dgm:pt modelId="{4A02CA89-5CEC-9F46-868F-9437E318F090}" type="pres">
      <dgm:prSet presAssocID="{4EF75539-A9D1-2748-A3EC-72A9059A6CE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D207156-9C80-A64A-8322-456E20C1EDBB}" type="pres">
      <dgm:prSet presAssocID="{4EF75539-A9D1-2748-A3EC-72A9059A6CE7}" presName="negativeSpace" presStyleCnt="0"/>
      <dgm:spPr/>
    </dgm:pt>
    <dgm:pt modelId="{5C7D9811-C95E-794C-A300-F039139D8740}" type="pres">
      <dgm:prSet presAssocID="{4EF75539-A9D1-2748-A3EC-72A9059A6CE7}" presName="childText" presStyleLbl="conFgAcc1" presStyleIdx="1" presStyleCnt="4">
        <dgm:presLayoutVars>
          <dgm:bulletEnabled val="1"/>
        </dgm:presLayoutVars>
      </dgm:prSet>
      <dgm:spPr/>
    </dgm:pt>
    <dgm:pt modelId="{E02B3480-F42B-8244-BE28-25F4F6B0EB10}" type="pres">
      <dgm:prSet presAssocID="{96A553F6-D84C-9441-B1EF-F21AF1533224}" presName="spaceBetweenRectangles" presStyleCnt="0"/>
      <dgm:spPr/>
    </dgm:pt>
    <dgm:pt modelId="{0F3A69D0-5D25-3B40-97A5-691173C526E7}" type="pres">
      <dgm:prSet presAssocID="{2C28237F-1D6F-C341-93F0-645D9B732B06}" presName="parentLin" presStyleCnt="0"/>
      <dgm:spPr/>
    </dgm:pt>
    <dgm:pt modelId="{021C3F77-114F-D547-83E6-484F672A78B5}" type="pres">
      <dgm:prSet presAssocID="{2C28237F-1D6F-C341-93F0-645D9B732B06}" presName="parentLeftMargin" presStyleLbl="node1" presStyleIdx="1" presStyleCnt="4"/>
      <dgm:spPr/>
    </dgm:pt>
    <dgm:pt modelId="{02B7F4EA-37D1-CB42-BD3B-5363F258E727}" type="pres">
      <dgm:prSet presAssocID="{2C28237F-1D6F-C341-93F0-645D9B732B0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DDCEEF1-11E7-6D4A-B0EF-E45B2940E936}" type="pres">
      <dgm:prSet presAssocID="{2C28237F-1D6F-C341-93F0-645D9B732B06}" presName="negativeSpace" presStyleCnt="0"/>
      <dgm:spPr/>
    </dgm:pt>
    <dgm:pt modelId="{E136A2D3-BD2B-A440-8467-E26E6B3651F2}" type="pres">
      <dgm:prSet presAssocID="{2C28237F-1D6F-C341-93F0-645D9B732B06}" presName="childText" presStyleLbl="conFgAcc1" presStyleIdx="2" presStyleCnt="4">
        <dgm:presLayoutVars>
          <dgm:bulletEnabled val="1"/>
        </dgm:presLayoutVars>
      </dgm:prSet>
      <dgm:spPr/>
    </dgm:pt>
    <dgm:pt modelId="{C0A1BB3D-89E5-4243-9074-CB898C6641D3}" type="pres">
      <dgm:prSet presAssocID="{799324D5-FC84-4643-809A-49913D3755BA}" presName="spaceBetweenRectangles" presStyleCnt="0"/>
      <dgm:spPr/>
    </dgm:pt>
    <dgm:pt modelId="{69B1D476-515E-B74C-AE8C-5D19C07B44AC}" type="pres">
      <dgm:prSet presAssocID="{ABBF9456-1399-E341-854C-08236C8B0D8D}" presName="parentLin" presStyleCnt="0"/>
      <dgm:spPr/>
    </dgm:pt>
    <dgm:pt modelId="{0ACC09F4-D7DB-F845-9DB7-406CEE1B6077}" type="pres">
      <dgm:prSet presAssocID="{ABBF9456-1399-E341-854C-08236C8B0D8D}" presName="parentLeftMargin" presStyleLbl="node1" presStyleIdx="2" presStyleCnt="4"/>
      <dgm:spPr/>
    </dgm:pt>
    <dgm:pt modelId="{9ED38298-6878-DA40-9B5A-E5C635253C36}" type="pres">
      <dgm:prSet presAssocID="{ABBF9456-1399-E341-854C-08236C8B0D8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68ED805-DC61-7748-AE28-59B136DBD4F3}" type="pres">
      <dgm:prSet presAssocID="{ABBF9456-1399-E341-854C-08236C8B0D8D}" presName="negativeSpace" presStyleCnt="0"/>
      <dgm:spPr/>
    </dgm:pt>
    <dgm:pt modelId="{0921744C-C325-214B-AF0E-2953BAAB2E39}" type="pres">
      <dgm:prSet presAssocID="{ABBF9456-1399-E341-854C-08236C8B0D8D}" presName="childText" presStyleLbl="conFgAcc1" presStyleIdx="3" presStyleCnt="4" custLinFactY="45739" custLinFactNeighborX="-3406" custLinFactNeighborY="100000">
        <dgm:presLayoutVars>
          <dgm:bulletEnabled val="1"/>
        </dgm:presLayoutVars>
      </dgm:prSet>
      <dgm:spPr/>
    </dgm:pt>
  </dgm:ptLst>
  <dgm:cxnLst>
    <dgm:cxn modelId="{D6168200-3B42-5A48-A1F3-597962D12B21}" srcId="{2C28237F-1D6F-C341-93F0-645D9B732B06}" destId="{BCADB95F-2859-AA4A-BAAC-DCEDC9C93A96}" srcOrd="0" destOrd="0" parTransId="{B487F299-0435-FB4C-8A28-A25C9BCDBD00}" sibTransId="{CCF5D12B-B974-3142-9212-E420770740DA}"/>
    <dgm:cxn modelId="{88E56704-883E-E04C-BC11-D00095F86DF3}" srcId="{2EACF24F-A88F-6441-87A8-051FDBA2AD96}" destId="{C4D589F6-139F-1044-8F7A-112BEA9276C2}" srcOrd="2" destOrd="0" parTransId="{E8B45114-92E4-C94F-98BA-82F792BAE299}" sibTransId="{24317A1D-8F80-4548-B905-828C06537FA8}"/>
    <dgm:cxn modelId="{D6030813-54A0-CF41-8292-FC9C113943F4}" srcId="{ABBF9456-1399-E341-854C-08236C8B0D8D}" destId="{7370DE3E-6D8D-EB41-8827-2B424D6412EB}" srcOrd="1" destOrd="0" parTransId="{BE7E5E3C-688C-F844-9B8D-2723140AC60C}" sibTransId="{903FBE1E-B60D-A24B-9C09-CE5B88B6CDAF}"/>
    <dgm:cxn modelId="{C957E319-77B0-C849-9C94-739C0C755498}" type="presOf" srcId="{7370DE3E-6D8D-EB41-8827-2B424D6412EB}" destId="{0921744C-C325-214B-AF0E-2953BAAB2E39}" srcOrd="0" destOrd="1" presId="urn:microsoft.com/office/officeart/2005/8/layout/list1"/>
    <dgm:cxn modelId="{225B6A21-4673-584F-9573-C38351DEA2F0}" type="presOf" srcId="{2EACF24F-A88F-6441-87A8-051FDBA2AD96}" destId="{E52033A6-83FF-7842-9285-2C9F4F46204A}" srcOrd="0" destOrd="0" presId="urn:microsoft.com/office/officeart/2005/8/layout/list1"/>
    <dgm:cxn modelId="{CD9AC324-CD30-B04B-B551-647B2352FBA8}" srcId="{04BEA436-1F05-6E43-BC95-5641755B3ED5}" destId="{4EF75539-A9D1-2748-A3EC-72A9059A6CE7}" srcOrd="1" destOrd="0" parTransId="{33BB96AB-E3E5-BF4F-87D5-FA0110F5E439}" sibTransId="{96A553F6-D84C-9441-B1EF-F21AF1533224}"/>
    <dgm:cxn modelId="{5837A926-6A8C-AB45-B4A4-896315F569C2}" type="presOf" srcId="{4EF75539-A9D1-2748-A3EC-72A9059A6CE7}" destId="{468040ED-D52E-6148-8639-4802CD65046F}" srcOrd="0" destOrd="0" presId="urn:microsoft.com/office/officeart/2005/8/layout/list1"/>
    <dgm:cxn modelId="{8B562B47-8715-2948-A6D1-44E7D75240FE}" srcId="{4EF75539-A9D1-2748-A3EC-72A9059A6CE7}" destId="{81607542-9647-8340-86F6-282CD859A179}" srcOrd="2" destOrd="0" parTransId="{B58E7A52-2218-AD45-B001-A31630521C50}" sibTransId="{F8C213CB-2E79-C74F-847F-9281B5FA9186}"/>
    <dgm:cxn modelId="{9690924B-0C15-4B4B-9693-520593E6435C}" type="presOf" srcId="{81607542-9647-8340-86F6-282CD859A179}" destId="{5C7D9811-C95E-794C-A300-F039139D8740}" srcOrd="0" destOrd="2" presId="urn:microsoft.com/office/officeart/2005/8/layout/list1"/>
    <dgm:cxn modelId="{569E614F-4026-B649-AD48-BFF7954EFE1B}" type="presOf" srcId="{35A4804D-9419-3E40-A4C7-FD3AC62DF4F6}" destId="{5A850075-21A5-7D46-8F5A-4D0BF7E53551}" srcOrd="0" destOrd="1" presId="urn:microsoft.com/office/officeart/2005/8/layout/list1"/>
    <dgm:cxn modelId="{36977355-296C-574B-9C92-EFECC310A071}" srcId="{4EF75539-A9D1-2748-A3EC-72A9059A6CE7}" destId="{63F193EB-0C11-7745-823A-7D922B7FE202}" srcOrd="0" destOrd="0" parTransId="{0F3D5463-F141-7948-AB17-7339A461CAB3}" sibTransId="{06744606-4E8D-C242-B09A-3FA97FDEF057}"/>
    <dgm:cxn modelId="{095A9760-2595-3C4A-BC27-2B5C5A540A4C}" type="presOf" srcId="{ABBF9456-1399-E341-854C-08236C8B0D8D}" destId="{0ACC09F4-D7DB-F845-9DB7-406CEE1B6077}" srcOrd="0" destOrd="0" presId="urn:microsoft.com/office/officeart/2005/8/layout/list1"/>
    <dgm:cxn modelId="{E2CDF572-F220-0343-9FF5-B73A160F239C}" srcId="{04BEA436-1F05-6E43-BC95-5641755B3ED5}" destId="{2C28237F-1D6F-C341-93F0-645D9B732B06}" srcOrd="2" destOrd="0" parTransId="{DF2A9EBE-B15B-2941-ACBB-2ECBB070E871}" sibTransId="{799324D5-FC84-4643-809A-49913D3755BA}"/>
    <dgm:cxn modelId="{59DB687E-EABF-E745-B500-4CF4177B2FA4}" type="presOf" srcId="{BF574B43-4A3A-5A46-BFB2-9FD746EDE812}" destId="{E136A2D3-BD2B-A440-8467-E26E6B3651F2}" srcOrd="0" destOrd="2" presId="urn:microsoft.com/office/officeart/2005/8/layout/list1"/>
    <dgm:cxn modelId="{F5C84997-FC9E-E746-8E13-86F60B9F1E44}" type="presOf" srcId="{B864255A-4BA6-004C-8E34-0B22F40E105A}" destId="{5C7D9811-C95E-794C-A300-F039139D8740}" srcOrd="0" destOrd="1" presId="urn:microsoft.com/office/officeart/2005/8/layout/list1"/>
    <dgm:cxn modelId="{13FB549B-B5F3-4940-A7A9-F81F9C70B503}" srcId="{2C28237F-1D6F-C341-93F0-645D9B732B06}" destId="{2C008A9D-AD2E-114B-8DF6-F576B391C24E}" srcOrd="3" destOrd="0" parTransId="{EB245C94-0948-9247-B3F6-85BCBB2F4151}" sibTransId="{B22F477C-76EE-9A49-964E-31C9FAD67469}"/>
    <dgm:cxn modelId="{1E8BF69E-53C3-694F-893A-B4103DB1B106}" type="presOf" srcId="{63F193EB-0C11-7745-823A-7D922B7FE202}" destId="{5C7D9811-C95E-794C-A300-F039139D8740}" srcOrd="0" destOrd="0" presId="urn:microsoft.com/office/officeart/2005/8/layout/list1"/>
    <dgm:cxn modelId="{2AC7CBA8-23E9-D547-9F07-789336861B52}" srcId="{2EACF24F-A88F-6441-87A8-051FDBA2AD96}" destId="{35A4804D-9419-3E40-A4C7-FD3AC62DF4F6}" srcOrd="1" destOrd="0" parTransId="{E5B77F1A-FB07-DF4D-93FD-90DE60B4ACC4}" sibTransId="{BE881ED1-0353-EC4C-B001-CE5A22F94539}"/>
    <dgm:cxn modelId="{4698EEA8-6BCB-F344-B632-5F7FBABD4727}" srcId="{04BEA436-1F05-6E43-BC95-5641755B3ED5}" destId="{2EACF24F-A88F-6441-87A8-051FDBA2AD96}" srcOrd="0" destOrd="0" parTransId="{60BC98DD-2D60-3D41-89B9-197E4D99F73F}" sibTransId="{D5E69B60-2BE7-544D-98ED-4D4E09D81770}"/>
    <dgm:cxn modelId="{742FFAA8-4167-A349-A9FC-1B73AB28CD74}" type="presOf" srcId="{2EACF24F-A88F-6441-87A8-051FDBA2AD96}" destId="{836827AC-6F4F-D248-AC03-7AFD54FBE1FD}" srcOrd="1" destOrd="0" presId="urn:microsoft.com/office/officeart/2005/8/layout/list1"/>
    <dgm:cxn modelId="{6F0A21AB-AE1B-EB4F-B4DD-C2C22E9BD8B8}" type="presOf" srcId="{344D118C-D0F1-A744-BACB-A0E2AD62CFFF}" destId="{E136A2D3-BD2B-A440-8467-E26E6B3651F2}" srcOrd="0" destOrd="1" presId="urn:microsoft.com/office/officeart/2005/8/layout/list1"/>
    <dgm:cxn modelId="{6BC86BAB-04DB-5544-B60B-38346958B476}" srcId="{2C28237F-1D6F-C341-93F0-645D9B732B06}" destId="{344D118C-D0F1-A744-BACB-A0E2AD62CFFF}" srcOrd="1" destOrd="0" parTransId="{576B2399-9BC6-6F4B-A73E-AD819829BC27}" sibTransId="{C91450C6-5634-864C-BA51-88A3C90C214F}"/>
    <dgm:cxn modelId="{9A6731B1-180D-8F4A-90E3-AF4A36439D26}" srcId="{4EF75539-A9D1-2748-A3EC-72A9059A6CE7}" destId="{B864255A-4BA6-004C-8E34-0B22F40E105A}" srcOrd="1" destOrd="0" parTransId="{98DAAED0-E18C-7B47-BCC9-3F4223EEDFBB}" sibTransId="{630F879D-44D7-C14C-916C-64074B24E937}"/>
    <dgm:cxn modelId="{55E0FEB4-62F9-1B43-B97F-C24AA961C16B}" srcId="{2C28237F-1D6F-C341-93F0-645D9B732B06}" destId="{BF574B43-4A3A-5A46-BFB2-9FD746EDE812}" srcOrd="2" destOrd="0" parTransId="{886B42B8-93C0-294A-8D27-B04FDA832623}" sibTransId="{05B30663-1D55-0D47-A132-6462A3576137}"/>
    <dgm:cxn modelId="{0DD861BA-AB03-3549-81E6-95611E40EA59}" type="presOf" srcId="{BCADB95F-2859-AA4A-BAAC-DCEDC9C93A96}" destId="{E136A2D3-BD2B-A440-8467-E26E6B3651F2}" srcOrd="0" destOrd="0" presId="urn:microsoft.com/office/officeart/2005/8/layout/list1"/>
    <dgm:cxn modelId="{9EF9C2CE-F0AC-874A-8252-AD7659C04C08}" srcId="{04BEA436-1F05-6E43-BC95-5641755B3ED5}" destId="{ABBF9456-1399-E341-854C-08236C8B0D8D}" srcOrd="3" destOrd="0" parTransId="{E86C9105-32BF-5F44-A7C3-9D653E6DF7B4}" sibTransId="{376301A8-D3DB-8546-880D-8FBCDBBE874A}"/>
    <dgm:cxn modelId="{D30BCCD3-AEE0-A440-8635-97795FE23A41}" type="presOf" srcId="{ABBF9456-1399-E341-854C-08236C8B0D8D}" destId="{9ED38298-6878-DA40-9B5A-E5C635253C36}" srcOrd="1" destOrd="0" presId="urn:microsoft.com/office/officeart/2005/8/layout/list1"/>
    <dgm:cxn modelId="{1BBD72D5-AA34-C84B-B0C6-3FEDDDE8B44A}" srcId="{2EACF24F-A88F-6441-87A8-051FDBA2AD96}" destId="{CAC4045D-3B60-E54A-AD2A-E85A7DF1EAD5}" srcOrd="0" destOrd="0" parTransId="{E98FAF8C-16F0-DC4D-8AB0-E9DC42A0DCCB}" sibTransId="{825D9FF4-C10E-514E-A463-BFE9BE944489}"/>
    <dgm:cxn modelId="{5A89D9DD-A35B-6742-A8B0-008207A6880E}" type="presOf" srcId="{04BEA436-1F05-6E43-BC95-5641755B3ED5}" destId="{9B7C2AA8-4829-184A-B74F-63D760DE0485}" srcOrd="0" destOrd="0" presId="urn:microsoft.com/office/officeart/2005/8/layout/list1"/>
    <dgm:cxn modelId="{DADAEAE6-76AC-DF47-985C-B8ECC25A3DBF}" type="presOf" srcId="{CAC4045D-3B60-E54A-AD2A-E85A7DF1EAD5}" destId="{5A850075-21A5-7D46-8F5A-4D0BF7E53551}" srcOrd="0" destOrd="0" presId="urn:microsoft.com/office/officeart/2005/8/layout/list1"/>
    <dgm:cxn modelId="{8ADD56E8-E7FD-CA41-98B7-62C82C9EEE26}" type="presOf" srcId="{2C28237F-1D6F-C341-93F0-645D9B732B06}" destId="{021C3F77-114F-D547-83E6-484F672A78B5}" srcOrd="0" destOrd="0" presId="urn:microsoft.com/office/officeart/2005/8/layout/list1"/>
    <dgm:cxn modelId="{5B54A5F5-640D-424E-B8CF-9FA6CDF1A6B6}" type="presOf" srcId="{C4D589F6-139F-1044-8F7A-112BEA9276C2}" destId="{5A850075-21A5-7D46-8F5A-4D0BF7E53551}" srcOrd="0" destOrd="2" presId="urn:microsoft.com/office/officeart/2005/8/layout/list1"/>
    <dgm:cxn modelId="{9779A0F7-4480-A54E-980C-2C9308532298}" type="presOf" srcId="{2C008A9D-AD2E-114B-8DF6-F576B391C24E}" destId="{E136A2D3-BD2B-A440-8467-E26E6B3651F2}" srcOrd="0" destOrd="3" presId="urn:microsoft.com/office/officeart/2005/8/layout/list1"/>
    <dgm:cxn modelId="{AE5EF0F9-02A3-9E40-B588-A2CCEBB02987}" type="presOf" srcId="{2DB416AC-32F0-4046-A10E-D17B9FAD68C2}" destId="{0921744C-C325-214B-AF0E-2953BAAB2E39}" srcOrd="0" destOrd="0" presId="urn:microsoft.com/office/officeart/2005/8/layout/list1"/>
    <dgm:cxn modelId="{A02AB7FC-B33C-0A49-8FFD-8EEC99D0D43B}" type="presOf" srcId="{2C28237F-1D6F-C341-93F0-645D9B732B06}" destId="{02B7F4EA-37D1-CB42-BD3B-5363F258E727}" srcOrd="1" destOrd="0" presId="urn:microsoft.com/office/officeart/2005/8/layout/list1"/>
    <dgm:cxn modelId="{BEE0E7FC-8365-5942-BDC0-C1E4A22E4841}" type="presOf" srcId="{4EF75539-A9D1-2748-A3EC-72A9059A6CE7}" destId="{4A02CA89-5CEC-9F46-868F-9437E318F090}" srcOrd="1" destOrd="0" presId="urn:microsoft.com/office/officeart/2005/8/layout/list1"/>
    <dgm:cxn modelId="{1F9B78FE-B2C4-E542-90AF-7431DC2E3870}" srcId="{ABBF9456-1399-E341-854C-08236C8B0D8D}" destId="{2DB416AC-32F0-4046-A10E-D17B9FAD68C2}" srcOrd="0" destOrd="0" parTransId="{D191555A-D237-BF41-9555-52E531823739}" sibTransId="{724A59A4-FC44-514A-A56F-6F07F1B1F5C4}"/>
    <dgm:cxn modelId="{321ECF53-3B35-5C42-94DA-F1CA1FC37C89}" type="presParOf" srcId="{9B7C2AA8-4829-184A-B74F-63D760DE0485}" destId="{6A446BE2-FBA9-EE4B-B088-D3FF5F5A9799}" srcOrd="0" destOrd="0" presId="urn:microsoft.com/office/officeart/2005/8/layout/list1"/>
    <dgm:cxn modelId="{C5A5013E-5E24-6C47-A9D3-C4F71FB4FFCD}" type="presParOf" srcId="{6A446BE2-FBA9-EE4B-B088-D3FF5F5A9799}" destId="{E52033A6-83FF-7842-9285-2C9F4F46204A}" srcOrd="0" destOrd="0" presId="urn:microsoft.com/office/officeart/2005/8/layout/list1"/>
    <dgm:cxn modelId="{91C56F9B-FC3F-0E45-AA0A-6F15FE19FA93}" type="presParOf" srcId="{6A446BE2-FBA9-EE4B-B088-D3FF5F5A9799}" destId="{836827AC-6F4F-D248-AC03-7AFD54FBE1FD}" srcOrd="1" destOrd="0" presId="urn:microsoft.com/office/officeart/2005/8/layout/list1"/>
    <dgm:cxn modelId="{F611ECB3-A974-9345-B8C3-BFC55C9043A2}" type="presParOf" srcId="{9B7C2AA8-4829-184A-B74F-63D760DE0485}" destId="{E4E13D2A-BA89-FB44-AD98-73CC1F45F988}" srcOrd="1" destOrd="0" presId="urn:microsoft.com/office/officeart/2005/8/layout/list1"/>
    <dgm:cxn modelId="{A759E413-BB95-944D-856D-A17F82056028}" type="presParOf" srcId="{9B7C2AA8-4829-184A-B74F-63D760DE0485}" destId="{5A850075-21A5-7D46-8F5A-4D0BF7E53551}" srcOrd="2" destOrd="0" presId="urn:microsoft.com/office/officeart/2005/8/layout/list1"/>
    <dgm:cxn modelId="{DFD5DA15-2EAD-A849-A7E7-586C06705E0F}" type="presParOf" srcId="{9B7C2AA8-4829-184A-B74F-63D760DE0485}" destId="{DDF30697-EA1A-1040-885D-FBABF04AD333}" srcOrd="3" destOrd="0" presId="urn:microsoft.com/office/officeart/2005/8/layout/list1"/>
    <dgm:cxn modelId="{FAE873CA-2519-394E-825F-494DA8523D9F}" type="presParOf" srcId="{9B7C2AA8-4829-184A-B74F-63D760DE0485}" destId="{F4FED97F-5C19-D445-88DE-F1F0B9FC14A0}" srcOrd="4" destOrd="0" presId="urn:microsoft.com/office/officeart/2005/8/layout/list1"/>
    <dgm:cxn modelId="{A1B010EC-DAED-D147-89DB-EC2B923E14FB}" type="presParOf" srcId="{F4FED97F-5C19-D445-88DE-F1F0B9FC14A0}" destId="{468040ED-D52E-6148-8639-4802CD65046F}" srcOrd="0" destOrd="0" presId="urn:microsoft.com/office/officeart/2005/8/layout/list1"/>
    <dgm:cxn modelId="{FDC09D81-C18C-F542-BAD3-6980A37B69F3}" type="presParOf" srcId="{F4FED97F-5C19-D445-88DE-F1F0B9FC14A0}" destId="{4A02CA89-5CEC-9F46-868F-9437E318F090}" srcOrd="1" destOrd="0" presId="urn:microsoft.com/office/officeart/2005/8/layout/list1"/>
    <dgm:cxn modelId="{4AB0863D-D812-1348-B3F1-A28F97010A66}" type="presParOf" srcId="{9B7C2AA8-4829-184A-B74F-63D760DE0485}" destId="{ED207156-9C80-A64A-8322-456E20C1EDBB}" srcOrd="5" destOrd="0" presId="urn:microsoft.com/office/officeart/2005/8/layout/list1"/>
    <dgm:cxn modelId="{395DF739-D80E-F742-9FE8-D1B8CBF62905}" type="presParOf" srcId="{9B7C2AA8-4829-184A-B74F-63D760DE0485}" destId="{5C7D9811-C95E-794C-A300-F039139D8740}" srcOrd="6" destOrd="0" presId="urn:microsoft.com/office/officeart/2005/8/layout/list1"/>
    <dgm:cxn modelId="{304D817A-52EB-C54B-804E-0B7611935E06}" type="presParOf" srcId="{9B7C2AA8-4829-184A-B74F-63D760DE0485}" destId="{E02B3480-F42B-8244-BE28-25F4F6B0EB10}" srcOrd="7" destOrd="0" presId="urn:microsoft.com/office/officeart/2005/8/layout/list1"/>
    <dgm:cxn modelId="{3BE8DAFE-5084-D140-AD40-87CE9C655CA2}" type="presParOf" srcId="{9B7C2AA8-4829-184A-B74F-63D760DE0485}" destId="{0F3A69D0-5D25-3B40-97A5-691173C526E7}" srcOrd="8" destOrd="0" presId="urn:microsoft.com/office/officeart/2005/8/layout/list1"/>
    <dgm:cxn modelId="{ABFA067D-24FD-7A49-9D28-1EB632AB7A74}" type="presParOf" srcId="{0F3A69D0-5D25-3B40-97A5-691173C526E7}" destId="{021C3F77-114F-D547-83E6-484F672A78B5}" srcOrd="0" destOrd="0" presId="urn:microsoft.com/office/officeart/2005/8/layout/list1"/>
    <dgm:cxn modelId="{5521972C-D25D-9C40-A729-4B2B772EF240}" type="presParOf" srcId="{0F3A69D0-5D25-3B40-97A5-691173C526E7}" destId="{02B7F4EA-37D1-CB42-BD3B-5363F258E727}" srcOrd="1" destOrd="0" presId="urn:microsoft.com/office/officeart/2005/8/layout/list1"/>
    <dgm:cxn modelId="{26E41165-231E-C243-AF26-A2EB8A81CDCC}" type="presParOf" srcId="{9B7C2AA8-4829-184A-B74F-63D760DE0485}" destId="{CDDCEEF1-11E7-6D4A-B0EF-E45B2940E936}" srcOrd="9" destOrd="0" presId="urn:microsoft.com/office/officeart/2005/8/layout/list1"/>
    <dgm:cxn modelId="{3D6021DB-82E9-1C4C-B483-61A841A7B847}" type="presParOf" srcId="{9B7C2AA8-4829-184A-B74F-63D760DE0485}" destId="{E136A2D3-BD2B-A440-8467-E26E6B3651F2}" srcOrd="10" destOrd="0" presId="urn:microsoft.com/office/officeart/2005/8/layout/list1"/>
    <dgm:cxn modelId="{126FD2F5-27D5-604D-BEE3-27B4957970AD}" type="presParOf" srcId="{9B7C2AA8-4829-184A-B74F-63D760DE0485}" destId="{C0A1BB3D-89E5-4243-9074-CB898C6641D3}" srcOrd="11" destOrd="0" presId="urn:microsoft.com/office/officeart/2005/8/layout/list1"/>
    <dgm:cxn modelId="{3D1C4C58-0EB8-2B4A-9B4E-9F288D22BD3F}" type="presParOf" srcId="{9B7C2AA8-4829-184A-B74F-63D760DE0485}" destId="{69B1D476-515E-B74C-AE8C-5D19C07B44AC}" srcOrd="12" destOrd="0" presId="urn:microsoft.com/office/officeart/2005/8/layout/list1"/>
    <dgm:cxn modelId="{B329BA38-3676-5740-A109-5560CBA07E11}" type="presParOf" srcId="{69B1D476-515E-B74C-AE8C-5D19C07B44AC}" destId="{0ACC09F4-D7DB-F845-9DB7-406CEE1B6077}" srcOrd="0" destOrd="0" presId="urn:microsoft.com/office/officeart/2005/8/layout/list1"/>
    <dgm:cxn modelId="{ACF321BD-EC94-1749-B9E8-F50883C9A07C}" type="presParOf" srcId="{69B1D476-515E-B74C-AE8C-5D19C07B44AC}" destId="{9ED38298-6878-DA40-9B5A-E5C635253C36}" srcOrd="1" destOrd="0" presId="urn:microsoft.com/office/officeart/2005/8/layout/list1"/>
    <dgm:cxn modelId="{841ADA3F-0A43-674B-9238-9082401ECE73}" type="presParOf" srcId="{9B7C2AA8-4829-184A-B74F-63D760DE0485}" destId="{C68ED805-DC61-7748-AE28-59B136DBD4F3}" srcOrd="13" destOrd="0" presId="urn:microsoft.com/office/officeart/2005/8/layout/list1"/>
    <dgm:cxn modelId="{9B8B5E61-C983-8545-BFFF-6A73BD4FAFDE}" type="presParOf" srcId="{9B7C2AA8-4829-184A-B74F-63D760DE0485}" destId="{0921744C-C325-214B-AF0E-2953BAAB2E3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16CF4-911D-9F4C-8FF7-801A384D7020}">
      <dsp:nvSpPr>
        <dsp:cNvPr id="0" name=""/>
        <dsp:cNvSpPr/>
      </dsp:nvSpPr>
      <dsp:spPr>
        <a:xfrm rot="5400000">
          <a:off x="6589537" y="-2661529"/>
          <a:ext cx="1122140" cy="672998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第一节 水文及水循环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第二节 地下水的形成条件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第三节 地下水类型及地下水循环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第四节 地下水的物理和化学特征</a:t>
          </a:r>
        </a:p>
      </dsp:txBody>
      <dsp:txXfrm rot="-5400000">
        <a:off x="3785615" y="197171"/>
        <a:ext cx="6675206" cy="1012584"/>
      </dsp:txXfrm>
    </dsp:sp>
    <dsp:sp modelId="{1B4138D2-47FA-8B49-9799-4C822B50D418}">
      <dsp:nvSpPr>
        <dsp:cNvPr id="0" name=""/>
        <dsp:cNvSpPr/>
      </dsp:nvSpPr>
      <dsp:spPr>
        <a:xfrm>
          <a:off x="0" y="2125"/>
          <a:ext cx="3785616" cy="14026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第十二章 水文地质学基础</a:t>
          </a:r>
        </a:p>
      </dsp:txBody>
      <dsp:txXfrm>
        <a:off x="68473" y="70598"/>
        <a:ext cx="3648670" cy="1265729"/>
      </dsp:txXfrm>
    </dsp:sp>
    <dsp:sp modelId="{E3532D73-B900-F147-860C-7E1A5696A251}">
      <dsp:nvSpPr>
        <dsp:cNvPr id="0" name=""/>
        <dsp:cNvSpPr/>
      </dsp:nvSpPr>
      <dsp:spPr>
        <a:xfrm rot="5400000">
          <a:off x="6589537" y="-1188720"/>
          <a:ext cx="1122140" cy="672998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第一节 概述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第二节 地热资源地质勘查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第三节地热资源评价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第四节 地热资源利用与保护</a:t>
          </a:r>
        </a:p>
      </dsp:txBody>
      <dsp:txXfrm rot="-5400000">
        <a:off x="3785615" y="1669980"/>
        <a:ext cx="6675206" cy="1012584"/>
      </dsp:txXfrm>
    </dsp:sp>
    <dsp:sp modelId="{2F891704-A615-0948-8020-ADD3C844CE98}">
      <dsp:nvSpPr>
        <dsp:cNvPr id="0" name=""/>
        <dsp:cNvSpPr/>
      </dsp:nvSpPr>
      <dsp:spPr>
        <a:xfrm>
          <a:off x="0" y="1474934"/>
          <a:ext cx="3785616" cy="14026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第十三章地热资源勘查与利用保护基础</a:t>
          </a:r>
        </a:p>
      </dsp:txBody>
      <dsp:txXfrm>
        <a:off x="68473" y="1543407"/>
        <a:ext cx="3648670" cy="1265729"/>
      </dsp:txXfrm>
    </dsp:sp>
    <dsp:sp modelId="{30A5AB06-324C-CB47-AF8E-FF3E2F4AB5F3}">
      <dsp:nvSpPr>
        <dsp:cNvPr id="0" name=""/>
        <dsp:cNvSpPr/>
      </dsp:nvSpPr>
      <dsp:spPr>
        <a:xfrm rot="5400000">
          <a:off x="6589537" y="284089"/>
          <a:ext cx="1122140" cy="6729984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第一节 概述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第二节 矿泉水资源地质勘查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第三节 矿泉水资源储量户酸与评价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第四节 矿泉水资源动态监测与保护区划定</a:t>
          </a:r>
        </a:p>
      </dsp:txBody>
      <dsp:txXfrm rot="-5400000">
        <a:off x="3785615" y="3142789"/>
        <a:ext cx="6675206" cy="1012584"/>
      </dsp:txXfrm>
    </dsp:sp>
    <dsp:sp modelId="{D5C636C2-4461-EA43-B863-379511BF015F}">
      <dsp:nvSpPr>
        <dsp:cNvPr id="0" name=""/>
        <dsp:cNvSpPr/>
      </dsp:nvSpPr>
      <dsp:spPr>
        <a:xfrm>
          <a:off x="0" y="2947743"/>
          <a:ext cx="3785616" cy="14026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第十四章 矿泉水资源与利用保护基础</a:t>
          </a:r>
        </a:p>
      </dsp:txBody>
      <dsp:txXfrm>
        <a:off x="68473" y="3016216"/>
        <a:ext cx="3648670" cy="12657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C4D00-2A07-2B47-90DD-7EFCDB6A1197}">
      <dsp:nvSpPr>
        <dsp:cNvPr id="0" name=""/>
        <dsp:cNvSpPr/>
      </dsp:nvSpPr>
      <dsp:spPr>
        <a:xfrm>
          <a:off x="0" y="32070"/>
          <a:ext cx="6900512" cy="374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第一节 水文及水循环</a:t>
          </a:r>
        </a:p>
      </dsp:txBody>
      <dsp:txXfrm>
        <a:off x="18277" y="50347"/>
        <a:ext cx="6863958" cy="337846"/>
      </dsp:txXfrm>
    </dsp:sp>
    <dsp:sp modelId="{6E809B06-1166-794D-A2ED-0D1175C75419}">
      <dsp:nvSpPr>
        <dsp:cNvPr id="0" name=""/>
        <dsp:cNvSpPr/>
      </dsp:nvSpPr>
      <dsp:spPr>
        <a:xfrm>
          <a:off x="0" y="406470"/>
          <a:ext cx="6900512" cy="807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一、水体的概念及水文学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二、自然界的水循环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三、影响水文循环的因素</a:t>
          </a:r>
        </a:p>
      </dsp:txBody>
      <dsp:txXfrm>
        <a:off x="0" y="406470"/>
        <a:ext cx="6900512" cy="807299"/>
      </dsp:txXfrm>
    </dsp:sp>
    <dsp:sp modelId="{A29B5E58-85B9-854C-B334-C9CD0D842DD4}">
      <dsp:nvSpPr>
        <dsp:cNvPr id="0" name=""/>
        <dsp:cNvSpPr/>
      </dsp:nvSpPr>
      <dsp:spPr>
        <a:xfrm>
          <a:off x="0" y="1213770"/>
          <a:ext cx="6900512" cy="37440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第二节 地下水的形成条件</a:t>
          </a:r>
        </a:p>
      </dsp:txBody>
      <dsp:txXfrm>
        <a:off x="18277" y="1232047"/>
        <a:ext cx="6863958" cy="337846"/>
      </dsp:txXfrm>
    </dsp:sp>
    <dsp:sp modelId="{B0639216-6D7B-EB43-812F-A6F6790021E9}">
      <dsp:nvSpPr>
        <dsp:cNvPr id="0" name=""/>
        <dsp:cNvSpPr/>
      </dsp:nvSpPr>
      <dsp:spPr>
        <a:xfrm>
          <a:off x="0" y="1588170"/>
          <a:ext cx="6900512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一、岩石的空隙特征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二、岩石中水的存在形式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三、岩石的水理性质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四、含水层的形成条件</a:t>
          </a:r>
        </a:p>
      </dsp:txBody>
      <dsp:txXfrm>
        <a:off x="0" y="1588170"/>
        <a:ext cx="6900512" cy="1055700"/>
      </dsp:txXfrm>
    </dsp:sp>
    <dsp:sp modelId="{D6E35DC4-EDEF-D240-BA12-E9FC4975577F}">
      <dsp:nvSpPr>
        <dsp:cNvPr id="0" name=""/>
        <dsp:cNvSpPr/>
      </dsp:nvSpPr>
      <dsp:spPr>
        <a:xfrm>
          <a:off x="0" y="2643870"/>
          <a:ext cx="6900512" cy="37440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第三节 地下水类型及地下水循环</a:t>
          </a:r>
        </a:p>
      </dsp:txBody>
      <dsp:txXfrm>
        <a:off x="18277" y="2662147"/>
        <a:ext cx="6863958" cy="337846"/>
      </dsp:txXfrm>
    </dsp:sp>
    <dsp:sp modelId="{99ECB1AA-C65B-6246-80B8-9202EA0CF5F3}">
      <dsp:nvSpPr>
        <dsp:cNvPr id="0" name=""/>
        <dsp:cNvSpPr/>
      </dsp:nvSpPr>
      <dsp:spPr>
        <a:xfrm>
          <a:off x="0" y="3018270"/>
          <a:ext cx="6900512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一、含水层、隔水层与弱渗透层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二、地下水的类型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三、地下水补给、径流和排泄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四、地下水系统</a:t>
          </a:r>
        </a:p>
      </dsp:txBody>
      <dsp:txXfrm>
        <a:off x="0" y="3018270"/>
        <a:ext cx="6900512" cy="1055700"/>
      </dsp:txXfrm>
    </dsp:sp>
    <dsp:sp modelId="{A11669EB-9C13-B048-A9BF-7B6730222E47}">
      <dsp:nvSpPr>
        <dsp:cNvPr id="0" name=""/>
        <dsp:cNvSpPr/>
      </dsp:nvSpPr>
      <dsp:spPr>
        <a:xfrm>
          <a:off x="0" y="4073970"/>
          <a:ext cx="6900512" cy="3744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第四节 地下水的物理和化学特征</a:t>
          </a:r>
        </a:p>
      </dsp:txBody>
      <dsp:txXfrm>
        <a:off x="18277" y="4092247"/>
        <a:ext cx="6863958" cy="337846"/>
      </dsp:txXfrm>
    </dsp:sp>
    <dsp:sp modelId="{660AD167-F1E3-4543-B1A9-A6D7C8034705}">
      <dsp:nvSpPr>
        <dsp:cNvPr id="0" name=""/>
        <dsp:cNvSpPr/>
      </dsp:nvSpPr>
      <dsp:spPr>
        <a:xfrm>
          <a:off x="0" y="4448370"/>
          <a:ext cx="6900512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一、地下水的去喽特征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二、地下水的化学特征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三、地下水动态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400" kern="1200" dirty="0"/>
            <a:t>四、地下水污染</a:t>
          </a:r>
        </a:p>
      </dsp:txBody>
      <dsp:txXfrm>
        <a:off x="0" y="4448370"/>
        <a:ext cx="6900512" cy="10557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3892A-64CE-AF42-AF50-1AFA5B2208D5}">
      <dsp:nvSpPr>
        <dsp:cNvPr id="0" name=""/>
        <dsp:cNvSpPr/>
      </dsp:nvSpPr>
      <dsp:spPr>
        <a:xfrm>
          <a:off x="0" y="16474"/>
          <a:ext cx="6900512" cy="430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第一节 概述</a:t>
          </a:r>
        </a:p>
      </dsp:txBody>
      <dsp:txXfrm>
        <a:off x="21018" y="37492"/>
        <a:ext cx="6858476" cy="388524"/>
      </dsp:txXfrm>
    </dsp:sp>
    <dsp:sp modelId="{E7FD82C0-2C98-C942-9081-20DBD5779E72}">
      <dsp:nvSpPr>
        <dsp:cNvPr id="0" name=""/>
        <dsp:cNvSpPr/>
      </dsp:nvSpPr>
      <dsp:spPr>
        <a:xfrm>
          <a:off x="0" y="447034"/>
          <a:ext cx="6900512" cy="1214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一、基本概念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二、地热的形成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三、地热资源的分类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四、地热资源的分布特征</a:t>
          </a:r>
        </a:p>
      </dsp:txBody>
      <dsp:txXfrm>
        <a:off x="0" y="447034"/>
        <a:ext cx="6900512" cy="1214055"/>
      </dsp:txXfrm>
    </dsp:sp>
    <dsp:sp modelId="{760B430B-50D0-1749-ADBD-B5BA688AB854}">
      <dsp:nvSpPr>
        <dsp:cNvPr id="0" name=""/>
        <dsp:cNvSpPr/>
      </dsp:nvSpPr>
      <dsp:spPr>
        <a:xfrm>
          <a:off x="0" y="1661089"/>
          <a:ext cx="6900512" cy="43056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第二节 地热资源地质勘查</a:t>
          </a:r>
        </a:p>
      </dsp:txBody>
      <dsp:txXfrm>
        <a:off x="21018" y="1682107"/>
        <a:ext cx="6858476" cy="388524"/>
      </dsp:txXfrm>
    </dsp:sp>
    <dsp:sp modelId="{E11CCF4D-A2DC-3D48-BED3-4DE70D5C96F8}">
      <dsp:nvSpPr>
        <dsp:cNvPr id="0" name=""/>
        <dsp:cNvSpPr/>
      </dsp:nvSpPr>
      <dsp:spPr>
        <a:xfrm>
          <a:off x="0" y="2091650"/>
          <a:ext cx="6900512" cy="904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一、勘查目的和任务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二、勘查阶段划分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三、勘查技术方法</a:t>
          </a:r>
        </a:p>
      </dsp:txBody>
      <dsp:txXfrm>
        <a:off x="0" y="2091650"/>
        <a:ext cx="6900512" cy="904590"/>
      </dsp:txXfrm>
    </dsp:sp>
    <dsp:sp modelId="{44DC860A-B35A-1C4D-A84A-8BA1AC57CD29}">
      <dsp:nvSpPr>
        <dsp:cNvPr id="0" name=""/>
        <dsp:cNvSpPr/>
      </dsp:nvSpPr>
      <dsp:spPr>
        <a:xfrm>
          <a:off x="0" y="2996240"/>
          <a:ext cx="6900512" cy="43056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第三节 地热资源评价</a:t>
          </a:r>
        </a:p>
      </dsp:txBody>
      <dsp:txXfrm>
        <a:off x="21018" y="3017258"/>
        <a:ext cx="6858476" cy="388524"/>
      </dsp:txXfrm>
    </dsp:sp>
    <dsp:sp modelId="{8D5E6C61-EB68-7048-AA69-8E4902C8F113}">
      <dsp:nvSpPr>
        <dsp:cNvPr id="0" name=""/>
        <dsp:cNvSpPr/>
      </dsp:nvSpPr>
      <dsp:spPr>
        <a:xfrm>
          <a:off x="0" y="3426800"/>
          <a:ext cx="6900512" cy="1523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一、基本概念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二、地热资源储量分类分级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三、地热资源储量的估算方法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四、地热流体质量评价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五、地热资源开发利用评价</a:t>
          </a:r>
        </a:p>
      </dsp:txBody>
      <dsp:txXfrm>
        <a:off x="0" y="3426800"/>
        <a:ext cx="6900512" cy="1523520"/>
      </dsp:txXfrm>
    </dsp:sp>
    <dsp:sp modelId="{8FA0E98C-143D-CD42-A2C6-D03AF489C1E5}">
      <dsp:nvSpPr>
        <dsp:cNvPr id="0" name=""/>
        <dsp:cNvSpPr/>
      </dsp:nvSpPr>
      <dsp:spPr>
        <a:xfrm>
          <a:off x="0" y="4950320"/>
          <a:ext cx="6900512" cy="4305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第四节 地热资源利用与保护</a:t>
          </a:r>
        </a:p>
      </dsp:txBody>
      <dsp:txXfrm>
        <a:off x="21018" y="4971338"/>
        <a:ext cx="6858476" cy="388524"/>
      </dsp:txXfrm>
    </dsp:sp>
    <dsp:sp modelId="{02A02510-2989-9849-A352-ACC4E6D7D99C}">
      <dsp:nvSpPr>
        <dsp:cNvPr id="0" name=""/>
        <dsp:cNvSpPr/>
      </dsp:nvSpPr>
      <dsp:spPr>
        <a:xfrm>
          <a:off x="0" y="5380880"/>
          <a:ext cx="6900512" cy="904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一、地热资源利用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二、地热资源开发与环境保护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1600" kern="1200" dirty="0"/>
            <a:t>三、地热资源与碳达峰、碳中和</a:t>
          </a:r>
        </a:p>
      </dsp:txBody>
      <dsp:txXfrm>
        <a:off x="0" y="5380880"/>
        <a:ext cx="6900512" cy="9045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50075-21A5-7D46-8F5A-4D0BF7E53551}">
      <dsp:nvSpPr>
        <dsp:cNvPr id="0" name=""/>
        <dsp:cNvSpPr/>
      </dsp:nvSpPr>
      <dsp:spPr>
        <a:xfrm>
          <a:off x="0" y="194688"/>
          <a:ext cx="6192319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593" tIns="249936" rIns="48059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一、基本概念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二、矿泉水资源分类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三、矿泉水分布与利用</a:t>
          </a:r>
        </a:p>
      </dsp:txBody>
      <dsp:txXfrm>
        <a:off x="0" y="194688"/>
        <a:ext cx="6192319" cy="1209600"/>
      </dsp:txXfrm>
    </dsp:sp>
    <dsp:sp modelId="{836827AC-6F4F-D248-AC03-7AFD54FBE1FD}">
      <dsp:nvSpPr>
        <dsp:cNvPr id="0" name=""/>
        <dsp:cNvSpPr/>
      </dsp:nvSpPr>
      <dsp:spPr>
        <a:xfrm>
          <a:off x="309615" y="17568"/>
          <a:ext cx="4334623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8" tIns="0" rIns="16383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第一节 概述</a:t>
          </a:r>
        </a:p>
      </dsp:txBody>
      <dsp:txXfrm>
        <a:off x="326908" y="34861"/>
        <a:ext cx="4300037" cy="319654"/>
      </dsp:txXfrm>
    </dsp:sp>
    <dsp:sp modelId="{5C7D9811-C95E-794C-A300-F039139D8740}">
      <dsp:nvSpPr>
        <dsp:cNvPr id="0" name=""/>
        <dsp:cNvSpPr/>
      </dsp:nvSpPr>
      <dsp:spPr>
        <a:xfrm>
          <a:off x="0" y="1646208"/>
          <a:ext cx="6192319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593" tIns="249936" rIns="48059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一、勘查目的和任务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二、勘查阶段划分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三、勘查技术方法</a:t>
          </a:r>
        </a:p>
      </dsp:txBody>
      <dsp:txXfrm>
        <a:off x="0" y="1646208"/>
        <a:ext cx="6192319" cy="1209600"/>
      </dsp:txXfrm>
    </dsp:sp>
    <dsp:sp modelId="{4A02CA89-5CEC-9F46-868F-9437E318F090}">
      <dsp:nvSpPr>
        <dsp:cNvPr id="0" name=""/>
        <dsp:cNvSpPr/>
      </dsp:nvSpPr>
      <dsp:spPr>
        <a:xfrm>
          <a:off x="309615" y="1469088"/>
          <a:ext cx="4334623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8" tIns="0" rIns="16383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第二节 矿泉水资源地质勘查</a:t>
          </a:r>
        </a:p>
      </dsp:txBody>
      <dsp:txXfrm>
        <a:off x="326908" y="1486381"/>
        <a:ext cx="4300037" cy="319654"/>
      </dsp:txXfrm>
    </dsp:sp>
    <dsp:sp modelId="{E136A2D3-BD2B-A440-8467-E26E6B3651F2}">
      <dsp:nvSpPr>
        <dsp:cNvPr id="0" name=""/>
        <dsp:cNvSpPr/>
      </dsp:nvSpPr>
      <dsp:spPr>
        <a:xfrm>
          <a:off x="0" y="3097728"/>
          <a:ext cx="6192319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593" tIns="249936" rIns="48059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一、资源储备分类分级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二、矿泉水资源储量计算方法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三、质量评价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四、矿泉水开发利用</a:t>
          </a:r>
        </a:p>
      </dsp:txBody>
      <dsp:txXfrm>
        <a:off x="0" y="3097728"/>
        <a:ext cx="6192319" cy="1512000"/>
      </dsp:txXfrm>
    </dsp:sp>
    <dsp:sp modelId="{02B7F4EA-37D1-CB42-BD3B-5363F258E727}">
      <dsp:nvSpPr>
        <dsp:cNvPr id="0" name=""/>
        <dsp:cNvSpPr/>
      </dsp:nvSpPr>
      <dsp:spPr>
        <a:xfrm>
          <a:off x="309615" y="2920608"/>
          <a:ext cx="4334623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8" tIns="0" rIns="16383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第三节 矿泉水资源储量估算与评价</a:t>
          </a:r>
        </a:p>
      </dsp:txBody>
      <dsp:txXfrm>
        <a:off x="326908" y="2937901"/>
        <a:ext cx="4300037" cy="319654"/>
      </dsp:txXfrm>
    </dsp:sp>
    <dsp:sp modelId="{0921744C-C325-214B-AF0E-2953BAAB2E39}">
      <dsp:nvSpPr>
        <dsp:cNvPr id="0" name=""/>
        <dsp:cNvSpPr/>
      </dsp:nvSpPr>
      <dsp:spPr>
        <a:xfrm>
          <a:off x="0" y="4869218"/>
          <a:ext cx="6192319" cy="92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593" tIns="249936" rIns="48059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一、矿泉水（水源地）动态监测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600" kern="1200" dirty="0"/>
            <a:t>二、天然矿泉水水源地保护区划定</a:t>
          </a:r>
        </a:p>
      </dsp:txBody>
      <dsp:txXfrm>
        <a:off x="0" y="4869218"/>
        <a:ext cx="6192319" cy="926100"/>
      </dsp:txXfrm>
    </dsp:sp>
    <dsp:sp modelId="{9ED38298-6878-DA40-9B5A-E5C635253C36}">
      <dsp:nvSpPr>
        <dsp:cNvPr id="0" name=""/>
        <dsp:cNvSpPr/>
      </dsp:nvSpPr>
      <dsp:spPr>
        <a:xfrm>
          <a:off x="309615" y="4674528"/>
          <a:ext cx="4334623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8" tIns="0" rIns="16383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第四节 矿泉水资源动态监测与保护区划定</a:t>
          </a:r>
        </a:p>
      </dsp:txBody>
      <dsp:txXfrm>
        <a:off x="326908" y="4691821"/>
        <a:ext cx="4300037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B6537C-11C7-BF4D-A2D5-0C140E199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E512A8-FFDF-5248-8879-12F12206C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CA7DBB-8F6A-C749-9004-A4EC1E50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0DCEDC-B2DE-8845-B6EA-1E8A6A6A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2504A2-997C-4845-AA03-9F562553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551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7C718B-BBF9-C24A-8B35-CA7FFF8D1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EA1396B-355F-2A4F-AAB4-49385823F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2B77EA-D2CA-674C-9BA7-F22A84B6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81BA3E-5EDD-774B-8C41-E5187E4F2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5EB443-48AD-EB4A-AD46-ECC100925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353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3A0C2BB-62DE-D14E-88F2-C8DDE3EF7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D7F36F3-6916-4344-BA5C-4F3A01C12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E1049B-B053-454F-953B-BCD27094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F12655-78A9-4449-BAC8-C127AFC8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736524-C53B-EF49-ABEE-6407A300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107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7F87EC-A38A-FB4B-9A64-810B9754F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CA53F6-0657-674A-B07D-9027D61FD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BD32A6-7DF1-0E43-9E98-2F524576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4FED1E-44B7-B44D-9A89-A22C9274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E5F18A-8A22-0C40-9EBB-8AD178DD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59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F0994-B3C4-3442-9ACA-7AA9ED18D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D074F0-BABB-C643-9E44-3FAB7FB34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D129C7-BA3C-A044-8B4D-30AECD26C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F174A0-68CA-AD4E-9E83-8C24FD60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0B662A-82BC-E34F-972D-6C0EEEE0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8783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40E917-0472-714A-B214-15F34BC0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AE50EE-55B4-7846-8033-C0F784EAD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A251BFC-D6FE-4D4D-A7F8-046BF22DE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C5DD00-4E62-5D4F-AE50-95790BA3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803377-C488-1248-A519-265EBF0E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1F2D9E0-291B-DC44-9BF8-C35BD3D4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9379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E5C09A-3470-3D4D-A379-6B19F655F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695E0F8-4B99-9D45-BCFF-9DC87F80E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5C69A59-840B-3146-BDC5-1765B283A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9FDAEE0-C5E5-9C43-B0DA-8BBC8FDC9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0C65DAD-5E00-594A-87C4-92A17EC85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868AC17-FD80-3240-9E13-4FC55501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137FD1-C43D-424D-8BDD-63320142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D824A96-7C7F-9549-A5CE-8EA9CEF9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88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C2DA78-5B27-4C40-8854-F17CB2CD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8107B47-F1BA-6A46-A189-A511C9B8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7DC3A7B-47BE-4249-91FD-FCCD0F48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2CC93E-CBA5-BF43-850B-0DD2AEEC7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9765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77357B7-3B3F-3849-8A75-E7FA9AD7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5D59FED-D918-E247-811D-A3616B3B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4C6F8F-0C9B-444D-B29F-CE38551F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0798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E4C405-945A-6746-A22A-2BF7E5E9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BBCD7A-1397-814B-92C2-5593C1506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2A60DC-7E90-1947-83A1-98332F3F5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4009CD-2A7B-1A46-B7EF-D0737D43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AF75443-1289-0B49-ABB3-0BA74C46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3DC208-4FBB-0442-BDEA-FEA53DF4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4476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8ED0B1-18E7-BB4E-A53A-84CDB235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EA0A26D-3848-3147-9F1D-F6B6274072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27393DE-7D9D-C44C-B13F-276CDF914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D693ABD-4EEA-D544-86A5-4B4F0033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950D97-E6F9-0A40-9CF5-9AEFF38B9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22BAB22-2BF4-9440-90C6-2221FE363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2719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64F5998-D2FF-1A48-8AF1-6AA23AD04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6F363C-E07A-5B4D-9830-DFD9BD382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0BE3FF-C055-0E44-912C-D7B7C06E9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C3098-30B4-CB44-AF96-C803D9937521}" type="datetimeFigureOut">
              <a:rPr kumimoji="1" lang="zh-CN" altLang="en-US" smtClean="0"/>
              <a:t>2022/8/28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F4F2D5-D535-954A-8D35-EA5891421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259A5A-DBAC-CB4F-8E12-57F2FEA74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7020-FB5D-6B44-B198-FAAF781EBA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74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A515F5-ED8E-C945-A7E0-6F7CE7C201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地质与矿业工程基础（四）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BD96E0D-5BF3-0F41-9B41-EA954A8CDD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第四部分  水气矿产</a:t>
            </a:r>
          </a:p>
        </p:txBody>
      </p:sp>
    </p:spTree>
    <p:extLst>
      <p:ext uri="{BB962C8B-B14F-4D97-AF65-F5344CB8AC3E}">
        <p14:creationId xmlns:p14="http://schemas.microsoft.com/office/powerpoint/2010/main" val="244672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AA5605-E2D2-7D4F-9ADB-4A24D325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3600" dirty="0"/>
              <a:t>水气矿产主要由地下水、矿泉水、二氧化碳气、硫化氢气、氦气和氡气。本部分主要介绍最常见的开发李勇的热资源和矿泉水资源。</a:t>
            </a:r>
          </a:p>
        </p:txBody>
      </p:sp>
    </p:spTree>
    <p:extLst>
      <p:ext uri="{BB962C8B-B14F-4D97-AF65-F5344CB8AC3E}">
        <p14:creationId xmlns:p14="http://schemas.microsoft.com/office/powerpoint/2010/main" val="346780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4683277-D46D-834F-886C-02123B8BE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kumimoji="1" lang="zh-CN" altLang="en-US" sz="5200"/>
              <a:t>内容提要</a:t>
            </a: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958BEEDA-F430-7141-AEE5-1B1A6D8CF4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740337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399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6CFBA57-8899-AC43-BCE0-25248D184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kumimoji="1" lang="zh-CN" altLang="en-US" sz="5400" dirty="0"/>
              <a:t>第十二章 水文地质学基础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2FFFFFEA-E40D-A748-BFDB-0436574A98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1661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254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D0A29F3-C725-344C-85F4-5CD038CB3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kumimoji="1" lang="zh-CN" altLang="en-US" sz="5400"/>
              <a:t>第十三章 地热资源勘查与利用保护基础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E85567A5-07C7-DE43-9D94-72D715056B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503594"/>
              </p:ext>
            </p:extLst>
          </p:nvPr>
        </p:nvGraphicFramePr>
        <p:xfrm>
          <a:off x="4648018" y="271849"/>
          <a:ext cx="6900512" cy="6301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02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背景图案&#10;&#10;描述已自动生成">
            <a:extLst>
              <a:ext uri="{FF2B5EF4-FFF2-40B4-BE49-F238E27FC236}">
                <a16:creationId xmlns:a16="http://schemas.microsoft.com/office/drawing/2014/main" id="{712D4E68-1467-6C17-6695-A94B44A3E9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alphaModFix amt="35000"/>
          </a:blip>
          <a:srcRect t="625" b="4312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14">
            <a:extLst>
              <a:ext uri="{FF2B5EF4-FFF2-40B4-BE49-F238E27FC236}">
                <a16:creationId xmlns:a16="http://schemas.microsoft.com/office/drawing/2014/main" id="{FCEC2294-5A7B-45E5-9251-C1AA89F4A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>
              <a:alpha val="6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D6F7C62-BC0D-0B49-A9C9-3DCC9ADF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kumimoji="1" lang="zh-CN" altLang="en-US" sz="4000"/>
              <a:t>第十四章  矿泉水资源勘查与利用保护基础</a:t>
            </a:r>
          </a:p>
        </p:txBody>
      </p:sp>
      <p:cxnSp>
        <p:nvCxnSpPr>
          <p:cNvPr id="20" name="Straight Connector 16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A81FC24D-8939-3D44-9E79-8AC42632A1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31853"/>
              </p:ext>
            </p:extLst>
          </p:nvPr>
        </p:nvGraphicFramePr>
        <p:xfrm>
          <a:off x="5155379" y="494271"/>
          <a:ext cx="6192319" cy="5795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7467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503</Words>
  <Application>Microsoft Macintosh PowerPoint</Application>
  <PresentationFormat>宽屏</PresentationFormat>
  <Paragraphs>76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Calibri</vt:lpstr>
      <vt:lpstr>Office 主题​​</vt:lpstr>
      <vt:lpstr>地质与矿业工程基础（四）</vt:lpstr>
      <vt:lpstr>PowerPoint 演示文稿</vt:lpstr>
      <vt:lpstr>内容提要</vt:lpstr>
      <vt:lpstr>第十二章 水文地质学基础</vt:lpstr>
      <vt:lpstr>第十三章 地热资源勘查与利用保护基础</vt:lpstr>
      <vt:lpstr>第十四章  矿泉水资源勘查与利用保护基础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地质与矿业工程基础（四）</dc:title>
  <dc:creator>Wang Xuefa</dc:creator>
  <cp:lastModifiedBy>Wang Xuefa</cp:lastModifiedBy>
  <cp:revision>1</cp:revision>
  <dcterms:created xsi:type="dcterms:W3CDTF">2022-08-28T03:37:41Z</dcterms:created>
  <dcterms:modified xsi:type="dcterms:W3CDTF">2022-08-28T04:04:19Z</dcterms:modified>
</cp:coreProperties>
</file>