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59" r:id="rId5"/>
    <p:sldId id="260" r:id="rId6"/>
    <p:sldId id="262" r:id="rId7"/>
    <p:sldId id="263" r:id="rId8"/>
    <p:sldId id="264" r:id="rId9"/>
    <p:sldId id="267" r:id="rId10"/>
    <p:sldId id="266" r:id="rId11"/>
    <p:sldId id="268" r:id="rId12"/>
    <p:sldId id="270" r:id="rId13"/>
    <p:sldId id="271" r:id="rId14"/>
    <p:sldId id="269" r:id="rId15"/>
    <p:sldId id="272" r:id="rId16"/>
    <p:sldId id="273" r:id="rId17"/>
    <p:sldId id="274" r:id="rId18"/>
    <p:sldId id="275" r:id="rId19"/>
    <p:sldId id="276" r:id="rId20"/>
    <p:sldId id="277" r:id="rId21"/>
    <p:sldId id="261" r:id="rId22"/>
    <p:sldId id="278" r:id="rId23"/>
    <p:sldId id="281" r:id="rId24"/>
    <p:sldId id="282" r:id="rId25"/>
    <p:sldId id="283" r:id="rId26"/>
    <p:sldId id="284" r:id="rId27"/>
    <p:sldId id="285" r:id="rId28"/>
    <p:sldId id="286" r:id="rId29"/>
    <p:sldId id="287" r:id="rId30"/>
    <p:sldId id="290" r:id="rId31"/>
    <p:sldId id="29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1" d="100"/>
          <a:sy n="101" d="100"/>
        </p:scale>
        <p:origin x="9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BD1FF-3ACA-4F23-A2EF-7D02A3B71A6C}"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CE19022-087E-4191-87C4-985B449D6B3F}">
      <dgm:prSet/>
      <dgm:spPr/>
      <dgm:t>
        <a:bodyPr/>
        <a:lstStyle/>
        <a:p>
          <a:pPr>
            <a:defRPr cap="all"/>
          </a:pPr>
          <a:r>
            <a:rPr lang="zh-CN" dirty="0">
              <a:latin typeface="SimSun" panose="02010600030101010101" pitchFamily="2" charset="-122"/>
              <a:ea typeface="SimSun" panose="02010600030101010101" pitchFamily="2" charset="-122"/>
            </a:rPr>
            <a:t>单项应收应付及预收预付</a:t>
          </a:r>
          <a:endParaRPr lang="en-US" dirty="0">
            <a:latin typeface="SimSun" panose="02010600030101010101" pitchFamily="2" charset="-122"/>
            <a:ea typeface="SimSun" panose="02010600030101010101" pitchFamily="2" charset="-122"/>
          </a:endParaRPr>
        </a:p>
      </dgm:t>
    </dgm:pt>
    <dgm:pt modelId="{F98E1DB1-F852-4F2C-B26F-ACFFAC69023F}" type="parTrans" cxnId="{37E86024-0D98-4138-AE06-847CBE281483}">
      <dgm:prSet/>
      <dgm:spPr/>
      <dgm:t>
        <a:bodyPr/>
        <a:lstStyle/>
        <a:p>
          <a:endParaRPr lang="en-US"/>
        </a:p>
      </dgm:t>
    </dgm:pt>
    <dgm:pt modelId="{6E8D621B-98E2-412A-8728-792CAB6AD2AC}" type="sibTrans" cxnId="{37E86024-0D98-4138-AE06-847CBE281483}">
      <dgm:prSet/>
      <dgm:spPr/>
      <dgm:t>
        <a:bodyPr/>
        <a:lstStyle/>
        <a:p>
          <a:endParaRPr lang="en-US"/>
        </a:p>
      </dgm:t>
    </dgm:pt>
    <dgm:pt modelId="{049BB9FD-DCFB-45C2-8B83-7F2E18EFBA11}">
      <dgm:prSet/>
      <dgm:spPr/>
      <dgm:t>
        <a:bodyPr/>
        <a:lstStyle/>
        <a:p>
          <a:pPr>
            <a:defRPr cap="all"/>
          </a:pPr>
          <a:r>
            <a:rPr lang="zh-CN" dirty="0">
              <a:latin typeface="SimSun" panose="02010600030101010101" pitchFamily="2" charset="-122"/>
              <a:ea typeface="SimSun" panose="02010600030101010101" pitchFamily="2" charset="-122"/>
            </a:rPr>
            <a:t>单项存货资产</a:t>
          </a:r>
          <a:endParaRPr lang="en-US" dirty="0">
            <a:latin typeface="SimSun" panose="02010600030101010101" pitchFamily="2" charset="-122"/>
            <a:ea typeface="SimSun" panose="02010600030101010101" pitchFamily="2" charset="-122"/>
          </a:endParaRPr>
        </a:p>
      </dgm:t>
    </dgm:pt>
    <dgm:pt modelId="{6156C67B-F3A2-45FB-A89D-F8BF4AC4066C}" type="parTrans" cxnId="{895E9681-1F4D-4A6A-8EDC-B51DD8D4CAEC}">
      <dgm:prSet/>
      <dgm:spPr/>
      <dgm:t>
        <a:bodyPr/>
        <a:lstStyle/>
        <a:p>
          <a:endParaRPr lang="en-US"/>
        </a:p>
      </dgm:t>
    </dgm:pt>
    <dgm:pt modelId="{84AEA022-1959-4DD6-9ED7-BCB850B0DA7A}" type="sibTrans" cxnId="{895E9681-1F4D-4A6A-8EDC-B51DD8D4CAEC}">
      <dgm:prSet/>
      <dgm:spPr/>
      <dgm:t>
        <a:bodyPr/>
        <a:lstStyle/>
        <a:p>
          <a:endParaRPr lang="en-US"/>
        </a:p>
      </dgm:t>
    </dgm:pt>
    <dgm:pt modelId="{A4262037-5FD4-47D2-AA0F-5D101089DE26}">
      <dgm:prSet/>
      <dgm:spPr/>
      <dgm:t>
        <a:bodyPr/>
        <a:lstStyle/>
        <a:p>
          <a:pPr>
            <a:defRPr cap="all"/>
          </a:pPr>
          <a:r>
            <a:rPr lang="zh-CN" dirty="0">
              <a:latin typeface="SimSun" panose="02010600030101010101" pitchFamily="2" charset="-122"/>
              <a:ea typeface="SimSun" panose="02010600030101010101" pitchFamily="2" charset="-122"/>
            </a:rPr>
            <a:t>单体设备</a:t>
          </a:r>
          <a:endParaRPr lang="en-US" dirty="0">
            <a:latin typeface="SimSun" panose="02010600030101010101" pitchFamily="2" charset="-122"/>
            <a:ea typeface="SimSun" panose="02010600030101010101" pitchFamily="2" charset="-122"/>
          </a:endParaRPr>
        </a:p>
      </dgm:t>
    </dgm:pt>
    <dgm:pt modelId="{337652BC-C305-435C-9C01-DBF3602C6A92}" type="parTrans" cxnId="{56341188-E8F4-4E46-AAED-B32C55970F39}">
      <dgm:prSet/>
      <dgm:spPr/>
      <dgm:t>
        <a:bodyPr/>
        <a:lstStyle/>
        <a:p>
          <a:endParaRPr lang="en-US"/>
        </a:p>
      </dgm:t>
    </dgm:pt>
    <dgm:pt modelId="{E023AA1A-8905-4D5F-9A9D-3C6F4BC68F9A}" type="sibTrans" cxnId="{56341188-E8F4-4E46-AAED-B32C55970F39}">
      <dgm:prSet/>
      <dgm:spPr/>
      <dgm:t>
        <a:bodyPr/>
        <a:lstStyle/>
        <a:p>
          <a:endParaRPr lang="en-US"/>
        </a:p>
      </dgm:t>
    </dgm:pt>
    <dgm:pt modelId="{E2DCA8A2-449A-4B6F-93FD-785D4D2EC0D0}">
      <dgm:prSet/>
      <dgm:spPr/>
      <dgm:t>
        <a:bodyPr/>
        <a:lstStyle/>
        <a:p>
          <a:pPr>
            <a:defRPr cap="all"/>
          </a:pPr>
          <a:r>
            <a:rPr lang="zh-CN" dirty="0">
              <a:latin typeface="SimSun" panose="02010600030101010101" pitchFamily="2" charset="-122"/>
              <a:ea typeface="SimSun" panose="02010600030101010101" pitchFamily="2" charset="-122"/>
            </a:rPr>
            <a:t>单宗房地产</a:t>
          </a:r>
          <a:endParaRPr lang="en-US" dirty="0">
            <a:latin typeface="SimSun" panose="02010600030101010101" pitchFamily="2" charset="-122"/>
            <a:ea typeface="SimSun" panose="02010600030101010101" pitchFamily="2" charset="-122"/>
          </a:endParaRPr>
        </a:p>
      </dgm:t>
    </dgm:pt>
    <dgm:pt modelId="{850EECF0-62C7-4AFE-9317-617B8666E32B}" type="parTrans" cxnId="{B457CA86-6215-4B18-BB98-1BE07AC44432}">
      <dgm:prSet/>
      <dgm:spPr/>
      <dgm:t>
        <a:bodyPr/>
        <a:lstStyle/>
        <a:p>
          <a:endParaRPr lang="en-US"/>
        </a:p>
      </dgm:t>
    </dgm:pt>
    <dgm:pt modelId="{DC11482D-46D5-420D-BBF1-D462C267B8B5}" type="sibTrans" cxnId="{B457CA86-6215-4B18-BB98-1BE07AC44432}">
      <dgm:prSet/>
      <dgm:spPr/>
      <dgm:t>
        <a:bodyPr/>
        <a:lstStyle/>
        <a:p>
          <a:endParaRPr lang="en-US"/>
        </a:p>
      </dgm:t>
    </dgm:pt>
    <dgm:pt modelId="{494A4B89-C411-43E8-ADD5-00E21691CB45}">
      <dgm:prSet/>
      <dgm:spPr/>
      <dgm:t>
        <a:bodyPr/>
        <a:lstStyle/>
        <a:p>
          <a:pPr>
            <a:defRPr cap="all"/>
          </a:pPr>
          <a:r>
            <a:rPr lang="zh-CN" dirty="0">
              <a:latin typeface="SimSun" panose="02010600030101010101" pitchFamily="2" charset="-122"/>
              <a:ea typeface="SimSun" panose="02010600030101010101" pitchFamily="2" charset="-122"/>
            </a:rPr>
            <a:t>单宗土地</a:t>
          </a:r>
          <a:endParaRPr lang="en-US" dirty="0">
            <a:latin typeface="SimSun" panose="02010600030101010101" pitchFamily="2" charset="-122"/>
            <a:ea typeface="SimSun" panose="02010600030101010101" pitchFamily="2" charset="-122"/>
          </a:endParaRPr>
        </a:p>
      </dgm:t>
    </dgm:pt>
    <dgm:pt modelId="{D098602C-D957-4CF7-95E6-9A74126B8213}" type="parTrans" cxnId="{310FF73E-6519-4485-ADD5-91FDD14F16CA}">
      <dgm:prSet/>
      <dgm:spPr/>
      <dgm:t>
        <a:bodyPr/>
        <a:lstStyle/>
        <a:p>
          <a:endParaRPr lang="en-US"/>
        </a:p>
      </dgm:t>
    </dgm:pt>
    <dgm:pt modelId="{BC36B92F-1D2B-4091-8B52-C6B5DE9FD5D8}" type="sibTrans" cxnId="{310FF73E-6519-4485-ADD5-91FDD14F16CA}">
      <dgm:prSet/>
      <dgm:spPr/>
      <dgm:t>
        <a:bodyPr/>
        <a:lstStyle/>
        <a:p>
          <a:endParaRPr lang="en-US"/>
        </a:p>
      </dgm:t>
    </dgm:pt>
    <dgm:pt modelId="{58C2FD57-2F0C-4CB8-A739-4AD81BB799CD}">
      <dgm:prSet/>
      <dgm:spPr/>
      <dgm:t>
        <a:bodyPr/>
        <a:lstStyle/>
        <a:p>
          <a:pPr>
            <a:defRPr cap="all"/>
          </a:pPr>
          <a:r>
            <a:rPr lang="zh-CN" dirty="0">
              <a:latin typeface="SimSun" panose="02010600030101010101" pitchFamily="2" charset="-122"/>
              <a:ea typeface="SimSun" panose="02010600030101010101" pitchFamily="2" charset="-122"/>
            </a:rPr>
            <a:t>单项无形资产</a:t>
          </a:r>
          <a:endParaRPr lang="en-US" dirty="0">
            <a:latin typeface="SimSun" panose="02010600030101010101" pitchFamily="2" charset="-122"/>
            <a:ea typeface="SimSun" panose="02010600030101010101" pitchFamily="2" charset="-122"/>
          </a:endParaRPr>
        </a:p>
      </dgm:t>
    </dgm:pt>
    <dgm:pt modelId="{CEB89855-6726-45C6-B9DC-0649135519BE}" type="parTrans" cxnId="{7D62104F-EEC7-48BB-80BE-19A2F757C776}">
      <dgm:prSet/>
      <dgm:spPr/>
      <dgm:t>
        <a:bodyPr/>
        <a:lstStyle/>
        <a:p>
          <a:endParaRPr lang="en-US"/>
        </a:p>
      </dgm:t>
    </dgm:pt>
    <dgm:pt modelId="{CAEDE9EA-D006-4E14-8917-AE345704FB8A}" type="sibTrans" cxnId="{7D62104F-EEC7-48BB-80BE-19A2F757C776}">
      <dgm:prSet/>
      <dgm:spPr/>
      <dgm:t>
        <a:bodyPr/>
        <a:lstStyle/>
        <a:p>
          <a:endParaRPr lang="en-US"/>
        </a:p>
      </dgm:t>
    </dgm:pt>
    <dgm:pt modelId="{36A380D2-15EB-4503-8CCD-863CC418EAA5}" type="pres">
      <dgm:prSet presAssocID="{EF6BD1FF-3ACA-4F23-A2EF-7D02A3B71A6C}" presName="root" presStyleCnt="0">
        <dgm:presLayoutVars>
          <dgm:dir/>
          <dgm:resizeHandles val="exact"/>
        </dgm:presLayoutVars>
      </dgm:prSet>
      <dgm:spPr/>
    </dgm:pt>
    <dgm:pt modelId="{44A1ECDA-5CF3-4453-A696-6E21BD1A8ACC}" type="pres">
      <dgm:prSet presAssocID="{ACE19022-087E-4191-87C4-985B449D6B3F}" presName="compNode" presStyleCnt="0"/>
      <dgm:spPr/>
    </dgm:pt>
    <dgm:pt modelId="{967235D0-32AB-4046-948D-4465B5033E9F}" type="pres">
      <dgm:prSet presAssocID="{ACE19022-087E-4191-87C4-985B449D6B3F}" presName="iconBgRect" presStyleLbl="bgShp" presStyleIdx="0" presStyleCnt="6"/>
      <dgm:spPr>
        <a:prstGeom prst="round2DiagRect">
          <a:avLst>
            <a:gd name="adj1" fmla="val 29727"/>
            <a:gd name="adj2" fmla="val 0"/>
          </a:avLst>
        </a:prstGeom>
      </dgm:spPr>
    </dgm:pt>
    <dgm:pt modelId="{161571AA-DD92-476D-8E4C-227289470143}" type="pres">
      <dgm:prSet presAssocID="{ACE19022-087E-4191-87C4-985B449D6B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Check"/>
        </a:ext>
      </dgm:extLst>
    </dgm:pt>
    <dgm:pt modelId="{C14795C3-B46D-488D-B731-0575E684D757}" type="pres">
      <dgm:prSet presAssocID="{ACE19022-087E-4191-87C4-985B449D6B3F}" presName="spaceRect" presStyleCnt="0"/>
      <dgm:spPr/>
    </dgm:pt>
    <dgm:pt modelId="{D705DA24-6AF8-4501-974A-39A6FB92DD2E}" type="pres">
      <dgm:prSet presAssocID="{ACE19022-087E-4191-87C4-985B449D6B3F}" presName="textRect" presStyleLbl="revTx" presStyleIdx="0" presStyleCnt="6">
        <dgm:presLayoutVars>
          <dgm:chMax val="1"/>
          <dgm:chPref val="1"/>
        </dgm:presLayoutVars>
      </dgm:prSet>
      <dgm:spPr/>
    </dgm:pt>
    <dgm:pt modelId="{6B434A9C-F4EE-495C-BF08-1E9EC49D56ED}" type="pres">
      <dgm:prSet presAssocID="{6E8D621B-98E2-412A-8728-792CAB6AD2AC}" presName="sibTrans" presStyleCnt="0"/>
      <dgm:spPr/>
    </dgm:pt>
    <dgm:pt modelId="{DC994080-02BA-4A50-8FC3-F3E7A9FE5A92}" type="pres">
      <dgm:prSet presAssocID="{049BB9FD-DCFB-45C2-8B83-7F2E18EFBA11}" presName="compNode" presStyleCnt="0"/>
      <dgm:spPr/>
    </dgm:pt>
    <dgm:pt modelId="{54242DF5-031B-4C8A-A983-8400FF00DADD}" type="pres">
      <dgm:prSet presAssocID="{049BB9FD-DCFB-45C2-8B83-7F2E18EFBA11}" presName="iconBgRect" presStyleLbl="bgShp" presStyleIdx="1" presStyleCnt="6"/>
      <dgm:spPr>
        <a:prstGeom prst="round2DiagRect">
          <a:avLst>
            <a:gd name="adj1" fmla="val 29727"/>
            <a:gd name="adj2" fmla="val 0"/>
          </a:avLst>
        </a:prstGeom>
      </dgm:spPr>
    </dgm:pt>
    <dgm:pt modelId="{11EFCA45-9B92-4B1E-BD51-FF9C458D0536}" type="pres">
      <dgm:prSet presAssocID="{049BB9FD-DCFB-45C2-8B83-7F2E18EFBA1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保险箱"/>
        </a:ext>
      </dgm:extLst>
    </dgm:pt>
    <dgm:pt modelId="{4A1E8092-A470-488B-B32D-CE24A4070EC1}" type="pres">
      <dgm:prSet presAssocID="{049BB9FD-DCFB-45C2-8B83-7F2E18EFBA11}" presName="spaceRect" presStyleCnt="0"/>
      <dgm:spPr/>
    </dgm:pt>
    <dgm:pt modelId="{9D592BC0-691D-41E6-A97A-CD9ECFEE53AC}" type="pres">
      <dgm:prSet presAssocID="{049BB9FD-DCFB-45C2-8B83-7F2E18EFBA11}" presName="textRect" presStyleLbl="revTx" presStyleIdx="1" presStyleCnt="6">
        <dgm:presLayoutVars>
          <dgm:chMax val="1"/>
          <dgm:chPref val="1"/>
        </dgm:presLayoutVars>
      </dgm:prSet>
      <dgm:spPr/>
    </dgm:pt>
    <dgm:pt modelId="{DA723855-7A59-4D6E-AFD8-E2581BDFC9D7}" type="pres">
      <dgm:prSet presAssocID="{84AEA022-1959-4DD6-9ED7-BCB850B0DA7A}" presName="sibTrans" presStyleCnt="0"/>
      <dgm:spPr/>
    </dgm:pt>
    <dgm:pt modelId="{EF67A79E-8E29-48B6-B840-58FCF3AED39F}" type="pres">
      <dgm:prSet presAssocID="{A4262037-5FD4-47D2-AA0F-5D101089DE26}" presName="compNode" presStyleCnt="0"/>
      <dgm:spPr/>
    </dgm:pt>
    <dgm:pt modelId="{C3CB8DD8-9E15-4DA0-849B-979BA2C54BCC}" type="pres">
      <dgm:prSet presAssocID="{A4262037-5FD4-47D2-AA0F-5D101089DE26}" presName="iconBgRect" presStyleLbl="bgShp" presStyleIdx="2" presStyleCnt="6"/>
      <dgm:spPr>
        <a:prstGeom prst="round2DiagRect">
          <a:avLst>
            <a:gd name="adj1" fmla="val 29727"/>
            <a:gd name="adj2" fmla="val 0"/>
          </a:avLst>
        </a:prstGeom>
      </dgm:spPr>
    </dgm:pt>
    <dgm:pt modelId="{ECE8ED28-1394-49F3-AEEE-CBA7351671F3}" type="pres">
      <dgm:prSet presAssocID="{A4262037-5FD4-47D2-AA0F-5D101089DE2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平板电脑"/>
        </a:ext>
      </dgm:extLst>
    </dgm:pt>
    <dgm:pt modelId="{2AB2942B-CEEC-479B-87E1-3962AD0F781A}" type="pres">
      <dgm:prSet presAssocID="{A4262037-5FD4-47D2-AA0F-5D101089DE26}" presName="spaceRect" presStyleCnt="0"/>
      <dgm:spPr/>
    </dgm:pt>
    <dgm:pt modelId="{00D5D78B-9ED5-4F9B-A5B2-470FDC97A940}" type="pres">
      <dgm:prSet presAssocID="{A4262037-5FD4-47D2-AA0F-5D101089DE26}" presName="textRect" presStyleLbl="revTx" presStyleIdx="2" presStyleCnt="6">
        <dgm:presLayoutVars>
          <dgm:chMax val="1"/>
          <dgm:chPref val="1"/>
        </dgm:presLayoutVars>
      </dgm:prSet>
      <dgm:spPr/>
    </dgm:pt>
    <dgm:pt modelId="{F70824AB-BFCC-48F9-9C6B-A36045D71AF5}" type="pres">
      <dgm:prSet presAssocID="{E023AA1A-8905-4D5F-9A9D-3C6F4BC68F9A}" presName="sibTrans" presStyleCnt="0"/>
      <dgm:spPr/>
    </dgm:pt>
    <dgm:pt modelId="{D3F9E659-4640-4608-87A9-D4DB343CC772}" type="pres">
      <dgm:prSet presAssocID="{E2DCA8A2-449A-4B6F-93FD-785D4D2EC0D0}" presName="compNode" presStyleCnt="0"/>
      <dgm:spPr/>
    </dgm:pt>
    <dgm:pt modelId="{89D2A23B-B263-4F8B-A36D-F1D6306BA9AF}" type="pres">
      <dgm:prSet presAssocID="{E2DCA8A2-449A-4B6F-93FD-785D4D2EC0D0}" presName="iconBgRect" presStyleLbl="bgShp" presStyleIdx="3" presStyleCnt="6"/>
      <dgm:spPr>
        <a:prstGeom prst="round2DiagRect">
          <a:avLst>
            <a:gd name="adj1" fmla="val 29727"/>
            <a:gd name="adj2" fmla="val 0"/>
          </a:avLst>
        </a:prstGeom>
      </dgm:spPr>
    </dgm:pt>
    <dgm:pt modelId="{0AA0A0B1-891F-4C90-BA93-0826EC626CDF}" type="pres">
      <dgm:prSet presAssocID="{E2DCA8A2-449A-4B6F-93FD-785D4D2EC0D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房子"/>
        </a:ext>
      </dgm:extLst>
    </dgm:pt>
    <dgm:pt modelId="{145906FF-130A-404D-9067-CE1C28250190}" type="pres">
      <dgm:prSet presAssocID="{E2DCA8A2-449A-4B6F-93FD-785D4D2EC0D0}" presName="spaceRect" presStyleCnt="0"/>
      <dgm:spPr/>
    </dgm:pt>
    <dgm:pt modelId="{E07DD558-78C1-443B-8D6B-BDB5F350BB6D}" type="pres">
      <dgm:prSet presAssocID="{E2DCA8A2-449A-4B6F-93FD-785D4D2EC0D0}" presName="textRect" presStyleLbl="revTx" presStyleIdx="3" presStyleCnt="6">
        <dgm:presLayoutVars>
          <dgm:chMax val="1"/>
          <dgm:chPref val="1"/>
        </dgm:presLayoutVars>
      </dgm:prSet>
      <dgm:spPr/>
    </dgm:pt>
    <dgm:pt modelId="{9B4EE9F0-416E-40DB-9E7B-2EA9DEBDB5D6}" type="pres">
      <dgm:prSet presAssocID="{DC11482D-46D5-420D-BBF1-D462C267B8B5}" presName="sibTrans" presStyleCnt="0"/>
      <dgm:spPr/>
    </dgm:pt>
    <dgm:pt modelId="{A7332983-6F79-4BEC-81B7-3B48FA753642}" type="pres">
      <dgm:prSet presAssocID="{494A4B89-C411-43E8-ADD5-00E21691CB45}" presName="compNode" presStyleCnt="0"/>
      <dgm:spPr/>
    </dgm:pt>
    <dgm:pt modelId="{05E0083D-B980-4487-A3E1-B7A331B3930C}" type="pres">
      <dgm:prSet presAssocID="{494A4B89-C411-43E8-ADD5-00E21691CB45}" presName="iconBgRect" presStyleLbl="bgShp" presStyleIdx="4" presStyleCnt="6"/>
      <dgm:spPr>
        <a:prstGeom prst="round2DiagRect">
          <a:avLst>
            <a:gd name="adj1" fmla="val 29727"/>
            <a:gd name="adj2" fmla="val 0"/>
          </a:avLst>
        </a:prstGeom>
      </dgm:spPr>
    </dgm:pt>
    <dgm:pt modelId="{94C1A372-7C3A-425B-BDA3-DD3BB9463F80}" type="pres">
      <dgm:prSet presAssocID="{494A4B89-C411-43E8-ADD5-00E21691CB4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鹿"/>
        </a:ext>
      </dgm:extLst>
    </dgm:pt>
    <dgm:pt modelId="{E908C2E5-2D10-4856-B10E-2D69F1F28CAB}" type="pres">
      <dgm:prSet presAssocID="{494A4B89-C411-43E8-ADD5-00E21691CB45}" presName="spaceRect" presStyleCnt="0"/>
      <dgm:spPr/>
    </dgm:pt>
    <dgm:pt modelId="{9CD8EC3E-BC8F-46A2-B44F-F08642FFE2D0}" type="pres">
      <dgm:prSet presAssocID="{494A4B89-C411-43E8-ADD5-00E21691CB45}" presName="textRect" presStyleLbl="revTx" presStyleIdx="4" presStyleCnt="6">
        <dgm:presLayoutVars>
          <dgm:chMax val="1"/>
          <dgm:chPref val="1"/>
        </dgm:presLayoutVars>
      </dgm:prSet>
      <dgm:spPr/>
    </dgm:pt>
    <dgm:pt modelId="{52B33607-A07C-44A1-9F93-8E8BBCADD233}" type="pres">
      <dgm:prSet presAssocID="{BC36B92F-1D2B-4091-8B52-C6B5DE9FD5D8}" presName="sibTrans" presStyleCnt="0"/>
      <dgm:spPr/>
    </dgm:pt>
    <dgm:pt modelId="{DDB438AB-91AD-4CEE-B1F0-5E0BC142850F}" type="pres">
      <dgm:prSet presAssocID="{58C2FD57-2F0C-4CB8-A739-4AD81BB799CD}" presName="compNode" presStyleCnt="0"/>
      <dgm:spPr/>
    </dgm:pt>
    <dgm:pt modelId="{C243218E-B189-4454-8C85-607564271B0F}" type="pres">
      <dgm:prSet presAssocID="{58C2FD57-2F0C-4CB8-A739-4AD81BB799CD}" presName="iconBgRect" presStyleLbl="bgShp" presStyleIdx="5" presStyleCnt="6"/>
      <dgm:spPr>
        <a:prstGeom prst="round2DiagRect">
          <a:avLst>
            <a:gd name="adj1" fmla="val 29727"/>
            <a:gd name="adj2" fmla="val 0"/>
          </a:avLst>
        </a:prstGeom>
      </dgm:spPr>
    </dgm:pt>
    <dgm:pt modelId="{D13FB099-5872-42BC-BB67-E49E4CD2B6D6}" type="pres">
      <dgm:prSet presAssocID="{58C2FD57-2F0C-4CB8-A739-4AD81BB799C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ot of Gold"/>
        </a:ext>
      </dgm:extLst>
    </dgm:pt>
    <dgm:pt modelId="{373EBFA1-F301-4998-9279-678266F3AE7F}" type="pres">
      <dgm:prSet presAssocID="{58C2FD57-2F0C-4CB8-A739-4AD81BB799CD}" presName="spaceRect" presStyleCnt="0"/>
      <dgm:spPr/>
    </dgm:pt>
    <dgm:pt modelId="{FAB45A44-123C-48F2-93C7-FFC26149C342}" type="pres">
      <dgm:prSet presAssocID="{58C2FD57-2F0C-4CB8-A739-4AD81BB799CD}" presName="textRect" presStyleLbl="revTx" presStyleIdx="5" presStyleCnt="6">
        <dgm:presLayoutVars>
          <dgm:chMax val="1"/>
          <dgm:chPref val="1"/>
        </dgm:presLayoutVars>
      </dgm:prSet>
      <dgm:spPr/>
    </dgm:pt>
  </dgm:ptLst>
  <dgm:cxnLst>
    <dgm:cxn modelId="{E9407210-3D49-4211-8B58-8F8F921714BC}" type="presOf" srcId="{EF6BD1FF-3ACA-4F23-A2EF-7D02A3B71A6C}" destId="{36A380D2-15EB-4503-8CCD-863CC418EAA5}" srcOrd="0" destOrd="0" presId="urn:microsoft.com/office/officeart/2018/5/layout/IconLeafLabelList"/>
    <dgm:cxn modelId="{37E86024-0D98-4138-AE06-847CBE281483}" srcId="{EF6BD1FF-3ACA-4F23-A2EF-7D02A3B71A6C}" destId="{ACE19022-087E-4191-87C4-985B449D6B3F}" srcOrd="0" destOrd="0" parTransId="{F98E1DB1-F852-4F2C-B26F-ACFFAC69023F}" sibTransId="{6E8D621B-98E2-412A-8728-792CAB6AD2AC}"/>
    <dgm:cxn modelId="{F8A3E630-9017-4743-AF8F-C75EB9CCC2A7}" type="presOf" srcId="{494A4B89-C411-43E8-ADD5-00E21691CB45}" destId="{9CD8EC3E-BC8F-46A2-B44F-F08642FFE2D0}" srcOrd="0" destOrd="0" presId="urn:microsoft.com/office/officeart/2018/5/layout/IconLeafLabelList"/>
    <dgm:cxn modelId="{FE8F7B33-D29B-429C-B747-AA204AF37B5E}" type="presOf" srcId="{58C2FD57-2F0C-4CB8-A739-4AD81BB799CD}" destId="{FAB45A44-123C-48F2-93C7-FFC26149C342}" srcOrd="0" destOrd="0" presId="urn:microsoft.com/office/officeart/2018/5/layout/IconLeafLabelList"/>
    <dgm:cxn modelId="{310FF73E-6519-4485-ADD5-91FDD14F16CA}" srcId="{EF6BD1FF-3ACA-4F23-A2EF-7D02A3B71A6C}" destId="{494A4B89-C411-43E8-ADD5-00E21691CB45}" srcOrd="4" destOrd="0" parTransId="{D098602C-D957-4CF7-95E6-9A74126B8213}" sibTransId="{BC36B92F-1D2B-4091-8B52-C6B5DE9FD5D8}"/>
    <dgm:cxn modelId="{7D62104F-EEC7-48BB-80BE-19A2F757C776}" srcId="{EF6BD1FF-3ACA-4F23-A2EF-7D02A3B71A6C}" destId="{58C2FD57-2F0C-4CB8-A739-4AD81BB799CD}" srcOrd="5" destOrd="0" parTransId="{CEB89855-6726-45C6-B9DC-0649135519BE}" sibTransId="{CAEDE9EA-D006-4E14-8917-AE345704FB8A}"/>
    <dgm:cxn modelId="{ACAB577E-AD99-483B-A911-23D79D048C59}" type="presOf" srcId="{A4262037-5FD4-47D2-AA0F-5D101089DE26}" destId="{00D5D78B-9ED5-4F9B-A5B2-470FDC97A940}" srcOrd="0" destOrd="0" presId="urn:microsoft.com/office/officeart/2018/5/layout/IconLeafLabelList"/>
    <dgm:cxn modelId="{895E9681-1F4D-4A6A-8EDC-B51DD8D4CAEC}" srcId="{EF6BD1FF-3ACA-4F23-A2EF-7D02A3B71A6C}" destId="{049BB9FD-DCFB-45C2-8B83-7F2E18EFBA11}" srcOrd="1" destOrd="0" parTransId="{6156C67B-F3A2-45FB-A89D-F8BF4AC4066C}" sibTransId="{84AEA022-1959-4DD6-9ED7-BCB850B0DA7A}"/>
    <dgm:cxn modelId="{B457CA86-6215-4B18-BB98-1BE07AC44432}" srcId="{EF6BD1FF-3ACA-4F23-A2EF-7D02A3B71A6C}" destId="{E2DCA8A2-449A-4B6F-93FD-785D4D2EC0D0}" srcOrd="3" destOrd="0" parTransId="{850EECF0-62C7-4AFE-9317-617B8666E32B}" sibTransId="{DC11482D-46D5-420D-BBF1-D462C267B8B5}"/>
    <dgm:cxn modelId="{7D638187-E05D-4F12-9B6C-34A7A6BF2E7E}" type="presOf" srcId="{049BB9FD-DCFB-45C2-8B83-7F2E18EFBA11}" destId="{9D592BC0-691D-41E6-A97A-CD9ECFEE53AC}" srcOrd="0" destOrd="0" presId="urn:microsoft.com/office/officeart/2018/5/layout/IconLeafLabelList"/>
    <dgm:cxn modelId="{56341188-E8F4-4E46-AAED-B32C55970F39}" srcId="{EF6BD1FF-3ACA-4F23-A2EF-7D02A3B71A6C}" destId="{A4262037-5FD4-47D2-AA0F-5D101089DE26}" srcOrd="2" destOrd="0" parTransId="{337652BC-C305-435C-9C01-DBF3602C6A92}" sibTransId="{E023AA1A-8905-4D5F-9A9D-3C6F4BC68F9A}"/>
    <dgm:cxn modelId="{0F31198E-7518-4955-BFEF-63CAA6FAEFA2}" type="presOf" srcId="{E2DCA8A2-449A-4B6F-93FD-785D4D2EC0D0}" destId="{E07DD558-78C1-443B-8D6B-BDB5F350BB6D}" srcOrd="0" destOrd="0" presId="urn:microsoft.com/office/officeart/2018/5/layout/IconLeafLabelList"/>
    <dgm:cxn modelId="{D5E49699-41CA-4763-B91D-B592F628EEB2}" type="presOf" srcId="{ACE19022-087E-4191-87C4-985B449D6B3F}" destId="{D705DA24-6AF8-4501-974A-39A6FB92DD2E}" srcOrd="0" destOrd="0" presId="urn:microsoft.com/office/officeart/2018/5/layout/IconLeafLabelList"/>
    <dgm:cxn modelId="{8CC3E390-6BE5-46F4-9FE9-B0960EB26237}" type="presParOf" srcId="{36A380D2-15EB-4503-8CCD-863CC418EAA5}" destId="{44A1ECDA-5CF3-4453-A696-6E21BD1A8ACC}" srcOrd="0" destOrd="0" presId="urn:microsoft.com/office/officeart/2018/5/layout/IconLeafLabelList"/>
    <dgm:cxn modelId="{059F0676-5E94-4646-AA3D-BBC9F304DF58}" type="presParOf" srcId="{44A1ECDA-5CF3-4453-A696-6E21BD1A8ACC}" destId="{967235D0-32AB-4046-948D-4465B5033E9F}" srcOrd="0" destOrd="0" presId="urn:microsoft.com/office/officeart/2018/5/layout/IconLeafLabelList"/>
    <dgm:cxn modelId="{51CF4984-080C-4C84-B5A7-D1B8BF2C96E5}" type="presParOf" srcId="{44A1ECDA-5CF3-4453-A696-6E21BD1A8ACC}" destId="{161571AA-DD92-476D-8E4C-227289470143}" srcOrd="1" destOrd="0" presId="urn:microsoft.com/office/officeart/2018/5/layout/IconLeafLabelList"/>
    <dgm:cxn modelId="{B4F3658C-A151-4641-A42D-B8AA345C851F}" type="presParOf" srcId="{44A1ECDA-5CF3-4453-A696-6E21BD1A8ACC}" destId="{C14795C3-B46D-488D-B731-0575E684D757}" srcOrd="2" destOrd="0" presId="urn:microsoft.com/office/officeart/2018/5/layout/IconLeafLabelList"/>
    <dgm:cxn modelId="{1D23926F-D294-40A3-8FC8-0C4AE2DFF07A}" type="presParOf" srcId="{44A1ECDA-5CF3-4453-A696-6E21BD1A8ACC}" destId="{D705DA24-6AF8-4501-974A-39A6FB92DD2E}" srcOrd="3" destOrd="0" presId="urn:microsoft.com/office/officeart/2018/5/layout/IconLeafLabelList"/>
    <dgm:cxn modelId="{88274098-A811-4E1D-9818-3DD278F98EC5}" type="presParOf" srcId="{36A380D2-15EB-4503-8CCD-863CC418EAA5}" destId="{6B434A9C-F4EE-495C-BF08-1E9EC49D56ED}" srcOrd="1" destOrd="0" presId="urn:microsoft.com/office/officeart/2018/5/layout/IconLeafLabelList"/>
    <dgm:cxn modelId="{072931FA-E9E6-4B0D-8BC5-8B1746928BEC}" type="presParOf" srcId="{36A380D2-15EB-4503-8CCD-863CC418EAA5}" destId="{DC994080-02BA-4A50-8FC3-F3E7A9FE5A92}" srcOrd="2" destOrd="0" presId="urn:microsoft.com/office/officeart/2018/5/layout/IconLeafLabelList"/>
    <dgm:cxn modelId="{2CF5C211-55AA-4663-94CF-7F6B59F139D1}" type="presParOf" srcId="{DC994080-02BA-4A50-8FC3-F3E7A9FE5A92}" destId="{54242DF5-031B-4C8A-A983-8400FF00DADD}" srcOrd="0" destOrd="0" presId="urn:microsoft.com/office/officeart/2018/5/layout/IconLeafLabelList"/>
    <dgm:cxn modelId="{A2DB697A-B08F-4CE4-AE59-41FD5B55E555}" type="presParOf" srcId="{DC994080-02BA-4A50-8FC3-F3E7A9FE5A92}" destId="{11EFCA45-9B92-4B1E-BD51-FF9C458D0536}" srcOrd="1" destOrd="0" presId="urn:microsoft.com/office/officeart/2018/5/layout/IconLeafLabelList"/>
    <dgm:cxn modelId="{5CABFE3D-98F1-45F2-9D2B-C1280573EAA6}" type="presParOf" srcId="{DC994080-02BA-4A50-8FC3-F3E7A9FE5A92}" destId="{4A1E8092-A470-488B-B32D-CE24A4070EC1}" srcOrd="2" destOrd="0" presId="urn:microsoft.com/office/officeart/2018/5/layout/IconLeafLabelList"/>
    <dgm:cxn modelId="{593433EE-F641-465F-BBF8-D19641755DE2}" type="presParOf" srcId="{DC994080-02BA-4A50-8FC3-F3E7A9FE5A92}" destId="{9D592BC0-691D-41E6-A97A-CD9ECFEE53AC}" srcOrd="3" destOrd="0" presId="urn:microsoft.com/office/officeart/2018/5/layout/IconLeafLabelList"/>
    <dgm:cxn modelId="{0AB68930-155B-467C-9B59-2C7D1904883A}" type="presParOf" srcId="{36A380D2-15EB-4503-8CCD-863CC418EAA5}" destId="{DA723855-7A59-4D6E-AFD8-E2581BDFC9D7}" srcOrd="3" destOrd="0" presId="urn:microsoft.com/office/officeart/2018/5/layout/IconLeafLabelList"/>
    <dgm:cxn modelId="{E4260628-F265-4F19-870F-AB926A2F8422}" type="presParOf" srcId="{36A380D2-15EB-4503-8CCD-863CC418EAA5}" destId="{EF67A79E-8E29-48B6-B840-58FCF3AED39F}" srcOrd="4" destOrd="0" presId="urn:microsoft.com/office/officeart/2018/5/layout/IconLeafLabelList"/>
    <dgm:cxn modelId="{F38412BB-BC41-4A54-A328-DEC823F3E6E1}" type="presParOf" srcId="{EF67A79E-8E29-48B6-B840-58FCF3AED39F}" destId="{C3CB8DD8-9E15-4DA0-849B-979BA2C54BCC}" srcOrd="0" destOrd="0" presId="urn:microsoft.com/office/officeart/2018/5/layout/IconLeafLabelList"/>
    <dgm:cxn modelId="{2BA64510-9765-40DC-9DCE-8E45C2EEDE67}" type="presParOf" srcId="{EF67A79E-8E29-48B6-B840-58FCF3AED39F}" destId="{ECE8ED28-1394-49F3-AEEE-CBA7351671F3}" srcOrd="1" destOrd="0" presId="urn:microsoft.com/office/officeart/2018/5/layout/IconLeafLabelList"/>
    <dgm:cxn modelId="{1EA94DFD-C542-4D2D-B938-FE06C6C31DE5}" type="presParOf" srcId="{EF67A79E-8E29-48B6-B840-58FCF3AED39F}" destId="{2AB2942B-CEEC-479B-87E1-3962AD0F781A}" srcOrd="2" destOrd="0" presId="urn:microsoft.com/office/officeart/2018/5/layout/IconLeafLabelList"/>
    <dgm:cxn modelId="{76F143CA-5F24-4BDD-919D-4E37E1F2498C}" type="presParOf" srcId="{EF67A79E-8E29-48B6-B840-58FCF3AED39F}" destId="{00D5D78B-9ED5-4F9B-A5B2-470FDC97A940}" srcOrd="3" destOrd="0" presId="urn:microsoft.com/office/officeart/2018/5/layout/IconLeafLabelList"/>
    <dgm:cxn modelId="{338635E2-3C10-4341-8C00-50D8DDBDAD98}" type="presParOf" srcId="{36A380D2-15EB-4503-8CCD-863CC418EAA5}" destId="{F70824AB-BFCC-48F9-9C6B-A36045D71AF5}" srcOrd="5" destOrd="0" presId="urn:microsoft.com/office/officeart/2018/5/layout/IconLeafLabelList"/>
    <dgm:cxn modelId="{1B248F65-0415-4A6A-9BF2-AE771CC94ECF}" type="presParOf" srcId="{36A380D2-15EB-4503-8CCD-863CC418EAA5}" destId="{D3F9E659-4640-4608-87A9-D4DB343CC772}" srcOrd="6" destOrd="0" presId="urn:microsoft.com/office/officeart/2018/5/layout/IconLeafLabelList"/>
    <dgm:cxn modelId="{4C52FDE1-1952-4F8C-AB90-23360BBC102F}" type="presParOf" srcId="{D3F9E659-4640-4608-87A9-D4DB343CC772}" destId="{89D2A23B-B263-4F8B-A36D-F1D6306BA9AF}" srcOrd="0" destOrd="0" presId="urn:microsoft.com/office/officeart/2018/5/layout/IconLeafLabelList"/>
    <dgm:cxn modelId="{15B72918-5803-4D13-908F-D9E8121C6957}" type="presParOf" srcId="{D3F9E659-4640-4608-87A9-D4DB343CC772}" destId="{0AA0A0B1-891F-4C90-BA93-0826EC626CDF}" srcOrd="1" destOrd="0" presId="urn:microsoft.com/office/officeart/2018/5/layout/IconLeafLabelList"/>
    <dgm:cxn modelId="{DDE84414-BFA1-47D7-8CED-C8CA475CF840}" type="presParOf" srcId="{D3F9E659-4640-4608-87A9-D4DB343CC772}" destId="{145906FF-130A-404D-9067-CE1C28250190}" srcOrd="2" destOrd="0" presId="urn:microsoft.com/office/officeart/2018/5/layout/IconLeafLabelList"/>
    <dgm:cxn modelId="{EBB42BD7-09CC-4F4D-9C43-FDD0259FA876}" type="presParOf" srcId="{D3F9E659-4640-4608-87A9-D4DB343CC772}" destId="{E07DD558-78C1-443B-8D6B-BDB5F350BB6D}" srcOrd="3" destOrd="0" presId="urn:microsoft.com/office/officeart/2018/5/layout/IconLeafLabelList"/>
    <dgm:cxn modelId="{A8FC5520-6ED2-4686-B0C3-C4A7E0F5A8E4}" type="presParOf" srcId="{36A380D2-15EB-4503-8CCD-863CC418EAA5}" destId="{9B4EE9F0-416E-40DB-9E7B-2EA9DEBDB5D6}" srcOrd="7" destOrd="0" presId="urn:microsoft.com/office/officeart/2018/5/layout/IconLeafLabelList"/>
    <dgm:cxn modelId="{976785C2-B2C6-4649-BAAF-E5B57CFF046E}" type="presParOf" srcId="{36A380D2-15EB-4503-8CCD-863CC418EAA5}" destId="{A7332983-6F79-4BEC-81B7-3B48FA753642}" srcOrd="8" destOrd="0" presId="urn:microsoft.com/office/officeart/2018/5/layout/IconLeafLabelList"/>
    <dgm:cxn modelId="{655E4866-92E0-47CC-B8F9-880C0CE177C7}" type="presParOf" srcId="{A7332983-6F79-4BEC-81B7-3B48FA753642}" destId="{05E0083D-B980-4487-A3E1-B7A331B3930C}" srcOrd="0" destOrd="0" presId="urn:microsoft.com/office/officeart/2018/5/layout/IconLeafLabelList"/>
    <dgm:cxn modelId="{A3138EB7-9632-4E8B-A875-4C3969B2944D}" type="presParOf" srcId="{A7332983-6F79-4BEC-81B7-3B48FA753642}" destId="{94C1A372-7C3A-425B-BDA3-DD3BB9463F80}" srcOrd="1" destOrd="0" presId="urn:microsoft.com/office/officeart/2018/5/layout/IconLeafLabelList"/>
    <dgm:cxn modelId="{2EE786A4-FE6D-4647-9E27-CEC4963DD82E}" type="presParOf" srcId="{A7332983-6F79-4BEC-81B7-3B48FA753642}" destId="{E908C2E5-2D10-4856-B10E-2D69F1F28CAB}" srcOrd="2" destOrd="0" presId="urn:microsoft.com/office/officeart/2018/5/layout/IconLeafLabelList"/>
    <dgm:cxn modelId="{9AFED92F-AE4F-40C2-822B-C28D9B520E6F}" type="presParOf" srcId="{A7332983-6F79-4BEC-81B7-3B48FA753642}" destId="{9CD8EC3E-BC8F-46A2-B44F-F08642FFE2D0}" srcOrd="3" destOrd="0" presId="urn:microsoft.com/office/officeart/2018/5/layout/IconLeafLabelList"/>
    <dgm:cxn modelId="{B884F92A-55EF-42AC-A587-1F075C44D36E}" type="presParOf" srcId="{36A380D2-15EB-4503-8CCD-863CC418EAA5}" destId="{52B33607-A07C-44A1-9F93-8E8BBCADD233}" srcOrd="9" destOrd="0" presId="urn:microsoft.com/office/officeart/2018/5/layout/IconLeafLabelList"/>
    <dgm:cxn modelId="{593FEDC9-D1C1-4A7F-A812-6DF076D78550}" type="presParOf" srcId="{36A380D2-15EB-4503-8CCD-863CC418EAA5}" destId="{DDB438AB-91AD-4CEE-B1F0-5E0BC142850F}" srcOrd="10" destOrd="0" presId="urn:microsoft.com/office/officeart/2018/5/layout/IconLeafLabelList"/>
    <dgm:cxn modelId="{8D1914CB-2AD2-4F23-A4AD-F52E4FA4627D}" type="presParOf" srcId="{DDB438AB-91AD-4CEE-B1F0-5E0BC142850F}" destId="{C243218E-B189-4454-8C85-607564271B0F}" srcOrd="0" destOrd="0" presId="urn:microsoft.com/office/officeart/2018/5/layout/IconLeafLabelList"/>
    <dgm:cxn modelId="{5A4BEE0E-5464-4545-B357-7C049C75EDFC}" type="presParOf" srcId="{DDB438AB-91AD-4CEE-B1F0-5E0BC142850F}" destId="{D13FB099-5872-42BC-BB67-E49E4CD2B6D6}" srcOrd="1" destOrd="0" presId="urn:microsoft.com/office/officeart/2018/5/layout/IconLeafLabelList"/>
    <dgm:cxn modelId="{2FFAC041-F231-4BD3-A72F-A1E01E8B564A}" type="presParOf" srcId="{DDB438AB-91AD-4CEE-B1F0-5E0BC142850F}" destId="{373EBFA1-F301-4998-9279-678266F3AE7F}" srcOrd="2" destOrd="0" presId="urn:microsoft.com/office/officeart/2018/5/layout/IconLeafLabelList"/>
    <dgm:cxn modelId="{1A888CC2-9569-47D6-8B7C-29FF6CB5C08B}" type="presParOf" srcId="{DDB438AB-91AD-4CEE-B1F0-5E0BC142850F}" destId="{FAB45A44-123C-48F2-93C7-FFC26149C34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971033-5C1C-47C8-821B-6F7EE7716B7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DE936D-7C83-406C-A0A6-1CFA0AD11CC8}">
      <dgm:prSet/>
      <dgm:spPr/>
      <dgm:t>
        <a:bodyPr/>
        <a:lstStyle/>
        <a:p>
          <a:r>
            <a:rPr lang="zh-CN" dirty="0">
              <a:latin typeface="SimSun" panose="02010600030101010101" pitchFamily="2" charset="-122"/>
              <a:ea typeface="SimSun" panose="02010600030101010101" pitchFamily="2" charset="-122"/>
            </a:rPr>
            <a:t>专利权、商标权、著作权、非专利技术、数据类无形资产等</a:t>
          </a:r>
          <a:endParaRPr lang="en-US" dirty="0">
            <a:latin typeface="SimSun" panose="02010600030101010101" pitchFamily="2" charset="-122"/>
            <a:ea typeface="SimSun" panose="02010600030101010101" pitchFamily="2" charset="-122"/>
          </a:endParaRPr>
        </a:p>
      </dgm:t>
    </dgm:pt>
    <dgm:pt modelId="{73731C8C-8E36-4443-80A9-D121220EF6FE}" type="parTrans" cxnId="{8D95F477-262A-498E-B12B-74C7226397B0}">
      <dgm:prSet/>
      <dgm:spPr/>
      <dgm:t>
        <a:bodyPr/>
        <a:lstStyle/>
        <a:p>
          <a:endParaRPr lang="en-US"/>
        </a:p>
      </dgm:t>
    </dgm:pt>
    <dgm:pt modelId="{BE5DE46F-2E3B-4E56-9E96-7BB8205E95B3}" type="sibTrans" cxnId="{8D95F477-262A-498E-B12B-74C7226397B0}">
      <dgm:prSet/>
      <dgm:spPr/>
      <dgm:t>
        <a:bodyPr/>
        <a:lstStyle/>
        <a:p>
          <a:endParaRPr lang="en-US"/>
        </a:p>
      </dgm:t>
    </dgm:pt>
    <dgm:pt modelId="{EFBF510D-6E80-460B-BC7B-327FCD558376}">
      <dgm:prSet/>
      <dgm:spPr/>
      <dgm:t>
        <a:bodyPr/>
        <a:lstStyle/>
        <a:p>
          <a:r>
            <a:rPr lang="zh-CN" dirty="0">
              <a:latin typeface="SimSun" panose="02010600030101010101" pitchFamily="2" charset="-122"/>
              <a:ea typeface="SimSun" panose="02010600030101010101" pitchFamily="2" charset="-122"/>
            </a:rPr>
            <a:t>自创型无形资产、许可使用型无形资产</a:t>
          </a:r>
          <a:endParaRPr lang="en-US" dirty="0">
            <a:latin typeface="SimSun" panose="02010600030101010101" pitchFamily="2" charset="-122"/>
            <a:ea typeface="SimSun" panose="02010600030101010101" pitchFamily="2" charset="-122"/>
          </a:endParaRPr>
        </a:p>
      </dgm:t>
    </dgm:pt>
    <dgm:pt modelId="{EE74C3ED-ABF2-4C75-B3B7-FFC88964296C}" type="parTrans" cxnId="{7FCB29FA-4637-4DBA-9C3E-1306AD63D9B3}">
      <dgm:prSet/>
      <dgm:spPr/>
      <dgm:t>
        <a:bodyPr/>
        <a:lstStyle/>
        <a:p>
          <a:endParaRPr lang="en-US"/>
        </a:p>
      </dgm:t>
    </dgm:pt>
    <dgm:pt modelId="{55777928-28DA-41B4-B067-84CED2A113CE}" type="sibTrans" cxnId="{7FCB29FA-4637-4DBA-9C3E-1306AD63D9B3}">
      <dgm:prSet/>
      <dgm:spPr/>
      <dgm:t>
        <a:bodyPr/>
        <a:lstStyle/>
        <a:p>
          <a:endParaRPr lang="en-US"/>
        </a:p>
      </dgm:t>
    </dgm:pt>
    <dgm:pt modelId="{F99991D6-73B0-4845-AA03-644300D2F330}">
      <dgm:prSet/>
      <dgm:spPr/>
      <dgm:t>
        <a:bodyPr/>
        <a:lstStyle/>
        <a:p>
          <a:r>
            <a:rPr lang="zh-CN" dirty="0">
              <a:latin typeface="SimSun" panose="02010600030101010101" pitchFamily="2" charset="-122"/>
              <a:ea typeface="SimSun" panose="02010600030101010101" pitchFamily="2" charset="-122"/>
            </a:rPr>
            <a:t>收入增加型、成本节约型还是收入增加成本节约综合型</a:t>
          </a:r>
          <a:endParaRPr lang="en-US" dirty="0">
            <a:latin typeface="SimSun" panose="02010600030101010101" pitchFamily="2" charset="-122"/>
            <a:ea typeface="SimSun" panose="02010600030101010101" pitchFamily="2" charset="-122"/>
          </a:endParaRPr>
        </a:p>
      </dgm:t>
    </dgm:pt>
    <dgm:pt modelId="{83D458D9-BAEE-4324-9540-A8032B6FBA08}" type="parTrans" cxnId="{D10BC3F8-5B13-4E62-93FE-FBDDE5349452}">
      <dgm:prSet/>
      <dgm:spPr/>
      <dgm:t>
        <a:bodyPr/>
        <a:lstStyle/>
        <a:p>
          <a:endParaRPr lang="en-US"/>
        </a:p>
      </dgm:t>
    </dgm:pt>
    <dgm:pt modelId="{E029E6B2-734E-43E8-B3ED-5BABA3F2C6D9}" type="sibTrans" cxnId="{D10BC3F8-5B13-4E62-93FE-FBDDE5349452}">
      <dgm:prSet/>
      <dgm:spPr/>
      <dgm:t>
        <a:bodyPr/>
        <a:lstStyle/>
        <a:p>
          <a:endParaRPr lang="en-US"/>
        </a:p>
      </dgm:t>
    </dgm:pt>
    <dgm:pt modelId="{5089412C-A059-486B-8FA8-F43F096DF653}">
      <dgm:prSet/>
      <dgm:spPr/>
      <dgm:t>
        <a:bodyPr/>
        <a:lstStyle/>
        <a:p>
          <a:r>
            <a:rPr lang="zh-CN" dirty="0">
              <a:latin typeface="SimSun" panose="02010600030101010101" pitchFamily="2" charset="-122"/>
              <a:ea typeface="SimSun" panose="02010600030101010101" pitchFamily="2" charset="-122"/>
            </a:rPr>
            <a:t>无形资产获利路径、需附植于的有形资产及其情况</a:t>
          </a:r>
          <a:endParaRPr lang="en-US" dirty="0">
            <a:latin typeface="SimSun" panose="02010600030101010101" pitchFamily="2" charset="-122"/>
            <a:ea typeface="SimSun" panose="02010600030101010101" pitchFamily="2" charset="-122"/>
          </a:endParaRPr>
        </a:p>
      </dgm:t>
    </dgm:pt>
    <dgm:pt modelId="{3DDC6C25-6C70-4FC0-9316-6FE44A40959C}" type="parTrans" cxnId="{BD6C77F1-11D8-488A-967D-E3D2367B05AA}">
      <dgm:prSet/>
      <dgm:spPr/>
      <dgm:t>
        <a:bodyPr/>
        <a:lstStyle/>
        <a:p>
          <a:endParaRPr lang="en-US"/>
        </a:p>
      </dgm:t>
    </dgm:pt>
    <dgm:pt modelId="{CF758655-1C28-47B0-8D7A-2DBB15EC2188}" type="sibTrans" cxnId="{BD6C77F1-11D8-488A-967D-E3D2367B05AA}">
      <dgm:prSet/>
      <dgm:spPr/>
      <dgm:t>
        <a:bodyPr/>
        <a:lstStyle/>
        <a:p>
          <a:endParaRPr lang="en-US"/>
        </a:p>
      </dgm:t>
    </dgm:pt>
    <dgm:pt modelId="{F032DA03-139F-48E5-A579-A99A809E29BC}">
      <dgm:prSet/>
      <dgm:spPr/>
      <dgm:t>
        <a:bodyPr/>
        <a:lstStyle/>
        <a:p>
          <a:r>
            <a:rPr lang="zh-CN" dirty="0">
              <a:latin typeface="SimSun" panose="02010600030101010101" pitchFamily="2" charset="-122"/>
              <a:ea typeface="SimSun" panose="02010600030101010101" pitchFamily="2" charset="-122"/>
            </a:rPr>
            <a:t>无形资产贡献的产品市场情况及其发展前景</a:t>
          </a:r>
          <a:endParaRPr lang="en-US" dirty="0">
            <a:latin typeface="SimSun" panose="02010600030101010101" pitchFamily="2" charset="-122"/>
            <a:ea typeface="SimSun" panose="02010600030101010101" pitchFamily="2" charset="-122"/>
          </a:endParaRPr>
        </a:p>
      </dgm:t>
    </dgm:pt>
    <dgm:pt modelId="{F4B7743B-CC65-4702-9965-A67C2F0E2252}" type="parTrans" cxnId="{A61564D4-811B-4031-A894-A82D3928F52A}">
      <dgm:prSet/>
      <dgm:spPr/>
      <dgm:t>
        <a:bodyPr/>
        <a:lstStyle/>
        <a:p>
          <a:endParaRPr lang="en-US"/>
        </a:p>
      </dgm:t>
    </dgm:pt>
    <dgm:pt modelId="{730FF7E9-CABA-41FF-B80B-9EB065E83035}" type="sibTrans" cxnId="{A61564D4-811B-4031-A894-A82D3928F52A}">
      <dgm:prSet/>
      <dgm:spPr/>
      <dgm:t>
        <a:bodyPr/>
        <a:lstStyle/>
        <a:p>
          <a:endParaRPr lang="en-US"/>
        </a:p>
      </dgm:t>
    </dgm:pt>
    <dgm:pt modelId="{41693FB8-DD2B-4EFE-BE08-39393D6A0EC7}" type="pres">
      <dgm:prSet presAssocID="{D9971033-5C1C-47C8-821B-6F7EE7716B72}" presName="root" presStyleCnt="0">
        <dgm:presLayoutVars>
          <dgm:dir/>
          <dgm:resizeHandles val="exact"/>
        </dgm:presLayoutVars>
      </dgm:prSet>
      <dgm:spPr/>
    </dgm:pt>
    <dgm:pt modelId="{39EDA5EC-D90B-4E84-BE5F-2DEDA9FA84C9}" type="pres">
      <dgm:prSet presAssocID="{06DE936D-7C83-406C-A0A6-1CFA0AD11CC8}" presName="compNode" presStyleCnt="0"/>
      <dgm:spPr/>
    </dgm:pt>
    <dgm:pt modelId="{8164C159-FF2E-4BC3-8B5B-5AEB920E0E72}" type="pres">
      <dgm:prSet presAssocID="{06DE936D-7C83-406C-A0A6-1CFA0AD11CC8}" presName="bgRect" presStyleLbl="bgShp" presStyleIdx="0" presStyleCnt="5"/>
      <dgm:spPr/>
    </dgm:pt>
    <dgm:pt modelId="{A4FC2B15-D3C1-4720-B452-275D6F760744}" type="pres">
      <dgm:prSet presAssocID="{06DE936D-7C83-406C-A0A6-1CFA0AD11CC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计算机"/>
        </a:ext>
      </dgm:extLst>
    </dgm:pt>
    <dgm:pt modelId="{ED2652F1-7F29-4970-BE97-1A20085EA55A}" type="pres">
      <dgm:prSet presAssocID="{06DE936D-7C83-406C-A0A6-1CFA0AD11CC8}" presName="spaceRect" presStyleCnt="0"/>
      <dgm:spPr/>
    </dgm:pt>
    <dgm:pt modelId="{B79146B5-29E9-48A5-9AC7-6670192F1510}" type="pres">
      <dgm:prSet presAssocID="{06DE936D-7C83-406C-A0A6-1CFA0AD11CC8}" presName="parTx" presStyleLbl="revTx" presStyleIdx="0" presStyleCnt="5">
        <dgm:presLayoutVars>
          <dgm:chMax val="0"/>
          <dgm:chPref val="0"/>
        </dgm:presLayoutVars>
      </dgm:prSet>
      <dgm:spPr/>
    </dgm:pt>
    <dgm:pt modelId="{0966D281-37AC-4671-B1B7-18E90B8DB3BB}" type="pres">
      <dgm:prSet presAssocID="{BE5DE46F-2E3B-4E56-9E96-7BB8205E95B3}" presName="sibTrans" presStyleCnt="0"/>
      <dgm:spPr/>
    </dgm:pt>
    <dgm:pt modelId="{F131C0A1-8C9C-4817-8B26-AD2FC7C2CFDF}" type="pres">
      <dgm:prSet presAssocID="{EFBF510D-6E80-460B-BC7B-327FCD558376}" presName="compNode" presStyleCnt="0"/>
      <dgm:spPr/>
    </dgm:pt>
    <dgm:pt modelId="{25E281E4-358E-4E8E-861A-2AFFC673210D}" type="pres">
      <dgm:prSet presAssocID="{EFBF510D-6E80-460B-BC7B-327FCD558376}" presName="bgRect" presStyleLbl="bgShp" presStyleIdx="1" presStyleCnt="5"/>
      <dgm:spPr/>
    </dgm:pt>
    <dgm:pt modelId="{CF9B61C9-C795-4CE3-A8D3-25576A5EC5D2}" type="pres">
      <dgm:prSet presAssocID="{EFBF510D-6E80-460B-BC7B-327FCD55837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 of Gold"/>
        </a:ext>
      </dgm:extLst>
    </dgm:pt>
    <dgm:pt modelId="{9FA27C50-FED0-4AE0-A9D1-9EA006C9040F}" type="pres">
      <dgm:prSet presAssocID="{EFBF510D-6E80-460B-BC7B-327FCD558376}" presName="spaceRect" presStyleCnt="0"/>
      <dgm:spPr/>
    </dgm:pt>
    <dgm:pt modelId="{E2AC46F5-DEE0-4183-A2CB-1CE882C15AA3}" type="pres">
      <dgm:prSet presAssocID="{EFBF510D-6E80-460B-BC7B-327FCD558376}" presName="parTx" presStyleLbl="revTx" presStyleIdx="1" presStyleCnt="5">
        <dgm:presLayoutVars>
          <dgm:chMax val="0"/>
          <dgm:chPref val="0"/>
        </dgm:presLayoutVars>
      </dgm:prSet>
      <dgm:spPr/>
    </dgm:pt>
    <dgm:pt modelId="{852090E5-3CB7-4006-BB14-748CE5671E0B}" type="pres">
      <dgm:prSet presAssocID="{55777928-28DA-41B4-B067-84CED2A113CE}" presName="sibTrans" presStyleCnt="0"/>
      <dgm:spPr/>
    </dgm:pt>
    <dgm:pt modelId="{B78582C1-0930-4F5B-A05D-7F270AFB2388}" type="pres">
      <dgm:prSet presAssocID="{F99991D6-73B0-4845-AA03-644300D2F330}" presName="compNode" presStyleCnt="0"/>
      <dgm:spPr/>
    </dgm:pt>
    <dgm:pt modelId="{3D75E84D-3CAB-47F4-AF2B-B43D25D3DF55}" type="pres">
      <dgm:prSet presAssocID="{F99991D6-73B0-4845-AA03-644300D2F330}" presName="bgRect" presStyleLbl="bgShp" presStyleIdx="2" presStyleCnt="5"/>
      <dgm:spPr/>
    </dgm:pt>
    <dgm:pt modelId="{8F3BBCB7-E35A-46D3-8D43-6BD3CD544F87}" type="pres">
      <dgm:prSet presAssocID="{F99991D6-73B0-4845-AA03-644300D2F33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最大化"/>
        </a:ext>
      </dgm:extLst>
    </dgm:pt>
    <dgm:pt modelId="{1C32392D-B1C8-400C-82AF-7BE5AF1C20E8}" type="pres">
      <dgm:prSet presAssocID="{F99991D6-73B0-4845-AA03-644300D2F330}" presName="spaceRect" presStyleCnt="0"/>
      <dgm:spPr/>
    </dgm:pt>
    <dgm:pt modelId="{6906CC31-DEA3-4033-A15A-D77EC557F31F}" type="pres">
      <dgm:prSet presAssocID="{F99991D6-73B0-4845-AA03-644300D2F330}" presName="parTx" presStyleLbl="revTx" presStyleIdx="2" presStyleCnt="5">
        <dgm:presLayoutVars>
          <dgm:chMax val="0"/>
          <dgm:chPref val="0"/>
        </dgm:presLayoutVars>
      </dgm:prSet>
      <dgm:spPr/>
    </dgm:pt>
    <dgm:pt modelId="{A40751EA-ABCD-4E6B-8FDA-0D5A31CF2B74}" type="pres">
      <dgm:prSet presAssocID="{E029E6B2-734E-43E8-B3ED-5BABA3F2C6D9}" presName="sibTrans" presStyleCnt="0"/>
      <dgm:spPr/>
    </dgm:pt>
    <dgm:pt modelId="{D928DDE6-A7C1-4747-A01F-A632CBCBEAE3}" type="pres">
      <dgm:prSet presAssocID="{5089412C-A059-486B-8FA8-F43F096DF653}" presName="compNode" presStyleCnt="0"/>
      <dgm:spPr/>
    </dgm:pt>
    <dgm:pt modelId="{BD5A17C1-4D16-45BB-9508-E487D32B97E2}" type="pres">
      <dgm:prSet presAssocID="{5089412C-A059-486B-8FA8-F43F096DF653}" presName="bgRect" presStyleLbl="bgShp" presStyleIdx="3" presStyleCnt="5"/>
      <dgm:spPr/>
    </dgm:pt>
    <dgm:pt modelId="{A2082CD6-AC8E-492E-B885-280D6F3C509E}" type="pres">
      <dgm:prSet presAssocID="{5089412C-A059-486B-8FA8-F43F096DF65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old bars"/>
        </a:ext>
      </dgm:extLst>
    </dgm:pt>
    <dgm:pt modelId="{5A3DC587-ACC8-4CF0-94A3-4788414E5EC5}" type="pres">
      <dgm:prSet presAssocID="{5089412C-A059-486B-8FA8-F43F096DF653}" presName="spaceRect" presStyleCnt="0"/>
      <dgm:spPr/>
    </dgm:pt>
    <dgm:pt modelId="{34EE7AE1-E313-4006-A50A-6D3D9E726FF4}" type="pres">
      <dgm:prSet presAssocID="{5089412C-A059-486B-8FA8-F43F096DF653}" presName="parTx" presStyleLbl="revTx" presStyleIdx="3" presStyleCnt="5">
        <dgm:presLayoutVars>
          <dgm:chMax val="0"/>
          <dgm:chPref val="0"/>
        </dgm:presLayoutVars>
      </dgm:prSet>
      <dgm:spPr/>
    </dgm:pt>
    <dgm:pt modelId="{47999443-EECA-4E9F-B83D-759F6C544EA2}" type="pres">
      <dgm:prSet presAssocID="{CF758655-1C28-47B0-8D7A-2DBB15EC2188}" presName="sibTrans" presStyleCnt="0"/>
      <dgm:spPr/>
    </dgm:pt>
    <dgm:pt modelId="{6AEB5326-D574-4302-8602-F94BF50CA746}" type="pres">
      <dgm:prSet presAssocID="{F032DA03-139F-48E5-A579-A99A809E29BC}" presName="compNode" presStyleCnt="0"/>
      <dgm:spPr/>
    </dgm:pt>
    <dgm:pt modelId="{033C7B78-F549-4075-A07F-4D99B764859F}" type="pres">
      <dgm:prSet presAssocID="{F032DA03-139F-48E5-A579-A99A809E29BC}" presName="bgRect" presStyleLbl="bgShp" presStyleIdx="4" presStyleCnt="5"/>
      <dgm:spPr/>
    </dgm:pt>
    <dgm:pt modelId="{315826B2-CBC2-4EC4-9135-35699CD639D0}" type="pres">
      <dgm:prSet presAssocID="{F032DA03-139F-48E5-A579-A99A809E29B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rm scene"/>
        </a:ext>
      </dgm:extLst>
    </dgm:pt>
    <dgm:pt modelId="{A4B0150B-5C97-4652-8C5F-88AC080690AD}" type="pres">
      <dgm:prSet presAssocID="{F032DA03-139F-48E5-A579-A99A809E29BC}" presName="spaceRect" presStyleCnt="0"/>
      <dgm:spPr/>
    </dgm:pt>
    <dgm:pt modelId="{0DD8A0B9-8122-4814-8787-B3FCA2D26033}" type="pres">
      <dgm:prSet presAssocID="{F032DA03-139F-48E5-A579-A99A809E29BC}" presName="parTx" presStyleLbl="revTx" presStyleIdx="4" presStyleCnt="5">
        <dgm:presLayoutVars>
          <dgm:chMax val="0"/>
          <dgm:chPref val="0"/>
        </dgm:presLayoutVars>
      </dgm:prSet>
      <dgm:spPr/>
    </dgm:pt>
  </dgm:ptLst>
  <dgm:cxnLst>
    <dgm:cxn modelId="{2F137A31-A367-4C52-9814-9F8D20F816DB}" type="presOf" srcId="{F99991D6-73B0-4845-AA03-644300D2F330}" destId="{6906CC31-DEA3-4033-A15A-D77EC557F31F}" srcOrd="0" destOrd="0" presId="urn:microsoft.com/office/officeart/2018/2/layout/IconVerticalSolidList"/>
    <dgm:cxn modelId="{E553A13B-74B8-4B29-8DB9-69BC6C58DAFA}" type="presOf" srcId="{EFBF510D-6E80-460B-BC7B-327FCD558376}" destId="{E2AC46F5-DEE0-4183-A2CB-1CE882C15AA3}" srcOrd="0" destOrd="0" presId="urn:microsoft.com/office/officeart/2018/2/layout/IconVerticalSolidList"/>
    <dgm:cxn modelId="{75308056-BE21-4B9C-A05B-C8103087DC2F}" type="presOf" srcId="{5089412C-A059-486B-8FA8-F43F096DF653}" destId="{34EE7AE1-E313-4006-A50A-6D3D9E726FF4}" srcOrd="0" destOrd="0" presId="urn:microsoft.com/office/officeart/2018/2/layout/IconVerticalSolidList"/>
    <dgm:cxn modelId="{8D95F477-262A-498E-B12B-74C7226397B0}" srcId="{D9971033-5C1C-47C8-821B-6F7EE7716B72}" destId="{06DE936D-7C83-406C-A0A6-1CFA0AD11CC8}" srcOrd="0" destOrd="0" parTransId="{73731C8C-8E36-4443-80A9-D121220EF6FE}" sibTransId="{BE5DE46F-2E3B-4E56-9E96-7BB8205E95B3}"/>
    <dgm:cxn modelId="{D7B7538A-CB23-482B-B0BC-CBC1691536D7}" type="presOf" srcId="{06DE936D-7C83-406C-A0A6-1CFA0AD11CC8}" destId="{B79146B5-29E9-48A5-9AC7-6670192F1510}" srcOrd="0" destOrd="0" presId="urn:microsoft.com/office/officeart/2018/2/layout/IconVerticalSolidList"/>
    <dgm:cxn modelId="{0AE3D997-5A8A-47A4-BA8B-17748F0203EC}" type="presOf" srcId="{D9971033-5C1C-47C8-821B-6F7EE7716B72}" destId="{41693FB8-DD2B-4EFE-BE08-39393D6A0EC7}" srcOrd="0" destOrd="0" presId="urn:microsoft.com/office/officeart/2018/2/layout/IconVerticalSolidList"/>
    <dgm:cxn modelId="{D1D27DC1-98C6-4E3C-985E-6E93AB96010D}" type="presOf" srcId="{F032DA03-139F-48E5-A579-A99A809E29BC}" destId="{0DD8A0B9-8122-4814-8787-B3FCA2D26033}" srcOrd="0" destOrd="0" presId="urn:microsoft.com/office/officeart/2018/2/layout/IconVerticalSolidList"/>
    <dgm:cxn modelId="{A61564D4-811B-4031-A894-A82D3928F52A}" srcId="{D9971033-5C1C-47C8-821B-6F7EE7716B72}" destId="{F032DA03-139F-48E5-A579-A99A809E29BC}" srcOrd="4" destOrd="0" parTransId="{F4B7743B-CC65-4702-9965-A67C2F0E2252}" sibTransId="{730FF7E9-CABA-41FF-B80B-9EB065E83035}"/>
    <dgm:cxn modelId="{BD6C77F1-11D8-488A-967D-E3D2367B05AA}" srcId="{D9971033-5C1C-47C8-821B-6F7EE7716B72}" destId="{5089412C-A059-486B-8FA8-F43F096DF653}" srcOrd="3" destOrd="0" parTransId="{3DDC6C25-6C70-4FC0-9316-6FE44A40959C}" sibTransId="{CF758655-1C28-47B0-8D7A-2DBB15EC2188}"/>
    <dgm:cxn modelId="{D10BC3F8-5B13-4E62-93FE-FBDDE5349452}" srcId="{D9971033-5C1C-47C8-821B-6F7EE7716B72}" destId="{F99991D6-73B0-4845-AA03-644300D2F330}" srcOrd="2" destOrd="0" parTransId="{83D458D9-BAEE-4324-9540-A8032B6FBA08}" sibTransId="{E029E6B2-734E-43E8-B3ED-5BABA3F2C6D9}"/>
    <dgm:cxn modelId="{7FCB29FA-4637-4DBA-9C3E-1306AD63D9B3}" srcId="{D9971033-5C1C-47C8-821B-6F7EE7716B72}" destId="{EFBF510D-6E80-460B-BC7B-327FCD558376}" srcOrd="1" destOrd="0" parTransId="{EE74C3ED-ABF2-4C75-B3B7-FFC88964296C}" sibTransId="{55777928-28DA-41B4-B067-84CED2A113CE}"/>
    <dgm:cxn modelId="{B82459B7-DC72-4C6A-B76B-23B8821C876B}" type="presParOf" srcId="{41693FB8-DD2B-4EFE-BE08-39393D6A0EC7}" destId="{39EDA5EC-D90B-4E84-BE5F-2DEDA9FA84C9}" srcOrd="0" destOrd="0" presId="urn:microsoft.com/office/officeart/2018/2/layout/IconVerticalSolidList"/>
    <dgm:cxn modelId="{89DB8AE6-AF04-42F5-8C0B-1D44744F9C13}" type="presParOf" srcId="{39EDA5EC-D90B-4E84-BE5F-2DEDA9FA84C9}" destId="{8164C159-FF2E-4BC3-8B5B-5AEB920E0E72}" srcOrd="0" destOrd="0" presId="urn:microsoft.com/office/officeart/2018/2/layout/IconVerticalSolidList"/>
    <dgm:cxn modelId="{5952F78B-9700-49DB-8887-576E2EB61A8B}" type="presParOf" srcId="{39EDA5EC-D90B-4E84-BE5F-2DEDA9FA84C9}" destId="{A4FC2B15-D3C1-4720-B452-275D6F760744}" srcOrd="1" destOrd="0" presId="urn:microsoft.com/office/officeart/2018/2/layout/IconVerticalSolidList"/>
    <dgm:cxn modelId="{60D84D9E-A152-4DC3-9454-CCC2397C3714}" type="presParOf" srcId="{39EDA5EC-D90B-4E84-BE5F-2DEDA9FA84C9}" destId="{ED2652F1-7F29-4970-BE97-1A20085EA55A}" srcOrd="2" destOrd="0" presId="urn:microsoft.com/office/officeart/2018/2/layout/IconVerticalSolidList"/>
    <dgm:cxn modelId="{474FA5C6-72C5-4C61-AC01-FFE125BCE2C2}" type="presParOf" srcId="{39EDA5EC-D90B-4E84-BE5F-2DEDA9FA84C9}" destId="{B79146B5-29E9-48A5-9AC7-6670192F1510}" srcOrd="3" destOrd="0" presId="urn:microsoft.com/office/officeart/2018/2/layout/IconVerticalSolidList"/>
    <dgm:cxn modelId="{2F5222F1-F4EB-4A21-9435-5920A7B99070}" type="presParOf" srcId="{41693FB8-DD2B-4EFE-BE08-39393D6A0EC7}" destId="{0966D281-37AC-4671-B1B7-18E90B8DB3BB}" srcOrd="1" destOrd="0" presId="urn:microsoft.com/office/officeart/2018/2/layout/IconVerticalSolidList"/>
    <dgm:cxn modelId="{FA2C74E6-A415-4850-8902-E255D8A53766}" type="presParOf" srcId="{41693FB8-DD2B-4EFE-BE08-39393D6A0EC7}" destId="{F131C0A1-8C9C-4817-8B26-AD2FC7C2CFDF}" srcOrd="2" destOrd="0" presId="urn:microsoft.com/office/officeart/2018/2/layout/IconVerticalSolidList"/>
    <dgm:cxn modelId="{97F73962-3FDC-41F5-8F33-ACCCD83EDA26}" type="presParOf" srcId="{F131C0A1-8C9C-4817-8B26-AD2FC7C2CFDF}" destId="{25E281E4-358E-4E8E-861A-2AFFC673210D}" srcOrd="0" destOrd="0" presId="urn:microsoft.com/office/officeart/2018/2/layout/IconVerticalSolidList"/>
    <dgm:cxn modelId="{FFD95684-500B-4AB1-97F5-4AB21318EB29}" type="presParOf" srcId="{F131C0A1-8C9C-4817-8B26-AD2FC7C2CFDF}" destId="{CF9B61C9-C795-4CE3-A8D3-25576A5EC5D2}" srcOrd="1" destOrd="0" presId="urn:microsoft.com/office/officeart/2018/2/layout/IconVerticalSolidList"/>
    <dgm:cxn modelId="{490C4EC2-CDEA-4D59-88B6-C390BE159DCD}" type="presParOf" srcId="{F131C0A1-8C9C-4817-8B26-AD2FC7C2CFDF}" destId="{9FA27C50-FED0-4AE0-A9D1-9EA006C9040F}" srcOrd="2" destOrd="0" presId="urn:microsoft.com/office/officeart/2018/2/layout/IconVerticalSolidList"/>
    <dgm:cxn modelId="{47C9F60D-AC19-45AB-AC43-EF4253FF2F5D}" type="presParOf" srcId="{F131C0A1-8C9C-4817-8B26-AD2FC7C2CFDF}" destId="{E2AC46F5-DEE0-4183-A2CB-1CE882C15AA3}" srcOrd="3" destOrd="0" presId="urn:microsoft.com/office/officeart/2018/2/layout/IconVerticalSolidList"/>
    <dgm:cxn modelId="{D1DA91CE-FB40-4651-BEAF-52058ACA992A}" type="presParOf" srcId="{41693FB8-DD2B-4EFE-BE08-39393D6A0EC7}" destId="{852090E5-3CB7-4006-BB14-748CE5671E0B}" srcOrd="3" destOrd="0" presId="urn:microsoft.com/office/officeart/2018/2/layout/IconVerticalSolidList"/>
    <dgm:cxn modelId="{EB823F61-C3E1-452B-8B76-C6BA989CF42B}" type="presParOf" srcId="{41693FB8-DD2B-4EFE-BE08-39393D6A0EC7}" destId="{B78582C1-0930-4F5B-A05D-7F270AFB2388}" srcOrd="4" destOrd="0" presId="urn:microsoft.com/office/officeart/2018/2/layout/IconVerticalSolidList"/>
    <dgm:cxn modelId="{CE13D64C-C35D-4A0E-AAA2-D11CC3D788BC}" type="presParOf" srcId="{B78582C1-0930-4F5B-A05D-7F270AFB2388}" destId="{3D75E84D-3CAB-47F4-AF2B-B43D25D3DF55}" srcOrd="0" destOrd="0" presId="urn:microsoft.com/office/officeart/2018/2/layout/IconVerticalSolidList"/>
    <dgm:cxn modelId="{95B04E91-2C27-43A5-B480-86AFADF19215}" type="presParOf" srcId="{B78582C1-0930-4F5B-A05D-7F270AFB2388}" destId="{8F3BBCB7-E35A-46D3-8D43-6BD3CD544F87}" srcOrd="1" destOrd="0" presId="urn:microsoft.com/office/officeart/2018/2/layout/IconVerticalSolidList"/>
    <dgm:cxn modelId="{8B5C86B5-9C44-452E-B200-7C2B4FFA687C}" type="presParOf" srcId="{B78582C1-0930-4F5B-A05D-7F270AFB2388}" destId="{1C32392D-B1C8-400C-82AF-7BE5AF1C20E8}" srcOrd="2" destOrd="0" presId="urn:microsoft.com/office/officeart/2018/2/layout/IconVerticalSolidList"/>
    <dgm:cxn modelId="{C822FCAD-5609-4013-9399-D3D38A1C8E8A}" type="presParOf" srcId="{B78582C1-0930-4F5B-A05D-7F270AFB2388}" destId="{6906CC31-DEA3-4033-A15A-D77EC557F31F}" srcOrd="3" destOrd="0" presId="urn:microsoft.com/office/officeart/2018/2/layout/IconVerticalSolidList"/>
    <dgm:cxn modelId="{36485A27-E8E0-4EAA-B91D-12FA31981D21}" type="presParOf" srcId="{41693FB8-DD2B-4EFE-BE08-39393D6A0EC7}" destId="{A40751EA-ABCD-4E6B-8FDA-0D5A31CF2B74}" srcOrd="5" destOrd="0" presId="urn:microsoft.com/office/officeart/2018/2/layout/IconVerticalSolidList"/>
    <dgm:cxn modelId="{EDCF61B6-999B-450A-8398-5B7EFA6937C4}" type="presParOf" srcId="{41693FB8-DD2B-4EFE-BE08-39393D6A0EC7}" destId="{D928DDE6-A7C1-4747-A01F-A632CBCBEAE3}" srcOrd="6" destOrd="0" presId="urn:microsoft.com/office/officeart/2018/2/layout/IconVerticalSolidList"/>
    <dgm:cxn modelId="{E2C2B0A4-57AB-491C-97BF-B3A93534CDC5}" type="presParOf" srcId="{D928DDE6-A7C1-4747-A01F-A632CBCBEAE3}" destId="{BD5A17C1-4D16-45BB-9508-E487D32B97E2}" srcOrd="0" destOrd="0" presId="urn:microsoft.com/office/officeart/2018/2/layout/IconVerticalSolidList"/>
    <dgm:cxn modelId="{16323CAB-DEFE-4440-A4A2-7B2102EDB1C3}" type="presParOf" srcId="{D928DDE6-A7C1-4747-A01F-A632CBCBEAE3}" destId="{A2082CD6-AC8E-492E-B885-280D6F3C509E}" srcOrd="1" destOrd="0" presId="urn:microsoft.com/office/officeart/2018/2/layout/IconVerticalSolidList"/>
    <dgm:cxn modelId="{FDDA5EB8-8B95-433B-946E-976A6809F32A}" type="presParOf" srcId="{D928DDE6-A7C1-4747-A01F-A632CBCBEAE3}" destId="{5A3DC587-ACC8-4CF0-94A3-4788414E5EC5}" srcOrd="2" destOrd="0" presId="urn:microsoft.com/office/officeart/2018/2/layout/IconVerticalSolidList"/>
    <dgm:cxn modelId="{16D1BF82-EE81-4CAD-82F2-8B8CA9D93642}" type="presParOf" srcId="{D928DDE6-A7C1-4747-A01F-A632CBCBEAE3}" destId="{34EE7AE1-E313-4006-A50A-6D3D9E726FF4}" srcOrd="3" destOrd="0" presId="urn:microsoft.com/office/officeart/2018/2/layout/IconVerticalSolidList"/>
    <dgm:cxn modelId="{B7EA1D60-EEE5-4EE1-86F8-F4FC1485F811}" type="presParOf" srcId="{41693FB8-DD2B-4EFE-BE08-39393D6A0EC7}" destId="{47999443-EECA-4E9F-B83D-759F6C544EA2}" srcOrd="7" destOrd="0" presId="urn:microsoft.com/office/officeart/2018/2/layout/IconVerticalSolidList"/>
    <dgm:cxn modelId="{0B1ACFE5-C2A8-4B44-973B-DADB0FAAF19F}" type="presParOf" srcId="{41693FB8-DD2B-4EFE-BE08-39393D6A0EC7}" destId="{6AEB5326-D574-4302-8602-F94BF50CA746}" srcOrd="8" destOrd="0" presId="urn:microsoft.com/office/officeart/2018/2/layout/IconVerticalSolidList"/>
    <dgm:cxn modelId="{2B909FE0-65AE-424A-943B-C8B9558D4304}" type="presParOf" srcId="{6AEB5326-D574-4302-8602-F94BF50CA746}" destId="{033C7B78-F549-4075-A07F-4D99B764859F}" srcOrd="0" destOrd="0" presId="urn:microsoft.com/office/officeart/2018/2/layout/IconVerticalSolidList"/>
    <dgm:cxn modelId="{8B7E8133-91AC-4C43-B177-C082AFF33269}" type="presParOf" srcId="{6AEB5326-D574-4302-8602-F94BF50CA746}" destId="{315826B2-CBC2-4EC4-9135-35699CD639D0}" srcOrd="1" destOrd="0" presId="urn:microsoft.com/office/officeart/2018/2/layout/IconVerticalSolidList"/>
    <dgm:cxn modelId="{57955360-688B-406C-8515-339CA4C034CE}" type="presParOf" srcId="{6AEB5326-D574-4302-8602-F94BF50CA746}" destId="{A4B0150B-5C97-4652-8C5F-88AC080690AD}" srcOrd="2" destOrd="0" presId="urn:microsoft.com/office/officeart/2018/2/layout/IconVerticalSolidList"/>
    <dgm:cxn modelId="{79C6ED76-1FEF-482A-A7A1-ABFB884DBA5C}" type="presParOf" srcId="{6AEB5326-D574-4302-8602-F94BF50CA746}" destId="{0DD8A0B9-8122-4814-8787-B3FCA2D260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75D95-9FDD-4A60-89E7-C13BE108618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EAEED1-12A7-4645-A122-D92C3DD42B43}">
      <dgm:prSet/>
      <dgm:spPr/>
      <dgm:t>
        <a:bodyPr/>
        <a:lstStyle/>
        <a:p>
          <a:r>
            <a:rPr lang="zh-CN" dirty="0">
              <a:latin typeface="SimSun" panose="02010600030101010101" pitchFamily="2" charset="-122"/>
              <a:ea typeface="SimSun" panose="02010600030101010101" pitchFamily="2" charset="-122"/>
            </a:rPr>
            <a:t>被评估单位资料</a:t>
          </a:r>
          <a:endParaRPr lang="en-US" dirty="0">
            <a:latin typeface="SimSun" panose="02010600030101010101" pitchFamily="2" charset="-122"/>
            <a:ea typeface="SimSun" panose="02010600030101010101" pitchFamily="2" charset="-122"/>
          </a:endParaRPr>
        </a:p>
      </dgm:t>
    </dgm:pt>
    <dgm:pt modelId="{E77CBC10-DDCE-4820-9816-2CE80ED77285}" type="parTrans" cxnId="{86D98652-28E5-4174-BE4B-E0D662F0023D}">
      <dgm:prSet/>
      <dgm:spPr/>
      <dgm:t>
        <a:bodyPr/>
        <a:lstStyle/>
        <a:p>
          <a:endParaRPr lang="en-US"/>
        </a:p>
      </dgm:t>
    </dgm:pt>
    <dgm:pt modelId="{495BE54B-93E2-4043-BD57-BA859BCD3868}" type="sibTrans" cxnId="{86D98652-28E5-4174-BE4B-E0D662F0023D}">
      <dgm:prSet/>
      <dgm:spPr/>
      <dgm:t>
        <a:bodyPr/>
        <a:lstStyle/>
        <a:p>
          <a:endParaRPr lang="en-US"/>
        </a:p>
      </dgm:t>
    </dgm:pt>
    <dgm:pt modelId="{127774D2-081F-4B8E-A65E-0E5517B897E8}">
      <dgm:prSet/>
      <dgm:spPr/>
      <dgm:t>
        <a:bodyPr/>
        <a:lstStyle/>
        <a:p>
          <a:r>
            <a:rPr lang="zh-CN" dirty="0">
              <a:latin typeface="SimSun" panose="02010600030101010101" pitchFamily="2" charset="-122"/>
              <a:ea typeface="SimSun" panose="02010600030101010101" pitchFamily="2" charset="-122"/>
            </a:rPr>
            <a:t>评估对象资料</a:t>
          </a:r>
          <a:endParaRPr lang="en-US" dirty="0">
            <a:latin typeface="SimSun" panose="02010600030101010101" pitchFamily="2" charset="-122"/>
            <a:ea typeface="SimSun" panose="02010600030101010101" pitchFamily="2" charset="-122"/>
          </a:endParaRPr>
        </a:p>
      </dgm:t>
    </dgm:pt>
    <dgm:pt modelId="{74BC685A-6BB5-40DB-B6CF-6B1FF0D56273}" type="parTrans" cxnId="{A0DE43A2-4BED-4F46-A4CD-80D1B74D4BB8}">
      <dgm:prSet/>
      <dgm:spPr/>
      <dgm:t>
        <a:bodyPr/>
        <a:lstStyle/>
        <a:p>
          <a:endParaRPr lang="en-US"/>
        </a:p>
      </dgm:t>
    </dgm:pt>
    <dgm:pt modelId="{54A89154-E269-44EE-8C43-D5F09CF1B850}" type="sibTrans" cxnId="{A0DE43A2-4BED-4F46-A4CD-80D1B74D4BB8}">
      <dgm:prSet/>
      <dgm:spPr/>
      <dgm:t>
        <a:bodyPr/>
        <a:lstStyle/>
        <a:p>
          <a:endParaRPr lang="en-US"/>
        </a:p>
      </dgm:t>
    </dgm:pt>
    <dgm:pt modelId="{811FC49C-0592-468A-98C4-9F2B1242A474}" type="pres">
      <dgm:prSet presAssocID="{96275D95-9FDD-4A60-89E7-C13BE108618C}" presName="root" presStyleCnt="0">
        <dgm:presLayoutVars>
          <dgm:dir/>
          <dgm:resizeHandles val="exact"/>
        </dgm:presLayoutVars>
      </dgm:prSet>
      <dgm:spPr/>
    </dgm:pt>
    <dgm:pt modelId="{BB0995C5-F52B-4DF6-9945-09B02FDE9980}" type="pres">
      <dgm:prSet presAssocID="{F4EAEED1-12A7-4645-A122-D92C3DD42B43}" presName="compNode" presStyleCnt="0"/>
      <dgm:spPr/>
    </dgm:pt>
    <dgm:pt modelId="{9E391280-3464-4DF7-9B4F-D02D22D14FE7}" type="pres">
      <dgm:prSet presAssocID="{F4EAEED1-12A7-4645-A122-D92C3DD42B4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用户"/>
        </a:ext>
      </dgm:extLst>
    </dgm:pt>
    <dgm:pt modelId="{482BA4D8-200D-4414-9A13-E2043E5CE6E5}" type="pres">
      <dgm:prSet presAssocID="{F4EAEED1-12A7-4645-A122-D92C3DD42B43}" presName="spaceRect" presStyleCnt="0"/>
      <dgm:spPr/>
    </dgm:pt>
    <dgm:pt modelId="{C7EF1BD4-79F6-4283-AA60-4063CC8B8CE5}" type="pres">
      <dgm:prSet presAssocID="{F4EAEED1-12A7-4645-A122-D92C3DD42B43}" presName="textRect" presStyleLbl="revTx" presStyleIdx="0" presStyleCnt="2">
        <dgm:presLayoutVars>
          <dgm:chMax val="1"/>
          <dgm:chPref val="1"/>
        </dgm:presLayoutVars>
      </dgm:prSet>
      <dgm:spPr/>
    </dgm:pt>
    <dgm:pt modelId="{4B830B9F-DE19-472F-AA71-5B2D91A17E33}" type="pres">
      <dgm:prSet presAssocID="{495BE54B-93E2-4043-BD57-BA859BCD3868}" presName="sibTrans" presStyleCnt="0"/>
      <dgm:spPr/>
    </dgm:pt>
    <dgm:pt modelId="{C4E06341-2B55-4CFC-AAB9-4DB7BC33959E}" type="pres">
      <dgm:prSet presAssocID="{127774D2-081F-4B8E-A65E-0E5517B897E8}" presName="compNode" presStyleCnt="0"/>
      <dgm:spPr/>
    </dgm:pt>
    <dgm:pt modelId="{DF3824EE-50C2-44FB-9848-F2F48BD1D469}" type="pres">
      <dgm:prSet presAssocID="{127774D2-081F-4B8E-A65E-0E5517B897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用户"/>
        </a:ext>
      </dgm:extLst>
    </dgm:pt>
    <dgm:pt modelId="{F4C0FA2F-A0D6-4839-AEB8-5A6A3B1BA776}" type="pres">
      <dgm:prSet presAssocID="{127774D2-081F-4B8E-A65E-0E5517B897E8}" presName="spaceRect" presStyleCnt="0"/>
      <dgm:spPr/>
    </dgm:pt>
    <dgm:pt modelId="{F551898F-7742-4D25-BED3-FA4B02F85217}" type="pres">
      <dgm:prSet presAssocID="{127774D2-081F-4B8E-A65E-0E5517B897E8}" presName="textRect" presStyleLbl="revTx" presStyleIdx="1" presStyleCnt="2">
        <dgm:presLayoutVars>
          <dgm:chMax val="1"/>
          <dgm:chPref val="1"/>
        </dgm:presLayoutVars>
      </dgm:prSet>
      <dgm:spPr/>
    </dgm:pt>
  </dgm:ptLst>
  <dgm:cxnLst>
    <dgm:cxn modelId="{A559BF31-1924-4A2C-A062-1687A58D7927}" type="presOf" srcId="{F4EAEED1-12A7-4645-A122-D92C3DD42B43}" destId="{C7EF1BD4-79F6-4283-AA60-4063CC8B8CE5}" srcOrd="0" destOrd="0" presId="urn:microsoft.com/office/officeart/2018/2/layout/IconLabelList"/>
    <dgm:cxn modelId="{4E900E4B-966C-46D8-A2B3-56F2E93337A9}" type="presOf" srcId="{127774D2-081F-4B8E-A65E-0E5517B897E8}" destId="{F551898F-7742-4D25-BED3-FA4B02F85217}" srcOrd="0" destOrd="0" presId="urn:microsoft.com/office/officeart/2018/2/layout/IconLabelList"/>
    <dgm:cxn modelId="{86D98652-28E5-4174-BE4B-E0D662F0023D}" srcId="{96275D95-9FDD-4A60-89E7-C13BE108618C}" destId="{F4EAEED1-12A7-4645-A122-D92C3DD42B43}" srcOrd="0" destOrd="0" parTransId="{E77CBC10-DDCE-4820-9816-2CE80ED77285}" sibTransId="{495BE54B-93E2-4043-BD57-BA859BCD3868}"/>
    <dgm:cxn modelId="{A0DE43A2-4BED-4F46-A4CD-80D1B74D4BB8}" srcId="{96275D95-9FDD-4A60-89E7-C13BE108618C}" destId="{127774D2-081F-4B8E-A65E-0E5517B897E8}" srcOrd="1" destOrd="0" parTransId="{74BC685A-6BB5-40DB-B6CF-6B1FF0D56273}" sibTransId="{54A89154-E269-44EE-8C43-D5F09CF1B850}"/>
    <dgm:cxn modelId="{ADD783E3-69BB-4B18-9878-E20347F8B3B6}" type="presOf" srcId="{96275D95-9FDD-4A60-89E7-C13BE108618C}" destId="{811FC49C-0592-468A-98C4-9F2B1242A474}" srcOrd="0" destOrd="0" presId="urn:microsoft.com/office/officeart/2018/2/layout/IconLabelList"/>
    <dgm:cxn modelId="{23575B0D-DB2C-4FF7-834A-8DB83F256C40}" type="presParOf" srcId="{811FC49C-0592-468A-98C4-9F2B1242A474}" destId="{BB0995C5-F52B-4DF6-9945-09B02FDE9980}" srcOrd="0" destOrd="0" presId="urn:microsoft.com/office/officeart/2018/2/layout/IconLabelList"/>
    <dgm:cxn modelId="{8B198119-6995-48CB-AEC4-EA17C2A22EF1}" type="presParOf" srcId="{BB0995C5-F52B-4DF6-9945-09B02FDE9980}" destId="{9E391280-3464-4DF7-9B4F-D02D22D14FE7}" srcOrd="0" destOrd="0" presId="urn:microsoft.com/office/officeart/2018/2/layout/IconLabelList"/>
    <dgm:cxn modelId="{8076AF04-BDBA-484E-8694-252CC3DCFBFD}" type="presParOf" srcId="{BB0995C5-F52B-4DF6-9945-09B02FDE9980}" destId="{482BA4D8-200D-4414-9A13-E2043E5CE6E5}" srcOrd="1" destOrd="0" presId="urn:microsoft.com/office/officeart/2018/2/layout/IconLabelList"/>
    <dgm:cxn modelId="{878F0ED8-1579-4492-806C-F408C3D5A5FB}" type="presParOf" srcId="{BB0995C5-F52B-4DF6-9945-09B02FDE9980}" destId="{C7EF1BD4-79F6-4283-AA60-4063CC8B8CE5}" srcOrd="2" destOrd="0" presId="urn:microsoft.com/office/officeart/2018/2/layout/IconLabelList"/>
    <dgm:cxn modelId="{2B5BB084-6E78-4A89-87A9-76606ED39225}" type="presParOf" srcId="{811FC49C-0592-468A-98C4-9F2B1242A474}" destId="{4B830B9F-DE19-472F-AA71-5B2D91A17E33}" srcOrd="1" destOrd="0" presId="urn:microsoft.com/office/officeart/2018/2/layout/IconLabelList"/>
    <dgm:cxn modelId="{6BFDB106-E1EA-4C0D-A55B-DC995BD1F232}" type="presParOf" srcId="{811FC49C-0592-468A-98C4-9F2B1242A474}" destId="{C4E06341-2B55-4CFC-AAB9-4DB7BC33959E}" srcOrd="2" destOrd="0" presId="urn:microsoft.com/office/officeart/2018/2/layout/IconLabelList"/>
    <dgm:cxn modelId="{317A2ED4-6B46-49F2-9FA3-4893087CED3C}" type="presParOf" srcId="{C4E06341-2B55-4CFC-AAB9-4DB7BC33959E}" destId="{DF3824EE-50C2-44FB-9848-F2F48BD1D469}" srcOrd="0" destOrd="0" presId="urn:microsoft.com/office/officeart/2018/2/layout/IconLabelList"/>
    <dgm:cxn modelId="{C882BECC-44BF-45AA-8C23-B6D4EFB5581B}" type="presParOf" srcId="{C4E06341-2B55-4CFC-AAB9-4DB7BC33959E}" destId="{F4C0FA2F-A0D6-4839-AEB8-5A6A3B1BA776}" srcOrd="1" destOrd="0" presId="urn:microsoft.com/office/officeart/2018/2/layout/IconLabelList"/>
    <dgm:cxn modelId="{C3DE76C5-AECA-4EC1-901B-A3D81E20D647}" type="presParOf" srcId="{C4E06341-2B55-4CFC-AAB9-4DB7BC33959E}" destId="{F551898F-7742-4D25-BED3-FA4B02F8521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C6DC5E-D059-4024-B094-FD7217242A3E}"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04DEB0D-C323-47A1-B3E6-3AF5DE1D2164}">
      <dgm:prSet/>
      <dgm:spPr/>
      <dgm:t>
        <a:bodyPr/>
        <a:lstStyle/>
        <a:p>
          <a:pPr>
            <a:defRPr cap="all"/>
          </a:pPr>
          <a:r>
            <a:rPr lang="zh-CN" dirty="0">
              <a:latin typeface="SimSun" panose="02010600030101010101" pitchFamily="2" charset="-122"/>
              <a:ea typeface="SimSun" panose="02010600030101010101" pitchFamily="2" charset="-122"/>
            </a:rPr>
            <a:t>营业执照（事业单位法人证书）</a:t>
          </a:r>
          <a:endParaRPr lang="en-US" dirty="0">
            <a:latin typeface="SimSun" panose="02010600030101010101" pitchFamily="2" charset="-122"/>
            <a:ea typeface="SimSun" panose="02010600030101010101" pitchFamily="2" charset="-122"/>
          </a:endParaRPr>
        </a:p>
      </dgm:t>
    </dgm:pt>
    <dgm:pt modelId="{4E5CA925-ADA4-4FAA-A1A9-C801147611CB}" type="parTrans" cxnId="{F548F9A1-607D-4360-989B-99ED6CEF054E}">
      <dgm:prSet/>
      <dgm:spPr/>
      <dgm:t>
        <a:bodyPr/>
        <a:lstStyle/>
        <a:p>
          <a:endParaRPr lang="en-US"/>
        </a:p>
      </dgm:t>
    </dgm:pt>
    <dgm:pt modelId="{69CE2B32-4644-4308-A654-F8C698102758}" type="sibTrans" cxnId="{F548F9A1-607D-4360-989B-99ED6CEF054E}">
      <dgm:prSet/>
      <dgm:spPr/>
      <dgm:t>
        <a:bodyPr/>
        <a:lstStyle/>
        <a:p>
          <a:endParaRPr lang="en-US"/>
        </a:p>
      </dgm:t>
    </dgm:pt>
    <dgm:pt modelId="{701719D4-5019-4DB7-B9E7-D0BF3E835E88}">
      <dgm:prSet/>
      <dgm:spPr/>
      <dgm:t>
        <a:bodyPr/>
        <a:lstStyle/>
        <a:p>
          <a:pPr>
            <a:defRPr cap="all"/>
          </a:pPr>
          <a:r>
            <a:rPr lang="zh-CN" dirty="0">
              <a:latin typeface="SimSun" panose="02010600030101010101" pitchFamily="2" charset="-122"/>
              <a:ea typeface="SimSun" panose="02010600030101010101" pitchFamily="2" charset="-122"/>
            </a:rPr>
            <a:t>单位章程</a:t>
          </a:r>
          <a:endParaRPr lang="en-US" dirty="0">
            <a:latin typeface="SimSun" panose="02010600030101010101" pitchFamily="2" charset="-122"/>
            <a:ea typeface="SimSun" panose="02010600030101010101" pitchFamily="2" charset="-122"/>
          </a:endParaRPr>
        </a:p>
      </dgm:t>
    </dgm:pt>
    <dgm:pt modelId="{B4771AED-DDEE-4875-B298-3D7DFE4B92E9}" type="parTrans" cxnId="{BC2B2E1A-E743-4434-B3F1-043B44514050}">
      <dgm:prSet/>
      <dgm:spPr/>
      <dgm:t>
        <a:bodyPr/>
        <a:lstStyle/>
        <a:p>
          <a:endParaRPr lang="en-US"/>
        </a:p>
      </dgm:t>
    </dgm:pt>
    <dgm:pt modelId="{B3DC9089-BE36-405D-9C8B-A3501C3E8052}" type="sibTrans" cxnId="{BC2B2E1A-E743-4434-B3F1-043B44514050}">
      <dgm:prSet/>
      <dgm:spPr/>
      <dgm:t>
        <a:bodyPr/>
        <a:lstStyle/>
        <a:p>
          <a:endParaRPr lang="en-US"/>
        </a:p>
      </dgm:t>
    </dgm:pt>
    <dgm:pt modelId="{52295AED-EAC0-41A4-8B81-CBD6F163B29E}">
      <dgm:prSet/>
      <dgm:spPr/>
      <dgm:t>
        <a:bodyPr/>
        <a:lstStyle/>
        <a:p>
          <a:pPr>
            <a:defRPr cap="all"/>
          </a:pPr>
          <a:r>
            <a:rPr lang="zh-CN" dirty="0">
              <a:latin typeface="SimSun" panose="02010600030101010101" pitchFamily="2" charset="-122"/>
              <a:ea typeface="SimSun" panose="02010600030101010101" pitchFamily="2" charset="-122"/>
            </a:rPr>
            <a:t>企业介绍（</a:t>
          </a:r>
          <a:r>
            <a:rPr kumimoji="1" lang="zh-CN" dirty="0">
              <a:latin typeface="SimSun" panose="02010600030101010101" pitchFamily="2" charset="-122"/>
              <a:ea typeface="SimSun" panose="02010600030101010101" pitchFamily="2" charset="-122"/>
            </a:rPr>
            <a:t>企业发展史、产品系、行业市场占有率、市场覆盖率</a:t>
          </a:r>
          <a:r>
            <a:rPr lang="zh-CN" dirty="0">
              <a:latin typeface="SimSun" panose="02010600030101010101" pitchFamily="2" charset="-122"/>
              <a:ea typeface="SimSun" panose="02010600030101010101" pitchFamily="2" charset="-122"/>
            </a:rPr>
            <a:t>）</a:t>
          </a:r>
          <a:endParaRPr lang="en-US" dirty="0">
            <a:latin typeface="SimSun" panose="02010600030101010101" pitchFamily="2" charset="-122"/>
            <a:ea typeface="SimSun" panose="02010600030101010101" pitchFamily="2" charset="-122"/>
          </a:endParaRPr>
        </a:p>
      </dgm:t>
    </dgm:pt>
    <dgm:pt modelId="{7CB87DA0-5FED-43FC-918D-496FF59C70CD}" type="parTrans" cxnId="{5304CF62-1CA7-4BCA-8313-E823EBB5BD6D}">
      <dgm:prSet/>
      <dgm:spPr/>
      <dgm:t>
        <a:bodyPr/>
        <a:lstStyle/>
        <a:p>
          <a:endParaRPr lang="en-US"/>
        </a:p>
      </dgm:t>
    </dgm:pt>
    <dgm:pt modelId="{485DC043-DD3E-47EB-969D-9CBDDA83A731}" type="sibTrans" cxnId="{5304CF62-1CA7-4BCA-8313-E823EBB5BD6D}">
      <dgm:prSet/>
      <dgm:spPr/>
      <dgm:t>
        <a:bodyPr/>
        <a:lstStyle/>
        <a:p>
          <a:endParaRPr lang="en-US"/>
        </a:p>
      </dgm:t>
    </dgm:pt>
    <dgm:pt modelId="{F2451691-4CCF-4E90-8009-8F9A4BCA9282}">
      <dgm:prSet/>
      <dgm:spPr/>
      <dgm:t>
        <a:bodyPr/>
        <a:lstStyle/>
        <a:p>
          <a:pPr>
            <a:defRPr cap="all"/>
          </a:pPr>
          <a:r>
            <a:rPr kumimoji="1" lang="zh-CN" dirty="0">
              <a:latin typeface="SimSun" panose="02010600030101010101" pitchFamily="2" charset="-122"/>
              <a:ea typeface="SimSun" panose="02010600030101010101" pitchFamily="2" charset="-122"/>
            </a:rPr>
            <a:t>工艺流程图及说明：类型、核心设备、行业先进性、产业政策</a:t>
          </a:r>
          <a:endParaRPr lang="en-US" dirty="0">
            <a:latin typeface="SimSun" panose="02010600030101010101" pitchFamily="2" charset="-122"/>
            <a:ea typeface="SimSun" panose="02010600030101010101" pitchFamily="2" charset="-122"/>
          </a:endParaRPr>
        </a:p>
      </dgm:t>
    </dgm:pt>
    <dgm:pt modelId="{8A4F1FAF-F72B-4842-A5DB-1E348B43C0C2}" type="parTrans" cxnId="{566D9F34-2A4E-4D07-8670-1D87FF24C0F3}">
      <dgm:prSet/>
      <dgm:spPr/>
      <dgm:t>
        <a:bodyPr/>
        <a:lstStyle/>
        <a:p>
          <a:endParaRPr lang="en-US"/>
        </a:p>
      </dgm:t>
    </dgm:pt>
    <dgm:pt modelId="{22712593-0F9E-4EE6-AB13-E052C433BF4B}" type="sibTrans" cxnId="{566D9F34-2A4E-4D07-8670-1D87FF24C0F3}">
      <dgm:prSet/>
      <dgm:spPr/>
      <dgm:t>
        <a:bodyPr/>
        <a:lstStyle/>
        <a:p>
          <a:endParaRPr lang="en-US"/>
        </a:p>
      </dgm:t>
    </dgm:pt>
    <dgm:pt modelId="{09CF2FC8-A6C3-4358-9115-248A67F33549}">
      <dgm:prSet/>
      <dgm:spPr/>
      <dgm:t>
        <a:bodyPr/>
        <a:lstStyle/>
        <a:p>
          <a:pPr>
            <a:defRPr cap="all"/>
          </a:pPr>
          <a:r>
            <a:rPr lang="zh-CN" dirty="0">
              <a:latin typeface="SimSun" panose="02010600030101010101" pitchFamily="2" charset="-122"/>
              <a:ea typeface="SimSun" panose="02010600030101010101" pitchFamily="2" charset="-122"/>
            </a:rPr>
            <a:t>有决策权的部门或单位出具的评估（估价）委托函</a:t>
          </a:r>
          <a:endParaRPr lang="en-US" dirty="0">
            <a:latin typeface="SimSun" panose="02010600030101010101" pitchFamily="2" charset="-122"/>
            <a:ea typeface="SimSun" panose="02010600030101010101" pitchFamily="2" charset="-122"/>
          </a:endParaRPr>
        </a:p>
      </dgm:t>
    </dgm:pt>
    <dgm:pt modelId="{0B876FE1-2039-4444-B1EB-1D2533D1C80F}" type="parTrans" cxnId="{CE8F4767-ECF5-4D45-83DE-CAAAB2CC05EE}">
      <dgm:prSet/>
      <dgm:spPr/>
      <dgm:t>
        <a:bodyPr/>
        <a:lstStyle/>
        <a:p>
          <a:endParaRPr lang="en-US"/>
        </a:p>
      </dgm:t>
    </dgm:pt>
    <dgm:pt modelId="{63F0E2BD-239F-40A1-813A-62DC0A91CC1C}" type="sibTrans" cxnId="{CE8F4767-ECF5-4D45-83DE-CAAAB2CC05EE}">
      <dgm:prSet/>
      <dgm:spPr/>
      <dgm:t>
        <a:bodyPr/>
        <a:lstStyle/>
        <a:p>
          <a:endParaRPr lang="en-US"/>
        </a:p>
      </dgm:t>
    </dgm:pt>
    <dgm:pt modelId="{C0A92534-8C75-40ED-B089-63F3D2C08564}">
      <dgm:prSet/>
      <dgm:spPr/>
      <dgm:t>
        <a:bodyPr/>
        <a:lstStyle/>
        <a:p>
          <a:pPr>
            <a:defRPr cap="all"/>
          </a:pPr>
          <a:r>
            <a:rPr lang="zh-CN" dirty="0">
              <a:latin typeface="SimSun" panose="02010600030101010101" pitchFamily="2" charset="-122"/>
              <a:ea typeface="SimSun" panose="02010600030101010101" pitchFamily="2" charset="-122"/>
            </a:rPr>
            <a:t>单位会计制度和成本核算制度</a:t>
          </a:r>
          <a:endParaRPr lang="en-US" dirty="0">
            <a:latin typeface="SimSun" panose="02010600030101010101" pitchFamily="2" charset="-122"/>
            <a:ea typeface="SimSun" panose="02010600030101010101" pitchFamily="2" charset="-122"/>
          </a:endParaRPr>
        </a:p>
      </dgm:t>
    </dgm:pt>
    <dgm:pt modelId="{8D8731B7-D19E-4DF4-A643-EA7BF75F381E}" type="parTrans" cxnId="{125121C6-7C6C-475C-9692-13EC05A0F305}">
      <dgm:prSet/>
      <dgm:spPr/>
      <dgm:t>
        <a:bodyPr/>
        <a:lstStyle/>
        <a:p>
          <a:endParaRPr lang="en-US"/>
        </a:p>
      </dgm:t>
    </dgm:pt>
    <dgm:pt modelId="{960EA255-F519-479C-8851-B6EE444D7815}" type="sibTrans" cxnId="{125121C6-7C6C-475C-9692-13EC05A0F305}">
      <dgm:prSet/>
      <dgm:spPr/>
      <dgm:t>
        <a:bodyPr/>
        <a:lstStyle/>
        <a:p>
          <a:endParaRPr lang="en-US"/>
        </a:p>
      </dgm:t>
    </dgm:pt>
    <dgm:pt modelId="{D855EAA2-EC61-4C34-81AB-360D8261585C}">
      <dgm:prSet/>
      <dgm:spPr/>
      <dgm:t>
        <a:bodyPr/>
        <a:lstStyle/>
        <a:p>
          <a:pPr>
            <a:defRPr cap="all"/>
          </a:pPr>
          <a:r>
            <a:rPr lang="zh-CN" dirty="0">
              <a:latin typeface="SimSun" panose="02010600030101010101" pitchFamily="2" charset="-122"/>
              <a:ea typeface="SimSun" panose="02010600030101010101" pitchFamily="2" charset="-122"/>
            </a:rPr>
            <a:t>资产评估申报表</a:t>
          </a:r>
          <a:endParaRPr lang="en-US" dirty="0">
            <a:latin typeface="SimSun" panose="02010600030101010101" pitchFamily="2" charset="-122"/>
            <a:ea typeface="SimSun" panose="02010600030101010101" pitchFamily="2" charset="-122"/>
          </a:endParaRPr>
        </a:p>
      </dgm:t>
    </dgm:pt>
    <dgm:pt modelId="{0CE8059D-EE5E-41E8-8205-6FADD17C9CDF}" type="parTrans" cxnId="{D0201F68-E7BC-4DBF-88AE-FEE71403E315}">
      <dgm:prSet/>
      <dgm:spPr/>
      <dgm:t>
        <a:bodyPr/>
        <a:lstStyle/>
        <a:p>
          <a:endParaRPr lang="en-US"/>
        </a:p>
      </dgm:t>
    </dgm:pt>
    <dgm:pt modelId="{55327E5D-957F-4B67-A540-E5BC82815C6C}" type="sibTrans" cxnId="{D0201F68-E7BC-4DBF-88AE-FEE71403E315}">
      <dgm:prSet/>
      <dgm:spPr/>
      <dgm:t>
        <a:bodyPr/>
        <a:lstStyle/>
        <a:p>
          <a:endParaRPr lang="en-US"/>
        </a:p>
      </dgm:t>
    </dgm:pt>
    <dgm:pt modelId="{BBF6B9E1-E4B6-4F4D-B534-1B5993754967}" type="pres">
      <dgm:prSet presAssocID="{46C6DC5E-D059-4024-B094-FD7217242A3E}" presName="root" presStyleCnt="0">
        <dgm:presLayoutVars>
          <dgm:dir/>
          <dgm:resizeHandles val="exact"/>
        </dgm:presLayoutVars>
      </dgm:prSet>
      <dgm:spPr/>
    </dgm:pt>
    <dgm:pt modelId="{CAE83292-09F4-44F2-AFFB-44D182F5DB74}" type="pres">
      <dgm:prSet presAssocID="{B04DEB0D-C323-47A1-B3E6-3AF5DE1D2164}" presName="compNode" presStyleCnt="0"/>
      <dgm:spPr/>
    </dgm:pt>
    <dgm:pt modelId="{864C4674-2CAD-480E-9EA2-DCE9CE5F3272}" type="pres">
      <dgm:prSet presAssocID="{B04DEB0D-C323-47A1-B3E6-3AF5DE1D2164}" presName="iconBgRect" presStyleLbl="bgShp" presStyleIdx="0" presStyleCnt="7"/>
      <dgm:spPr/>
    </dgm:pt>
    <dgm:pt modelId="{0D21E8B0-78F5-4DF6-9850-CEC93C9679AA}" type="pres">
      <dgm:prSet presAssocID="{B04DEB0D-C323-47A1-B3E6-3AF5DE1D216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58422DE8-5DC7-452D-8C68-A2BC4D797F7D}" type="pres">
      <dgm:prSet presAssocID="{B04DEB0D-C323-47A1-B3E6-3AF5DE1D2164}" presName="spaceRect" presStyleCnt="0"/>
      <dgm:spPr/>
    </dgm:pt>
    <dgm:pt modelId="{90DA5F2B-8939-490D-BE0F-56715C477B06}" type="pres">
      <dgm:prSet presAssocID="{B04DEB0D-C323-47A1-B3E6-3AF5DE1D2164}" presName="textRect" presStyleLbl="revTx" presStyleIdx="0" presStyleCnt="7">
        <dgm:presLayoutVars>
          <dgm:chMax val="1"/>
          <dgm:chPref val="1"/>
        </dgm:presLayoutVars>
      </dgm:prSet>
      <dgm:spPr/>
    </dgm:pt>
    <dgm:pt modelId="{F2443A70-1A0E-40AC-A0FF-A8844BEEA476}" type="pres">
      <dgm:prSet presAssocID="{69CE2B32-4644-4308-A654-F8C698102758}" presName="sibTrans" presStyleCnt="0"/>
      <dgm:spPr/>
    </dgm:pt>
    <dgm:pt modelId="{157048FF-C5F9-4C08-82B6-809EAF5B5EA7}" type="pres">
      <dgm:prSet presAssocID="{701719D4-5019-4DB7-B9E7-D0BF3E835E88}" presName="compNode" presStyleCnt="0"/>
      <dgm:spPr/>
    </dgm:pt>
    <dgm:pt modelId="{CF74EBE3-C0F8-4B17-90E7-8486E20B0411}" type="pres">
      <dgm:prSet presAssocID="{701719D4-5019-4DB7-B9E7-D0BF3E835E88}" presName="iconBgRect" presStyleLbl="bgShp" presStyleIdx="1" presStyleCnt="7"/>
      <dgm:spPr/>
    </dgm:pt>
    <dgm:pt modelId="{8035198B-8972-462F-BDF4-CEA6BE9DE9F8}" type="pres">
      <dgm:prSet presAssocID="{701719D4-5019-4DB7-B9E7-D0BF3E835E8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组"/>
        </a:ext>
      </dgm:extLst>
    </dgm:pt>
    <dgm:pt modelId="{E0178DBB-9D95-42A8-A2AE-3E1E6BAEC2C0}" type="pres">
      <dgm:prSet presAssocID="{701719D4-5019-4DB7-B9E7-D0BF3E835E88}" presName="spaceRect" presStyleCnt="0"/>
      <dgm:spPr/>
    </dgm:pt>
    <dgm:pt modelId="{87F9D404-5D6D-4BE5-86B5-39E039660D00}" type="pres">
      <dgm:prSet presAssocID="{701719D4-5019-4DB7-B9E7-D0BF3E835E88}" presName="textRect" presStyleLbl="revTx" presStyleIdx="1" presStyleCnt="7">
        <dgm:presLayoutVars>
          <dgm:chMax val="1"/>
          <dgm:chPref val="1"/>
        </dgm:presLayoutVars>
      </dgm:prSet>
      <dgm:spPr/>
    </dgm:pt>
    <dgm:pt modelId="{3078F516-6340-4274-91F6-50A33C447DB0}" type="pres">
      <dgm:prSet presAssocID="{B3DC9089-BE36-405D-9C8B-A3501C3E8052}" presName="sibTrans" presStyleCnt="0"/>
      <dgm:spPr/>
    </dgm:pt>
    <dgm:pt modelId="{7DAB9AF5-B81B-4AA7-9E82-313801A575DC}" type="pres">
      <dgm:prSet presAssocID="{52295AED-EAC0-41A4-8B81-CBD6F163B29E}" presName="compNode" presStyleCnt="0"/>
      <dgm:spPr/>
    </dgm:pt>
    <dgm:pt modelId="{308188E4-F911-48FE-9FE5-DA10E6D453F9}" type="pres">
      <dgm:prSet presAssocID="{52295AED-EAC0-41A4-8B81-CBD6F163B29E}" presName="iconBgRect" presStyleLbl="bgShp" presStyleIdx="2" presStyleCnt="7"/>
      <dgm:spPr/>
    </dgm:pt>
    <dgm:pt modelId="{A6E5F660-28A2-4203-BAE6-4960EE30A5CE}" type="pres">
      <dgm:prSet presAssocID="{52295AED-EAC0-41A4-8B81-CBD6F163B29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展台"/>
        </a:ext>
      </dgm:extLst>
    </dgm:pt>
    <dgm:pt modelId="{65AA4F84-8119-45C6-802A-819451CA0075}" type="pres">
      <dgm:prSet presAssocID="{52295AED-EAC0-41A4-8B81-CBD6F163B29E}" presName="spaceRect" presStyleCnt="0"/>
      <dgm:spPr/>
    </dgm:pt>
    <dgm:pt modelId="{3CE22756-30BE-4C39-85C6-ED3F18FF0C21}" type="pres">
      <dgm:prSet presAssocID="{52295AED-EAC0-41A4-8B81-CBD6F163B29E}" presName="textRect" presStyleLbl="revTx" presStyleIdx="2" presStyleCnt="7">
        <dgm:presLayoutVars>
          <dgm:chMax val="1"/>
          <dgm:chPref val="1"/>
        </dgm:presLayoutVars>
      </dgm:prSet>
      <dgm:spPr/>
    </dgm:pt>
    <dgm:pt modelId="{87221C0B-9279-48D0-9A0A-13A1682EA973}" type="pres">
      <dgm:prSet presAssocID="{485DC043-DD3E-47EB-969D-9CBDDA83A731}" presName="sibTrans" presStyleCnt="0"/>
      <dgm:spPr/>
    </dgm:pt>
    <dgm:pt modelId="{2BC94427-AE4A-4076-B433-6A4197F3E74F}" type="pres">
      <dgm:prSet presAssocID="{F2451691-4CCF-4E90-8009-8F9A4BCA9282}" presName="compNode" presStyleCnt="0"/>
      <dgm:spPr/>
    </dgm:pt>
    <dgm:pt modelId="{8FF368A7-9FCF-435E-A1CD-EC7141840550}" type="pres">
      <dgm:prSet presAssocID="{F2451691-4CCF-4E90-8009-8F9A4BCA9282}" presName="iconBgRect" presStyleLbl="bgShp" presStyleIdx="3" presStyleCnt="7"/>
      <dgm:spPr/>
    </dgm:pt>
    <dgm:pt modelId="{9119B1B8-0285-4978-976C-75EEDD925CF2}" type="pres">
      <dgm:prSet presAssocID="{F2451691-4CCF-4E90-8009-8F9A4BCA928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流程图"/>
        </a:ext>
      </dgm:extLst>
    </dgm:pt>
    <dgm:pt modelId="{70722CE9-8A53-4870-824C-6F83C103C111}" type="pres">
      <dgm:prSet presAssocID="{F2451691-4CCF-4E90-8009-8F9A4BCA9282}" presName="spaceRect" presStyleCnt="0"/>
      <dgm:spPr/>
    </dgm:pt>
    <dgm:pt modelId="{72EC10EC-0B82-4A48-B815-7584B431EA5F}" type="pres">
      <dgm:prSet presAssocID="{F2451691-4CCF-4E90-8009-8F9A4BCA9282}" presName="textRect" presStyleLbl="revTx" presStyleIdx="3" presStyleCnt="7">
        <dgm:presLayoutVars>
          <dgm:chMax val="1"/>
          <dgm:chPref val="1"/>
        </dgm:presLayoutVars>
      </dgm:prSet>
      <dgm:spPr/>
    </dgm:pt>
    <dgm:pt modelId="{E42C913E-D23D-4A1A-AE53-21BE2C7FD465}" type="pres">
      <dgm:prSet presAssocID="{22712593-0F9E-4EE6-AB13-E052C433BF4B}" presName="sibTrans" presStyleCnt="0"/>
      <dgm:spPr/>
    </dgm:pt>
    <dgm:pt modelId="{299DD420-050E-4C78-863A-7F24AD1131D5}" type="pres">
      <dgm:prSet presAssocID="{09CF2FC8-A6C3-4358-9115-248A67F33549}" presName="compNode" presStyleCnt="0"/>
      <dgm:spPr/>
    </dgm:pt>
    <dgm:pt modelId="{EC899073-133E-49D7-AF87-B8A3E4079F69}" type="pres">
      <dgm:prSet presAssocID="{09CF2FC8-A6C3-4358-9115-248A67F33549}" presName="iconBgRect" presStyleLbl="bgShp" presStyleIdx="4" presStyleCnt="7"/>
      <dgm:spPr/>
    </dgm:pt>
    <dgm:pt modelId="{3DDC784F-2961-42B1-B721-20CA4C2ABE33}" type="pres">
      <dgm:prSet presAssocID="{09CF2FC8-A6C3-4358-9115-248A67F3354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66EC82B8-D92E-43CE-BCC6-E8707FCFA704}" type="pres">
      <dgm:prSet presAssocID="{09CF2FC8-A6C3-4358-9115-248A67F33549}" presName="spaceRect" presStyleCnt="0"/>
      <dgm:spPr/>
    </dgm:pt>
    <dgm:pt modelId="{16A13BFB-90A0-4804-A76E-E0406C4BEB76}" type="pres">
      <dgm:prSet presAssocID="{09CF2FC8-A6C3-4358-9115-248A67F33549}" presName="textRect" presStyleLbl="revTx" presStyleIdx="4" presStyleCnt="7">
        <dgm:presLayoutVars>
          <dgm:chMax val="1"/>
          <dgm:chPref val="1"/>
        </dgm:presLayoutVars>
      </dgm:prSet>
      <dgm:spPr/>
    </dgm:pt>
    <dgm:pt modelId="{559F690E-E04D-4F82-AF28-905271198F15}" type="pres">
      <dgm:prSet presAssocID="{63F0E2BD-239F-40A1-813A-62DC0A91CC1C}" presName="sibTrans" presStyleCnt="0"/>
      <dgm:spPr/>
    </dgm:pt>
    <dgm:pt modelId="{2F7DD4EF-0BE8-4AAD-9045-F6E0EB0649F7}" type="pres">
      <dgm:prSet presAssocID="{C0A92534-8C75-40ED-B089-63F3D2C08564}" presName="compNode" presStyleCnt="0"/>
      <dgm:spPr/>
    </dgm:pt>
    <dgm:pt modelId="{0983C4F4-DA4D-486B-B3D1-964CEE86ADCF}" type="pres">
      <dgm:prSet presAssocID="{C0A92534-8C75-40ED-B089-63F3D2C08564}" presName="iconBgRect" presStyleLbl="bgShp" presStyleIdx="5" presStyleCnt="7"/>
      <dgm:spPr/>
    </dgm:pt>
    <dgm:pt modelId="{4664DCCE-9801-4790-8B1B-A7DD39139D51}" type="pres">
      <dgm:prSet presAssocID="{C0A92534-8C75-40ED-B089-63F3D2C0856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钱"/>
        </a:ext>
      </dgm:extLst>
    </dgm:pt>
    <dgm:pt modelId="{5CCD4400-6227-46AA-BC72-F7522C9A086C}" type="pres">
      <dgm:prSet presAssocID="{C0A92534-8C75-40ED-B089-63F3D2C08564}" presName="spaceRect" presStyleCnt="0"/>
      <dgm:spPr/>
    </dgm:pt>
    <dgm:pt modelId="{2E96F6B8-8151-4115-A671-0901EB52B563}" type="pres">
      <dgm:prSet presAssocID="{C0A92534-8C75-40ED-B089-63F3D2C08564}" presName="textRect" presStyleLbl="revTx" presStyleIdx="5" presStyleCnt="7">
        <dgm:presLayoutVars>
          <dgm:chMax val="1"/>
          <dgm:chPref val="1"/>
        </dgm:presLayoutVars>
      </dgm:prSet>
      <dgm:spPr/>
    </dgm:pt>
    <dgm:pt modelId="{5DE786A8-586F-446A-8C83-6D36DBFF7231}" type="pres">
      <dgm:prSet presAssocID="{960EA255-F519-479C-8851-B6EE444D7815}" presName="sibTrans" presStyleCnt="0"/>
      <dgm:spPr/>
    </dgm:pt>
    <dgm:pt modelId="{C34F7CA8-5869-4ECE-BF63-34896F6D33D3}" type="pres">
      <dgm:prSet presAssocID="{D855EAA2-EC61-4C34-81AB-360D8261585C}" presName="compNode" presStyleCnt="0"/>
      <dgm:spPr/>
    </dgm:pt>
    <dgm:pt modelId="{61FC82A5-FB5E-4441-8C13-E0A834BD54EE}" type="pres">
      <dgm:prSet presAssocID="{D855EAA2-EC61-4C34-81AB-360D8261585C}" presName="iconBgRect" presStyleLbl="bgShp" presStyleIdx="6" presStyleCnt="7"/>
      <dgm:spPr/>
    </dgm:pt>
    <dgm:pt modelId="{F94DC646-634E-446E-A987-1648EAF5E961}" type="pres">
      <dgm:prSet presAssocID="{D855EAA2-EC61-4C34-81AB-360D8261585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法槌"/>
        </a:ext>
      </dgm:extLst>
    </dgm:pt>
    <dgm:pt modelId="{9E0978B6-DABA-4F14-BDFC-768AAF9F4776}" type="pres">
      <dgm:prSet presAssocID="{D855EAA2-EC61-4C34-81AB-360D8261585C}" presName="spaceRect" presStyleCnt="0"/>
      <dgm:spPr/>
    </dgm:pt>
    <dgm:pt modelId="{77597841-E5DA-4600-A099-E83F56BF1282}" type="pres">
      <dgm:prSet presAssocID="{D855EAA2-EC61-4C34-81AB-360D8261585C}" presName="textRect" presStyleLbl="revTx" presStyleIdx="6" presStyleCnt="7">
        <dgm:presLayoutVars>
          <dgm:chMax val="1"/>
          <dgm:chPref val="1"/>
        </dgm:presLayoutVars>
      </dgm:prSet>
      <dgm:spPr/>
    </dgm:pt>
  </dgm:ptLst>
  <dgm:cxnLst>
    <dgm:cxn modelId="{BC2B2E1A-E743-4434-B3F1-043B44514050}" srcId="{46C6DC5E-D059-4024-B094-FD7217242A3E}" destId="{701719D4-5019-4DB7-B9E7-D0BF3E835E88}" srcOrd="1" destOrd="0" parTransId="{B4771AED-DDEE-4875-B298-3D7DFE4B92E9}" sibTransId="{B3DC9089-BE36-405D-9C8B-A3501C3E8052}"/>
    <dgm:cxn modelId="{AA01C22B-4C6C-4D73-AFC8-EF66539B4CD9}" type="presOf" srcId="{52295AED-EAC0-41A4-8B81-CBD6F163B29E}" destId="{3CE22756-30BE-4C39-85C6-ED3F18FF0C21}" srcOrd="0" destOrd="0" presId="urn:microsoft.com/office/officeart/2018/5/layout/IconCircleLabelList"/>
    <dgm:cxn modelId="{566D9F34-2A4E-4D07-8670-1D87FF24C0F3}" srcId="{46C6DC5E-D059-4024-B094-FD7217242A3E}" destId="{F2451691-4CCF-4E90-8009-8F9A4BCA9282}" srcOrd="3" destOrd="0" parTransId="{8A4F1FAF-F72B-4842-A5DB-1E348B43C0C2}" sibTransId="{22712593-0F9E-4EE6-AB13-E052C433BF4B}"/>
    <dgm:cxn modelId="{A016CA34-C29E-4997-A8ED-90E209F02D0C}" type="presOf" srcId="{09CF2FC8-A6C3-4358-9115-248A67F33549}" destId="{16A13BFB-90A0-4804-A76E-E0406C4BEB76}" srcOrd="0" destOrd="0" presId="urn:microsoft.com/office/officeart/2018/5/layout/IconCircleLabelList"/>
    <dgm:cxn modelId="{D4CD7137-2F60-480A-8C5F-E79A4F2F4598}" type="presOf" srcId="{C0A92534-8C75-40ED-B089-63F3D2C08564}" destId="{2E96F6B8-8151-4115-A671-0901EB52B563}" srcOrd="0" destOrd="0" presId="urn:microsoft.com/office/officeart/2018/5/layout/IconCircleLabelList"/>
    <dgm:cxn modelId="{81976E4E-572E-4869-B23B-F8F682E9E51F}" type="presOf" srcId="{B04DEB0D-C323-47A1-B3E6-3AF5DE1D2164}" destId="{90DA5F2B-8939-490D-BE0F-56715C477B06}" srcOrd="0" destOrd="0" presId="urn:microsoft.com/office/officeart/2018/5/layout/IconCircleLabelList"/>
    <dgm:cxn modelId="{5304CF62-1CA7-4BCA-8313-E823EBB5BD6D}" srcId="{46C6DC5E-D059-4024-B094-FD7217242A3E}" destId="{52295AED-EAC0-41A4-8B81-CBD6F163B29E}" srcOrd="2" destOrd="0" parTransId="{7CB87DA0-5FED-43FC-918D-496FF59C70CD}" sibTransId="{485DC043-DD3E-47EB-969D-9CBDDA83A731}"/>
    <dgm:cxn modelId="{CE8F4767-ECF5-4D45-83DE-CAAAB2CC05EE}" srcId="{46C6DC5E-D059-4024-B094-FD7217242A3E}" destId="{09CF2FC8-A6C3-4358-9115-248A67F33549}" srcOrd="4" destOrd="0" parTransId="{0B876FE1-2039-4444-B1EB-1D2533D1C80F}" sibTransId="{63F0E2BD-239F-40A1-813A-62DC0A91CC1C}"/>
    <dgm:cxn modelId="{D0201F68-E7BC-4DBF-88AE-FEE71403E315}" srcId="{46C6DC5E-D059-4024-B094-FD7217242A3E}" destId="{D855EAA2-EC61-4C34-81AB-360D8261585C}" srcOrd="6" destOrd="0" parTransId="{0CE8059D-EE5E-41E8-8205-6FADD17C9CDF}" sibTransId="{55327E5D-957F-4B67-A540-E5BC82815C6C}"/>
    <dgm:cxn modelId="{F548F9A1-607D-4360-989B-99ED6CEF054E}" srcId="{46C6DC5E-D059-4024-B094-FD7217242A3E}" destId="{B04DEB0D-C323-47A1-B3E6-3AF5DE1D2164}" srcOrd="0" destOrd="0" parTransId="{4E5CA925-ADA4-4FAA-A1A9-C801147611CB}" sibTransId="{69CE2B32-4644-4308-A654-F8C698102758}"/>
    <dgm:cxn modelId="{4E27B9AB-9EBC-4358-ADC6-26F2E23378CC}" type="presOf" srcId="{D855EAA2-EC61-4C34-81AB-360D8261585C}" destId="{77597841-E5DA-4600-A099-E83F56BF1282}" srcOrd="0" destOrd="0" presId="urn:microsoft.com/office/officeart/2018/5/layout/IconCircleLabelList"/>
    <dgm:cxn modelId="{125121C6-7C6C-475C-9692-13EC05A0F305}" srcId="{46C6DC5E-D059-4024-B094-FD7217242A3E}" destId="{C0A92534-8C75-40ED-B089-63F3D2C08564}" srcOrd="5" destOrd="0" parTransId="{8D8731B7-D19E-4DF4-A643-EA7BF75F381E}" sibTransId="{960EA255-F519-479C-8851-B6EE444D7815}"/>
    <dgm:cxn modelId="{BA285BD4-E0CB-4139-8DD9-1F3D67E7FBC8}" type="presOf" srcId="{701719D4-5019-4DB7-B9E7-D0BF3E835E88}" destId="{87F9D404-5D6D-4BE5-86B5-39E039660D00}" srcOrd="0" destOrd="0" presId="urn:microsoft.com/office/officeart/2018/5/layout/IconCircleLabelList"/>
    <dgm:cxn modelId="{CCF845F4-2C09-4C0E-B384-815AFE62BB61}" type="presOf" srcId="{F2451691-4CCF-4E90-8009-8F9A4BCA9282}" destId="{72EC10EC-0B82-4A48-B815-7584B431EA5F}" srcOrd="0" destOrd="0" presId="urn:microsoft.com/office/officeart/2018/5/layout/IconCircleLabelList"/>
    <dgm:cxn modelId="{902FF4F6-B897-4561-93BC-719ACADE1AD3}" type="presOf" srcId="{46C6DC5E-D059-4024-B094-FD7217242A3E}" destId="{BBF6B9E1-E4B6-4F4D-B534-1B5993754967}" srcOrd="0" destOrd="0" presId="urn:microsoft.com/office/officeart/2018/5/layout/IconCircleLabelList"/>
    <dgm:cxn modelId="{2A0B0D94-42C2-4765-8958-30A1748C1E36}" type="presParOf" srcId="{BBF6B9E1-E4B6-4F4D-B534-1B5993754967}" destId="{CAE83292-09F4-44F2-AFFB-44D182F5DB74}" srcOrd="0" destOrd="0" presId="urn:microsoft.com/office/officeart/2018/5/layout/IconCircleLabelList"/>
    <dgm:cxn modelId="{15F92C05-C603-485B-A5B7-6F03378C4FE7}" type="presParOf" srcId="{CAE83292-09F4-44F2-AFFB-44D182F5DB74}" destId="{864C4674-2CAD-480E-9EA2-DCE9CE5F3272}" srcOrd="0" destOrd="0" presId="urn:microsoft.com/office/officeart/2018/5/layout/IconCircleLabelList"/>
    <dgm:cxn modelId="{3232EC34-9C8E-4FD5-BCDF-2236F9812805}" type="presParOf" srcId="{CAE83292-09F4-44F2-AFFB-44D182F5DB74}" destId="{0D21E8B0-78F5-4DF6-9850-CEC93C9679AA}" srcOrd="1" destOrd="0" presId="urn:microsoft.com/office/officeart/2018/5/layout/IconCircleLabelList"/>
    <dgm:cxn modelId="{1DE56838-6F3F-48B1-B51F-A217A3B58EA3}" type="presParOf" srcId="{CAE83292-09F4-44F2-AFFB-44D182F5DB74}" destId="{58422DE8-5DC7-452D-8C68-A2BC4D797F7D}" srcOrd="2" destOrd="0" presId="urn:microsoft.com/office/officeart/2018/5/layout/IconCircleLabelList"/>
    <dgm:cxn modelId="{BA53469B-D0F6-4916-9D61-779DFF088095}" type="presParOf" srcId="{CAE83292-09F4-44F2-AFFB-44D182F5DB74}" destId="{90DA5F2B-8939-490D-BE0F-56715C477B06}" srcOrd="3" destOrd="0" presId="urn:microsoft.com/office/officeart/2018/5/layout/IconCircleLabelList"/>
    <dgm:cxn modelId="{E8F5F7AD-6B8E-412D-A121-043C30D49AAE}" type="presParOf" srcId="{BBF6B9E1-E4B6-4F4D-B534-1B5993754967}" destId="{F2443A70-1A0E-40AC-A0FF-A8844BEEA476}" srcOrd="1" destOrd="0" presId="urn:microsoft.com/office/officeart/2018/5/layout/IconCircleLabelList"/>
    <dgm:cxn modelId="{AC68733C-F7C0-43AE-877F-C824F67E659B}" type="presParOf" srcId="{BBF6B9E1-E4B6-4F4D-B534-1B5993754967}" destId="{157048FF-C5F9-4C08-82B6-809EAF5B5EA7}" srcOrd="2" destOrd="0" presId="urn:microsoft.com/office/officeart/2018/5/layout/IconCircleLabelList"/>
    <dgm:cxn modelId="{ED532252-ECE2-4799-BAA3-7ACC9543E592}" type="presParOf" srcId="{157048FF-C5F9-4C08-82B6-809EAF5B5EA7}" destId="{CF74EBE3-C0F8-4B17-90E7-8486E20B0411}" srcOrd="0" destOrd="0" presId="urn:microsoft.com/office/officeart/2018/5/layout/IconCircleLabelList"/>
    <dgm:cxn modelId="{40B90A94-912E-4B4D-9E4C-B443703EE0D5}" type="presParOf" srcId="{157048FF-C5F9-4C08-82B6-809EAF5B5EA7}" destId="{8035198B-8972-462F-BDF4-CEA6BE9DE9F8}" srcOrd="1" destOrd="0" presId="urn:microsoft.com/office/officeart/2018/5/layout/IconCircleLabelList"/>
    <dgm:cxn modelId="{7CD23CB0-DC3D-4E40-BE31-198354583903}" type="presParOf" srcId="{157048FF-C5F9-4C08-82B6-809EAF5B5EA7}" destId="{E0178DBB-9D95-42A8-A2AE-3E1E6BAEC2C0}" srcOrd="2" destOrd="0" presId="urn:microsoft.com/office/officeart/2018/5/layout/IconCircleLabelList"/>
    <dgm:cxn modelId="{EFBA6D8D-D628-404A-8DEF-B3D93DE43C16}" type="presParOf" srcId="{157048FF-C5F9-4C08-82B6-809EAF5B5EA7}" destId="{87F9D404-5D6D-4BE5-86B5-39E039660D00}" srcOrd="3" destOrd="0" presId="urn:microsoft.com/office/officeart/2018/5/layout/IconCircleLabelList"/>
    <dgm:cxn modelId="{2C166BE4-EFDE-4BB3-94E7-CEC0BC6F31D2}" type="presParOf" srcId="{BBF6B9E1-E4B6-4F4D-B534-1B5993754967}" destId="{3078F516-6340-4274-91F6-50A33C447DB0}" srcOrd="3" destOrd="0" presId="urn:microsoft.com/office/officeart/2018/5/layout/IconCircleLabelList"/>
    <dgm:cxn modelId="{59FCD0BB-4CAA-45BE-9DB2-9988FEA0698F}" type="presParOf" srcId="{BBF6B9E1-E4B6-4F4D-B534-1B5993754967}" destId="{7DAB9AF5-B81B-4AA7-9E82-313801A575DC}" srcOrd="4" destOrd="0" presId="urn:microsoft.com/office/officeart/2018/5/layout/IconCircleLabelList"/>
    <dgm:cxn modelId="{23F193A5-2BF8-49CC-881A-B9988913C28C}" type="presParOf" srcId="{7DAB9AF5-B81B-4AA7-9E82-313801A575DC}" destId="{308188E4-F911-48FE-9FE5-DA10E6D453F9}" srcOrd="0" destOrd="0" presId="urn:microsoft.com/office/officeart/2018/5/layout/IconCircleLabelList"/>
    <dgm:cxn modelId="{D6884E86-F5F5-49C7-B77B-B599A524C9C7}" type="presParOf" srcId="{7DAB9AF5-B81B-4AA7-9E82-313801A575DC}" destId="{A6E5F660-28A2-4203-BAE6-4960EE30A5CE}" srcOrd="1" destOrd="0" presId="urn:microsoft.com/office/officeart/2018/5/layout/IconCircleLabelList"/>
    <dgm:cxn modelId="{36B818BE-B8B4-4664-81E5-853F111F5BA9}" type="presParOf" srcId="{7DAB9AF5-B81B-4AA7-9E82-313801A575DC}" destId="{65AA4F84-8119-45C6-802A-819451CA0075}" srcOrd="2" destOrd="0" presId="urn:microsoft.com/office/officeart/2018/5/layout/IconCircleLabelList"/>
    <dgm:cxn modelId="{58246C4C-143D-48BC-8947-5369F432F946}" type="presParOf" srcId="{7DAB9AF5-B81B-4AA7-9E82-313801A575DC}" destId="{3CE22756-30BE-4C39-85C6-ED3F18FF0C21}" srcOrd="3" destOrd="0" presId="urn:microsoft.com/office/officeart/2018/5/layout/IconCircleLabelList"/>
    <dgm:cxn modelId="{060A073F-93F1-48AB-9375-82506554619A}" type="presParOf" srcId="{BBF6B9E1-E4B6-4F4D-B534-1B5993754967}" destId="{87221C0B-9279-48D0-9A0A-13A1682EA973}" srcOrd="5" destOrd="0" presId="urn:microsoft.com/office/officeart/2018/5/layout/IconCircleLabelList"/>
    <dgm:cxn modelId="{30788B63-1BAE-491F-81A1-88358813F1DD}" type="presParOf" srcId="{BBF6B9E1-E4B6-4F4D-B534-1B5993754967}" destId="{2BC94427-AE4A-4076-B433-6A4197F3E74F}" srcOrd="6" destOrd="0" presId="urn:microsoft.com/office/officeart/2018/5/layout/IconCircleLabelList"/>
    <dgm:cxn modelId="{DE747B12-0A23-4115-AEAE-7995381C79FE}" type="presParOf" srcId="{2BC94427-AE4A-4076-B433-6A4197F3E74F}" destId="{8FF368A7-9FCF-435E-A1CD-EC7141840550}" srcOrd="0" destOrd="0" presId="urn:microsoft.com/office/officeart/2018/5/layout/IconCircleLabelList"/>
    <dgm:cxn modelId="{63B0851B-BAFB-444B-9A05-DE82B6DB3E86}" type="presParOf" srcId="{2BC94427-AE4A-4076-B433-6A4197F3E74F}" destId="{9119B1B8-0285-4978-976C-75EEDD925CF2}" srcOrd="1" destOrd="0" presId="urn:microsoft.com/office/officeart/2018/5/layout/IconCircleLabelList"/>
    <dgm:cxn modelId="{12154B0C-B358-4522-881D-2FC67EAF8CE4}" type="presParOf" srcId="{2BC94427-AE4A-4076-B433-6A4197F3E74F}" destId="{70722CE9-8A53-4870-824C-6F83C103C111}" srcOrd="2" destOrd="0" presId="urn:microsoft.com/office/officeart/2018/5/layout/IconCircleLabelList"/>
    <dgm:cxn modelId="{27205D24-6C5A-4814-9929-7B9897392D25}" type="presParOf" srcId="{2BC94427-AE4A-4076-B433-6A4197F3E74F}" destId="{72EC10EC-0B82-4A48-B815-7584B431EA5F}" srcOrd="3" destOrd="0" presId="urn:microsoft.com/office/officeart/2018/5/layout/IconCircleLabelList"/>
    <dgm:cxn modelId="{F9380504-DC3A-4F30-B735-DB3E1240DC80}" type="presParOf" srcId="{BBF6B9E1-E4B6-4F4D-B534-1B5993754967}" destId="{E42C913E-D23D-4A1A-AE53-21BE2C7FD465}" srcOrd="7" destOrd="0" presId="urn:microsoft.com/office/officeart/2018/5/layout/IconCircleLabelList"/>
    <dgm:cxn modelId="{FDB0085B-1621-4448-A1D6-9956CB14A960}" type="presParOf" srcId="{BBF6B9E1-E4B6-4F4D-B534-1B5993754967}" destId="{299DD420-050E-4C78-863A-7F24AD1131D5}" srcOrd="8" destOrd="0" presId="urn:microsoft.com/office/officeart/2018/5/layout/IconCircleLabelList"/>
    <dgm:cxn modelId="{B330EAD9-54D3-4E63-A894-0419A66FE43A}" type="presParOf" srcId="{299DD420-050E-4C78-863A-7F24AD1131D5}" destId="{EC899073-133E-49D7-AF87-B8A3E4079F69}" srcOrd="0" destOrd="0" presId="urn:microsoft.com/office/officeart/2018/5/layout/IconCircleLabelList"/>
    <dgm:cxn modelId="{12601CDA-5100-46C2-A8D7-914463E072A3}" type="presParOf" srcId="{299DD420-050E-4C78-863A-7F24AD1131D5}" destId="{3DDC784F-2961-42B1-B721-20CA4C2ABE33}" srcOrd="1" destOrd="0" presId="urn:microsoft.com/office/officeart/2018/5/layout/IconCircleLabelList"/>
    <dgm:cxn modelId="{EA257DB2-CB20-45F8-81F2-21B2ABA3293E}" type="presParOf" srcId="{299DD420-050E-4C78-863A-7F24AD1131D5}" destId="{66EC82B8-D92E-43CE-BCC6-E8707FCFA704}" srcOrd="2" destOrd="0" presId="urn:microsoft.com/office/officeart/2018/5/layout/IconCircleLabelList"/>
    <dgm:cxn modelId="{72429919-9524-456D-9152-B9DCD6E761B7}" type="presParOf" srcId="{299DD420-050E-4C78-863A-7F24AD1131D5}" destId="{16A13BFB-90A0-4804-A76E-E0406C4BEB76}" srcOrd="3" destOrd="0" presId="urn:microsoft.com/office/officeart/2018/5/layout/IconCircleLabelList"/>
    <dgm:cxn modelId="{11A597CE-4831-4CCD-983E-1F82AE952AF7}" type="presParOf" srcId="{BBF6B9E1-E4B6-4F4D-B534-1B5993754967}" destId="{559F690E-E04D-4F82-AF28-905271198F15}" srcOrd="9" destOrd="0" presId="urn:microsoft.com/office/officeart/2018/5/layout/IconCircleLabelList"/>
    <dgm:cxn modelId="{2BACA05F-602A-45BF-99C1-AD7ED80FB9A4}" type="presParOf" srcId="{BBF6B9E1-E4B6-4F4D-B534-1B5993754967}" destId="{2F7DD4EF-0BE8-4AAD-9045-F6E0EB0649F7}" srcOrd="10" destOrd="0" presId="urn:microsoft.com/office/officeart/2018/5/layout/IconCircleLabelList"/>
    <dgm:cxn modelId="{8B8E92FF-A810-4219-BDC5-D1ABC3384B7D}" type="presParOf" srcId="{2F7DD4EF-0BE8-4AAD-9045-F6E0EB0649F7}" destId="{0983C4F4-DA4D-486B-B3D1-964CEE86ADCF}" srcOrd="0" destOrd="0" presId="urn:microsoft.com/office/officeart/2018/5/layout/IconCircleLabelList"/>
    <dgm:cxn modelId="{7886F1F4-BA3B-4954-90D3-F9DB1B4F4C14}" type="presParOf" srcId="{2F7DD4EF-0BE8-4AAD-9045-F6E0EB0649F7}" destId="{4664DCCE-9801-4790-8B1B-A7DD39139D51}" srcOrd="1" destOrd="0" presId="urn:microsoft.com/office/officeart/2018/5/layout/IconCircleLabelList"/>
    <dgm:cxn modelId="{373AA09B-5277-4768-89CF-86BB99616C46}" type="presParOf" srcId="{2F7DD4EF-0BE8-4AAD-9045-F6E0EB0649F7}" destId="{5CCD4400-6227-46AA-BC72-F7522C9A086C}" srcOrd="2" destOrd="0" presId="urn:microsoft.com/office/officeart/2018/5/layout/IconCircleLabelList"/>
    <dgm:cxn modelId="{F0C144D3-FECF-4442-BCE2-A1FC5655F1DF}" type="presParOf" srcId="{2F7DD4EF-0BE8-4AAD-9045-F6E0EB0649F7}" destId="{2E96F6B8-8151-4115-A671-0901EB52B563}" srcOrd="3" destOrd="0" presId="urn:microsoft.com/office/officeart/2018/5/layout/IconCircleLabelList"/>
    <dgm:cxn modelId="{91E74881-95E2-4369-AE86-9990FE24F554}" type="presParOf" srcId="{BBF6B9E1-E4B6-4F4D-B534-1B5993754967}" destId="{5DE786A8-586F-446A-8C83-6D36DBFF7231}" srcOrd="11" destOrd="0" presId="urn:microsoft.com/office/officeart/2018/5/layout/IconCircleLabelList"/>
    <dgm:cxn modelId="{B8FAA989-94EC-455D-B9FB-3AAC8A255001}" type="presParOf" srcId="{BBF6B9E1-E4B6-4F4D-B534-1B5993754967}" destId="{C34F7CA8-5869-4ECE-BF63-34896F6D33D3}" srcOrd="12" destOrd="0" presId="urn:microsoft.com/office/officeart/2018/5/layout/IconCircleLabelList"/>
    <dgm:cxn modelId="{A165AD91-170B-420B-9A80-A6C5F480E6A6}" type="presParOf" srcId="{C34F7CA8-5869-4ECE-BF63-34896F6D33D3}" destId="{61FC82A5-FB5E-4441-8C13-E0A834BD54EE}" srcOrd="0" destOrd="0" presId="urn:microsoft.com/office/officeart/2018/5/layout/IconCircleLabelList"/>
    <dgm:cxn modelId="{2F386CB5-6E3A-40E7-A32C-1E23FAB0B963}" type="presParOf" srcId="{C34F7CA8-5869-4ECE-BF63-34896F6D33D3}" destId="{F94DC646-634E-446E-A987-1648EAF5E961}" srcOrd="1" destOrd="0" presId="urn:microsoft.com/office/officeart/2018/5/layout/IconCircleLabelList"/>
    <dgm:cxn modelId="{2DD1C21F-C622-4161-88DC-5155646E70C5}" type="presParOf" srcId="{C34F7CA8-5869-4ECE-BF63-34896F6D33D3}" destId="{9E0978B6-DABA-4F14-BDFC-768AAF9F4776}" srcOrd="2" destOrd="0" presId="urn:microsoft.com/office/officeart/2018/5/layout/IconCircleLabelList"/>
    <dgm:cxn modelId="{78FAEFAB-BAE5-4C9A-AB1E-8122ED6F6400}" type="presParOf" srcId="{C34F7CA8-5869-4ECE-BF63-34896F6D33D3}" destId="{77597841-E5DA-4600-A099-E83F56BF128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69CBD9-8FAF-4857-9D4E-B8F2772504B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CE3EFBB-975C-4A76-B6A5-85570F885C14}">
      <dgm:prSet/>
      <dgm:spPr/>
      <dgm:t>
        <a:bodyPr/>
        <a:lstStyle/>
        <a:p>
          <a:r>
            <a:rPr lang="zh-CN" dirty="0">
              <a:latin typeface="SimSun" panose="02010600030101010101" pitchFamily="2" charset="-122"/>
              <a:ea typeface="SimSun" panose="02010600030101010101" pitchFamily="2" charset="-122"/>
            </a:rPr>
            <a:t>评估对象权属类资料</a:t>
          </a:r>
          <a:endParaRPr lang="en-US" dirty="0">
            <a:latin typeface="SimSun" panose="02010600030101010101" pitchFamily="2" charset="-122"/>
            <a:ea typeface="SimSun" panose="02010600030101010101" pitchFamily="2" charset="-122"/>
          </a:endParaRPr>
        </a:p>
      </dgm:t>
    </dgm:pt>
    <dgm:pt modelId="{43D51198-E8FE-4B68-AB65-72AF3DF7FFDC}" type="parTrans" cxnId="{1220FF0B-EE1D-4AB9-94E0-7E10F3205EBE}">
      <dgm:prSet/>
      <dgm:spPr/>
      <dgm:t>
        <a:bodyPr/>
        <a:lstStyle/>
        <a:p>
          <a:endParaRPr lang="en-US"/>
        </a:p>
      </dgm:t>
    </dgm:pt>
    <dgm:pt modelId="{203EDA49-C834-43D6-831E-7E97D586FA3B}" type="sibTrans" cxnId="{1220FF0B-EE1D-4AB9-94E0-7E10F3205EBE}">
      <dgm:prSet/>
      <dgm:spPr/>
      <dgm:t>
        <a:bodyPr/>
        <a:lstStyle/>
        <a:p>
          <a:endParaRPr lang="en-US"/>
        </a:p>
      </dgm:t>
    </dgm:pt>
    <dgm:pt modelId="{6C22718C-E8B1-4F17-8F83-F22D93738F57}">
      <dgm:prSet/>
      <dgm:spPr/>
      <dgm:t>
        <a:bodyPr/>
        <a:lstStyle/>
        <a:p>
          <a:r>
            <a:rPr lang="zh-CN" dirty="0">
              <a:latin typeface="SimSun" panose="02010600030101010101" pitchFamily="2" charset="-122"/>
              <a:ea typeface="SimSun" panose="02010600030101010101" pitchFamily="2" charset="-122"/>
            </a:rPr>
            <a:t>评估对象维护类资料</a:t>
          </a:r>
          <a:endParaRPr lang="en-US" dirty="0">
            <a:latin typeface="SimSun" panose="02010600030101010101" pitchFamily="2" charset="-122"/>
            <a:ea typeface="SimSun" panose="02010600030101010101" pitchFamily="2" charset="-122"/>
          </a:endParaRPr>
        </a:p>
      </dgm:t>
    </dgm:pt>
    <dgm:pt modelId="{E4CED564-880B-45CD-BC6A-736F04CC5228}" type="parTrans" cxnId="{F3277A35-88B3-40A2-962C-9357541C1376}">
      <dgm:prSet/>
      <dgm:spPr/>
      <dgm:t>
        <a:bodyPr/>
        <a:lstStyle/>
        <a:p>
          <a:endParaRPr lang="en-US"/>
        </a:p>
      </dgm:t>
    </dgm:pt>
    <dgm:pt modelId="{060F8B85-2A0D-4C21-BF76-9D6492853A6D}" type="sibTrans" cxnId="{F3277A35-88B3-40A2-962C-9357541C1376}">
      <dgm:prSet/>
      <dgm:spPr/>
      <dgm:t>
        <a:bodyPr/>
        <a:lstStyle/>
        <a:p>
          <a:endParaRPr lang="en-US"/>
        </a:p>
      </dgm:t>
    </dgm:pt>
    <dgm:pt modelId="{CF36D5A3-B632-43BB-8A56-BA95E611AD75}">
      <dgm:prSet/>
      <dgm:spPr/>
      <dgm:t>
        <a:bodyPr/>
        <a:lstStyle/>
        <a:p>
          <a:r>
            <a:rPr lang="zh-CN" dirty="0">
              <a:latin typeface="SimSun" panose="02010600030101010101" pitchFamily="2" charset="-122"/>
              <a:ea typeface="SimSun" panose="02010600030101010101" pitchFamily="2" charset="-122"/>
            </a:rPr>
            <a:t>评估对象进度类资料</a:t>
          </a:r>
          <a:endParaRPr lang="en-US" dirty="0">
            <a:latin typeface="SimSun" panose="02010600030101010101" pitchFamily="2" charset="-122"/>
            <a:ea typeface="SimSun" panose="02010600030101010101" pitchFamily="2" charset="-122"/>
          </a:endParaRPr>
        </a:p>
      </dgm:t>
    </dgm:pt>
    <dgm:pt modelId="{BB5C7876-C4C5-46B0-9FF9-461300475EB0}" type="parTrans" cxnId="{50E4A95C-B7D1-4653-A81C-F3104D673459}">
      <dgm:prSet/>
      <dgm:spPr/>
      <dgm:t>
        <a:bodyPr/>
        <a:lstStyle/>
        <a:p>
          <a:endParaRPr lang="en-US"/>
        </a:p>
      </dgm:t>
    </dgm:pt>
    <dgm:pt modelId="{0A4F5C02-59D2-4B33-9BF6-1D27DD663B45}" type="sibTrans" cxnId="{50E4A95C-B7D1-4653-A81C-F3104D673459}">
      <dgm:prSet/>
      <dgm:spPr/>
      <dgm:t>
        <a:bodyPr/>
        <a:lstStyle/>
        <a:p>
          <a:endParaRPr lang="en-US"/>
        </a:p>
      </dgm:t>
    </dgm:pt>
    <dgm:pt modelId="{7DA72D6B-4034-44D0-BAB6-32B3B5F4CFEE}">
      <dgm:prSet/>
      <dgm:spPr/>
      <dgm:t>
        <a:bodyPr/>
        <a:lstStyle/>
        <a:p>
          <a:r>
            <a:rPr lang="zh-CN" dirty="0">
              <a:latin typeface="SimSun" panose="02010600030101010101" pitchFamily="2" charset="-122"/>
              <a:ea typeface="SimSun" panose="02010600030101010101" pitchFamily="2" charset="-122"/>
            </a:rPr>
            <a:t>评估对象价格类资料</a:t>
          </a:r>
          <a:endParaRPr lang="en-US" dirty="0">
            <a:latin typeface="SimSun" panose="02010600030101010101" pitchFamily="2" charset="-122"/>
            <a:ea typeface="SimSun" panose="02010600030101010101" pitchFamily="2" charset="-122"/>
          </a:endParaRPr>
        </a:p>
      </dgm:t>
    </dgm:pt>
    <dgm:pt modelId="{CF4B13A7-3316-4EA7-AFBF-923900C1D62E}" type="parTrans" cxnId="{EA7F2C5A-885A-4932-80D7-E81E1F61629B}">
      <dgm:prSet/>
      <dgm:spPr/>
      <dgm:t>
        <a:bodyPr/>
        <a:lstStyle/>
        <a:p>
          <a:endParaRPr lang="en-US"/>
        </a:p>
      </dgm:t>
    </dgm:pt>
    <dgm:pt modelId="{73C3A3D5-2904-4740-9076-4ED0B04641A8}" type="sibTrans" cxnId="{EA7F2C5A-885A-4932-80D7-E81E1F61629B}">
      <dgm:prSet/>
      <dgm:spPr/>
      <dgm:t>
        <a:bodyPr/>
        <a:lstStyle/>
        <a:p>
          <a:endParaRPr lang="en-US"/>
        </a:p>
      </dgm:t>
    </dgm:pt>
    <dgm:pt modelId="{A1A798D5-A453-594E-B8DE-3EDCFC662BAC}" type="pres">
      <dgm:prSet presAssocID="{E569CBD9-8FAF-4857-9D4E-B8F2772504B5}" presName="vert0" presStyleCnt="0">
        <dgm:presLayoutVars>
          <dgm:dir/>
          <dgm:animOne val="branch"/>
          <dgm:animLvl val="lvl"/>
        </dgm:presLayoutVars>
      </dgm:prSet>
      <dgm:spPr/>
    </dgm:pt>
    <dgm:pt modelId="{A34F7B47-AF0B-604F-8551-5E2F699B0ACF}" type="pres">
      <dgm:prSet presAssocID="{7CE3EFBB-975C-4A76-B6A5-85570F885C14}" presName="thickLine" presStyleLbl="alignNode1" presStyleIdx="0" presStyleCnt="4"/>
      <dgm:spPr/>
    </dgm:pt>
    <dgm:pt modelId="{F5BCF141-5F09-384E-88F1-7082AA27DC6E}" type="pres">
      <dgm:prSet presAssocID="{7CE3EFBB-975C-4A76-B6A5-85570F885C14}" presName="horz1" presStyleCnt="0"/>
      <dgm:spPr/>
    </dgm:pt>
    <dgm:pt modelId="{D10D4F2B-87A6-454C-B0CF-0570CD8B6B35}" type="pres">
      <dgm:prSet presAssocID="{7CE3EFBB-975C-4A76-B6A5-85570F885C14}" presName="tx1" presStyleLbl="revTx" presStyleIdx="0" presStyleCnt="4"/>
      <dgm:spPr/>
    </dgm:pt>
    <dgm:pt modelId="{9537F611-9D1D-114E-B77A-B500C7E6367E}" type="pres">
      <dgm:prSet presAssocID="{7CE3EFBB-975C-4A76-B6A5-85570F885C14}" presName="vert1" presStyleCnt="0"/>
      <dgm:spPr/>
    </dgm:pt>
    <dgm:pt modelId="{71091E4F-0A8E-2646-8EF8-6B973F3D1C7B}" type="pres">
      <dgm:prSet presAssocID="{6C22718C-E8B1-4F17-8F83-F22D93738F57}" presName="thickLine" presStyleLbl="alignNode1" presStyleIdx="1" presStyleCnt="4"/>
      <dgm:spPr/>
    </dgm:pt>
    <dgm:pt modelId="{AE8194F3-1539-724E-9BAE-2F3E998E4F87}" type="pres">
      <dgm:prSet presAssocID="{6C22718C-E8B1-4F17-8F83-F22D93738F57}" presName="horz1" presStyleCnt="0"/>
      <dgm:spPr/>
    </dgm:pt>
    <dgm:pt modelId="{13BA35D0-A416-1248-883E-9F193BE11B57}" type="pres">
      <dgm:prSet presAssocID="{6C22718C-E8B1-4F17-8F83-F22D93738F57}" presName="tx1" presStyleLbl="revTx" presStyleIdx="1" presStyleCnt="4"/>
      <dgm:spPr/>
    </dgm:pt>
    <dgm:pt modelId="{C87BE8C7-0A56-1A4C-95C1-3BDCF65DB2E0}" type="pres">
      <dgm:prSet presAssocID="{6C22718C-E8B1-4F17-8F83-F22D93738F57}" presName="vert1" presStyleCnt="0"/>
      <dgm:spPr/>
    </dgm:pt>
    <dgm:pt modelId="{C27B8D03-A26A-4848-9377-B5B592FE8A85}" type="pres">
      <dgm:prSet presAssocID="{CF36D5A3-B632-43BB-8A56-BA95E611AD75}" presName="thickLine" presStyleLbl="alignNode1" presStyleIdx="2" presStyleCnt="4"/>
      <dgm:spPr/>
    </dgm:pt>
    <dgm:pt modelId="{F34D5A1F-4F9A-3E4E-800F-D21FBADFEBAD}" type="pres">
      <dgm:prSet presAssocID="{CF36D5A3-B632-43BB-8A56-BA95E611AD75}" presName="horz1" presStyleCnt="0"/>
      <dgm:spPr/>
    </dgm:pt>
    <dgm:pt modelId="{F0731CF7-8AA2-5348-BB64-CF5F8D38265C}" type="pres">
      <dgm:prSet presAssocID="{CF36D5A3-B632-43BB-8A56-BA95E611AD75}" presName="tx1" presStyleLbl="revTx" presStyleIdx="2" presStyleCnt="4"/>
      <dgm:spPr/>
    </dgm:pt>
    <dgm:pt modelId="{2526D6D2-CDDC-E642-B53B-C0F4AD48DF8F}" type="pres">
      <dgm:prSet presAssocID="{CF36D5A3-B632-43BB-8A56-BA95E611AD75}" presName="vert1" presStyleCnt="0"/>
      <dgm:spPr/>
    </dgm:pt>
    <dgm:pt modelId="{A20E54B9-909D-C048-9D2F-7C4BFB1DF03A}" type="pres">
      <dgm:prSet presAssocID="{7DA72D6B-4034-44D0-BAB6-32B3B5F4CFEE}" presName="thickLine" presStyleLbl="alignNode1" presStyleIdx="3" presStyleCnt="4"/>
      <dgm:spPr/>
    </dgm:pt>
    <dgm:pt modelId="{CCE0B94E-286D-154D-B05C-ACD60411BF51}" type="pres">
      <dgm:prSet presAssocID="{7DA72D6B-4034-44D0-BAB6-32B3B5F4CFEE}" presName="horz1" presStyleCnt="0"/>
      <dgm:spPr/>
    </dgm:pt>
    <dgm:pt modelId="{8101DB36-34CA-B743-8004-D413BF585F18}" type="pres">
      <dgm:prSet presAssocID="{7DA72D6B-4034-44D0-BAB6-32B3B5F4CFEE}" presName="tx1" presStyleLbl="revTx" presStyleIdx="3" presStyleCnt="4"/>
      <dgm:spPr/>
    </dgm:pt>
    <dgm:pt modelId="{97F23FB7-6752-AF4C-A6BC-64B3A08B4C0D}" type="pres">
      <dgm:prSet presAssocID="{7DA72D6B-4034-44D0-BAB6-32B3B5F4CFEE}" presName="vert1" presStyleCnt="0"/>
      <dgm:spPr/>
    </dgm:pt>
  </dgm:ptLst>
  <dgm:cxnLst>
    <dgm:cxn modelId="{1220FF0B-EE1D-4AB9-94E0-7E10F3205EBE}" srcId="{E569CBD9-8FAF-4857-9D4E-B8F2772504B5}" destId="{7CE3EFBB-975C-4A76-B6A5-85570F885C14}" srcOrd="0" destOrd="0" parTransId="{43D51198-E8FE-4B68-AB65-72AF3DF7FFDC}" sibTransId="{203EDA49-C834-43D6-831E-7E97D586FA3B}"/>
    <dgm:cxn modelId="{F3277A35-88B3-40A2-962C-9357541C1376}" srcId="{E569CBD9-8FAF-4857-9D4E-B8F2772504B5}" destId="{6C22718C-E8B1-4F17-8F83-F22D93738F57}" srcOrd="1" destOrd="0" parTransId="{E4CED564-880B-45CD-BC6A-736F04CC5228}" sibTransId="{060F8B85-2A0D-4C21-BF76-9D6492853A6D}"/>
    <dgm:cxn modelId="{3A95C148-1573-A34D-9153-8BC785EDB8AA}" type="presOf" srcId="{CF36D5A3-B632-43BB-8A56-BA95E611AD75}" destId="{F0731CF7-8AA2-5348-BB64-CF5F8D38265C}" srcOrd="0" destOrd="0" presId="urn:microsoft.com/office/officeart/2008/layout/LinedList"/>
    <dgm:cxn modelId="{EA7F2C5A-885A-4932-80D7-E81E1F61629B}" srcId="{E569CBD9-8FAF-4857-9D4E-B8F2772504B5}" destId="{7DA72D6B-4034-44D0-BAB6-32B3B5F4CFEE}" srcOrd="3" destOrd="0" parTransId="{CF4B13A7-3316-4EA7-AFBF-923900C1D62E}" sibTransId="{73C3A3D5-2904-4740-9076-4ED0B04641A8}"/>
    <dgm:cxn modelId="{B38F305B-4A0C-FE43-9A3B-C5C2913FE888}" type="presOf" srcId="{7DA72D6B-4034-44D0-BAB6-32B3B5F4CFEE}" destId="{8101DB36-34CA-B743-8004-D413BF585F18}" srcOrd="0" destOrd="0" presId="urn:microsoft.com/office/officeart/2008/layout/LinedList"/>
    <dgm:cxn modelId="{50E4A95C-B7D1-4653-A81C-F3104D673459}" srcId="{E569CBD9-8FAF-4857-9D4E-B8F2772504B5}" destId="{CF36D5A3-B632-43BB-8A56-BA95E611AD75}" srcOrd="2" destOrd="0" parTransId="{BB5C7876-C4C5-46B0-9FF9-461300475EB0}" sibTransId="{0A4F5C02-59D2-4B33-9BF6-1D27DD663B45}"/>
    <dgm:cxn modelId="{FAD59D77-87E4-A341-BFA7-B4BFBD031105}" type="presOf" srcId="{E569CBD9-8FAF-4857-9D4E-B8F2772504B5}" destId="{A1A798D5-A453-594E-B8DE-3EDCFC662BAC}" srcOrd="0" destOrd="0" presId="urn:microsoft.com/office/officeart/2008/layout/LinedList"/>
    <dgm:cxn modelId="{93D5AFD7-59F8-164F-9608-4FE10E1A4307}" type="presOf" srcId="{6C22718C-E8B1-4F17-8F83-F22D93738F57}" destId="{13BA35D0-A416-1248-883E-9F193BE11B57}" srcOrd="0" destOrd="0" presId="urn:microsoft.com/office/officeart/2008/layout/LinedList"/>
    <dgm:cxn modelId="{A8C899E5-E2FF-9845-BF5E-1371CF7DCA03}" type="presOf" srcId="{7CE3EFBB-975C-4A76-B6A5-85570F885C14}" destId="{D10D4F2B-87A6-454C-B0CF-0570CD8B6B35}" srcOrd="0" destOrd="0" presId="urn:microsoft.com/office/officeart/2008/layout/LinedList"/>
    <dgm:cxn modelId="{5036E1C3-543E-5943-9D20-B6654237E4BC}" type="presParOf" srcId="{A1A798D5-A453-594E-B8DE-3EDCFC662BAC}" destId="{A34F7B47-AF0B-604F-8551-5E2F699B0ACF}" srcOrd="0" destOrd="0" presId="urn:microsoft.com/office/officeart/2008/layout/LinedList"/>
    <dgm:cxn modelId="{63822341-6890-C344-BF22-3D3AC94EB7AA}" type="presParOf" srcId="{A1A798D5-A453-594E-B8DE-3EDCFC662BAC}" destId="{F5BCF141-5F09-384E-88F1-7082AA27DC6E}" srcOrd="1" destOrd="0" presId="urn:microsoft.com/office/officeart/2008/layout/LinedList"/>
    <dgm:cxn modelId="{F9CD6B05-92EA-7041-9977-250AF7C609AE}" type="presParOf" srcId="{F5BCF141-5F09-384E-88F1-7082AA27DC6E}" destId="{D10D4F2B-87A6-454C-B0CF-0570CD8B6B35}" srcOrd="0" destOrd="0" presId="urn:microsoft.com/office/officeart/2008/layout/LinedList"/>
    <dgm:cxn modelId="{F02DE9F4-9F37-2943-8815-0D5324F19D01}" type="presParOf" srcId="{F5BCF141-5F09-384E-88F1-7082AA27DC6E}" destId="{9537F611-9D1D-114E-B77A-B500C7E6367E}" srcOrd="1" destOrd="0" presId="urn:microsoft.com/office/officeart/2008/layout/LinedList"/>
    <dgm:cxn modelId="{9D639982-F08E-4348-AAC9-B34DFE72A1B4}" type="presParOf" srcId="{A1A798D5-A453-594E-B8DE-3EDCFC662BAC}" destId="{71091E4F-0A8E-2646-8EF8-6B973F3D1C7B}" srcOrd="2" destOrd="0" presId="urn:microsoft.com/office/officeart/2008/layout/LinedList"/>
    <dgm:cxn modelId="{2BFC98A2-A79B-F144-99B0-0A6105B9B781}" type="presParOf" srcId="{A1A798D5-A453-594E-B8DE-3EDCFC662BAC}" destId="{AE8194F3-1539-724E-9BAE-2F3E998E4F87}" srcOrd="3" destOrd="0" presId="urn:microsoft.com/office/officeart/2008/layout/LinedList"/>
    <dgm:cxn modelId="{2C1BFE77-7A44-9642-A55A-BB5ACAD2975E}" type="presParOf" srcId="{AE8194F3-1539-724E-9BAE-2F3E998E4F87}" destId="{13BA35D0-A416-1248-883E-9F193BE11B57}" srcOrd="0" destOrd="0" presId="urn:microsoft.com/office/officeart/2008/layout/LinedList"/>
    <dgm:cxn modelId="{3F9996EC-A32C-FB4F-9FFD-7CE99ACE6664}" type="presParOf" srcId="{AE8194F3-1539-724E-9BAE-2F3E998E4F87}" destId="{C87BE8C7-0A56-1A4C-95C1-3BDCF65DB2E0}" srcOrd="1" destOrd="0" presId="urn:microsoft.com/office/officeart/2008/layout/LinedList"/>
    <dgm:cxn modelId="{29231E68-C144-2844-B471-945A38EF03AB}" type="presParOf" srcId="{A1A798D5-A453-594E-B8DE-3EDCFC662BAC}" destId="{C27B8D03-A26A-4848-9377-B5B592FE8A85}" srcOrd="4" destOrd="0" presId="urn:microsoft.com/office/officeart/2008/layout/LinedList"/>
    <dgm:cxn modelId="{7F23C2C7-9B46-6848-B99C-E005B9ADF2F8}" type="presParOf" srcId="{A1A798D5-A453-594E-B8DE-3EDCFC662BAC}" destId="{F34D5A1F-4F9A-3E4E-800F-D21FBADFEBAD}" srcOrd="5" destOrd="0" presId="urn:microsoft.com/office/officeart/2008/layout/LinedList"/>
    <dgm:cxn modelId="{8CC270B0-13C7-3D44-A2D0-4040C4E546FB}" type="presParOf" srcId="{F34D5A1F-4F9A-3E4E-800F-D21FBADFEBAD}" destId="{F0731CF7-8AA2-5348-BB64-CF5F8D38265C}" srcOrd="0" destOrd="0" presId="urn:microsoft.com/office/officeart/2008/layout/LinedList"/>
    <dgm:cxn modelId="{475C6975-2DEA-654A-A08C-47340CE7FD2D}" type="presParOf" srcId="{F34D5A1F-4F9A-3E4E-800F-D21FBADFEBAD}" destId="{2526D6D2-CDDC-E642-B53B-C0F4AD48DF8F}" srcOrd="1" destOrd="0" presId="urn:microsoft.com/office/officeart/2008/layout/LinedList"/>
    <dgm:cxn modelId="{177E73D8-CE46-4147-8097-23D67759F557}" type="presParOf" srcId="{A1A798D5-A453-594E-B8DE-3EDCFC662BAC}" destId="{A20E54B9-909D-C048-9D2F-7C4BFB1DF03A}" srcOrd="6" destOrd="0" presId="urn:microsoft.com/office/officeart/2008/layout/LinedList"/>
    <dgm:cxn modelId="{96E8A940-E7D3-1A4C-8A09-D0901429727E}" type="presParOf" srcId="{A1A798D5-A453-594E-B8DE-3EDCFC662BAC}" destId="{CCE0B94E-286D-154D-B05C-ACD60411BF51}" srcOrd="7" destOrd="0" presId="urn:microsoft.com/office/officeart/2008/layout/LinedList"/>
    <dgm:cxn modelId="{58EF7348-0E66-4045-A75D-45183B0C1960}" type="presParOf" srcId="{CCE0B94E-286D-154D-B05C-ACD60411BF51}" destId="{8101DB36-34CA-B743-8004-D413BF585F18}" srcOrd="0" destOrd="0" presId="urn:microsoft.com/office/officeart/2008/layout/LinedList"/>
    <dgm:cxn modelId="{608DF51B-3683-AC46-86D9-8121528033B8}" type="presParOf" srcId="{CCE0B94E-286D-154D-B05C-ACD60411BF51}" destId="{97F23FB7-6752-AF4C-A6BC-64B3A08B4C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6233DF-EB53-441E-9489-67DC3FAF0D5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767D598-1863-4410-B2F9-7264537C0966}">
      <dgm:prSet/>
      <dgm:spPr/>
      <dgm:t>
        <a:bodyPr/>
        <a:lstStyle/>
        <a:p>
          <a:r>
            <a:rPr lang="zh-CN" dirty="0">
              <a:latin typeface="SimSun" panose="02010600030101010101" pitchFamily="2" charset="-122"/>
              <a:ea typeface="SimSun" panose="02010600030101010101" pitchFamily="2" charset="-122"/>
            </a:rPr>
            <a:t>设备及特殊设备维护类资料</a:t>
          </a:r>
          <a:endParaRPr lang="en-US" dirty="0">
            <a:latin typeface="SimSun" panose="02010600030101010101" pitchFamily="2" charset="-122"/>
            <a:ea typeface="SimSun" panose="02010600030101010101" pitchFamily="2" charset="-122"/>
          </a:endParaRPr>
        </a:p>
      </dgm:t>
    </dgm:pt>
    <dgm:pt modelId="{8FE5D9E7-BEDB-4BA1-8B5D-CB37A090C5FD}" type="parTrans" cxnId="{36C7E946-5CDF-4B3C-9F7F-F03C7B8DDCDE}">
      <dgm:prSet/>
      <dgm:spPr/>
      <dgm:t>
        <a:bodyPr/>
        <a:lstStyle/>
        <a:p>
          <a:endParaRPr lang="en-US"/>
        </a:p>
      </dgm:t>
    </dgm:pt>
    <dgm:pt modelId="{E5AC5EB0-3F33-4F13-8BF0-5CE4CA46681F}" type="sibTrans" cxnId="{36C7E946-5CDF-4B3C-9F7F-F03C7B8DDCDE}">
      <dgm:prSet/>
      <dgm:spPr/>
      <dgm:t>
        <a:bodyPr/>
        <a:lstStyle/>
        <a:p>
          <a:endParaRPr lang="en-US"/>
        </a:p>
      </dgm:t>
    </dgm:pt>
    <dgm:pt modelId="{DC2DC55E-7766-4F4D-8E4C-5AB184085FEE}">
      <dgm:prSet/>
      <dgm:spPr/>
      <dgm:t>
        <a:bodyPr/>
        <a:lstStyle/>
        <a:p>
          <a:r>
            <a:rPr lang="zh-CN" dirty="0">
              <a:latin typeface="SimSun" panose="02010600030101010101" pitchFamily="2" charset="-122"/>
              <a:ea typeface="SimSun" panose="02010600030101010101" pitchFamily="2" charset="-122"/>
            </a:rPr>
            <a:t>房屋修缮维护类资料</a:t>
          </a:r>
          <a:endParaRPr lang="en-US" dirty="0">
            <a:latin typeface="SimSun" panose="02010600030101010101" pitchFamily="2" charset="-122"/>
            <a:ea typeface="SimSun" panose="02010600030101010101" pitchFamily="2" charset="-122"/>
          </a:endParaRPr>
        </a:p>
      </dgm:t>
    </dgm:pt>
    <dgm:pt modelId="{59DA581F-1F1C-4CB6-BD51-4D9018A23B6C}" type="parTrans" cxnId="{B60B1C76-7525-44D0-8EB1-C3768347AA2E}">
      <dgm:prSet/>
      <dgm:spPr/>
      <dgm:t>
        <a:bodyPr/>
        <a:lstStyle/>
        <a:p>
          <a:endParaRPr lang="en-US"/>
        </a:p>
      </dgm:t>
    </dgm:pt>
    <dgm:pt modelId="{ADB16C1E-4761-45E2-9BD6-4A34A8B096B9}" type="sibTrans" cxnId="{B60B1C76-7525-44D0-8EB1-C3768347AA2E}">
      <dgm:prSet/>
      <dgm:spPr/>
      <dgm:t>
        <a:bodyPr/>
        <a:lstStyle/>
        <a:p>
          <a:endParaRPr lang="en-US"/>
        </a:p>
      </dgm:t>
    </dgm:pt>
    <dgm:pt modelId="{A0631F81-A961-4D6A-A329-53694488625E}">
      <dgm:prSet/>
      <dgm:spPr/>
      <dgm:t>
        <a:bodyPr/>
        <a:lstStyle/>
        <a:p>
          <a:r>
            <a:rPr lang="zh-CN" dirty="0">
              <a:latin typeface="SimSun" panose="02010600030101010101" pitchFamily="2" charset="-122"/>
              <a:ea typeface="SimSun" panose="02010600030101010101" pitchFamily="2" charset="-122"/>
            </a:rPr>
            <a:t>无形资产权利持续维护类资料</a:t>
          </a:r>
          <a:endParaRPr lang="en-US" dirty="0">
            <a:latin typeface="SimSun" panose="02010600030101010101" pitchFamily="2" charset="-122"/>
            <a:ea typeface="SimSun" panose="02010600030101010101" pitchFamily="2" charset="-122"/>
          </a:endParaRPr>
        </a:p>
      </dgm:t>
    </dgm:pt>
    <dgm:pt modelId="{4F06C143-DBFF-41C3-A9BB-2CC8101DE22A}" type="parTrans" cxnId="{A1552F46-9C5A-450E-A65A-5035B3617D89}">
      <dgm:prSet/>
      <dgm:spPr/>
      <dgm:t>
        <a:bodyPr/>
        <a:lstStyle/>
        <a:p>
          <a:endParaRPr lang="en-US"/>
        </a:p>
      </dgm:t>
    </dgm:pt>
    <dgm:pt modelId="{B5EB1A18-56B8-43F8-9F8C-10D8415D9F16}" type="sibTrans" cxnId="{A1552F46-9C5A-450E-A65A-5035B3617D89}">
      <dgm:prSet/>
      <dgm:spPr/>
      <dgm:t>
        <a:bodyPr/>
        <a:lstStyle/>
        <a:p>
          <a:endParaRPr lang="en-US"/>
        </a:p>
      </dgm:t>
    </dgm:pt>
    <dgm:pt modelId="{901B887D-B1E4-45C1-903E-14C54CD9990E}" type="pres">
      <dgm:prSet presAssocID="{1C6233DF-EB53-441E-9489-67DC3FAF0D52}" presName="root" presStyleCnt="0">
        <dgm:presLayoutVars>
          <dgm:dir/>
          <dgm:resizeHandles val="exact"/>
        </dgm:presLayoutVars>
      </dgm:prSet>
      <dgm:spPr/>
    </dgm:pt>
    <dgm:pt modelId="{5D1C540C-027E-427D-89FF-953C132B74BB}" type="pres">
      <dgm:prSet presAssocID="{1C6233DF-EB53-441E-9489-67DC3FAF0D52}" presName="container" presStyleCnt="0">
        <dgm:presLayoutVars>
          <dgm:dir/>
          <dgm:resizeHandles val="exact"/>
        </dgm:presLayoutVars>
      </dgm:prSet>
      <dgm:spPr/>
    </dgm:pt>
    <dgm:pt modelId="{7D2E421F-7DB8-41C0-97D2-CD4D635A5CA7}" type="pres">
      <dgm:prSet presAssocID="{D767D598-1863-4410-B2F9-7264537C0966}" presName="compNode" presStyleCnt="0"/>
      <dgm:spPr/>
    </dgm:pt>
    <dgm:pt modelId="{8D2E3D2D-42FD-4AA3-B673-678D3451C9F6}" type="pres">
      <dgm:prSet presAssocID="{D767D598-1863-4410-B2F9-7264537C0966}" presName="iconBgRect" presStyleLbl="bgShp" presStyleIdx="0" presStyleCnt="3"/>
      <dgm:spPr/>
    </dgm:pt>
    <dgm:pt modelId="{5CE7D229-6872-4C28-80D8-42CCB4544ED7}" type="pres">
      <dgm:prSet presAssocID="{D767D598-1863-4410-B2F9-7264537C09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用户"/>
        </a:ext>
      </dgm:extLst>
    </dgm:pt>
    <dgm:pt modelId="{12B3F525-C627-4237-8B65-4007BD65322C}" type="pres">
      <dgm:prSet presAssocID="{D767D598-1863-4410-B2F9-7264537C0966}" presName="spaceRect" presStyleCnt="0"/>
      <dgm:spPr/>
    </dgm:pt>
    <dgm:pt modelId="{14EC7CBA-4835-4858-A1F5-E9661042F703}" type="pres">
      <dgm:prSet presAssocID="{D767D598-1863-4410-B2F9-7264537C0966}" presName="textRect" presStyleLbl="revTx" presStyleIdx="0" presStyleCnt="3">
        <dgm:presLayoutVars>
          <dgm:chMax val="1"/>
          <dgm:chPref val="1"/>
        </dgm:presLayoutVars>
      </dgm:prSet>
      <dgm:spPr/>
    </dgm:pt>
    <dgm:pt modelId="{16E299A0-167E-471E-9DD2-A23D3AE4C5DF}" type="pres">
      <dgm:prSet presAssocID="{E5AC5EB0-3F33-4F13-8BF0-5CE4CA46681F}" presName="sibTrans" presStyleLbl="sibTrans2D1" presStyleIdx="0" presStyleCnt="0"/>
      <dgm:spPr/>
    </dgm:pt>
    <dgm:pt modelId="{ADFD7E07-62A0-4647-AF99-2E403A337E57}" type="pres">
      <dgm:prSet presAssocID="{DC2DC55E-7766-4F4D-8E4C-5AB184085FEE}" presName="compNode" presStyleCnt="0"/>
      <dgm:spPr/>
    </dgm:pt>
    <dgm:pt modelId="{E21BBE45-F211-43DC-80E7-DB5EAE3C7C2D}" type="pres">
      <dgm:prSet presAssocID="{DC2DC55E-7766-4F4D-8E4C-5AB184085FEE}" presName="iconBgRect" presStyleLbl="bgShp" presStyleIdx="1" presStyleCnt="3"/>
      <dgm:spPr/>
    </dgm:pt>
    <dgm:pt modelId="{10344E52-A650-4DE4-9B96-627E5BB7B0AB}" type="pres">
      <dgm:prSet presAssocID="{DC2DC55E-7766-4F4D-8E4C-5AB184085F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房子"/>
        </a:ext>
      </dgm:extLst>
    </dgm:pt>
    <dgm:pt modelId="{9B5BE01B-79DC-4F7D-84D2-B731F2C3CA49}" type="pres">
      <dgm:prSet presAssocID="{DC2DC55E-7766-4F4D-8E4C-5AB184085FEE}" presName="spaceRect" presStyleCnt="0"/>
      <dgm:spPr/>
    </dgm:pt>
    <dgm:pt modelId="{66426A12-1FBE-460C-9C53-C21568EEAE93}" type="pres">
      <dgm:prSet presAssocID="{DC2DC55E-7766-4F4D-8E4C-5AB184085FEE}" presName="textRect" presStyleLbl="revTx" presStyleIdx="1" presStyleCnt="3">
        <dgm:presLayoutVars>
          <dgm:chMax val="1"/>
          <dgm:chPref val="1"/>
        </dgm:presLayoutVars>
      </dgm:prSet>
      <dgm:spPr/>
    </dgm:pt>
    <dgm:pt modelId="{5989EE98-7C14-4650-B781-FBD5A52633DF}" type="pres">
      <dgm:prSet presAssocID="{ADB16C1E-4761-45E2-9BD6-4A34A8B096B9}" presName="sibTrans" presStyleLbl="sibTrans2D1" presStyleIdx="0" presStyleCnt="0"/>
      <dgm:spPr/>
    </dgm:pt>
    <dgm:pt modelId="{B8739C30-2992-49E1-AEB3-A1D190400DA6}" type="pres">
      <dgm:prSet presAssocID="{A0631F81-A961-4D6A-A329-53694488625E}" presName="compNode" presStyleCnt="0"/>
      <dgm:spPr/>
    </dgm:pt>
    <dgm:pt modelId="{703994AC-2A2B-4BC4-9394-A8EB355615FA}" type="pres">
      <dgm:prSet presAssocID="{A0631F81-A961-4D6A-A329-53694488625E}" presName="iconBgRect" presStyleLbl="bgShp" presStyleIdx="2" presStyleCnt="3"/>
      <dgm:spPr/>
    </dgm:pt>
    <dgm:pt modelId="{3D9B29B2-2BBC-4B53-A4D5-38A94AD4898E}" type="pres">
      <dgm:prSet presAssocID="{A0631F81-A961-4D6A-A329-5369448862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银行"/>
        </a:ext>
      </dgm:extLst>
    </dgm:pt>
    <dgm:pt modelId="{410F7458-CC1D-466E-B26C-68CE4AC64EEC}" type="pres">
      <dgm:prSet presAssocID="{A0631F81-A961-4D6A-A329-53694488625E}" presName="spaceRect" presStyleCnt="0"/>
      <dgm:spPr/>
    </dgm:pt>
    <dgm:pt modelId="{418D84F5-3969-463A-A0E4-2E312326A2AD}" type="pres">
      <dgm:prSet presAssocID="{A0631F81-A961-4D6A-A329-53694488625E}" presName="textRect" presStyleLbl="revTx" presStyleIdx="2" presStyleCnt="3">
        <dgm:presLayoutVars>
          <dgm:chMax val="1"/>
          <dgm:chPref val="1"/>
        </dgm:presLayoutVars>
      </dgm:prSet>
      <dgm:spPr/>
    </dgm:pt>
  </dgm:ptLst>
  <dgm:cxnLst>
    <dgm:cxn modelId="{8E6DAE08-461B-4928-9C67-371FE6621ACA}" type="presOf" srcId="{D767D598-1863-4410-B2F9-7264537C0966}" destId="{14EC7CBA-4835-4858-A1F5-E9661042F703}" srcOrd="0" destOrd="0" presId="urn:microsoft.com/office/officeart/2018/2/layout/IconCircleList"/>
    <dgm:cxn modelId="{A1552F46-9C5A-450E-A65A-5035B3617D89}" srcId="{1C6233DF-EB53-441E-9489-67DC3FAF0D52}" destId="{A0631F81-A961-4D6A-A329-53694488625E}" srcOrd="2" destOrd="0" parTransId="{4F06C143-DBFF-41C3-A9BB-2CC8101DE22A}" sibTransId="{B5EB1A18-56B8-43F8-9F8C-10D8415D9F16}"/>
    <dgm:cxn modelId="{36C7E946-5CDF-4B3C-9F7F-F03C7B8DDCDE}" srcId="{1C6233DF-EB53-441E-9489-67DC3FAF0D52}" destId="{D767D598-1863-4410-B2F9-7264537C0966}" srcOrd="0" destOrd="0" parTransId="{8FE5D9E7-BEDB-4BA1-8B5D-CB37A090C5FD}" sibTransId="{E5AC5EB0-3F33-4F13-8BF0-5CE4CA46681F}"/>
    <dgm:cxn modelId="{B60B1C76-7525-44D0-8EB1-C3768347AA2E}" srcId="{1C6233DF-EB53-441E-9489-67DC3FAF0D52}" destId="{DC2DC55E-7766-4F4D-8E4C-5AB184085FEE}" srcOrd="1" destOrd="0" parTransId="{59DA581F-1F1C-4CB6-BD51-4D9018A23B6C}" sibTransId="{ADB16C1E-4761-45E2-9BD6-4A34A8B096B9}"/>
    <dgm:cxn modelId="{D61D488C-8C67-4737-BD8A-DA5C1087AB95}" type="presOf" srcId="{DC2DC55E-7766-4F4D-8E4C-5AB184085FEE}" destId="{66426A12-1FBE-460C-9C53-C21568EEAE93}" srcOrd="0" destOrd="0" presId="urn:microsoft.com/office/officeart/2018/2/layout/IconCircleList"/>
    <dgm:cxn modelId="{6DC2919C-EFC4-4B97-A095-6BD0E09CEE48}" type="presOf" srcId="{A0631F81-A961-4D6A-A329-53694488625E}" destId="{418D84F5-3969-463A-A0E4-2E312326A2AD}" srcOrd="0" destOrd="0" presId="urn:microsoft.com/office/officeart/2018/2/layout/IconCircleList"/>
    <dgm:cxn modelId="{BC0058C2-449E-45A8-A30F-1DA22911BFBE}" type="presOf" srcId="{E5AC5EB0-3F33-4F13-8BF0-5CE4CA46681F}" destId="{16E299A0-167E-471E-9DD2-A23D3AE4C5DF}" srcOrd="0" destOrd="0" presId="urn:microsoft.com/office/officeart/2018/2/layout/IconCircleList"/>
    <dgm:cxn modelId="{9C40F1F0-99DE-4875-A2AF-6763F9938EA5}" type="presOf" srcId="{ADB16C1E-4761-45E2-9BD6-4A34A8B096B9}" destId="{5989EE98-7C14-4650-B781-FBD5A52633DF}" srcOrd="0" destOrd="0" presId="urn:microsoft.com/office/officeart/2018/2/layout/IconCircleList"/>
    <dgm:cxn modelId="{2DBFECF7-80CA-4350-93A8-515DDE880F25}" type="presOf" srcId="{1C6233DF-EB53-441E-9489-67DC3FAF0D52}" destId="{901B887D-B1E4-45C1-903E-14C54CD9990E}" srcOrd="0" destOrd="0" presId="urn:microsoft.com/office/officeart/2018/2/layout/IconCircleList"/>
    <dgm:cxn modelId="{994F0B51-BC11-4F0B-89FA-7973E60B07BF}" type="presParOf" srcId="{901B887D-B1E4-45C1-903E-14C54CD9990E}" destId="{5D1C540C-027E-427D-89FF-953C132B74BB}" srcOrd="0" destOrd="0" presId="urn:microsoft.com/office/officeart/2018/2/layout/IconCircleList"/>
    <dgm:cxn modelId="{BE4DE682-1FF4-449B-9888-4B8B15806A7F}" type="presParOf" srcId="{5D1C540C-027E-427D-89FF-953C132B74BB}" destId="{7D2E421F-7DB8-41C0-97D2-CD4D635A5CA7}" srcOrd="0" destOrd="0" presId="urn:microsoft.com/office/officeart/2018/2/layout/IconCircleList"/>
    <dgm:cxn modelId="{878436E1-66DE-48FE-BAC7-1B3D79B9985F}" type="presParOf" srcId="{7D2E421F-7DB8-41C0-97D2-CD4D635A5CA7}" destId="{8D2E3D2D-42FD-4AA3-B673-678D3451C9F6}" srcOrd="0" destOrd="0" presId="urn:microsoft.com/office/officeart/2018/2/layout/IconCircleList"/>
    <dgm:cxn modelId="{AE496618-9487-4938-942B-C7AFAEF9C328}" type="presParOf" srcId="{7D2E421F-7DB8-41C0-97D2-CD4D635A5CA7}" destId="{5CE7D229-6872-4C28-80D8-42CCB4544ED7}" srcOrd="1" destOrd="0" presId="urn:microsoft.com/office/officeart/2018/2/layout/IconCircleList"/>
    <dgm:cxn modelId="{C5F3400B-E66C-4085-A9CA-3474B79DC586}" type="presParOf" srcId="{7D2E421F-7DB8-41C0-97D2-CD4D635A5CA7}" destId="{12B3F525-C627-4237-8B65-4007BD65322C}" srcOrd="2" destOrd="0" presId="urn:microsoft.com/office/officeart/2018/2/layout/IconCircleList"/>
    <dgm:cxn modelId="{437D6AE8-0A6D-483A-BB0A-FB264F8C73F2}" type="presParOf" srcId="{7D2E421F-7DB8-41C0-97D2-CD4D635A5CA7}" destId="{14EC7CBA-4835-4858-A1F5-E9661042F703}" srcOrd="3" destOrd="0" presId="urn:microsoft.com/office/officeart/2018/2/layout/IconCircleList"/>
    <dgm:cxn modelId="{AB1CB084-C1B6-466D-B220-057C212BC825}" type="presParOf" srcId="{5D1C540C-027E-427D-89FF-953C132B74BB}" destId="{16E299A0-167E-471E-9DD2-A23D3AE4C5DF}" srcOrd="1" destOrd="0" presId="urn:microsoft.com/office/officeart/2018/2/layout/IconCircleList"/>
    <dgm:cxn modelId="{6741FCC6-B87B-46E2-B5C3-D1B035D34F37}" type="presParOf" srcId="{5D1C540C-027E-427D-89FF-953C132B74BB}" destId="{ADFD7E07-62A0-4647-AF99-2E403A337E57}" srcOrd="2" destOrd="0" presId="urn:microsoft.com/office/officeart/2018/2/layout/IconCircleList"/>
    <dgm:cxn modelId="{67019398-4418-4791-8609-D243B518D82B}" type="presParOf" srcId="{ADFD7E07-62A0-4647-AF99-2E403A337E57}" destId="{E21BBE45-F211-43DC-80E7-DB5EAE3C7C2D}" srcOrd="0" destOrd="0" presId="urn:microsoft.com/office/officeart/2018/2/layout/IconCircleList"/>
    <dgm:cxn modelId="{925B9166-0351-452C-B28A-66B17AA67DCF}" type="presParOf" srcId="{ADFD7E07-62A0-4647-AF99-2E403A337E57}" destId="{10344E52-A650-4DE4-9B96-627E5BB7B0AB}" srcOrd="1" destOrd="0" presId="urn:microsoft.com/office/officeart/2018/2/layout/IconCircleList"/>
    <dgm:cxn modelId="{AA105403-E5AA-4B76-847E-A400DC8D9C3E}" type="presParOf" srcId="{ADFD7E07-62A0-4647-AF99-2E403A337E57}" destId="{9B5BE01B-79DC-4F7D-84D2-B731F2C3CA49}" srcOrd="2" destOrd="0" presId="urn:microsoft.com/office/officeart/2018/2/layout/IconCircleList"/>
    <dgm:cxn modelId="{341DB6EE-FACE-4847-B6C3-F168FD2C1DD6}" type="presParOf" srcId="{ADFD7E07-62A0-4647-AF99-2E403A337E57}" destId="{66426A12-1FBE-460C-9C53-C21568EEAE93}" srcOrd="3" destOrd="0" presId="urn:microsoft.com/office/officeart/2018/2/layout/IconCircleList"/>
    <dgm:cxn modelId="{87D0BBE1-09CB-4CBF-973C-0E06783EABCE}" type="presParOf" srcId="{5D1C540C-027E-427D-89FF-953C132B74BB}" destId="{5989EE98-7C14-4650-B781-FBD5A52633DF}" srcOrd="3" destOrd="0" presId="urn:microsoft.com/office/officeart/2018/2/layout/IconCircleList"/>
    <dgm:cxn modelId="{D8832FC7-0248-4AB4-9D73-FCAE6438DD7D}" type="presParOf" srcId="{5D1C540C-027E-427D-89FF-953C132B74BB}" destId="{B8739C30-2992-49E1-AEB3-A1D190400DA6}" srcOrd="4" destOrd="0" presId="urn:microsoft.com/office/officeart/2018/2/layout/IconCircleList"/>
    <dgm:cxn modelId="{6715BE32-E506-4926-9E9D-1FA5666131DF}" type="presParOf" srcId="{B8739C30-2992-49E1-AEB3-A1D190400DA6}" destId="{703994AC-2A2B-4BC4-9394-A8EB355615FA}" srcOrd="0" destOrd="0" presId="urn:microsoft.com/office/officeart/2018/2/layout/IconCircleList"/>
    <dgm:cxn modelId="{13738F66-C68C-4397-AE26-4249E501B89E}" type="presParOf" srcId="{B8739C30-2992-49E1-AEB3-A1D190400DA6}" destId="{3D9B29B2-2BBC-4B53-A4D5-38A94AD4898E}" srcOrd="1" destOrd="0" presId="urn:microsoft.com/office/officeart/2018/2/layout/IconCircleList"/>
    <dgm:cxn modelId="{38FAB32C-9638-4A89-8D39-D3755572BC57}" type="presParOf" srcId="{B8739C30-2992-49E1-AEB3-A1D190400DA6}" destId="{410F7458-CC1D-466E-B26C-68CE4AC64EEC}" srcOrd="2" destOrd="0" presId="urn:microsoft.com/office/officeart/2018/2/layout/IconCircleList"/>
    <dgm:cxn modelId="{A41C415D-1953-4C3A-A3F6-E744194EC042}" type="presParOf" srcId="{B8739C30-2992-49E1-AEB3-A1D190400DA6}" destId="{418D84F5-3969-463A-A0E4-2E312326A2A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452260-D0B9-41BD-8CE5-A1EE835EE340}"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4C52622-2773-4C8A-A659-74DAEA65C6FD}">
      <dgm:prSet/>
      <dgm:spPr/>
      <dgm:t>
        <a:bodyPr/>
        <a:lstStyle/>
        <a:p>
          <a:r>
            <a:rPr lang="zh-CN" dirty="0">
              <a:latin typeface="SimSun" panose="02010600030101010101" pitchFamily="2" charset="-122"/>
              <a:ea typeface="SimSun" panose="02010600030101010101" pitchFamily="2" charset="-122"/>
            </a:rPr>
            <a:t>设备大、中、小修制度及维修维护保养记录</a:t>
          </a:r>
          <a:endParaRPr lang="en-US" dirty="0">
            <a:latin typeface="SimSun" panose="02010600030101010101" pitchFamily="2" charset="-122"/>
            <a:ea typeface="SimSun" panose="02010600030101010101" pitchFamily="2" charset="-122"/>
          </a:endParaRPr>
        </a:p>
      </dgm:t>
    </dgm:pt>
    <dgm:pt modelId="{96719CA7-ABEE-4CED-9E45-25594D621700}" type="parTrans" cxnId="{164C6F2B-EA6D-4469-B194-0F6CC2A4421F}">
      <dgm:prSet/>
      <dgm:spPr/>
      <dgm:t>
        <a:bodyPr/>
        <a:lstStyle/>
        <a:p>
          <a:endParaRPr lang="en-US"/>
        </a:p>
      </dgm:t>
    </dgm:pt>
    <dgm:pt modelId="{7678F392-E34F-44AE-BC17-4DCC08A596A3}" type="sibTrans" cxnId="{164C6F2B-EA6D-4469-B194-0F6CC2A4421F}">
      <dgm:prSet/>
      <dgm:spPr/>
      <dgm:t>
        <a:bodyPr/>
        <a:lstStyle/>
        <a:p>
          <a:endParaRPr lang="en-US"/>
        </a:p>
      </dgm:t>
    </dgm:pt>
    <dgm:pt modelId="{98875200-32B0-473B-9353-2B851E04CFEB}">
      <dgm:prSet/>
      <dgm:spPr/>
      <dgm:t>
        <a:bodyPr/>
        <a:lstStyle/>
        <a:p>
          <a:r>
            <a:rPr lang="zh-CN" dirty="0">
              <a:latin typeface="SimSun" panose="02010600030101010101" pitchFamily="2" charset="-122"/>
              <a:ea typeface="SimSun" panose="02010600030101010101" pitchFamily="2" charset="-122"/>
            </a:rPr>
            <a:t>电梯、油气管道、运输及特殊车辆（各种吊车、施工运输车、起重机）及设施、飞行器、锅炉和油气罐等压力容器等维护记录和年检记录或证明</a:t>
          </a:r>
          <a:endParaRPr lang="en-US" dirty="0">
            <a:latin typeface="SimSun" panose="02010600030101010101" pitchFamily="2" charset="-122"/>
            <a:ea typeface="SimSun" panose="02010600030101010101" pitchFamily="2" charset="-122"/>
          </a:endParaRPr>
        </a:p>
      </dgm:t>
    </dgm:pt>
    <dgm:pt modelId="{01BBF0A7-B996-4D4A-B134-087719CE009D}" type="parTrans" cxnId="{2204FAF4-DF4F-47D8-A8FD-36032A3FCD21}">
      <dgm:prSet/>
      <dgm:spPr/>
      <dgm:t>
        <a:bodyPr/>
        <a:lstStyle/>
        <a:p>
          <a:endParaRPr lang="en-US"/>
        </a:p>
      </dgm:t>
    </dgm:pt>
    <dgm:pt modelId="{82958F48-118C-4EA9-A521-EDF286DFB65C}" type="sibTrans" cxnId="{2204FAF4-DF4F-47D8-A8FD-36032A3FCD21}">
      <dgm:prSet/>
      <dgm:spPr/>
      <dgm:t>
        <a:bodyPr/>
        <a:lstStyle/>
        <a:p>
          <a:endParaRPr lang="en-US"/>
        </a:p>
      </dgm:t>
    </dgm:pt>
    <dgm:pt modelId="{3A2BA422-C1C8-41C1-95FD-458ECCA031AE}">
      <dgm:prSet/>
      <dgm:spPr/>
      <dgm:t>
        <a:bodyPr/>
        <a:lstStyle/>
        <a:p>
          <a:r>
            <a:rPr lang="zh-CN" dirty="0">
              <a:latin typeface="SimSun" panose="02010600030101010101" pitchFamily="2" charset="-122"/>
              <a:ea typeface="SimSun" panose="02010600030101010101" pitchFamily="2" charset="-122"/>
            </a:rPr>
            <a:t>飞行器所有配件的原厂合格证</a:t>
          </a:r>
          <a:endParaRPr lang="en-US" dirty="0">
            <a:latin typeface="SimSun" panose="02010600030101010101" pitchFamily="2" charset="-122"/>
            <a:ea typeface="SimSun" panose="02010600030101010101" pitchFamily="2" charset="-122"/>
          </a:endParaRPr>
        </a:p>
      </dgm:t>
    </dgm:pt>
    <dgm:pt modelId="{0056BD1F-6323-4BD9-ACDA-FF8F42014632}" type="parTrans" cxnId="{A7CCBCBC-CFC7-45A0-A754-6DEFA2C0F76B}">
      <dgm:prSet/>
      <dgm:spPr/>
      <dgm:t>
        <a:bodyPr/>
        <a:lstStyle/>
        <a:p>
          <a:endParaRPr lang="en-US"/>
        </a:p>
      </dgm:t>
    </dgm:pt>
    <dgm:pt modelId="{61AA1D00-71B4-4EA5-A39F-2F6600722529}" type="sibTrans" cxnId="{A7CCBCBC-CFC7-45A0-A754-6DEFA2C0F76B}">
      <dgm:prSet/>
      <dgm:spPr/>
      <dgm:t>
        <a:bodyPr/>
        <a:lstStyle/>
        <a:p>
          <a:endParaRPr lang="en-US"/>
        </a:p>
      </dgm:t>
    </dgm:pt>
    <dgm:pt modelId="{86D0DDD3-82B8-4981-9F10-1D2B92324197}" type="pres">
      <dgm:prSet presAssocID="{D9452260-D0B9-41BD-8CE5-A1EE835EE340}" presName="root" presStyleCnt="0">
        <dgm:presLayoutVars>
          <dgm:dir/>
          <dgm:resizeHandles val="exact"/>
        </dgm:presLayoutVars>
      </dgm:prSet>
      <dgm:spPr/>
    </dgm:pt>
    <dgm:pt modelId="{A0B7E804-AFE6-474A-9C33-5276CC17D4B9}" type="pres">
      <dgm:prSet presAssocID="{24C52622-2773-4C8A-A659-74DAEA65C6FD}" presName="compNode" presStyleCnt="0"/>
      <dgm:spPr/>
    </dgm:pt>
    <dgm:pt modelId="{9CF0FA0E-DE23-4061-B06E-1976AD358CAF}" type="pres">
      <dgm:prSet presAssocID="{24C52622-2773-4C8A-A659-74DAEA65C6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ck hammer"/>
        </a:ext>
      </dgm:extLst>
    </dgm:pt>
    <dgm:pt modelId="{58B63D61-6793-430E-8EAB-6356D9EAF3CF}" type="pres">
      <dgm:prSet presAssocID="{24C52622-2773-4C8A-A659-74DAEA65C6FD}" presName="spaceRect" presStyleCnt="0"/>
      <dgm:spPr/>
    </dgm:pt>
    <dgm:pt modelId="{9B82B003-BF6B-4B0C-8BE3-F2E103FD15DB}" type="pres">
      <dgm:prSet presAssocID="{24C52622-2773-4C8A-A659-74DAEA65C6FD}" presName="textRect" presStyleLbl="revTx" presStyleIdx="0" presStyleCnt="3">
        <dgm:presLayoutVars>
          <dgm:chMax val="1"/>
          <dgm:chPref val="1"/>
        </dgm:presLayoutVars>
      </dgm:prSet>
      <dgm:spPr/>
    </dgm:pt>
    <dgm:pt modelId="{1D149DE6-918F-48B2-A2D3-8A6109D1CBE1}" type="pres">
      <dgm:prSet presAssocID="{7678F392-E34F-44AE-BC17-4DCC08A596A3}" presName="sibTrans" presStyleCnt="0"/>
      <dgm:spPr/>
    </dgm:pt>
    <dgm:pt modelId="{09D1ED62-D0B8-4A18-9FEE-7789647DCCE8}" type="pres">
      <dgm:prSet presAssocID="{98875200-32B0-473B-9353-2B851E04CFEB}" presName="compNode" presStyleCnt="0"/>
      <dgm:spPr/>
    </dgm:pt>
    <dgm:pt modelId="{F19C28BF-7EB3-4A3D-A3BA-16F1A748F4CD}" type="pres">
      <dgm:prSet presAssocID="{98875200-32B0-473B-9353-2B851E04CF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ment truck"/>
        </a:ext>
      </dgm:extLst>
    </dgm:pt>
    <dgm:pt modelId="{2D51C50D-F168-4C62-A5C7-7E5059C9A120}" type="pres">
      <dgm:prSet presAssocID="{98875200-32B0-473B-9353-2B851E04CFEB}" presName="spaceRect" presStyleCnt="0"/>
      <dgm:spPr/>
    </dgm:pt>
    <dgm:pt modelId="{A4C4D632-3F1B-40D3-9586-CEE614E25A9C}" type="pres">
      <dgm:prSet presAssocID="{98875200-32B0-473B-9353-2B851E04CFEB}" presName="textRect" presStyleLbl="revTx" presStyleIdx="1" presStyleCnt="3">
        <dgm:presLayoutVars>
          <dgm:chMax val="1"/>
          <dgm:chPref val="1"/>
        </dgm:presLayoutVars>
      </dgm:prSet>
      <dgm:spPr/>
    </dgm:pt>
    <dgm:pt modelId="{87CE5468-4988-4FB2-819E-EA130DBA8EFD}" type="pres">
      <dgm:prSet presAssocID="{82958F48-118C-4EA9-A521-EDF286DFB65C}" presName="sibTrans" presStyleCnt="0"/>
      <dgm:spPr/>
    </dgm:pt>
    <dgm:pt modelId="{3441121A-72B4-49C6-9CD1-648D76243DC3}" type="pres">
      <dgm:prSet presAssocID="{3A2BA422-C1C8-41C1-95FD-458ECCA031AE}" presName="compNode" presStyleCnt="0"/>
      <dgm:spPr/>
    </dgm:pt>
    <dgm:pt modelId="{BA9BDD86-1A3E-4D66-B416-DC95026DC56A}" type="pres">
      <dgm:prSet presAssocID="{3A2BA422-C1C8-41C1-95FD-458ECCA031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飞行员"/>
        </a:ext>
      </dgm:extLst>
    </dgm:pt>
    <dgm:pt modelId="{015EBC0A-3AD5-44B7-AD81-60421ACE9EB7}" type="pres">
      <dgm:prSet presAssocID="{3A2BA422-C1C8-41C1-95FD-458ECCA031AE}" presName="spaceRect" presStyleCnt="0"/>
      <dgm:spPr/>
    </dgm:pt>
    <dgm:pt modelId="{132A6548-07AA-4BE5-BD78-EC55C8132DAB}" type="pres">
      <dgm:prSet presAssocID="{3A2BA422-C1C8-41C1-95FD-458ECCA031AE}" presName="textRect" presStyleLbl="revTx" presStyleIdx="2" presStyleCnt="3">
        <dgm:presLayoutVars>
          <dgm:chMax val="1"/>
          <dgm:chPref val="1"/>
        </dgm:presLayoutVars>
      </dgm:prSet>
      <dgm:spPr/>
    </dgm:pt>
  </dgm:ptLst>
  <dgm:cxnLst>
    <dgm:cxn modelId="{D4A32B11-877A-4D7A-AE59-39E52ACB55BC}" type="presOf" srcId="{98875200-32B0-473B-9353-2B851E04CFEB}" destId="{A4C4D632-3F1B-40D3-9586-CEE614E25A9C}" srcOrd="0" destOrd="0" presId="urn:microsoft.com/office/officeart/2018/2/layout/IconLabelList"/>
    <dgm:cxn modelId="{F5C4C724-9F93-470A-9397-EAF96B078B53}" type="presOf" srcId="{D9452260-D0B9-41BD-8CE5-A1EE835EE340}" destId="{86D0DDD3-82B8-4981-9F10-1D2B92324197}" srcOrd="0" destOrd="0" presId="urn:microsoft.com/office/officeart/2018/2/layout/IconLabelList"/>
    <dgm:cxn modelId="{164C6F2B-EA6D-4469-B194-0F6CC2A4421F}" srcId="{D9452260-D0B9-41BD-8CE5-A1EE835EE340}" destId="{24C52622-2773-4C8A-A659-74DAEA65C6FD}" srcOrd="0" destOrd="0" parTransId="{96719CA7-ABEE-4CED-9E45-25594D621700}" sibTransId="{7678F392-E34F-44AE-BC17-4DCC08A596A3}"/>
    <dgm:cxn modelId="{706B3032-42EF-47D6-9481-997B8F0A0DBA}" type="presOf" srcId="{3A2BA422-C1C8-41C1-95FD-458ECCA031AE}" destId="{132A6548-07AA-4BE5-BD78-EC55C8132DAB}" srcOrd="0" destOrd="0" presId="urn:microsoft.com/office/officeart/2018/2/layout/IconLabelList"/>
    <dgm:cxn modelId="{A7CCBCBC-CFC7-45A0-A754-6DEFA2C0F76B}" srcId="{D9452260-D0B9-41BD-8CE5-A1EE835EE340}" destId="{3A2BA422-C1C8-41C1-95FD-458ECCA031AE}" srcOrd="2" destOrd="0" parTransId="{0056BD1F-6323-4BD9-ACDA-FF8F42014632}" sibTransId="{61AA1D00-71B4-4EA5-A39F-2F6600722529}"/>
    <dgm:cxn modelId="{2204FAF4-DF4F-47D8-A8FD-36032A3FCD21}" srcId="{D9452260-D0B9-41BD-8CE5-A1EE835EE340}" destId="{98875200-32B0-473B-9353-2B851E04CFEB}" srcOrd="1" destOrd="0" parTransId="{01BBF0A7-B996-4D4A-B134-087719CE009D}" sibTransId="{82958F48-118C-4EA9-A521-EDF286DFB65C}"/>
    <dgm:cxn modelId="{EBF934FF-B06A-4091-9ADB-F230F58C98B7}" type="presOf" srcId="{24C52622-2773-4C8A-A659-74DAEA65C6FD}" destId="{9B82B003-BF6B-4B0C-8BE3-F2E103FD15DB}" srcOrd="0" destOrd="0" presId="urn:microsoft.com/office/officeart/2018/2/layout/IconLabelList"/>
    <dgm:cxn modelId="{40363F1C-8921-48EE-B6E3-D1B431554F79}" type="presParOf" srcId="{86D0DDD3-82B8-4981-9F10-1D2B92324197}" destId="{A0B7E804-AFE6-474A-9C33-5276CC17D4B9}" srcOrd="0" destOrd="0" presId="urn:microsoft.com/office/officeart/2018/2/layout/IconLabelList"/>
    <dgm:cxn modelId="{25953310-8D48-45EF-9731-119F1F32E55C}" type="presParOf" srcId="{A0B7E804-AFE6-474A-9C33-5276CC17D4B9}" destId="{9CF0FA0E-DE23-4061-B06E-1976AD358CAF}" srcOrd="0" destOrd="0" presId="urn:microsoft.com/office/officeart/2018/2/layout/IconLabelList"/>
    <dgm:cxn modelId="{2B596764-7271-40C1-8438-EEDD22E57621}" type="presParOf" srcId="{A0B7E804-AFE6-474A-9C33-5276CC17D4B9}" destId="{58B63D61-6793-430E-8EAB-6356D9EAF3CF}" srcOrd="1" destOrd="0" presId="urn:microsoft.com/office/officeart/2018/2/layout/IconLabelList"/>
    <dgm:cxn modelId="{5CD2D651-160F-4861-9D73-3CADC4A2AC98}" type="presParOf" srcId="{A0B7E804-AFE6-474A-9C33-5276CC17D4B9}" destId="{9B82B003-BF6B-4B0C-8BE3-F2E103FD15DB}" srcOrd="2" destOrd="0" presId="urn:microsoft.com/office/officeart/2018/2/layout/IconLabelList"/>
    <dgm:cxn modelId="{499FD76B-41B1-4C55-A3E2-99B547465A5F}" type="presParOf" srcId="{86D0DDD3-82B8-4981-9F10-1D2B92324197}" destId="{1D149DE6-918F-48B2-A2D3-8A6109D1CBE1}" srcOrd="1" destOrd="0" presId="urn:microsoft.com/office/officeart/2018/2/layout/IconLabelList"/>
    <dgm:cxn modelId="{B27C5AB0-2792-4E8A-A055-3DF50134E761}" type="presParOf" srcId="{86D0DDD3-82B8-4981-9F10-1D2B92324197}" destId="{09D1ED62-D0B8-4A18-9FEE-7789647DCCE8}" srcOrd="2" destOrd="0" presId="urn:microsoft.com/office/officeart/2018/2/layout/IconLabelList"/>
    <dgm:cxn modelId="{CA5EC8AA-34D0-4AAC-97B8-2F9B87E02F75}" type="presParOf" srcId="{09D1ED62-D0B8-4A18-9FEE-7789647DCCE8}" destId="{F19C28BF-7EB3-4A3D-A3BA-16F1A748F4CD}" srcOrd="0" destOrd="0" presId="urn:microsoft.com/office/officeart/2018/2/layout/IconLabelList"/>
    <dgm:cxn modelId="{6A01C84B-FF82-4586-B760-ACABB1B63AAB}" type="presParOf" srcId="{09D1ED62-D0B8-4A18-9FEE-7789647DCCE8}" destId="{2D51C50D-F168-4C62-A5C7-7E5059C9A120}" srcOrd="1" destOrd="0" presId="urn:microsoft.com/office/officeart/2018/2/layout/IconLabelList"/>
    <dgm:cxn modelId="{FDB4238D-2ADC-48AB-98AF-CE4B6A208BA2}" type="presParOf" srcId="{09D1ED62-D0B8-4A18-9FEE-7789647DCCE8}" destId="{A4C4D632-3F1B-40D3-9586-CEE614E25A9C}" srcOrd="2" destOrd="0" presId="urn:microsoft.com/office/officeart/2018/2/layout/IconLabelList"/>
    <dgm:cxn modelId="{7F1110FD-7252-46A8-8D0E-F2F451807A5C}" type="presParOf" srcId="{86D0DDD3-82B8-4981-9F10-1D2B92324197}" destId="{87CE5468-4988-4FB2-819E-EA130DBA8EFD}" srcOrd="3" destOrd="0" presId="urn:microsoft.com/office/officeart/2018/2/layout/IconLabelList"/>
    <dgm:cxn modelId="{6279F831-A0DA-4C21-8F08-4C4F9B34BA88}" type="presParOf" srcId="{86D0DDD3-82B8-4981-9F10-1D2B92324197}" destId="{3441121A-72B4-49C6-9CD1-648D76243DC3}" srcOrd="4" destOrd="0" presId="urn:microsoft.com/office/officeart/2018/2/layout/IconLabelList"/>
    <dgm:cxn modelId="{AB9549A2-3521-404D-B2D7-83353F74372C}" type="presParOf" srcId="{3441121A-72B4-49C6-9CD1-648D76243DC3}" destId="{BA9BDD86-1A3E-4D66-B416-DC95026DC56A}" srcOrd="0" destOrd="0" presId="urn:microsoft.com/office/officeart/2018/2/layout/IconLabelList"/>
    <dgm:cxn modelId="{B9F76F8D-CCBE-4A3D-8D2B-CF102AF52C45}" type="presParOf" srcId="{3441121A-72B4-49C6-9CD1-648D76243DC3}" destId="{015EBC0A-3AD5-44B7-AD81-60421ACE9EB7}" srcOrd="1" destOrd="0" presId="urn:microsoft.com/office/officeart/2018/2/layout/IconLabelList"/>
    <dgm:cxn modelId="{F619D821-C425-4326-855E-1BC4B042A13B}" type="presParOf" srcId="{3441121A-72B4-49C6-9CD1-648D76243DC3}" destId="{132A6548-07AA-4BE5-BD78-EC55C8132DA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235D0-32AB-4046-948D-4465B5033E9F}">
      <dsp:nvSpPr>
        <dsp:cNvPr id="0" name=""/>
        <dsp:cNvSpPr/>
      </dsp:nvSpPr>
      <dsp:spPr>
        <a:xfrm>
          <a:off x="299054" y="1056859"/>
          <a:ext cx="932871" cy="9328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571AA-DD92-476D-8E4C-227289470143}">
      <dsp:nvSpPr>
        <dsp:cNvPr id="0" name=""/>
        <dsp:cNvSpPr/>
      </dsp:nvSpPr>
      <dsp:spPr>
        <a:xfrm>
          <a:off x="497863" y="1255668"/>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05DA24-6AF8-4501-974A-39A6FB92DD2E}">
      <dsp:nvSpPr>
        <dsp:cNvPr id="0" name=""/>
        <dsp:cNvSpPr/>
      </dsp:nvSpPr>
      <dsp:spPr>
        <a:xfrm>
          <a:off x="841" y="228029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zh-CN" sz="2000" kern="1200" dirty="0">
              <a:latin typeface="SimSun" panose="02010600030101010101" pitchFamily="2" charset="-122"/>
              <a:ea typeface="SimSun" panose="02010600030101010101" pitchFamily="2" charset="-122"/>
            </a:rPr>
            <a:t>单项应收应付及预收预付</a:t>
          </a:r>
          <a:endParaRPr lang="en-US" sz="2000" kern="1200" dirty="0">
            <a:latin typeface="SimSun" panose="02010600030101010101" pitchFamily="2" charset="-122"/>
            <a:ea typeface="SimSun" panose="02010600030101010101" pitchFamily="2" charset="-122"/>
          </a:endParaRPr>
        </a:p>
      </dsp:txBody>
      <dsp:txXfrm>
        <a:off x="841" y="2280297"/>
        <a:ext cx="1529296" cy="611718"/>
      </dsp:txXfrm>
    </dsp:sp>
    <dsp:sp modelId="{54242DF5-031B-4C8A-A983-8400FF00DADD}">
      <dsp:nvSpPr>
        <dsp:cNvPr id="0" name=""/>
        <dsp:cNvSpPr/>
      </dsp:nvSpPr>
      <dsp:spPr>
        <a:xfrm>
          <a:off x="2095978" y="1056859"/>
          <a:ext cx="932871" cy="93287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EFCA45-9B92-4B1E-BD51-FF9C458D0536}">
      <dsp:nvSpPr>
        <dsp:cNvPr id="0" name=""/>
        <dsp:cNvSpPr/>
      </dsp:nvSpPr>
      <dsp:spPr>
        <a:xfrm>
          <a:off x="2294787" y="1255668"/>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592BC0-691D-41E6-A97A-CD9ECFEE53AC}">
      <dsp:nvSpPr>
        <dsp:cNvPr id="0" name=""/>
        <dsp:cNvSpPr/>
      </dsp:nvSpPr>
      <dsp:spPr>
        <a:xfrm>
          <a:off x="1797765" y="228029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zh-CN" sz="2000" kern="1200" dirty="0">
              <a:latin typeface="SimSun" panose="02010600030101010101" pitchFamily="2" charset="-122"/>
              <a:ea typeface="SimSun" panose="02010600030101010101" pitchFamily="2" charset="-122"/>
            </a:rPr>
            <a:t>单项存货资产</a:t>
          </a:r>
          <a:endParaRPr lang="en-US" sz="2000" kern="1200" dirty="0">
            <a:latin typeface="SimSun" panose="02010600030101010101" pitchFamily="2" charset="-122"/>
            <a:ea typeface="SimSun" panose="02010600030101010101" pitchFamily="2" charset="-122"/>
          </a:endParaRPr>
        </a:p>
      </dsp:txBody>
      <dsp:txXfrm>
        <a:off x="1797765" y="2280297"/>
        <a:ext cx="1529296" cy="611718"/>
      </dsp:txXfrm>
    </dsp:sp>
    <dsp:sp modelId="{C3CB8DD8-9E15-4DA0-849B-979BA2C54BCC}">
      <dsp:nvSpPr>
        <dsp:cNvPr id="0" name=""/>
        <dsp:cNvSpPr/>
      </dsp:nvSpPr>
      <dsp:spPr>
        <a:xfrm>
          <a:off x="3892902" y="1056859"/>
          <a:ext cx="932871" cy="93287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8ED28-1394-49F3-AEEE-CBA7351671F3}">
      <dsp:nvSpPr>
        <dsp:cNvPr id="0" name=""/>
        <dsp:cNvSpPr/>
      </dsp:nvSpPr>
      <dsp:spPr>
        <a:xfrm>
          <a:off x="4091711" y="1255668"/>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D5D78B-9ED5-4F9B-A5B2-470FDC97A940}">
      <dsp:nvSpPr>
        <dsp:cNvPr id="0" name=""/>
        <dsp:cNvSpPr/>
      </dsp:nvSpPr>
      <dsp:spPr>
        <a:xfrm>
          <a:off x="3594689" y="228029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zh-CN" sz="2000" kern="1200" dirty="0">
              <a:latin typeface="SimSun" panose="02010600030101010101" pitchFamily="2" charset="-122"/>
              <a:ea typeface="SimSun" panose="02010600030101010101" pitchFamily="2" charset="-122"/>
            </a:rPr>
            <a:t>单体设备</a:t>
          </a:r>
          <a:endParaRPr lang="en-US" sz="2000" kern="1200" dirty="0">
            <a:latin typeface="SimSun" panose="02010600030101010101" pitchFamily="2" charset="-122"/>
            <a:ea typeface="SimSun" panose="02010600030101010101" pitchFamily="2" charset="-122"/>
          </a:endParaRPr>
        </a:p>
      </dsp:txBody>
      <dsp:txXfrm>
        <a:off x="3594689" y="2280297"/>
        <a:ext cx="1529296" cy="611718"/>
      </dsp:txXfrm>
    </dsp:sp>
    <dsp:sp modelId="{89D2A23B-B263-4F8B-A36D-F1D6306BA9AF}">
      <dsp:nvSpPr>
        <dsp:cNvPr id="0" name=""/>
        <dsp:cNvSpPr/>
      </dsp:nvSpPr>
      <dsp:spPr>
        <a:xfrm>
          <a:off x="5689826" y="1056859"/>
          <a:ext cx="932871" cy="93287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0A0B1-891F-4C90-BA93-0826EC626CDF}">
      <dsp:nvSpPr>
        <dsp:cNvPr id="0" name=""/>
        <dsp:cNvSpPr/>
      </dsp:nvSpPr>
      <dsp:spPr>
        <a:xfrm>
          <a:off x="5888634" y="1255668"/>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7DD558-78C1-443B-8D6B-BDB5F350BB6D}">
      <dsp:nvSpPr>
        <dsp:cNvPr id="0" name=""/>
        <dsp:cNvSpPr/>
      </dsp:nvSpPr>
      <dsp:spPr>
        <a:xfrm>
          <a:off x="5391613" y="228029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zh-CN" sz="2000" kern="1200" dirty="0">
              <a:latin typeface="SimSun" panose="02010600030101010101" pitchFamily="2" charset="-122"/>
              <a:ea typeface="SimSun" panose="02010600030101010101" pitchFamily="2" charset="-122"/>
            </a:rPr>
            <a:t>单宗房地产</a:t>
          </a:r>
          <a:endParaRPr lang="en-US" sz="2000" kern="1200" dirty="0">
            <a:latin typeface="SimSun" panose="02010600030101010101" pitchFamily="2" charset="-122"/>
            <a:ea typeface="SimSun" panose="02010600030101010101" pitchFamily="2" charset="-122"/>
          </a:endParaRPr>
        </a:p>
      </dsp:txBody>
      <dsp:txXfrm>
        <a:off x="5391613" y="2280297"/>
        <a:ext cx="1529296" cy="611718"/>
      </dsp:txXfrm>
    </dsp:sp>
    <dsp:sp modelId="{05E0083D-B980-4487-A3E1-B7A331B3930C}">
      <dsp:nvSpPr>
        <dsp:cNvPr id="0" name=""/>
        <dsp:cNvSpPr/>
      </dsp:nvSpPr>
      <dsp:spPr>
        <a:xfrm>
          <a:off x="7486750" y="1056859"/>
          <a:ext cx="932871" cy="93287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1A372-7C3A-425B-BDA3-DD3BB9463F80}">
      <dsp:nvSpPr>
        <dsp:cNvPr id="0" name=""/>
        <dsp:cNvSpPr/>
      </dsp:nvSpPr>
      <dsp:spPr>
        <a:xfrm>
          <a:off x="7685558" y="1255668"/>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D8EC3E-BC8F-46A2-B44F-F08642FFE2D0}">
      <dsp:nvSpPr>
        <dsp:cNvPr id="0" name=""/>
        <dsp:cNvSpPr/>
      </dsp:nvSpPr>
      <dsp:spPr>
        <a:xfrm>
          <a:off x="7188537" y="228029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zh-CN" sz="2000" kern="1200" dirty="0">
              <a:latin typeface="SimSun" panose="02010600030101010101" pitchFamily="2" charset="-122"/>
              <a:ea typeface="SimSun" panose="02010600030101010101" pitchFamily="2" charset="-122"/>
            </a:rPr>
            <a:t>单宗土地</a:t>
          </a:r>
          <a:endParaRPr lang="en-US" sz="2000" kern="1200" dirty="0">
            <a:latin typeface="SimSun" panose="02010600030101010101" pitchFamily="2" charset="-122"/>
            <a:ea typeface="SimSun" panose="02010600030101010101" pitchFamily="2" charset="-122"/>
          </a:endParaRPr>
        </a:p>
      </dsp:txBody>
      <dsp:txXfrm>
        <a:off x="7188537" y="2280297"/>
        <a:ext cx="1529296" cy="611718"/>
      </dsp:txXfrm>
    </dsp:sp>
    <dsp:sp modelId="{C243218E-B189-4454-8C85-607564271B0F}">
      <dsp:nvSpPr>
        <dsp:cNvPr id="0" name=""/>
        <dsp:cNvSpPr/>
      </dsp:nvSpPr>
      <dsp:spPr>
        <a:xfrm>
          <a:off x="9283674" y="1056859"/>
          <a:ext cx="932871" cy="9328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FB099-5872-42BC-BB67-E49E4CD2B6D6}">
      <dsp:nvSpPr>
        <dsp:cNvPr id="0" name=""/>
        <dsp:cNvSpPr/>
      </dsp:nvSpPr>
      <dsp:spPr>
        <a:xfrm>
          <a:off x="9482482" y="1255668"/>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45A44-123C-48F2-93C7-FFC26149C342}">
      <dsp:nvSpPr>
        <dsp:cNvPr id="0" name=""/>
        <dsp:cNvSpPr/>
      </dsp:nvSpPr>
      <dsp:spPr>
        <a:xfrm>
          <a:off x="8985461" y="2280297"/>
          <a:ext cx="1529296" cy="61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zh-CN" sz="2000" kern="1200" dirty="0">
              <a:latin typeface="SimSun" panose="02010600030101010101" pitchFamily="2" charset="-122"/>
              <a:ea typeface="SimSun" panose="02010600030101010101" pitchFamily="2" charset="-122"/>
            </a:rPr>
            <a:t>单项无形资产</a:t>
          </a:r>
          <a:endParaRPr lang="en-US" sz="2000" kern="1200" dirty="0">
            <a:latin typeface="SimSun" panose="02010600030101010101" pitchFamily="2" charset="-122"/>
            <a:ea typeface="SimSun" panose="02010600030101010101" pitchFamily="2" charset="-122"/>
          </a:endParaRPr>
        </a:p>
      </dsp:txBody>
      <dsp:txXfrm>
        <a:off x="8985461" y="2280297"/>
        <a:ext cx="1529296" cy="61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4C159-FF2E-4BC3-8B5B-5AEB920E0E72}">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C2B15-D3C1-4720-B452-275D6F760744}">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9146B5-29E9-48A5-9AC7-6670192F1510}">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zh-CN" sz="1900" kern="1200" dirty="0">
              <a:latin typeface="SimSun" panose="02010600030101010101" pitchFamily="2" charset="-122"/>
              <a:ea typeface="SimSun" panose="02010600030101010101" pitchFamily="2" charset="-122"/>
            </a:rPr>
            <a:t>专利权、商标权、著作权、非专利技术、数据类无形资产等</a:t>
          </a:r>
          <a:endParaRPr lang="en-US" sz="1900" kern="1200" dirty="0">
            <a:latin typeface="SimSun" panose="02010600030101010101" pitchFamily="2" charset="-122"/>
            <a:ea typeface="SimSun" panose="02010600030101010101" pitchFamily="2" charset="-122"/>
          </a:endParaRPr>
        </a:p>
      </dsp:txBody>
      <dsp:txXfrm>
        <a:off x="1129902" y="4592"/>
        <a:ext cx="5171698" cy="978270"/>
      </dsp:txXfrm>
    </dsp:sp>
    <dsp:sp modelId="{25E281E4-358E-4E8E-861A-2AFFC673210D}">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B61C9-C795-4CE3-A8D3-25576A5EC5D2}">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AC46F5-DEE0-4183-A2CB-1CE882C15AA3}">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zh-CN" sz="1900" kern="1200" dirty="0">
              <a:latin typeface="SimSun" panose="02010600030101010101" pitchFamily="2" charset="-122"/>
              <a:ea typeface="SimSun" panose="02010600030101010101" pitchFamily="2" charset="-122"/>
            </a:rPr>
            <a:t>自创型无形资产、许可使用型无形资产</a:t>
          </a:r>
          <a:endParaRPr lang="en-US" sz="1900" kern="1200" dirty="0">
            <a:latin typeface="SimSun" panose="02010600030101010101" pitchFamily="2" charset="-122"/>
            <a:ea typeface="SimSun" panose="02010600030101010101" pitchFamily="2" charset="-122"/>
          </a:endParaRPr>
        </a:p>
      </dsp:txBody>
      <dsp:txXfrm>
        <a:off x="1129902" y="1227431"/>
        <a:ext cx="5171698" cy="978270"/>
      </dsp:txXfrm>
    </dsp:sp>
    <dsp:sp modelId="{3D75E84D-3CAB-47F4-AF2B-B43D25D3DF55}">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BBCB7-E35A-46D3-8D43-6BD3CD544F87}">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06CC31-DEA3-4033-A15A-D77EC557F31F}">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zh-CN" sz="1900" kern="1200" dirty="0">
              <a:latin typeface="SimSun" panose="02010600030101010101" pitchFamily="2" charset="-122"/>
              <a:ea typeface="SimSun" panose="02010600030101010101" pitchFamily="2" charset="-122"/>
            </a:rPr>
            <a:t>收入增加型、成本节约型还是收入增加成本节约综合型</a:t>
          </a:r>
          <a:endParaRPr lang="en-US" sz="1900" kern="1200" dirty="0">
            <a:latin typeface="SimSun" panose="02010600030101010101" pitchFamily="2" charset="-122"/>
            <a:ea typeface="SimSun" panose="02010600030101010101" pitchFamily="2" charset="-122"/>
          </a:endParaRPr>
        </a:p>
      </dsp:txBody>
      <dsp:txXfrm>
        <a:off x="1129902" y="2450269"/>
        <a:ext cx="5171698" cy="978270"/>
      </dsp:txXfrm>
    </dsp:sp>
    <dsp:sp modelId="{BD5A17C1-4D16-45BB-9508-E487D32B97E2}">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082CD6-AC8E-492E-B885-280D6F3C509E}">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EE7AE1-E313-4006-A50A-6D3D9E726FF4}">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zh-CN" sz="1900" kern="1200" dirty="0">
              <a:latin typeface="SimSun" panose="02010600030101010101" pitchFamily="2" charset="-122"/>
              <a:ea typeface="SimSun" panose="02010600030101010101" pitchFamily="2" charset="-122"/>
            </a:rPr>
            <a:t>无形资产获利路径、需附植于的有形资产及其情况</a:t>
          </a:r>
          <a:endParaRPr lang="en-US" sz="1900" kern="1200" dirty="0">
            <a:latin typeface="SimSun" panose="02010600030101010101" pitchFamily="2" charset="-122"/>
            <a:ea typeface="SimSun" panose="02010600030101010101" pitchFamily="2" charset="-122"/>
          </a:endParaRPr>
        </a:p>
      </dsp:txBody>
      <dsp:txXfrm>
        <a:off x="1129902" y="3673107"/>
        <a:ext cx="5171698" cy="978270"/>
      </dsp:txXfrm>
    </dsp:sp>
    <dsp:sp modelId="{033C7B78-F549-4075-A07F-4D99B764859F}">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826B2-CBC2-4EC4-9135-35699CD639D0}">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D8A0B9-8122-4814-8787-B3FCA2D26033}">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44550">
            <a:lnSpc>
              <a:spcPct val="90000"/>
            </a:lnSpc>
            <a:spcBef>
              <a:spcPct val="0"/>
            </a:spcBef>
            <a:spcAft>
              <a:spcPct val="35000"/>
            </a:spcAft>
            <a:buNone/>
          </a:pPr>
          <a:r>
            <a:rPr lang="zh-CN" sz="1900" kern="1200" dirty="0">
              <a:latin typeface="SimSun" panose="02010600030101010101" pitchFamily="2" charset="-122"/>
              <a:ea typeface="SimSun" panose="02010600030101010101" pitchFamily="2" charset="-122"/>
            </a:rPr>
            <a:t>无形资产贡献的产品市场情况及其发展前景</a:t>
          </a:r>
          <a:endParaRPr lang="en-US" sz="1900" kern="1200" dirty="0">
            <a:latin typeface="SimSun" panose="02010600030101010101" pitchFamily="2" charset="-122"/>
            <a:ea typeface="SimSun" panose="02010600030101010101" pitchFamily="2" charset="-122"/>
          </a:endParaRPr>
        </a:p>
      </dsp:txBody>
      <dsp:txXfrm>
        <a:off x="1129902" y="4895945"/>
        <a:ext cx="5171698" cy="9782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91280-3464-4DF7-9B4F-D02D22D14FE7}">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EF1BD4-79F6-4283-AA60-4063CC8B8CE5}">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90000"/>
            </a:lnSpc>
            <a:spcBef>
              <a:spcPct val="0"/>
            </a:spcBef>
            <a:spcAft>
              <a:spcPct val="35000"/>
            </a:spcAft>
            <a:buNone/>
          </a:pPr>
          <a:r>
            <a:rPr lang="zh-CN" sz="4800" kern="1200" dirty="0">
              <a:latin typeface="SimSun" panose="02010600030101010101" pitchFamily="2" charset="-122"/>
              <a:ea typeface="SimSun" panose="02010600030101010101" pitchFamily="2" charset="-122"/>
            </a:rPr>
            <a:t>被评估单位资料</a:t>
          </a:r>
          <a:endParaRPr lang="en-US" sz="4800" kern="1200" dirty="0">
            <a:latin typeface="SimSun" panose="02010600030101010101" pitchFamily="2" charset="-122"/>
            <a:ea typeface="SimSun" panose="02010600030101010101" pitchFamily="2" charset="-122"/>
          </a:endParaRPr>
        </a:p>
      </dsp:txBody>
      <dsp:txXfrm>
        <a:off x="765914" y="2943510"/>
        <a:ext cx="4320000" cy="720000"/>
      </dsp:txXfrm>
    </dsp:sp>
    <dsp:sp modelId="{DF3824EE-50C2-44FB-9848-F2F48BD1D469}">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1898F-7742-4D25-BED3-FA4B02F85217}">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90000"/>
            </a:lnSpc>
            <a:spcBef>
              <a:spcPct val="0"/>
            </a:spcBef>
            <a:spcAft>
              <a:spcPct val="35000"/>
            </a:spcAft>
            <a:buNone/>
          </a:pPr>
          <a:r>
            <a:rPr lang="zh-CN" sz="4800" kern="1200" dirty="0">
              <a:latin typeface="SimSun" panose="02010600030101010101" pitchFamily="2" charset="-122"/>
              <a:ea typeface="SimSun" panose="02010600030101010101" pitchFamily="2" charset="-122"/>
            </a:rPr>
            <a:t>评估对象资料</a:t>
          </a:r>
          <a:endParaRPr lang="en-US" sz="4800" kern="1200" dirty="0">
            <a:latin typeface="SimSun" panose="02010600030101010101" pitchFamily="2" charset="-122"/>
            <a:ea typeface="SimSun" panose="02010600030101010101" pitchFamily="2" charset="-122"/>
          </a:endParaRPr>
        </a:p>
      </dsp:txBody>
      <dsp:txXfrm>
        <a:off x="5841914" y="2943510"/>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C4674-2CAD-480E-9EA2-DCE9CE5F3272}">
      <dsp:nvSpPr>
        <dsp:cNvPr id="0" name=""/>
        <dsp:cNvSpPr/>
      </dsp:nvSpPr>
      <dsp:spPr>
        <a:xfrm>
          <a:off x="334178" y="211"/>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1E8B0-78F5-4DF6-9850-CEC93C9679AA}">
      <dsp:nvSpPr>
        <dsp:cNvPr id="0" name=""/>
        <dsp:cNvSpPr/>
      </dsp:nvSpPr>
      <dsp:spPr>
        <a:xfrm>
          <a:off x="539842" y="205875"/>
          <a:ext cx="553710" cy="5537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A5F2B-8939-490D-BE0F-56715C477B06}">
      <dsp:nvSpPr>
        <dsp:cNvPr id="0" name=""/>
        <dsp:cNvSpPr/>
      </dsp:nvSpPr>
      <dsp:spPr>
        <a:xfrm>
          <a:off x="2568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zh-CN" sz="1200" kern="1200" dirty="0">
              <a:latin typeface="SimSun" panose="02010600030101010101" pitchFamily="2" charset="-122"/>
              <a:ea typeface="SimSun" panose="02010600030101010101" pitchFamily="2" charset="-122"/>
            </a:rPr>
            <a:t>营业执照（事业单位法人证书）</a:t>
          </a:r>
          <a:endParaRPr lang="en-US" sz="1200" kern="1200" dirty="0">
            <a:latin typeface="SimSun" panose="02010600030101010101" pitchFamily="2" charset="-122"/>
            <a:ea typeface="SimSun" panose="02010600030101010101" pitchFamily="2" charset="-122"/>
          </a:endParaRPr>
        </a:p>
      </dsp:txBody>
      <dsp:txXfrm>
        <a:off x="25682" y="1265836"/>
        <a:ext cx="1582031" cy="632812"/>
      </dsp:txXfrm>
    </dsp:sp>
    <dsp:sp modelId="{CF74EBE3-C0F8-4B17-90E7-8486E20B0411}">
      <dsp:nvSpPr>
        <dsp:cNvPr id="0" name=""/>
        <dsp:cNvSpPr/>
      </dsp:nvSpPr>
      <dsp:spPr>
        <a:xfrm>
          <a:off x="2193064" y="211"/>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5198B-8972-462F-BDF4-CEA6BE9DE9F8}">
      <dsp:nvSpPr>
        <dsp:cNvPr id="0" name=""/>
        <dsp:cNvSpPr/>
      </dsp:nvSpPr>
      <dsp:spPr>
        <a:xfrm>
          <a:off x="2398728" y="205875"/>
          <a:ext cx="553710" cy="5537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F9D404-5D6D-4BE5-86B5-39E039660D00}">
      <dsp:nvSpPr>
        <dsp:cNvPr id="0" name=""/>
        <dsp:cNvSpPr/>
      </dsp:nvSpPr>
      <dsp:spPr>
        <a:xfrm>
          <a:off x="188456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zh-CN" sz="1200" kern="1200" dirty="0">
              <a:latin typeface="SimSun" panose="02010600030101010101" pitchFamily="2" charset="-122"/>
              <a:ea typeface="SimSun" panose="02010600030101010101" pitchFamily="2" charset="-122"/>
            </a:rPr>
            <a:t>单位章程</a:t>
          </a:r>
          <a:endParaRPr lang="en-US" sz="1200" kern="1200" dirty="0">
            <a:latin typeface="SimSun" panose="02010600030101010101" pitchFamily="2" charset="-122"/>
            <a:ea typeface="SimSun" panose="02010600030101010101" pitchFamily="2" charset="-122"/>
          </a:endParaRPr>
        </a:p>
      </dsp:txBody>
      <dsp:txXfrm>
        <a:off x="1884568" y="1265836"/>
        <a:ext cx="1582031" cy="632812"/>
      </dsp:txXfrm>
    </dsp:sp>
    <dsp:sp modelId="{308188E4-F911-48FE-9FE5-DA10E6D453F9}">
      <dsp:nvSpPr>
        <dsp:cNvPr id="0" name=""/>
        <dsp:cNvSpPr/>
      </dsp:nvSpPr>
      <dsp:spPr>
        <a:xfrm>
          <a:off x="4051951" y="211"/>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5F660-28A2-4203-BAE6-4960EE30A5CE}">
      <dsp:nvSpPr>
        <dsp:cNvPr id="0" name=""/>
        <dsp:cNvSpPr/>
      </dsp:nvSpPr>
      <dsp:spPr>
        <a:xfrm>
          <a:off x="4257615" y="205875"/>
          <a:ext cx="553710" cy="5537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E22756-30BE-4C39-85C6-ED3F18FF0C21}">
      <dsp:nvSpPr>
        <dsp:cNvPr id="0" name=""/>
        <dsp:cNvSpPr/>
      </dsp:nvSpPr>
      <dsp:spPr>
        <a:xfrm>
          <a:off x="374345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zh-CN" sz="1200" kern="1200" dirty="0">
              <a:latin typeface="SimSun" panose="02010600030101010101" pitchFamily="2" charset="-122"/>
              <a:ea typeface="SimSun" panose="02010600030101010101" pitchFamily="2" charset="-122"/>
            </a:rPr>
            <a:t>企业介绍（</a:t>
          </a:r>
          <a:r>
            <a:rPr kumimoji="1" lang="zh-CN" sz="1200" kern="1200" dirty="0">
              <a:latin typeface="SimSun" panose="02010600030101010101" pitchFamily="2" charset="-122"/>
              <a:ea typeface="SimSun" panose="02010600030101010101" pitchFamily="2" charset="-122"/>
            </a:rPr>
            <a:t>企业发展史、产品系、行业市场占有率、市场覆盖率</a:t>
          </a:r>
          <a:r>
            <a:rPr lang="zh-CN" sz="1200" kern="1200" dirty="0">
              <a:latin typeface="SimSun" panose="02010600030101010101" pitchFamily="2" charset="-122"/>
              <a:ea typeface="SimSun" panose="02010600030101010101" pitchFamily="2" charset="-122"/>
            </a:rPr>
            <a:t>）</a:t>
          </a:r>
          <a:endParaRPr lang="en-US" sz="1200" kern="1200" dirty="0">
            <a:latin typeface="SimSun" panose="02010600030101010101" pitchFamily="2" charset="-122"/>
            <a:ea typeface="SimSun" panose="02010600030101010101" pitchFamily="2" charset="-122"/>
          </a:endParaRPr>
        </a:p>
      </dsp:txBody>
      <dsp:txXfrm>
        <a:off x="3743455" y="1265836"/>
        <a:ext cx="1582031" cy="632812"/>
      </dsp:txXfrm>
    </dsp:sp>
    <dsp:sp modelId="{8FF368A7-9FCF-435E-A1CD-EC7141840550}">
      <dsp:nvSpPr>
        <dsp:cNvPr id="0" name=""/>
        <dsp:cNvSpPr/>
      </dsp:nvSpPr>
      <dsp:spPr>
        <a:xfrm>
          <a:off x="5910838" y="211"/>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9B1B8-0285-4978-976C-75EEDD925CF2}">
      <dsp:nvSpPr>
        <dsp:cNvPr id="0" name=""/>
        <dsp:cNvSpPr/>
      </dsp:nvSpPr>
      <dsp:spPr>
        <a:xfrm>
          <a:off x="6116502" y="205875"/>
          <a:ext cx="553710" cy="5537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C10EC-0B82-4A48-B815-7584B431EA5F}">
      <dsp:nvSpPr>
        <dsp:cNvPr id="0" name=""/>
        <dsp:cNvSpPr/>
      </dsp:nvSpPr>
      <dsp:spPr>
        <a:xfrm>
          <a:off x="5602342"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kumimoji="1" lang="zh-CN" sz="1200" kern="1200" dirty="0">
              <a:latin typeface="SimSun" panose="02010600030101010101" pitchFamily="2" charset="-122"/>
              <a:ea typeface="SimSun" panose="02010600030101010101" pitchFamily="2" charset="-122"/>
            </a:rPr>
            <a:t>工艺流程图及说明：类型、核心设备、行业先进性、产业政策</a:t>
          </a:r>
          <a:endParaRPr lang="en-US" sz="1200" kern="1200" dirty="0">
            <a:latin typeface="SimSun" panose="02010600030101010101" pitchFamily="2" charset="-122"/>
            <a:ea typeface="SimSun" panose="02010600030101010101" pitchFamily="2" charset="-122"/>
          </a:endParaRPr>
        </a:p>
      </dsp:txBody>
      <dsp:txXfrm>
        <a:off x="5602342" y="1265836"/>
        <a:ext cx="1582031" cy="632812"/>
      </dsp:txXfrm>
    </dsp:sp>
    <dsp:sp modelId="{EC899073-133E-49D7-AF87-B8A3E4079F69}">
      <dsp:nvSpPr>
        <dsp:cNvPr id="0" name=""/>
        <dsp:cNvSpPr/>
      </dsp:nvSpPr>
      <dsp:spPr>
        <a:xfrm>
          <a:off x="7769725" y="211"/>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C784F-2961-42B1-B721-20CA4C2ABE33}">
      <dsp:nvSpPr>
        <dsp:cNvPr id="0" name=""/>
        <dsp:cNvSpPr/>
      </dsp:nvSpPr>
      <dsp:spPr>
        <a:xfrm>
          <a:off x="7975389" y="205875"/>
          <a:ext cx="553710" cy="5537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A13BFB-90A0-4804-A76E-E0406C4BEB76}">
      <dsp:nvSpPr>
        <dsp:cNvPr id="0" name=""/>
        <dsp:cNvSpPr/>
      </dsp:nvSpPr>
      <dsp:spPr>
        <a:xfrm>
          <a:off x="7461228"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zh-CN" sz="1200" kern="1200" dirty="0">
              <a:latin typeface="SimSun" panose="02010600030101010101" pitchFamily="2" charset="-122"/>
              <a:ea typeface="SimSun" panose="02010600030101010101" pitchFamily="2" charset="-122"/>
            </a:rPr>
            <a:t>有决策权的部门或单位出具的评估（估价）委托函</a:t>
          </a:r>
          <a:endParaRPr lang="en-US" sz="1200" kern="1200" dirty="0">
            <a:latin typeface="SimSun" panose="02010600030101010101" pitchFamily="2" charset="-122"/>
            <a:ea typeface="SimSun" panose="02010600030101010101" pitchFamily="2" charset="-122"/>
          </a:endParaRPr>
        </a:p>
      </dsp:txBody>
      <dsp:txXfrm>
        <a:off x="7461228" y="1265836"/>
        <a:ext cx="1582031" cy="632812"/>
      </dsp:txXfrm>
    </dsp:sp>
    <dsp:sp modelId="{0983C4F4-DA4D-486B-B3D1-964CEE86ADCF}">
      <dsp:nvSpPr>
        <dsp:cNvPr id="0" name=""/>
        <dsp:cNvSpPr/>
      </dsp:nvSpPr>
      <dsp:spPr>
        <a:xfrm>
          <a:off x="9628611" y="211"/>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4DCCE-9801-4790-8B1B-A7DD39139D51}">
      <dsp:nvSpPr>
        <dsp:cNvPr id="0" name=""/>
        <dsp:cNvSpPr/>
      </dsp:nvSpPr>
      <dsp:spPr>
        <a:xfrm>
          <a:off x="9834275" y="205875"/>
          <a:ext cx="553710" cy="55371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6F6B8-8151-4115-A671-0901EB52B563}">
      <dsp:nvSpPr>
        <dsp:cNvPr id="0" name=""/>
        <dsp:cNvSpPr/>
      </dsp:nvSpPr>
      <dsp:spPr>
        <a:xfrm>
          <a:off x="9320115" y="1265836"/>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zh-CN" sz="1200" kern="1200" dirty="0">
              <a:latin typeface="SimSun" panose="02010600030101010101" pitchFamily="2" charset="-122"/>
              <a:ea typeface="SimSun" panose="02010600030101010101" pitchFamily="2" charset="-122"/>
            </a:rPr>
            <a:t>单位会计制度和成本核算制度</a:t>
          </a:r>
          <a:endParaRPr lang="en-US" sz="1200" kern="1200" dirty="0">
            <a:latin typeface="SimSun" panose="02010600030101010101" pitchFamily="2" charset="-122"/>
            <a:ea typeface="SimSun" panose="02010600030101010101" pitchFamily="2" charset="-122"/>
          </a:endParaRPr>
        </a:p>
      </dsp:txBody>
      <dsp:txXfrm>
        <a:off x="9320115" y="1265836"/>
        <a:ext cx="1582031" cy="632812"/>
      </dsp:txXfrm>
    </dsp:sp>
    <dsp:sp modelId="{61FC82A5-FB5E-4441-8C13-E0A834BD54EE}">
      <dsp:nvSpPr>
        <dsp:cNvPr id="0" name=""/>
        <dsp:cNvSpPr/>
      </dsp:nvSpPr>
      <dsp:spPr>
        <a:xfrm>
          <a:off x="4981394" y="2294156"/>
          <a:ext cx="965039" cy="96503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DC646-634E-446E-A987-1648EAF5E961}">
      <dsp:nvSpPr>
        <dsp:cNvPr id="0" name=""/>
        <dsp:cNvSpPr/>
      </dsp:nvSpPr>
      <dsp:spPr>
        <a:xfrm>
          <a:off x="5187059" y="2499820"/>
          <a:ext cx="553710" cy="5537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597841-E5DA-4600-A099-E83F56BF1282}">
      <dsp:nvSpPr>
        <dsp:cNvPr id="0" name=""/>
        <dsp:cNvSpPr/>
      </dsp:nvSpPr>
      <dsp:spPr>
        <a:xfrm>
          <a:off x="4672898" y="3559781"/>
          <a:ext cx="1582031" cy="63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zh-CN" sz="1200" kern="1200" dirty="0">
              <a:latin typeface="SimSun" panose="02010600030101010101" pitchFamily="2" charset="-122"/>
              <a:ea typeface="SimSun" panose="02010600030101010101" pitchFamily="2" charset="-122"/>
            </a:rPr>
            <a:t>资产评估申报表</a:t>
          </a:r>
          <a:endParaRPr lang="en-US" sz="1200" kern="1200" dirty="0">
            <a:latin typeface="SimSun" panose="02010600030101010101" pitchFamily="2" charset="-122"/>
            <a:ea typeface="SimSun" panose="02010600030101010101" pitchFamily="2" charset="-122"/>
          </a:endParaRPr>
        </a:p>
      </dsp:txBody>
      <dsp:txXfrm>
        <a:off x="4672898" y="3559781"/>
        <a:ext cx="1582031" cy="632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F7B47-AF0B-604F-8551-5E2F699B0ACF}">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D4F2B-87A6-454C-B0CF-0570CD8B6B3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sz="5600" kern="1200" dirty="0">
              <a:latin typeface="SimSun" panose="02010600030101010101" pitchFamily="2" charset="-122"/>
              <a:ea typeface="SimSun" panose="02010600030101010101" pitchFamily="2" charset="-122"/>
            </a:rPr>
            <a:t>评估对象权属类资料</a:t>
          </a:r>
          <a:endParaRPr lang="en-US" sz="5600" kern="1200" dirty="0">
            <a:latin typeface="SimSun" panose="02010600030101010101" pitchFamily="2" charset="-122"/>
            <a:ea typeface="SimSun" panose="02010600030101010101" pitchFamily="2" charset="-122"/>
          </a:endParaRPr>
        </a:p>
      </dsp:txBody>
      <dsp:txXfrm>
        <a:off x="0" y="0"/>
        <a:ext cx="6900512" cy="1384035"/>
      </dsp:txXfrm>
    </dsp:sp>
    <dsp:sp modelId="{71091E4F-0A8E-2646-8EF8-6B973F3D1C7B}">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A35D0-A416-1248-883E-9F193BE11B57}">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sz="5600" kern="1200" dirty="0">
              <a:latin typeface="SimSun" panose="02010600030101010101" pitchFamily="2" charset="-122"/>
              <a:ea typeface="SimSun" panose="02010600030101010101" pitchFamily="2" charset="-122"/>
            </a:rPr>
            <a:t>评估对象维护类资料</a:t>
          </a:r>
          <a:endParaRPr lang="en-US" sz="5600" kern="1200" dirty="0">
            <a:latin typeface="SimSun" panose="02010600030101010101" pitchFamily="2" charset="-122"/>
            <a:ea typeface="SimSun" panose="02010600030101010101" pitchFamily="2" charset="-122"/>
          </a:endParaRPr>
        </a:p>
      </dsp:txBody>
      <dsp:txXfrm>
        <a:off x="0" y="1384035"/>
        <a:ext cx="6900512" cy="1384035"/>
      </dsp:txXfrm>
    </dsp:sp>
    <dsp:sp modelId="{C27B8D03-A26A-4848-9377-B5B592FE8A8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31CF7-8AA2-5348-BB64-CF5F8D38265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sz="5600" kern="1200" dirty="0">
              <a:latin typeface="SimSun" panose="02010600030101010101" pitchFamily="2" charset="-122"/>
              <a:ea typeface="SimSun" panose="02010600030101010101" pitchFamily="2" charset="-122"/>
            </a:rPr>
            <a:t>评估对象进度类资料</a:t>
          </a:r>
          <a:endParaRPr lang="en-US" sz="5600" kern="1200" dirty="0">
            <a:latin typeface="SimSun" panose="02010600030101010101" pitchFamily="2" charset="-122"/>
            <a:ea typeface="SimSun" panose="02010600030101010101" pitchFamily="2" charset="-122"/>
          </a:endParaRPr>
        </a:p>
      </dsp:txBody>
      <dsp:txXfrm>
        <a:off x="0" y="2768070"/>
        <a:ext cx="6900512" cy="1384035"/>
      </dsp:txXfrm>
    </dsp:sp>
    <dsp:sp modelId="{A20E54B9-909D-C048-9D2F-7C4BFB1DF03A}">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1DB36-34CA-B743-8004-D413BF585F1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sz="5600" kern="1200" dirty="0">
              <a:latin typeface="SimSun" panose="02010600030101010101" pitchFamily="2" charset="-122"/>
              <a:ea typeface="SimSun" panose="02010600030101010101" pitchFamily="2" charset="-122"/>
            </a:rPr>
            <a:t>评估对象价格类资料</a:t>
          </a:r>
          <a:endParaRPr lang="en-US" sz="5600" kern="1200" dirty="0">
            <a:latin typeface="SimSun" panose="02010600030101010101" pitchFamily="2" charset="-122"/>
            <a:ea typeface="SimSun" panose="02010600030101010101" pitchFamily="2" charset="-122"/>
          </a:endParaRPr>
        </a:p>
      </dsp:txBody>
      <dsp:txXfrm>
        <a:off x="0" y="4152105"/>
        <a:ext cx="6900512" cy="13840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E3D2D-42FD-4AA3-B673-678D3451C9F6}">
      <dsp:nvSpPr>
        <dsp:cNvPr id="0" name=""/>
        <dsp:cNvSpPr/>
      </dsp:nvSpPr>
      <dsp:spPr>
        <a:xfrm>
          <a:off x="82613" y="152581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7D229-6872-4C28-80D8-42CCB4544ED7}">
      <dsp:nvSpPr>
        <dsp:cNvPr id="0" name=""/>
        <dsp:cNvSpPr/>
      </dsp:nvSpPr>
      <dsp:spPr>
        <a:xfrm>
          <a:off x="271034" y="1714236"/>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EC7CBA-4835-4858-A1F5-E9661042F703}">
      <dsp:nvSpPr>
        <dsp:cNvPr id="0" name=""/>
        <dsp:cNvSpPr/>
      </dsp:nvSpPr>
      <dsp:spPr>
        <a:xfrm>
          <a:off x="1172126" y="152581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zh-CN" sz="2300" kern="1200" dirty="0">
              <a:latin typeface="SimSun" panose="02010600030101010101" pitchFamily="2" charset="-122"/>
              <a:ea typeface="SimSun" panose="02010600030101010101" pitchFamily="2" charset="-122"/>
            </a:rPr>
            <a:t>设备及特殊设备维护类资料</a:t>
          </a:r>
          <a:endParaRPr lang="en-US" sz="2300" kern="1200" dirty="0">
            <a:latin typeface="SimSun" panose="02010600030101010101" pitchFamily="2" charset="-122"/>
            <a:ea typeface="SimSun" panose="02010600030101010101" pitchFamily="2" charset="-122"/>
          </a:endParaRPr>
        </a:p>
      </dsp:txBody>
      <dsp:txXfrm>
        <a:off x="1172126" y="1525815"/>
        <a:ext cx="2114937" cy="897246"/>
      </dsp:txXfrm>
    </dsp:sp>
    <dsp:sp modelId="{E21BBE45-F211-43DC-80E7-DB5EAE3C7C2D}">
      <dsp:nvSpPr>
        <dsp:cNvPr id="0" name=""/>
        <dsp:cNvSpPr/>
      </dsp:nvSpPr>
      <dsp:spPr>
        <a:xfrm>
          <a:off x="3655575" y="1525815"/>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44E52-A650-4DE4-9B96-627E5BB7B0AB}">
      <dsp:nvSpPr>
        <dsp:cNvPr id="0" name=""/>
        <dsp:cNvSpPr/>
      </dsp:nvSpPr>
      <dsp:spPr>
        <a:xfrm>
          <a:off x="3843996" y="1714236"/>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426A12-1FBE-460C-9C53-C21568EEAE93}">
      <dsp:nvSpPr>
        <dsp:cNvPr id="0" name=""/>
        <dsp:cNvSpPr/>
      </dsp:nvSpPr>
      <dsp:spPr>
        <a:xfrm>
          <a:off x="4745088" y="152581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zh-CN" sz="2300" kern="1200" dirty="0">
              <a:latin typeface="SimSun" panose="02010600030101010101" pitchFamily="2" charset="-122"/>
              <a:ea typeface="SimSun" panose="02010600030101010101" pitchFamily="2" charset="-122"/>
            </a:rPr>
            <a:t>房屋修缮维护类资料</a:t>
          </a:r>
          <a:endParaRPr lang="en-US" sz="2300" kern="1200" dirty="0">
            <a:latin typeface="SimSun" panose="02010600030101010101" pitchFamily="2" charset="-122"/>
            <a:ea typeface="SimSun" panose="02010600030101010101" pitchFamily="2" charset="-122"/>
          </a:endParaRPr>
        </a:p>
      </dsp:txBody>
      <dsp:txXfrm>
        <a:off x="4745088" y="1525815"/>
        <a:ext cx="2114937" cy="897246"/>
      </dsp:txXfrm>
    </dsp:sp>
    <dsp:sp modelId="{703994AC-2A2B-4BC4-9394-A8EB355615FA}">
      <dsp:nvSpPr>
        <dsp:cNvPr id="0" name=""/>
        <dsp:cNvSpPr/>
      </dsp:nvSpPr>
      <dsp:spPr>
        <a:xfrm>
          <a:off x="7228536" y="1525815"/>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B29B2-2BBC-4B53-A4D5-38A94AD4898E}">
      <dsp:nvSpPr>
        <dsp:cNvPr id="0" name=""/>
        <dsp:cNvSpPr/>
      </dsp:nvSpPr>
      <dsp:spPr>
        <a:xfrm>
          <a:off x="7416958" y="1714236"/>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D84F5-3969-463A-A0E4-2E312326A2AD}">
      <dsp:nvSpPr>
        <dsp:cNvPr id="0" name=""/>
        <dsp:cNvSpPr/>
      </dsp:nvSpPr>
      <dsp:spPr>
        <a:xfrm>
          <a:off x="8318049" y="152581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zh-CN" sz="2300" kern="1200" dirty="0">
              <a:latin typeface="SimSun" panose="02010600030101010101" pitchFamily="2" charset="-122"/>
              <a:ea typeface="SimSun" panose="02010600030101010101" pitchFamily="2" charset="-122"/>
            </a:rPr>
            <a:t>无形资产权利持续维护类资料</a:t>
          </a:r>
          <a:endParaRPr lang="en-US" sz="2300" kern="1200" dirty="0">
            <a:latin typeface="SimSun" panose="02010600030101010101" pitchFamily="2" charset="-122"/>
            <a:ea typeface="SimSun" panose="02010600030101010101" pitchFamily="2" charset="-122"/>
          </a:endParaRPr>
        </a:p>
      </dsp:txBody>
      <dsp:txXfrm>
        <a:off x="8318049" y="1525815"/>
        <a:ext cx="2114937" cy="897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0FA0E-DE23-4061-B06E-1976AD358CAF}">
      <dsp:nvSpPr>
        <dsp:cNvPr id="0" name=""/>
        <dsp:cNvSpPr/>
      </dsp:nvSpPr>
      <dsp:spPr>
        <a:xfrm>
          <a:off x="947201" y="567162"/>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2B003-BF6B-4B0C-8BE3-F2E103FD15DB}">
      <dsp:nvSpPr>
        <dsp:cNvPr id="0" name=""/>
        <dsp:cNvSpPr/>
      </dsp:nvSpPr>
      <dsp:spPr>
        <a:xfrm>
          <a:off x="59990"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zh-CN" sz="1200" kern="1200" dirty="0">
              <a:latin typeface="SimSun" panose="02010600030101010101" pitchFamily="2" charset="-122"/>
              <a:ea typeface="SimSun" panose="02010600030101010101" pitchFamily="2" charset="-122"/>
            </a:rPr>
            <a:t>设备大、中、小修制度及维修维护保养记录</a:t>
          </a:r>
          <a:endParaRPr lang="en-US" sz="1200" kern="1200" dirty="0">
            <a:latin typeface="SimSun" panose="02010600030101010101" pitchFamily="2" charset="-122"/>
            <a:ea typeface="SimSun" panose="02010600030101010101" pitchFamily="2" charset="-122"/>
          </a:endParaRPr>
        </a:p>
      </dsp:txBody>
      <dsp:txXfrm>
        <a:off x="59990" y="2402242"/>
        <a:ext cx="3226223" cy="720000"/>
      </dsp:txXfrm>
    </dsp:sp>
    <dsp:sp modelId="{F19C28BF-7EB3-4A3D-A3BA-16F1A748F4CD}">
      <dsp:nvSpPr>
        <dsp:cNvPr id="0" name=""/>
        <dsp:cNvSpPr/>
      </dsp:nvSpPr>
      <dsp:spPr>
        <a:xfrm>
          <a:off x="4738014" y="567162"/>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C4D632-3F1B-40D3-9586-CEE614E25A9C}">
      <dsp:nvSpPr>
        <dsp:cNvPr id="0" name=""/>
        <dsp:cNvSpPr/>
      </dsp:nvSpPr>
      <dsp:spPr>
        <a:xfrm>
          <a:off x="3850802"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zh-CN" sz="1200" kern="1200" dirty="0">
              <a:latin typeface="SimSun" panose="02010600030101010101" pitchFamily="2" charset="-122"/>
              <a:ea typeface="SimSun" panose="02010600030101010101" pitchFamily="2" charset="-122"/>
            </a:rPr>
            <a:t>电梯、油气管道、运输及特殊车辆（各种吊车、施工运输车、起重机）及设施、飞行器、锅炉和油气罐等压力容器等维护记录和年检记录或证明</a:t>
          </a:r>
          <a:endParaRPr lang="en-US" sz="1200" kern="1200" dirty="0">
            <a:latin typeface="SimSun" panose="02010600030101010101" pitchFamily="2" charset="-122"/>
            <a:ea typeface="SimSun" panose="02010600030101010101" pitchFamily="2" charset="-122"/>
          </a:endParaRPr>
        </a:p>
      </dsp:txBody>
      <dsp:txXfrm>
        <a:off x="3850802" y="2402242"/>
        <a:ext cx="3226223" cy="720000"/>
      </dsp:txXfrm>
    </dsp:sp>
    <dsp:sp modelId="{BA9BDD86-1A3E-4D66-B416-DC95026DC56A}">
      <dsp:nvSpPr>
        <dsp:cNvPr id="0" name=""/>
        <dsp:cNvSpPr/>
      </dsp:nvSpPr>
      <dsp:spPr>
        <a:xfrm>
          <a:off x="8528826" y="567162"/>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2A6548-07AA-4BE5-BD78-EC55C8132DAB}">
      <dsp:nvSpPr>
        <dsp:cNvPr id="0" name=""/>
        <dsp:cNvSpPr/>
      </dsp:nvSpPr>
      <dsp:spPr>
        <a:xfrm>
          <a:off x="7641615" y="2402242"/>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zh-CN" sz="1200" kern="1200" dirty="0">
              <a:latin typeface="SimSun" panose="02010600030101010101" pitchFamily="2" charset="-122"/>
              <a:ea typeface="SimSun" panose="02010600030101010101" pitchFamily="2" charset="-122"/>
            </a:rPr>
            <a:t>飞行器所有配件的原厂合格证</a:t>
          </a:r>
          <a:endParaRPr lang="en-US" sz="1200" kern="1200" dirty="0">
            <a:latin typeface="SimSun" panose="02010600030101010101" pitchFamily="2" charset="-122"/>
            <a:ea typeface="SimSun" panose="02010600030101010101" pitchFamily="2" charset="-122"/>
          </a:endParaRPr>
        </a:p>
      </dsp:txBody>
      <dsp:txXfrm>
        <a:off x="7641615" y="2402242"/>
        <a:ext cx="3226223"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70093-5B37-4142-924B-38416A31610E}" type="datetimeFigureOut">
              <a:rPr kumimoji="1" lang="zh-CN" altLang="en-US" smtClean="0"/>
              <a:t>2023/10/1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C3104-4215-6C4D-B0EA-46DCF49274ED}" type="slidenum">
              <a:rPr kumimoji="1" lang="zh-CN" altLang="en-US" smtClean="0"/>
              <a:t>‹#›</a:t>
            </a:fld>
            <a:endParaRPr kumimoji="1" lang="zh-CN" altLang="en-US"/>
          </a:p>
        </p:txBody>
      </p:sp>
    </p:spTree>
    <p:extLst>
      <p:ext uri="{BB962C8B-B14F-4D97-AF65-F5344CB8AC3E}">
        <p14:creationId xmlns:p14="http://schemas.microsoft.com/office/powerpoint/2010/main" val="408095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今天，跟大家共享一下关于最资产评估对象的认识，和在实践中如何把控资产评估对象。我们知道，评估对象在整个资产评估要素中是基本中的基本。一旦把资产评估对象弄错了、缺项少项，或者增项多项都会对资产评估报告使用者带来巨大的决策风险和利益损失，也会对资产评估机构和签字估价师带来致命影响。为此，全面认识资产评估对象是一项基础性工作，也是一项重中之重的工作，马虎不得。</a:t>
            </a:r>
          </a:p>
        </p:txBody>
      </p:sp>
      <p:sp>
        <p:nvSpPr>
          <p:cNvPr id="4" name="灯片编号占位符 3"/>
          <p:cNvSpPr>
            <a:spLocks noGrp="1"/>
          </p:cNvSpPr>
          <p:nvPr>
            <p:ph type="sldNum" sz="quarter" idx="5"/>
          </p:nvPr>
        </p:nvSpPr>
        <p:spPr/>
        <p:txBody>
          <a:bodyPr/>
          <a:lstStyle/>
          <a:p>
            <a:fld id="{5ADC3104-4215-6C4D-B0EA-46DCF49274ED}" type="slidenum">
              <a:rPr kumimoji="1" lang="zh-CN" altLang="en-US" smtClean="0"/>
              <a:t>1</a:t>
            </a:fld>
            <a:endParaRPr kumimoji="1" lang="zh-CN" altLang="en-US"/>
          </a:p>
        </p:txBody>
      </p:sp>
    </p:spTree>
    <p:extLst>
      <p:ext uri="{BB962C8B-B14F-4D97-AF65-F5344CB8AC3E}">
        <p14:creationId xmlns:p14="http://schemas.microsoft.com/office/powerpoint/2010/main" val="92530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今天，我们从两个方面展开。一个是资产评估对象的认识基础，一个是资产评估对象的把控措施。一个是对资产评估对象本身重要性的认知过程，另一个是共同研讨如何具体把控好资产评估对象，使之不偏离方向。</a:t>
            </a:r>
          </a:p>
        </p:txBody>
      </p:sp>
      <p:sp>
        <p:nvSpPr>
          <p:cNvPr id="4" name="灯片编号占位符 3"/>
          <p:cNvSpPr>
            <a:spLocks noGrp="1"/>
          </p:cNvSpPr>
          <p:nvPr>
            <p:ph type="sldNum" sz="quarter" idx="5"/>
          </p:nvPr>
        </p:nvSpPr>
        <p:spPr/>
        <p:txBody>
          <a:bodyPr/>
          <a:lstStyle/>
          <a:p>
            <a:fld id="{5ADC3104-4215-6C4D-B0EA-46DCF49274ED}" type="slidenum">
              <a:rPr kumimoji="1" lang="zh-CN" altLang="en-US" smtClean="0"/>
              <a:t>2</a:t>
            </a:fld>
            <a:endParaRPr kumimoji="1" lang="zh-CN" altLang="en-US"/>
          </a:p>
        </p:txBody>
      </p:sp>
    </p:spTree>
    <p:extLst>
      <p:ext uri="{BB962C8B-B14F-4D97-AF65-F5344CB8AC3E}">
        <p14:creationId xmlns:p14="http://schemas.microsoft.com/office/powerpoint/2010/main" val="296631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下面我们用最短的时间共享一下如何认识资产评估对象的重要性，即我们今天的第一个课题，资产评估对象的认识基础。</a:t>
            </a:r>
          </a:p>
        </p:txBody>
      </p:sp>
      <p:sp>
        <p:nvSpPr>
          <p:cNvPr id="4" name="灯片编号占位符 3"/>
          <p:cNvSpPr>
            <a:spLocks noGrp="1"/>
          </p:cNvSpPr>
          <p:nvPr>
            <p:ph type="sldNum" sz="quarter" idx="5"/>
          </p:nvPr>
        </p:nvSpPr>
        <p:spPr/>
        <p:txBody>
          <a:bodyPr/>
          <a:lstStyle/>
          <a:p>
            <a:fld id="{5ADC3104-4215-6C4D-B0EA-46DCF49274ED}" type="slidenum">
              <a:rPr kumimoji="1" lang="zh-CN" altLang="en-US" smtClean="0"/>
              <a:t>3</a:t>
            </a:fld>
            <a:endParaRPr kumimoji="1" lang="zh-CN" altLang="en-US"/>
          </a:p>
        </p:txBody>
      </p:sp>
    </p:spTree>
    <p:extLst>
      <p:ext uri="{BB962C8B-B14F-4D97-AF65-F5344CB8AC3E}">
        <p14:creationId xmlns:p14="http://schemas.microsoft.com/office/powerpoint/2010/main" val="274459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B8994BBB-B5AE-6345-A622-227DB563F608}" type="datetimeFigureOut">
              <a:rPr kumimoji="1" lang="zh-CN" altLang="en-US" smtClean="0"/>
              <a:t>2023/10/1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87C63BC6-E690-844A-91B1-7891402B445E}"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94BBB-B5AE-6345-A622-227DB563F608}" type="datetimeFigureOut">
              <a:rPr kumimoji="1" lang="zh-CN" altLang="en-US" smtClean="0"/>
              <a:t>2023/10/1</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63BC6-E690-844A-91B1-7891402B445E}"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643468" y="643467"/>
            <a:ext cx="4620584" cy="4567137"/>
          </a:xfrm>
        </p:spPr>
        <p:txBody>
          <a:bodyPr>
            <a:normAutofit/>
          </a:bodyPr>
          <a:lstStyle/>
          <a:p>
            <a:pPr algn="l"/>
            <a:r>
              <a:rPr kumimoji="1" lang="zh-CN" altLang="en-US" sz="4400">
                <a:latin typeface="SimHei" panose="02010609060101010101" pitchFamily="49" charset="-122"/>
                <a:ea typeface="SimHei" panose="02010609060101010101" pitchFamily="49" charset="-122"/>
              </a:rPr>
              <a:t>关于资产评估对象的认识和把控措施</a:t>
            </a:r>
          </a:p>
        </p:txBody>
      </p:sp>
      <p:sp>
        <p:nvSpPr>
          <p:cNvPr id="3" name="副标题 2"/>
          <p:cNvSpPr>
            <a:spLocks noGrp="1"/>
          </p:cNvSpPr>
          <p:nvPr>
            <p:ph type="subTitle" idx="1"/>
          </p:nvPr>
        </p:nvSpPr>
        <p:spPr>
          <a:xfrm>
            <a:off x="643467" y="5277684"/>
            <a:ext cx="4620584" cy="775494"/>
          </a:xfrm>
        </p:spPr>
        <p:txBody>
          <a:bodyPr>
            <a:normAutofit/>
          </a:bodyPr>
          <a:lstStyle/>
          <a:p>
            <a:pPr algn="l" fontAlgn="ctr"/>
            <a:r>
              <a:rPr kumimoji="1" lang="zh-CN" altLang="en-US"/>
              <a:t>——资产评估知识普及培训</a:t>
            </a:r>
          </a:p>
        </p:txBody>
      </p:sp>
      <p:pic>
        <p:nvPicPr>
          <p:cNvPr id="5" name="Picture 4">
            <a:extLst>
              <a:ext uri="{FF2B5EF4-FFF2-40B4-BE49-F238E27FC236}">
                <a16:creationId xmlns:a16="http://schemas.microsoft.com/office/drawing/2014/main" id="{C64ACD5C-A05B-E8FD-672E-62021B382B93}"/>
              </a:ext>
            </a:extLst>
          </p:cNvPr>
          <p:cNvPicPr>
            <a:picLocks noChangeAspect="1"/>
          </p:cNvPicPr>
          <p:nvPr/>
        </p:nvPicPr>
        <p:blipFill rotWithShape="1">
          <a:blip r:embed="rId3"/>
          <a:srcRect l="11787" r="126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a:bodyPr>
          <a:lstStyle/>
          <a:p>
            <a:r>
              <a:rPr lang="zh-CN" altLang="en-US" sz="5400">
                <a:latin typeface="黑体" charset="0"/>
                <a:ea typeface="黑体" charset="0"/>
              </a:rPr>
              <a:t>整栋楼宇</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zh-CN" altLang="en-US" sz="2000" dirty="0">
                <a:latin typeface="SimSun" panose="02010600030101010101" pitchFamily="2" charset="-122"/>
                <a:ea typeface="SimSun" panose="02010600030101010101" pitchFamily="2" charset="-122"/>
              </a:rPr>
              <a:t>基本情况：土地面积、建筑面积、总楼层、总高度、结构类型</a:t>
            </a:r>
          </a:p>
          <a:p>
            <a:r>
              <a:rPr lang="zh-CN" altLang="en-US" sz="2000" dirty="0">
                <a:latin typeface="SimSun" panose="02010600030101010101" pitchFamily="2" charset="-122"/>
                <a:ea typeface="SimSun" panose="02010600030101010101" pitchFamily="2" charset="-122"/>
              </a:rPr>
              <a:t>分层情况：首层及标准层层高、功能（用途）、面积</a:t>
            </a:r>
          </a:p>
          <a:p>
            <a:r>
              <a:rPr lang="zh-CN" altLang="en-US" sz="2000" dirty="0">
                <a:latin typeface="SimSun" panose="02010600030101010101" pitchFamily="2" charset="-122"/>
                <a:ea typeface="SimSun" panose="02010600030101010101" pitchFamily="2" charset="-122"/>
              </a:rPr>
              <a:t>装饰装修：不同部位装饰装修</a:t>
            </a:r>
          </a:p>
          <a:p>
            <a:r>
              <a:rPr lang="zh-CN" altLang="en-US" sz="2000" dirty="0">
                <a:latin typeface="SimSun" panose="02010600030101010101" pitchFamily="2" charset="-122"/>
                <a:ea typeface="SimSun" panose="02010600030101010101" pitchFamily="2" charset="-122"/>
              </a:rPr>
              <a:t>设备设施：设备设施所在位置、主要设备规划型号及参数</a:t>
            </a:r>
          </a:p>
          <a:p>
            <a:r>
              <a:rPr lang="zh-CN" altLang="en-US" sz="2000" dirty="0">
                <a:latin typeface="SimSun" panose="02010600030101010101" pitchFamily="2" charset="-122"/>
                <a:ea typeface="SimSun" panose="02010600030101010101" pitchFamily="2" charset="-122"/>
              </a:rPr>
              <a:t>重点类型：综合写字楼、商场、酒店、高尔夫综合体等</a:t>
            </a:r>
          </a:p>
        </p:txBody>
      </p:sp>
      <p:pic>
        <p:nvPicPr>
          <p:cNvPr id="5" name="Picture 4" descr="现代客厅内饰">
            <a:extLst>
              <a:ext uri="{FF2B5EF4-FFF2-40B4-BE49-F238E27FC236}">
                <a16:creationId xmlns:a16="http://schemas.microsoft.com/office/drawing/2014/main" id="{891A7C1C-BDE6-165B-8357-1B3449135590}"/>
              </a:ext>
            </a:extLst>
          </p:cNvPr>
          <p:cNvPicPr>
            <a:picLocks noChangeAspect="1"/>
          </p:cNvPicPr>
          <p:nvPr/>
        </p:nvPicPr>
        <p:blipFill rotWithShape="1">
          <a:blip r:embed="rId2"/>
          <a:srcRect r="403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365125"/>
            <a:ext cx="10515600" cy="1325563"/>
          </a:xfrm>
        </p:spPr>
        <p:txBody>
          <a:bodyPr>
            <a:normAutofit/>
          </a:bodyPr>
          <a:lstStyle/>
          <a:p>
            <a:r>
              <a:rPr lang="zh-CN" altLang="en-US" sz="5400">
                <a:latin typeface="黑体" charset="0"/>
                <a:ea typeface="黑体" charset="0"/>
              </a:rPr>
              <a:t>单体资产规格功能</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686E3404-D90A-CAED-858F-E809C99736B9}"/>
              </a:ext>
            </a:extLst>
          </p:cNvPr>
          <p:cNvGraphicFramePr>
            <a:graphicFrameLocks noGrp="1"/>
          </p:cNvGraphicFramePr>
          <p:nvPr>
            <p:ph idx="1"/>
            <p:extLst>
              <p:ext uri="{D42A27DB-BD31-4B8C-83A1-F6EECF244321}">
                <p14:modId xmlns:p14="http://schemas.microsoft.com/office/powerpoint/2010/main" val="76199217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一艘黄色纸船位于多艘白色纸船前方">
            <a:extLst>
              <a:ext uri="{FF2B5EF4-FFF2-40B4-BE49-F238E27FC236}">
                <a16:creationId xmlns:a16="http://schemas.microsoft.com/office/drawing/2014/main" id="{55797B99-3C79-52D1-9EE1-FE00591C370D}"/>
              </a:ext>
            </a:extLst>
          </p:cNvPr>
          <p:cNvPicPr>
            <a:picLocks noChangeAspect="1"/>
          </p:cNvPicPr>
          <p:nvPr/>
        </p:nvPicPr>
        <p:blipFill rotWithShape="1">
          <a:blip r:embed="rId2"/>
          <a:srcRect l="37451" r="9889" b="-2"/>
          <a:stretch/>
        </p:blipFill>
        <p:spPr>
          <a:xfrm>
            <a:off x="-1" y="-2"/>
            <a:ext cx="5410198" cy="6858002"/>
          </a:xfrm>
          <a:prstGeom prst="rect">
            <a:avLst/>
          </a:prstGeom>
        </p:spPr>
      </p:pic>
      <p:sp useBgFill="1">
        <p:nvSpPr>
          <p:cNvPr id="15"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115317" y="405685"/>
            <a:ext cx="5464968" cy="1559301"/>
          </a:xfrm>
        </p:spPr>
        <p:txBody>
          <a:bodyPr>
            <a:normAutofit/>
          </a:bodyPr>
          <a:lstStyle/>
          <a:p>
            <a:r>
              <a:rPr lang="zh-CN" altLang="en-US" sz="4000">
                <a:latin typeface="黑体" charset="0"/>
                <a:ea typeface="黑体" charset="0"/>
              </a:rPr>
              <a:t>单项应收应付及预收预付</a:t>
            </a:r>
          </a:p>
        </p:txBody>
      </p:sp>
      <p:sp>
        <p:nvSpPr>
          <p:cNvPr id="3" name="内容占位符 2"/>
          <p:cNvSpPr>
            <a:spLocks noGrp="1"/>
          </p:cNvSpPr>
          <p:nvPr>
            <p:ph idx="1"/>
          </p:nvPr>
        </p:nvSpPr>
        <p:spPr>
          <a:xfrm>
            <a:off x="6115317" y="2743200"/>
            <a:ext cx="5247340" cy="3496878"/>
          </a:xfrm>
        </p:spPr>
        <p:txBody>
          <a:bodyPr anchor="ctr">
            <a:normAutofit/>
          </a:bodyPr>
          <a:lstStyle/>
          <a:p>
            <a:r>
              <a:rPr lang="zh-CN" altLang="en-US" sz="2000" dirty="0">
                <a:latin typeface="SimSun" panose="02010600030101010101" pitchFamily="2" charset="-122"/>
                <a:ea typeface="SimSun" panose="02010600030101010101" pitchFamily="2" charset="-122"/>
              </a:rPr>
              <a:t>数量和金额</a:t>
            </a:r>
          </a:p>
          <a:p>
            <a:r>
              <a:rPr lang="zh-CN" altLang="en-US" sz="2000" dirty="0">
                <a:latin typeface="SimSun" panose="02010600030101010101" pitchFamily="2" charset="-122"/>
                <a:ea typeface="SimSun" panose="02010600030101010101" pitchFamily="2" charset="-122"/>
              </a:rPr>
              <a:t>对象是谁</a:t>
            </a:r>
          </a:p>
          <a:p>
            <a:r>
              <a:rPr lang="zh-CN" altLang="en-US" sz="2000" dirty="0">
                <a:latin typeface="SimSun" panose="02010600030101010101" pitchFamily="2" charset="-122"/>
                <a:ea typeface="SimSun" panose="02010600030101010101" pitchFamily="2" charset="-122"/>
              </a:rPr>
              <a:t>如何形成的及其凭证</a:t>
            </a:r>
          </a:p>
          <a:p>
            <a:r>
              <a:rPr lang="zh-CN" altLang="en-US" sz="2000" dirty="0">
                <a:latin typeface="SimSun" panose="02010600030101010101" pitchFamily="2" charset="-122"/>
                <a:ea typeface="SimSun" panose="02010600030101010101" pitchFamily="2" charset="-122"/>
              </a:rPr>
              <a:t>联系人及联系方式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23845" y="5546162"/>
            <a:ext cx="6661702" cy="953611"/>
          </a:xfrm>
        </p:spPr>
        <p:txBody>
          <a:bodyPr anchor="ctr">
            <a:normAutofit/>
          </a:bodyPr>
          <a:lstStyle/>
          <a:p>
            <a:r>
              <a:rPr lang="zh-CN" altLang="en-US" sz="4000">
                <a:latin typeface="黑体" charset="0"/>
                <a:ea typeface="黑体" charset="0"/>
              </a:rPr>
              <a:t>单项存货资产</a:t>
            </a:r>
          </a:p>
        </p:txBody>
      </p:sp>
      <p:pic>
        <p:nvPicPr>
          <p:cNvPr id="12" name="Picture 4" descr="带听诊器和电脑键盘的办公桌">
            <a:extLst>
              <a:ext uri="{FF2B5EF4-FFF2-40B4-BE49-F238E27FC236}">
                <a16:creationId xmlns:a16="http://schemas.microsoft.com/office/drawing/2014/main" id="{E5156ACF-0F2E-3CF2-D0C3-19394FBD0EED}"/>
              </a:ext>
            </a:extLst>
          </p:cNvPr>
          <p:cNvPicPr>
            <a:picLocks noChangeAspect="1"/>
          </p:cNvPicPr>
          <p:nvPr/>
        </p:nvPicPr>
        <p:blipFill rotWithShape="1">
          <a:blip r:embed="rId2"/>
          <a:srcRect l="2046" r="1" b="1"/>
          <a:stretch/>
        </p:blipFill>
        <p:spPr>
          <a:xfrm>
            <a:off x="20" y="-1"/>
            <a:ext cx="7574488" cy="5161587"/>
          </a:xfrm>
          <a:prstGeom prst="rect">
            <a:avLst/>
          </a:prstGeom>
        </p:spPr>
      </p:pic>
      <p:sp>
        <p:nvSpPr>
          <p:cNvPr id="3" name="内容占位符 2"/>
          <p:cNvSpPr>
            <a:spLocks noGrp="1"/>
          </p:cNvSpPr>
          <p:nvPr>
            <p:ph idx="1"/>
          </p:nvPr>
        </p:nvSpPr>
        <p:spPr>
          <a:xfrm>
            <a:off x="8340064" y="743803"/>
            <a:ext cx="3144523" cy="5474173"/>
          </a:xfrm>
        </p:spPr>
        <p:txBody>
          <a:bodyPr anchor="ctr">
            <a:normAutofit/>
          </a:bodyPr>
          <a:lstStyle/>
          <a:p>
            <a:r>
              <a:rPr lang="zh-CN" altLang="en-US" sz="2000" dirty="0">
                <a:latin typeface="SimSun" panose="02010600030101010101" pitchFamily="2" charset="-122"/>
                <a:ea typeface="SimSun" panose="02010600030101010101" pitchFamily="2" charset="-122"/>
              </a:rPr>
              <a:t>存货类型</a:t>
            </a:r>
            <a:r>
              <a:rPr lang="en-US" altLang="zh-CN" sz="2000" dirty="0">
                <a:latin typeface="SimSun" panose="02010600030101010101" pitchFamily="2" charset="-122"/>
                <a:ea typeface="SimSun" panose="02010600030101010101" pitchFamily="2" charset="-122"/>
              </a:rPr>
              <a:t>1</a:t>
            </a:r>
            <a:r>
              <a:rPr lang="zh-CN" altLang="en-US" sz="2000" dirty="0">
                <a:latin typeface="SimSun" panose="02010600030101010101" pitchFamily="2" charset="-122"/>
                <a:ea typeface="SimSun" panose="02010600030101010101" pitchFamily="2" charset="-122"/>
              </a:rPr>
              <a:t>：原材料、在产品、半成品、产成品、外购配件、外销商品</a:t>
            </a:r>
          </a:p>
          <a:p>
            <a:pPr>
              <a:buClrTx/>
              <a:buSzTx/>
            </a:pPr>
            <a:r>
              <a:rPr lang="zh-CN" altLang="en-US" sz="2000" dirty="0">
                <a:latin typeface="SimSun" panose="02010600030101010101" pitchFamily="2" charset="-122"/>
                <a:ea typeface="SimSun" panose="02010600030101010101" pitchFamily="2" charset="-122"/>
              </a:rPr>
              <a:t>存货类型2：生活用品、生产用机械设备、工作用设备</a:t>
            </a:r>
          </a:p>
          <a:p>
            <a:pPr>
              <a:buClrTx/>
              <a:buSzTx/>
            </a:pPr>
            <a:r>
              <a:rPr lang="zh-CN" altLang="en-US" sz="2000" dirty="0">
                <a:latin typeface="SimSun" panose="02010600030101010101" pitchFamily="2" charset="-122"/>
                <a:ea typeface="SimSun" panose="02010600030101010101" pitchFamily="2" charset="-122"/>
              </a:rPr>
              <a:t>数量、完好性、完工程度</a:t>
            </a:r>
          </a:p>
          <a:p>
            <a:pPr>
              <a:buClrTx/>
              <a:buSzTx/>
            </a:pPr>
            <a:r>
              <a:rPr lang="zh-CN" altLang="en-US" sz="2000" dirty="0">
                <a:latin typeface="SimSun" panose="02010600030101010101" pitchFamily="2" charset="-122"/>
                <a:ea typeface="SimSun" panose="02010600030101010101" pitchFamily="2" charset="-122"/>
              </a:rPr>
              <a:t>入库单、出货单、销售发票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木制白色和黄色尺子特写">
            <a:extLst>
              <a:ext uri="{FF2B5EF4-FFF2-40B4-BE49-F238E27FC236}">
                <a16:creationId xmlns:a16="http://schemas.microsoft.com/office/drawing/2014/main" id="{B1263F83-A363-F4C1-D1B1-AAAE016E8C71}"/>
              </a:ext>
            </a:extLst>
          </p:cNvPr>
          <p:cNvPicPr>
            <a:picLocks noChangeAspect="1"/>
          </p:cNvPicPr>
          <p:nvPr/>
        </p:nvPicPr>
        <p:blipFill rotWithShape="1">
          <a:blip r:embed="rId2"/>
          <a:srcRect l="13503" r="2733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115317" y="405685"/>
            <a:ext cx="5464968" cy="1559301"/>
          </a:xfrm>
        </p:spPr>
        <p:txBody>
          <a:bodyPr>
            <a:normAutofit/>
          </a:bodyPr>
          <a:lstStyle/>
          <a:p>
            <a:r>
              <a:rPr lang="zh-CN" altLang="en-US" sz="4000">
                <a:latin typeface="黑体" charset="0"/>
                <a:ea typeface="黑体" charset="0"/>
              </a:rPr>
              <a:t>单宗设备</a:t>
            </a:r>
          </a:p>
        </p:txBody>
      </p:sp>
      <p:sp>
        <p:nvSpPr>
          <p:cNvPr id="3" name="内容占位符 2"/>
          <p:cNvSpPr>
            <a:spLocks noGrp="1"/>
          </p:cNvSpPr>
          <p:nvPr>
            <p:ph idx="1"/>
          </p:nvPr>
        </p:nvSpPr>
        <p:spPr>
          <a:xfrm>
            <a:off x="6115317" y="2743200"/>
            <a:ext cx="5247340" cy="3496878"/>
          </a:xfrm>
        </p:spPr>
        <p:txBody>
          <a:bodyPr anchor="ctr">
            <a:normAutofit/>
          </a:bodyPr>
          <a:lstStyle/>
          <a:p>
            <a:r>
              <a:rPr lang="zh-CN" altLang="en-US" sz="2000" dirty="0">
                <a:latin typeface="SimSun" panose="02010600030101010101" pitchFamily="2" charset="-122"/>
                <a:ea typeface="SimSun" panose="02010600030101010101" pitchFamily="2" charset="-122"/>
              </a:rPr>
              <a:t>名称、主要功能</a:t>
            </a:r>
          </a:p>
          <a:p>
            <a:r>
              <a:rPr lang="zh-CN" altLang="en-US" sz="2000" dirty="0">
                <a:latin typeface="SimSun" panose="02010600030101010101" pitchFamily="2" charset="-122"/>
                <a:ea typeface="SimSun" panose="02010600030101010101" pitchFamily="2" charset="-122"/>
              </a:rPr>
              <a:t>设备类型：专用、普通？标准、自制？精密否？年检否？安装？</a:t>
            </a:r>
          </a:p>
          <a:p>
            <a:r>
              <a:rPr lang="zh-CN" altLang="en-US" sz="2000" dirty="0">
                <a:latin typeface="SimSun" panose="02010600030101010101" pitchFamily="2" charset="-122"/>
                <a:ea typeface="SimSun" panose="02010600030101010101" pitchFamily="2" charset="-122"/>
              </a:rPr>
              <a:t>规格型号、重要特征参数</a:t>
            </a:r>
          </a:p>
          <a:p>
            <a:r>
              <a:rPr lang="zh-CN" altLang="en-US" sz="2000" dirty="0">
                <a:latin typeface="SimSun" panose="02010600030101010101" pitchFamily="2" charset="-122"/>
                <a:ea typeface="SimSun" panose="02010600030101010101" pitchFamily="2" charset="-122"/>
              </a:rPr>
              <a:t>尺寸、重量</a:t>
            </a:r>
          </a:p>
          <a:p>
            <a:r>
              <a:rPr lang="zh-CN" altLang="en-US" sz="2000" dirty="0">
                <a:latin typeface="SimSun" panose="02010600030101010101" pitchFamily="2" charset="-122"/>
                <a:ea typeface="SimSun" panose="02010600030101010101" pitchFamily="2" charset="-122"/>
              </a:rPr>
              <a:t>购置合同、发票、验收单</a:t>
            </a:r>
          </a:p>
          <a:p>
            <a:r>
              <a:rPr lang="zh-CN" altLang="en-US" sz="2000" dirty="0">
                <a:latin typeface="SimSun" panose="02010600030101010101" pitchFamily="2" charset="-122"/>
                <a:ea typeface="SimSun" panose="02010600030101010101" pitchFamily="2" charset="-122"/>
              </a:rPr>
              <a:t>配套使用的设备及上游下、游使用的设备</a:t>
            </a:r>
          </a:p>
          <a:p>
            <a:endParaRPr lang="zh-CN" altLang="en-US" sz="2000" dirty="0">
              <a:latin typeface="华文宋体" panose="02010600040101010101" charset="-122"/>
              <a:ea typeface="华文宋体" panose="020106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23845" y="5546162"/>
            <a:ext cx="6661702" cy="953611"/>
          </a:xfrm>
        </p:spPr>
        <p:txBody>
          <a:bodyPr anchor="ctr">
            <a:normAutofit/>
          </a:bodyPr>
          <a:lstStyle/>
          <a:p>
            <a:r>
              <a:rPr lang="zh-CN" altLang="en-US" sz="4000">
                <a:latin typeface="黑体" charset="0"/>
                <a:ea typeface="黑体" charset="0"/>
              </a:rPr>
              <a:t>单宗房地产</a:t>
            </a:r>
          </a:p>
        </p:txBody>
      </p:sp>
      <p:pic>
        <p:nvPicPr>
          <p:cNvPr id="14" name="Picture 4" descr="五颜六色的房子">
            <a:extLst>
              <a:ext uri="{FF2B5EF4-FFF2-40B4-BE49-F238E27FC236}">
                <a16:creationId xmlns:a16="http://schemas.microsoft.com/office/drawing/2014/main" id="{67BED1FD-846A-FDBD-C880-CA74D1A0ECD5}"/>
              </a:ext>
            </a:extLst>
          </p:cNvPr>
          <p:cNvPicPr>
            <a:picLocks noChangeAspect="1"/>
          </p:cNvPicPr>
          <p:nvPr/>
        </p:nvPicPr>
        <p:blipFill rotWithShape="1">
          <a:blip r:embed="rId2"/>
          <a:srcRect t="519" r="-1" b="-1"/>
          <a:stretch/>
        </p:blipFill>
        <p:spPr>
          <a:xfrm>
            <a:off x="20" y="-1"/>
            <a:ext cx="7574488" cy="5161587"/>
          </a:xfrm>
          <a:prstGeom prst="rect">
            <a:avLst/>
          </a:prstGeom>
        </p:spPr>
      </p:pic>
      <p:sp>
        <p:nvSpPr>
          <p:cNvPr id="3" name="内容占位符 2"/>
          <p:cNvSpPr>
            <a:spLocks noGrp="1"/>
          </p:cNvSpPr>
          <p:nvPr>
            <p:ph idx="1"/>
          </p:nvPr>
        </p:nvSpPr>
        <p:spPr>
          <a:xfrm>
            <a:off x="8340064" y="743803"/>
            <a:ext cx="3144523" cy="5474173"/>
          </a:xfrm>
        </p:spPr>
        <p:txBody>
          <a:bodyPr anchor="ctr">
            <a:normAutofit/>
          </a:bodyPr>
          <a:lstStyle/>
          <a:p>
            <a:r>
              <a:rPr lang="zh-CN" altLang="en-US" sz="2000" dirty="0">
                <a:latin typeface="SimSun" panose="02010600030101010101" pitchFamily="2" charset="-122"/>
                <a:ea typeface="SimSun" panose="02010600030101010101" pitchFamily="2" charset="-122"/>
                <a:cs typeface="华文宋体" panose="02010600040101010101" charset="-122"/>
                <a:sym typeface="+mn-ea"/>
              </a:rPr>
              <a:t>权属、用途、规模</a:t>
            </a:r>
          </a:p>
          <a:p>
            <a:r>
              <a:rPr lang="zh-CN" altLang="en-US" sz="2000" dirty="0">
                <a:latin typeface="SimSun" panose="02010600030101010101" pitchFamily="2" charset="-122"/>
                <a:ea typeface="SimSun" panose="02010600030101010101" pitchFamily="2" charset="-122"/>
                <a:cs typeface="华文宋体" panose="02010600040101010101" charset="-122"/>
              </a:rPr>
              <a:t>所属项目名称、项目规模</a:t>
            </a:r>
          </a:p>
          <a:p>
            <a:r>
              <a:rPr lang="zh-CN" altLang="en-US" sz="2000" dirty="0">
                <a:latin typeface="SimSun" panose="02010600030101010101" pitchFamily="2" charset="-122"/>
                <a:ea typeface="SimSun" panose="02010600030101010101" pitchFamily="2" charset="-122"/>
                <a:cs typeface="华文宋体" panose="02010600040101010101" charset="-122"/>
              </a:rPr>
              <a:t>所在楼宇、结构类型、总楼层</a:t>
            </a:r>
          </a:p>
          <a:p>
            <a:r>
              <a:rPr lang="zh-CN" altLang="en-US" sz="2000" dirty="0">
                <a:latin typeface="SimSun" panose="02010600030101010101" pitchFamily="2" charset="-122"/>
                <a:ea typeface="SimSun" panose="02010600030101010101" pitchFamily="2" charset="-122"/>
                <a:cs typeface="华文宋体" panose="02010600040101010101" charset="-122"/>
              </a:rPr>
              <a:t>所在楼层</a:t>
            </a:r>
            <a:r>
              <a:rPr lang="en-US" altLang="zh-CN" sz="2000" dirty="0">
                <a:latin typeface="SimSun" panose="02010600030101010101" pitchFamily="2" charset="-122"/>
                <a:ea typeface="SimSun" panose="02010600030101010101" pitchFamily="2" charset="-122"/>
                <a:cs typeface="华文宋体" panose="02010600040101010101" charset="-122"/>
              </a:rPr>
              <a:t>/</a:t>
            </a:r>
            <a:r>
              <a:rPr lang="zh-CN" altLang="en-US" sz="2000" dirty="0">
                <a:latin typeface="SimSun" panose="02010600030101010101" pitchFamily="2" charset="-122"/>
                <a:ea typeface="SimSun" panose="02010600030101010101" pitchFamily="2" charset="-122"/>
                <a:cs typeface="华文宋体" panose="02010600040101010101" charset="-122"/>
              </a:rPr>
              <a:t>总楼层、朝向、层高</a:t>
            </a:r>
          </a:p>
          <a:p>
            <a:r>
              <a:rPr lang="zh-CN" altLang="en-US" sz="2000" dirty="0">
                <a:latin typeface="SimSun" panose="02010600030101010101" pitchFamily="2" charset="-122"/>
                <a:ea typeface="SimSun" panose="02010600030101010101" pitchFamily="2" charset="-122"/>
                <a:cs typeface="华文宋体" panose="02010600040101010101" charset="-122"/>
              </a:rPr>
              <a:t>分部位装饰装修</a:t>
            </a:r>
          </a:p>
          <a:p>
            <a:r>
              <a:rPr lang="zh-CN" altLang="en-US" sz="2000" dirty="0">
                <a:latin typeface="SimSun" panose="02010600030101010101" pitchFamily="2" charset="-122"/>
                <a:ea typeface="SimSun" panose="02010600030101010101" pitchFamily="2" charset="-122"/>
                <a:cs typeface="华文宋体" panose="02010600040101010101" charset="-122"/>
              </a:rPr>
              <a:t>内部设备设施</a:t>
            </a:r>
          </a:p>
          <a:p>
            <a:r>
              <a:rPr lang="zh-CN" altLang="en-US" sz="2000" dirty="0">
                <a:latin typeface="SimSun" panose="02010600030101010101" pitchFamily="2" charset="-122"/>
                <a:ea typeface="SimSun" panose="02010600030101010101" pitchFamily="2" charset="-122"/>
                <a:cs typeface="华文宋体" panose="02010600040101010101" charset="-122"/>
              </a:rPr>
              <a:t>外部配套：宗地外、宗地内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a:bodyPr>
          <a:lstStyle/>
          <a:p>
            <a:r>
              <a:rPr lang="zh-CN" altLang="en-US" sz="5400" dirty="0">
                <a:latin typeface="黑体" charset="0"/>
                <a:ea typeface="黑体" charset="0"/>
              </a:rPr>
              <a:t>单宗土地</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zh-CN" altLang="en-US" sz="2200" dirty="0">
                <a:latin typeface="SimSun" panose="02010600030101010101" pitchFamily="2" charset="-122"/>
                <a:ea typeface="SimSun" panose="02010600030101010101" pitchFamily="2" charset="-122"/>
              </a:rPr>
              <a:t>土地权属、土地用途、土地性质</a:t>
            </a:r>
          </a:p>
          <a:p>
            <a:r>
              <a:rPr lang="zh-CN" altLang="en-US" sz="2200" dirty="0">
                <a:latin typeface="SimSun" panose="02010600030101010101" pitchFamily="2" charset="-122"/>
                <a:ea typeface="SimSun" panose="02010600030101010101" pitchFamily="2" charset="-122"/>
              </a:rPr>
              <a:t>土地面积、形状、地形、地势、地貌、土壤、地基承载力</a:t>
            </a:r>
          </a:p>
          <a:p>
            <a:r>
              <a:rPr lang="zh-CN" altLang="en-US" sz="2200" dirty="0">
                <a:latin typeface="SimSun" panose="02010600030101010101" pitchFamily="2" charset="-122"/>
                <a:ea typeface="SimSun" panose="02010600030101010101" pitchFamily="2" charset="-122"/>
              </a:rPr>
              <a:t>土地使用限制条件</a:t>
            </a:r>
          </a:p>
        </p:txBody>
      </p:sp>
      <p:pic>
        <p:nvPicPr>
          <p:cNvPr id="5" name="Picture 4" descr="河流、水坝和湖泊的全景">
            <a:extLst>
              <a:ext uri="{FF2B5EF4-FFF2-40B4-BE49-F238E27FC236}">
                <a16:creationId xmlns:a16="http://schemas.microsoft.com/office/drawing/2014/main" id="{006A154C-3CBF-25FB-7550-9A9428C74B14}"/>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838200" y="1195697"/>
            <a:ext cx="3200400" cy="4238118"/>
          </a:xfrm>
        </p:spPr>
        <p:txBody>
          <a:bodyPr>
            <a:normAutofit/>
          </a:bodyPr>
          <a:lstStyle/>
          <a:p>
            <a:r>
              <a:rPr lang="zh-CN" altLang="en-US">
                <a:solidFill>
                  <a:schemeClr val="bg1"/>
                </a:solidFill>
                <a:latin typeface="黑体" charset="0"/>
                <a:ea typeface="黑体" charset="0"/>
              </a:rPr>
              <a:t>单项无形资产</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内容占位符 2">
            <a:extLst>
              <a:ext uri="{FF2B5EF4-FFF2-40B4-BE49-F238E27FC236}">
                <a16:creationId xmlns:a16="http://schemas.microsoft.com/office/drawing/2014/main" id="{3CAE5690-8919-9F0F-5509-7C8AE26C8047}"/>
              </a:ext>
            </a:extLst>
          </p:cNvPr>
          <p:cNvGraphicFramePr>
            <a:graphicFrameLocks noGrp="1"/>
          </p:cNvGraphicFramePr>
          <p:nvPr>
            <p:ph idx="1"/>
            <p:extLst>
              <p:ext uri="{D42A27DB-BD31-4B8C-83A1-F6EECF244321}">
                <p14:modId xmlns:p14="http://schemas.microsoft.com/office/powerpoint/2010/main" val="376190054"/>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a:bodyPr>
          <a:lstStyle/>
          <a:p>
            <a:r>
              <a:rPr lang="zh-CN" altLang="en-US" sz="5400">
                <a:latin typeface="黑体" charset="0"/>
                <a:ea typeface="黑体" charset="0"/>
              </a:rPr>
              <a:t>现场勘查完整记录</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zh-CN" altLang="en-US" sz="2200" dirty="0">
                <a:latin typeface="SimSun" panose="02010600030101010101" pitchFamily="2" charset="-122"/>
                <a:ea typeface="SimSun" panose="02010600030101010101" pitchFamily="2" charset="-122"/>
              </a:rPr>
              <a:t>填写完整的现场勘查表并由当事人完整签字</a:t>
            </a:r>
          </a:p>
          <a:p>
            <a:r>
              <a:rPr lang="zh-CN" altLang="en-US" sz="2200" dirty="0">
                <a:latin typeface="SimSun" panose="02010600030101010101" pitchFamily="2" charset="-122"/>
                <a:ea typeface="SimSun" panose="02010600030101010101" pitchFamily="2" charset="-122"/>
              </a:rPr>
              <a:t>留下完整的反映现场勘查结果的照片</a:t>
            </a:r>
          </a:p>
          <a:p>
            <a:r>
              <a:rPr lang="zh-CN" altLang="en-US" sz="2200" dirty="0">
                <a:latin typeface="SimSun" panose="02010600030101010101" pitchFamily="2" charset="-122"/>
                <a:ea typeface="SimSun" panose="02010600030101010101" pitchFamily="2" charset="-122"/>
              </a:rPr>
              <a:t>留下全面的现场勘查视频记录</a:t>
            </a:r>
          </a:p>
        </p:txBody>
      </p:sp>
      <p:pic>
        <p:nvPicPr>
          <p:cNvPr id="5" name="Picture 4" descr="相机镜头特写">
            <a:extLst>
              <a:ext uri="{FF2B5EF4-FFF2-40B4-BE49-F238E27FC236}">
                <a16:creationId xmlns:a16="http://schemas.microsoft.com/office/drawing/2014/main" id="{3E5F95C2-D88E-C9C2-E7C5-F2C9D591AA98}"/>
              </a:ext>
            </a:extLst>
          </p:cNvPr>
          <p:cNvPicPr>
            <a:picLocks noChangeAspect="1"/>
          </p:cNvPicPr>
          <p:nvPr/>
        </p:nvPicPr>
        <p:blipFill rotWithShape="1">
          <a:blip r:embed="rId2"/>
          <a:srcRect l="39495" r="734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a:bodyPr>
          <a:lstStyle/>
          <a:p>
            <a:r>
              <a:rPr lang="zh-CN" altLang="en-US" sz="5400" dirty="0">
                <a:latin typeface="黑体" charset="0"/>
                <a:ea typeface="黑体" charset="0"/>
              </a:rPr>
              <a:t>现场勘查表</a:t>
            </a:r>
          </a:p>
        </p:txBody>
      </p:sp>
      <p:sp>
        <p:nvSpPr>
          <p:cNvPr id="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zh-CN" altLang="en-US" sz="1700" dirty="0">
                <a:latin typeface="SimSun" panose="02010600030101010101" pitchFamily="2" charset="-122"/>
                <a:ea typeface="SimSun" panose="02010600030101010101" pitchFamily="2" charset="-122"/>
              </a:rPr>
              <a:t>各类不同的货币资金、存货盘点清查表（银行存款询证函）</a:t>
            </a:r>
          </a:p>
          <a:p>
            <a:r>
              <a:rPr lang="zh-CN" altLang="en-US" sz="1700" dirty="0">
                <a:latin typeface="SimSun" panose="02010600030101010101" pitchFamily="2" charset="-122"/>
                <a:ea typeface="SimSun" panose="02010600030101010101" pitchFamily="2" charset="-122"/>
              </a:rPr>
              <a:t>应收应付现场清查表（发询证函）</a:t>
            </a:r>
          </a:p>
          <a:p>
            <a:r>
              <a:rPr lang="zh-CN" altLang="en-US" sz="1700" dirty="0">
                <a:latin typeface="SimSun" panose="02010600030101010101" pitchFamily="2" charset="-122"/>
                <a:ea typeface="SimSun" panose="02010600030101010101" pitchFamily="2" charset="-122"/>
              </a:rPr>
              <a:t>机器设备勘查表及设备运行检验记录及合同、发票文件收集</a:t>
            </a:r>
          </a:p>
          <a:p>
            <a:r>
              <a:rPr lang="zh-CN" altLang="en-US" sz="1700" dirty="0">
                <a:latin typeface="SimSun" panose="02010600030101010101" pitchFamily="2" charset="-122"/>
                <a:ea typeface="SimSun" panose="02010600030101010101" pitchFamily="2" charset="-122"/>
              </a:rPr>
              <a:t>房屋、构筑物现场勘查表及完好等级事项记录及权属文件收集</a:t>
            </a:r>
          </a:p>
          <a:p>
            <a:r>
              <a:rPr lang="zh-CN" altLang="en-US" sz="1700" dirty="0">
                <a:latin typeface="SimSun" panose="02010600030101010101" pitchFamily="2" charset="-122"/>
                <a:ea typeface="SimSun" panose="02010600030101010101" pitchFamily="2" charset="-122"/>
              </a:rPr>
              <a:t>土地勘查表及权属文件收集</a:t>
            </a:r>
          </a:p>
          <a:p>
            <a:r>
              <a:rPr lang="zh-CN" altLang="en-US" sz="1700" dirty="0">
                <a:latin typeface="SimSun" panose="02010600030101010101" pitchFamily="2" charset="-122"/>
                <a:ea typeface="SimSun" panose="02010600030101010101" pitchFamily="2" charset="-122"/>
              </a:rPr>
              <a:t>可分离的无形资产清查表及说明材料和权属材料收集</a:t>
            </a:r>
          </a:p>
        </p:txBody>
      </p:sp>
      <p:pic>
        <p:nvPicPr>
          <p:cNvPr id="38" name="Picture 4" descr="一堆文件">
            <a:extLst>
              <a:ext uri="{FF2B5EF4-FFF2-40B4-BE49-F238E27FC236}">
                <a16:creationId xmlns:a16="http://schemas.microsoft.com/office/drawing/2014/main" id="{6765C28A-E3F5-0645-79E5-3AEE90AD7D2F}"/>
              </a:ext>
            </a:extLst>
          </p:cNvPr>
          <p:cNvPicPr>
            <a:picLocks noChangeAspect="1"/>
          </p:cNvPicPr>
          <p:nvPr/>
        </p:nvPicPr>
        <p:blipFill rotWithShape="1">
          <a:blip r:embed="rId2"/>
          <a:srcRect l="18058" r="149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868557" y="1138036"/>
            <a:ext cx="5444382" cy="1402470"/>
          </a:xfrm>
        </p:spPr>
        <p:txBody>
          <a:bodyPr anchor="t">
            <a:normAutofit/>
          </a:bodyPr>
          <a:lstStyle/>
          <a:p>
            <a:r>
              <a:rPr kumimoji="1" lang="zh-CN" altLang="en-US" sz="3200">
                <a:latin typeface="SimHei" panose="02010609060101010101" pitchFamily="49" charset="-122"/>
                <a:ea typeface="SimHei" panose="02010609060101010101" pitchFamily="49" charset="-122"/>
              </a:rPr>
              <a:t>内容提要</a:t>
            </a:r>
          </a:p>
        </p:txBody>
      </p:sp>
      <p:pic>
        <p:nvPicPr>
          <p:cNvPr id="5" name="Picture 4" descr="木制白色和黄色尺子特写">
            <a:extLst>
              <a:ext uri="{FF2B5EF4-FFF2-40B4-BE49-F238E27FC236}">
                <a16:creationId xmlns:a16="http://schemas.microsoft.com/office/drawing/2014/main" id="{565C3031-D11E-0057-FE91-BB2A1402968D}"/>
              </a:ext>
            </a:extLst>
          </p:cNvPr>
          <p:cNvPicPr>
            <a:picLocks noChangeAspect="1"/>
          </p:cNvPicPr>
          <p:nvPr/>
        </p:nvPicPr>
        <p:blipFill rotWithShape="1">
          <a:blip r:embed="rId3"/>
          <a:srcRect l="14919" r="28747"/>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5868557" y="2551176"/>
            <a:ext cx="5444382" cy="3591207"/>
          </a:xfrm>
        </p:spPr>
        <p:txBody>
          <a:bodyPr>
            <a:normAutofit/>
          </a:bodyPr>
          <a:lstStyle/>
          <a:p>
            <a:r>
              <a:rPr kumimoji="1" lang="zh-CN" altLang="en-US" sz="2000" dirty="0">
                <a:latin typeface="宋体" pitchFamily="2" charset="-122"/>
                <a:ea typeface="宋体" pitchFamily="2" charset="-122"/>
              </a:rPr>
              <a:t>资产评估对象的认识基础</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资产评估对象的把控措施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不同颜色的组织者">
            <a:extLst>
              <a:ext uri="{FF2B5EF4-FFF2-40B4-BE49-F238E27FC236}">
                <a16:creationId xmlns:a16="http://schemas.microsoft.com/office/drawing/2014/main" id="{7D5C57A6-C547-FB22-93B4-939F7EFC2A83}"/>
              </a:ext>
            </a:extLst>
          </p:cNvPr>
          <p:cNvPicPr>
            <a:picLocks noChangeAspect="1"/>
          </p:cNvPicPr>
          <p:nvPr/>
        </p:nvPicPr>
        <p:blipFill rotWithShape="1">
          <a:blip r:embed="rId2"/>
          <a:srcRect l="7401" r="7295"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838200" y="365125"/>
            <a:ext cx="3822189" cy="1899912"/>
          </a:xfrm>
        </p:spPr>
        <p:txBody>
          <a:bodyPr>
            <a:normAutofit/>
          </a:bodyPr>
          <a:lstStyle/>
          <a:p>
            <a:r>
              <a:rPr lang="zh-CN" altLang="en-US" sz="4000">
                <a:latin typeface="黑体" charset="0"/>
                <a:ea typeface="黑体" charset="0"/>
              </a:rPr>
              <a:t>资料收集把控措施</a:t>
            </a:r>
          </a:p>
        </p:txBody>
      </p:sp>
      <p:sp>
        <p:nvSpPr>
          <p:cNvPr id="3" name="内容占位符 2"/>
          <p:cNvSpPr>
            <a:spLocks noGrp="1"/>
          </p:cNvSpPr>
          <p:nvPr>
            <p:ph idx="1"/>
          </p:nvPr>
        </p:nvSpPr>
        <p:spPr>
          <a:xfrm>
            <a:off x="838200" y="2434201"/>
            <a:ext cx="3822189" cy="3742762"/>
          </a:xfrm>
        </p:spPr>
        <p:txBody>
          <a:bodyPr>
            <a:normAutofit/>
          </a:bodyPr>
          <a:lstStyle/>
          <a:p>
            <a:r>
              <a:rPr lang="zh-CN" altLang="en-US" sz="2000" dirty="0">
                <a:latin typeface="SimSun" panose="02010600030101010101" pitchFamily="2" charset="-122"/>
                <a:ea typeface="SimSun" panose="02010600030101010101" pitchFamily="2" charset="-122"/>
              </a:rPr>
              <a:t>总体要求</a:t>
            </a:r>
          </a:p>
          <a:p>
            <a:r>
              <a:rPr lang="zh-CN" altLang="en-US" sz="2000" dirty="0">
                <a:latin typeface="SimSun" panose="02010600030101010101" pitchFamily="2" charset="-122"/>
                <a:ea typeface="SimSun" panose="02010600030101010101" pitchFamily="2" charset="-122"/>
              </a:rPr>
              <a:t>分类措施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761803" y="350196"/>
            <a:ext cx="4646904" cy="1624520"/>
          </a:xfrm>
        </p:spPr>
        <p:txBody>
          <a:bodyPr anchor="ctr">
            <a:normAutofit/>
          </a:bodyPr>
          <a:lstStyle/>
          <a:p>
            <a:r>
              <a:rPr kumimoji="1" lang="zh-CN" altLang="en-US" sz="4000">
                <a:latin typeface="SimHei" panose="02010609060101010101" pitchFamily="49" charset="-122"/>
                <a:ea typeface="SimHei" panose="02010609060101010101" pitchFamily="49" charset="-122"/>
              </a:rPr>
              <a:t>总体要求</a:t>
            </a:r>
          </a:p>
        </p:txBody>
      </p:sp>
      <p:sp>
        <p:nvSpPr>
          <p:cNvPr id="3" name="内容占位符 2"/>
          <p:cNvSpPr>
            <a:spLocks noGrp="1"/>
          </p:cNvSpPr>
          <p:nvPr>
            <p:ph idx="1"/>
          </p:nvPr>
        </p:nvSpPr>
        <p:spPr>
          <a:xfrm>
            <a:off x="761802" y="2743200"/>
            <a:ext cx="4646905" cy="3613149"/>
          </a:xfrm>
        </p:spPr>
        <p:txBody>
          <a:bodyPr anchor="ctr">
            <a:normAutofit/>
          </a:bodyPr>
          <a:lstStyle/>
          <a:p>
            <a:r>
              <a:rPr kumimoji="1" lang="zh-CN" altLang="en-US" sz="2000" dirty="0">
                <a:latin typeface="宋体" pitchFamily="2" charset="-122"/>
                <a:ea typeface="宋体" pitchFamily="2" charset="-122"/>
              </a:rPr>
              <a:t>内容要全面完整</a:t>
            </a:r>
          </a:p>
          <a:p>
            <a:r>
              <a:rPr kumimoji="1" lang="zh-CN" altLang="en-US" sz="2000" dirty="0">
                <a:latin typeface="宋体" pitchFamily="2" charset="-122"/>
                <a:ea typeface="宋体" pitchFamily="2" charset="-122"/>
              </a:rPr>
              <a:t>产权要披露明晰</a:t>
            </a:r>
          </a:p>
          <a:p>
            <a:r>
              <a:rPr kumimoji="1" lang="zh-CN" altLang="en-US" sz="2000" dirty="0">
                <a:latin typeface="宋体" pitchFamily="2" charset="-122"/>
                <a:ea typeface="宋体" pitchFamily="2" charset="-122"/>
              </a:rPr>
              <a:t>数据要准确明了</a:t>
            </a:r>
          </a:p>
          <a:p>
            <a:r>
              <a:rPr kumimoji="1" lang="zh-CN" altLang="en-US" sz="2000" dirty="0">
                <a:latin typeface="宋体" pitchFamily="2" charset="-122"/>
                <a:ea typeface="宋体" pitchFamily="2" charset="-122"/>
              </a:rPr>
              <a:t>方式要多种多样</a:t>
            </a:r>
          </a:p>
          <a:p>
            <a:r>
              <a:rPr kumimoji="1" lang="zh-CN" altLang="en-US" sz="2000" dirty="0">
                <a:latin typeface="宋体" pitchFamily="2" charset="-122"/>
                <a:ea typeface="宋体" pitchFamily="2" charset="-122"/>
              </a:rPr>
              <a:t>手段要又准又狠</a:t>
            </a:r>
          </a:p>
          <a:p>
            <a:r>
              <a:rPr kumimoji="1" lang="zh-CN" altLang="en-US" sz="2000" dirty="0">
                <a:latin typeface="宋体" pitchFamily="2" charset="-122"/>
                <a:ea typeface="宋体" pitchFamily="2" charset="-122"/>
              </a:rPr>
              <a:t>目标要坚定不移</a:t>
            </a:r>
          </a:p>
          <a:p>
            <a:r>
              <a:rPr kumimoji="1" lang="zh-CN" altLang="en-US" sz="2000" dirty="0">
                <a:latin typeface="宋体" pitchFamily="2" charset="-122"/>
                <a:ea typeface="宋体" pitchFamily="2" charset="-122"/>
              </a:rPr>
              <a:t>目标要不断渗透</a:t>
            </a:r>
          </a:p>
          <a:p>
            <a:r>
              <a:rPr kumimoji="1" lang="zh-CN" altLang="en-US" sz="2000" dirty="0">
                <a:latin typeface="宋体" pitchFamily="2" charset="-122"/>
                <a:ea typeface="宋体" pitchFamily="2" charset="-122"/>
              </a:rPr>
              <a:t>结果要宁多勿缺</a:t>
            </a:r>
          </a:p>
        </p:txBody>
      </p:sp>
      <p:pic>
        <p:nvPicPr>
          <p:cNvPr id="15" name="Picture 4" descr="黄色背景上的灯泡以及描绘的光线和电线">
            <a:extLst>
              <a:ext uri="{FF2B5EF4-FFF2-40B4-BE49-F238E27FC236}">
                <a16:creationId xmlns:a16="http://schemas.microsoft.com/office/drawing/2014/main" id="{B9DEDB17-32B9-4069-6667-1679F2180B2C}"/>
              </a:ext>
            </a:extLst>
          </p:cNvPr>
          <p:cNvPicPr>
            <a:picLocks noChangeAspect="1"/>
          </p:cNvPicPr>
          <p:nvPr/>
        </p:nvPicPr>
        <p:blipFill rotWithShape="1">
          <a:blip r:embed="rId2"/>
          <a:srcRect l="44765" r="507"/>
          <a:stretch/>
        </p:blipFill>
        <p:spPr>
          <a:xfrm>
            <a:off x="6096000" y="1"/>
            <a:ext cx="610282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71597" y="348865"/>
            <a:ext cx="10044023" cy="877729"/>
          </a:xfrm>
        </p:spPr>
        <p:txBody>
          <a:bodyPr anchor="ctr">
            <a:normAutofit/>
          </a:bodyPr>
          <a:lstStyle/>
          <a:p>
            <a:r>
              <a:rPr lang="zh-CN" altLang="en-US" sz="4000">
                <a:solidFill>
                  <a:srgbClr val="FFFFFF"/>
                </a:solidFill>
                <a:latin typeface="黑体" charset="0"/>
                <a:ea typeface="黑体" charset="0"/>
              </a:rPr>
              <a:t>分类措施</a:t>
            </a:r>
          </a:p>
        </p:txBody>
      </p:sp>
      <p:graphicFrame>
        <p:nvGraphicFramePr>
          <p:cNvPr id="5" name="内容占位符 2">
            <a:extLst>
              <a:ext uri="{FF2B5EF4-FFF2-40B4-BE49-F238E27FC236}">
                <a16:creationId xmlns:a16="http://schemas.microsoft.com/office/drawing/2014/main" id="{6BCD23DD-F7B3-2871-A194-51BCCEE89AD1}"/>
              </a:ext>
            </a:extLst>
          </p:cNvPr>
          <p:cNvGraphicFramePr>
            <a:graphicFrameLocks noGrp="1"/>
          </p:cNvGraphicFramePr>
          <p:nvPr>
            <p:ph idx="1"/>
            <p:extLst>
              <p:ext uri="{D42A27DB-BD31-4B8C-83A1-F6EECF244321}">
                <p14:modId xmlns:p14="http://schemas.microsoft.com/office/powerpoint/2010/main" val="243998333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71597" y="348865"/>
            <a:ext cx="10044023" cy="877729"/>
          </a:xfrm>
        </p:spPr>
        <p:txBody>
          <a:bodyPr anchor="ctr">
            <a:normAutofit/>
          </a:bodyPr>
          <a:lstStyle/>
          <a:p>
            <a:r>
              <a:rPr lang="zh-CN" altLang="en-US" sz="4000">
                <a:solidFill>
                  <a:srgbClr val="FFFFFF"/>
                </a:solidFill>
                <a:latin typeface="黑体" charset="0"/>
                <a:ea typeface="黑体" charset="0"/>
              </a:rPr>
              <a:t>被评估单位资料</a:t>
            </a:r>
          </a:p>
        </p:txBody>
      </p:sp>
      <p:graphicFrame>
        <p:nvGraphicFramePr>
          <p:cNvPr id="5" name="内容占位符 2">
            <a:extLst>
              <a:ext uri="{FF2B5EF4-FFF2-40B4-BE49-F238E27FC236}">
                <a16:creationId xmlns:a16="http://schemas.microsoft.com/office/drawing/2014/main" id="{3AF833A0-3664-CA60-2D31-A7323591C8D1}"/>
              </a:ext>
            </a:extLst>
          </p:cNvPr>
          <p:cNvGraphicFramePr>
            <a:graphicFrameLocks noGrp="1"/>
          </p:cNvGraphicFramePr>
          <p:nvPr>
            <p:ph idx="1"/>
            <p:extLst>
              <p:ext uri="{D42A27DB-BD31-4B8C-83A1-F6EECF244321}">
                <p14:modId xmlns:p14="http://schemas.microsoft.com/office/powerpoint/2010/main" val="160026933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35000" y="640823"/>
            <a:ext cx="3418659" cy="5583148"/>
          </a:xfrm>
        </p:spPr>
        <p:txBody>
          <a:bodyPr anchor="ctr">
            <a:normAutofit/>
          </a:bodyPr>
          <a:lstStyle/>
          <a:p>
            <a:r>
              <a:rPr lang="zh-CN" altLang="en-US" sz="5400">
                <a:latin typeface="黑体" charset="0"/>
                <a:ea typeface="黑体" charset="0"/>
              </a:rPr>
              <a:t>评估对象资料</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20D3572C-DC2B-8645-DF9C-51330833B779}"/>
              </a:ext>
            </a:extLst>
          </p:cNvPr>
          <p:cNvGraphicFramePr>
            <a:graphicFrameLocks noGrp="1"/>
          </p:cNvGraphicFramePr>
          <p:nvPr>
            <p:ph idx="1"/>
            <p:extLst>
              <p:ext uri="{D42A27DB-BD31-4B8C-83A1-F6EECF244321}">
                <p14:modId xmlns:p14="http://schemas.microsoft.com/office/powerpoint/2010/main" val="4226728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297762" y="329184"/>
            <a:ext cx="6251110" cy="1783080"/>
          </a:xfrm>
        </p:spPr>
        <p:txBody>
          <a:bodyPr anchor="b">
            <a:normAutofit/>
          </a:bodyPr>
          <a:lstStyle/>
          <a:p>
            <a:r>
              <a:rPr lang="zh-CN" altLang="en-US" sz="5400">
                <a:latin typeface="黑体" charset="0"/>
                <a:ea typeface="黑体" charset="0"/>
              </a:rPr>
              <a:t>评估对象权属类资料</a:t>
            </a:r>
          </a:p>
        </p:txBody>
      </p:sp>
      <p:pic>
        <p:nvPicPr>
          <p:cNvPr id="5" name="Picture 4" descr="蓝图卷">
            <a:extLst>
              <a:ext uri="{FF2B5EF4-FFF2-40B4-BE49-F238E27FC236}">
                <a16:creationId xmlns:a16="http://schemas.microsoft.com/office/drawing/2014/main" id="{1A48081B-7C0F-7E9D-DD25-17B6C5412063}"/>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5297762" y="2706624"/>
            <a:ext cx="6251110" cy="3483864"/>
          </a:xfrm>
        </p:spPr>
        <p:txBody>
          <a:bodyPr>
            <a:normAutofit/>
          </a:bodyPr>
          <a:lstStyle/>
          <a:p>
            <a:r>
              <a:rPr lang="zh-CN" altLang="en-US" sz="1200" dirty="0">
                <a:latin typeface="SimSun" panose="02010600030101010101" pitchFamily="2" charset="-122"/>
                <a:ea typeface="SimSun" panose="02010600030101010101" pitchFamily="2" charset="-122"/>
              </a:rPr>
              <a:t>货币资金：现金盘点表、银行对账单及询证函回函</a:t>
            </a:r>
          </a:p>
          <a:p>
            <a:r>
              <a:rPr lang="zh-CN" altLang="en-US" sz="1200" dirty="0">
                <a:latin typeface="SimSun" panose="02010600030101010101" pitchFamily="2" charset="-122"/>
                <a:ea typeface="SimSun" panose="02010600030101010101" pitchFamily="2" charset="-122"/>
              </a:rPr>
              <a:t>存货：进货发票存根、出库入库单</a:t>
            </a:r>
          </a:p>
          <a:p>
            <a:r>
              <a:rPr lang="zh-CN" altLang="en-US" sz="1200" dirty="0">
                <a:latin typeface="SimSun" panose="02010600030101010101" pitchFamily="2" charset="-122"/>
                <a:ea typeface="SimSun" panose="02010600030101010101" pitchFamily="2" charset="-122"/>
              </a:rPr>
              <a:t>应收应付：合同等原始凭证、询证函回函</a:t>
            </a:r>
          </a:p>
          <a:p>
            <a:r>
              <a:rPr lang="zh-CN" altLang="en-US" sz="1200" dirty="0">
                <a:latin typeface="SimSun" panose="02010600030101010101" pitchFamily="2" charset="-122"/>
                <a:ea typeface="SimSun" panose="02010600030101010101" pitchFamily="2" charset="-122"/>
              </a:rPr>
              <a:t>机器设备：购置发票、购置合同，配合进货验收单，融资租赁合同</a:t>
            </a:r>
          </a:p>
          <a:p>
            <a:r>
              <a:rPr lang="zh-CN" altLang="en-US" sz="1200" dirty="0">
                <a:latin typeface="SimSun" panose="02010600030101010101" pitchFamily="2" charset="-122"/>
                <a:ea typeface="SimSun" panose="02010600030101010101" pitchFamily="2" charset="-122"/>
              </a:rPr>
              <a:t>车辆：车辆行驶证，运营车辆许可证</a:t>
            </a:r>
          </a:p>
          <a:p>
            <a:r>
              <a:rPr lang="zh-CN" altLang="en-US" sz="1200" dirty="0">
                <a:latin typeface="SimSun" panose="02010600030101010101" pitchFamily="2" charset="-122"/>
                <a:ea typeface="SimSun" panose="02010600030101010101" pitchFamily="2" charset="-122"/>
              </a:rPr>
              <a:t>国有土地使用权：国有建设用地使用权出让合同、不动产权证书、土地使用权证书、林权证书、草权证书</a:t>
            </a:r>
          </a:p>
          <a:p>
            <a:r>
              <a:rPr lang="zh-CN" altLang="en-US" sz="1200" dirty="0">
                <a:latin typeface="SimSun" panose="02010600030101010101" pitchFamily="2" charset="-122"/>
                <a:ea typeface="SimSun" panose="02010600030101010101" pitchFamily="2" charset="-122"/>
              </a:rPr>
              <a:t>集体土地：集体土地所有权证书、不动产权证书、承包经营权证书、宅基地使用权证书、集体建设用地使用权证书</a:t>
            </a:r>
          </a:p>
          <a:p>
            <a:r>
              <a:rPr lang="zh-CN" altLang="en-US" sz="1200" dirty="0">
                <a:latin typeface="SimSun" panose="02010600030101010101" pitchFamily="2" charset="-122"/>
                <a:ea typeface="SimSun" panose="02010600030101010101" pitchFamily="2" charset="-122"/>
              </a:rPr>
              <a:t>矿业权：矿业权证书（探矿权、采矿权）</a:t>
            </a:r>
          </a:p>
          <a:p>
            <a:r>
              <a:rPr lang="zh-CN" altLang="en-US" sz="1200" dirty="0">
                <a:latin typeface="SimSun" panose="02010600030101010101" pitchFamily="2" charset="-122"/>
                <a:ea typeface="SimSun" panose="02010600030101010101" pitchFamily="2" charset="-122"/>
              </a:rPr>
              <a:t>房地产：房屋所有权证书、不动产权证书</a:t>
            </a:r>
          </a:p>
          <a:p>
            <a:r>
              <a:rPr lang="zh-CN" altLang="en-US" sz="1200" dirty="0">
                <a:latin typeface="SimSun" panose="02010600030101010101" pitchFamily="2" charset="-122"/>
                <a:ea typeface="SimSun" panose="02010600030101010101" pitchFamily="2" charset="-122"/>
              </a:rPr>
              <a:t>无形资产：专利权证书、商标权证书、著作权证书</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838200" y="365125"/>
            <a:ext cx="10515600" cy="1325563"/>
          </a:xfrm>
        </p:spPr>
        <p:txBody>
          <a:bodyPr>
            <a:normAutofit/>
          </a:bodyPr>
          <a:lstStyle/>
          <a:p>
            <a:r>
              <a:rPr lang="zh-CN" altLang="en-US" sz="5400">
                <a:latin typeface="黑体" charset="0"/>
                <a:ea typeface="黑体" charset="0"/>
              </a:rPr>
              <a:t>评估对象维护类资料</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内容占位符 2">
            <a:extLst>
              <a:ext uri="{FF2B5EF4-FFF2-40B4-BE49-F238E27FC236}">
                <a16:creationId xmlns:a16="http://schemas.microsoft.com/office/drawing/2014/main" id="{E41E65AD-6EDF-1BDD-8A1C-1553289412F7}"/>
              </a:ext>
            </a:extLst>
          </p:cNvPr>
          <p:cNvGraphicFramePr>
            <a:graphicFrameLocks noGrp="1"/>
          </p:cNvGraphicFramePr>
          <p:nvPr>
            <p:ph idx="1"/>
            <p:extLst>
              <p:ext uri="{D42A27DB-BD31-4B8C-83A1-F6EECF244321}">
                <p14:modId xmlns:p14="http://schemas.microsoft.com/office/powerpoint/2010/main" val="263372975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p:cNvSpPr>
            <a:spLocks noGrp="1"/>
          </p:cNvSpPr>
          <p:nvPr>
            <p:ph type="title"/>
          </p:nvPr>
        </p:nvSpPr>
        <p:spPr>
          <a:xfrm>
            <a:off x="1383564" y="348865"/>
            <a:ext cx="9718111" cy="1576446"/>
          </a:xfrm>
        </p:spPr>
        <p:txBody>
          <a:bodyPr anchor="ctr">
            <a:normAutofit/>
          </a:bodyPr>
          <a:lstStyle/>
          <a:p>
            <a:r>
              <a:rPr lang="zh-CN" altLang="en-US" sz="4000">
                <a:solidFill>
                  <a:srgbClr val="FFFFFF"/>
                </a:solidFill>
                <a:latin typeface="黑体" charset="0"/>
                <a:ea typeface="黑体" charset="0"/>
              </a:rPr>
              <a:t>设备及特殊设备维护类资料</a:t>
            </a:r>
          </a:p>
        </p:txBody>
      </p:sp>
      <p:graphicFrame>
        <p:nvGraphicFramePr>
          <p:cNvPr id="5" name="内容占位符 2">
            <a:extLst>
              <a:ext uri="{FF2B5EF4-FFF2-40B4-BE49-F238E27FC236}">
                <a16:creationId xmlns:a16="http://schemas.microsoft.com/office/drawing/2014/main" id="{6C66857A-489D-A1F6-2A71-5E1E1A08629C}"/>
              </a:ext>
            </a:extLst>
          </p:cNvPr>
          <p:cNvGraphicFramePr>
            <a:graphicFrameLocks noGrp="1"/>
          </p:cNvGraphicFramePr>
          <p:nvPr>
            <p:ph idx="1"/>
            <p:extLst>
              <p:ext uri="{D42A27DB-BD31-4B8C-83A1-F6EECF244321}">
                <p14:modId xmlns:p14="http://schemas.microsoft.com/office/powerpoint/2010/main" val="203084116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4654296" y="329184"/>
            <a:ext cx="6894576" cy="1783080"/>
          </a:xfrm>
        </p:spPr>
        <p:txBody>
          <a:bodyPr anchor="b">
            <a:normAutofit/>
          </a:bodyPr>
          <a:lstStyle/>
          <a:p>
            <a:r>
              <a:rPr lang="zh-CN" altLang="en-US" sz="5400">
                <a:latin typeface="黑体" charset="0"/>
                <a:ea typeface="黑体" charset="0"/>
              </a:rPr>
              <a:t>房屋修缮维护资料</a:t>
            </a:r>
          </a:p>
        </p:txBody>
      </p:sp>
      <p:pic>
        <p:nvPicPr>
          <p:cNvPr id="5" name="Picture 4" descr="五颜六色的房子">
            <a:extLst>
              <a:ext uri="{FF2B5EF4-FFF2-40B4-BE49-F238E27FC236}">
                <a16:creationId xmlns:a16="http://schemas.microsoft.com/office/drawing/2014/main" id="{0EC4BF38-E35C-3E70-8516-134816D79162}"/>
              </a:ext>
            </a:extLst>
          </p:cNvPr>
          <p:cNvPicPr>
            <a:picLocks noChangeAspect="1"/>
          </p:cNvPicPr>
          <p:nvPr/>
        </p:nvPicPr>
        <p:blipFill rotWithShape="1">
          <a:blip r:embed="rId2"/>
          <a:srcRect l="26915" r="32606"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4654296" y="2706624"/>
            <a:ext cx="6894576" cy="3483864"/>
          </a:xfrm>
        </p:spPr>
        <p:txBody>
          <a:bodyPr>
            <a:normAutofit/>
          </a:bodyPr>
          <a:lstStyle/>
          <a:p>
            <a:r>
              <a:rPr lang="zh-CN" altLang="en-US" sz="2200" dirty="0">
                <a:latin typeface="SimSun" panose="02010600030101010101" pitchFamily="2" charset="-122"/>
                <a:ea typeface="SimSun" panose="02010600030101010101" pitchFamily="2" charset="-122"/>
              </a:rPr>
              <a:t>房屋修缮维护制度</a:t>
            </a:r>
          </a:p>
          <a:p>
            <a:r>
              <a:rPr lang="zh-CN" altLang="en-US" sz="2200" dirty="0">
                <a:latin typeface="SimSun" panose="02010600030101010101" pitchFamily="2" charset="-122"/>
                <a:ea typeface="SimSun" panose="02010600030101010101" pitchFamily="2" charset="-122"/>
              </a:rPr>
              <a:t>房屋修缮改造加固记录</a:t>
            </a:r>
          </a:p>
          <a:p>
            <a:r>
              <a:rPr lang="zh-CN" altLang="en-US" sz="2200" dirty="0">
                <a:latin typeface="SimSun" panose="02010600030101010101" pitchFamily="2" charset="-122"/>
                <a:ea typeface="SimSun" panose="02010600030101010101" pitchFamily="2" charset="-122"/>
              </a:rPr>
              <a:t>房屋维护保养记录</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a:bodyPr>
          <a:lstStyle/>
          <a:p>
            <a:r>
              <a:rPr lang="zh-CN" altLang="en-US" sz="5400">
                <a:latin typeface="黑体" charset="0"/>
                <a:ea typeface="黑体" charset="0"/>
              </a:rPr>
              <a:t>无形资产权利持续维护资料</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zh-CN" altLang="en-US" sz="2200" dirty="0">
                <a:latin typeface="SimSun" panose="02010600030101010101" pitchFamily="2" charset="-122"/>
                <a:ea typeface="SimSun" panose="02010600030101010101" pitchFamily="2" charset="-122"/>
              </a:rPr>
              <a:t>专利年费缴纳记录</a:t>
            </a:r>
          </a:p>
          <a:p>
            <a:r>
              <a:rPr lang="zh-CN" altLang="en-US" sz="2200" dirty="0">
                <a:latin typeface="SimSun" panose="02010600030101010101" pitchFamily="2" charset="-122"/>
                <a:ea typeface="SimSun" panose="02010600030101010101" pitchFamily="2" charset="-122"/>
              </a:rPr>
              <a:t>专利许可合同及其执行情况</a:t>
            </a:r>
          </a:p>
          <a:p>
            <a:r>
              <a:rPr lang="zh-CN" altLang="en-US" sz="2200" dirty="0">
                <a:latin typeface="SimSun" panose="02010600030101010101" pitchFamily="2" charset="-122"/>
                <a:ea typeface="SimSun" panose="02010600030101010101" pitchFamily="2" charset="-122"/>
              </a:rPr>
              <a:t>土地建设规划许可证、施工许可证、预售许可证、规划综合验收合格证明等赋予在土地上的权利持续获取情况</a:t>
            </a:r>
          </a:p>
        </p:txBody>
      </p:sp>
      <p:pic>
        <p:nvPicPr>
          <p:cNvPr id="5" name="Picture 4" descr="多条公路交织在一起，上面的车辆朝不同方向行驶">
            <a:extLst>
              <a:ext uri="{FF2B5EF4-FFF2-40B4-BE49-F238E27FC236}">
                <a16:creationId xmlns:a16="http://schemas.microsoft.com/office/drawing/2014/main" id="{9320CD96-D9E1-7AC8-EC7A-D8F9C0446CCD}"/>
              </a:ext>
            </a:extLst>
          </p:cNvPr>
          <p:cNvPicPr>
            <a:picLocks noChangeAspect="1"/>
          </p:cNvPicPr>
          <p:nvPr/>
        </p:nvPicPr>
        <p:blipFill rotWithShape="1">
          <a:blip r:embed="rId2"/>
          <a:srcRect l="18522" r="1853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761803" y="350196"/>
            <a:ext cx="4646904" cy="1624520"/>
          </a:xfrm>
        </p:spPr>
        <p:txBody>
          <a:bodyPr anchor="ctr">
            <a:normAutofit/>
          </a:bodyPr>
          <a:lstStyle/>
          <a:p>
            <a:r>
              <a:rPr kumimoji="1" lang="zh-CN" altLang="en-US" sz="4000" dirty="0">
                <a:latin typeface="SimHei" panose="02010609060101010101" pitchFamily="49" charset="-122"/>
                <a:ea typeface="SimHei" panose="02010609060101010101" pitchFamily="49" charset="-122"/>
              </a:rPr>
              <a:t>资产评估对象的认识基础</a:t>
            </a:r>
          </a:p>
        </p:txBody>
      </p:sp>
      <p:sp>
        <p:nvSpPr>
          <p:cNvPr id="3" name="内容占位符 2"/>
          <p:cNvSpPr>
            <a:spLocks noGrp="1"/>
          </p:cNvSpPr>
          <p:nvPr>
            <p:ph idx="1"/>
          </p:nvPr>
        </p:nvSpPr>
        <p:spPr>
          <a:xfrm>
            <a:off x="761802" y="2743200"/>
            <a:ext cx="4646905" cy="3613149"/>
          </a:xfrm>
        </p:spPr>
        <p:txBody>
          <a:bodyPr anchor="ctr">
            <a:normAutofit/>
          </a:bodyPr>
          <a:lstStyle/>
          <a:p>
            <a:r>
              <a:rPr kumimoji="1" lang="zh-CN" altLang="en-US" sz="2000" dirty="0">
                <a:latin typeface="宋体" pitchFamily="2" charset="-122"/>
                <a:ea typeface="宋体" pitchFamily="2" charset="-122"/>
              </a:rPr>
              <a:t>资产评估对象是资产评估重要的基石</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资产评估对象复杂多样又有规律可循</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资产评估对象细微差别结果差异很大</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资产评估对象应多维度观察了解认知</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资产评估对象应重视赋予的法律关系</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资产评估对象为评估法律责任之根源</a:t>
            </a:r>
            <a:endParaRPr kumimoji="1" lang="en-US" altLang="zh-CN" sz="2000" dirty="0">
              <a:latin typeface="宋体" pitchFamily="2" charset="-122"/>
              <a:ea typeface="宋体" pitchFamily="2" charset="-122"/>
            </a:endParaRPr>
          </a:p>
        </p:txBody>
      </p:sp>
      <p:pic>
        <p:nvPicPr>
          <p:cNvPr id="5" name="Picture 4" descr="建筑顶部的雕像">
            <a:extLst>
              <a:ext uri="{FF2B5EF4-FFF2-40B4-BE49-F238E27FC236}">
                <a16:creationId xmlns:a16="http://schemas.microsoft.com/office/drawing/2014/main" id="{C213C24F-95C0-3135-FEF6-7E5D6DA4B394}"/>
              </a:ext>
            </a:extLst>
          </p:cNvPr>
          <p:cNvPicPr>
            <a:picLocks noChangeAspect="1"/>
          </p:cNvPicPr>
          <p:nvPr/>
        </p:nvPicPr>
        <p:blipFill rotWithShape="1">
          <a:blip r:embed="rId3"/>
          <a:srcRect l="28742" r="11857" b="-2"/>
          <a:stretch/>
        </p:blipFill>
        <p:spPr>
          <a:xfrm>
            <a:off x="6096000" y="1"/>
            <a:ext cx="610282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4654296" y="329184"/>
            <a:ext cx="6894576" cy="1783080"/>
          </a:xfrm>
        </p:spPr>
        <p:txBody>
          <a:bodyPr anchor="b">
            <a:normAutofit/>
          </a:bodyPr>
          <a:lstStyle/>
          <a:p>
            <a:r>
              <a:rPr lang="zh-CN" altLang="en-US" sz="5400">
                <a:latin typeface="黑体" charset="0"/>
                <a:ea typeface="黑体" charset="0"/>
              </a:rPr>
              <a:t>评估对象进度类资料</a:t>
            </a:r>
          </a:p>
        </p:txBody>
      </p:sp>
      <p:pic>
        <p:nvPicPr>
          <p:cNvPr id="5" name="Picture 4" descr="红色背景上的工作工具">
            <a:extLst>
              <a:ext uri="{FF2B5EF4-FFF2-40B4-BE49-F238E27FC236}">
                <a16:creationId xmlns:a16="http://schemas.microsoft.com/office/drawing/2014/main" id="{C44B3BB0-A427-E986-D2FD-EAEB7B446946}"/>
              </a:ext>
            </a:extLst>
          </p:cNvPr>
          <p:cNvPicPr>
            <a:picLocks noChangeAspect="1"/>
          </p:cNvPicPr>
          <p:nvPr/>
        </p:nvPicPr>
        <p:blipFill rotWithShape="1">
          <a:blip r:embed="rId2"/>
          <a:srcRect l="24938" r="3561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4654296" y="2706624"/>
            <a:ext cx="6894576" cy="3483864"/>
          </a:xfrm>
        </p:spPr>
        <p:txBody>
          <a:bodyPr>
            <a:normAutofit/>
          </a:bodyPr>
          <a:lstStyle/>
          <a:p>
            <a:r>
              <a:rPr lang="zh-CN" altLang="en-US" sz="2200" dirty="0">
                <a:latin typeface="SimSun" panose="02010600030101010101" pitchFamily="2" charset="-122"/>
                <a:ea typeface="SimSun" panose="02010600030101010101" pitchFamily="2" charset="-122"/>
              </a:rPr>
              <a:t>在产品存货：原材料出库单、产成品入库单</a:t>
            </a:r>
          </a:p>
          <a:p>
            <a:r>
              <a:rPr lang="zh-CN" altLang="en-US" sz="2200" dirty="0">
                <a:latin typeface="SimSun" panose="02010600030101010101" pitchFamily="2" charset="-122"/>
                <a:ea typeface="SimSun" panose="02010600030101010101" pitchFamily="2" charset="-122"/>
              </a:rPr>
              <a:t>在建工程（含房屋建筑物、飞机、轮船等）：施工形象进度图、工程量清单、监理工程师验收单、工程款支付凭证</a:t>
            </a:r>
          </a:p>
          <a:p>
            <a:r>
              <a:rPr lang="zh-CN" altLang="en-US" sz="2200" dirty="0">
                <a:latin typeface="SimSun" panose="02010600030101010101" pitchFamily="2" charset="-122"/>
                <a:ea typeface="SimSun" panose="02010600030101010101" pitchFamily="2" charset="-122"/>
              </a:rPr>
              <a:t>自制设备：工程图纸、工程预算、工程量清单、材料领用单</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4654296" y="329184"/>
            <a:ext cx="6894576" cy="1783080"/>
          </a:xfrm>
        </p:spPr>
        <p:txBody>
          <a:bodyPr anchor="b">
            <a:normAutofit/>
          </a:bodyPr>
          <a:lstStyle/>
          <a:p>
            <a:r>
              <a:rPr lang="zh-CN" altLang="en-US" sz="5400">
                <a:latin typeface="黑体" charset="0"/>
                <a:ea typeface="黑体" charset="0"/>
              </a:rPr>
              <a:t>评估对象价格类资料</a:t>
            </a:r>
          </a:p>
        </p:txBody>
      </p:sp>
      <p:pic>
        <p:nvPicPr>
          <p:cNvPr id="5" name="Picture 4" descr="古董收银机钥匙">
            <a:extLst>
              <a:ext uri="{FF2B5EF4-FFF2-40B4-BE49-F238E27FC236}">
                <a16:creationId xmlns:a16="http://schemas.microsoft.com/office/drawing/2014/main" id="{4A771D90-AE37-B92E-F4DC-7FFFA6101E59}"/>
              </a:ext>
            </a:extLst>
          </p:cNvPr>
          <p:cNvPicPr>
            <a:picLocks noChangeAspect="1"/>
          </p:cNvPicPr>
          <p:nvPr/>
        </p:nvPicPr>
        <p:blipFill rotWithShape="1">
          <a:blip r:embed="rId2"/>
          <a:srcRect l="28671" r="3203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4654296" y="2706624"/>
            <a:ext cx="6894576" cy="3483864"/>
          </a:xfrm>
        </p:spPr>
        <p:txBody>
          <a:bodyPr>
            <a:normAutofit/>
          </a:bodyPr>
          <a:lstStyle/>
          <a:p>
            <a:r>
              <a:rPr lang="zh-CN" altLang="en-US" sz="2200" dirty="0">
                <a:latin typeface="SimSun" panose="02010600030101010101" pitchFamily="2" charset="-122"/>
                <a:ea typeface="SimSun" panose="02010600030101010101" pitchFamily="2" charset="-122"/>
              </a:rPr>
              <a:t>外购原材料及外购配件采购合同及入库台账</a:t>
            </a:r>
          </a:p>
          <a:p>
            <a:r>
              <a:rPr lang="zh-CN" altLang="en-US" sz="2200" dirty="0">
                <a:latin typeface="SimSun" panose="02010600030101010101" pitchFamily="2" charset="-122"/>
                <a:ea typeface="SimSun" panose="02010600030101010101" pitchFamily="2" charset="-122"/>
              </a:rPr>
              <a:t>产品成本核算说明</a:t>
            </a:r>
          </a:p>
          <a:p>
            <a:r>
              <a:rPr lang="zh-CN" altLang="en-US" sz="2200" dirty="0">
                <a:latin typeface="SimSun" panose="02010600030101010101" pitchFamily="2" charset="-122"/>
                <a:ea typeface="SimSun" panose="02010600030101010101" pitchFamily="2" charset="-122"/>
              </a:rPr>
              <a:t>产品销售合同</a:t>
            </a:r>
          </a:p>
          <a:p>
            <a:r>
              <a:rPr lang="zh-CN" altLang="en-US" sz="2200" dirty="0">
                <a:latin typeface="SimSun" panose="02010600030101010101" pitchFamily="2" charset="-122"/>
                <a:ea typeface="SimSun" panose="02010600030101010101" pitchFamily="2" charset="-122"/>
              </a:rPr>
              <a:t>工程预决算书及承发包合同</a:t>
            </a:r>
          </a:p>
          <a:p>
            <a:r>
              <a:rPr lang="zh-CN" altLang="en-US" sz="2200" dirty="0">
                <a:latin typeface="SimSun" panose="02010600030101010101" pitchFamily="2" charset="-122"/>
                <a:ea typeface="SimSun" panose="02010600030101010101" pitchFamily="2" charset="-122"/>
              </a:rPr>
              <a:t>产品采购合同</a:t>
            </a:r>
          </a:p>
          <a:p>
            <a:r>
              <a:rPr lang="zh-CN" altLang="en-US" sz="2200" dirty="0">
                <a:latin typeface="SimSun" panose="02010600030101010101" pitchFamily="2" charset="-122"/>
                <a:ea typeface="SimSun" panose="02010600030101010101" pitchFamily="2" charset="-122"/>
              </a:rPr>
              <a:t>许可使用合同</a:t>
            </a:r>
          </a:p>
          <a:p>
            <a:r>
              <a:rPr lang="zh-CN" altLang="en-US" sz="2200" dirty="0">
                <a:latin typeface="SimSun" panose="02010600030101010101" pitchFamily="2" charset="-122"/>
                <a:ea typeface="SimSun" panose="02010600030101010101" pitchFamily="2" charset="-122"/>
              </a:rPr>
              <a:t>评估机构和人员市场调研数据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23878" y="741391"/>
            <a:ext cx="4491821" cy="1616203"/>
          </a:xfrm>
        </p:spPr>
        <p:txBody>
          <a:bodyPr anchor="b">
            <a:normAutofit/>
          </a:bodyPr>
          <a:lstStyle/>
          <a:p>
            <a:r>
              <a:rPr kumimoji="1" lang="zh-CN" altLang="en-US" sz="3200">
                <a:latin typeface="SimHei" panose="02010609060101010101" pitchFamily="49" charset="-122"/>
                <a:ea typeface="SimHei" panose="02010609060101010101" pitchFamily="49" charset="-122"/>
              </a:rPr>
              <a:t>资产评估对象的把控措施</a:t>
            </a:r>
          </a:p>
        </p:txBody>
      </p:sp>
      <p:pic>
        <p:nvPicPr>
          <p:cNvPr id="5" name="Picture 4" descr="显示屏上的股票市场图">
            <a:extLst>
              <a:ext uri="{FF2B5EF4-FFF2-40B4-BE49-F238E27FC236}">
                <a16:creationId xmlns:a16="http://schemas.microsoft.com/office/drawing/2014/main" id="{0D90AB7E-C5B6-9130-E119-2DC31EF62EDD}"/>
              </a:ext>
            </a:extLst>
          </p:cNvPr>
          <p:cNvPicPr>
            <a:picLocks noChangeAspect="1"/>
          </p:cNvPicPr>
          <p:nvPr/>
        </p:nvPicPr>
        <p:blipFill rotWithShape="1">
          <a:blip r:embed="rId2"/>
          <a:srcRect l="37149" r="11295"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内容占位符 2"/>
          <p:cNvSpPr>
            <a:spLocks noGrp="1"/>
          </p:cNvSpPr>
          <p:nvPr>
            <p:ph idx="1"/>
          </p:nvPr>
        </p:nvSpPr>
        <p:spPr>
          <a:xfrm>
            <a:off x="6823878" y="2533476"/>
            <a:ext cx="4491820" cy="3447832"/>
          </a:xfrm>
        </p:spPr>
        <p:txBody>
          <a:bodyPr anchor="t">
            <a:normAutofit/>
          </a:bodyPr>
          <a:lstStyle/>
          <a:p>
            <a:r>
              <a:rPr kumimoji="1" lang="zh-CN" altLang="en-US" sz="2000" dirty="0">
                <a:latin typeface="宋体" pitchFamily="2" charset="-122"/>
                <a:ea typeface="宋体" pitchFamily="2" charset="-122"/>
              </a:rPr>
              <a:t>现场勘查把控措施</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资料收集把控措施</a:t>
            </a:r>
            <a:endParaRPr kumimoji="1" lang="en-US" altLang="zh-CN" sz="2000" dirty="0">
              <a:latin typeface="宋体" pitchFamily="2" charset="-122"/>
              <a:ea typeface="宋体" pitchFamily="2" charset="-122"/>
            </a:endParaRPr>
          </a:p>
          <a:p>
            <a:endParaRPr kumimoji="1" lang="zh-CN" altLang="en-US" sz="2000" dirty="0">
              <a:latin typeface="宋体" pitchFamily="2" charset="-122"/>
              <a:ea typeface="宋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62000" y="1138036"/>
            <a:ext cx="4085665" cy="1402470"/>
          </a:xfrm>
        </p:spPr>
        <p:txBody>
          <a:bodyPr anchor="t">
            <a:normAutofit/>
          </a:bodyPr>
          <a:lstStyle/>
          <a:p>
            <a:r>
              <a:rPr kumimoji="1" lang="zh-CN" altLang="en-US" sz="3200">
                <a:latin typeface="SimHei" panose="02010609060101010101" pitchFamily="49" charset="-122"/>
                <a:ea typeface="SimHei" panose="02010609060101010101" pitchFamily="49" charset="-122"/>
              </a:rPr>
              <a:t>现场勘查把控措施</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a:xfrm>
            <a:off x="762000" y="2551176"/>
            <a:ext cx="4085665" cy="3591207"/>
          </a:xfrm>
        </p:spPr>
        <p:txBody>
          <a:bodyPr>
            <a:normAutofit/>
          </a:bodyPr>
          <a:lstStyle/>
          <a:p>
            <a:r>
              <a:rPr kumimoji="1" lang="zh-CN" altLang="en-US" sz="1700" dirty="0">
                <a:latin typeface="宋体" pitchFamily="2" charset="-122"/>
                <a:ea typeface="宋体" pitchFamily="2" charset="-122"/>
              </a:rPr>
              <a:t>资产整体工艺流程</a:t>
            </a:r>
            <a:r>
              <a:rPr kumimoji="1" lang="en-US" altLang="zh-CN" sz="1700" dirty="0">
                <a:latin typeface="宋体" pitchFamily="2" charset="-122"/>
                <a:ea typeface="宋体" pitchFamily="2" charset="-122"/>
              </a:rPr>
              <a:t>——</a:t>
            </a:r>
            <a:r>
              <a:rPr kumimoji="1" lang="zh-CN" altLang="en-US" sz="1700" dirty="0">
                <a:latin typeface="宋体" pitchFamily="2" charset="-122"/>
                <a:ea typeface="宋体" pitchFamily="2" charset="-122"/>
              </a:rPr>
              <a:t>了解获知评估对象资产整体情况</a:t>
            </a:r>
            <a:endParaRPr kumimoji="1" lang="en-US" altLang="zh-CN" sz="1700" dirty="0">
              <a:latin typeface="宋体" pitchFamily="2" charset="-122"/>
              <a:ea typeface="宋体" pitchFamily="2" charset="-122"/>
            </a:endParaRPr>
          </a:p>
          <a:p>
            <a:r>
              <a:rPr kumimoji="1" lang="zh-CN" altLang="en-US" sz="1700" dirty="0">
                <a:latin typeface="宋体" pitchFamily="2" charset="-122"/>
                <a:ea typeface="宋体" pitchFamily="2" charset="-122"/>
              </a:rPr>
              <a:t>单体资产规格功能</a:t>
            </a:r>
            <a:r>
              <a:rPr kumimoji="1" lang="en-US" altLang="zh-CN" sz="1700" dirty="0">
                <a:latin typeface="宋体" pitchFamily="2" charset="-122"/>
                <a:ea typeface="宋体" pitchFamily="2" charset="-122"/>
              </a:rPr>
              <a:t>——</a:t>
            </a:r>
            <a:r>
              <a:rPr kumimoji="1" lang="zh-CN" altLang="en-US" sz="1700" dirty="0">
                <a:latin typeface="宋体" pitchFamily="2" charset="-122"/>
                <a:ea typeface="宋体" pitchFamily="2" charset="-122"/>
              </a:rPr>
              <a:t>了解获知评估对象资产特点特征及功效</a:t>
            </a:r>
            <a:endParaRPr kumimoji="1" lang="en-US" altLang="zh-CN" sz="1700" dirty="0">
              <a:latin typeface="宋体" pitchFamily="2" charset="-122"/>
              <a:ea typeface="宋体" pitchFamily="2" charset="-122"/>
            </a:endParaRPr>
          </a:p>
          <a:p>
            <a:r>
              <a:rPr kumimoji="1" lang="zh-CN" altLang="en-US" sz="1700" dirty="0">
                <a:latin typeface="宋体" pitchFamily="2" charset="-122"/>
                <a:ea typeface="宋体" pitchFamily="2" charset="-122"/>
              </a:rPr>
              <a:t>现场勘查完整记录</a:t>
            </a:r>
            <a:r>
              <a:rPr kumimoji="1" lang="en-US" altLang="zh-CN" sz="1700" dirty="0">
                <a:latin typeface="宋体" pitchFamily="2" charset="-122"/>
                <a:ea typeface="宋体" pitchFamily="2" charset="-122"/>
              </a:rPr>
              <a:t>——</a:t>
            </a:r>
            <a:r>
              <a:rPr kumimoji="1" lang="zh-CN" altLang="en-US" sz="1700" dirty="0">
                <a:latin typeface="宋体" pitchFamily="2" charset="-122"/>
                <a:ea typeface="宋体" pitchFamily="2" charset="-122"/>
              </a:rPr>
              <a:t>留下现场勘查工作成果痕迹</a:t>
            </a:r>
            <a:endParaRPr kumimoji="1" lang="en-US" altLang="zh-CN" sz="1700" dirty="0">
              <a:latin typeface="宋体" pitchFamily="2" charset="-122"/>
              <a:ea typeface="宋体" pitchFamily="2" charset="-122"/>
            </a:endParaRPr>
          </a:p>
          <a:p>
            <a:r>
              <a:rPr kumimoji="1" lang="zh-CN" altLang="en-US" sz="1700" dirty="0">
                <a:latin typeface="宋体" pitchFamily="2" charset="-122"/>
                <a:ea typeface="宋体" pitchFamily="2" charset="-122"/>
              </a:rPr>
              <a:t>现场勘查全面照片</a:t>
            </a:r>
            <a:r>
              <a:rPr kumimoji="1" lang="en-US" altLang="zh-CN" sz="1700" dirty="0">
                <a:latin typeface="宋体" pitchFamily="2" charset="-122"/>
                <a:ea typeface="宋体" pitchFamily="2" charset="-122"/>
              </a:rPr>
              <a:t>——</a:t>
            </a:r>
            <a:r>
              <a:rPr kumimoji="1" lang="zh-CN" altLang="en-US" sz="1700" dirty="0">
                <a:latin typeface="宋体" pitchFamily="2" charset="-122"/>
                <a:ea typeface="宋体" pitchFamily="2" charset="-122"/>
              </a:rPr>
              <a:t>留下现场勘查评估对象永久保留痕迹</a:t>
            </a:r>
            <a:endParaRPr kumimoji="1" lang="en-US" altLang="zh-CN" sz="1700" dirty="0">
              <a:latin typeface="宋体" pitchFamily="2" charset="-122"/>
              <a:ea typeface="宋体" pitchFamily="2" charset="-122"/>
            </a:endParaRPr>
          </a:p>
          <a:p>
            <a:r>
              <a:rPr kumimoji="1" lang="zh-CN" altLang="en-US" sz="1700" dirty="0">
                <a:latin typeface="宋体" pitchFamily="2" charset="-122"/>
                <a:ea typeface="宋体" pitchFamily="2" charset="-122"/>
              </a:rPr>
              <a:t>核对资产评估对象</a:t>
            </a:r>
            <a:r>
              <a:rPr kumimoji="1" lang="en-US" altLang="zh-CN" sz="1700" dirty="0">
                <a:latin typeface="宋体" pitchFamily="2" charset="-122"/>
                <a:ea typeface="宋体" pitchFamily="2" charset="-122"/>
              </a:rPr>
              <a:t>——</a:t>
            </a:r>
            <a:r>
              <a:rPr kumimoji="1" lang="zh-CN" altLang="en-US" sz="1700" dirty="0">
                <a:latin typeface="宋体" pitchFamily="2" charset="-122"/>
                <a:ea typeface="宋体" pitchFamily="2" charset="-122"/>
              </a:rPr>
              <a:t>申报与勘查一一对应（不存在也是对应）</a:t>
            </a:r>
            <a:endParaRPr kumimoji="1" lang="en-US" altLang="zh-CN" sz="1700" dirty="0">
              <a:latin typeface="宋体" pitchFamily="2" charset="-122"/>
              <a:ea typeface="宋体" pitchFamily="2" charset="-122"/>
            </a:endParaRPr>
          </a:p>
          <a:p>
            <a:r>
              <a:rPr kumimoji="1" lang="zh-CN" altLang="en-US" sz="1700" dirty="0">
                <a:latin typeface="宋体" pitchFamily="2" charset="-122"/>
                <a:ea typeface="宋体" pitchFamily="2" charset="-122"/>
              </a:rPr>
              <a:t>核验评估资料内容</a:t>
            </a:r>
            <a:r>
              <a:rPr kumimoji="1" lang="en-US" altLang="zh-CN" sz="1700" dirty="0">
                <a:latin typeface="宋体" pitchFamily="2" charset="-122"/>
                <a:ea typeface="宋体" pitchFamily="2" charset="-122"/>
              </a:rPr>
              <a:t>——</a:t>
            </a:r>
            <a:r>
              <a:rPr kumimoji="1" lang="zh-CN" altLang="en-US" sz="1700" dirty="0">
                <a:latin typeface="宋体" pitchFamily="2" charset="-122"/>
                <a:ea typeface="宋体" pitchFamily="2" charset="-122"/>
              </a:rPr>
              <a:t>资料清单及现场勘查发现补充完善</a:t>
            </a:r>
          </a:p>
        </p:txBody>
      </p:sp>
      <p:pic>
        <p:nvPicPr>
          <p:cNvPr id="5" name="Picture 4" descr="蓝图卷">
            <a:extLst>
              <a:ext uri="{FF2B5EF4-FFF2-40B4-BE49-F238E27FC236}">
                <a16:creationId xmlns:a16="http://schemas.microsoft.com/office/drawing/2014/main" id="{ACAB777A-5DB0-347B-332D-A7B4AC069BDA}"/>
              </a:ext>
            </a:extLst>
          </p:cNvPr>
          <p:cNvPicPr>
            <a:picLocks noChangeAspect="1"/>
          </p:cNvPicPr>
          <p:nvPr/>
        </p:nvPicPr>
        <p:blipFill rotWithShape="1">
          <a:blip r:embed="rId2"/>
          <a:srcRect l="36336" r="-1" b="-1"/>
          <a:stretch/>
        </p:blipFill>
        <p:spPr>
          <a:xfrm>
            <a:off x="5650992" y="10"/>
            <a:ext cx="6541008" cy="68579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昏暗仓库的内部">
            <a:extLst>
              <a:ext uri="{FF2B5EF4-FFF2-40B4-BE49-F238E27FC236}">
                <a16:creationId xmlns:a16="http://schemas.microsoft.com/office/drawing/2014/main" id="{91491A0B-1698-3ADA-EFD2-B8374CC5243B}"/>
              </a:ext>
            </a:extLst>
          </p:cNvPr>
          <p:cNvPicPr>
            <a:picLocks noChangeAspect="1"/>
          </p:cNvPicPr>
          <p:nvPr/>
        </p:nvPicPr>
        <p:blipFill rotWithShape="1">
          <a:blip r:embed="rId2">
            <a:alphaModFix amt="80000"/>
          </a:blip>
          <a:srcRect l="33258" r="24111"/>
          <a:stretch/>
        </p:blipFill>
        <p:spPr>
          <a:xfrm>
            <a:off x="8106" y="14677"/>
            <a:ext cx="5197615" cy="6857998"/>
          </a:xfrm>
          <a:prstGeom prst="rect">
            <a:avLst/>
          </a:prstGeom>
        </p:spPr>
      </p:pic>
      <p:sp>
        <p:nvSpPr>
          <p:cNvPr id="13"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15815" y="4021743"/>
            <a:ext cx="3999542" cy="2235074"/>
          </a:xfrm>
        </p:spPr>
        <p:txBody>
          <a:bodyPr anchor="b">
            <a:normAutofit/>
          </a:bodyPr>
          <a:lstStyle/>
          <a:p>
            <a:r>
              <a:rPr kumimoji="1" lang="zh-CN" altLang="en-US" sz="4000">
                <a:solidFill>
                  <a:srgbClr val="FFFFFF"/>
                </a:solidFill>
                <a:latin typeface="SimHei" panose="02010609060101010101" pitchFamily="49" charset="-122"/>
                <a:ea typeface="SimHei" panose="02010609060101010101" pitchFamily="49" charset="-122"/>
              </a:rPr>
              <a:t>资产整体工艺流程</a:t>
            </a:r>
          </a:p>
        </p:txBody>
      </p:sp>
      <p:sp>
        <p:nvSpPr>
          <p:cNvPr id="3" name="内容占位符 2"/>
          <p:cNvSpPr>
            <a:spLocks noGrp="1"/>
          </p:cNvSpPr>
          <p:nvPr>
            <p:ph idx="1"/>
          </p:nvPr>
        </p:nvSpPr>
        <p:spPr>
          <a:xfrm>
            <a:off x="6104092" y="923680"/>
            <a:ext cx="5197637" cy="5169623"/>
          </a:xfrm>
        </p:spPr>
        <p:txBody>
          <a:bodyPr anchor="t">
            <a:normAutofit/>
          </a:bodyPr>
          <a:lstStyle/>
          <a:p>
            <a:r>
              <a:rPr kumimoji="1" lang="zh-CN" altLang="en-US" sz="2000" dirty="0">
                <a:latin typeface="SimSun" panose="02010600030101010101" pitchFamily="2" charset="-122"/>
                <a:ea typeface="SimSun" panose="02010600030101010101" pitchFamily="2" charset="-122"/>
              </a:rPr>
              <a:t>工业生产企业</a:t>
            </a:r>
            <a:endParaRPr kumimoji="1" lang="en-US" altLang="zh-CN" sz="2000" dirty="0">
              <a:latin typeface="SimSun" panose="02010600030101010101" pitchFamily="2" charset="-122"/>
              <a:ea typeface="SimSun" panose="02010600030101010101" pitchFamily="2" charset="-122"/>
            </a:endParaRPr>
          </a:p>
          <a:p>
            <a:r>
              <a:rPr kumimoji="1" lang="zh-CN" altLang="en-US" sz="2000" dirty="0">
                <a:latin typeface="SimSun" panose="02010600030101010101" pitchFamily="2" charset="-122"/>
                <a:ea typeface="SimSun" panose="02010600030101010101" pitchFamily="2" charset="-122"/>
              </a:rPr>
              <a:t>成套设备（机组）设施</a:t>
            </a:r>
            <a:endParaRPr kumimoji="1" lang="en-US" altLang="zh-CN" sz="2000" dirty="0">
              <a:latin typeface="SimSun" panose="02010600030101010101" pitchFamily="2" charset="-122"/>
              <a:ea typeface="SimSun" panose="02010600030101010101" pitchFamily="2" charset="-122"/>
            </a:endParaRPr>
          </a:p>
          <a:p>
            <a:r>
              <a:rPr kumimoji="1" lang="zh-CN" altLang="en-US" sz="2000" dirty="0">
                <a:latin typeface="SimSun" panose="02010600030101010101" pitchFamily="2" charset="-122"/>
                <a:ea typeface="SimSun" panose="02010600030101010101" pitchFamily="2" charset="-122"/>
              </a:rPr>
              <a:t>整个楼宇构成</a:t>
            </a:r>
            <a:endParaRPr kumimoji="1" lang="en-US" altLang="zh-CN" sz="2000" dirty="0">
              <a:latin typeface="SimSun" panose="02010600030101010101" pitchFamily="2" charset="-122"/>
              <a:ea typeface="SimSun" panose="02010600030101010101" pitchFamily="2" charset="-122"/>
            </a:endParaRPr>
          </a:p>
          <a:p>
            <a:r>
              <a:rPr kumimoji="1" lang="zh-CN" altLang="en-US" sz="2000" dirty="0">
                <a:latin typeface="SimSun" panose="02010600030101010101" pitchFamily="2" charset="-122"/>
                <a:ea typeface="SimSun" panose="02010600030101010101" pitchFamily="2" charset="-122"/>
              </a:rPr>
              <a:t>无形资产功能</a:t>
            </a:r>
            <a:endParaRPr kumimoji="1" lang="en-US" altLang="zh-CN" sz="2000" dirty="0">
              <a:latin typeface="SimSun" panose="02010600030101010101" pitchFamily="2" charset="-122"/>
              <a:ea typeface="SimSun" panose="02010600030101010101" pitchFamily="2" charset="-122"/>
            </a:endParaRPr>
          </a:p>
          <a:p>
            <a:endParaRPr kumimoji="1"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未打开的药包特写">
            <a:extLst>
              <a:ext uri="{FF2B5EF4-FFF2-40B4-BE49-F238E27FC236}">
                <a16:creationId xmlns:a16="http://schemas.microsoft.com/office/drawing/2014/main" id="{F13591EE-4BE5-6828-0F13-29FC76BF842A}"/>
              </a:ext>
            </a:extLst>
          </p:cNvPr>
          <p:cNvPicPr>
            <a:picLocks noChangeAspect="1"/>
          </p:cNvPicPr>
          <p:nvPr/>
        </p:nvPicPr>
        <p:blipFill rotWithShape="1">
          <a:blip r:embed="rId2"/>
          <a:srcRect l="27091" r="21039"/>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115317" y="405685"/>
            <a:ext cx="5464968" cy="1559301"/>
          </a:xfrm>
        </p:spPr>
        <p:txBody>
          <a:bodyPr>
            <a:normAutofit/>
          </a:bodyPr>
          <a:lstStyle/>
          <a:p>
            <a:r>
              <a:rPr kumimoji="1" lang="zh-CN" altLang="en-US" sz="4000">
                <a:latin typeface="SimHei" panose="02010609060101010101" pitchFamily="49" charset="-122"/>
                <a:ea typeface="SimHei" panose="02010609060101010101" pitchFamily="49" charset="-122"/>
              </a:rPr>
              <a:t>工业生产企业</a:t>
            </a:r>
          </a:p>
        </p:txBody>
      </p:sp>
      <p:sp>
        <p:nvSpPr>
          <p:cNvPr id="3" name="内容占位符 2"/>
          <p:cNvSpPr>
            <a:spLocks noGrp="1"/>
          </p:cNvSpPr>
          <p:nvPr>
            <p:ph idx="1"/>
          </p:nvPr>
        </p:nvSpPr>
        <p:spPr>
          <a:xfrm>
            <a:off x="6115317" y="2743200"/>
            <a:ext cx="5247340" cy="3496878"/>
          </a:xfrm>
        </p:spPr>
        <p:txBody>
          <a:bodyPr anchor="ctr">
            <a:normAutofit/>
          </a:bodyPr>
          <a:lstStyle/>
          <a:p>
            <a:r>
              <a:rPr kumimoji="1" lang="zh-CN" altLang="en-US" sz="2000" dirty="0">
                <a:latin typeface="宋体" pitchFamily="2" charset="-122"/>
                <a:ea typeface="宋体" pitchFamily="2" charset="-122"/>
              </a:rPr>
              <a:t>企业平面图</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企业简介：企业发展史、产品系、行业市场占有率、市场覆盖率</a:t>
            </a:r>
          </a:p>
          <a:p>
            <a:r>
              <a:rPr kumimoji="1" lang="zh-CN" altLang="en-US" sz="2000" dirty="0">
                <a:latin typeface="宋体" pitchFamily="2" charset="-122"/>
                <a:ea typeface="宋体" pitchFamily="2" charset="-122"/>
              </a:rPr>
              <a:t>生产工艺流程图：</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生产工艺流程说明：类型、核心设备、行业先进性、产业政策</a:t>
            </a:r>
            <a:endParaRPr kumimoji="1" lang="zh-CN" altLang="en-US" sz="2000" dirty="0">
              <a:latin typeface="宋体" pitchFamily="2" charset="-122"/>
              <a:ea typeface="宋体"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宏伟城市建筑前的台阶和柱子">
            <a:extLst>
              <a:ext uri="{FF2B5EF4-FFF2-40B4-BE49-F238E27FC236}">
                <a16:creationId xmlns:a16="http://schemas.microsoft.com/office/drawing/2014/main" id="{5EFE32F5-03A4-673B-F7EA-2CBFAC365DDD}"/>
              </a:ext>
            </a:extLst>
          </p:cNvPr>
          <p:cNvPicPr>
            <a:picLocks noChangeAspect="1"/>
          </p:cNvPicPr>
          <p:nvPr/>
        </p:nvPicPr>
        <p:blipFill rotWithShape="1">
          <a:blip r:embed="rId2"/>
          <a:srcRect l="22496" r="24845"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115317" y="405685"/>
            <a:ext cx="5464968" cy="1559301"/>
          </a:xfrm>
        </p:spPr>
        <p:txBody>
          <a:bodyPr>
            <a:normAutofit/>
          </a:bodyPr>
          <a:lstStyle/>
          <a:p>
            <a:r>
              <a:rPr kumimoji="1" lang="zh-CN" altLang="en-US" sz="4000">
                <a:latin typeface="SimHei" panose="02010609060101010101" pitchFamily="49" charset="-122"/>
                <a:ea typeface="SimHei" panose="02010609060101010101" pitchFamily="49" charset="-122"/>
              </a:rPr>
              <a:t>成套设备（机组）设施</a:t>
            </a:r>
          </a:p>
        </p:txBody>
      </p:sp>
      <p:sp>
        <p:nvSpPr>
          <p:cNvPr id="3" name="内容占位符 2"/>
          <p:cNvSpPr>
            <a:spLocks noGrp="1"/>
          </p:cNvSpPr>
          <p:nvPr>
            <p:ph idx="1"/>
          </p:nvPr>
        </p:nvSpPr>
        <p:spPr>
          <a:xfrm>
            <a:off x="6115317" y="2743200"/>
            <a:ext cx="5247340" cy="3496878"/>
          </a:xfrm>
        </p:spPr>
        <p:txBody>
          <a:bodyPr anchor="ctr">
            <a:normAutofit/>
          </a:bodyPr>
          <a:lstStyle/>
          <a:p>
            <a:r>
              <a:rPr kumimoji="1" lang="zh-CN" altLang="en-US" sz="2000" dirty="0">
                <a:latin typeface="宋体" pitchFamily="2" charset="-122"/>
                <a:ea typeface="宋体" pitchFamily="2" charset="-122"/>
              </a:rPr>
              <a:t>设备构成简图</a:t>
            </a:r>
            <a:r>
              <a:rPr kumimoji="1" lang="en-US" altLang="zh-CN" sz="2000" dirty="0">
                <a:latin typeface="宋体" pitchFamily="2" charset="-122"/>
                <a:ea typeface="宋体" pitchFamily="2" charset="-122"/>
              </a:rPr>
              <a:t>——</a:t>
            </a:r>
            <a:r>
              <a:rPr kumimoji="1" lang="zh-CN" altLang="en-US" sz="2000" dirty="0">
                <a:latin typeface="宋体" pitchFamily="2" charset="-122"/>
                <a:ea typeface="宋体" pitchFamily="2" charset="-122"/>
              </a:rPr>
              <a:t>初步了解设备的主辅设备组成</a:t>
            </a:r>
            <a:endParaRPr kumimoji="1" lang="en-US" altLang="zh-CN" sz="2000" dirty="0">
              <a:latin typeface="宋体" pitchFamily="2" charset="-122"/>
              <a:ea typeface="宋体" pitchFamily="2" charset="-122"/>
            </a:endParaRPr>
          </a:p>
          <a:p>
            <a:r>
              <a:rPr kumimoji="1" lang="zh-CN" altLang="en-US" sz="2000" dirty="0">
                <a:latin typeface="宋体" pitchFamily="2" charset="-122"/>
                <a:ea typeface="宋体" pitchFamily="2" charset="-122"/>
              </a:rPr>
              <a:t>主要设备、辅助设备——型号规格、功能、功率、设备重要参数</a:t>
            </a:r>
          </a:p>
          <a:p>
            <a:r>
              <a:rPr kumimoji="1" lang="zh-CN" altLang="en-US" sz="2000" dirty="0">
                <a:latin typeface="宋体" pitchFamily="2" charset="-122"/>
                <a:ea typeface="宋体" pitchFamily="2" charset="-122"/>
              </a:rPr>
              <a:t>重点关注企业：冷库、造船厂等、钢铁厂、水泥厂、冶炼厂、铝厂、化肥厂、纺织厂、芯片厂、发电厂、炼油厂等等</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640080" y="325369"/>
            <a:ext cx="4368602" cy="1956841"/>
          </a:xfrm>
        </p:spPr>
        <p:txBody>
          <a:bodyPr anchor="b">
            <a:normAutofit/>
          </a:bodyPr>
          <a:lstStyle/>
          <a:p>
            <a:r>
              <a:rPr lang="zh-CN" altLang="en-US" sz="5400">
                <a:latin typeface="黑体" charset="0"/>
                <a:ea typeface="黑体" charset="0"/>
              </a:rPr>
              <a:t>无形资产类型</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p:cNvSpPr>
            <a:spLocks noGrp="1"/>
          </p:cNvSpPr>
          <p:nvPr>
            <p:ph idx="1"/>
          </p:nvPr>
        </p:nvSpPr>
        <p:spPr>
          <a:xfrm>
            <a:off x="640080" y="2872899"/>
            <a:ext cx="4243589" cy="3320668"/>
          </a:xfrm>
        </p:spPr>
        <p:txBody>
          <a:bodyPr>
            <a:normAutofit/>
          </a:bodyPr>
          <a:lstStyle/>
          <a:p>
            <a:r>
              <a:rPr lang="zh-CN" altLang="en-US" sz="1900" dirty="0">
                <a:latin typeface="SimSun" panose="02010600030101010101" pitchFamily="2" charset="-122"/>
                <a:ea typeface="SimSun" panose="02010600030101010101" pitchFamily="2" charset="-122"/>
              </a:rPr>
              <a:t>专利权、商标权、著作权、非专利技术、数据类无形资产等</a:t>
            </a:r>
          </a:p>
          <a:p>
            <a:r>
              <a:rPr lang="zh-CN" altLang="en-US" sz="1900" dirty="0">
                <a:latin typeface="SimSun" panose="02010600030101010101" pitchFamily="2" charset="-122"/>
                <a:ea typeface="SimSun" panose="02010600030101010101" pitchFamily="2" charset="-122"/>
              </a:rPr>
              <a:t>自创型无形资产、许可使用型无形资产</a:t>
            </a:r>
          </a:p>
          <a:p>
            <a:r>
              <a:rPr lang="zh-CN" altLang="en-US" sz="1900" dirty="0">
                <a:latin typeface="SimSun" panose="02010600030101010101" pitchFamily="2" charset="-122"/>
                <a:ea typeface="SimSun" panose="02010600030101010101" pitchFamily="2" charset="-122"/>
              </a:rPr>
              <a:t>收入增加型、成本节约型还是收入增加成本节约综合型</a:t>
            </a:r>
          </a:p>
          <a:p>
            <a:r>
              <a:rPr lang="zh-CN" altLang="en-US" sz="1900" dirty="0">
                <a:latin typeface="SimSun" panose="02010600030101010101" pitchFamily="2" charset="-122"/>
                <a:ea typeface="SimSun" panose="02010600030101010101" pitchFamily="2" charset="-122"/>
              </a:rPr>
              <a:t>无形资产获利路径、需附植于的有形资产及其情况</a:t>
            </a:r>
          </a:p>
          <a:p>
            <a:r>
              <a:rPr lang="zh-CN" altLang="en-US" sz="1900" dirty="0">
                <a:latin typeface="SimSun" panose="02010600030101010101" pitchFamily="2" charset="-122"/>
                <a:ea typeface="SimSun" panose="02010600030101010101" pitchFamily="2" charset="-122"/>
              </a:rPr>
              <a:t>无形资产贡献的产品市场情况及其发展前景</a:t>
            </a:r>
          </a:p>
        </p:txBody>
      </p:sp>
      <p:pic>
        <p:nvPicPr>
          <p:cNvPr id="5" name="Picture 4" descr="证券交易所数字">
            <a:extLst>
              <a:ext uri="{FF2B5EF4-FFF2-40B4-BE49-F238E27FC236}">
                <a16:creationId xmlns:a16="http://schemas.microsoft.com/office/drawing/2014/main" id="{E2F4557D-4BC2-508E-C296-5785B3F5D291}"/>
              </a:ext>
            </a:extLst>
          </p:cNvPr>
          <p:cNvPicPr>
            <a:picLocks noChangeAspect="1"/>
          </p:cNvPicPr>
          <p:nvPr/>
        </p:nvPicPr>
        <p:blipFill rotWithShape="1">
          <a:blip r:embed="rId2"/>
          <a:srcRect l="17264" r="157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1608</Words>
  <Application>Microsoft Macintosh PowerPoint</Application>
  <PresentationFormat>宽屏</PresentationFormat>
  <Paragraphs>174</Paragraphs>
  <Slides>31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等线</vt:lpstr>
      <vt:lpstr>等线 Light</vt:lpstr>
      <vt:lpstr>SimHei</vt:lpstr>
      <vt:lpstr>SimHei</vt:lpstr>
      <vt:lpstr>华文宋体</vt:lpstr>
      <vt:lpstr>SimSun</vt:lpstr>
      <vt:lpstr>SimSun</vt:lpstr>
      <vt:lpstr>Arial</vt:lpstr>
      <vt:lpstr>Office 主题​​</vt:lpstr>
      <vt:lpstr>关于资产评估对象的认识和把控措施</vt:lpstr>
      <vt:lpstr>内容提要</vt:lpstr>
      <vt:lpstr>资产评估对象的认识基础</vt:lpstr>
      <vt:lpstr>资产评估对象的把控措施</vt:lpstr>
      <vt:lpstr>现场勘查把控措施</vt:lpstr>
      <vt:lpstr>资产整体工艺流程</vt:lpstr>
      <vt:lpstr>工业生产企业</vt:lpstr>
      <vt:lpstr>成套设备（机组）设施</vt:lpstr>
      <vt:lpstr>无形资产类型</vt:lpstr>
      <vt:lpstr>整栋楼宇</vt:lpstr>
      <vt:lpstr>单体资产规格功能</vt:lpstr>
      <vt:lpstr>单项应收应付及预收预付</vt:lpstr>
      <vt:lpstr>单项存货资产</vt:lpstr>
      <vt:lpstr>单宗设备</vt:lpstr>
      <vt:lpstr>单宗房地产</vt:lpstr>
      <vt:lpstr>单宗土地</vt:lpstr>
      <vt:lpstr>单项无形资产</vt:lpstr>
      <vt:lpstr>现场勘查完整记录</vt:lpstr>
      <vt:lpstr>现场勘查表</vt:lpstr>
      <vt:lpstr>资料收集把控措施</vt:lpstr>
      <vt:lpstr>总体要求</vt:lpstr>
      <vt:lpstr>分类措施</vt:lpstr>
      <vt:lpstr>被评估单位资料</vt:lpstr>
      <vt:lpstr>评估对象资料</vt:lpstr>
      <vt:lpstr>评估对象权属类资料</vt:lpstr>
      <vt:lpstr>评估对象维护类资料</vt:lpstr>
      <vt:lpstr>设备及特殊设备维护类资料</vt:lpstr>
      <vt:lpstr>房屋修缮维护资料</vt:lpstr>
      <vt:lpstr>无形资产权利持续维护资料</vt:lpstr>
      <vt:lpstr>评估对象进度类资料</vt:lpstr>
      <vt:lpstr>评估对象价格类资料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关于资产评估对象的认识和把控措施</dc:title>
  <dc:creator>Xuefa Wang</dc:creator>
  <cp:lastModifiedBy>Xuefa Wang</cp:lastModifiedBy>
  <cp:revision>15</cp:revision>
  <dcterms:created xsi:type="dcterms:W3CDTF">2023-10-01T07:15:54Z</dcterms:created>
  <dcterms:modified xsi:type="dcterms:W3CDTF">2023-10-01T07:48:09Z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92C55B5143A4E7B363BF1865B55645F0</vt:lpwstr>
  </property>
  <property fmtid="{D5CDD505-2E9C-101B-9397-08002B2CF9AE}" pid="3" name="KSOProductBuildVer">
    <vt:lpwstr>2052-5.0.0.7550</vt:lpwstr>
  </property>
</Properties>
</file>